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8"/>
  </p:notesMasterIdLst>
  <p:sldIdLst>
    <p:sldId id="256" r:id="rId4"/>
    <p:sldId id="259" r:id="rId5"/>
    <p:sldId id="261" r:id="rId6"/>
    <p:sldId id="262" r:id="rId7"/>
    <p:sldId id="264" r:id="rId9"/>
    <p:sldId id="263" r:id="rId10"/>
    <p:sldId id="265" r:id="rId1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9" Type="http://schemas.openxmlformats.org/officeDocument/2006/relationships/tags" Target="../tags/tag8.xml"/><Relationship Id="rId8" Type="http://schemas.openxmlformats.org/officeDocument/2006/relationships/tags" Target="../tags/tag7.xml"/><Relationship Id="rId7" Type="http://schemas.openxmlformats.org/officeDocument/2006/relationships/tags" Target="../tags/tag6.xml"/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3" Type="http://schemas.openxmlformats.org/officeDocument/2006/relationships/tags" Target="../tags/tag12.xml"/><Relationship Id="rId12" Type="http://schemas.openxmlformats.org/officeDocument/2006/relationships/tags" Target="../tags/tag11.xml"/><Relationship Id="rId11" Type="http://schemas.openxmlformats.org/officeDocument/2006/relationships/tags" Target="../tags/tag10.xml"/><Relationship Id="rId10" Type="http://schemas.openxmlformats.org/officeDocument/2006/relationships/tags" Target="../tags/tag9.xml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6" Type="http://schemas.openxmlformats.org/officeDocument/2006/relationships/tags" Target="../tags/tag17.xml"/><Relationship Id="rId5" Type="http://schemas.openxmlformats.org/officeDocument/2006/relationships/tags" Target="../tags/tag16.xml"/><Relationship Id="rId4" Type="http://schemas.openxmlformats.org/officeDocument/2006/relationships/tags" Target="../tags/tag15.xml"/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6" Type="http://schemas.openxmlformats.org/officeDocument/2006/relationships/tags" Target="../tags/tag22.xml"/><Relationship Id="rId5" Type="http://schemas.openxmlformats.org/officeDocument/2006/relationships/tags" Target="../tags/tag21.xml"/><Relationship Id="rId4" Type="http://schemas.openxmlformats.org/officeDocument/2006/relationships/tags" Target="../tags/tag20.xml"/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9" Type="http://schemas.openxmlformats.org/officeDocument/2006/relationships/tags" Target="../tags/tag30.xml"/><Relationship Id="rId8" Type="http://schemas.openxmlformats.org/officeDocument/2006/relationships/tags" Target="../tags/tag29.xml"/><Relationship Id="rId7" Type="http://schemas.openxmlformats.org/officeDocument/2006/relationships/tags" Target="../tags/tag28.xml"/><Relationship Id="rId6" Type="http://schemas.openxmlformats.org/officeDocument/2006/relationships/tags" Target="../tags/tag27.xml"/><Relationship Id="rId5" Type="http://schemas.openxmlformats.org/officeDocument/2006/relationships/tags" Target="../tags/tag26.xml"/><Relationship Id="rId4" Type="http://schemas.openxmlformats.org/officeDocument/2006/relationships/tags" Target="../tags/tag25.xml"/><Relationship Id="rId3" Type="http://schemas.openxmlformats.org/officeDocument/2006/relationships/tags" Target="../tags/tag24.xml"/><Relationship Id="rId2" Type="http://schemas.openxmlformats.org/officeDocument/2006/relationships/tags" Target="../tags/tag23.xml"/><Relationship Id="rId12" Type="http://schemas.openxmlformats.org/officeDocument/2006/relationships/tags" Target="../tags/tag33.xml"/><Relationship Id="rId11" Type="http://schemas.openxmlformats.org/officeDocument/2006/relationships/tags" Target="../tags/tag32.xml"/><Relationship Id="rId10" Type="http://schemas.openxmlformats.org/officeDocument/2006/relationships/tags" Target="../tags/tag31.xml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7" Type="http://schemas.openxmlformats.org/officeDocument/2006/relationships/tags" Target="../tags/tag39.xml"/><Relationship Id="rId6" Type="http://schemas.openxmlformats.org/officeDocument/2006/relationships/tags" Target="../tags/tag38.xml"/><Relationship Id="rId5" Type="http://schemas.openxmlformats.org/officeDocument/2006/relationships/tags" Target="../tags/tag37.xml"/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9" Type="http://schemas.openxmlformats.org/officeDocument/2006/relationships/tags" Target="../tags/tag47.xml"/><Relationship Id="rId8" Type="http://schemas.openxmlformats.org/officeDocument/2006/relationships/tags" Target="../tags/tag46.xml"/><Relationship Id="rId7" Type="http://schemas.openxmlformats.org/officeDocument/2006/relationships/tags" Target="../tags/tag45.xml"/><Relationship Id="rId6" Type="http://schemas.openxmlformats.org/officeDocument/2006/relationships/tags" Target="../tags/tag44.xml"/><Relationship Id="rId5" Type="http://schemas.openxmlformats.org/officeDocument/2006/relationships/tags" Target="../tags/tag43.xml"/><Relationship Id="rId4" Type="http://schemas.openxmlformats.org/officeDocument/2006/relationships/tags" Target="../tags/tag42.xml"/><Relationship Id="rId3" Type="http://schemas.openxmlformats.org/officeDocument/2006/relationships/tags" Target="../tags/tag41.xml"/><Relationship Id="rId2" Type="http://schemas.openxmlformats.org/officeDocument/2006/relationships/tags" Target="../tags/tag40.xml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5" Type="http://schemas.openxmlformats.org/officeDocument/2006/relationships/tags" Target="../tags/tag58.xml"/><Relationship Id="rId4" Type="http://schemas.openxmlformats.org/officeDocument/2006/relationships/tags" Target="../tags/tag57.xml"/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6" Type="http://schemas.openxmlformats.org/officeDocument/2006/relationships/tags" Target="../tags/tag63.xml"/><Relationship Id="rId5" Type="http://schemas.openxmlformats.org/officeDocument/2006/relationships/tags" Target="../tags/tag62.xml"/><Relationship Id="rId4" Type="http://schemas.openxmlformats.org/officeDocument/2006/relationships/tags" Target="../tags/tag61.xml"/><Relationship Id="rId3" Type="http://schemas.openxmlformats.org/officeDocument/2006/relationships/tags" Target="../tags/tag60.xml"/><Relationship Id="rId2" Type="http://schemas.openxmlformats.org/officeDocument/2006/relationships/tags" Target="../tags/tag59.xml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9" Type="http://schemas.openxmlformats.org/officeDocument/2006/relationships/tags" Target="../tags/tag71.xml"/><Relationship Id="rId8" Type="http://schemas.openxmlformats.org/officeDocument/2006/relationships/tags" Target="../tags/tag70.xml"/><Relationship Id="rId7" Type="http://schemas.openxmlformats.org/officeDocument/2006/relationships/tags" Target="../tags/tag69.xml"/><Relationship Id="rId6" Type="http://schemas.openxmlformats.org/officeDocument/2006/relationships/tags" Target="../tags/tag68.xml"/><Relationship Id="rId5" Type="http://schemas.openxmlformats.org/officeDocument/2006/relationships/tags" Target="../tags/tag67.xml"/><Relationship Id="rId4" Type="http://schemas.openxmlformats.org/officeDocument/2006/relationships/tags" Target="../tags/tag66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3" Type="http://schemas.openxmlformats.org/officeDocument/2006/relationships/tags" Target="../tags/tag75.xml"/><Relationship Id="rId12" Type="http://schemas.openxmlformats.org/officeDocument/2006/relationships/tags" Target="../tags/tag74.xml"/><Relationship Id="rId11" Type="http://schemas.openxmlformats.org/officeDocument/2006/relationships/tags" Target="../tags/tag73.xml"/><Relationship Id="rId10" Type="http://schemas.openxmlformats.org/officeDocument/2006/relationships/tags" Target="../tags/tag72.xml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2"/>
            </p:custDataLst>
          </p:nvPr>
        </p:nvSpPr>
        <p:spPr>
          <a:xfrm rot="21329163">
            <a:off x="2403280" y="944122"/>
            <a:ext cx="9164678" cy="494856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+mn-ea"/>
            </a:endParaRPr>
          </a:p>
        </p:txBody>
      </p:sp>
      <p:sp>
        <p:nvSpPr>
          <p:cNvPr id="9" name="矩形 8"/>
          <p:cNvSpPr/>
          <p:nvPr userDrawn="1">
            <p:custDataLst>
              <p:tags r:id="rId3"/>
            </p:custDataLst>
          </p:nvPr>
        </p:nvSpPr>
        <p:spPr>
          <a:xfrm>
            <a:off x="9654617" y="6578600"/>
            <a:ext cx="2537383" cy="279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+mn-ea"/>
              <a:cs typeface="黑体" panose="02010609060101010101" charset="-122"/>
            </a:endParaRPr>
          </a:p>
        </p:txBody>
      </p:sp>
      <p:sp>
        <p:nvSpPr>
          <p:cNvPr id="11" name="矩形 10"/>
          <p:cNvSpPr/>
          <p:nvPr userDrawn="1">
            <p:custDataLst>
              <p:tags r:id="rId4"/>
            </p:custDataLst>
          </p:nvPr>
        </p:nvSpPr>
        <p:spPr>
          <a:xfrm>
            <a:off x="0" y="0"/>
            <a:ext cx="3937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+mn-ea"/>
              <a:cs typeface="黑体" panose="02010609060101010101" charset="-122"/>
            </a:endParaRPr>
          </a:p>
        </p:txBody>
      </p:sp>
      <p:sp>
        <p:nvSpPr>
          <p:cNvPr id="12" name="矩形 11"/>
          <p:cNvSpPr/>
          <p:nvPr userDrawn="1">
            <p:custDataLst>
              <p:tags r:id="rId5"/>
            </p:custDataLst>
          </p:nvPr>
        </p:nvSpPr>
        <p:spPr>
          <a:xfrm>
            <a:off x="11857038" y="0"/>
            <a:ext cx="334962" cy="7421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+mn-ea"/>
              <a:cs typeface="黑体" panose="02010609060101010101" charset="-122"/>
            </a:endParaRPr>
          </a:p>
        </p:txBody>
      </p:sp>
      <p:sp>
        <p:nvSpPr>
          <p:cNvPr id="13" name="矩形 12"/>
          <p:cNvSpPr/>
          <p:nvPr userDrawn="1">
            <p:custDataLst>
              <p:tags r:id="rId6"/>
            </p:custDataLst>
          </p:nvPr>
        </p:nvSpPr>
        <p:spPr>
          <a:xfrm>
            <a:off x="324263" y="6322297"/>
            <a:ext cx="875887" cy="46977"/>
          </a:xfrm>
          <a:prstGeom prst="rect">
            <a:avLst/>
          </a:prstGeom>
          <a:solidFill>
            <a:srgbClr val="F3F3FB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+mn-ea"/>
              <a:cs typeface="黑体" panose="02010609060101010101" charset="-122"/>
            </a:endParaRPr>
          </a:p>
        </p:txBody>
      </p:sp>
      <p:sp>
        <p:nvSpPr>
          <p:cNvPr id="15" name="矩形 14"/>
          <p:cNvSpPr/>
          <p:nvPr userDrawn="1">
            <p:custDataLst>
              <p:tags r:id="rId7"/>
            </p:custDataLst>
          </p:nvPr>
        </p:nvSpPr>
        <p:spPr>
          <a:xfrm>
            <a:off x="2402661" y="954716"/>
            <a:ext cx="9164678" cy="494856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2253F3"/>
              </a:solidFill>
              <a:latin typeface="+mn-ea"/>
              <a:cs typeface="黑体" panose="02010609060101010101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ctrTitle"/>
            <p:custDataLst>
              <p:tags r:id="rId8"/>
            </p:custDataLst>
          </p:nvPr>
        </p:nvSpPr>
        <p:spPr>
          <a:xfrm>
            <a:off x="5535295" y="953770"/>
            <a:ext cx="5927725" cy="2502535"/>
          </a:xfrm>
        </p:spPr>
        <p:txBody>
          <a:bodyPr wrap="square" anchor="b">
            <a:normAutofit/>
          </a:bodyPr>
          <a:lstStyle>
            <a:lvl1pPr algn="l">
              <a:lnSpc>
                <a:spcPct val="100000"/>
              </a:lnSpc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9"/>
            </p:custDataLst>
          </p:nvPr>
        </p:nvSpPr>
        <p:spPr>
          <a:xfrm>
            <a:off x="5535295" y="3599815"/>
            <a:ext cx="5928360" cy="972185"/>
          </a:xfrm>
        </p:spPr>
        <p:txBody>
          <a:bodyPr wrap="square">
            <a:normAutofit/>
          </a:bodyPr>
          <a:lstStyle>
            <a:lvl1pPr marL="0" indent="0" algn="l">
              <a:lnSpc>
                <a:spcPct val="100000"/>
              </a:lnSpc>
              <a:buNone/>
              <a:defRPr sz="2400">
                <a:solidFill>
                  <a:schemeClr val="accent1">
                    <a:alpha val="7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10"/>
            </p:custDataLst>
          </p:nvPr>
        </p:nvSpPr>
        <p:spPr/>
        <p:txBody>
          <a:bodyPr wrap="square">
            <a:normAutofit/>
          </a:bodyPr>
          <a:lstStyle/>
          <a:p>
            <a:fld id="{5592522B-0F24-4480-B9DD-A9474A6880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11"/>
            </p:custDataLst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>
          <a:xfrm>
            <a:off x="8610600" y="6356350"/>
            <a:ext cx="2743200" cy="365125"/>
          </a:xfrm>
        </p:spPr>
        <p:txBody>
          <a:bodyPr wrap="square">
            <a:normAutofit/>
          </a:bodyPr>
          <a:lstStyle/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  <p:sp>
        <p:nvSpPr>
          <p:cNvPr id="24" name="署名占位符 10"/>
          <p:cNvSpPr>
            <a:spLocks noGrp="1"/>
          </p:cNvSpPr>
          <p:nvPr>
            <p:ph type="body" sz="quarter" idx="17" hasCustomPrompt="1"/>
            <p:custDataLst>
              <p:tags r:id="rId13"/>
            </p:custDataLst>
          </p:nvPr>
        </p:nvSpPr>
        <p:spPr>
          <a:xfrm>
            <a:off x="5535100" y="4619342"/>
            <a:ext cx="2880000" cy="504000"/>
          </a:xfrm>
          <a:solidFill>
            <a:schemeClr val="accent1"/>
          </a:solidFill>
        </p:spPr>
        <p:txBody>
          <a:bodyPr wrap="square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>
                <a:solidFill>
                  <a:srgbClr val="FFFFFF"/>
                </a:solidFill>
              </a:defRPr>
            </a:lvl1pPr>
          </a:lstStyle>
          <a:p>
            <a:pPr lvl="0"/>
            <a:r>
              <a:rPr lang="zh-CN" altLang="en-US" dirty="0"/>
              <a:t>署名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wrap="square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 wrap="square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 wrap="square">
            <a:normAutofit/>
          </a:bodyPr>
          <a:lstStyle/>
          <a:p>
            <a:fld id="{5592522B-0F24-4480-B9DD-A9474A6880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 wrap="square">
            <a:normAutofit/>
          </a:bodyPr>
          <a:lstStyle/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目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>
            <p:custDataLst>
              <p:tags r:id="rId2"/>
            </p:custDataLst>
          </p:nvPr>
        </p:nvSpPr>
        <p:spPr>
          <a:xfrm>
            <a:off x="0" y="1"/>
            <a:ext cx="12192000" cy="19879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+mn-ea"/>
              <a:cs typeface="黑体" panose="02010609060101010101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4656000" y="641400"/>
            <a:ext cx="2880000" cy="1081088"/>
          </a:xfrm>
        </p:spPr>
        <p:txBody>
          <a:bodyPr wrap="square" anchor="b">
            <a:normAutofit/>
          </a:bodyPr>
          <a:lstStyle>
            <a:lvl1pPr algn="ctr">
              <a:defRPr sz="6000">
                <a:solidFill>
                  <a:srgbClr val="FFFFFF"/>
                </a:solidFill>
              </a:defRPr>
            </a:lvl1pPr>
          </a:lstStyle>
          <a:p>
            <a:r>
              <a:rPr lang="zh-CN" altLang="en-US" dirty="0"/>
              <a:t>标题</a:t>
            </a:r>
            <a:endParaRPr lang="zh-CN" altLang="en-US" dirty="0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 wrap="square">
            <a:normAutofit/>
          </a:bodyPr>
          <a:lstStyle/>
          <a:p>
            <a:fld id="{5592522B-0F24-4480-B9DD-A9474A6880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 wrap="square">
            <a:normAutofit/>
          </a:bodyPr>
          <a:lstStyle/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 userDrawn="1">
            <p:custDataLst>
              <p:tags r:id="rId2"/>
            </p:custDataLst>
          </p:nvPr>
        </p:nvSpPr>
        <p:spPr>
          <a:xfrm>
            <a:off x="3937000" y="954716"/>
            <a:ext cx="7513678" cy="494856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+mn-ea"/>
              <a:cs typeface="黑体" panose="02010609060101010101" charset="-122"/>
            </a:endParaRPr>
          </a:p>
        </p:txBody>
      </p:sp>
      <p:sp>
        <p:nvSpPr>
          <p:cNvPr id="9" name="矩形 8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3937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+mn-ea"/>
              <a:cs typeface="黑体" panose="02010609060101010101" charset="-122"/>
            </a:endParaRPr>
          </a:p>
        </p:txBody>
      </p:sp>
      <p:sp>
        <p:nvSpPr>
          <p:cNvPr id="13" name="矩形 12"/>
          <p:cNvSpPr/>
          <p:nvPr userDrawn="1">
            <p:custDataLst>
              <p:tags r:id="rId4"/>
            </p:custDataLst>
          </p:nvPr>
        </p:nvSpPr>
        <p:spPr>
          <a:xfrm>
            <a:off x="9654617" y="6578600"/>
            <a:ext cx="2537383" cy="279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+mn-ea"/>
              <a:cs typeface="黑体" panose="02010609060101010101" charset="-122"/>
            </a:endParaRPr>
          </a:p>
        </p:txBody>
      </p:sp>
      <p:sp>
        <p:nvSpPr>
          <p:cNvPr id="14" name="矩形 13"/>
          <p:cNvSpPr/>
          <p:nvPr userDrawn="1">
            <p:custDataLst>
              <p:tags r:id="rId5"/>
            </p:custDataLst>
          </p:nvPr>
        </p:nvSpPr>
        <p:spPr>
          <a:xfrm>
            <a:off x="11988800" y="0"/>
            <a:ext cx="203200" cy="112039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+mn-ea"/>
              <a:cs typeface="黑体" panose="02010609060101010101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4667250" y="955040"/>
            <a:ext cx="6783705" cy="2588260"/>
          </a:xfrm>
        </p:spPr>
        <p:txBody>
          <a:bodyPr wrap="square" anchor="b">
            <a:normAutofit/>
          </a:bodyPr>
          <a:lstStyle>
            <a:lvl1pPr algn="l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7"/>
            </p:custDataLst>
          </p:nvPr>
        </p:nvSpPr>
        <p:spPr>
          <a:xfrm>
            <a:off x="4665980" y="4034155"/>
            <a:ext cx="6784975" cy="1823720"/>
          </a:xfrm>
        </p:spPr>
        <p:txBody>
          <a:bodyPr wrap="square">
            <a:normAutofit/>
          </a:bodyPr>
          <a:lstStyle>
            <a:lvl1pPr marL="0" indent="0" algn="l">
              <a:buNone/>
              <a:defRPr sz="2400">
                <a:solidFill>
                  <a:srgbClr val="808080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8" name="节编号 3"/>
          <p:cNvSpPr>
            <a:spLocks noGrp="1"/>
          </p:cNvSpPr>
          <p:nvPr>
            <p:ph type="body" sz="quarter" idx="13" hasCustomPrompt="1"/>
            <p:custDataLst>
              <p:tags r:id="rId8"/>
            </p:custDataLst>
          </p:nvPr>
        </p:nvSpPr>
        <p:spPr>
          <a:xfrm>
            <a:off x="596900" y="2184911"/>
            <a:ext cx="2743200" cy="2140593"/>
          </a:xfrm>
        </p:spPr>
        <p:txBody>
          <a:bodyPr wrap="none" anchor="ctr">
            <a:normAutofit/>
          </a:bodyPr>
          <a:lstStyle>
            <a:lvl1pPr marL="0" indent="0" algn="ctr">
              <a:buNone/>
              <a:defRPr sz="115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zh-CN" altLang="en-US" dirty="0"/>
              <a:t>编号</a:t>
            </a:r>
            <a:endParaRPr lang="zh-CN" altLang="en-US" dirty="0"/>
          </a:p>
        </p:txBody>
      </p:sp>
      <p:sp>
        <p:nvSpPr>
          <p:cNvPr id="4" name="日期占位符 4"/>
          <p:cNvSpPr>
            <a:spLocks noGrp="1"/>
          </p:cNvSpPr>
          <p:nvPr>
            <p:ph type="dt" sz="half" idx="10"/>
            <p:custDataLst>
              <p:tags r:id="rId9"/>
            </p:custDataLst>
          </p:nvPr>
        </p:nvSpPr>
        <p:spPr/>
        <p:txBody>
          <a:bodyPr wrap="square">
            <a:normAutofit/>
          </a:bodyPr>
          <a:lstStyle/>
          <a:p>
            <a:fld id="{5592522B-0F24-4480-B9DD-A9474A6880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5"/>
          <p:cNvSpPr>
            <a:spLocks noGrp="1"/>
          </p:cNvSpPr>
          <p:nvPr>
            <p:ph type="ftr" sz="quarter" idx="11"/>
            <p:custDataLst>
              <p:tags r:id="rId10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6"/>
          <p:cNvSpPr>
            <a:spLocks noGrp="1"/>
          </p:cNvSpPr>
          <p:nvPr>
            <p:ph type="sldNum" sz="quarter" idx="12"/>
            <p:custDataLst>
              <p:tags r:id="rId11"/>
            </p:custDataLst>
          </p:nvPr>
        </p:nvSpPr>
        <p:spPr/>
        <p:txBody>
          <a:bodyPr wrap="square">
            <a:normAutofit/>
          </a:bodyPr>
          <a:lstStyle/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  <p:sp>
        <p:nvSpPr>
          <p:cNvPr id="10" name="矩形 9"/>
          <p:cNvSpPr/>
          <p:nvPr userDrawn="1">
            <p:custDataLst>
              <p:tags r:id="rId12"/>
            </p:custDataLst>
          </p:nvPr>
        </p:nvSpPr>
        <p:spPr>
          <a:xfrm>
            <a:off x="4680156" y="3811907"/>
            <a:ext cx="875887" cy="469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+mn-ea"/>
              <a:cs typeface="黑体" panose="02010609060101010101" charset="-122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wrap="square" lIns="0" tIns="0" rIns="0" bIns="0" rtlCol="0" anchor="b">
            <a:normAutofit/>
          </a:bodyPr>
          <a:lstStyle>
            <a:lvl1pPr>
              <a:defRPr lang="zh-CN" altLang="en-US" dirty="0"/>
            </a:lvl1pPr>
          </a:lstStyle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95960" y="1301750"/>
            <a:ext cx="5323840" cy="4875850"/>
          </a:xfrm>
        </p:spPr>
        <p:txBody>
          <a:bodyPr wrap="square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172200" y="1301750"/>
            <a:ext cx="5323840" cy="4875850"/>
          </a:xfrm>
        </p:spPr>
        <p:txBody>
          <a:bodyPr wrap="square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 wrap="square">
            <a:normAutofit/>
          </a:bodyPr>
          <a:lstStyle/>
          <a:p>
            <a:fld id="{5592522B-0F24-4480-B9DD-A9474A6880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 wrap="square">
            <a:normAutofit/>
          </a:bodyPr>
          <a:lstStyle/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95960" y="1301750"/>
            <a:ext cx="5323840" cy="411303"/>
          </a:xfrm>
        </p:spPr>
        <p:txBody>
          <a:bodyPr wrap="square" anchor="b">
            <a:norm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95960" y="1875099"/>
            <a:ext cx="5323840" cy="4300276"/>
          </a:xfrm>
        </p:spPr>
        <p:txBody>
          <a:bodyPr wrap="square">
            <a:normAutofit/>
          </a:bodyPr>
          <a:lstStyle>
            <a:lvl1pPr>
              <a:defRPr sz="2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172200" y="1301750"/>
            <a:ext cx="5323840" cy="411303"/>
          </a:xfrm>
        </p:spPr>
        <p:txBody>
          <a:bodyPr wrap="square" anchor="b">
            <a:norm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172200" y="1875099"/>
            <a:ext cx="5323840" cy="4300276"/>
          </a:xfrm>
        </p:spPr>
        <p:txBody>
          <a:bodyPr wrap="square">
            <a:normAutofit/>
          </a:bodyPr>
          <a:lstStyle>
            <a:lvl1pPr>
              <a:defRPr sz="2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 wrap="square">
            <a:normAutofit/>
          </a:bodyPr>
          <a:lstStyle/>
          <a:p>
            <a:fld id="{5592522B-0F24-4480-B9DD-A9474A6880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 wrap="square">
            <a:normAutofit/>
          </a:bodyPr>
          <a:lstStyle/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  <p:sp>
        <p:nvSpPr>
          <p:cNvPr id="10" name="标题 9"/>
          <p:cNvSpPr>
            <a:spLocks noGrp="1"/>
          </p:cNvSpPr>
          <p:nvPr>
            <p:ph type="title"/>
            <p:custDataLst>
              <p:tags r:id="rId9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wrap="square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 wrap="square">
            <a:normAutofit/>
          </a:bodyPr>
          <a:lstStyle/>
          <a:p>
            <a:fld id="{5592522B-0F24-4480-B9DD-A9474A6880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 wrap="square">
            <a:normAutofit/>
          </a:bodyPr>
          <a:lstStyle/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 wrap="square">
            <a:normAutofit/>
          </a:bodyPr>
          <a:lstStyle/>
          <a:p>
            <a:fld id="{5592522B-0F24-4480-B9DD-A9474A6880D6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 wrap="square">
            <a:normAutofit/>
          </a:bodyPr>
          <a:lstStyle/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1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95960" y="360045"/>
            <a:ext cx="10801985" cy="5817870"/>
          </a:xfrm>
        </p:spPr>
        <p:txBody>
          <a:bodyPr wrap="square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4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 wrap="square">
            <a:normAutofit/>
          </a:bodyPr>
          <a:lstStyle/>
          <a:p>
            <a:fld id="{5592522B-0F24-4480-B9DD-A9474A6880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 wrap="square">
            <a:normAutofit/>
          </a:bodyPr>
          <a:lstStyle/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副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95960" y="1301750"/>
            <a:ext cx="10799088" cy="405553"/>
          </a:xfrm>
        </p:spPr>
        <p:txBody>
          <a:bodyPr wrap="square" anchor="t">
            <a:norm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 wrap="square">
            <a:normAutofit/>
          </a:bodyPr>
          <a:lstStyle/>
          <a:p>
            <a:fld id="{5592522B-0F24-4480-B9DD-A9474A6880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 wrap="square">
            <a:normAutofit/>
          </a:bodyPr>
          <a:lstStyle/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2"/>
            </p:custDataLst>
          </p:nvPr>
        </p:nvSpPr>
        <p:spPr>
          <a:xfrm rot="21329163">
            <a:off x="2403280" y="944122"/>
            <a:ext cx="9164678" cy="494856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+mn-ea"/>
            </a:endParaRPr>
          </a:p>
        </p:txBody>
      </p:sp>
      <p:sp>
        <p:nvSpPr>
          <p:cNvPr id="9" name="矩形 8"/>
          <p:cNvSpPr/>
          <p:nvPr userDrawn="1">
            <p:custDataLst>
              <p:tags r:id="rId3"/>
            </p:custDataLst>
          </p:nvPr>
        </p:nvSpPr>
        <p:spPr>
          <a:xfrm>
            <a:off x="9654617" y="6578600"/>
            <a:ext cx="2537383" cy="279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+mn-ea"/>
              <a:cs typeface="黑体" panose="02010609060101010101" charset="-122"/>
            </a:endParaRPr>
          </a:p>
        </p:txBody>
      </p:sp>
      <p:sp>
        <p:nvSpPr>
          <p:cNvPr id="11" name="矩形 10"/>
          <p:cNvSpPr/>
          <p:nvPr userDrawn="1">
            <p:custDataLst>
              <p:tags r:id="rId4"/>
            </p:custDataLst>
          </p:nvPr>
        </p:nvSpPr>
        <p:spPr>
          <a:xfrm>
            <a:off x="0" y="0"/>
            <a:ext cx="3937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+mn-ea"/>
              <a:cs typeface="黑体" panose="02010609060101010101" charset="-122"/>
            </a:endParaRPr>
          </a:p>
        </p:txBody>
      </p:sp>
      <p:sp>
        <p:nvSpPr>
          <p:cNvPr id="12" name="矩形 11"/>
          <p:cNvSpPr/>
          <p:nvPr userDrawn="1">
            <p:custDataLst>
              <p:tags r:id="rId5"/>
            </p:custDataLst>
          </p:nvPr>
        </p:nvSpPr>
        <p:spPr>
          <a:xfrm>
            <a:off x="11857038" y="0"/>
            <a:ext cx="334962" cy="7421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+mn-ea"/>
              <a:cs typeface="黑体" panose="02010609060101010101" charset="-122"/>
            </a:endParaRPr>
          </a:p>
        </p:txBody>
      </p:sp>
      <p:sp>
        <p:nvSpPr>
          <p:cNvPr id="13" name="矩形 12"/>
          <p:cNvSpPr/>
          <p:nvPr userDrawn="1">
            <p:custDataLst>
              <p:tags r:id="rId6"/>
            </p:custDataLst>
          </p:nvPr>
        </p:nvSpPr>
        <p:spPr>
          <a:xfrm>
            <a:off x="324263" y="6322297"/>
            <a:ext cx="875887" cy="46977"/>
          </a:xfrm>
          <a:prstGeom prst="rect">
            <a:avLst/>
          </a:prstGeom>
          <a:solidFill>
            <a:srgbClr val="F3F3FB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+mn-ea"/>
              <a:cs typeface="黑体" panose="02010609060101010101" charset="-122"/>
            </a:endParaRPr>
          </a:p>
        </p:txBody>
      </p:sp>
      <p:sp>
        <p:nvSpPr>
          <p:cNvPr id="15" name="矩形 14"/>
          <p:cNvSpPr/>
          <p:nvPr userDrawn="1">
            <p:custDataLst>
              <p:tags r:id="rId7"/>
            </p:custDataLst>
          </p:nvPr>
        </p:nvSpPr>
        <p:spPr>
          <a:xfrm>
            <a:off x="2402661" y="954716"/>
            <a:ext cx="9164678" cy="494856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2253F3"/>
              </a:solidFill>
              <a:latin typeface="+mn-ea"/>
              <a:cs typeface="黑体" panose="02010609060101010101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8"/>
            </p:custDataLst>
          </p:nvPr>
        </p:nvSpPr>
        <p:spPr>
          <a:xfrm>
            <a:off x="5535295" y="990600"/>
            <a:ext cx="5956300" cy="2364105"/>
          </a:xfrm>
        </p:spPr>
        <p:txBody>
          <a:bodyPr wrap="square" anchor="b">
            <a:normAutofit/>
          </a:bodyPr>
          <a:lstStyle>
            <a:lvl1pPr algn="l">
              <a:lnSpc>
                <a:spcPct val="100000"/>
              </a:lnSpc>
              <a:defRPr sz="6800">
                <a:solidFill>
                  <a:schemeClr val="accent1"/>
                </a:solidFill>
              </a:defRPr>
            </a:lvl1pPr>
          </a:lstStyle>
          <a:p>
            <a:r>
              <a:rPr lang="zh-CN" altLang="en-US" dirty="0"/>
              <a:t>编辑母版标题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9"/>
            </p:custDataLst>
          </p:nvPr>
        </p:nvSpPr>
        <p:spPr>
          <a:xfrm>
            <a:off x="5535295" y="3498215"/>
            <a:ext cx="5956300" cy="972185"/>
          </a:xfrm>
        </p:spPr>
        <p:txBody>
          <a:bodyPr wrap="square">
            <a:normAutofit/>
          </a:bodyPr>
          <a:lstStyle>
            <a:lvl1pPr marL="0" indent="0" algn="l">
              <a:lnSpc>
                <a:spcPct val="100000"/>
              </a:lnSpc>
              <a:buNone/>
              <a:defRPr sz="3200">
                <a:solidFill>
                  <a:schemeClr val="accent1">
                    <a:alpha val="7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10"/>
            </p:custDataLst>
          </p:nvPr>
        </p:nvSpPr>
        <p:spPr/>
        <p:txBody>
          <a:bodyPr wrap="square">
            <a:normAutofit/>
          </a:bodyPr>
          <a:lstStyle/>
          <a:p>
            <a:fld id="{5592522B-0F24-4480-B9DD-A9474A6880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11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>
          <a:xfrm>
            <a:off x="8610600" y="6356350"/>
            <a:ext cx="2743200" cy="365125"/>
          </a:xfrm>
        </p:spPr>
        <p:txBody>
          <a:bodyPr wrap="square">
            <a:normAutofit/>
          </a:bodyPr>
          <a:lstStyle/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  <p:sp>
        <p:nvSpPr>
          <p:cNvPr id="24" name="署名占位符 10"/>
          <p:cNvSpPr>
            <a:spLocks noGrp="1"/>
          </p:cNvSpPr>
          <p:nvPr>
            <p:ph type="body" sz="quarter" idx="17" hasCustomPrompt="1"/>
            <p:custDataLst>
              <p:tags r:id="rId13"/>
            </p:custDataLst>
          </p:nvPr>
        </p:nvSpPr>
        <p:spPr>
          <a:xfrm>
            <a:off x="5535100" y="4524572"/>
            <a:ext cx="2880000" cy="504000"/>
          </a:xfrm>
          <a:solidFill>
            <a:schemeClr val="accent1"/>
          </a:solidFill>
        </p:spPr>
        <p:txBody>
          <a:bodyPr wrap="square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>
                <a:solidFill>
                  <a:srgbClr val="FFFFFF"/>
                </a:solidFill>
                <a:latin typeface="+mn-ea"/>
                <a:ea typeface="+mn-ea"/>
              </a:defRPr>
            </a:lvl1pPr>
          </a:lstStyle>
          <a:p>
            <a:pPr lvl="0"/>
            <a:r>
              <a:rPr lang="zh-CN" altLang="en-US" dirty="0"/>
              <a:t>署名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0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9" Type="http://schemas.openxmlformats.org/officeDocument/2006/relationships/tags" Target="../tags/tag83.xml"/><Relationship Id="rId18" Type="http://schemas.openxmlformats.org/officeDocument/2006/relationships/tags" Target="../tags/tag82.xml"/><Relationship Id="rId17" Type="http://schemas.openxmlformats.org/officeDocument/2006/relationships/tags" Target="../tags/tag81.xml"/><Relationship Id="rId16" Type="http://schemas.openxmlformats.org/officeDocument/2006/relationships/tags" Target="../tags/tag80.xml"/><Relationship Id="rId15" Type="http://schemas.openxmlformats.org/officeDocument/2006/relationships/tags" Target="../tags/tag79.xml"/><Relationship Id="rId14" Type="http://schemas.openxmlformats.org/officeDocument/2006/relationships/tags" Target="../tags/tag78.xml"/><Relationship Id="rId13" Type="http://schemas.openxmlformats.org/officeDocument/2006/relationships/tags" Target="../tags/tag77.xml"/><Relationship Id="rId12" Type="http://schemas.openxmlformats.org/officeDocument/2006/relationships/tags" Target="../tags/tag76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5"/>
          <p:cNvSpPr/>
          <p:nvPr>
            <p:custDataLst>
              <p:tags r:id="rId12"/>
            </p:custDataLst>
          </p:nvPr>
        </p:nvSpPr>
        <p:spPr>
          <a:xfrm>
            <a:off x="0" y="0"/>
            <a:ext cx="334963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+mn-ea"/>
              <a:cs typeface="黑体" panose="02010609060101010101" charset="-122"/>
            </a:endParaRPr>
          </a:p>
        </p:txBody>
      </p:sp>
      <p:sp>
        <p:nvSpPr>
          <p:cNvPr id="2" name="标题占位符 1"/>
          <p:cNvSpPr>
            <a:spLocks noGrp="1"/>
          </p:cNvSpPr>
          <p:nvPr userDrawn="1">
            <p:ph type="title"/>
            <p:custDataLst>
              <p:tags r:id="rId13"/>
            </p:custDataLst>
          </p:nvPr>
        </p:nvSpPr>
        <p:spPr>
          <a:xfrm>
            <a:off x="695960" y="360000"/>
            <a:ext cx="10800000" cy="720000"/>
          </a:xfrm>
          <a:prstGeom prst="rect">
            <a:avLst/>
          </a:prstGeom>
        </p:spPr>
        <p:txBody>
          <a:bodyPr vert="horz" wrap="square" lIns="0" tIns="0" rIns="0" bIns="0" rtlCol="0" anchor="b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 userDrawn="1">
            <p:ph type="body" idx="1"/>
            <p:custDataLst>
              <p:tags r:id="rId14"/>
            </p:custDataLst>
          </p:nvPr>
        </p:nvSpPr>
        <p:spPr>
          <a:xfrm>
            <a:off x="695960" y="1301749"/>
            <a:ext cx="10800000" cy="4873625"/>
          </a:xfrm>
          <a:prstGeom prst="rect">
            <a:avLst/>
          </a:prstGeom>
        </p:spPr>
        <p:txBody>
          <a:bodyPr vert="horz" wrap="square" lIns="0" tIns="0" rIns="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 userDrawn="1">
            <p:ph type="dt" sz="half" idx="2"/>
            <p:custDataLst>
              <p:tags r:id="rId15"/>
            </p:custDataLst>
          </p:nvPr>
        </p:nvSpPr>
        <p:spPr>
          <a:xfrm>
            <a:off x="69596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92522B-0F24-4480-B9DD-A9474A6880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 userDrawn="1">
            <p:ph type="ftr" sz="quarter" idx="3"/>
            <p:custDataLst>
              <p:tags r:id="rId16"/>
            </p:custDataLst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 userDrawn="1">
            <p:ph type="sldNum" sz="quarter" idx="4"/>
            <p:custDataLst>
              <p:tags r:id="rId17"/>
            </p:custDataLst>
          </p:nvPr>
        </p:nvSpPr>
        <p:spPr>
          <a:xfrm>
            <a:off x="8753983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  <p:sp>
        <p:nvSpPr>
          <p:cNvPr id="8" name="任意多边形: 形状 7"/>
          <p:cNvSpPr/>
          <p:nvPr userDrawn="1">
            <p:custDataLst>
              <p:tags r:id="rId18"/>
            </p:custDataLst>
          </p:nvPr>
        </p:nvSpPr>
        <p:spPr>
          <a:xfrm>
            <a:off x="107813" y="100683"/>
            <a:ext cx="137160" cy="6636376"/>
          </a:xfrm>
          <a:custGeom>
            <a:avLst/>
            <a:gdLst>
              <a:gd name="connsiteX0" fmla="*/ 2356 w 137160"/>
              <a:gd name="connsiteY0" fmla="*/ 6543377 h 6636376"/>
              <a:gd name="connsiteX1" fmla="*/ 134807 w 137160"/>
              <a:gd name="connsiteY1" fmla="*/ 6543377 h 6636376"/>
              <a:gd name="connsiteX2" fmla="*/ 134807 w 137160"/>
              <a:gd name="connsiteY2" fmla="*/ 6558738 h 6636376"/>
              <a:gd name="connsiteX3" fmla="*/ 49031 w 137160"/>
              <a:gd name="connsiteY3" fmla="*/ 6608886 h 6636376"/>
              <a:gd name="connsiteX4" fmla="*/ 21878 w 137160"/>
              <a:gd name="connsiteY4" fmla="*/ 6623186 h 6636376"/>
              <a:gd name="connsiteX5" fmla="*/ 21878 w 137160"/>
              <a:gd name="connsiteY5" fmla="*/ 6624089 h 6636376"/>
              <a:gd name="connsiteX6" fmla="*/ 42379 w 137160"/>
              <a:gd name="connsiteY6" fmla="*/ 6622756 h 6636376"/>
              <a:gd name="connsiteX7" fmla="*/ 63151 w 137160"/>
              <a:gd name="connsiteY7" fmla="*/ 6622102 h 6636376"/>
              <a:gd name="connsiteX8" fmla="*/ 134807 w 137160"/>
              <a:gd name="connsiteY8" fmla="*/ 6622102 h 6636376"/>
              <a:gd name="connsiteX9" fmla="*/ 134807 w 137160"/>
              <a:gd name="connsiteY9" fmla="*/ 6636376 h 6636376"/>
              <a:gd name="connsiteX10" fmla="*/ 2356 w 137160"/>
              <a:gd name="connsiteY10" fmla="*/ 6636376 h 6636376"/>
              <a:gd name="connsiteX11" fmla="*/ 2356 w 137160"/>
              <a:gd name="connsiteY11" fmla="*/ 6620834 h 6636376"/>
              <a:gd name="connsiteX12" fmla="*/ 88132 w 137160"/>
              <a:gd name="connsiteY12" fmla="*/ 6571049 h 6636376"/>
              <a:gd name="connsiteX13" fmla="*/ 115284 w 137160"/>
              <a:gd name="connsiteY13" fmla="*/ 6556567 h 6636376"/>
              <a:gd name="connsiteX14" fmla="*/ 115284 w 137160"/>
              <a:gd name="connsiteY14" fmla="*/ 6555664 h 6636376"/>
              <a:gd name="connsiteX15" fmla="*/ 95304 w 137160"/>
              <a:gd name="connsiteY15" fmla="*/ 6556838 h 6636376"/>
              <a:gd name="connsiteX16" fmla="*/ 74917 w 137160"/>
              <a:gd name="connsiteY16" fmla="*/ 6557471 h 6636376"/>
              <a:gd name="connsiteX17" fmla="*/ 2356 w 137160"/>
              <a:gd name="connsiteY17" fmla="*/ 6557471 h 6636376"/>
              <a:gd name="connsiteX18" fmla="*/ 55902 w 137160"/>
              <a:gd name="connsiteY18" fmla="*/ 6310560 h 6636376"/>
              <a:gd name="connsiteX19" fmla="*/ 55902 w 137160"/>
              <a:gd name="connsiteY19" fmla="*/ 6352357 h 6636376"/>
              <a:gd name="connsiteX20" fmla="*/ 77445 w 137160"/>
              <a:gd name="connsiteY20" fmla="*/ 6345481 h 6636376"/>
              <a:gd name="connsiteX21" fmla="*/ 99690 w 137160"/>
              <a:gd name="connsiteY21" fmla="*/ 6338402 h 6636376"/>
              <a:gd name="connsiteX22" fmla="*/ 122342 w 137160"/>
              <a:gd name="connsiteY22" fmla="*/ 6331730 h 6636376"/>
              <a:gd name="connsiteX23" fmla="*/ 122342 w 137160"/>
              <a:gd name="connsiteY23" fmla="*/ 6331006 h 6636376"/>
              <a:gd name="connsiteX24" fmla="*/ 99622 w 137160"/>
              <a:gd name="connsiteY24" fmla="*/ 6324425 h 6636376"/>
              <a:gd name="connsiteX25" fmla="*/ 77445 w 137160"/>
              <a:gd name="connsiteY25" fmla="*/ 6317436 h 6636376"/>
              <a:gd name="connsiteX26" fmla="*/ 2356 w 137160"/>
              <a:gd name="connsiteY26" fmla="*/ 6278173 h 6636376"/>
              <a:gd name="connsiteX27" fmla="*/ 134807 w 137160"/>
              <a:gd name="connsiteY27" fmla="*/ 6323407 h 6636376"/>
              <a:gd name="connsiteX28" fmla="*/ 134807 w 137160"/>
              <a:gd name="connsiteY28" fmla="*/ 6339872 h 6636376"/>
              <a:gd name="connsiteX29" fmla="*/ 2356 w 137160"/>
              <a:gd name="connsiteY29" fmla="*/ 6385288 h 6636376"/>
              <a:gd name="connsiteX30" fmla="*/ 2356 w 137160"/>
              <a:gd name="connsiteY30" fmla="*/ 6369365 h 6636376"/>
              <a:gd name="connsiteX31" fmla="*/ 44161 w 137160"/>
              <a:gd name="connsiteY31" fmla="*/ 6356156 h 6636376"/>
              <a:gd name="connsiteX32" fmla="*/ 44161 w 137160"/>
              <a:gd name="connsiteY32" fmla="*/ 6306761 h 6636376"/>
              <a:gd name="connsiteX33" fmla="*/ 2356 w 137160"/>
              <a:gd name="connsiteY33" fmla="*/ 6293190 h 6636376"/>
              <a:gd name="connsiteX34" fmla="*/ 2356 w 137160"/>
              <a:gd name="connsiteY34" fmla="*/ 6105227 h 6636376"/>
              <a:gd name="connsiteX35" fmla="*/ 134807 w 137160"/>
              <a:gd name="connsiteY35" fmla="*/ 6105227 h 6636376"/>
              <a:gd name="connsiteX36" fmla="*/ 134807 w 137160"/>
              <a:gd name="connsiteY36" fmla="*/ 6120226 h 6636376"/>
              <a:gd name="connsiteX37" fmla="*/ 2356 w 137160"/>
              <a:gd name="connsiteY37" fmla="*/ 6120226 h 6636376"/>
              <a:gd name="connsiteX38" fmla="*/ 77980 w 137160"/>
              <a:gd name="connsiteY38" fmla="*/ 5853526 h 6636376"/>
              <a:gd name="connsiteX39" fmla="*/ 77980 w 137160"/>
              <a:gd name="connsiteY39" fmla="*/ 5873804 h 6636376"/>
              <a:gd name="connsiteX40" fmla="*/ 84068 w 137160"/>
              <a:gd name="connsiteY40" fmla="*/ 5899513 h 6636376"/>
              <a:gd name="connsiteX41" fmla="*/ 100613 w 137160"/>
              <a:gd name="connsiteY41" fmla="*/ 5907298 h 6636376"/>
              <a:gd name="connsiteX42" fmla="*/ 117860 w 137160"/>
              <a:gd name="connsiteY42" fmla="*/ 5899083 h 6636376"/>
              <a:gd name="connsiteX43" fmla="*/ 122884 w 137160"/>
              <a:gd name="connsiteY43" fmla="*/ 5874709 h 6636376"/>
              <a:gd name="connsiteX44" fmla="*/ 122884 w 137160"/>
              <a:gd name="connsiteY44" fmla="*/ 5853526 h 6636376"/>
              <a:gd name="connsiteX45" fmla="*/ 14277 w 137160"/>
              <a:gd name="connsiteY45" fmla="*/ 5853526 h 6636376"/>
              <a:gd name="connsiteX46" fmla="*/ 14277 w 137160"/>
              <a:gd name="connsiteY46" fmla="*/ 5877423 h 6636376"/>
              <a:gd name="connsiteX47" fmla="*/ 20885 w 137160"/>
              <a:gd name="connsiteY47" fmla="*/ 5905168 h 6636376"/>
              <a:gd name="connsiteX48" fmla="*/ 41615 w 137160"/>
              <a:gd name="connsiteY48" fmla="*/ 5915261 h 6636376"/>
              <a:gd name="connsiteX49" fmla="*/ 60400 w 137160"/>
              <a:gd name="connsiteY49" fmla="*/ 5905372 h 6636376"/>
              <a:gd name="connsiteX50" fmla="*/ 66420 w 137160"/>
              <a:gd name="connsiteY50" fmla="*/ 5877425 h 6636376"/>
              <a:gd name="connsiteX51" fmla="*/ 66420 w 137160"/>
              <a:gd name="connsiteY51" fmla="*/ 5853526 h 6636376"/>
              <a:gd name="connsiteX52" fmla="*/ 2355 w 137160"/>
              <a:gd name="connsiteY52" fmla="*/ 5838527 h 6636376"/>
              <a:gd name="connsiteX53" fmla="*/ 134806 w 137160"/>
              <a:gd name="connsiteY53" fmla="*/ 5838527 h 6636376"/>
              <a:gd name="connsiteX54" fmla="*/ 134806 w 137160"/>
              <a:gd name="connsiteY54" fmla="*/ 5876882 h 6636376"/>
              <a:gd name="connsiteX55" fmla="*/ 127236 w 137160"/>
              <a:gd name="connsiteY55" fmla="*/ 5909615 h 6636376"/>
              <a:gd name="connsiteX56" fmla="*/ 102424 w 137160"/>
              <a:gd name="connsiteY56" fmla="*/ 5922115 h 6636376"/>
              <a:gd name="connsiteX57" fmla="*/ 84635 w 137160"/>
              <a:gd name="connsiteY57" fmla="*/ 5917009 h 6636376"/>
              <a:gd name="connsiteX58" fmla="*/ 73645 w 137160"/>
              <a:gd name="connsiteY58" fmla="*/ 5902407 h 6636376"/>
              <a:gd name="connsiteX59" fmla="*/ 72922 w 137160"/>
              <a:gd name="connsiteY59" fmla="*/ 5902407 h 6636376"/>
              <a:gd name="connsiteX60" fmla="*/ 62635 w 137160"/>
              <a:gd name="connsiteY60" fmla="*/ 5922260 h 6636376"/>
              <a:gd name="connsiteX61" fmla="*/ 41072 w 137160"/>
              <a:gd name="connsiteY61" fmla="*/ 5929897 h 6636376"/>
              <a:gd name="connsiteX62" fmla="*/ 12005 w 137160"/>
              <a:gd name="connsiteY62" fmla="*/ 5915971 h 6636376"/>
              <a:gd name="connsiteX63" fmla="*/ 2355 w 137160"/>
              <a:gd name="connsiteY63" fmla="*/ 5879777 h 6636376"/>
              <a:gd name="connsiteX64" fmla="*/ 55902 w 137160"/>
              <a:gd name="connsiteY64" fmla="*/ 5367585 h 6636376"/>
              <a:gd name="connsiteX65" fmla="*/ 55902 w 137160"/>
              <a:gd name="connsiteY65" fmla="*/ 5409382 h 6636376"/>
              <a:gd name="connsiteX66" fmla="*/ 77445 w 137160"/>
              <a:gd name="connsiteY66" fmla="*/ 5402506 h 6636376"/>
              <a:gd name="connsiteX67" fmla="*/ 99690 w 137160"/>
              <a:gd name="connsiteY67" fmla="*/ 5395427 h 6636376"/>
              <a:gd name="connsiteX68" fmla="*/ 122342 w 137160"/>
              <a:gd name="connsiteY68" fmla="*/ 5388755 h 6636376"/>
              <a:gd name="connsiteX69" fmla="*/ 122342 w 137160"/>
              <a:gd name="connsiteY69" fmla="*/ 5388031 h 6636376"/>
              <a:gd name="connsiteX70" fmla="*/ 99622 w 137160"/>
              <a:gd name="connsiteY70" fmla="*/ 5381450 h 6636376"/>
              <a:gd name="connsiteX71" fmla="*/ 77445 w 137160"/>
              <a:gd name="connsiteY71" fmla="*/ 5374461 h 6636376"/>
              <a:gd name="connsiteX72" fmla="*/ 2356 w 137160"/>
              <a:gd name="connsiteY72" fmla="*/ 5335198 h 6636376"/>
              <a:gd name="connsiteX73" fmla="*/ 134807 w 137160"/>
              <a:gd name="connsiteY73" fmla="*/ 5380432 h 6636376"/>
              <a:gd name="connsiteX74" fmla="*/ 134807 w 137160"/>
              <a:gd name="connsiteY74" fmla="*/ 5396897 h 6636376"/>
              <a:gd name="connsiteX75" fmla="*/ 2356 w 137160"/>
              <a:gd name="connsiteY75" fmla="*/ 5442313 h 6636376"/>
              <a:gd name="connsiteX76" fmla="*/ 2356 w 137160"/>
              <a:gd name="connsiteY76" fmla="*/ 5426390 h 6636376"/>
              <a:gd name="connsiteX77" fmla="*/ 44161 w 137160"/>
              <a:gd name="connsiteY77" fmla="*/ 5413181 h 6636376"/>
              <a:gd name="connsiteX78" fmla="*/ 44161 w 137160"/>
              <a:gd name="connsiteY78" fmla="*/ 5363786 h 6636376"/>
              <a:gd name="connsiteX79" fmla="*/ 2356 w 137160"/>
              <a:gd name="connsiteY79" fmla="*/ 5350215 h 6636376"/>
              <a:gd name="connsiteX80" fmla="*/ 14639 w 137160"/>
              <a:gd name="connsiteY80" fmla="*/ 5101051 h 6636376"/>
              <a:gd name="connsiteX81" fmla="*/ 14639 w 137160"/>
              <a:gd name="connsiteY81" fmla="*/ 5117344 h 6636376"/>
              <a:gd name="connsiteX82" fmla="*/ 29188 w 137160"/>
              <a:gd name="connsiteY82" fmla="*/ 5153326 h 6636376"/>
              <a:gd name="connsiteX83" fmla="*/ 69125 w 137160"/>
              <a:gd name="connsiteY83" fmla="*/ 5165138 h 6636376"/>
              <a:gd name="connsiteX84" fmla="*/ 108517 w 137160"/>
              <a:gd name="connsiteY84" fmla="*/ 5153326 h 6636376"/>
              <a:gd name="connsiteX85" fmla="*/ 122523 w 137160"/>
              <a:gd name="connsiteY85" fmla="*/ 5117344 h 6636376"/>
              <a:gd name="connsiteX86" fmla="*/ 122523 w 137160"/>
              <a:gd name="connsiteY86" fmla="*/ 5101051 h 6636376"/>
              <a:gd name="connsiteX87" fmla="*/ 2356 w 137160"/>
              <a:gd name="connsiteY87" fmla="*/ 5086052 h 6636376"/>
              <a:gd name="connsiteX88" fmla="*/ 134807 w 137160"/>
              <a:gd name="connsiteY88" fmla="*/ 5086052 h 6636376"/>
              <a:gd name="connsiteX89" fmla="*/ 134807 w 137160"/>
              <a:gd name="connsiteY89" fmla="*/ 5118612 h 6636376"/>
              <a:gd name="connsiteX90" fmla="*/ 117578 w 137160"/>
              <a:gd name="connsiteY90" fmla="*/ 5164830 h 6636376"/>
              <a:gd name="connsiteX91" fmla="*/ 69125 w 137160"/>
              <a:gd name="connsiteY91" fmla="*/ 5180499 h 6636376"/>
              <a:gd name="connsiteX92" fmla="*/ 20128 w 137160"/>
              <a:gd name="connsiteY92" fmla="*/ 5164898 h 6636376"/>
              <a:gd name="connsiteX93" fmla="*/ 2356 w 137160"/>
              <a:gd name="connsiteY93" fmla="*/ 5119155 h 6636376"/>
              <a:gd name="connsiteX94" fmla="*/ 2356 w 137160"/>
              <a:gd name="connsiteY94" fmla="*/ 4657427 h 6636376"/>
              <a:gd name="connsiteX95" fmla="*/ 134807 w 137160"/>
              <a:gd name="connsiteY95" fmla="*/ 4657427 h 6636376"/>
              <a:gd name="connsiteX96" fmla="*/ 134807 w 137160"/>
              <a:gd name="connsiteY96" fmla="*/ 4672426 h 6636376"/>
              <a:gd name="connsiteX97" fmla="*/ 2356 w 137160"/>
              <a:gd name="connsiteY97" fmla="*/ 4672426 h 6636376"/>
              <a:gd name="connsiteX98" fmla="*/ 2356 w 137160"/>
              <a:gd name="connsiteY98" fmla="*/ 4381202 h 6636376"/>
              <a:gd name="connsiteX99" fmla="*/ 134807 w 137160"/>
              <a:gd name="connsiteY99" fmla="*/ 4381202 h 6636376"/>
              <a:gd name="connsiteX100" fmla="*/ 134807 w 137160"/>
              <a:gd name="connsiteY100" fmla="*/ 4396201 h 6636376"/>
              <a:gd name="connsiteX101" fmla="*/ 78705 w 137160"/>
              <a:gd name="connsiteY101" fmla="*/ 4396201 h 6636376"/>
              <a:gd name="connsiteX102" fmla="*/ 78705 w 137160"/>
              <a:gd name="connsiteY102" fmla="*/ 4460108 h 6636376"/>
              <a:gd name="connsiteX103" fmla="*/ 134807 w 137160"/>
              <a:gd name="connsiteY103" fmla="*/ 4460108 h 6636376"/>
              <a:gd name="connsiteX104" fmla="*/ 134807 w 137160"/>
              <a:gd name="connsiteY104" fmla="*/ 4474925 h 6636376"/>
              <a:gd name="connsiteX105" fmla="*/ 2356 w 137160"/>
              <a:gd name="connsiteY105" fmla="*/ 4474925 h 6636376"/>
              <a:gd name="connsiteX106" fmla="*/ 2356 w 137160"/>
              <a:gd name="connsiteY106" fmla="*/ 4460108 h 6636376"/>
              <a:gd name="connsiteX107" fmla="*/ 65697 w 137160"/>
              <a:gd name="connsiteY107" fmla="*/ 4460108 h 6636376"/>
              <a:gd name="connsiteX108" fmla="*/ 65697 w 137160"/>
              <a:gd name="connsiteY108" fmla="*/ 4396201 h 6636376"/>
              <a:gd name="connsiteX109" fmla="*/ 2356 w 137160"/>
              <a:gd name="connsiteY109" fmla="*/ 4396201 h 6636376"/>
              <a:gd name="connsiteX110" fmla="*/ 2356 w 137160"/>
              <a:gd name="connsiteY110" fmla="*/ 4124323 h 6636376"/>
              <a:gd name="connsiteX111" fmla="*/ 11208 w 137160"/>
              <a:gd name="connsiteY111" fmla="*/ 4124323 h 6636376"/>
              <a:gd name="connsiteX112" fmla="*/ 122161 w 137160"/>
              <a:gd name="connsiteY112" fmla="*/ 4195791 h 6636376"/>
              <a:gd name="connsiteX113" fmla="*/ 122161 w 137160"/>
              <a:gd name="connsiteY113" fmla="*/ 4130836 h 6636376"/>
              <a:gd name="connsiteX114" fmla="*/ 134807 w 137160"/>
              <a:gd name="connsiteY114" fmla="*/ 4130836 h 6636376"/>
              <a:gd name="connsiteX115" fmla="*/ 134807 w 137160"/>
              <a:gd name="connsiteY115" fmla="*/ 4214246 h 6636376"/>
              <a:gd name="connsiteX116" fmla="*/ 125955 w 137160"/>
              <a:gd name="connsiteY116" fmla="*/ 4214246 h 6636376"/>
              <a:gd name="connsiteX117" fmla="*/ 15001 w 137160"/>
              <a:gd name="connsiteY117" fmla="*/ 4142959 h 6636376"/>
              <a:gd name="connsiteX118" fmla="*/ 15001 w 137160"/>
              <a:gd name="connsiteY118" fmla="*/ 4214969 h 6636376"/>
              <a:gd name="connsiteX119" fmla="*/ 2356 w 137160"/>
              <a:gd name="connsiteY119" fmla="*/ 4214969 h 6636376"/>
              <a:gd name="connsiteX120" fmla="*/ 56083 w 137160"/>
              <a:gd name="connsiteY120" fmla="*/ 3628184 h 6636376"/>
              <a:gd name="connsiteX121" fmla="*/ 134807 w 137160"/>
              <a:gd name="connsiteY121" fmla="*/ 3628184 h 6636376"/>
              <a:gd name="connsiteX122" fmla="*/ 134807 w 137160"/>
              <a:gd name="connsiteY122" fmla="*/ 3643183 h 6636376"/>
              <a:gd name="connsiteX123" fmla="*/ 55902 w 137160"/>
              <a:gd name="connsiteY123" fmla="*/ 3643183 h 6636376"/>
              <a:gd name="connsiteX124" fmla="*/ 22331 w 137160"/>
              <a:gd name="connsiteY124" fmla="*/ 3652461 h 6636376"/>
              <a:gd name="connsiteX125" fmla="*/ 13192 w 137160"/>
              <a:gd name="connsiteY125" fmla="*/ 3675045 h 6636376"/>
              <a:gd name="connsiteX126" fmla="*/ 22331 w 137160"/>
              <a:gd name="connsiteY126" fmla="*/ 3698060 h 6636376"/>
              <a:gd name="connsiteX127" fmla="*/ 55902 w 137160"/>
              <a:gd name="connsiteY127" fmla="*/ 3707632 h 6636376"/>
              <a:gd name="connsiteX128" fmla="*/ 134807 w 137160"/>
              <a:gd name="connsiteY128" fmla="*/ 3707632 h 6636376"/>
              <a:gd name="connsiteX129" fmla="*/ 134807 w 137160"/>
              <a:gd name="connsiteY129" fmla="*/ 3721907 h 6636376"/>
              <a:gd name="connsiteX130" fmla="*/ 56083 w 137160"/>
              <a:gd name="connsiteY130" fmla="*/ 3721907 h 6636376"/>
              <a:gd name="connsiteX131" fmla="*/ 22803 w 137160"/>
              <a:gd name="connsiteY131" fmla="*/ 3715551 h 6636376"/>
              <a:gd name="connsiteX132" fmla="*/ 5172 w 137160"/>
              <a:gd name="connsiteY132" fmla="*/ 3698781 h 6636376"/>
              <a:gd name="connsiteX133" fmla="*/ 3 w 137160"/>
              <a:gd name="connsiteY133" fmla="*/ 3675045 h 6636376"/>
              <a:gd name="connsiteX134" fmla="*/ 5172 w 137160"/>
              <a:gd name="connsiteY134" fmla="*/ 3651310 h 6636376"/>
              <a:gd name="connsiteX135" fmla="*/ 22803 w 137160"/>
              <a:gd name="connsiteY135" fmla="*/ 3634540 h 6636376"/>
              <a:gd name="connsiteX136" fmla="*/ 56083 w 137160"/>
              <a:gd name="connsiteY136" fmla="*/ 3628184 h 6636376"/>
              <a:gd name="connsiteX137" fmla="*/ 2356 w 137160"/>
              <a:gd name="connsiteY137" fmla="*/ 3352502 h 6636376"/>
              <a:gd name="connsiteX138" fmla="*/ 134807 w 137160"/>
              <a:gd name="connsiteY138" fmla="*/ 3352502 h 6636376"/>
              <a:gd name="connsiteX139" fmla="*/ 134807 w 137160"/>
              <a:gd name="connsiteY139" fmla="*/ 3367501 h 6636376"/>
              <a:gd name="connsiteX140" fmla="*/ 78705 w 137160"/>
              <a:gd name="connsiteY140" fmla="*/ 3367501 h 6636376"/>
              <a:gd name="connsiteX141" fmla="*/ 78705 w 137160"/>
              <a:gd name="connsiteY141" fmla="*/ 3431407 h 6636376"/>
              <a:gd name="connsiteX142" fmla="*/ 134807 w 137160"/>
              <a:gd name="connsiteY142" fmla="*/ 3431407 h 6636376"/>
              <a:gd name="connsiteX143" fmla="*/ 134807 w 137160"/>
              <a:gd name="connsiteY143" fmla="*/ 3446225 h 6636376"/>
              <a:gd name="connsiteX144" fmla="*/ 2356 w 137160"/>
              <a:gd name="connsiteY144" fmla="*/ 3446225 h 6636376"/>
              <a:gd name="connsiteX145" fmla="*/ 2356 w 137160"/>
              <a:gd name="connsiteY145" fmla="*/ 3431407 h 6636376"/>
              <a:gd name="connsiteX146" fmla="*/ 65697 w 137160"/>
              <a:gd name="connsiteY146" fmla="*/ 3431407 h 6636376"/>
              <a:gd name="connsiteX147" fmla="*/ 65697 w 137160"/>
              <a:gd name="connsiteY147" fmla="*/ 3367501 h 6636376"/>
              <a:gd name="connsiteX148" fmla="*/ 2356 w 137160"/>
              <a:gd name="connsiteY148" fmla="*/ 3367501 h 6636376"/>
              <a:gd name="connsiteX149" fmla="*/ 19708 w 137160"/>
              <a:gd name="connsiteY149" fmla="*/ 3095081 h 6636376"/>
              <a:gd name="connsiteX150" fmla="*/ 30026 w 137160"/>
              <a:gd name="connsiteY150" fmla="*/ 3104126 h 6636376"/>
              <a:gd name="connsiteX151" fmla="*/ 17740 w 137160"/>
              <a:gd name="connsiteY151" fmla="*/ 3120968 h 6636376"/>
              <a:gd name="connsiteX152" fmla="*/ 13192 w 137160"/>
              <a:gd name="connsiteY152" fmla="*/ 3141218 h 6636376"/>
              <a:gd name="connsiteX153" fmla="*/ 19504 w 137160"/>
              <a:gd name="connsiteY153" fmla="*/ 3162580 h 6636376"/>
              <a:gd name="connsiteX154" fmla="*/ 35999 w 137160"/>
              <a:gd name="connsiteY154" fmla="*/ 3170365 h 6636376"/>
              <a:gd name="connsiteX155" fmla="*/ 51476 w 137160"/>
              <a:gd name="connsiteY155" fmla="*/ 3163805 h 6636376"/>
              <a:gd name="connsiteX156" fmla="*/ 60436 w 137160"/>
              <a:gd name="connsiteY156" fmla="*/ 3147737 h 6636376"/>
              <a:gd name="connsiteX157" fmla="*/ 68943 w 137160"/>
              <a:gd name="connsiteY157" fmla="*/ 3128543 h 6636376"/>
              <a:gd name="connsiteX158" fmla="*/ 75701 w 137160"/>
              <a:gd name="connsiteY158" fmla="*/ 3116087 h 6636376"/>
              <a:gd name="connsiteX159" fmla="*/ 86441 w 137160"/>
              <a:gd name="connsiteY159" fmla="*/ 3105849 h 6636376"/>
              <a:gd name="connsiteX160" fmla="*/ 102611 w 137160"/>
              <a:gd name="connsiteY160" fmla="*/ 3101596 h 6636376"/>
              <a:gd name="connsiteX161" fmla="*/ 127420 w 137160"/>
              <a:gd name="connsiteY161" fmla="*/ 3113215 h 6636376"/>
              <a:gd name="connsiteX162" fmla="*/ 137160 w 137160"/>
              <a:gd name="connsiteY162" fmla="*/ 3142483 h 6636376"/>
              <a:gd name="connsiteX163" fmla="*/ 132620 w 137160"/>
              <a:gd name="connsiteY163" fmla="*/ 3164344 h 6636376"/>
              <a:gd name="connsiteX164" fmla="*/ 120893 w 137160"/>
              <a:gd name="connsiteY164" fmla="*/ 3181027 h 6636376"/>
              <a:gd name="connsiteX165" fmla="*/ 111300 w 137160"/>
              <a:gd name="connsiteY165" fmla="*/ 3173077 h 6636376"/>
              <a:gd name="connsiteX166" fmla="*/ 120554 w 137160"/>
              <a:gd name="connsiteY166" fmla="*/ 3159481 h 6636376"/>
              <a:gd name="connsiteX167" fmla="*/ 123971 w 137160"/>
              <a:gd name="connsiteY167" fmla="*/ 3142483 h 6636376"/>
              <a:gd name="connsiteX168" fmla="*/ 118518 w 137160"/>
              <a:gd name="connsiteY168" fmla="*/ 3123859 h 6636376"/>
              <a:gd name="connsiteX169" fmla="*/ 103697 w 137160"/>
              <a:gd name="connsiteY169" fmla="*/ 3116777 h 6636376"/>
              <a:gd name="connsiteX170" fmla="*/ 88741 w 137160"/>
              <a:gd name="connsiteY170" fmla="*/ 3124019 h 6636376"/>
              <a:gd name="connsiteX171" fmla="*/ 80709 w 137160"/>
              <a:gd name="connsiteY171" fmla="*/ 3138862 h 6636376"/>
              <a:gd name="connsiteX172" fmla="*/ 72563 w 137160"/>
              <a:gd name="connsiteY172" fmla="*/ 3158056 h 6636376"/>
              <a:gd name="connsiteX173" fmla="*/ 59711 w 137160"/>
              <a:gd name="connsiteY173" fmla="*/ 3177500 h 6636376"/>
              <a:gd name="connsiteX174" fmla="*/ 37085 w 137160"/>
              <a:gd name="connsiteY174" fmla="*/ 3185546 h 6636376"/>
              <a:gd name="connsiteX175" fmla="*/ 10738 w 137160"/>
              <a:gd name="connsiteY175" fmla="*/ 3173544 h 6636376"/>
              <a:gd name="connsiteX176" fmla="*/ 3 w 137160"/>
              <a:gd name="connsiteY176" fmla="*/ 3141035 h 6636376"/>
              <a:gd name="connsiteX177" fmla="*/ 5312 w 137160"/>
              <a:gd name="connsiteY177" fmla="*/ 3115272 h 6636376"/>
              <a:gd name="connsiteX178" fmla="*/ 19708 w 137160"/>
              <a:gd name="connsiteY178" fmla="*/ 3095081 h 6636376"/>
              <a:gd name="connsiteX179" fmla="*/ 68573 w 137160"/>
              <a:gd name="connsiteY179" fmla="*/ 2601772 h 6636376"/>
              <a:gd name="connsiteX180" fmla="*/ 105263 w 137160"/>
              <a:gd name="connsiteY180" fmla="*/ 2609582 h 6636376"/>
              <a:gd name="connsiteX181" fmla="*/ 128832 w 137160"/>
              <a:gd name="connsiteY181" fmla="*/ 2630743 h 6636376"/>
              <a:gd name="connsiteX182" fmla="*/ 137160 w 137160"/>
              <a:gd name="connsiteY182" fmla="*/ 2661847 h 6636376"/>
              <a:gd name="connsiteX183" fmla="*/ 132032 w 137160"/>
              <a:gd name="connsiteY183" fmla="*/ 2684764 h 6636376"/>
              <a:gd name="connsiteX184" fmla="*/ 121075 w 137160"/>
              <a:gd name="connsiteY184" fmla="*/ 2699660 h 6636376"/>
              <a:gd name="connsiteX185" fmla="*/ 111298 w 137160"/>
              <a:gd name="connsiteY185" fmla="*/ 2691349 h 6636376"/>
              <a:gd name="connsiteX186" fmla="*/ 120282 w 137160"/>
              <a:gd name="connsiteY186" fmla="*/ 2679429 h 6636376"/>
              <a:gd name="connsiteX187" fmla="*/ 123971 w 137160"/>
              <a:gd name="connsiteY187" fmla="*/ 2662209 h 6636376"/>
              <a:gd name="connsiteX188" fmla="*/ 109216 w 137160"/>
              <a:gd name="connsiteY188" fmla="*/ 2629352 h 6636376"/>
              <a:gd name="connsiteX189" fmla="*/ 68934 w 137160"/>
              <a:gd name="connsiteY189" fmla="*/ 2617132 h 6636376"/>
              <a:gd name="connsiteX190" fmla="*/ 28240 w 137160"/>
              <a:gd name="connsiteY190" fmla="*/ 2628877 h 6636376"/>
              <a:gd name="connsiteX191" fmla="*/ 13192 w 137160"/>
              <a:gd name="connsiteY191" fmla="*/ 2662209 h 6636376"/>
              <a:gd name="connsiteX192" fmla="*/ 15387 w 137160"/>
              <a:gd name="connsiteY192" fmla="*/ 2676489 h 6636376"/>
              <a:gd name="connsiteX193" fmla="*/ 21521 w 137160"/>
              <a:gd name="connsiteY193" fmla="*/ 2687373 h 6636376"/>
              <a:gd name="connsiteX194" fmla="*/ 57734 w 137160"/>
              <a:gd name="connsiteY194" fmla="*/ 2687373 h 6636376"/>
              <a:gd name="connsiteX195" fmla="*/ 57734 w 137160"/>
              <a:gd name="connsiteY195" fmla="*/ 2658588 h 6636376"/>
              <a:gd name="connsiteX196" fmla="*/ 70199 w 137160"/>
              <a:gd name="connsiteY196" fmla="*/ 2658588 h 6636376"/>
              <a:gd name="connsiteX197" fmla="*/ 70199 w 137160"/>
              <a:gd name="connsiteY197" fmla="*/ 2701286 h 6636376"/>
              <a:gd name="connsiteX198" fmla="*/ 15183 w 137160"/>
              <a:gd name="connsiteY198" fmla="*/ 2701286 h 6636376"/>
              <a:gd name="connsiteX199" fmla="*/ 4272 w 137160"/>
              <a:gd name="connsiteY199" fmla="*/ 2684491 h 6636376"/>
              <a:gd name="connsiteX200" fmla="*/ 3 w 137160"/>
              <a:gd name="connsiteY200" fmla="*/ 2660761 h 6636376"/>
              <a:gd name="connsiteX201" fmla="*/ 18205 w 137160"/>
              <a:gd name="connsiteY201" fmla="*/ 2618232 h 6636376"/>
              <a:gd name="connsiteX202" fmla="*/ 68573 w 137160"/>
              <a:gd name="connsiteY202" fmla="*/ 2601772 h 6636376"/>
              <a:gd name="connsiteX203" fmla="*/ 2356 w 137160"/>
              <a:gd name="connsiteY203" fmla="*/ 2333328 h 6636376"/>
              <a:gd name="connsiteX204" fmla="*/ 134807 w 137160"/>
              <a:gd name="connsiteY204" fmla="*/ 2333328 h 6636376"/>
              <a:gd name="connsiteX205" fmla="*/ 134807 w 137160"/>
              <a:gd name="connsiteY205" fmla="*/ 2348689 h 6636376"/>
              <a:gd name="connsiteX206" fmla="*/ 49031 w 137160"/>
              <a:gd name="connsiteY206" fmla="*/ 2398837 h 6636376"/>
              <a:gd name="connsiteX207" fmla="*/ 21878 w 137160"/>
              <a:gd name="connsiteY207" fmla="*/ 2413137 h 6636376"/>
              <a:gd name="connsiteX208" fmla="*/ 21878 w 137160"/>
              <a:gd name="connsiteY208" fmla="*/ 2414040 h 6636376"/>
              <a:gd name="connsiteX209" fmla="*/ 42379 w 137160"/>
              <a:gd name="connsiteY209" fmla="*/ 2412708 h 6636376"/>
              <a:gd name="connsiteX210" fmla="*/ 63151 w 137160"/>
              <a:gd name="connsiteY210" fmla="*/ 2412053 h 6636376"/>
              <a:gd name="connsiteX211" fmla="*/ 134807 w 137160"/>
              <a:gd name="connsiteY211" fmla="*/ 2412053 h 6636376"/>
              <a:gd name="connsiteX212" fmla="*/ 134807 w 137160"/>
              <a:gd name="connsiteY212" fmla="*/ 2426327 h 6636376"/>
              <a:gd name="connsiteX213" fmla="*/ 2356 w 137160"/>
              <a:gd name="connsiteY213" fmla="*/ 2426327 h 6636376"/>
              <a:gd name="connsiteX214" fmla="*/ 2356 w 137160"/>
              <a:gd name="connsiteY214" fmla="*/ 2410785 h 6636376"/>
              <a:gd name="connsiteX215" fmla="*/ 88132 w 137160"/>
              <a:gd name="connsiteY215" fmla="*/ 2360999 h 6636376"/>
              <a:gd name="connsiteX216" fmla="*/ 115284 w 137160"/>
              <a:gd name="connsiteY216" fmla="*/ 2346519 h 6636376"/>
              <a:gd name="connsiteX217" fmla="*/ 115284 w 137160"/>
              <a:gd name="connsiteY217" fmla="*/ 2345614 h 6636376"/>
              <a:gd name="connsiteX218" fmla="*/ 95304 w 137160"/>
              <a:gd name="connsiteY218" fmla="*/ 2346789 h 6636376"/>
              <a:gd name="connsiteX219" fmla="*/ 74917 w 137160"/>
              <a:gd name="connsiteY219" fmla="*/ 2347422 h 6636376"/>
              <a:gd name="connsiteX220" fmla="*/ 2356 w 137160"/>
              <a:gd name="connsiteY220" fmla="*/ 2347422 h 6636376"/>
              <a:gd name="connsiteX221" fmla="*/ 2356 w 137160"/>
              <a:gd name="connsiteY221" fmla="*/ 2085678 h 6636376"/>
              <a:gd name="connsiteX222" fmla="*/ 134807 w 137160"/>
              <a:gd name="connsiteY222" fmla="*/ 2085678 h 6636376"/>
              <a:gd name="connsiteX223" fmla="*/ 134807 w 137160"/>
              <a:gd name="connsiteY223" fmla="*/ 2161122 h 6636376"/>
              <a:gd name="connsiteX224" fmla="*/ 122161 w 137160"/>
              <a:gd name="connsiteY224" fmla="*/ 2161122 h 6636376"/>
              <a:gd name="connsiteX225" fmla="*/ 122161 w 137160"/>
              <a:gd name="connsiteY225" fmla="*/ 2100676 h 6636376"/>
              <a:gd name="connsiteX226" fmla="*/ 78524 w 137160"/>
              <a:gd name="connsiteY226" fmla="*/ 2100676 h 6636376"/>
              <a:gd name="connsiteX227" fmla="*/ 78524 w 137160"/>
              <a:gd name="connsiteY227" fmla="*/ 2151531 h 6636376"/>
              <a:gd name="connsiteX228" fmla="*/ 65878 w 137160"/>
              <a:gd name="connsiteY228" fmla="*/ 2151531 h 6636376"/>
              <a:gd name="connsiteX229" fmla="*/ 65878 w 137160"/>
              <a:gd name="connsiteY229" fmla="*/ 2100676 h 6636376"/>
              <a:gd name="connsiteX230" fmla="*/ 15001 w 137160"/>
              <a:gd name="connsiteY230" fmla="*/ 2100676 h 6636376"/>
              <a:gd name="connsiteX231" fmla="*/ 15001 w 137160"/>
              <a:gd name="connsiteY231" fmla="*/ 2163112 h 6636376"/>
              <a:gd name="connsiteX232" fmla="*/ 2356 w 137160"/>
              <a:gd name="connsiteY232" fmla="*/ 2163112 h 6636376"/>
              <a:gd name="connsiteX233" fmla="*/ 2356 w 137160"/>
              <a:gd name="connsiteY233" fmla="*/ 1809455 h 6636376"/>
              <a:gd name="connsiteX234" fmla="*/ 134807 w 137160"/>
              <a:gd name="connsiteY234" fmla="*/ 1809455 h 6636376"/>
              <a:gd name="connsiteX235" fmla="*/ 134807 w 137160"/>
              <a:gd name="connsiteY235" fmla="*/ 1824452 h 6636376"/>
              <a:gd name="connsiteX236" fmla="*/ 78705 w 137160"/>
              <a:gd name="connsiteY236" fmla="*/ 1824452 h 6636376"/>
              <a:gd name="connsiteX237" fmla="*/ 78705 w 137160"/>
              <a:gd name="connsiteY237" fmla="*/ 1888359 h 6636376"/>
              <a:gd name="connsiteX238" fmla="*/ 134807 w 137160"/>
              <a:gd name="connsiteY238" fmla="*/ 1888359 h 6636376"/>
              <a:gd name="connsiteX239" fmla="*/ 134807 w 137160"/>
              <a:gd name="connsiteY239" fmla="*/ 1903176 h 6636376"/>
              <a:gd name="connsiteX240" fmla="*/ 2356 w 137160"/>
              <a:gd name="connsiteY240" fmla="*/ 1903176 h 6636376"/>
              <a:gd name="connsiteX241" fmla="*/ 2356 w 137160"/>
              <a:gd name="connsiteY241" fmla="*/ 1888359 h 6636376"/>
              <a:gd name="connsiteX242" fmla="*/ 65697 w 137160"/>
              <a:gd name="connsiteY242" fmla="*/ 1888359 h 6636376"/>
              <a:gd name="connsiteX243" fmla="*/ 65697 w 137160"/>
              <a:gd name="connsiteY243" fmla="*/ 1824452 h 6636376"/>
              <a:gd name="connsiteX244" fmla="*/ 2356 w 137160"/>
              <a:gd name="connsiteY244" fmla="*/ 1824452 h 6636376"/>
              <a:gd name="connsiteX245" fmla="*/ 2356 w 137160"/>
              <a:gd name="connsiteY245" fmla="*/ 1552575 h 6636376"/>
              <a:gd name="connsiteX246" fmla="*/ 11208 w 137160"/>
              <a:gd name="connsiteY246" fmla="*/ 1552575 h 6636376"/>
              <a:gd name="connsiteX247" fmla="*/ 122161 w 137160"/>
              <a:gd name="connsiteY247" fmla="*/ 1624043 h 6636376"/>
              <a:gd name="connsiteX248" fmla="*/ 122161 w 137160"/>
              <a:gd name="connsiteY248" fmla="*/ 1559089 h 6636376"/>
              <a:gd name="connsiteX249" fmla="*/ 134807 w 137160"/>
              <a:gd name="connsiteY249" fmla="*/ 1559089 h 6636376"/>
              <a:gd name="connsiteX250" fmla="*/ 134807 w 137160"/>
              <a:gd name="connsiteY250" fmla="*/ 1642498 h 6636376"/>
              <a:gd name="connsiteX251" fmla="*/ 125955 w 137160"/>
              <a:gd name="connsiteY251" fmla="*/ 1642498 h 6636376"/>
              <a:gd name="connsiteX252" fmla="*/ 15001 w 137160"/>
              <a:gd name="connsiteY252" fmla="*/ 1571211 h 6636376"/>
              <a:gd name="connsiteX253" fmla="*/ 15001 w 137160"/>
              <a:gd name="connsiteY253" fmla="*/ 1643221 h 6636376"/>
              <a:gd name="connsiteX254" fmla="*/ 2356 w 137160"/>
              <a:gd name="connsiteY254" fmla="*/ 1643221 h 6636376"/>
              <a:gd name="connsiteX255" fmla="*/ 2356 w 137160"/>
              <a:gd name="connsiteY255" fmla="*/ 1056979 h 6636376"/>
              <a:gd name="connsiteX256" fmla="*/ 134807 w 137160"/>
              <a:gd name="connsiteY256" fmla="*/ 1056979 h 6636376"/>
              <a:gd name="connsiteX257" fmla="*/ 134807 w 137160"/>
              <a:gd name="connsiteY257" fmla="*/ 1072340 h 6636376"/>
              <a:gd name="connsiteX258" fmla="*/ 49031 w 137160"/>
              <a:gd name="connsiteY258" fmla="*/ 1122488 h 6636376"/>
              <a:gd name="connsiteX259" fmla="*/ 21878 w 137160"/>
              <a:gd name="connsiteY259" fmla="*/ 1136788 h 6636376"/>
              <a:gd name="connsiteX260" fmla="*/ 21878 w 137160"/>
              <a:gd name="connsiteY260" fmla="*/ 1137691 h 6636376"/>
              <a:gd name="connsiteX261" fmla="*/ 42379 w 137160"/>
              <a:gd name="connsiteY261" fmla="*/ 1136359 h 6636376"/>
              <a:gd name="connsiteX262" fmla="*/ 63151 w 137160"/>
              <a:gd name="connsiteY262" fmla="*/ 1135704 h 6636376"/>
              <a:gd name="connsiteX263" fmla="*/ 134807 w 137160"/>
              <a:gd name="connsiteY263" fmla="*/ 1135704 h 6636376"/>
              <a:gd name="connsiteX264" fmla="*/ 134807 w 137160"/>
              <a:gd name="connsiteY264" fmla="*/ 1149978 h 6636376"/>
              <a:gd name="connsiteX265" fmla="*/ 2356 w 137160"/>
              <a:gd name="connsiteY265" fmla="*/ 1149978 h 6636376"/>
              <a:gd name="connsiteX266" fmla="*/ 2356 w 137160"/>
              <a:gd name="connsiteY266" fmla="*/ 1134437 h 6636376"/>
              <a:gd name="connsiteX267" fmla="*/ 88132 w 137160"/>
              <a:gd name="connsiteY267" fmla="*/ 1084651 h 6636376"/>
              <a:gd name="connsiteX268" fmla="*/ 115284 w 137160"/>
              <a:gd name="connsiteY268" fmla="*/ 1070169 h 6636376"/>
              <a:gd name="connsiteX269" fmla="*/ 115284 w 137160"/>
              <a:gd name="connsiteY269" fmla="*/ 1069265 h 6636376"/>
              <a:gd name="connsiteX270" fmla="*/ 95304 w 137160"/>
              <a:gd name="connsiteY270" fmla="*/ 1070441 h 6636376"/>
              <a:gd name="connsiteX271" fmla="*/ 74917 w 137160"/>
              <a:gd name="connsiteY271" fmla="*/ 1071073 h 6636376"/>
              <a:gd name="connsiteX272" fmla="*/ 2356 w 137160"/>
              <a:gd name="connsiteY272" fmla="*/ 1071073 h 6636376"/>
              <a:gd name="connsiteX273" fmla="*/ 55902 w 137160"/>
              <a:gd name="connsiteY273" fmla="*/ 824162 h 6636376"/>
              <a:gd name="connsiteX274" fmla="*/ 55902 w 137160"/>
              <a:gd name="connsiteY274" fmla="*/ 865959 h 6636376"/>
              <a:gd name="connsiteX275" fmla="*/ 77445 w 137160"/>
              <a:gd name="connsiteY275" fmla="*/ 859083 h 6636376"/>
              <a:gd name="connsiteX276" fmla="*/ 99690 w 137160"/>
              <a:gd name="connsiteY276" fmla="*/ 852004 h 6636376"/>
              <a:gd name="connsiteX277" fmla="*/ 122342 w 137160"/>
              <a:gd name="connsiteY277" fmla="*/ 845332 h 6636376"/>
              <a:gd name="connsiteX278" fmla="*/ 122342 w 137160"/>
              <a:gd name="connsiteY278" fmla="*/ 844608 h 6636376"/>
              <a:gd name="connsiteX279" fmla="*/ 99622 w 137160"/>
              <a:gd name="connsiteY279" fmla="*/ 838027 h 6636376"/>
              <a:gd name="connsiteX280" fmla="*/ 77445 w 137160"/>
              <a:gd name="connsiteY280" fmla="*/ 831038 h 6636376"/>
              <a:gd name="connsiteX281" fmla="*/ 2356 w 137160"/>
              <a:gd name="connsiteY281" fmla="*/ 791775 h 6636376"/>
              <a:gd name="connsiteX282" fmla="*/ 134807 w 137160"/>
              <a:gd name="connsiteY282" fmla="*/ 837009 h 6636376"/>
              <a:gd name="connsiteX283" fmla="*/ 134807 w 137160"/>
              <a:gd name="connsiteY283" fmla="*/ 853473 h 6636376"/>
              <a:gd name="connsiteX284" fmla="*/ 2356 w 137160"/>
              <a:gd name="connsiteY284" fmla="*/ 898889 h 6636376"/>
              <a:gd name="connsiteX285" fmla="*/ 2356 w 137160"/>
              <a:gd name="connsiteY285" fmla="*/ 882966 h 6636376"/>
              <a:gd name="connsiteX286" fmla="*/ 44161 w 137160"/>
              <a:gd name="connsiteY286" fmla="*/ 869758 h 6636376"/>
              <a:gd name="connsiteX287" fmla="*/ 44161 w 137160"/>
              <a:gd name="connsiteY287" fmla="*/ 820363 h 6636376"/>
              <a:gd name="connsiteX288" fmla="*/ 2356 w 137160"/>
              <a:gd name="connsiteY288" fmla="*/ 806793 h 6636376"/>
              <a:gd name="connsiteX289" fmla="*/ 56083 w 137160"/>
              <a:gd name="connsiteY289" fmla="*/ 532562 h 6636376"/>
              <a:gd name="connsiteX290" fmla="*/ 134807 w 137160"/>
              <a:gd name="connsiteY290" fmla="*/ 532562 h 6636376"/>
              <a:gd name="connsiteX291" fmla="*/ 134807 w 137160"/>
              <a:gd name="connsiteY291" fmla="*/ 547560 h 6636376"/>
              <a:gd name="connsiteX292" fmla="*/ 55902 w 137160"/>
              <a:gd name="connsiteY292" fmla="*/ 547560 h 6636376"/>
              <a:gd name="connsiteX293" fmla="*/ 22331 w 137160"/>
              <a:gd name="connsiteY293" fmla="*/ 556838 h 6636376"/>
              <a:gd name="connsiteX294" fmla="*/ 13192 w 137160"/>
              <a:gd name="connsiteY294" fmla="*/ 579423 h 6636376"/>
              <a:gd name="connsiteX295" fmla="*/ 22331 w 137160"/>
              <a:gd name="connsiteY295" fmla="*/ 602437 h 6636376"/>
              <a:gd name="connsiteX296" fmla="*/ 55902 w 137160"/>
              <a:gd name="connsiteY296" fmla="*/ 612010 h 6636376"/>
              <a:gd name="connsiteX297" fmla="*/ 134807 w 137160"/>
              <a:gd name="connsiteY297" fmla="*/ 612010 h 6636376"/>
              <a:gd name="connsiteX298" fmla="*/ 134807 w 137160"/>
              <a:gd name="connsiteY298" fmla="*/ 626284 h 6636376"/>
              <a:gd name="connsiteX299" fmla="*/ 56083 w 137160"/>
              <a:gd name="connsiteY299" fmla="*/ 626284 h 6636376"/>
              <a:gd name="connsiteX300" fmla="*/ 22803 w 137160"/>
              <a:gd name="connsiteY300" fmla="*/ 619928 h 6636376"/>
              <a:gd name="connsiteX301" fmla="*/ 5172 w 137160"/>
              <a:gd name="connsiteY301" fmla="*/ 603159 h 6636376"/>
              <a:gd name="connsiteX302" fmla="*/ 3 w 137160"/>
              <a:gd name="connsiteY302" fmla="*/ 579423 h 6636376"/>
              <a:gd name="connsiteX303" fmla="*/ 5172 w 137160"/>
              <a:gd name="connsiteY303" fmla="*/ 555687 h 6636376"/>
              <a:gd name="connsiteX304" fmla="*/ 22803 w 137160"/>
              <a:gd name="connsiteY304" fmla="*/ 538918 h 6636376"/>
              <a:gd name="connsiteX305" fmla="*/ 56083 w 137160"/>
              <a:gd name="connsiteY305" fmla="*/ 532562 h 6636376"/>
              <a:gd name="connsiteX306" fmla="*/ 2356 w 137160"/>
              <a:gd name="connsiteY306" fmla="*/ 256880 h 6636376"/>
              <a:gd name="connsiteX307" fmla="*/ 134807 w 137160"/>
              <a:gd name="connsiteY307" fmla="*/ 256880 h 6636376"/>
              <a:gd name="connsiteX308" fmla="*/ 134807 w 137160"/>
              <a:gd name="connsiteY308" fmla="*/ 271878 h 6636376"/>
              <a:gd name="connsiteX309" fmla="*/ 78705 w 137160"/>
              <a:gd name="connsiteY309" fmla="*/ 271878 h 6636376"/>
              <a:gd name="connsiteX310" fmla="*/ 78705 w 137160"/>
              <a:gd name="connsiteY310" fmla="*/ 335785 h 6636376"/>
              <a:gd name="connsiteX311" fmla="*/ 134807 w 137160"/>
              <a:gd name="connsiteY311" fmla="*/ 335785 h 6636376"/>
              <a:gd name="connsiteX312" fmla="*/ 134807 w 137160"/>
              <a:gd name="connsiteY312" fmla="*/ 350602 h 6636376"/>
              <a:gd name="connsiteX313" fmla="*/ 2356 w 137160"/>
              <a:gd name="connsiteY313" fmla="*/ 350602 h 6636376"/>
              <a:gd name="connsiteX314" fmla="*/ 2356 w 137160"/>
              <a:gd name="connsiteY314" fmla="*/ 335785 h 6636376"/>
              <a:gd name="connsiteX315" fmla="*/ 65697 w 137160"/>
              <a:gd name="connsiteY315" fmla="*/ 335785 h 6636376"/>
              <a:gd name="connsiteX316" fmla="*/ 65697 w 137160"/>
              <a:gd name="connsiteY316" fmla="*/ 271878 h 6636376"/>
              <a:gd name="connsiteX317" fmla="*/ 2356 w 137160"/>
              <a:gd name="connsiteY317" fmla="*/ 271878 h 6636376"/>
              <a:gd name="connsiteX318" fmla="*/ 2356 w 137160"/>
              <a:gd name="connsiteY318" fmla="*/ 0 h 6636376"/>
              <a:gd name="connsiteX319" fmla="*/ 11208 w 137160"/>
              <a:gd name="connsiteY319" fmla="*/ 0 h 6636376"/>
              <a:gd name="connsiteX320" fmla="*/ 122161 w 137160"/>
              <a:gd name="connsiteY320" fmla="*/ 71468 h 6636376"/>
              <a:gd name="connsiteX321" fmla="*/ 122161 w 137160"/>
              <a:gd name="connsiteY321" fmla="*/ 6513 h 6636376"/>
              <a:gd name="connsiteX322" fmla="*/ 134807 w 137160"/>
              <a:gd name="connsiteY322" fmla="*/ 6513 h 6636376"/>
              <a:gd name="connsiteX323" fmla="*/ 134807 w 137160"/>
              <a:gd name="connsiteY323" fmla="*/ 89923 h 6636376"/>
              <a:gd name="connsiteX324" fmla="*/ 125955 w 137160"/>
              <a:gd name="connsiteY324" fmla="*/ 89923 h 6636376"/>
              <a:gd name="connsiteX325" fmla="*/ 15001 w 137160"/>
              <a:gd name="connsiteY325" fmla="*/ 18636 h 6636376"/>
              <a:gd name="connsiteX326" fmla="*/ 15001 w 137160"/>
              <a:gd name="connsiteY326" fmla="*/ 90646 h 6636376"/>
              <a:gd name="connsiteX327" fmla="*/ 2356 w 137160"/>
              <a:gd name="connsiteY327" fmla="*/ 90646 h 6636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</a:cxnLst>
            <a:rect l="l" t="t" r="r" b="b"/>
            <a:pathLst>
              <a:path w="137160" h="6636376">
                <a:moveTo>
                  <a:pt x="2356" y="6543377"/>
                </a:moveTo>
                <a:lnTo>
                  <a:pt x="134807" y="6543377"/>
                </a:lnTo>
                <a:lnTo>
                  <a:pt x="134807" y="6558738"/>
                </a:lnTo>
                <a:lnTo>
                  <a:pt x="49031" y="6608886"/>
                </a:lnTo>
                <a:lnTo>
                  <a:pt x="21878" y="6623186"/>
                </a:lnTo>
                <a:lnTo>
                  <a:pt x="21878" y="6624089"/>
                </a:lnTo>
                <a:cubicBezTo>
                  <a:pt x="28531" y="6623611"/>
                  <a:pt x="35364" y="6623167"/>
                  <a:pt x="42379" y="6622756"/>
                </a:cubicBezTo>
                <a:cubicBezTo>
                  <a:pt x="49393" y="6622347"/>
                  <a:pt x="56317" y="6622128"/>
                  <a:pt x="63151" y="6622102"/>
                </a:cubicBezTo>
                <a:lnTo>
                  <a:pt x="134807" y="6622102"/>
                </a:lnTo>
                <a:lnTo>
                  <a:pt x="134807" y="6636376"/>
                </a:lnTo>
                <a:lnTo>
                  <a:pt x="2356" y="6636376"/>
                </a:lnTo>
                <a:lnTo>
                  <a:pt x="2356" y="6620834"/>
                </a:lnTo>
                <a:lnTo>
                  <a:pt x="88132" y="6571049"/>
                </a:lnTo>
                <a:lnTo>
                  <a:pt x="115284" y="6556567"/>
                </a:lnTo>
                <a:lnTo>
                  <a:pt x="115284" y="6555664"/>
                </a:lnTo>
                <a:cubicBezTo>
                  <a:pt x="108681" y="6556056"/>
                  <a:pt x="102021" y="6556447"/>
                  <a:pt x="95304" y="6556838"/>
                </a:cubicBezTo>
                <a:cubicBezTo>
                  <a:pt x="88588" y="6557230"/>
                  <a:pt x="81792" y="6557441"/>
                  <a:pt x="74917" y="6557471"/>
                </a:cubicBezTo>
                <a:lnTo>
                  <a:pt x="2356" y="6557471"/>
                </a:lnTo>
                <a:close/>
                <a:moveTo>
                  <a:pt x="55902" y="6310560"/>
                </a:moveTo>
                <a:lnTo>
                  <a:pt x="55902" y="6352357"/>
                </a:lnTo>
                <a:lnTo>
                  <a:pt x="77445" y="6345481"/>
                </a:lnTo>
                <a:cubicBezTo>
                  <a:pt x="84917" y="6342975"/>
                  <a:pt x="92331" y="6340615"/>
                  <a:pt x="99690" y="6338402"/>
                </a:cubicBezTo>
                <a:cubicBezTo>
                  <a:pt x="107048" y="6336190"/>
                  <a:pt x="114599" y="6333965"/>
                  <a:pt x="122342" y="6331730"/>
                </a:cubicBezTo>
                <a:lnTo>
                  <a:pt x="122342" y="6331006"/>
                </a:lnTo>
                <a:cubicBezTo>
                  <a:pt x="114520" y="6328846"/>
                  <a:pt x="106946" y="6326652"/>
                  <a:pt x="99622" y="6324425"/>
                </a:cubicBezTo>
                <a:cubicBezTo>
                  <a:pt x="92298" y="6322197"/>
                  <a:pt x="84905" y="6319867"/>
                  <a:pt x="77445" y="6317436"/>
                </a:cubicBezTo>
                <a:close/>
                <a:moveTo>
                  <a:pt x="2356" y="6278173"/>
                </a:moveTo>
                <a:lnTo>
                  <a:pt x="134807" y="6323407"/>
                </a:lnTo>
                <a:lnTo>
                  <a:pt x="134807" y="6339872"/>
                </a:lnTo>
                <a:lnTo>
                  <a:pt x="2356" y="6385288"/>
                </a:lnTo>
                <a:lnTo>
                  <a:pt x="2356" y="6369365"/>
                </a:lnTo>
                <a:lnTo>
                  <a:pt x="44161" y="6356156"/>
                </a:lnTo>
                <a:lnTo>
                  <a:pt x="44161" y="6306761"/>
                </a:lnTo>
                <a:lnTo>
                  <a:pt x="2356" y="6293190"/>
                </a:lnTo>
                <a:close/>
                <a:moveTo>
                  <a:pt x="2356" y="6105227"/>
                </a:moveTo>
                <a:lnTo>
                  <a:pt x="134807" y="6105227"/>
                </a:lnTo>
                <a:lnTo>
                  <a:pt x="134807" y="6120226"/>
                </a:lnTo>
                <a:lnTo>
                  <a:pt x="2356" y="6120226"/>
                </a:lnTo>
                <a:close/>
                <a:moveTo>
                  <a:pt x="77980" y="5853526"/>
                </a:moveTo>
                <a:lnTo>
                  <a:pt x="77980" y="5873804"/>
                </a:lnTo>
                <a:cubicBezTo>
                  <a:pt x="78051" y="5885655"/>
                  <a:pt x="80081" y="5894225"/>
                  <a:pt x="84068" y="5899513"/>
                </a:cubicBezTo>
                <a:cubicBezTo>
                  <a:pt x="88055" y="5904801"/>
                  <a:pt x="93570" y="5907396"/>
                  <a:pt x="100613" y="5907298"/>
                </a:cubicBezTo>
                <a:cubicBezTo>
                  <a:pt x="108670" y="5907287"/>
                  <a:pt x="114419" y="5904548"/>
                  <a:pt x="117860" y="5899083"/>
                </a:cubicBezTo>
                <a:cubicBezTo>
                  <a:pt x="121300" y="5893618"/>
                  <a:pt x="122975" y="5885493"/>
                  <a:pt x="122884" y="5874709"/>
                </a:cubicBezTo>
                <a:lnTo>
                  <a:pt x="122884" y="5853526"/>
                </a:lnTo>
                <a:close/>
                <a:moveTo>
                  <a:pt x="14277" y="5853526"/>
                </a:moveTo>
                <a:lnTo>
                  <a:pt x="14277" y="5877423"/>
                </a:lnTo>
                <a:cubicBezTo>
                  <a:pt x="14239" y="5889296"/>
                  <a:pt x="16442" y="5898545"/>
                  <a:pt x="20885" y="5905168"/>
                </a:cubicBezTo>
                <a:cubicBezTo>
                  <a:pt x="25328" y="5911791"/>
                  <a:pt x="32238" y="5915155"/>
                  <a:pt x="41615" y="5915261"/>
                </a:cubicBezTo>
                <a:cubicBezTo>
                  <a:pt x="50095" y="5915189"/>
                  <a:pt x="56356" y="5911893"/>
                  <a:pt x="60400" y="5905372"/>
                </a:cubicBezTo>
                <a:cubicBezTo>
                  <a:pt x="64443" y="5898851"/>
                  <a:pt x="66450" y="5889535"/>
                  <a:pt x="66420" y="5877425"/>
                </a:cubicBezTo>
                <a:lnTo>
                  <a:pt x="66420" y="5853526"/>
                </a:lnTo>
                <a:close/>
                <a:moveTo>
                  <a:pt x="2355" y="5838527"/>
                </a:moveTo>
                <a:lnTo>
                  <a:pt x="134806" y="5838527"/>
                </a:lnTo>
                <a:lnTo>
                  <a:pt x="134806" y="5876882"/>
                </a:lnTo>
                <a:cubicBezTo>
                  <a:pt x="134893" y="5890568"/>
                  <a:pt x="132370" y="5901479"/>
                  <a:pt x="127236" y="5909615"/>
                </a:cubicBezTo>
                <a:cubicBezTo>
                  <a:pt x="122101" y="5917750"/>
                  <a:pt x="113831" y="5921917"/>
                  <a:pt x="102424" y="5922115"/>
                </a:cubicBezTo>
                <a:cubicBezTo>
                  <a:pt x="95701" y="5922086"/>
                  <a:pt x="89772" y="5920384"/>
                  <a:pt x="84635" y="5917009"/>
                </a:cubicBezTo>
                <a:cubicBezTo>
                  <a:pt x="79499" y="5913635"/>
                  <a:pt x="75835" y="5908767"/>
                  <a:pt x="73645" y="5902407"/>
                </a:cubicBezTo>
                <a:lnTo>
                  <a:pt x="72922" y="5902407"/>
                </a:lnTo>
                <a:cubicBezTo>
                  <a:pt x="71383" y="5910678"/>
                  <a:pt x="67954" y="5917296"/>
                  <a:pt x="62635" y="5922260"/>
                </a:cubicBezTo>
                <a:cubicBezTo>
                  <a:pt x="57316" y="5927224"/>
                  <a:pt x="50128" y="5929770"/>
                  <a:pt x="41072" y="5929897"/>
                </a:cubicBezTo>
                <a:cubicBezTo>
                  <a:pt x="28132" y="5929664"/>
                  <a:pt x="18443" y="5925023"/>
                  <a:pt x="12005" y="5915971"/>
                </a:cubicBezTo>
                <a:cubicBezTo>
                  <a:pt x="5567" y="5906920"/>
                  <a:pt x="2350" y="5894855"/>
                  <a:pt x="2355" y="5879777"/>
                </a:cubicBezTo>
                <a:close/>
                <a:moveTo>
                  <a:pt x="55902" y="5367585"/>
                </a:moveTo>
                <a:lnTo>
                  <a:pt x="55902" y="5409382"/>
                </a:lnTo>
                <a:lnTo>
                  <a:pt x="77445" y="5402506"/>
                </a:lnTo>
                <a:cubicBezTo>
                  <a:pt x="84917" y="5400000"/>
                  <a:pt x="92331" y="5397640"/>
                  <a:pt x="99690" y="5395427"/>
                </a:cubicBezTo>
                <a:cubicBezTo>
                  <a:pt x="107048" y="5393215"/>
                  <a:pt x="114599" y="5390990"/>
                  <a:pt x="122342" y="5388755"/>
                </a:cubicBezTo>
                <a:lnTo>
                  <a:pt x="122342" y="5388031"/>
                </a:lnTo>
                <a:cubicBezTo>
                  <a:pt x="114520" y="5385871"/>
                  <a:pt x="106946" y="5383677"/>
                  <a:pt x="99622" y="5381450"/>
                </a:cubicBezTo>
                <a:cubicBezTo>
                  <a:pt x="92298" y="5379222"/>
                  <a:pt x="84905" y="5376892"/>
                  <a:pt x="77445" y="5374461"/>
                </a:cubicBezTo>
                <a:close/>
                <a:moveTo>
                  <a:pt x="2356" y="5335198"/>
                </a:moveTo>
                <a:lnTo>
                  <a:pt x="134807" y="5380432"/>
                </a:lnTo>
                <a:lnTo>
                  <a:pt x="134807" y="5396897"/>
                </a:lnTo>
                <a:lnTo>
                  <a:pt x="2356" y="5442313"/>
                </a:lnTo>
                <a:lnTo>
                  <a:pt x="2356" y="5426390"/>
                </a:lnTo>
                <a:lnTo>
                  <a:pt x="44161" y="5413181"/>
                </a:lnTo>
                <a:lnTo>
                  <a:pt x="44161" y="5363786"/>
                </a:lnTo>
                <a:lnTo>
                  <a:pt x="2356" y="5350215"/>
                </a:lnTo>
                <a:close/>
                <a:moveTo>
                  <a:pt x="14639" y="5101051"/>
                </a:moveTo>
                <a:lnTo>
                  <a:pt x="14639" y="5117344"/>
                </a:lnTo>
                <a:cubicBezTo>
                  <a:pt x="14794" y="5133434"/>
                  <a:pt x="19644" y="5145428"/>
                  <a:pt x="29188" y="5153326"/>
                </a:cubicBezTo>
                <a:cubicBezTo>
                  <a:pt x="38733" y="5161223"/>
                  <a:pt x="52045" y="5165161"/>
                  <a:pt x="69125" y="5165138"/>
                </a:cubicBezTo>
                <a:cubicBezTo>
                  <a:pt x="86159" y="5165161"/>
                  <a:pt x="99290" y="5161223"/>
                  <a:pt x="108517" y="5153326"/>
                </a:cubicBezTo>
                <a:cubicBezTo>
                  <a:pt x="117745" y="5145428"/>
                  <a:pt x="122414" y="5133434"/>
                  <a:pt x="122523" y="5117344"/>
                </a:cubicBezTo>
                <a:lnTo>
                  <a:pt x="122523" y="5101051"/>
                </a:lnTo>
                <a:close/>
                <a:moveTo>
                  <a:pt x="2356" y="5086052"/>
                </a:moveTo>
                <a:lnTo>
                  <a:pt x="134807" y="5086052"/>
                </a:lnTo>
                <a:lnTo>
                  <a:pt x="134807" y="5118612"/>
                </a:lnTo>
                <a:cubicBezTo>
                  <a:pt x="134672" y="5139011"/>
                  <a:pt x="128929" y="5154417"/>
                  <a:pt x="117578" y="5164830"/>
                </a:cubicBezTo>
                <a:cubicBezTo>
                  <a:pt x="106227" y="5175243"/>
                  <a:pt x="90076" y="5180466"/>
                  <a:pt x="69125" y="5180499"/>
                </a:cubicBezTo>
                <a:cubicBezTo>
                  <a:pt x="48128" y="5180455"/>
                  <a:pt x="31796" y="5175255"/>
                  <a:pt x="20128" y="5164898"/>
                </a:cubicBezTo>
                <a:cubicBezTo>
                  <a:pt x="8460" y="5154542"/>
                  <a:pt x="2536" y="5139294"/>
                  <a:pt x="2356" y="5119155"/>
                </a:cubicBezTo>
                <a:close/>
                <a:moveTo>
                  <a:pt x="2356" y="4657427"/>
                </a:moveTo>
                <a:lnTo>
                  <a:pt x="134807" y="4657427"/>
                </a:lnTo>
                <a:lnTo>
                  <a:pt x="134807" y="4672426"/>
                </a:lnTo>
                <a:lnTo>
                  <a:pt x="2356" y="4672426"/>
                </a:lnTo>
                <a:close/>
                <a:moveTo>
                  <a:pt x="2356" y="4381202"/>
                </a:moveTo>
                <a:lnTo>
                  <a:pt x="134807" y="4381202"/>
                </a:lnTo>
                <a:lnTo>
                  <a:pt x="134807" y="4396201"/>
                </a:lnTo>
                <a:lnTo>
                  <a:pt x="78705" y="4396201"/>
                </a:lnTo>
                <a:lnTo>
                  <a:pt x="78705" y="4460108"/>
                </a:lnTo>
                <a:lnTo>
                  <a:pt x="134807" y="4460108"/>
                </a:lnTo>
                <a:lnTo>
                  <a:pt x="134807" y="4474925"/>
                </a:lnTo>
                <a:lnTo>
                  <a:pt x="2356" y="4474925"/>
                </a:lnTo>
                <a:lnTo>
                  <a:pt x="2356" y="4460108"/>
                </a:lnTo>
                <a:lnTo>
                  <a:pt x="65697" y="4460108"/>
                </a:lnTo>
                <a:lnTo>
                  <a:pt x="65697" y="4396201"/>
                </a:lnTo>
                <a:lnTo>
                  <a:pt x="2356" y="4396201"/>
                </a:lnTo>
                <a:close/>
                <a:moveTo>
                  <a:pt x="2356" y="4124323"/>
                </a:moveTo>
                <a:lnTo>
                  <a:pt x="11208" y="4124323"/>
                </a:lnTo>
                <a:lnTo>
                  <a:pt x="122161" y="4195791"/>
                </a:lnTo>
                <a:lnTo>
                  <a:pt x="122161" y="4130836"/>
                </a:lnTo>
                <a:lnTo>
                  <a:pt x="134807" y="4130836"/>
                </a:lnTo>
                <a:lnTo>
                  <a:pt x="134807" y="4214246"/>
                </a:lnTo>
                <a:lnTo>
                  <a:pt x="125955" y="4214246"/>
                </a:lnTo>
                <a:lnTo>
                  <a:pt x="15001" y="4142959"/>
                </a:lnTo>
                <a:lnTo>
                  <a:pt x="15001" y="4214969"/>
                </a:lnTo>
                <a:lnTo>
                  <a:pt x="2356" y="4214969"/>
                </a:lnTo>
                <a:close/>
                <a:moveTo>
                  <a:pt x="56083" y="3628184"/>
                </a:moveTo>
                <a:lnTo>
                  <a:pt x="134807" y="3628184"/>
                </a:lnTo>
                <a:lnTo>
                  <a:pt x="134807" y="3643183"/>
                </a:lnTo>
                <a:lnTo>
                  <a:pt x="55902" y="3643183"/>
                </a:lnTo>
                <a:cubicBezTo>
                  <a:pt x="39870" y="3643401"/>
                  <a:pt x="28680" y="3646494"/>
                  <a:pt x="22331" y="3652461"/>
                </a:cubicBezTo>
                <a:cubicBezTo>
                  <a:pt x="15982" y="3658428"/>
                  <a:pt x="12935" y="3665956"/>
                  <a:pt x="13192" y="3675045"/>
                </a:cubicBezTo>
                <a:cubicBezTo>
                  <a:pt x="12935" y="3684245"/>
                  <a:pt x="15982" y="3691916"/>
                  <a:pt x="22331" y="3698060"/>
                </a:cubicBezTo>
                <a:cubicBezTo>
                  <a:pt x="28680" y="3704204"/>
                  <a:pt x="39870" y="3707395"/>
                  <a:pt x="55902" y="3707632"/>
                </a:cubicBezTo>
                <a:lnTo>
                  <a:pt x="134807" y="3707632"/>
                </a:lnTo>
                <a:lnTo>
                  <a:pt x="134807" y="3721907"/>
                </a:lnTo>
                <a:lnTo>
                  <a:pt x="56083" y="3721907"/>
                </a:lnTo>
                <a:cubicBezTo>
                  <a:pt x="42116" y="3721811"/>
                  <a:pt x="31022" y="3719692"/>
                  <a:pt x="22803" y="3715551"/>
                </a:cubicBezTo>
                <a:cubicBezTo>
                  <a:pt x="14583" y="3711409"/>
                  <a:pt x="8706" y="3705819"/>
                  <a:pt x="5172" y="3698781"/>
                </a:cubicBezTo>
                <a:cubicBezTo>
                  <a:pt x="1638" y="3691743"/>
                  <a:pt x="-85" y="3683831"/>
                  <a:pt x="3" y="3675045"/>
                </a:cubicBezTo>
                <a:cubicBezTo>
                  <a:pt x="-85" y="3666260"/>
                  <a:pt x="1638" y="3658348"/>
                  <a:pt x="5172" y="3651310"/>
                </a:cubicBezTo>
                <a:cubicBezTo>
                  <a:pt x="8706" y="3644272"/>
                  <a:pt x="14583" y="3638682"/>
                  <a:pt x="22803" y="3634540"/>
                </a:cubicBezTo>
                <a:cubicBezTo>
                  <a:pt x="31022" y="3630399"/>
                  <a:pt x="42116" y="3628280"/>
                  <a:pt x="56083" y="3628184"/>
                </a:cubicBezTo>
                <a:close/>
                <a:moveTo>
                  <a:pt x="2356" y="3352502"/>
                </a:moveTo>
                <a:lnTo>
                  <a:pt x="134807" y="3352502"/>
                </a:lnTo>
                <a:lnTo>
                  <a:pt x="134807" y="3367501"/>
                </a:lnTo>
                <a:lnTo>
                  <a:pt x="78705" y="3367501"/>
                </a:lnTo>
                <a:lnTo>
                  <a:pt x="78705" y="3431407"/>
                </a:lnTo>
                <a:lnTo>
                  <a:pt x="134807" y="3431407"/>
                </a:lnTo>
                <a:lnTo>
                  <a:pt x="134807" y="3446225"/>
                </a:lnTo>
                <a:lnTo>
                  <a:pt x="2356" y="3446225"/>
                </a:lnTo>
                <a:lnTo>
                  <a:pt x="2356" y="3431407"/>
                </a:lnTo>
                <a:lnTo>
                  <a:pt x="65697" y="3431407"/>
                </a:lnTo>
                <a:lnTo>
                  <a:pt x="65697" y="3367501"/>
                </a:lnTo>
                <a:lnTo>
                  <a:pt x="2356" y="3367501"/>
                </a:lnTo>
                <a:close/>
                <a:moveTo>
                  <a:pt x="19708" y="3095081"/>
                </a:moveTo>
                <a:lnTo>
                  <a:pt x="30026" y="3104126"/>
                </a:lnTo>
                <a:cubicBezTo>
                  <a:pt x="24810" y="3108980"/>
                  <a:pt x="20715" y="3114595"/>
                  <a:pt x="17740" y="3120968"/>
                </a:cubicBezTo>
                <a:cubicBezTo>
                  <a:pt x="14764" y="3127341"/>
                  <a:pt x="13248" y="3134092"/>
                  <a:pt x="13192" y="3141218"/>
                </a:cubicBezTo>
                <a:cubicBezTo>
                  <a:pt x="13294" y="3150352"/>
                  <a:pt x="15398" y="3157473"/>
                  <a:pt x="19504" y="3162580"/>
                </a:cubicBezTo>
                <a:cubicBezTo>
                  <a:pt x="23611" y="3167688"/>
                  <a:pt x="29109" y="3170284"/>
                  <a:pt x="35999" y="3170365"/>
                </a:cubicBezTo>
                <a:cubicBezTo>
                  <a:pt x="42923" y="3170214"/>
                  <a:pt x="48082" y="3168027"/>
                  <a:pt x="51476" y="3163805"/>
                </a:cubicBezTo>
                <a:cubicBezTo>
                  <a:pt x="54869" y="3159579"/>
                  <a:pt x="57856" y="3154222"/>
                  <a:pt x="60436" y="3147737"/>
                </a:cubicBezTo>
                <a:lnTo>
                  <a:pt x="68943" y="3128543"/>
                </a:lnTo>
                <a:cubicBezTo>
                  <a:pt x="70653" y="3124335"/>
                  <a:pt x="72905" y="3120184"/>
                  <a:pt x="75701" y="3116087"/>
                </a:cubicBezTo>
                <a:cubicBezTo>
                  <a:pt x="78496" y="3111990"/>
                  <a:pt x="82076" y="3108575"/>
                  <a:pt x="86441" y="3105849"/>
                </a:cubicBezTo>
                <a:cubicBezTo>
                  <a:pt x="90805" y="3103118"/>
                  <a:pt x="96195" y="3101702"/>
                  <a:pt x="102611" y="3101596"/>
                </a:cubicBezTo>
                <a:cubicBezTo>
                  <a:pt x="112841" y="3101828"/>
                  <a:pt x="121111" y="3105702"/>
                  <a:pt x="127420" y="3113215"/>
                </a:cubicBezTo>
                <a:cubicBezTo>
                  <a:pt x="133729" y="3120728"/>
                  <a:pt x="136976" y="3130485"/>
                  <a:pt x="137160" y="3142483"/>
                </a:cubicBezTo>
                <a:cubicBezTo>
                  <a:pt x="137081" y="3150498"/>
                  <a:pt x="135567" y="3157784"/>
                  <a:pt x="132620" y="3164344"/>
                </a:cubicBezTo>
                <a:cubicBezTo>
                  <a:pt x="129672" y="3170903"/>
                  <a:pt x="125763" y="3176466"/>
                  <a:pt x="120893" y="3181027"/>
                </a:cubicBezTo>
                <a:lnTo>
                  <a:pt x="111300" y="3173077"/>
                </a:lnTo>
                <a:cubicBezTo>
                  <a:pt x="115233" y="3169033"/>
                  <a:pt x="118318" y="3164500"/>
                  <a:pt x="120554" y="3159481"/>
                </a:cubicBezTo>
                <a:cubicBezTo>
                  <a:pt x="122791" y="3154462"/>
                  <a:pt x="123930" y="3148797"/>
                  <a:pt x="123971" y="3142483"/>
                </a:cubicBezTo>
                <a:cubicBezTo>
                  <a:pt x="123907" y="3134680"/>
                  <a:pt x="122089" y="3128472"/>
                  <a:pt x="118518" y="3123859"/>
                </a:cubicBezTo>
                <a:cubicBezTo>
                  <a:pt x="114946" y="3119245"/>
                  <a:pt x="110006" y="3116885"/>
                  <a:pt x="103697" y="3116777"/>
                </a:cubicBezTo>
                <a:cubicBezTo>
                  <a:pt x="97071" y="3117063"/>
                  <a:pt x="92086" y="3119476"/>
                  <a:pt x="88741" y="3124019"/>
                </a:cubicBezTo>
                <a:cubicBezTo>
                  <a:pt x="85396" y="3128561"/>
                  <a:pt x="82719" y="3133508"/>
                  <a:pt x="80709" y="3138862"/>
                </a:cubicBezTo>
                <a:lnTo>
                  <a:pt x="72563" y="3158056"/>
                </a:lnTo>
                <a:cubicBezTo>
                  <a:pt x="69388" y="3165853"/>
                  <a:pt x="65104" y="3172333"/>
                  <a:pt x="59711" y="3177500"/>
                </a:cubicBezTo>
                <a:cubicBezTo>
                  <a:pt x="54319" y="3182669"/>
                  <a:pt x="46777" y="3185350"/>
                  <a:pt x="37085" y="3185546"/>
                </a:cubicBezTo>
                <a:cubicBezTo>
                  <a:pt x="26433" y="3185399"/>
                  <a:pt x="17651" y="3181400"/>
                  <a:pt x="10738" y="3173544"/>
                </a:cubicBezTo>
                <a:cubicBezTo>
                  <a:pt x="3826" y="3165688"/>
                  <a:pt x="247" y="3154850"/>
                  <a:pt x="3" y="3141035"/>
                </a:cubicBezTo>
                <a:cubicBezTo>
                  <a:pt x="67" y="3131598"/>
                  <a:pt x="1836" y="3123008"/>
                  <a:pt x="5312" y="3115272"/>
                </a:cubicBezTo>
                <a:cubicBezTo>
                  <a:pt x="8787" y="3107533"/>
                  <a:pt x="13586" y="3100804"/>
                  <a:pt x="19708" y="3095081"/>
                </a:cubicBezTo>
                <a:close/>
                <a:moveTo>
                  <a:pt x="68573" y="2601772"/>
                </a:moveTo>
                <a:cubicBezTo>
                  <a:pt x="82813" y="2601866"/>
                  <a:pt x="95043" y="2604470"/>
                  <a:pt x="105263" y="2609582"/>
                </a:cubicBezTo>
                <a:cubicBezTo>
                  <a:pt x="115483" y="2614695"/>
                  <a:pt x="123339" y="2621749"/>
                  <a:pt x="128832" y="2630743"/>
                </a:cubicBezTo>
                <a:cubicBezTo>
                  <a:pt x="134325" y="2639738"/>
                  <a:pt x="137101" y="2650106"/>
                  <a:pt x="137160" y="2661847"/>
                </a:cubicBezTo>
                <a:cubicBezTo>
                  <a:pt x="136975" y="2670949"/>
                  <a:pt x="135266" y="2678587"/>
                  <a:pt x="132032" y="2684764"/>
                </a:cubicBezTo>
                <a:cubicBezTo>
                  <a:pt x="128799" y="2690941"/>
                  <a:pt x="125146" y="2695906"/>
                  <a:pt x="121075" y="2699660"/>
                </a:cubicBezTo>
                <a:lnTo>
                  <a:pt x="111298" y="2691349"/>
                </a:lnTo>
                <a:cubicBezTo>
                  <a:pt x="114915" y="2688066"/>
                  <a:pt x="117910" y="2684093"/>
                  <a:pt x="120282" y="2679429"/>
                </a:cubicBezTo>
                <a:cubicBezTo>
                  <a:pt x="122655" y="2674765"/>
                  <a:pt x="123884" y="2669024"/>
                  <a:pt x="123971" y="2662209"/>
                </a:cubicBezTo>
                <a:cubicBezTo>
                  <a:pt x="123805" y="2648292"/>
                  <a:pt x="118887" y="2637339"/>
                  <a:pt x="109216" y="2629352"/>
                </a:cubicBezTo>
                <a:cubicBezTo>
                  <a:pt x="99545" y="2621363"/>
                  <a:pt x="86118" y="2617290"/>
                  <a:pt x="68934" y="2617132"/>
                </a:cubicBezTo>
                <a:cubicBezTo>
                  <a:pt x="51651" y="2617211"/>
                  <a:pt x="38086" y="2621126"/>
                  <a:pt x="28240" y="2628877"/>
                </a:cubicBezTo>
                <a:cubicBezTo>
                  <a:pt x="18393" y="2636628"/>
                  <a:pt x="13377" y="2647738"/>
                  <a:pt x="13192" y="2662209"/>
                </a:cubicBezTo>
                <a:cubicBezTo>
                  <a:pt x="13211" y="2667274"/>
                  <a:pt x="13942" y="2672034"/>
                  <a:pt x="15387" y="2676489"/>
                </a:cubicBezTo>
                <a:cubicBezTo>
                  <a:pt x="16832" y="2680943"/>
                  <a:pt x="18876" y="2684572"/>
                  <a:pt x="21521" y="2687373"/>
                </a:cubicBezTo>
                <a:lnTo>
                  <a:pt x="57734" y="2687373"/>
                </a:lnTo>
                <a:lnTo>
                  <a:pt x="57734" y="2658588"/>
                </a:lnTo>
                <a:lnTo>
                  <a:pt x="70199" y="2658588"/>
                </a:lnTo>
                <a:lnTo>
                  <a:pt x="70199" y="2701286"/>
                </a:lnTo>
                <a:lnTo>
                  <a:pt x="15183" y="2701286"/>
                </a:lnTo>
                <a:cubicBezTo>
                  <a:pt x="10676" y="2696990"/>
                  <a:pt x="7039" y="2691392"/>
                  <a:pt x="4272" y="2684491"/>
                </a:cubicBezTo>
                <a:cubicBezTo>
                  <a:pt x="1505" y="2677590"/>
                  <a:pt x="82" y="2669681"/>
                  <a:pt x="3" y="2660761"/>
                </a:cubicBezTo>
                <a:cubicBezTo>
                  <a:pt x="180" y="2643096"/>
                  <a:pt x="6247" y="2628920"/>
                  <a:pt x="18205" y="2618232"/>
                </a:cubicBezTo>
                <a:cubicBezTo>
                  <a:pt x="30163" y="2607544"/>
                  <a:pt x="46953" y="2602057"/>
                  <a:pt x="68573" y="2601772"/>
                </a:cubicBezTo>
                <a:close/>
                <a:moveTo>
                  <a:pt x="2356" y="2333328"/>
                </a:moveTo>
                <a:lnTo>
                  <a:pt x="134807" y="2333328"/>
                </a:lnTo>
                <a:lnTo>
                  <a:pt x="134807" y="2348689"/>
                </a:lnTo>
                <a:lnTo>
                  <a:pt x="49031" y="2398837"/>
                </a:lnTo>
                <a:lnTo>
                  <a:pt x="21878" y="2413137"/>
                </a:lnTo>
                <a:lnTo>
                  <a:pt x="21878" y="2414040"/>
                </a:lnTo>
                <a:cubicBezTo>
                  <a:pt x="28531" y="2413562"/>
                  <a:pt x="35364" y="2413118"/>
                  <a:pt x="42379" y="2412708"/>
                </a:cubicBezTo>
                <a:cubicBezTo>
                  <a:pt x="49393" y="2412297"/>
                  <a:pt x="56317" y="2412079"/>
                  <a:pt x="63151" y="2412053"/>
                </a:cubicBezTo>
                <a:lnTo>
                  <a:pt x="134807" y="2412053"/>
                </a:lnTo>
                <a:lnTo>
                  <a:pt x="134807" y="2426327"/>
                </a:lnTo>
                <a:lnTo>
                  <a:pt x="2356" y="2426327"/>
                </a:lnTo>
                <a:lnTo>
                  <a:pt x="2356" y="2410785"/>
                </a:lnTo>
                <a:lnTo>
                  <a:pt x="88132" y="2360999"/>
                </a:lnTo>
                <a:lnTo>
                  <a:pt x="115284" y="2346519"/>
                </a:lnTo>
                <a:lnTo>
                  <a:pt x="115284" y="2345614"/>
                </a:lnTo>
                <a:cubicBezTo>
                  <a:pt x="108681" y="2346006"/>
                  <a:pt x="102021" y="2346398"/>
                  <a:pt x="95304" y="2346789"/>
                </a:cubicBezTo>
                <a:cubicBezTo>
                  <a:pt x="88588" y="2347181"/>
                  <a:pt x="81792" y="2347392"/>
                  <a:pt x="74917" y="2347422"/>
                </a:cubicBezTo>
                <a:lnTo>
                  <a:pt x="2356" y="2347422"/>
                </a:lnTo>
                <a:close/>
                <a:moveTo>
                  <a:pt x="2356" y="2085678"/>
                </a:moveTo>
                <a:lnTo>
                  <a:pt x="134807" y="2085678"/>
                </a:lnTo>
                <a:lnTo>
                  <a:pt x="134807" y="2161122"/>
                </a:lnTo>
                <a:lnTo>
                  <a:pt x="122161" y="2161122"/>
                </a:lnTo>
                <a:lnTo>
                  <a:pt x="122161" y="2100676"/>
                </a:lnTo>
                <a:lnTo>
                  <a:pt x="78524" y="2100676"/>
                </a:lnTo>
                <a:lnTo>
                  <a:pt x="78524" y="2151531"/>
                </a:lnTo>
                <a:lnTo>
                  <a:pt x="65878" y="2151531"/>
                </a:lnTo>
                <a:lnTo>
                  <a:pt x="65878" y="2100676"/>
                </a:lnTo>
                <a:lnTo>
                  <a:pt x="15001" y="2100676"/>
                </a:lnTo>
                <a:lnTo>
                  <a:pt x="15001" y="2163112"/>
                </a:lnTo>
                <a:lnTo>
                  <a:pt x="2356" y="2163112"/>
                </a:lnTo>
                <a:close/>
                <a:moveTo>
                  <a:pt x="2356" y="1809455"/>
                </a:moveTo>
                <a:lnTo>
                  <a:pt x="134807" y="1809455"/>
                </a:lnTo>
                <a:lnTo>
                  <a:pt x="134807" y="1824452"/>
                </a:lnTo>
                <a:lnTo>
                  <a:pt x="78705" y="1824452"/>
                </a:lnTo>
                <a:lnTo>
                  <a:pt x="78705" y="1888359"/>
                </a:lnTo>
                <a:lnTo>
                  <a:pt x="134807" y="1888359"/>
                </a:lnTo>
                <a:lnTo>
                  <a:pt x="134807" y="1903176"/>
                </a:lnTo>
                <a:lnTo>
                  <a:pt x="2356" y="1903176"/>
                </a:lnTo>
                <a:lnTo>
                  <a:pt x="2356" y="1888359"/>
                </a:lnTo>
                <a:lnTo>
                  <a:pt x="65697" y="1888359"/>
                </a:lnTo>
                <a:lnTo>
                  <a:pt x="65697" y="1824452"/>
                </a:lnTo>
                <a:lnTo>
                  <a:pt x="2356" y="1824452"/>
                </a:lnTo>
                <a:close/>
                <a:moveTo>
                  <a:pt x="2356" y="1552575"/>
                </a:moveTo>
                <a:lnTo>
                  <a:pt x="11208" y="1552575"/>
                </a:lnTo>
                <a:lnTo>
                  <a:pt x="122161" y="1624043"/>
                </a:lnTo>
                <a:lnTo>
                  <a:pt x="122161" y="1559089"/>
                </a:lnTo>
                <a:lnTo>
                  <a:pt x="134807" y="1559089"/>
                </a:lnTo>
                <a:lnTo>
                  <a:pt x="134807" y="1642498"/>
                </a:lnTo>
                <a:lnTo>
                  <a:pt x="125955" y="1642498"/>
                </a:lnTo>
                <a:lnTo>
                  <a:pt x="15001" y="1571211"/>
                </a:lnTo>
                <a:lnTo>
                  <a:pt x="15001" y="1643221"/>
                </a:lnTo>
                <a:lnTo>
                  <a:pt x="2356" y="1643221"/>
                </a:lnTo>
                <a:close/>
                <a:moveTo>
                  <a:pt x="2356" y="1056979"/>
                </a:moveTo>
                <a:lnTo>
                  <a:pt x="134807" y="1056979"/>
                </a:lnTo>
                <a:lnTo>
                  <a:pt x="134807" y="1072340"/>
                </a:lnTo>
                <a:lnTo>
                  <a:pt x="49031" y="1122488"/>
                </a:lnTo>
                <a:lnTo>
                  <a:pt x="21878" y="1136788"/>
                </a:lnTo>
                <a:lnTo>
                  <a:pt x="21878" y="1137691"/>
                </a:lnTo>
                <a:cubicBezTo>
                  <a:pt x="28531" y="1137213"/>
                  <a:pt x="35364" y="1136769"/>
                  <a:pt x="42379" y="1136359"/>
                </a:cubicBezTo>
                <a:cubicBezTo>
                  <a:pt x="49393" y="1135948"/>
                  <a:pt x="56317" y="1135730"/>
                  <a:pt x="63151" y="1135704"/>
                </a:cubicBezTo>
                <a:lnTo>
                  <a:pt x="134807" y="1135704"/>
                </a:lnTo>
                <a:lnTo>
                  <a:pt x="134807" y="1149978"/>
                </a:lnTo>
                <a:lnTo>
                  <a:pt x="2356" y="1149978"/>
                </a:lnTo>
                <a:lnTo>
                  <a:pt x="2356" y="1134437"/>
                </a:lnTo>
                <a:lnTo>
                  <a:pt x="88132" y="1084651"/>
                </a:lnTo>
                <a:lnTo>
                  <a:pt x="115284" y="1070169"/>
                </a:lnTo>
                <a:lnTo>
                  <a:pt x="115284" y="1069265"/>
                </a:lnTo>
                <a:cubicBezTo>
                  <a:pt x="108681" y="1069657"/>
                  <a:pt x="102021" y="1070049"/>
                  <a:pt x="95304" y="1070441"/>
                </a:cubicBezTo>
                <a:cubicBezTo>
                  <a:pt x="88588" y="1070832"/>
                  <a:pt x="81792" y="1071042"/>
                  <a:pt x="74917" y="1071073"/>
                </a:cubicBezTo>
                <a:lnTo>
                  <a:pt x="2356" y="1071073"/>
                </a:lnTo>
                <a:close/>
                <a:moveTo>
                  <a:pt x="55902" y="824162"/>
                </a:moveTo>
                <a:lnTo>
                  <a:pt x="55902" y="865959"/>
                </a:lnTo>
                <a:lnTo>
                  <a:pt x="77445" y="859083"/>
                </a:lnTo>
                <a:cubicBezTo>
                  <a:pt x="84917" y="856576"/>
                  <a:pt x="92331" y="854217"/>
                  <a:pt x="99690" y="852004"/>
                </a:cubicBezTo>
                <a:cubicBezTo>
                  <a:pt x="107048" y="849792"/>
                  <a:pt x="114599" y="847568"/>
                  <a:pt x="122342" y="845332"/>
                </a:cubicBezTo>
                <a:lnTo>
                  <a:pt x="122342" y="844608"/>
                </a:lnTo>
                <a:cubicBezTo>
                  <a:pt x="114520" y="842448"/>
                  <a:pt x="106946" y="840255"/>
                  <a:pt x="99622" y="838027"/>
                </a:cubicBezTo>
                <a:cubicBezTo>
                  <a:pt x="92298" y="835799"/>
                  <a:pt x="84905" y="833469"/>
                  <a:pt x="77445" y="831038"/>
                </a:cubicBezTo>
                <a:close/>
                <a:moveTo>
                  <a:pt x="2356" y="791775"/>
                </a:moveTo>
                <a:lnTo>
                  <a:pt x="134807" y="837009"/>
                </a:lnTo>
                <a:lnTo>
                  <a:pt x="134807" y="853473"/>
                </a:lnTo>
                <a:lnTo>
                  <a:pt x="2356" y="898889"/>
                </a:lnTo>
                <a:lnTo>
                  <a:pt x="2356" y="882966"/>
                </a:lnTo>
                <a:lnTo>
                  <a:pt x="44161" y="869758"/>
                </a:lnTo>
                <a:lnTo>
                  <a:pt x="44161" y="820363"/>
                </a:lnTo>
                <a:lnTo>
                  <a:pt x="2356" y="806793"/>
                </a:lnTo>
                <a:close/>
                <a:moveTo>
                  <a:pt x="56083" y="532562"/>
                </a:moveTo>
                <a:lnTo>
                  <a:pt x="134807" y="532562"/>
                </a:lnTo>
                <a:lnTo>
                  <a:pt x="134807" y="547560"/>
                </a:lnTo>
                <a:lnTo>
                  <a:pt x="55902" y="547560"/>
                </a:lnTo>
                <a:cubicBezTo>
                  <a:pt x="39870" y="547779"/>
                  <a:pt x="28680" y="550872"/>
                  <a:pt x="22331" y="556838"/>
                </a:cubicBezTo>
                <a:cubicBezTo>
                  <a:pt x="15982" y="562805"/>
                  <a:pt x="12935" y="570333"/>
                  <a:pt x="13192" y="579423"/>
                </a:cubicBezTo>
                <a:cubicBezTo>
                  <a:pt x="12935" y="588622"/>
                  <a:pt x="15982" y="596293"/>
                  <a:pt x="22331" y="602437"/>
                </a:cubicBezTo>
                <a:cubicBezTo>
                  <a:pt x="28680" y="608581"/>
                  <a:pt x="39870" y="611772"/>
                  <a:pt x="55902" y="612010"/>
                </a:cubicBezTo>
                <a:lnTo>
                  <a:pt x="134807" y="612010"/>
                </a:lnTo>
                <a:lnTo>
                  <a:pt x="134807" y="626284"/>
                </a:lnTo>
                <a:lnTo>
                  <a:pt x="56083" y="626284"/>
                </a:lnTo>
                <a:cubicBezTo>
                  <a:pt x="42116" y="626188"/>
                  <a:pt x="31022" y="624070"/>
                  <a:pt x="22803" y="619928"/>
                </a:cubicBezTo>
                <a:cubicBezTo>
                  <a:pt x="14583" y="615786"/>
                  <a:pt x="8706" y="610197"/>
                  <a:pt x="5172" y="603159"/>
                </a:cubicBezTo>
                <a:cubicBezTo>
                  <a:pt x="1638" y="596120"/>
                  <a:pt x="-85" y="588208"/>
                  <a:pt x="3" y="579423"/>
                </a:cubicBezTo>
                <a:cubicBezTo>
                  <a:pt x="-85" y="570637"/>
                  <a:pt x="1638" y="562725"/>
                  <a:pt x="5172" y="555687"/>
                </a:cubicBezTo>
                <a:cubicBezTo>
                  <a:pt x="8706" y="548649"/>
                  <a:pt x="14583" y="543059"/>
                  <a:pt x="22803" y="538918"/>
                </a:cubicBezTo>
                <a:cubicBezTo>
                  <a:pt x="31022" y="534776"/>
                  <a:pt x="42116" y="532658"/>
                  <a:pt x="56083" y="532562"/>
                </a:cubicBezTo>
                <a:close/>
                <a:moveTo>
                  <a:pt x="2356" y="256880"/>
                </a:moveTo>
                <a:lnTo>
                  <a:pt x="134807" y="256880"/>
                </a:lnTo>
                <a:lnTo>
                  <a:pt x="134807" y="271878"/>
                </a:lnTo>
                <a:lnTo>
                  <a:pt x="78705" y="271878"/>
                </a:lnTo>
                <a:lnTo>
                  <a:pt x="78705" y="335785"/>
                </a:lnTo>
                <a:lnTo>
                  <a:pt x="134807" y="335785"/>
                </a:lnTo>
                <a:lnTo>
                  <a:pt x="134807" y="350602"/>
                </a:lnTo>
                <a:lnTo>
                  <a:pt x="2356" y="350602"/>
                </a:lnTo>
                <a:lnTo>
                  <a:pt x="2356" y="335785"/>
                </a:lnTo>
                <a:lnTo>
                  <a:pt x="65697" y="335785"/>
                </a:lnTo>
                <a:lnTo>
                  <a:pt x="65697" y="271878"/>
                </a:lnTo>
                <a:lnTo>
                  <a:pt x="2356" y="271878"/>
                </a:lnTo>
                <a:close/>
                <a:moveTo>
                  <a:pt x="2356" y="0"/>
                </a:moveTo>
                <a:lnTo>
                  <a:pt x="11208" y="0"/>
                </a:lnTo>
                <a:lnTo>
                  <a:pt x="122161" y="71468"/>
                </a:lnTo>
                <a:lnTo>
                  <a:pt x="122161" y="6513"/>
                </a:lnTo>
                <a:lnTo>
                  <a:pt x="134807" y="6513"/>
                </a:lnTo>
                <a:lnTo>
                  <a:pt x="134807" y="89923"/>
                </a:lnTo>
                <a:lnTo>
                  <a:pt x="125955" y="89923"/>
                </a:lnTo>
                <a:lnTo>
                  <a:pt x="15001" y="18636"/>
                </a:lnTo>
                <a:lnTo>
                  <a:pt x="15001" y="90646"/>
                </a:lnTo>
                <a:lnTo>
                  <a:pt x="2356" y="90646"/>
                </a:lnTo>
                <a:close/>
              </a:path>
            </a:pathLst>
          </a:cu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9" name="KSO_TEMPLATE" hidden="1"/>
          <p:cNvSpPr/>
          <p:nvPr userDrawn="1">
            <p:custDataLst>
              <p:tags r:id="rId19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3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38480" indent="-206375" algn="l" defTabSz="914400" rtl="0" eaLnBrk="1" latinLnBrk="0" hangingPunct="1">
        <a:lnSpc>
          <a:spcPct val="130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798830" indent="-161925" algn="l" defTabSz="914400" rtl="0" eaLnBrk="1" latinLnBrk="0" hangingPunct="1">
        <a:lnSpc>
          <a:spcPct val="130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030605" indent="-149225" algn="l" defTabSz="914400" rtl="0" eaLnBrk="1" latinLnBrk="0" hangingPunct="1">
        <a:lnSpc>
          <a:spcPct val="130000"/>
        </a:lnSpc>
        <a:spcBef>
          <a:spcPts val="0"/>
        </a:spcBef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235075" indent="-127000" algn="l" defTabSz="914400" rtl="0" eaLnBrk="1" latinLnBrk="0" hangingPunct="1">
        <a:lnSpc>
          <a:spcPct val="130000"/>
        </a:lnSpc>
        <a:spcBef>
          <a:spcPts val="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2.xml"/><Relationship Id="rId5" Type="http://schemas.openxmlformats.org/officeDocument/2006/relationships/tags" Target="../tags/tag87.xml"/><Relationship Id="rId4" Type="http://schemas.openxmlformats.org/officeDocument/2006/relationships/tags" Target="../tags/tag86.xml"/><Relationship Id="rId3" Type="http://schemas.openxmlformats.org/officeDocument/2006/relationships/tags" Target="../tags/tag85.xml"/><Relationship Id="rId2" Type="http://schemas.openxmlformats.org/officeDocument/2006/relationships/image" Target="../media/image1.jpeg"/><Relationship Id="rId1" Type="http://schemas.openxmlformats.org/officeDocument/2006/relationships/tags" Target="../tags/tag84.xml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5.xml"/><Relationship Id="rId4" Type="http://schemas.openxmlformats.org/officeDocument/2006/relationships/tags" Target="../tags/tag91.xml"/><Relationship Id="rId3" Type="http://schemas.openxmlformats.org/officeDocument/2006/relationships/tags" Target="../tags/tag90.xml"/><Relationship Id="rId2" Type="http://schemas.openxmlformats.org/officeDocument/2006/relationships/tags" Target="../tags/tag89.xml"/><Relationship Id="rId1" Type="http://schemas.openxmlformats.org/officeDocument/2006/relationships/tags" Target="../tags/tag88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5.xml"/><Relationship Id="rId3" Type="http://schemas.openxmlformats.org/officeDocument/2006/relationships/tags" Target="../tags/tag94.xml"/><Relationship Id="rId2" Type="http://schemas.openxmlformats.org/officeDocument/2006/relationships/tags" Target="../tags/tag93.xml"/><Relationship Id="rId1" Type="http://schemas.openxmlformats.org/officeDocument/2006/relationships/tags" Target="../tags/tag92.xm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tags" Target="../tags/tag103.xml"/><Relationship Id="rId8" Type="http://schemas.openxmlformats.org/officeDocument/2006/relationships/tags" Target="../tags/tag102.xml"/><Relationship Id="rId7" Type="http://schemas.openxmlformats.org/officeDocument/2006/relationships/tags" Target="../tags/tag101.xml"/><Relationship Id="rId6" Type="http://schemas.openxmlformats.org/officeDocument/2006/relationships/tags" Target="../tags/tag100.xml"/><Relationship Id="rId5" Type="http://schemas.openxmlformats.org/officeDocument/2006/relationships/tags" Target="../tags/tag99.xml"/><Relationship Id="rId4" Type="http://schemas.openxmlformats.org/officeDocument/2006/relationships/tags" Target="../tags/tag98.xml"/><Relationship Id="rId3" Type="http://schemas.openxmlformats.org/officeDocument/2006/relationships/tags" Target="../tags/tag97.xml"/><Relationship Id="rId2" Type="http://schemas.openxmlformats.org/officeDocument/2006/relationships/tags" Target="../tags/tag96.xml"/><Relationship Id="rId12" Type="http://schemas.openxmlformats.org/officeDocument/2006/relationships/notesSlide" Target="../notesSlides/notesSlide1.xml"/><Relationship Id="rId11" Type="http://schemas.openxmlformats.org/officeDocument/2006/relationships/slideLayout" Target="../slideLayouts/slideLayout18.xml"/><Relationship Id="rId10" Type="http://schemas.openxmlformats.org/officeDocument/2006/relationships/tags" Target="../tags/tag104.xml"/><Relationship Id="rId1" Type="http://schemas.openxmlformats.org/officeDocument/2006/relationships/tags" Target="../tags/tag95.xml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5.xml"/><Relationship Id="rId3" Type="http://schemas.openxmlformats.org/officeDocument/2006/relationships/tags" Target="../tags/tag107.xml"/><Relationship Id="rId2" Type="http://schemas.openxmlformats.org/officeDocument/2006/relationships/tags" Target="../tags/tag106.xml"/><Relationship Id="rId1" Type="http://schemas.openxmlformats.org/officeDocument/2006/relationships/tags" Target="../tags/tag105.xml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tags" Target="../tags/tag116.xml"/><Relationship Id="rId8" Type="http://schemas.openxmlformats.org/officeDocument/2006/relationships/tags" Target="../tags/tag115.xml"/><Relationship Id="rId7" Type="http://schemas.openxmlformats.org/officeDocument/2006/relationships/tags" Target="../tags/tag114.xml"/><Relationship Id="rId6" Type="http://schemas.openxmlformats.org/officeDocument/2006/relationships/tags" Target="../tags/tag113.xml"/><Relationship Id="rId5" Type="http://schemas.openxmlformats.org/officeDocument/2006/relationships/tags" Target="../tags/tag112.xml"/><Relationship Id="rId4" Type="http://schemas.openxmlformats.org/officeDocument/2006/relationships/tags" Target="../tags/tag111.xml"/><Relationship Id="rId3" Type="http://schemas.openxmlformats.org/officeDocument/2006/relationships/tags" Target="../tags/tag110.xml"/><Relationship Id="rId2" Type="http://schemas.openxmlformats.org/officeDocument/2006/relationships/tags" Target="../tags/tag109.xml"/><Relationship Id="rId19" Type="http://schemas.openxmlformats.org/officeDocument/2006/relationships/notesSlide" Target="../notesSlides/notesSlide2.xml"/><Relationship Id="rId18" Type="http://schemas.openxmlformats.org/officeDocument/2006/relationships/slideLayout" Target="../slideLayouts/slideLayout18.xml"/><Relationship Id="rId17" Type="http://schemas.openxmlformats.org/officeDocument/2006/relationships/tags" Target="../tags/tag124.xml"/><Relationship Id="rId16" Type="http://schemas.openxmlformats.org/officeDocument/2006/relationships/tags" Target="../tags/tag123.xml"/><Relationship Id="rId15" Type="http://schemas.openxmlformats.org/officeDocument/2006/relationships/tags" Target="../tags/tag122.xml"/><Relationship Id="rId14" Type="http://schemas.openxmlformats.org/officeDocument/2006/relationships/tags" Target="../tags/tag121.xml"/><Relationship Id="rId13" Type="http://schemas.openxmlformats.org/officeDocument/2006/relationships/tags" Target="../tags/tag120.xml"/><Relationship Id="rId12" Type="http://schemas.openxmlformats.org/officeDocument/2006/relationships/tags" Target="../tags/tag119.xml"/><Relationship Id="rId11" Type="http://schemas.openxmlformats.org/officeDocument/2006/relationships/tags" Target="../tags/tag118.xml"/><Relationship Id="rId10" Type="http://schemas.openxmlformats.org/officeDocument/2006/relationships/tags" Target="../tags/tag117.xml"/><Relationship Id="rId1" Type="http://schemas.openxmlformats.org/officeDocument/2006/relationships/tags" Target="../tags/tag108.xml"/></Relationships>
</file>

<file path=ppt/slides/_rels/slide7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2.xml"/><Relationship Id="rId6" Type="http://schemas.openxmlformats.org/officeDocument/2006/relationships/tags" Target="../tags/tag129.xml"/><Relationship Id="rId5" Type="http://schemas.openxmlformats.org/officeDocument/2006/relationships/tags" Target="../tags/tag128.xml"/><Relationship Id="rId4" Type="http://schemas.openxmlformats.org/officeDocument/2006/relationships/tags" Target="../tags/tag127.xml"/><Relationship Id="rId3" Type="http://schemas.openxmlformats.org/officeDocument/2006/relationships/tags" Target="../tags/tag126.xml"/><Relationship Id="rId2" Type="http://schemas.openxmlformats.org/officeDocument/2006/relationships/image" Target="../media/image1.jpeg"/><Relationship Id="rId1" Type="http://schemas.openxmlformats.org/officeDocument/2006/relationships/tags" Target="../tags/tag1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5" name="图片 24" descr="女人坐在桌子前&#10;&#10;AI 生成的内容可能不正确。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43" t="1212" r="25204" b="4440"/>
          <a:stretch>
            <a:fillRect/>
          </a:stretch>
        </p:blipFill>
        <p:spPr>
          <a:xfrm>
            <a:off x="624661" y="954000"/>
            <a:ext cx="4073654" cy="4950000"/>
          </a:xfrm>
          <a:custGeom>
            <a:avLst/>
            <a:gdLst>
              <a:gd name="connsiteX0" fmla="*/ 0 w 4076700"/>
              <a:gd name="connsiteY0" fmla="*/ 0 h 4948569"/>
              <a:gd name="connsiteX1" fmla="*/ 4076700 w 4076700"/>
              <a:gd name="connsiteY1" fmla="*/ 0 h 4948569"/>
              <a:gd name="connsiteX2" fmla="*/ 4076700 w 4076700"/>
              <a:gd name="connsiteY2" fmla="*/ 4948569 h 4948569"/>
              <a:gd name="connsiteX3" fmla="*/ 0 w 4076700"/>
              <a:gd name="connsiteY3" fmla="*/ 4948569 h 4948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76700" h="4948569">
                <a:moveTo>
                  <a:pt x="0" y="0"/>
                </a:moveTo>
                <a:lnTo>
                  <a:pt x="4076700" y="0"/>
                </a:lnTo>
                <a:lnTo>
                  <a:pt x="4076700" y="4948569"/>
                </a:lnTo>
                <a:lnTo>
                  <a:pt x="0" y="4948569"/>
                </a:lnTo>
                <a:close/>
              </a:path>
            </a:pathLst>
          </a:custGeom>
          <a:solidFill>
            <a:schemeClr val="accent1"/>
          </a:solidFill>
          <a:ln w="6350">
            <a:solidFill>
              <a:schemeClr val="accent1">
                <a:alpha val="10000"/>
              </a:schemeClr>
            </a:solidFill>
          </a:ln>
        </p:spPr>
      </p:pic>
      <p:sp>
        <p:nvSpPr>
          <p:cNvPr id="6" name="标题"/>
          <p:cNvSpPr>
            <a:spLocks noGrp="1"/>
          </p:cNvSpPr>
          <p:nvPr>
            <p:ph type="ctrTitle"/>
            <p:custDataLst>
              <p:tags r:id="rId3"/>
            </p:custDataLst>
          </p:nvPr>
        </p:nvSpPr>
        <p:spPr/>
        <p:txBody>
          <a:bodyPr/>
          <a:p>
            <a:r>
              <a:rPr lang="zh-CN" altLang="en-US"/>
              <a:t>化学镍使用过程中混浊问题</a:t>
            </a:r>
            <a:endParaRPr lang="zh-CN" altLang="en-US"/>
          </a:p>
        </p:txBody>
      </p:sp>
      <p:sp>
        <p:nvSpPr>
          <p:cNvPr id="10" name="署名"/>
          <p:cNvSpPr>
            <a:spLocks noGrp="1"/>
          </p:cNvSpPr>
          <p:nvPr>
            <p:ph type="body" sz="quarter" idx="17"/>
            <p:custDataLst>
              <p:tags r:id="rId4"/>
            </p:custDataLst>
          </p:nvPr>
        </p:nvSpPr>
        <p:spPr/>
        <p:txBody>
          <a:bodyPr/>
          <a:p>
            <a:r>
              <a:rPr lang="zh-CN" altLang="en-US"/>
              <a:t>深圳恒享</a:t>
            </a:r>
            <a:r>
              <a:rPr lang="en-US" altLang="zh-CN"/>
              <a:t> --</a:t>
            </a:r>
            <a:r>
              <a:rPr lang="zh-CN" altLang="en-US"/>
              <a:t>程海</a:t>
            </a:r>
            <a:endParaRPr lang="zh-CN" altLang="en-US"/>
          </a:p>
        </p:txBody>
      </p:sp>
    </p:spTree>
    <p:custDataLst>
      <p:tags r:id="rId5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zh-CN" altLang="en-US"/>
              <a:t>混浊的原因</a:t>
            </a:r>
            <a:endParaRPr lang="zh-CN" altLang="en-US"/>
          </a:p>
        </p:txBody>
      </p:sp>
      <p:sp>
        <p:nvSpPr>
          <p:cNvPr id="5" name="副标题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altLang="zh-CN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----------------------------------</a:t>
            </a:r>
            <a:r>
              <a:rPr lang="zh-CN" altLang="en-US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络合剂不够</a:t>
            </a:r>
            <a:endParaRPr lang="zh-CN" altLang="en-US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r>
              <a:rPr lang="zh-CN" altLang="en-US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硫酸镍遇碱生成氢氧化镍沉淀</a:t>
            </a:r>
            <a:endParaRPr lang="zh-CN" altLang="en-US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6" name="节编号"/>
          <p:cNvSpPr>
            <a:spLocks noGrp="1"/>
          </p:cNvSpPr>
          <p:nvPr>
            <p:ph type="body" sz="quarter" idx="13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lang="zh-CN" altLang="en-US"/>
              <a:t>01</a:t>
            </a:r>
            <a:endParaRPr lang="zh-CN" altLang="en-US"/>
          </a:p>
        </p:txBody>
      </p:sp>
    </p:spTree>
    <p:custDataLst>
      <p:tags r:id="rId4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zh-CN" altLang="en-US"/>
              <a:t>为什么络合剂会不够呢？</a:t>
            </a:r>
            <a:endParaRPr lang="zh-CN" altLang="en-US"/>
          </a:p>
        </p:txBody>
      </p:sp>
      <p:sp>
        <p:nvSpPr>
          <p:cNvPr id="6" name="节编号"/>
          <p:cNvSpPr>
            <a:spLocks noGrp="1"/>
          </p:cNvSpPr>
          <p:nvPr>
            <p:ph type="body" sz="quarter" idx="13"/>
            <p:custDataLst>
              <p:tags r:id="rId2"/>
            </p:custDataLst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/>
              <a:t>0</a:t>
            </a:r>
            <a:r>
              <a:rPr lang="en-US" altLang="zh-CN"/>
              <a:t>2</a:t>
            </a:r>
            <a:endParaRPr lang="en-US" altLang="zh-CN"/>
          </a:p>
        </p:txBody>
      </p:sp>
    </p:spTree>
    <p:custDataLst>
      <p:tags r:id="rId3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对象6"/>
          <p:cNvSpPr/>
          <p:nvPr>
            <p:custDataLst>
              <p:tags r:id="rId1"/>
            </p:custDataLst>
          </p:nvPr>
        </p:nvSpPr>
        <p:spPr>
          <a:xfrm>
            <a:off x="699969" y="1857983"/>
            <a:ext cx="4086040" cy="4048800"/>
          </a:xfrm>
          <a:custGeom>
            <a:avLst/>
            <a:gdLst/>
            <a:ahLst/>
            <a:cxnLst/>
            <a:rect l="l" t="t" r="r" b="b"/>
            <a:pathLst>
              <a:path w="4059936" h="4059936">
                <a:moveTo>
                  <a:pt x="137160" y="2359152"/>
                </a:moveTo>
                <a:cubicBezTo>
                  <a:pt x="-45720" y="2176272"/>
                  <a:pt x="-45720" y="1883664"/>
                  <a:pt x="137160" y="1700784"/>
                </a:cubicBezTo>
                <a:lnTo>
                  <a:pt x="1700784" y="137160"/>
                </a:lnTo>
                <a:cubicBezTo>
                  <a:pt x="1883664" y="-45720"/>
                  <a:pt x="2176272" y="-45720"/>
                  <a:pt x="2359152" y="137160"/>
                </a:cubicBezTo>
                <a:lnTo>
                  <a:pt x="3931920" y="1700784"/>
                </a:lnTo>
                <a:cubicBezTo>
                  <a:pt x="4105656" y="1883664"/>
                  <a:pt x="4105656" y="2176272"/>
                  <a:pt x="3931920" y="2359152"/>
                </a:cubicBezTo>
                <a:lnTo>
                  <a:pt x="2359152" y="3931920"/>
                </a:lnTo>
                <a:cubicBezTo>
                  <a:pt x="2176272" y="4105656"/>
                  <a:pt x="1883664" y="4105656"/>
                  <a:pt x="1700784" y="3931920"/>
                </a:cubicBezTo>
                <a:lnTo>
                  <a:pt x="137160" y="2359152"/>
                </a:lnTo>
              </a:path>
            </a:pathLst>
          </a:custGeom>
          <a:solidFill>
            <a:schemeClr val="accent1">
              <a:lumMod val="30000"/>
              <a:lumOff val="70000"/>
              <a:alpha val="15000"/>
            </a:schemeClr>
          </a:solidFill>
        </p:spPr>
        <p:txBody>
          <a:bodyPr lIns="0" tIns="0" rIns="0" bIns="0">
            <a:noAutofit/>
          </a:bodyPr>
          <a:lstStyle/>
          <a:p>
            <a:endParaRPr lang="zh-CN" altLang="en-US" dirty="0">
              <a:latin typeface="+mn-ea"/>
            </a:endParaRPr>
          </a:p>
        </p:txBody>
      </p:sp>
      <p:sp>
        <p:nvSpPr>
          <p:cNvPr id="14" name="对象1"/>
          <p:cNvSpPr/>
          <p:nvPr>
            <p:custDataLst>
              <p:tags r:id="rId2"/>
            </p:custDataLst>
          </p:nvPr>
        </p:nvSpPr>
        <p:spPr>
          <a:xfrm>
            <a:off x="5188762" y="3302882"/>
            <a:ext cx="6325344" cy="1143000"/>
          </a:xfrm>
          <a:custGeom>
            <a:avLst/>
            <a:gdLst/>
            <a:ahLst/>
            <a:cxnLst/>
            <a:rect l="l" t="t" r="r" b="b"/>
            <a:pathLst>
              <a:path w="6409944" h="1143000">
                <a:moveTo>
                  <a:pt x="9144" y="1143000"/>
                </a:moveTo>
                <a:lnTo>
                  <a:pt x="6391656" y="1143000"/>
                </a:lnTo>
                <a:cubicBezTo>
                  <a:pt x="6400800" y="1143000"/>
                  <a:pt x="6409944" y="1133856"/>
                  <a:pt x="6409944" y="1133856"/>
                </a:cubicBezTo>
                <a:lnTo>
                  <a:pt x="6409944" y="9144"/>
                </a:lnTo>
                <a:cubicBezTo>
                  <a:pt x="6409944" y="9144"/>
                  <a:pt x="6400800" y="0"/>
                  <a:pt x="6391656" y="0"/>
                </a:cubicBezTo>
                <a:lnTo>
                  <a:pt x="9144" y="0"/>
                </a:lnTo>
                <a:cubicBezTo>
                  <a:pt x="0" y="0"/>
                  <a:pt x="0" y="9144"/>
                  <a:pt x="0" y="18288"/>
                </a:cubicBezTo>
                <a:lnTo>
                  <a:pt x="548640" y="566928"/>
                </a:lnTo>
                <a:cubicBezTo>
                  <a:pt x="548640" y="566928"/>
                  <a:pt x="548640" y="576072"/>
                  <a:pt x="548640" y="576072"/>
                </a:cubicBezTo>
                <a:lnTo>
                  <a:pt x="0" y="1124712"/>
                </a:lnTo>
                <a:cubicBezTo>
                  <a:pt x="0" y="1133856"/>
                  <a:pt x="0" y="1143000"/>
                  <a:pt x="9144" y="1143000"/>
                </a:cubicBezTo>
              </a:path>
            </a:pathLst>
          </a:custGeom>
          <a:noFill/>
          <a:ln w="12700">
            <a:gradFill>
              <a:gsLst>
                <a:gs pos="100000">
                  <a:schemeClr val="accent2">
                    <a:lumMod val="20000"/>
                    <a:lumOff val="80000"/>
                    <a:alpha val="0"/>
                  </a:schemeClr>
                </a:gs>
                <a:gs pos="2000">
                  <a:schemeClr val="accent1"/>
                </a:gs>
              </a:gsLst>
              <a:lin ang="0" scaled="0"/>
            </a:gradFill>
          </a:ln>
          <a:effectLst/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lIns="936000" tIns="0" rIns="0" bIns="0" numCol="1" spcCol="0" rtlCol="0" fromWordArt="0" anchor="ctr" anchorCtr="0" forceAA="0" compatLnSpc="1">
            <a:no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ea"/>
              </a:rPr>
              <a:t>带出带入，倒槽等消耗太多</a:t>
            </a:r>
            <a:endParaRPr lang="zh-CN" altLang="en-US" sz="1600"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+mn-ea"/>
              <a:sym typeface="+mn-ea"/>
            </a:endParaRPr>
          </a:p>
        </p:txBody>
      </p:sp>
      <p:sp>
        <p:nvSpPr>
          <p:cNvPr id="16" name="对象2"/>
          <p:cNvSpPr/>
          <p:nvPr>
            <p:custDataLst>
              <p:tags r:id="rId3"/>
            </p:custDataLst>
          </p:nvPr>
        </p:nvSpPr>
        <p:spPr>
          <a:xfrm>
            <a:off x="4008209" y="2020792"/>
            <a:ext cx="7487791" cy="1132205"/>
          </a:xfrm>
          <a:custGeom>
            <a:avLst/>
            <a:gdLst>
              <a:gd name="connsiteX0" fmla="*/ 1722 w 11918"/>
              <a:gd name="connsiteY0" fmla="*/ 1783 h 1783"/>
              <a:gd name="connsiteX1" fmla="*/ 1665 w 11918"/>
              <a:gd name="connsiteY1" fmla="*/ 1754 h 1783"/>
              <a:gd name="connsiteX2" fmla="*/ 1636 w 11918"/>
              <a:gd name="connsiteY2" fmla="*/ 1740 h 1783"/>
              <a:gd name="connsiteX3" fmla="*/ 9 w 11918"/>
              <a:gd name="connsiteY3" fmla="*/ 127 h 1783"/>
              <a:gd name="connsiteX4" fmla="*/ 253 w 11918"/>
              <a:gd name="connsiteY4" fmla="*/ 8 h 1783"/>
              <a:gd name="connsiteX5" fmla="*/ 11810 w 11918"/>
              <a:gd name="connsiteY5" fmla="*/ 0 h 1783"/>
              <a:gd name="connsiteX6" fmla="*/ 11918 w 11918"/>
              <a:gd name="connsiteY6" fmla="*/ 69 h 1783"/>
              <a:gd name="connsiteX7" fmla="*/ 11918 w 11918"/>
              <a:gd name="connsiteY7" fmla="*/ 1697 h 1783"/>
              <a:gd name="connsiteX8" fmla="*/ 11831 w 11918"/>
              <a:gd name="connsiteY8" fmla="*/ 1783 h 1783"/>
              <a:gd name="connsiteX9" fmla="*/ 1722 w 11918"/>
              <a:gd name="connsiteY9" fmla="*/ 1783 h 1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918" h="1783">
                <a:moveTo>
                  <a:pt x="1722" y="1783"/>
                </a:moveTo>
                <a:cubicBezTo>
                  <a:pt x="1694" y="1783"/>
                  <a:pt x="1679" y="1769"/>
                  <a:pt x="1665" y="1754"/>
                </a:cubicBezTo>
                <a:cubicBezTo>
                  <a:pt x="1650" y="1754"/>
                  <a:pt x="1650" y="1740"/>
                  <a:pt x="1636" y="1740"/>
                </a:cubicBezTo>
                <a:lnTo>
                  <a:pt x="9" y="127"/>
                </a:lnTo>
                <a:cubicBezTo>
                  <a:pt x="-49" y="69"/>
                  <a:pt x="181" y="8"/>
                  <a:pt x="253" y="8"/>
                </a:cubicBezTo>
                <a:lnTo>
                  <a:pt x="11810" y="0"/>
                </a:lnTo>
                <a:cubicBezTo>
                  <a:pt x="11897" y="28"/>
                  <a:pt x="11918" y="12"/>
                  <a:pt x="11918" y="69"/>
                </a:cubicBezTo>
                <a:lnTo>
                  <a:pt x="11918" y="1697"/>
                </a:lnTo>
                <a:cubicBezTo>
                  <a:pt x="11918" y="1754"/>
                  <a:pt x="11874" y="1783"/>
                  <a:pt x="11831" y="1783"/>
                </a:cubicBezTo>
                <a:lnTo>
                  <a:pt x="1722" y="1783"/>
                </a:lnTo>
              </a:path>
            </a:pathLst>
          </a:custGeom>
          <a:noFill/>
          <a:ln w="12700">
            <a:gradFill>
              <a:gsLst>
                <a:gs pos="100000">
                  <a:schemeClr val="accent2">
                    <a:lumMod val="20000"/>
                    <a:lumOff val="80000"/>
                    <a:alpha val="0"/>
                  </a:schemeClr>
                </a:gs>
                <a:gs pos="2000">
                  <a:schemeClr val="accent1"/>
                </a:gs>
              </a:gsLst>
              <a:lin ang="0" scaled="0"/>
            </a:gradFill>
          </a:ln>
          <a:effectLst/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lIns="1224000" tIns="0" rIns="0" bIns="0" numCol="1" spcCol="0" rtlCol="0" fromWordArt="0" anchor="ctr" anchorCtr="0" forceAA="0" compatLnSpc="1">
            <a:no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ea"/>
              </a:rPr>
              <a:t>配方本身络合剂不足或者缓冲体系不好</a:t>
            </a:r>
            <a:endParaRPr lang="zh-CN" altLang="en-US" sz="16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+mn-ea"/>
              <a:sym typeface="+mn-ea"/>
            </a:endParaRPr>
          </a:p>
        </p:txBody>
      </p:sp>
      <p:sp>
        <p:nvSpPr>
          <p:cNvPr id="18" name="对象3"/>
          <p:cNvSpPr/>
          <p:nvPr>
            <p:custDataLst>
              <p:tags r:id="rId4"/>
            </p:custDataLst>
          </p:nvPr>
        </p:nvSpPr>
        <p:spPr>
          <a:xfrm>
            <a:off x="3995293" y="4595361"/>
            <a:ext cx="7487791" cy="1143000"/>
          </a:xfrm>
          <a:custGeom>
            <a:avLst/>
            <a:gdLst/>
            <a:ahLst/>
            <a:cxnLst/>
            <a:rect l="l" t="t" r="r" b="b"/>
            <a:pathLst>
              <a:path w="7580376" h="1143000">
                <a:moveTo>
                  <a:pt x="1106424" y="0"/>
                </a:moveTo>
                <a:cubicBezTo>
                  <a:pt x="1088136" y="0"/>
                  <a:pt x="1078992" y="9144"/>
                  <a:pt x="1069848" y="18288"/>
                </a:cubicBezTo>
                <a:cubicBezTo>
                  <a:pt x="1060704" y="18288"/>
                  <a:pt x="1060704" y="27432"/>
                  <a:pt x="1051560" y="27432"/>
                </a:cubicBezTo>
                <a:lnTo>
                  <a:pt x="18288" y="1051560"/>
                </a:lnTo>
                <a:cubicBezTo>
                  <a:pt x="-18288" y="1088136"/>
                  <a:pt x="9144" y="1143000"/>
                  <a:pt x="54864" y="1143000"/>
                </a:cubicBezTo>
                <a:lnTo>
                  <a:pt x="7525512" y="1143000"/>
                </a:lnTo>
                <a:cubicBezTo>
                  <a:pt x="7552944" y="1143000"/>
                  <a:pt x="7580376" y="1124712"/>
                  <a:pt x="7580376" y="1088136"/>
                </a:cubicBezTo>
                <a:lnTo>
                  <a:pt x="7580376" y="54864"/>
                </a:lnTo>
                <a:cubicBezTo>
                  <a:pt x="7580376" y="18288"/>
                  <a:pt x="7552944" y="0"/>
                  <a:pt x="7525512" y="0"/>
                </a:cubicBezTo>
                <a:lnTo>
                  <a:pt x="1106424" y="0"/>
                </a:lnTo>
              </a:path>
            </a:pathLst>
          </a:custGeom>
          <a:noFill/>
          <a:ln w="12700">
            <a:gradFill>
              <a:gsLst>
                <a:gs pos="100000">
                  <a:schemeClr val="accent2">
                    <a:lumMod val="20000"/>
                    <a:lumOff val="80000"/>
                    <a:alpha val="0"/>
                  </a:schemeClr>
                </a:gs>
                <a:gs pos="2000">
                  <a:schemeClr val="accent1"/>
                </a:gs>
              </a:gsLst>
              <a:lin ang="0" scaled="0"/>
            </a:gradFill>
          </a:ln>
          <a:effectLst/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lIns="1224000" tIns="0" rIns="0" bIns="0" numCol="1" spcCol="0" rtlCol="0" fromWordArt="0" anchor="ctr" anchorCtr="0" forceAA="0" compatLnSpc="1">
            <a:no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ea"/>
              </a:rPr>
              <a:t>使用参数不对</a:t>
            </a:r>
            <a:endParaRPr lang="zh-CN" altLang="en-US" sz="1600"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+mn-ea"/>
              <a:sym typeface="+mn-ea"/>
            </a:endParaRPr>
          </a:p>
        </p:txBody>
      </p:sp>
      <p:sp>
        <p:nvSpPr>
          <p:cNvPr id="2" name="对象5"/>
          <p:cNvSpPr/>
          <p:nvPr>
            <p:custDataLst>
              <p:tags r:id="rId5"/>
            </p:custDataLst>
          </p:nvPr>
        </p:nvSpPr>
        <p:spPr>
          <a:xfrm>
            <a:off x="3985349" y="1680965"/>
            <a:ext cx="731520" cy="731520"/>
          </a:xfrm>
          <a:custGeom>
            <a:avLst/>
            <a:gdLst/>
            <a:ahLst/>
            <a:cxnLst/>
            <a:rect l="l" t="t" r="r" b="b"/>
            <a:pathLst>
              <a:path w="731520" h="731520">
                <a:moveTo>
                  <a:pt x="27432" y="292608"/>
                </a:moveTo>
                <a:cubicBezTo>
                  <a:pt x="-9144" y="329184"/>
                  <a:pt x="-9144" y="393192"/>
                  <a:pt x="27432" y="438912"/>
                </a:cubicBezTo>
                <a:lnTo>
                  <a:pt x="292608" y="694944"/>
                </a:lnTo>
                <a:cubicBezTo>
                  <a:pt x="329184" y="740664"/>
                  <a:pt x="393192" y="740664"/>
                  <a:pt x="438912" y="694944"/>
                </a:cubicBezTo>
                <a:lnTo>
                  <a:pt x="694944" y="438912"/>
                </a:lnTo>
                <a:cubicBezTo>
                  <a:pt x="740664" y="393192"/>
                  <a:pt x="740664" y="329184"/>
                  <a:pt x="694944" y="292608"/>
                </a:cubicBezTo>
                <a:lnTo>
                  <a:pt x="438912" y="27432"/>
                </a:lnTo>
                <a:cubicBezTo>
                  <a:pt x="393192" y="-9144"/>
                  <a:pt x="329184" y="-9144"/>
                  <a:pt x="292608" y="27432"/>
                </a:cubicBezTo>
                <a:lnTo>
                  <a:pt x="27432" y="292608"/>
                </a:lnTo>
              </a:path>
            </a:pathLst>
          </a:custGeom>
          <a:solidFill>
            <a:schemeClr val="accent1"/>
          </a:solidFill>
          <a:ln w="25400">
            <a:noFill/>
          </a:ln>
          <a:effectLst/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wrap="none" lIns="0" tIns="0" rIns="0" bIns="0" anchor="ctr">
            <a:norm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altLang="zh-CN" sz="2400" b="1">
                <a:solidFill>
                  <a:srgbClr val="FFFFFF"/>
                </a:solidFill>
                <a:latin typeface="+mn-ea"/>
                <a:cs typeface="+mn-ea"/>
                <a:sym typeface="+mn-ea"/>
              </a:rPr>
              <a:t>01</a:t>
            </a:r>
            <a:endParaRPr lang="en-US" altLang="zh-CN" sz="2400" b="1">
              <a:solidFill>
                <a:srgbClr val="FFFFFF"/>
              </a:solidFill>
              <a:latin typeface="+mn-ea"/>
              <a:cs typeface="+mn-ea"/>
              <a:sym typeface="+mn-ea"/>
            </a:endParaRPr>
          </a:p>
        </p:txBody>
      </p:sp>
      <p:sp>
        <p:nvSpPr>
          <p:cNvPr id="4" name="对象6"/>
          <p:cNvSpPr/>
          <p:nvPr>
            <p:custDataLst>
              <p:tags r:id="rId6"/>
            </p:custDataLst>
          </p:nvPr>
        </p:nvSpPr>
        <p:spPr>
          <a:xfrm>
            <a:off x="5010821" y="3518909"/>
            <a:ext cx="731520" cy="731520"/>
          </a:xfrm>
          <a:custGeom>
            <a:avLst/>
            <a:gdLst/>
            <a:ahLst/>
            <a:cxnLst/>
            <a:rect l="l" t="t" r="r" b="b"/>
            <a:pathLst>
              <a:path w="731520" h="731520">
                <a:moveTo>
                  <a:pt x="27432" y="292608"/>
                </a:moveTo>
                <a:cubicBezTo>
                  <a:pt x="-9144" y="329184"/>
                  <a:pt x="-9144" y="393192"/>
                  <a:pt x="27432" y="438912"/>
                </a:cubicBezTo>
                <a:lnTo>
                  <a:pt x="292608" y="694944"/>
                </a:lnTo>
                <a:cubicBezTo>
                  <a:pt x="329184" y="740664"/>
                  <a:pt x="393192" y="740664"/>
                  <a:pt x="438912" y="694944"/>
                </a:cubicBezTo>
                <a:lnTo>
                  <a:pt x="694944" y="438912"/>
                </a:lnTo>
                <a:cubicBezTo>
                  <a:pt x="740664" y="393192"/>
                  <a:pt x="740664" y="329184"/>
                  <a:pt x="694944" y="292608"/>
                </a:cubicBezTo>
                <a:lnTo>
                  <a:pt x="438912" y="27432"/>
                </a:lnTo>
                <a:cubicBezTo>
                  <a:pt x="393192" y="-9144"/>
                  <a:pt x="329184" y="-9144"/>
                  <a:pt x="292608" y="27432"/>
                </a:cubicBezTo>
                <a:lnTo>
                  <a:pt x="27432" y="292608"/>
                </a:lnTo>
              </a:path>
            </a:pathLst>
          </a:custGeom>
          <a:solidFill>
            <a:schemeClr val="accent1"/>
          </a:solidFill>
          <a:ln w="25400">
            <a:noFill/>
          </a:ln>
          <a:effectLst/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wrap="none" lIns="0" tIns="0" rIns="0" bIns="0" anchor="ctr">
            <a:norm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altLang="zh-CN" sz="2400" b="1">
                <a:solidFill>
                  <a:srgbClr val="FFFFFF"/>
                </a:solidFill>
                <a:latin typeface="+mn-ea"/>
                <a:cs typeface="+mn-ea"/>
                <a:sym typeface="+mn-ea"/>
              </a:rPr>
              <a:t>02</a:t>
            </a:r>
            <a:endParaRPr lang="en-US" altLang="zh-CN" sz="2400" b="1">
              <a:solidFill>
                <a:srgbClr val="FFFFFF"/>
              </a:solidFill>
              <a:latin typeface="+mn-ea"/>
              <a:cs typeface="+mn-ea"/>
              <a:sym typeface="+mn-ea"/>
            </a:endParaRPr>
          </a:p>
        </p:txBody>
      </p:sp>
      <p:sp>
        <p:nvSpPr>
          <p:cNvPr id="9" name="对象7"/>
          <p:cNvSpPr/>
          <p:nvPr>
            <p:custDataLst>
              <p:tags r:id="rId7"/>
            </p:custDataLst>
          </p:nvPr>
        </p:nvSpPr>
        <p:spPr>
          <a:xfrm>
            <a:off x="3985349" y="5352281"/>
            <a:ext cx="731520" cy="731520"/>
          </a:xfrm>
          <a:custGeom>
            <a:avLst/>
            <a:gdLst/>
            <a:ahLst/>
            <a:cxnLst/>
            <a:rect l="l" t="t" r="r" b="b"/>
            <a:pathLst>
              <a:path w="731520" h="731520">
                <a:moveTo>
                  <a:pt x="27432" y="292608"/>
                </a:moveTo>
                <a:cubicBezTo>
                  <a:pt x="-9144" y="329184"/>
                  <a:pt x="-9144" y="393192"/>
                  <a:pt x="27432" y="438912"/>
                </a:cubicBezTo>
                <a:lnTo>
                  <a:pt x="292608" y="694944"/>
                </a:lnTo>
                <a:cubicBezTo>
                  <a:pt x="329184" y="740664"/>
                  <a:pt x="393192" y="740664"/>
                  <a:pt x="438912" y="694944"/>
                </a:cubicBezTo>
                <a:lnTo>
                  <a:pt x="694944" y="438912"/>
                </a:lnTo>
                <a:cubicBezTo>
                  <a:pt x="740664" y="393192"/>
                  <a:pt x="740664" y="329184"/>
                  <a:pt x="694944" y="292608"/>
                </a:cubicBezTo>
                <a:lnTo>
                  <a:pt x="438912" y="27432"/>
                </a:lnTo>
                <a:cubicBezTo>
                  <a:pt x="393192" y="-9144"/>
                  <a:pt x="329184" y="-9144"/>
                  <a:pt x="292608" y="27432"/>
                </a:cubicBezTo>
                <a:lnTo>
                  <a:pt x="27432" y="292608"/>
                </a:lnTo>
              </a:path>
            </a:pathLst>
          </a:custGeom>
          <a:solidFill>
            <a:schemeClr val="accent1"/>
          </a:solidFill>
          <a:ln w="25400">
            <a:noFill/>
          </a:ln>
          <a:effectLst/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wrap="none" lIns="0" tIns="0" rIns="0" bIns="0" anchor="ctr">
            <a:norm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altLang="zh-CN" sz="2400" b="1">
                <a:solidFill>
                  <a:srgbClr val="FFFFFF"/>
                </a:solidFill>
                <a:latin typeface="+mn-ea"/>
                <a:cs typeface="+mn-ea"/>
                <a:sym typeface="+mn-ea"/>
              </a:rPr>
              <a:t>03</a:t>
            </a:r>
            <a:endParaRPr lang="en-US" altLang="zh-CN" sz="2400" b="1">
              <a:solidFill>
                <a:srgbClr val="FFFFFF"/>
              </a:solidFill>
              <a:latin typeface="+mn-ea"/>
              <a:cs typeface="+mn-ea"/>
              <a:sym typeface="+mn-ea"/>
            </a:endParaRPr>
          </a:p>
        </p:txBody>
      </p:sp>
      <p:sp>
        <p:nvSpPr>
          <p:cNvPr id="17" name="对象12"/>
          <p:cNvSpPr>
            <a:spLocks noChangeAspect="1"/>
          </p:cNvSpPr>
          <p:nvPr>
            <p:custDataLst>
              <p:tags r:id="rId8"/>
            </p:custDataLst>
          </p:nvPr>
        </p:nvSpPr>
        <p:spPr>
          <a:xfrm>
            <a:off x="1148785" y="2316073"/>
            <a:ext cx="3188409" cy="3132620"/>
          </a:xfrm>
          <a:custGeom>
            <a:avLst/>
            <a:gdLst/>
            <a:ahLst/>
            <a:cxnLst/>
            <a:rect l="l" t="t" r="r" b="b"/>
            <a:pathLst>
              <a:path w="2340864" h="2340864">
                <a:moveTo>
                  <a:pt x="987552" y="73152"/>
                </a:moveTo>
                <a:lnTo>
                  <a:pt x="73152" y="987552"/>
                </a:lnTo>
                <a:cubicBezTo>
                  <a:pt x="-27432" y="1088136"/>
                  <a:pt x="-27432" y="1252728"/>
                  <a:pt x="73152" y="1353312"/>
                </a:cubicBezTo>
                <a:lnTo>
                  <a:pt x="987552" y="2267712"/>
                </a:lnTo>
                <a:cubicBezTo>
                  <a:pt x="1088136" y="2368296"/>
                  <a:pt x="1252728" y="2368296"/>
                  <a:pt x="1353312" y="2267712"/>
                </a:cubicBezTo>
                <a:lnTo>
                  <a:pt x="2267712" y="1353312"/>
                </a:lnTo>
                <a:cubicBezTo>
                  <a:pt x="2368296" y="1252728"/>
                  <a:pt x="2368296" y="1088136"/>
                  <a:pt x="2267712" y="987552"/>
                </a:cubicBezTo>
                <a:lnTo>
                  <a:pt x="1353312" y="73152"/>
                </a:lnTo>
                <a:cubicBezTo>
                  <a:pt x="1252728" y="-27432"/>
                  <a:pt x="1088136" y="-27432"/>
                  <a:pt x="987552" y="73152"/>
                </a:cubicBezTo>
              </a:path>
            </a:pathLst>
          </a:custGeom>
          <a:noFill/>
          <a:ln w="53975">
            <a:solidFill>
              <a:schemeClr val="accent1"/>
            </a:solidFill>
          </a:ln>
        </p:spPr>
        <p:txBody>
          <a:bodyPr wrap="square" lIns="360000" tIns="0" rIns="360000" bIns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zh-CN" altLang="en-US" sz="2700" b="1">
                <a:solidFill>
                  <a:schemeClr val="accent1"/>
                </a:solidFill>
                <a:latin typeface="+mn-ea"/>
                <a:cs typeface="+mn-ea"/>
                <a:sym typeface="+mn-ea"/>
              </a:rPr>
              <a:t>原因分析</a:t>
            </a:r>
            <a:endParaRPr lang="zh-CN" altLang="en-US" sz="2700" b="1">
              <a:solidFill>
                <a:schemeClr val="accent1"/>
              </a:solidFill>
              <a:latin typeface="+mn-ea"/>
              <a:cs typeface="+mn-ea"/>
              <a:sym typeface="+mn-ea"/>
            </a:endParaRPr>
          </a:p>
        </p:txBody>
      </p:sp>
      <p:sp>
        <p:nvSpPr>
          <p:cNvPr id="5" name="标题 4"/>
          <p:cNvSpPr>
            <a:spLocks noGrp="1"/>
          </p:cNvSpPr>
          <p:nvPr>
            <p:ph type="title"/>
            <p:custDataLst>
              <p:tags r:id="rId9"/>
            </p:custDataLst>
          </p:nvPr>
        </p:nvSpPr>
        <p:spPr/>
        <p:txBody>
          <a:bodyPr/>
          <a:lstStyle/>
          <a:p>
            <a:r>
              <a:rPr lang="zh-CN" altLang="en-US"/>
              <a:t>单击此处添加标题</a:t>
            </a:r>
            <a:endParaRPr lang="zh-CN" altLang="en-US"/>
          </a:p>
        </p:txBody>
      </p:sp>
    </p:spTree>
    <p:custDataLst>
      <p:tags r:id="rId10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zh-CN" altLang="en-US"/>
              <a:t>槽液混浊了如何处理？</a:t>
            </a:r>
            <a:endParaRPr lang="zh-CN" altLang="en-US"/>
          </a:p>
        </p:txBody>
      </p:sp>
      <p:sp>
        <p:nvSpPr>
          <p:cNvPr id="6" name="节编号"/>
          <p:cNvSpPr>
            <a:spLocks noGrp="1"/>
          </p:cNvSpPr>
          <p:nvPr>
            <p:ph type="body" sz="quarter" idx="13"/>
            <p:custDataLst>
              <p:tags r:id="rId2"/>
            </p:custDataLst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/>
              <a:t>0</a:t>
            </a:r>
            <a:r>
              <a:rPr lang="en-US" altLang="zh-CN"/>
              <a:t>3</a:t>
            </a:r>
            <a:endParaRPr lang="en-US" altLang="zh-CN"/>
          </a:p>
        </p:txBody>
      </p:sp>
    </p:spTree>
    <p:custDataLst>
      <p:tags r:id="rId3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 wrap="square">
            <a:normAutofit/>
          </a:bodyPr>
          <a:lstStyle/>
          <a:p>
            <a:r>
              <a:rPr lang="zh-CN" altLang="en-US" dirty="0"/>
              <a:t>应对措施</a:t>
            </a:r>
            <a:endParaRPr lang="zh-CN" altLang="en-US" dirty="0"/>
          </a:p>
        </p:txBody>
      </p:sp>
      <p:sp>
        <p:nvSpPr>
          <p:cNvPr id="74" name="圆角矩形 73"/>
          <p:cNvSpPr/>
          <p:nvPr>
            <p:custDataLst>
              <p:tags r:id="rId2"/>
            </p:custDataLst>
          </p:nvPr>
        </p:nvSpPr>
        <p:spPr>
          <a:xfrm>
            <a:off x="4885654" y="1855680"/>
            <a:ext cx="2003807" cy="591466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lIns="0" tIns="0" rIns="0" bIns="0" numCol="1" spcCol="0" rtlCol="0" fromWordArt="0" anchor="ctr" anchorCtr="0" forceAA="0" compatLnSpc="1">
            <a:noAutofit/>
          </a:bodyPr>
          <a:lstStyle/>
          <a:p>
            <a:pPr lvl="0" algn="ctr">
              <a:spcBef>
                <a:spcPct val="0"/>
              </a:spcBef>
              <a:spcAft>
                <a:spcPct val="0"/>
              </a:spcAft>
              <a:buClrTx/>
              <a:buSzTx/>
              <a:buFontTx/>
            </a:pPr>
            <a:r>
              <a:rPr lang="zh-CN" altLang="en-US" b="1" dirty="0">
                <a:solidFill>
                  <a:schemeClr val="lt1">
                    <a:lumMod val="100000"/>
                  </a:schemeClr>
                </a:solidFill>
                <a:latin typeface="+mn-ea"/>
                <a:cs typeface="+mn-ea"/>
                <a:sym typeface="+mn-ea"/>
              </a:rPr>
              <a:t>调低</a:t>
            </a:r>
            <a:r>
              <a:rPr lang="en-US" altLang="zh-CN" b="1" dirty="0">
                <a:solidFill>
                  <a:schemeClr val="lt1">
                    <a:lumMod val="100000"/>
                  </a:schemeClr>
                </a:solidFill>
                <a:latin typeface="+mn-ea"/>
                <a:cs typeface="+mn-ea"/>
                <a:sym typeface="+mn-ea"/>
              </a:rPr>
              <a:t>PH</a:t>
            </a:r>
            <a:r>
              <a:rPr lang="zh-CN" altLang="en-US" b="1" dirty="0">
                <a:solidFill>
                  <a:schemeClr val="lt1">
                    <a:lumMod val="100000"/>
                  </a:schemeClr>
                </a:solidFill>
                <a:latin typeface="+mn-ea"/>
                <a:cs typeface="+mn-ea"/>
                <a:sym typeface="+mn-ea"/>
              </a:rPr>
              <a:t>值</a:t>
            </a:r>
            <a:endParaRPr lang="zh-CN" altLang="en-US" b="1" dirty="0">
              <a:solidFill>
                <a:schemeClr val="lt1">
                  <a:lumMod val="100000"/>
                </a:schemeClr>
              </a:solidFill>
              <a:latin typeface="+mn-ea"/>
              <a:cs typeface="+mn-ea"/>
              <a:sym typeface="+mn-ea"/>
            </a:endParaRPr>
          </a:p>
        </p:txBody>
      </p:sp>
      <p:sp>
        <p:nvSpPr>
          <p:cNvPr id="3" name="矩形 2"/>
          <p:cNvSpPr/>
          <p:nvPr>
            <p:custDataLst>
              <p:tags r:id="rId3"/>
            </p:custDataLst>
          </p:nvPr>
        </p:nvSpPr>
        <p:spPr>
          <a:xfrm>
            <a:off x="7179087" y="1557413"/>
            <a:ext cx="4316954" cy="118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>
            <a:noAutofit/>
          </a:bodyPr>
          <a:lstStyle/>
          <a:p>
            <a:pPr algn="just" defTabSz="1216025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400" kern="0" dirty="0">
                <a:ln>
                  <a:noFill/>
                  <a:prstDash val="sysDot"/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</a:rPr>
              <a:t>调低</a:t>
            </a:r>
            <a:r>
              <a:rPr lang="en-US" altLang="zh-CN" sz="1400" kern="0" dirty="0">
                <a:ln>
                  <a:noFill/>
                  <a:prstDash val="sysDot"/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</a:rPr>
              <a:t>pH</a:t>
            </a:r>
            <a:r>
              <a:rPr lang="zh-CN" altLang="en-US" sz="1400" kern="0" dirty="0">
                <a:ln>
                  <a:noFill/>
                  <a:prstDash val="sysDot"/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</a:rPr>
              <a:t>可以让氢氧化镍重新形成硫酸镍，从而澄清，手上没有络合剂的情况下可用</a:t>
            </a:r>
            <a:endParaRPr lang="zh-CN" altLang="en-US" sz="1400" kern="0" dirty="0">
              <a:ln>
                <a:noFill/>
                <a:prstDash val="sysDot"/>
              </a:ln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+mn-ea"/>
            </a:endParaRPr>
          </a:p>
        </p:txBody>
      </p:sp>
      <p:sp>
        <p:nvSpPr>
          <p:cNvPr id="83" name="圆角矩形 82"/>
          <p:cNvSpPr/>
          <p:nvPr>
            <p:custDataLst>
              <p:tags r:id="rId4"/>
            </p:custDataLst>
          </p:nvPr>
        </p:nvSpPr>
        <p:spPr>
          <a:xfrm>
            <a:off x="4885654" y="3102566"/>
            <a:ext cx="2003807" cy="591466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lIns="0" tIns="0" rIns="0" bIns="0" numCol="1" spcCol="0" rtlCol="0" fromWordArt="0" anchor="ctr" anchorCtr="0" forceAA="0" compatLnSpc="1">
            <a:noAutofit/>
          </a:bodyPr>
          <a:lstStyle/>
          <a:p>
            <a:pPr lvl="0" algn="ctr">
              <a:spcBef>
                <a:spcPct val="0"/>
              </a:spcBef>
              <a:spcAft>
                <a:spcPct val="0"/>
              </a:spcAft>
              <a:buClrTx/>
              <a:buSzTx/>
              <a:buFontTx/>
            </a:pPr>
            <a:r>
              <a:rPr lang="zh-CN" altLang="en-US" b="1" dirty="0">
                <a:solidFill>
                  <a:schemeClr val="lt1">
                    <a:lumMod val="100000"/>
                  </a:schemeClr>
                </a:solidFill>
                <a:latin typeface="+mn-ea"/>
                <a:cs typeface="+mn-ea"/>
                <a:sym typeface="+mn-ea"/>
              </a:rPr>
              <a:t>额外增加络合剂</a:t>
            </a:r>
            <a:endParaRPr lang="zh-CN" altLang="en-US" b="1" dirty="0">
              <a:solidFill>
                <a:schemeClr val="lt1">
                  <a:lumMod val="100000"/>
                </a:schemeClr>
              </a:solidFill>
              <a:latin typeface="+mn-ea"/>
              <a:cs typeface="+mn-ea"/>
              <a:sym typeface="+mn-ea"/>
            </a:endParaRPr>
          </a:p>
        </p:txBody>
      </p:sp>
      <p:sp>
        <p:nvSpPr>
          <p:cNvPr id="5" name="矩形 4"/>
          <p:cNvSpPr/>
          <p:nvPr>
            <p:custDataLst>
              <p:tags r:id="rId5"/>
            </p:custDataLst>
          </p:nvPr>
        </p:nvSpPr>
        <p:spPr>
          <a:xfrm>
            <a:off x="7179087" y="2804299"/>
            <a:ext cx="4316954" cy="118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>
            <a:noAutofit/>
          </a:bodyPr>
          <a:lstStyle/>
          <a:p>
            <a:pPr algn="just" defTabSz="1216025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400" kern="0" dirty="0">
                <a:ln>
                  <a:noFill/>
                  <a:prstDash val="sysDot"/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</a:rPr>
              <a:t>增加络合剂可以重新澄清，且</a:t>
            </a:r>
            <a:r>
              <a:rPr lang="en-US" altLang="zh-CN" sz="1400" kern="0" dirty="0">
                <a:ln>
                  <a:noFill/>
                  <a:prstDash val="sysDot"/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</a:rPr>
              <a:t>pH</a:t>
            </a:r>
            <a:r>
              <a:rPr lang="zh-CN" altLang="en-US" sz="1400" kern="0" dirty="0">
                <a:ln>
                  <a:noFill/>
                  <a:prstDash val="sysDot"/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</a:rPr>
              <a:t>可提高</a:t>
            </a:r>
            <a:endParaRPr lang="zh-CN" altLang="en-US" sz="1400" kern="0" dirty="0">
              <a:ln>
                <a:noFill/>
                <a:prstDash val="sysDot"/>
              </a:ln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+mn-ea"/>
            </a:endParaRPr>
          </a:p>
        </p:txBody>
      </p:sp>
      <p:sp>
        <p:nvSpPr>
          <p:cNvPr id="89" name="圆角矩形 88"/>
          <p:cNvSpPr/>
          <p:nvPr>
            <p:custDataLst>
              <p:tags r:id="rId6"/>
            </p:custDataLst>
          </p:nvPr>
        </p:nvSpPr>
        <p:spPr>
          <a:xfrm>
            <a:off x="4885654" y="4349452"/>
            <a:ext cx="2003807" cy="591466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lIns="0" tIns="0" rIns="0" bIns="0" numCol="1" spcCol="0" rtlCol="0" fromWordArt="0" anchor="ctr" anchorCtr="0" forceAA="0" compatLnSpc="1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zh-CN" altLang="en-US" b="1">
                <a:solidFill>
                  <a:schemeClr val="lt1">
                    <a:lumMod val="100000"/>
                  </a:schemeClr>
                </a:solidFill>
                <a:latin typeface="+mn-ea"/>
                <a:cs typeface="+mn-ea"/>
                <a:sym typeface="+mn-ea"/>
              </a:rPr>
              <a:t>多加</a:t>
            </a:r>
            <a:r>
              <a:rPr lang="en-US" altLang="zh-CN" b="1">
                <a:solidFill>
                  <a:schemeClr val="lt1">
                    <a:lumMod val="100000"/>
                  </a:schemeClr>
                </a:solidFill>
                <a:latin typeface="+mn-ea"/>
                <a:cs typeface="+mn-ea"/>
                <a:sym typeface="+mn-ea"/>
              </a:rPr>
              <a:t>B</a:t>
            </a:r>
            <a:r>
              <a:rPr lang="zh-CN" altLang="en-US" b="1">
                <a:solidFill>
                  <a:schemeClr val="lt1">
                    <a:lumMod val="100000"/>
                  </a:schemeClr>
                </a:solidFill>
                <a:latin typeface="+mn-ea"/>
                <a:cs typeface="+mn-ea"/>
                <a:sym typeface="+mn-ea"/>
              </a:rPr>
              <a:t>剂</a:t>
            </a:r>
            <a:endParaRPr lang="zh-CN" altLang="en-US" b="1">
              <a:solidFill>
                <a:schemeClr val="lt1">
                  <a:lumMod val="100000"/>
                </a:schemeClr>
              </a:solidFill>
              <a:latin typeface="+mn-ea"/>
              <a:cs typeface="+mn-ea"/>
              <a:sym typeface="+mn-ea"/>
            </a:endParaRPr>
          </a:p>
        </p:txBody>
      </p:sp>
      <p:sp>
        <p:nvSpPr>
          <p:cNvPr id="7" name="矩形 6"/>
          <p:cNvSpPr/>
          <p:nvPr>
            <p:custDataLst>
              <p:tags r:id="rId7"/>
            </p:custDataLst>
          </p:nvPr>
        </p:nvSpPr>
        <p:spPr>
          <a:xfrm>
            <a:off x="7211695" y="4051300"/>
            <a:ext cx="4284345" cy="1188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>
            <a:noAutofit/>
          </a:bodyPr>
          <a:lstStyle/>
          <a:p>
            <a:pPr algn="just" defTabSz="1216025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1400" kern="0">
                <a:ln>
                  <a:noFill/>
                  <a:prstDash val="sysDot"/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</a:rPr>
              <a:t>B</a:t>
            </a:r>
            <a:r>
              <a:rPr lang="zh-CN" altLang="en-US" sz="1400" kern="0">
                <a:ln>
                  <a:noFill/>
                  <a:prstDash val="sysDot"/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</a:rPr>
              <a:t>内含有大量的络合剂，没有其他络合剂的情况下可用</a:t>
            </a:r>
            <a:endParaRPr lang="zh-CN" altLang="en-US" sz="1400" kern="0">
              <a:ln>
                <a:noFill/>
                <a:prstDash val="sysDot"/>
              </a:ln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+mn-ea"/>
            </a:endParaRPr>
          </a:p>
        </p:txBody>
      </p:sp>
      <p:sp>
        <p:nvSpPr>
          <p:cNvPr id="8" name="圆角矩形 7"/>
          <p:cNvSpPr/>
          <p:nvPr>
            <p:custDataLst>
              <p:tags r:id="rId8"/>
            </p:custDataLst>
          </p:nvPr>
        </p:nvSpPr>
        <p:spPr>
          <a:xfrm>
            <a:off x="4885690" y="5495925"/>
            <a:ext cx="2004060" cy="81153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lIns="0" tIns="0" rIns="0" bIns="0" numCol="1" spcCol="0" rtlCol="0" fromWordArt="0" anchor="ctr" anchorCtr="0" forceAA="0" compatLnSpc="1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zh-CN" altLang="en-US" b="1">
              <a:solidFill>
                <a:schemeClr val="lt1">
                  <a:lumMod val="100000"/>
                </a:schemeClr>
              </a:solidFill>
              <a:latin typeface="+mn-ea"/>
              <a:cs typeface="+mn-ea"/>
              <a:sym typeface="+mn-ea"/>
            </a:endParaRPr>
          </a:p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zh-CN" altLang="en-US" b="1">
                <a:solidFill>
                  <a:schemeClr val="lt1">
                    <a:lumMod val="100000"/>
                  </a:schemeClr>
                </a:solidFill>
                <a:latin typeface="+mn-ea"/>
                <a:cs typeface="+mn-ea"/>
                <a:sym typeface="+mn-ea"/>
              </a:rPr>
              <a:t>增加对应配方的主络合剂</a:t>
            </a:r>
            <a:endParaRPr lang="zh-CN" altLang="en-US" b="1">
              <a:solidFill>
                <a:schemeClr val="lt1">
                  <a:lumMod val="100000"/>
                </a:schemeClr>
              </a:solidFill>
              <a:latin typeface="+mn-ea"/>
              <a:cs typeface="+mn-ea"/>
              <a:sym typeface="+mn-ea"/>
            </a:endParaRPr>
          </a:p>
          <a:p>
            <a:pPr algn="ctr">
              <a:spcBef>
                <a:spcPct val="0"/>
              </a:spcBef>
              <a:spcAft>
                <a:spcPct val="0"/>
              </a:spcAft>
            </a:pPr>
            <a:endParaRPr lang="zh-CN" altLang="en-US" b="1">
              <a:solidFill>
                <a:schemeClr val="lt1">
                  <a:lumMod val="100000"/>
                </a:schemeClr>
              </a:solidFill>
              <a:latin typeface="+mn-ea"/>
              <a:cs typeface="+mn-ea"/>
              <a:sym typeface="+mn-ea"/>
            </a:endParaRPr>
          </a:p>
        </p:txBody>
      </p:sp>
      <p:sp>
        <p:nvSpPr>
          <p:cNvPr id="9" name="矩形 8"/>
          <p:cNvSpPr/>
          <p:nvPr>
            <p:custDataLst>
              <p:tags r:id="rId9"/>
            </p:custDataLst>
          </p:nvPr>
        </p:nvSpPr>
        <p:spPr>
          <a:xfrm>
            <a:off x="7179087" y="5298070"/>
            <a:ext cx="4316954" cy="118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>
            <a:noAutofit/>
          </a:bodyPr>
          <a:lstStyle/>
          <a:p>
            <a:pPr algn="just" defTabSz="1216025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400" kern="0">
                <a:ln>
                  <a:noFill/>
                  <a:prstDash val="sysDot"/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</a:rPr>
              <a:t>不同的配方使用的络合剂不同，尽量选择配方内的主络合剂，以免破环产品性能</a:t>
            </a:r>
            <a:endParaRPr lang="en-US" altLang="zh-CN" sz="1400" kern="0">
              <a:ln>
                <a:noFill/>
                <a:prstDash val="sysDot"/>
              </a:ln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+mn-ea"/>
            </a:endParaRPr>
          </a:p>
        </p:txBody>
      </p:sp>
      <p:sp>
        <p:nvSpPr>
          <p:cNvPr id="2" name="椭圆 1"/>
          <p:cNvSpPr/>
          <p:nvPr>
            <p:custDataLst>
              <p:tags r:id="rId10"/>
            </p:custDataLst>
          </p:nvPr>
        </p:nvSpPr>
        <p:spPr>
          <a:xfrm>
            <a:off x="534394" y="2005469"/>
            <a:ext cx="4029463" cy="4029463"/>
          </a:xfrm>
          <a:prstGeom prst="ellipse">
            <a:avLst/>
          </a:prstGeom>
          <a:noFill/>
          <a:ln>
            <a:gradFill>
              <a:gsLst>
                <a:gs pos="0">
                  <a:schemeClr val="accent1">
                    <a:lumMod val="60000"/>
                    <a:lumOff val="40000"/>
                    <a:alpha val="40000"/>
                  </a:schemeClr>
                </a:gs>
                <a:gs pos="51000">
                  <a:schemeClr val="accent1">
                    <a:alpha val="0"/>
                  </a:schemeClr>
                </a:gs>
              </a:gsLst>
              <a:lin ang="108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1828800" rtl="0" eaLnBrk="1" latinLnBrk="0" hangingPunct="1">
              <a:defRPr sz="3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914400" algn="l" defTabSz="1828800" rtl="0" eaLnBrk="1" latinLnBrk="0" hangingPunct="1">
              <a:defRPr sz="3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828800" algn="l" defTabSz="1828800" rtl="0" eaLnBrk="1" latinLnBrk="0" hangingPunct="1">
              <a:defRPr sz="3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2743200" algn="l" defTabSz="1828800" rtl="0" eaLnBrk="1" latinLnBrk="0" hangingPunct="1">
              <a:defRPr sz="3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3657600" algn="l" defTabSz="1828800" rtl="0" eaLnBrk="1" latinLnBrk="0" hangingPunct="1">
              <a:defRPr sz="3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0" algn="l" defTabSz="1828800" rtl="0" eaLnBrk="1" latinLnBrk="0" hangingPunct="1">
              <a:defRPr sz="3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5486400" algn="l" defTabSz="1828800" rtl="0" eaLnBrk="1" latinLnBrk="0" hangingPunct="1">
              <a:defRPr sz="3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6400800" algn="l" defTabSz="1828800" rtl="0" eaLnBrk="1" latinLnBrk="0" hangingPunct="1">
              <a:defRPr sz="3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7315200" algn="l" defTabSz="1828800" rtl="0" eaLnBrk="1" latinLnBrk="0" hangingPunct="1">
              <a:defRPr sz="3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buClrTx/>
              <a:buSzTx/>
              <a:buFontTx/>
            </a:pPr>
            <a:endParaRPr lang="zh-CN" altLang="en-US" sz="1600">
              <a:solidFill>
                <a:schemeClr val="lt1"/>
              </a:solidFill>
              <a:cs typeface="江城圆体 400W" panose="020B0500000000000000" charset="-122"/>
              <a:sym typeface="+mn-ea"/>
            </a:endParaRPr>
          </a:p>
        </p:txBody>
      </p:sp>
      <p:sp>
        <p:nvSpPr>
          <p:cNvPr id="16" name="椭圆 15"/>
          <p:cNvSpPr/>
          <p:nvPr>
            <p:custDataLst>
              <p:tags r:id="rId11"/>
            </p:custDataLst>
          </p:nvPr>
        </p:nvSpPr>
        <p:spPr>
          <a:xfrm>
            <a:off x="3377794" y="5794004"/>
            <a:ext cx="99878" cy="9987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>
              <a:solidFill>
                <a:schemeClr val="lt1"/>
              </a:solidFill>
              <a:cs typeface="江城圆体 400W" panose="020B0500000000000000" charset="-122"/>
              <a:sym typeface="+mn-ea"/>
            </a:endParaRPr>
          </a:p>
        </p:txBody>
      </p:sp>
      <p:sp>
        <p:nvSpPr>
          <p:cNvPr id="18" name="椭圆 17"/>
          <p:cNvSpPr/>
          <p:nvPr>
            <p:custDataLst>
              <p:tags r:id="rId12"/>
            </p:custDataLst>
          </p:nvPr>
        </p:nvSpPr>
        <p:spPr>
          <a:xfrm>
            <a:off x="3377794" y="2151874"/>
            <a:ext cx="99878" cy="9987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>
              <a:solidFill>
                <a:schemeClr val="lt1"/>
              </a:solidFill>
              <a:cs typeface="江城圆体 400W" panose="020B0500000000000000" charset="-122"/>
              <a:sym typeface="+mn-ea"/>
            </a:endParaRPr>
          </a:p>
        </p:txBody>
      </p:sp>
      <p:sp>
        <p:nvSpPr>
          <p:cNvPr id="4" name="椭圆 3"/>
          <p:cNvSpPr/>
          <p:nvPr>
            <p:custDataLst>
              <p:tags r:id="rId13"/>
            </p:custDataLst>
          </p:nvPr>
        </p:nvSpPr>
        <p:spPr>
          <a:xfrm>
            <a:off x="717764" y="2188839"/>
            <a:ext cx="3662722" cy="3662722"/>
          </a:xfrm>
          <a:prstGeom prst="ellipse">
            <a:avLst/>
          </a:prstGeom>
          <a:solidFill>
            <a:schemeClr val="accent1">
              <a:alpha val="1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>
              <a:solidFill>
                <a:schemeClr val="lt1"/>
              </a:solidFill>
              <a:cs typeface="微软雅黑" panose="020B0503020204020204" charset="-122"/>
              <a:sym typeface="+mn-ea"/>
            </a:endParaRPr>
          </a:p>
        </p:txBody>
      </p:sp>
      <p:sp>
        <p:nvSpPr>
          <p:cNvPr id="24" name="椭圆 23"/>
          <p:cNvSpPr/>
          <p:nvPr>
            <p:custDataLst>
              <p:tags r:id="rId14"/>
            </p:custDataLst>
          </p:nvPr>
        </p:nvSpPr>
        <p:spPr>
          <a:xfrm>
            <a:off x="1125080" y="2596155"/>
            <a:ext cx="2848090" cy="284809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lIns="0" tIns="0" rIns="0" bIns="0" numCol="1" spcCol="0" rtlCol="0" fromWordArt="0" anchor="ctr" anchorCtr="0" forceAA="0" compatLnSpc="1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zh-CN" altLang="en-US" sz="2800" b="1" dirty="0">
                <a:solidFill>
                  <a:schemeClr val="lt1">
                    <a:lumMod val="100000"/>
                  </a:schemeClr>
                </a:solidFill>
                <a:latin typeface="+mn-ea"/>
                <a:cs typeface="+mn-ea"/>
                <a:sym typeface="+mn-ea"/>
              </a:rPr>
              <a:t>增加络合剂</a:t>
            </a:r>
            <a:endParaRPr lang="zh-CN" altLang="en-US" sz="2800" b="1" dirty="0">
              <a:solidFill>
                <a:schemeClr val="lt1">
                  <a:lumMod val="100000"/>
                </a:schemeClr>
              </a:solidFill>
              <a:latin typeface="+mn-ea"/>
              <a:cs typeface="+mn-ea"/>
              <a:sym typeface="+mn-ea"/>
            </a:endParaRPr>
          </a:p>
        </p:txBody>
      </p:sp>
      <p:sp>
        <p:nvSpPr>
          <p:cNvPr id="13" name="椭圆 12"/>
          <p:cNvSpPr/>
          <p:nvPr>
            <p:custDataLst>
              <p:tags r:id="rId15"/>
            </p:custDataLst>
          </p:nvPr>
        </p:nvSpPr>
        <p:spPr>
          <a:xfrm>
            <a:off x="4418233" y="4595246"/>
            <a:ext cx="99878" cy="9987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>
              <a:solidFill>
                <a:schemeClr val="lt1"/>
              </a:solidFill>
              <a:cs typeface="江城圆体 400W" panose="020B0500000000000000" charset="-122"/>
              <a:sym typeface="+mn-ea"/>
            </a:endParaRPr>
          </a:p>
        </p:txBody>
      </p:sp>
      <p:sp>
        <p:nvSpPr>
          <p:cNvPr id="15" name="椭圆 14"/>
          <p:cNvSpPr/>
          <p:nvPr>
            <p:custDataLst>
              <p:tags r:id="rId16"/>
            </p:custDataLst>
          </p:nvPr>
        </p:nvSpPr>
        <p:spPr>
          <a:xfrm>
            <a:off x="4418233" y="3348360"/>
            <a:ext cx="99878" cy="9987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>
              <a:solidFill>
                <a:schemeClr val="lt1"/>
              </a:solidFill>
              <a:cs typeface="江城圆体 400W" panose="020B0500000000000000" charset="-122"/>
              <a:sym typeface="+mn-ea"/>
            </a:endParaRPr>
          </a:p>
        </p:txBody>
      </p:sp>
    </p:spTree>
    <p:custDataLst>
      <p:tags r:id="rId17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女人坐在桌子前&#10;&#10;AI 生成的内容可能不正确。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43" t="1212" r="25204" b="4440"/>
          <a:stretch>
            <a:fillRect/>
          </a:stretch>
        </p:blipFill>
        <p:spPr>
          <a:xfrm>
            <a:off x="624661" y="954000"/>
            <a:ext cx="4073654" cy="4950000"/>
          </a:xfrm>
          <a:custGeom>
            <a:avLst/>
            <a:gdLst>
              <a:gd name="connsiteX0" fmla="*/ 0 w 4076700"/>
              <a:gd name="connsiteY0" fmla="*/ 0 h 4948569"/>
              <a:gd name="connsiteX1" fmla="*/ 4076700 w 4076700"/>
              <a:gd name="connsiteY1" fmla="*/ 0 h 4948569"/>
              <a:gd name="connsiteX2" fmla="*/ 4076700 w 4076700"/>
              <a:gd name="connsiteY2" fmla="*/ 4948569 h 4948569"/>
              <a:gd name="connsiteX3" fmla="*/ 0 w 4076700"/>
              <a:gd name="connsiteY3" fmla="*/ 4948569 h 4948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76700" h="4948569">
                <a:moveTo>
                  <a:pt x="0" y="0"/>
                </a:moveTo>
                <a:lnTo>
                  <a:pt x="4076700" y="0"/>
                </a:lnTo>
                <a:lnTo>
                  <a:pt x="4076700" y="4948569"/>
                </a:lnTo>
                <a:lnTo>
                  <a:pt x="0" y="4948569"/>
                </a:lnTo>
                <a:close/>
              </a:path>
            </a:pathLst>
          </a:custGeom>
          <a:solidFill>
            <a:schemeClr val="accent1"/>
          </a:solidFill>
          <a:ln w="6350">
            <a:solidFill>
              <a:schemeClr val="accent1">
                <a:alpha val="10000"/>
              </a:schemeClr>
            </a:solidFill>
          </a:ln>
        </p:spPr>
      </p:pic>
      <p:sp>
        <p:nvSpPr>
          <p:cNvPr id="4" name="标题"/>
          <p:cNvSpPr>
            <a:spLocks noGrp="1"/>
          </p:cNvSpPr>
          <p:nvPr>
            <p:ph type="ctrTitle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zh-CN" altLang="en-US"/>
              <a:t>感谢观看</a:t>
            </a:r>
            <a:endParaRPr lang="zh-CN" altLang="en-US"/>
          </a:p>
        </p:txBody>
      </p:sp>
      <p:sp>
        <p:nvSpPr>
          <p:cNvPr id="5" name="副标题"/>
          <p:cNvSpPr>
            <a:spLocks noGrp="1"/>
          </p:cNvSpPr>
          <p:nvPr>
            <p:ph type="subTitle" idx="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en-US" altLang="zh-CN"/>
              <a:t>Thank you</a:t>
            </a:r>
            <a:endParaRPr lang="en-US" altLang="zh-CN"/>
          </a:p>
        </p:txBody>
      </p:sp>
      <p:sp>
        <p:nvSpPr>
          <p:cNvPr id="10" name="署名"/>
          <p:cNvSpPr>
            <a:spLocks noGrp="1"/>
          </p:cNvSpPr>
          <p:nvPr>
            <p:ph type="body" sz="quarter" idx="17"/>
            <p:custDataLst>
              <p:tags r:id="rId5"/>
            </p:custDataLst>
          </p:nvPr>
        </p:nvSpPr>
        <p:spPr/>
        <p:txBody>
          <a:bodyPr/>
          <a:lstStyle/>
          <a:p>
            <a:r>
              <a:rPr lang="zh-CN" altLang="en-US"/>
              <a:t>汇报人：</a:t>
            </a:r>
            <a:r>
              <a:rPr lang="en-US" altLang="zh-CN"/>
              <a:t>WPS</a:t>
            </a:r>
            <a:endParaRPr lang="en-US" altLang="zh-CN"/>
          </a:p>
        </p:txBody>
      </p:sp>
    </p:spTree>
    <p:custDataLst>
      <p:tags r:id="rId6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TYPE" val="i"/>
  <p:tag name="KSO_WM_UNIT_INDEX" val="3"/>
  <p:tag name="KSO_WM_BEAUTIFY_FLAG" val="#wm#"/>
  <p:tag name="KSO_WM_TAG_VERSION" val="3.0"/>
  <p:tag name="KSO_WM_UNIT_ID" val="_1*i*3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0.xml><?xml version="1.0" encoding="utf-8"?>
<p:tagLst xmlns:p="http://schemas.openxmlformats.org/presentationml/2006/main">
  <p:tag name="KSO_WM_UNIT_ID" val="_1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0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d"/>
  <p:tag name="KSO_WM_UNIT_TYPE" val="n_h_h_i"/>
  <p:tag name="KSO_WM_UNIT_INDEX" val="1_2_2_1"/>
  <p:tag name="KSO_WM_UNIT_ID" val="diagram20231636_2*n_h_h_i*1_2_2_1"/>
  <p:tag name="KSO_WM_TEMPLATE_CATEGORY" val="diagram"/>
  <p:tag name="KSO_WM_TEMPLATE_INDEX" val="20231636"/>
  <p:tag name="KSO_WM_UNIT_LAYERLEVEL" val="1_1_1_1"/>
  <p:tag name="KSO_WM_TAG_VERSION" val="3.0"/>
  <p:tag name="KSO_WM_BEAUTIFY_FLAG" val="#wm#"/>
  <p:tag name="KSO_WM_UNIT_TEXT_FILL_FORE_SCHEMECOLOR_INDEX_BRIGHTNESS" val="0.15"/>
  <p:tag name="KSO_WM_DIAGRAM_GROUP_CODE" val="n1-1"/>
  <p:tag name="KSO_WM_DIAGRAM_VERSION" val="3"/>
  <p:tag name="KSO_WM_DIAGRAM_COLOR_TRICK" val="1"/>
  <p:tag name="KSO_WM_DIAGRAM_COLOR_TEXT_CAN_REMOVE" val="n"/>
  <p:tag name="KSO_WM_DIAGRAM_MAX_ITEMCNT" val="6"/>
  <p:tag name="KSO_WM_DIAGRAM_MIN_ITEMCNT" val="2"/>
  <p:tag name="KSO_WM_DIAGRAM_VIRTUALLY_FRAME" val="{&quot;height&quot;:351.67489624023443,&quot;left&quot;:53.99125635342334,&quot;top&quot;:129.86200069878046,&quot;width&quot;:853.7556762695312}"/>
  <p:tag name="KSO_WM_DIAGRAM_COLOR_MATCH_VALUE" val="{&quot;shape&quot;:{&quot;fill&quot;:{&quot;solid&quot;:{&quot;brightness&quot;:0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2,&quot;rgb&quot;:&quot;#ffffff&quot;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TEXT_FILL_TYPE" val="1"/>
  <p:tag name="KSO_WM_UNIT_PRESET_TEXT" val="02"/>
  <p:tag name="KSO_WM_UNIT_FILL_TYPE" val="1"/>
  <p:tag name="KSO_WM_UNIT_FILL_FORE_SCHEMECOLOR_INDEX" val="5"/>
  <p:tag name="KSO_WM_UNIT_FILL_FORE_SCHEMECOLOR_INDEX_BRIGHTNESS" val="0"/>
  <p:tag name="KSO_WM_UNIT_USESOURCEFORMAT_APPLY" val="0"/>
</p:tagLst>
</file>

<file path=ppt/tags/tag10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d"/>
  <p:tag name="KSO_WM_UNIT_TYPE" val="n_h_h_i"/>
  <p:tag name="KSO_WM_UNIT_INDEX" val="1_2_3_1"/>
  <p:tag name="KSO_WM_UNIT_ID" val="diagram20231636_2*n_h_h_i*1_2_3_1"/>
  <p:tag name="KSO_WM_TEMPLATE_CATEGORY" val="diagram"/>
  <p:tag name="KSO_WM_TEMPLATE_INDEX" val="20231636"/>
  <p:tag name="KSO_WM_UNIT_LAYERLEVEL" val="1_1_1_1"/>
  <p:tag name="KSO_WM_TAG_VERSION" val="3.0"/>
  <p:tag name="KSO_WM_BEAUTIFY_FLAG" val="#wm#"/>
  <p:tag name="KSO_WM_UNIT_TEXT_FILL_FORE_SCHEMECOLOR_INDEX_BRIGHTNESS" val="0.15"/>
  <p:tag name="KSO_WM_DIAGRAM_GROUP_CODE" val="n1-1"/>
  <p:tag name="KSO_WM_DIAGRAM_VERSION" val="3"/>
  <p:tag name="KSO_WM_DIAGRAM_COLOR_TRICK" val="1"/>
  <p:tag name="KSO_WM_DIAGRAM_COLOR_TEXT_CAN_REMOVE" val="n"/>
  <p:tag name="KSO_WM_DIAGRAM_MAX_ITEMCNT" val="6"/>
  <p:tag name="KSO_WM_DIAGRAM_MIN_ITEMCNT" val="2"/>
  <p:tag name="KSO_WM_DIAGRAM_VIRTUALLY_FRAME" val="{&quot;height&quot;:351.67489624023443,&quot;left&quot;:53.99125635342334,&quot;top&quot;:129.86200069878046,&quot;width&quot;:853.7556762695312}"/>
  <p:tag name="KSO_WM_DIAGRAM_COLOR_MATCH_VALUE" val="{&quot;shape&quot;:{&quot;fill&quot;:{&quot;solid&quot;:{&quot;brightness&quot;:0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2,&quot;rgb&quot;:&quot;#ffffff&quot;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TEXT_FILL_TYPE" val="1"/>
  <p:tag name="KSO_WM_UNIT_PRESET_TEXT" val="03"/>
  <p:tag name="KSO_WM_UNIT_FILL_TYPE" val="1"/>
  <p:tag name="KSO_WM_UNIT_FILL_FORE_SCHEMECOLOR_INDEX" val="5"/>
  <p:tag name="KSO_WM_UNIT_FILL_FORE_SCHEMECOLOR_INDEX_BRIGHTNESS" val="0"/>
  <p:tag name="KSO_WM_UNIT_USESOURCEFORMAT_APPLY" val="0"/>
</p:tagLst>
</file>

<file path=ppt/tags/tag102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diagram20231636_2*n_h_a*1_1_1"/>
  <p:tag name="KSO_WM_TEMPLATE_CATEGORY" val="diagram"/>
  <p:tag name="KSO_WM_TEMPLATE_INDEX" val="20231636"/>
  <p:tag name="KSO_WM_UNIT_LAYERLEVEL" val="1_1_1"/>
  <p:tag name="KSO_WM_TAG_VERSION" val="3.0"/>
  <p:tag name="KSO_WM_DIAGRAM_GROUP_CODE" val="n1-1"/>
  <p:tag name="KSO_WM_UNIT_TYPE" val="n_h_a"/>
  <p:tag name="KSO_WM_UNIT_INDEX" val="1_1_1"/>
  <p:tag name="KSO_WM_UNIT_ISCONTENTSTITLE" val="0"/>
  <p:tag name="KSO_WM_UNIT_ISNUMDGMTITLE" val="0"/>
  <p:tag name="KSO_WM_UNIT_NOCLEAR" val="0"/>
  <p:tag name="KSO_WM_DIAGRAM_VERSION" val="3"/>
  <p:tag name="KSO_WM_DIAGRAM_COLOR_TRICK" val="1"/>
  <p:tag name="KSO_WM_DIAGRAM_COLOR_TEXT_CAN_REMOVE" val="n"/>
  <p:tag name="KSO_WM_DIAGRAM_MAX_ITEMCNT" val="6"/>
  <p:tag name="KSO_WM_DIAGRAM_MIN_ITEMCNT" val="2"/>
  <p:tag name="KSO_WM_DIAGRAM_VIRTUALLY_FRAME" val="{&quot;height&quot;:351.67489624023443,&quot;left&quot;:53.99125635342334,&quot;top&quot;:129.86200069878046,&quot;width&quot;:853.7556762695312}"/>
  <p:tag name="KSO_WM_DIAGRAM_COLOR_MATCH_VALUE" val="{&quot;shape&quot;:{&quot;fill&quot;:{&quot;type&quot;:0},&quot;glow&quot;:{&quot;colorType&quot;:0},&quot;line&quot;:{&quot;solidLine&quot;:{&quot;brightness&quot;:0,&quot;colorType&quot;:1,&quot;foreColorIndex&quot;:5,&quot;transparency&quot;:0},&quot;type&quot;:1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VALUE" val="70"/>
  <p:tag name="KSO_WM_UNIT_TEXT_TYPE" val="1"/>
  <p:tag name="KSO_WM_UNIT_PRESET_TEXT" val="添加项标题"/>
  <p:tag name="KSO_WM_UNIT_LINE_FORE_SCHEMECOLOR_INDEX" val="5"/>
  <p:tag name="KSO_WM_UNIT_TEXT_FILL_FORE_SCHEMECOLOR_INDEX" val="1"/>
  <p:tag name="KSO_WM_UNIT_TEXT_FILL_TYPE" val="1"/>
  <p:tag name="KSO_WM_UNIT_LINE_FILL_TYPE" val="2"/>
  <p:tag name="KSO_WM_UNIT_USESOURCEFORMAT_APPLY" val="0"/>
</p:tagLst>
</file>

<file path=ppt/tags/tag103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29"/>
  <p:tag name="KSO_WM_UNIT_HIGHLIGHT" val="0"/>
  <p:tag name="KSO_WM_UNIT_COMPATIBLE" val="0"/>
  <p:tag name="KSO_WM_UNIT_DIAGRAM_ISNUMVISUAL" val="0"/>
  <p:tag name="KSO_WM_UNIT_DIAGRAM_ISREFERUNIT" val="0"/>
  <p:tag name="KSO_WM_DIAGRAM_GROUP_CODE" val="n1-1"/>
  <p:tag name="KSO_WM_UNIT_TYPE" val="a"/>
  <p:tag name="KSO_WM_UNIT_INDEX" val="1"/>
  <p:tag name="KSO_WM_UNIT_ID" val="diagram20231636_2*a*1"/>
  <p:tag name="KSO_WM_TEMPLATE_CATEGORY" val="diagram"/>
  <p:tag name="KSO_WM_TEMPLATE_INDEX" val="20231636"/>
  <p:tag name="KSO_WM_UNIT_LAYERLEVEL" val="1"/>
  <p:tag name="KSO_WM_TAG_VERSION" val="3.0"/>
  <p:tag name="KSO_WM_BEAUTIFY_FLAG" val="#wm#"/>
  <p:tag name="KSO_WM_UNIT_TEXT_TYPE" val="1"/>
  <p:tag name="KSO_WM_UNIT_PRESET_TEXT" val="单击此处添加标题"/>
  <p:tag name="KSO_WM_UNIT_TEXT_FILL_FORE_SCHEMECOLOR_INDEX" val="13"/>
  <p:tag name="KSO_WM_UNIT_TEXT_FILL_TYPE" val="1"/>
  <p:tag name="KSO_WM_UNIT_USESOURCEFORMAT_APPLY" val="0"/>
</p:tagLst>
</file>

<file path=ppt/tags/tag104.xml><?xml version="1.0" encoding="utf-8"?>
<p:tagLst xmlns:p="http://schemas.openxmlformats.org/presentationml/2006/main">
  <p:tag name="KSO_WM_SLIDE_ID" val="diagram20231636_2"/>
  <p:tag name="KSO_WM_TEMPLATE_SUBCATEGORY" val="0"/>
  <p:tag name="KSO_WM_TEMPLATE_MASTER_TYPE" val="0"/>
  <p:tag name="KSO_WM_TEMPLATE_COLOR_TYPE" val="0"/>
  <p:tag name="KSO_WM_SLIDE_ITEM_CNT" val="3"/>
  <p:tag name="KSO_WM_SLIDE_INDEX" val="2"/>
  <p:tag name="KSO_WM_TAG_VERSION" val="3.0"/>
  <p:tag name="KSO_WM_BEAUTIFY_FLAG" val="#wm#"/>
  <p:tag name="KSO_WM_TEMPLATE_CATEGORY" val="custom"/>
  <p:tag name="KSO_WM_TEMPLATE_INDEX" val="20238668"/>
  <p:tag name="KSO_WM_SLIDE_TYPE" val="text"/>
  <p:tag name="KSO_WM_SLIDE_SUBTYPE" val="diag"/>
  <p:tag name="KSO_WM_SLIDE_SIZE" val="851.507*346.68"/>
  <p:tag name="KSO_WM_SLIDE_POSITION" val="55.1157*132.359"/>
  <p:tag name="KSO_WM_SLIDE_LAYOUT" val="a_n"/>
  <p:tag name="KSO_WM_SLIDE_LAYOUT_CNT" val="1_1"/>
  <p:tag name="KSO_WM_SPECIAL_SOURCE" val="bdnull"/>
  <p:tag name="KSO_WM_DIAGRAM_GROUP_CODE" val="n1-1"/>
  <p:tag name="KSO_WM_SLIDE_DIAGTYPE" val="n"/>
</p:tagLst>
</file>

<file path=ppt/tags/tag105.xml><?xml version="1.0" encoding="utf-8"?>
<p:tagLst xmlns:p="http://schemas.openxmlformats.org/presentationml/2006/main">
  <p:tag name="KSO_WM_UNIT_TYPE" val="a"/>
  <p:tag name="KSO_WM_UNIT_INDEX" val="1"/>
  <p:tag name="KSO_WM_BEAUTIFY_FLAG" val="#wm#"/>
  <p:tag name="KSO_WM_TAG_VERSION" val="3.0"/>
  <p:tag name="KSO_WM_UNIT_ID" val="custom20238668_7*a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TEMPLATE_INDEX" val="20238668"/>
  <p:tag name="KSO_WM_TEMPLATE_CATEGORY" val="custom"/>
  <p:tag name="KSO_WM_UNIT_ISCONTENTSTITLE" val="0"/>
  <p:tag name="KSO_WM_UNIT_VALUE" val="30"/>
  <p:tag name="KSO_WM_UNIT_PRESET_TEXT" val="添加章节标题"/>
  <p:tag name="KSO_WM_UNIT_TEXT_TYPE" val="1"/>
</p:tagLst>
</file>

<file path=ppt/tags/tag106.xml><?xml version="1.0" encoding="utf-8"?>
<p:tagLst xmlns:p="http://schemas.openxmlformats.org/presentationml/2006/main">
  <p:tag name="KSO_WM_UNIT_TYPE" val="e"/>
  <p:tag name="KSO_WM_UNIT_INDEX" val="1"/>
  <p:tag name="KSO_WM_BEAUTIFY_FLAG" val="#wm#"/>
  <p:tag name="KSO_WM_TAG_VERSION" val="3.0"/>
  <p:tag name="KSO_WM_UNIT_ID" val="custom20238668_7*e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TEMPLATE_INDEX" val="20238668"/>
  <p:tag name="KSO_WM_TEMPLATE_CATEGORY" val="custom"/>
  <p:tag name="KSO_WM_UNIT_VALUE" val="2"/>
</p:tagLst>
</file>

<file path=ppt/tags/tag107.xml><?xml version="1.0" encoding="utf-8"?>
<p:tagLst xmlns:p="http://schemas.openxmlformats.org/presentationml/2006/main">
  <p:tag name="KSO_WM_SLIDE_TYPE" val="sectionTitle"/>
  <p:tag name="KSO_WM_TEMPLATE_SUBCATEGORY" val="29"/>
  <p:tag name="KSO_WM_TEMPLATE_COLOR_TYPE" val="0"/>
  <p:tag name="KSO_WM_TAG_VERSION" val="3.0"/>
  <p:tag name="KSO_WM_SLIDE_SUBTYPE" val="pureTxt"/>
  <p:tag name="KSO_WM_SLIDE_ITEM_CNT" val="0"/>
  <p:tag name="KSO_WM_BEAUTIFY_FLAG" val="#wm#"/>
  <p:tag name="KSO_WM_TEMPLATE_INDEX" val="20238668"/>
  <p:tag name="KSO_WM_TEMPLATE_CATEGORY" val="custom"/>
  <p:tag name="KSO_WM_SLIDE_INDEX" val="7"/>
  <p:tag name="KSO_WM_SLIDE_ID" val="custom20238668_7"/>
  <p:tag name="KSO_WM_TEMPLATE_MASTER_TYPE" val="0"/>
  <p:tag name="KSO_WM_SLIDE_LAYOUT" val="a_b_e"/>
  <p:tag name="KSO_WM_SLIDE_LAYOUT_CNT" val="1_1_1"/>
</p:tagLst>
</file>

<file path=ppt/tags/tag10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n1-1"/>
  <p:tag name="KSO_WM_UNIT_ID" val="diagram20233163_1*a*1"/>
  <p:tag name="KSO_WM_TEMPLATE_CATEGORY" val="diagram"/>
  <p:tag name="KSO_WM_TEMPLATE_INDEX" val="20233163"/>
  <p:tag name="KSO_WM_UNIT_LAYERLEVEL" val="1"/>
  <p:tag name="KSO_WM_TAG_VERSION" val="3.0"/>
  <p:tag name="KSO_WM_BEAUTIFY_FLAG" val="#wm#"/>
  <p:tag name="KSO_WM_UNIT_ISCONTENTSTITLE" val="0"/>
  <p:tag name="KSO_WM_UNIT_ISNUMDGMTITLE" val="0"/>
  <p:tag name="KSO_WM_UNIT_NOCLEAR" val="0"/>
  <p:tag name="KSO_WM_UNIT_VALUE" val="30"/>
  <p:tag name="KSO_WM_UNIT_TYPE" val="a"/>
  <p:tag name="KSO_WM_UNIT_INDEX" val="1"/>
  <p:tag name="KSO_WM_UNIT_TEXT_TYPE" val="1"/>
  <p:tag name="KSO_WM_UNIT_PRESET_TEXT" val="单击此处添加标题"/>
  <p:tag name="KSO_WM_UNIT_TEXT_FILL_FORE_SCHEMECOLOR_INDEX" val="13"/>
  <p:tag name="KSO_WM_UNIT_TEXT_FILL_TYPE" val="1"/>
  <p:tag name="KSO_WM_UNIT_USESOURCEFORMAT_APPLY" val="0"/>
</p:tagLst>
</file>

<file path=ppt/tags/tag10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n1-1"/>
  <p:tag name="KSO_WM_UNIT_INDEX" val="1_2_1_1"/>
  <p:tag name="KSO_WM_TEMPLATE_CATEGORY" val="diagram"/>
  <p:tag name="KSO_WM_TEMPLATE_INDEX" val="20233163"/>
  <p:tag name="KSO_WM_UNIT_LAYERLEVEL" val="1_1_1_1"/>
  <p:tag name="KSO_WM_TAG_VERSION" val="3.0"/>
  <p:tag name="KSO_WM_UNIT_FILL_FORE_SCHEMECOLOR_INDEX_1_BRIGHTNESS" val="0.4"/>
  <p:tag name="KSO_WM_UNIT_FILL_FORE_SCHEMECOLOR_INDEX_1" val="5"/>
  <p:tag name="KSO_WM_UNIT_FILL_FORE_SCHEMECOLOR_INDEX_1_POS" val="0"/>
  <p:tag name="KSO_WM_UNIT_FILL_FORE_SCHEMECOLOR_INDEX_1_TRANS" val="0"/>
  <p:tag name="KSO_WM_UNIT_FILL_FORE_SCHEMECOLOR_INDEX_2_BRIGHTNESS" val="0"/>
  <p:tag name="KSO_WM_UNIT_FILL_FORE_SCHEMECOLOR_INDEX_2" val="5"/>
  <p:tag name="KSO_WM_UNIT_FILL_FORE_SCHEMECOLOR_INDEX_2_POS" val="0.99"/>
  <p:tag name="KSO_WM_UNIT_FILL_FORE_SCHEMECOLOR_INDEX_2_TRANS" val="0"/>
  <p:tag name="KSO_WM_UNIT_FILL_GRADIENT_TYPE" val="0"/>
  <p:tag name="KSO_WM_UNIT_FILL_GRADIENT_ANGLE" val="45"/>
  <p:tag name="KSO_WM_UNIT_FILL_GRADIENT_DIRECTION" val="0"/>
  <p:tag name="KSO_WM_UNIT_TEXT_FILL_FORE_SCHEMECOLOR_INDEX_BRIGHTNESS" val="0"/>
  <p:tag name="KSO_WM_BEAUTIFY_FLAG" val="#wm#"/>
  <p:tag name="KSO_WM_DIAGRAM_VERSION" val="3"/>
  <p:tag name="KSO_WM_DIAGRAM_COLOR_TRICK" val="1"/>
  <p:tag name="KSO_WM_DIAGRAM_COLOR_TEXT_CAN_REMOVE" val="n"/>
  <p:tag name="KSO_WM_DIAGRAM_MAX_ITEMCNT" val="4"/>
  <p:tag name="KSO_WM_DIAGRAM_MIN_ITEMCNT" val="4"/>
  <p:tag name="KSO_WM_DIAGRAM_VIRTUALLY_FRAME" val="{&quot;height&quot;:388.08322834645674,&quot;left&quot;:42.078260142409,&quot;top&quot;:122.63094488188976,&quot;width&quot;:863.121826171875}"/>
  <p:tag name="KSO_WM_UNIT_ISCONTENTSTITLE" val="0"/>
  <p:tag name="KSO_WM_UNIT_ISNUMDGMTITLE" val="0"/>
  <p:tag name="KSO_WM_UNIT_NOCLEAR" val="0"/>
  <p:tag name="KSO_WM_UNIT_TYPE" val="n_h_h_a"/>
  <p:tag name="KSO_WM_UNIT_ID" val="diagram20233163_1*n_h_h_a*1_2_1_1"/>
  <p:tag name="KSO_WM_UNIT_VALUE" val="6"/>
  <p:tag name="KSO_WM_DIAGRAM_COLOR_MATCH_VALUE" val="{&quot;shape&quot;:{&quot;fill&quot;:{&quot;solid&quot;:{&quot;brightness&quot;:0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TEXT_TYPE" val="1"/>
  <p:tag name="KSO_WM_UNIT_PRESET_TEXT" val="添加标题"/>
  <p:tag name="KSO_WM_UNIT_FILL_TYPE" val="1"/>
  <p:tag name="KSO_WM_UNIT_FILL_FORE_SCHEMECOLOR_INDEX" val="5"/>
  <p:tag name="KSO_WM_UNIT_FILL_FORE_SCHEMECOLOR_INDEX_BRIGHTNESS" val="0"/>
  <p:tag name="KSO_WM_UNIT_TEXT_FILL_FORE_SCHEMECOLOR_INDEX" val="1"/>
  <p:tag name="KSO_WM_UNIT_TEXT_FILL_TYPE" val="1"/>
  <p:tag name="KSO_WM_UNIT_USESOURCEFORMAT_APPLY" val="0"/>
</p:tagLst>
</file>

<file path=ppt/tags/tag11.xml><?xml version="1.0" encoding="utf-8"?>
<p:tagLst xmlns:p="http://schemas.openxmlformats.org/presentationml/2006/main">
  <p:tag name="KSO_WM_UNIT_ID" val="_1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10.xml><?xml version="1.0" encoding="utf-8"?>
<p:tagLst xmlns:p="http://schemas.openxmlformats.org/presentationml/2006/main">
  <p:tag name="KSO_WM_UNIT_TEXT_FILL_FORE_SCHEMECOLOR_INDEX_BRIGHTNESS" val="0"/>
  <p:tag name="KSO_WM_UNIT_SUBTYPE" val="a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n1-1"/>
  <p:tag name="KSO_WM_UNIT_TYPE" val="n_h_h_f"/>
  <p:tag name="KSO_WM_UNIT_INDEX" val="1_2_1_1"/>
  <p:tag name="KSO_WM_UNIT_ID" val="diagram20233163_1*n_h_h_f*1_2_1_1"/>
  <p:tag name="KSO_WM_TEMPLATE_CATEGORY" val="diagram"/>
  <p:tag name="KSO_WM_TEMPLATE_INDEX" val="20233163"/>
  <p:tag name="KSO_WM_UNIT_LAYERLEVEL" val="1_1_1_1"/>
  <p:tag name="KSO_WM_TAG_VERSION" val="3.0"/>
  <p:tag name="KSO_WM_BEAUTIFY_FLAG" val="#wm#"/>
  <p:tag name="KSO_WM_UNIT_VALUE" val="36"/>
  <p:tag name="KSO_WM_DIAGRAM_VERSION" val="3"/>
  <p:tag name="KSO_WM_DIAGRAM_COLOR_TRICK" val="1"/>
  <p:tag name="KSO_WM_DIAGRAM_COLOR_TEXT_CAN_REMOVE" val="n"/>
  <p:tag name="KSO_WM_DIAGRAM_MAX_ITEMCNT" val="4"/>
  <p:tag name="KSO_WM_DIAGRAM_MIN_ITEMCNT" val="4"/>
  <p:tag name="KSO_WM_DIAGRAM_VIRTUALLY_FRAME" val="{&quot;height&quot;:388.08322834645674,&quot;left&quot;:42.078260142409,&quot;top&quot;:122.63094488188976,&quot;width&quot;:863.121826171875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TEXT_TYPE" val="1"/>
  <p:tag name="KSO_WM_UNIT_PRESET_TEXT" val="添加文本具体内容，简明扼要地阐述观点。可酌情增减文字，以便观者准确地理解您传达的思想。添加文本具体内容，简明扼要地阐述观点。"/>
  <p:tag name="KSO_WM_UNIT_TEXT_FILL_FORE_SCHEMECOLOR_INDEX" val="1"/>
  <p:tag name="KSO_WM_UNIT_TEXT_FILL_TYPE" val="1"/>
  <p:tag name="KSO_WM_UNIT_USESOURCEFORMAT_APPLY" val="0"/>
</p:tagLst>
</file>

<file path=ppt/tags/tag1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n1-1"/>
  <p:tag name="KSO_WM_TEMPLATE_CATEGORY" val="diagram"/>
  <p:tag name="KSO_WM_TEMPLATE_INDEX" val="20233163"/>
  <p:tag name="KSO_WM_UNIT_LAYERLEVEL" val="1_1_1_1"/>
  <p:tag name="KSO_WM_TAG_VERSION" val="3.0"/>
  <p:tag name="KSO_WM_UNIT_FILL_FORE_SCHEMECOLOR_INDEX_1_BRIGHTNESS" val="0.4"/>
  <p:tag name="KSO_WM_UNIT_FILL_FORE_SCHEMECOLOR_INDEX_1" val="5"/>
  <p:tag name="KSO_WM_UNIT_FILL_FORE_SCHEMECOLOR_INDEX_1_POS" val="0"/>
  <p:tag name="KSO_WM_UNIT_FILL_FORE_SCHEMECOLOR_INDEX_1_TRANS" val="0"/>
  <p:tag name="KSO_WM_UNIT_FILL_FORE_SCHEMECOLOR_INDEX_2_BRIGHTNESS" val="0"/>
  <p:tag name="KSO_WM_UNIT_FILL_FORE_SCHEMECOLOR_INDEX_2" val="5"/>
  <p:tag name="KSO_WM_UNIT_FILL_FORE_SCHEMECOLOR_INDEX_2_POS" val="0.99"/>
  <p:tag name="KSO_WM_UNIT_FILL_FORE_SCHEMECOLOR_INDEX_2_TRANS" val="0"/>
  <p:tag name="KSO_WM_UNIT_FILL_GRADIENT_TYPE" val="0"/>
  <p:tag name="KSO_WM_UNIT_FILL_GRADIENT_ANGLE" val="45"/>
  <p:tag name="KSO_WM_UNIT_FILL_GRADIENT_DIRECTION" val="0"/>
  <p:tag name="KSO_WM_UNIT_TEXT_FILL_FORE_SCHEMECOLOR_INDEX_BRIGHTNESS" val="0"/>
  <p:tag name="KSO_WM_BEAUTIFY_FLAG" val="#wm#"/>
  <p:tag name="KSO_WM_DIAGRAM_VERSION" val="3"/>
  <p:tag name="KSO_WM_DIAGRAM_COLOR_TRICK" val="1"/>
  <p:tag name="KSO_WM_DIAGRAM_COLOR_TEXT_CAN_REMOVE" val="n"/>
  <p:tag name="KSO_WM_DIAGRAM_MAX_ITEMCNT" val="4"/>
  <p:tag name="KSO_WM_DIAGRAM_MIN_ITEMCNT" val="4"/>
  <p:tag name="KSO_WM_DIAGRAM_VIRTUALLY_FRAME" val="{&quot;height&quot;:388.08322834645674,&quot;left&quot;:42.078260142409,&quot;top&quot;:122.63094488188976,&quot;width&quot;:863.121826171875}"/>
  <p:tag name="KSO_WM_UNIT_ISCONTENTSTITLE" val="0"/>
  <p:tag name="KSO_WM_UNIT_ISNUMDGMTITLE" val="0"/>
  <p:tag name="KSO_WM_UNIT_NOCLEAR" val="0"/>
  <p:tag name="KSO_WM_UNIT_TYPE" val="n_h_h_a"/>
  <p:tag name="KSO_WM_UNIT_INDEX" val="1_2_2_1"/>
  <p:tag name="KSO_WM_UNIT_ID" val="diagram20233163_1*n_h_h_a*1_2_2_1"/>
  <p:tag name="KSO_WM_UNIT_VALUE" val="6"/>
  <p:tag name="KSO_WM_DIAGRAM_COLOR_MATCH_VALUE" val="{&quot;shape&quot;:{&quot;fill&quot;:{&quot;solid&quot;:{&quot;brightness&quot;:0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TEXT_TYPE" val="1"/>
  <p:tag name="KSO_WM_UNIT_PRESET_TEXT" val="添加标题"/>
  <p:tag name="KSO_WM_UNIT_FILL_TYPE" val="1"/>
  <p:tag name="KSO_WM_UNIT_FILL_FORE_SCHEMECOLOR_INDEX" val="5"/>
  <p:tag name="KSO_WM_UNIT_FILL_FORE_SCHEMECOLOR_INDEX_BRIGHTNESS" val="0"/>
  <p:tag name="KSO_WM_UNIT_TEXT_FILL_FORE_SCHEMECOLOR_INDEX" val="1"/>
  <p:tag name="KSO_WM_UNIT_TEXT_FILL_TYPE" val="1"/>
  <p:tag name="KSO_WM_UNIT_USESOURCEFORMAT_APPLY" val="0"/>
</p:tagLst>
</file>

<file path=ppt/tags/tag112.xml><?xml version="1.0" encoding="utf-8"?>
<p:tagLst xmlns:p="http://schemas.openxmlformats.org/presentationml/2006/main">
  <p:tag name="KSO_WM_UNIT_TEXT_FILL_FORE_SCHEMECOLOR_INDEX_BRIGHTNESS" val="0"/>
  <p:tag name="KSO_WM_UNIT_SUBTYPE" val="a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n1-1"/>
  <p:tag name="KSO_WM_UNIT_TYPE" val="n_h_h_f"/>
  <p:tag name="KSO_WM_UNIT_INDEX" val="1_2_2_1"/>
  <p:tag name="KSO_WM_UNIT_ID" val="diagram20233163_1*n_h_h_f*1_2_2_1"/>
  <p:tag name="KSO_WM_TEMPLATE_CATEGORY" val="diagram"/>
  <p:tag name="KSO_WM_TEMPLATE_INDEX" val="20233163"/>
  <p:tag name="KSO_WM_UNIT_LAYERLEVEL" val="1_1_1_1"/>
  <p:tag name="KSO_WM_TAG_VERSION" val="3.0"/>
  <p:tag name="KSO_WM_UNIT_VALUE" val="51"/>
  <p:tag name="KSO_WM_BEAUTIFY_FLAG" val="#wm#"/>
  <p:tag name="KSO_WM_DIAGRAM_VERSION" val="3"/>
  <p:tag name="KSO_WM_DIAGRAM_COLOR_TRICK" val="1"/>
  <p:tag name="KSO_WM_DIAGRAM_COLOR_TEXT_CAN_REMOVE" val="n"/>
  <p:tag name="KSO_WM_DIAGRAM_MAX_ITEMCNT" val="4"/>
  <p:tag name="KSO_WM_DIAGRAM_MIN_ITEMCNT" val="4"/>
  <p:tag name="KSO_WM_DIAGRAM_VIRTUALLY_FRAME" val="{&quot;height&quot;:388.08322834645674,&quot;left&quot;:42.078260142409,&quot;top&quot;:122.63094488188976,&quot;width&quot;:863.121826171875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TEXT_TYPE" val="1"/>
  <p:tag name="KSO_WM_UNIT_PRESET_TEXT" val="添加文本具体内容，简明扼要地阐述观点。可酌情增减文字，以便观者准确地理解您传达的思想。添加文本具体内容，简明扼要地阐述观点。"/>
  <p:tag name="KSO_WM_UNIT_TEXT_FILL_FORE_SCHEMECOLOR_INDEX" val="1"/>
  <p:tag name="KSO_WM_UNIT_TEXT_FILL_TYPE" val="1"/>
  <p:tag name="KSO_WM_UNIT_USESOURCEFORMAT_APPLY" val="0"/>
</p:tagLst>
</file>

<file path=ppt/tags/tag1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n1-1"/>
  <p:tag name="KSO_WM_TEMPLATE_CATEGORY" val="diagram"/>
  <p:tag name="KSO_WM_TEMPLATE_INDEX" val="20233163"/>
  <p:tag name="KSO_WM_UNIT_LAYERLEVEL" val="1_1_1_1"/>
  <p:tag name="KSO_WM_TAG_VERSION" val="3.0"/>
  <p:tag name="KSO_WM_UNIT_FILL_FORE_SCHEMECOLOR_INDEX_1_BRIGHTNESS" val="0.4"/>
  <p:tag name="KSO_WM_UNIT_FILL_FORE_SCHEMECOLOR_INDEX_1" val="5"/>
  <p:tag name="KSO_WM_UNIT_FILL_FORE_SCHEMECOLOR_INDEX_1_POS" val="0"/>
  <p:tag name="KSO_WM_UNIT_FILL_FORE_SCHEMECOLOR_INDEX_1_TRANS" val="0"/>
  <p:tag name="KSO_WM_UNIT_FILL_FORE_SCHEMECOLOR_INDEX_2_BRIGHTNESS" val="0"/>
  <p:tag name="KSO_WM_UNIT_FILL_FORE_SCHEMECOLOR_INDEX_2" val="5"/>
  <p:tag name="KSO_WM_UNIT_FILL_FORE_SCHEMECOLOR_INDEX_2_POS" val="0.99"/>
  <p:tag name="KSO_WM_UNIT_FILL_FORE_SCHEMECOLOR_INDEX_2_TRANS" val="0"/>
  <p:tag name="KSO_WM_UNIT_FILL_GRADIENT_TYPE" val="0"/>
  <p:tag name="KSO_WM_UNIT_FILL_GRADIENT_ANGLE" val="45"/>
  <p:tag name="KSO_WM_UNIT_FILL_GRADIENT_DIRECTION" val="0"/>
  <p:tag name="KSO_WM_UNIT_TEXT_FILL_FORE_SCHEMECOLOR_INDEX_BRIGHTNESS" val="0"/>
  <p:tag name="KSO_WM_BEAUTIFY_FLAG" val="#wm#"/>
  <p:tag name="KSO_WM_DIAGRAM_VERSION" val="3"/>
  <p:tag name="KSO_WM_DIAGRAM_COLOR_TRICK" val="1"/>
  <p:tag name="KSO_WM_DIAGRAM_COLOR_TEXT_CAN_REMOVE" val="n"/>
  <p:tag name="KSO_WM_DIAGRAM_MAX_ITEMCNT" val="4"/>
  <p:tag name="KSO_WM_DIAGRAM_MIN_ITEMCNT" val="4"/>
  <p:tag name="KSO_WM_DIAGRAM_VIRTUALLY_FRAME" val="{&quot;height&quot;:388.08322834645674,&quot;left&quot;:42.078260142409,&quot;top&quot;:122.63094488188976,&quot;width&quot;:863.121826171875}"/>
  <p:tag name="KSO_WM_UNIT_ISCONTENTSTITLE" val="0"/>
  <p:tag name="KSO_WM_UNIT_ISNUMDGMTITLE" val="0"/>
  <p:tag name="KSO_WM_UNIT_NOCLEAR" val="0"/>
  <p:tag name="KSO_WM_UNIT_TYPE" val="n_h_h_a"/>
  <p:tag name="KSO_WM_UNIT_INDEX" val="1_2_3_1"/>
  <p:tag name="KSO_WM_UNIT_ID" val="diagram20233163_1*n_h_h_a*1_2_3_1"/>
  <p:tag name="KSO_WM_UNIT_VALUE" val="6"/>
  <p:tag name="KSO_WM_DIAGRAM_COLOR_MATCH_VALUE" val="{&quot;shape&quot;:{&quot;fill&quot;:{&quot;solid&quot;:{&quot;brightness&quot;:0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TEXT_TYPE" val="1"/>
  <p:tag name="KSO_WM_UNIT_PRESET_TEXT" val="添加标题"/>
  <p:tag name="KSO_WM_UNIT_FILL_TYPE" val="1"/>
  <p:tag name="KSO_WM_UNIT_FILL_FORE_SCHEMECOLOR_INDEX" val="5"/>
  <p:tag name="KSO_WM_UNIT_FILL_FORE_SCHEMECOLOR_INDEX_BRIGHTNESS" val="0"/>
  <p:tag name="KSO_WM_UNIT_TEXT_FILL_FORE_SCHEMECOLOR_INDEX" val="1"/>
  <p:tag name="KSO_WM_UNIT_TEXT_FILL_TYPE" val="1"/>
  <p:tag name="KSO_WM_UNIT_USESOURCEFORMAT_APPLY" val="0"/>
</p:tagLst>
</file>

<file path=ppt/tags/tag114.xml><?xml version="1.0" encoding="utf-8"?>
<p:tagLst xmlns:p="http://schemas.openxmlformats.org/presentationml/2006/main">
  <p:tag name="KSO_WM_UNIT_TEXT_FILL_FORE_SCHEMECOLOR_INDEX_BRIGHTNESS" val="0"/>
  <p:tag name="KSO_WM_UNIT_SUBTYPE" val="a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n1-1"/>
  <p:tag name="KSO_WM_UNIT_TYPE" val="n_h_h_f"/>
  <p:tag name="KSO_WM_UNIT_INDEX" val="1_2_3_1"/>
  <p:tag name="KSO_WM_UNIT_ID" val="diagram20233163_1*n_h_h_f*1_2_3_1"/>
  <p:tag name="KSO_WM_TEMPLATE_CATEGORY" val="diagram"/>
  <p:tag name="KSO_WM_TEMPLATE_INDEX" val="20233163"/>
  <p:tag name="KSO_WM_UNIT_LAYERLEVEL" val="1_1_1_1"/>
  <p:tag name="KSO_WM_TAG_VERSION" val="3.0"/>
  <p:tag name="KSO_WM_BEAUTIFY_FLAG" val="#wm#"/>
  <p:tag name="KSO_WM_UNIT_VALUE" val="36"/>
  <p:tag name="KSO_WM_DIAGRAM_VERSION" val="3"/>
  <p:tag name="KSO_WM_DIAGRAM_COLOR_TRICK" val="1"/>
  <p:tag name="KSO_WM_DIAGRAM_COLOR_TEXT_CAN_REMOVE" val="n"/>
  <p:tag name="KSO_WM_DIAGRAM_MAX_ITEMCNT" val="4"/>
  <p:tag name="KSO_WM_DIAGRAM_MIN_ITEMCNT" val="4"/>
  <p:tag name="KSO_WM_DIAGRAM_VIRTUALLY_FRAME" val="{&quot;height&quot;:388.08322834645674,&quot;left&quot;:42.078260142409,&quot;top&quot;:122.63094488188976,&quot;width&quot;:863.121826171875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TEXT_TYPE" val="1"/>
  <p:tag name="KSO_WM_UNIT_PRESET_TEXT" val="添加文本具体内容，简明扼要地阐述观点。可酌情增减文字，以便观者准确地理解您传达的思想。添加文本具体内容，简明扼要地阐述观点。"/>
  <p:tag name="KSO_WM_UNIT_TEXT_FILL_FORE_SCHEMECOLOR_INDEX" val="1"/>
  <p:tag name="KSO_WM_UNIT_TEXT_FILL_TYPE" val="1"/>
  <p:tag name="KSO_WM_UNIT_USESOURCEFORMAT_APPLY" val="0"/>
</p:tagLst>
</file>

<file path=ppt/tags/tag1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n1-1"/>
  <p:tag name="KSO_WM_TEMPLATE_CATEGORY" val="diagram"/>
  <p:tag name="KSO_WM_TEMPLATE_INDEX" val="20233163"/>
  <p:tag name="KSO_WM_UNIT_LAYERLEVEL" val="1_1_1_1"/>
  <p:tag name="KSO_WM_TAG_VERSION" val="3.0"/>
  <p:tag name="KSO_WM_UNIT_FILL_FORE_SCHEMECOLOR_INDEX_1_BRIGHTNESS" val="0.4"/>
  <p:tag name="KSO_WM_UNIT_FILL_FORE_SCHEMECOLOR_INDEX_1" val="5"/>
  <p:tag name="KSO_WM_UNIT_FILL_FORE_SCHEMECOLOR_INDEX_1_POS" val="0"/>
  <p:tag name="KSO_WM_UNIT_FILL_FORE_SCHEMECOLOR_INDEX_1_TRANS" val="0"/>
  <p:tag name="KSO_WM_UNIT_FILL_FORE_SCHEMECOLOR_INDEX_2_BRIGHTNESS" val="0"/>
  <p:tag name="KSO_WM_UNIT_FILL_FORE_SCHEMECOLOR_INDEX_2" val="5"/>
  <p:tag name="KSO_WM_UNIT_FILL_FORE_SCHEMECOLOR_INDEX_2_POS" val="0.99"/>
  <p:tag name="KSO_WM_UNIT_FILL_FORE_SCHEMECOLOR_INDEX_2_TRANS" val="0"/>
  <p:tag name="KSO_WM_UNIT_FILL_GRADIENT_TYPE" val="0"/>
  <p:tag name="KSO_WM_UNIT_FILL_GRADIENT_ANGLE" val="45"/>
  <p:tag name="KSO_WM_UNIT_FILL_GRADIENT_DIRECTION" val="0"/>
  <p:tag name="KSO_WM_UNIT_TEXT_FILL_FORE_SCHEMECOLOR_INDEX_BRIGHTNESS" val="0"/>
  <p:tag name="KSO_WM_BEAUTIFY_FLAG" val="#wm#"/>
  <p:tag name="KSO_WM_DIAGRAM_VERSION" val="3"/>
  <p:tag name="KSO_WM_DIAGRAM_COLOR_TRICK" val="1"/>
  <p:tag name="KSO_WM_DIAGRAM_COLOR_TEXT_CAN_REMOVE" val="n"/>
  <p:tag name="KSO_WM_DIAGRAM_MAX_ITEMCNT" val="4"/>
  <p:tag name="KSO_WM_DIAGRAM_MIN_ITEMCNT" val="4"/>
  <p:tag name="KSO_WM_DIAGRAM_VIRTUALLY_FRAME" val="{&quot;height&quot;:388.08322834645674,&quot;left&quot;:42.078260142409,&quot;top&quot;:122.63094488188976,&quot;width&quot;:863.121826171875}"/>
  <p:tag name="KSO_WM_UNIT_ISCONTENTSTITLE" val="0"/>
  <p:tag name="KSO_WM_UNIT_ISNUMDGMTITLE" val="0"/>
  <p:tag name="KSO_WM_UNIT_NOCLEAR" val="0"/>
  <p:tag name="KSO_WM_UNIT_TYPE" val="n_h_h_a"/>
  <p:tag name="KSO_WM_UNIT_INDEX" val="1_2_4_1"/>
  <p:tag name="KSO_WM_UNIT_ID" val="diagram20233163_1*n_h_h_a*1_2_4_1"/>
  <p:tag name="KSO_WM_UNIT_VALUE" val="6"/>
  <p:tag name="KSO_WM_DIAGRAM_COLOR_MATCH_VALUE" val="{&quot;shape&quot;:{&quot;fill&quot;:{&quot;solid&quot;:{&quot;brightness&quot;:0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TEXT_TYPE" val="1"/>
  <p:tag name="KSO_WM_UNIT_PRESET_TEXT" val="添加标题"/>
  <p:tag name="KSO_WM_UNIT_FILL_TYPE" val="1"/>
  <p:tag name="KSO_WM_UNIT_FILL_FORE_SCHEMECOLOR_INDEX" val="5"/>
  <p:tag name="KSO_WM_UNIT_FILL_FORE_SCHEMECOLOR_INDEX_BRIGHTNESS" val="0"/>
  <p:tag name="KSO_WM_UNIT_TEXT_FILL_FORE_SCHEMECOLOR_INDEX" val="1"/>
  <p:tag name="KSO_WM_UNIT_TEXT_FILL_TYPE" val="1"/>
  <p:tag name="KSO_WM_UNIT_USESOURCEFORMAT_APPLY" val="0"/>
</p:tagLst>
</file>

<file path=ppt/tags/tag116.xml><?xml version="1.0" encoding="utf-8"?>
<p:tagLst xmlns:p="http://schemas.openxmlformats.org/presentationml/2006/main">
  <p:tag name="KSO_WM_UNIT_TEXT_FILL_FORE_SCHEMECOLOR_INDEX_BRIGHTNESS" val="0"/>
  <p:tag name="KSO_WM_UNIT_SUBTYPE" val="a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n1-1"/>
  <p:tag name="KSO_WM_UNIT_TYPE" val="n_h_h_f"/>
  <p:tag name="KSO_WM_UNIT_INDEX" val="1_2_4_1"/>
  <p:tag name="KSO_WM_UNIT_ID" val="diagram20233163_1*n_h_h_f*1_2_4_1"/>
  <p:tag name="KSO_WM_TEMPLATE_CATEGORY" val="diagram"/>
  <p:tag name="KSO_WM_TEMPLATE_INDEX" val="20233163"/>
  <p:tag name="KSO_WM_UNIT_LAYERLEVEL" val="1_1_1_1"/>
  <p:tag name="KSO_WM_TAG_VERSION" val="3.0"/>
  <p:tag name="KSO_WM_BEAUTIFY_FLAG" val="#wm#"/>
  <p:tag name="KSO_WM_UNIT_VALUE" val="36"/>
  <p:tag name="KSO_WM_DIAGRAM_VERSION" val="3"/>
  <p:tag name="KSO_WM_DIAGRAM_COLOR_TRICK" val="1"/>
  <p:tag name="KSO_WM_DIAGRAM_COLOR_TEXT_CAN_REMOVE" val="n"/>
  <p:tag name="KSO_WM_DIAGRAM_MAX_ITEMCNT" val="4"/>
  <p:tag name="KSO_WM_DIAGRAM_MIN_ITEMCNT" val="4"/>
  <p:tag name="KSO_WM_DIAGRAM_VIRTUALLY_FRAME" val="{&quot;height&quot;:388.08322834645674,&quot;left&quot;:42.078260142409,&quot;top&quot;:122.63094488188976,&quot;width&quot;:863.121826171875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TEXT_TYPE" val="1"/>
  <p:tag name="KSO_WM_UNIT_PRESET_TEXT" val="添加文本具体内容，简明扼要地阐述观点。可酌情增减文字，以便观者准确地理解您传达的思想。添加文本具体内容，简明扼要地阐述观点。"/>
  <p:tag name="KSO_WM_UNIT_TEXT_FILL_FORE_SCHEMECOLOR_INDEX" val="1"/>
  <p:tag name="KSO_WM_UNIT_TEXT_FILL_TYPE" val="1"/>
  <p:tag name="KSO_WM_UNIT_USESOURCEFORMAT_APPLY" val="0"/>
</p:tagLst>
</file>

<file path=ppt/tags/tag1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n1-1"/>
  <p:tag name="KSO_WM_UNIT_TYPE" val="n_h_i"/>
  <p:tag name="KSO_WM_UNIT_INDEX" val="1_2_2"/>
  <p:tag name="KSO_WM_UNIT_ID" val="diagram20233163_1*n_h_i*1_2_2"/>
  <p:tag name="KSO_WM_TEMPLATE_CATEGORY" val="diagram"/>
  <p:tag name="KSO_WM_TEMPLATE_INDEX" val="20233163"/>
  <p:tag name="KSO_WM_UNIT_LAYERLEVEL" val="1_1_1"/>
  <p:tag name="KSO_WM_TAG_VERSION" val="3.0"/>
  <p:tag name="KSO_WM_UNIT_LINE_FORE_SCHEMECOLOR_INDEX_1_BRIGHTNESS" val="0.4"/>
  <p:tag name="KSO_WM_UNIT_LINE_FORE_SCHEMECOLOR_INDEX_1" val="5"/>
  <p:tag name="KSO_WM_UNIT_LINE_FORE_SCHEMECOLOR_INDEX_1_POS" val="0"/>
  <p:tag name="KSO_WM_UNIT_LINE_FORE_SCHEMECOLOR_INDEX_1_TRANS" val="0"/>
  <p:tag name="KSO_WM_UNIT_LINE_FORE_SCHEMECOLOR_INDEX_2_BRIGHTNESS" val="0"/>
  <p:tag name="KSO_WM_UNIT_LINE_FORE_SCHEMECOLOR_INDEX_2" val="5"/>
  <p:tag name="KSO_WM_UNIT_LINE_FORE_SCHEMECOLOR_INDEX_2_POS" val="0.51"/>
  <p:tag name="KSO_WM_UNIT_LINE_FORE_SCHEMECOLOR_INDEX_2_TRANS" val="1"/>
  <p:tag name="KSO_WM_UNIT_LINE_GRADIENT_TYPE" val="0"/>
  <p:tag name="KSO_WM_UNIT_LINE_GRADIENT_ANGLE" val="180"/>
  <p:tag name="KSO_WM_UNIT_LINE_GRADIENT_DIRECTION" val="4"/>
  <p:tag name="KSO_WM_UNIT_LINE_FILL_TYPE" val="5"/>
  <p:tag name="KSO_WM_UNIT_TEXT_FILL_FORE_SCHEMECOLOR_INDEX_BRIGHTNESS" val="0"/>
  <p:tag name="KSO_WM_UNIT_TEXT_FILL_TYPE" val="1"/>
  <p:tag name="KSO_WM_BEAUTIFY_FLAG" val="#wm#"/>
  <p:tag name="KSO_WM_DIAGRAM_VERSION" val="3"/>
  <p:tag name="KSO_WM_DIAGRAM_COLOR_TRICK" val="1"/>
  <p:tag name="KSO_WM_DIAGRAM_COLOR_TEXT_CAN_REMOVE" val="n"/>
  <p:tag name="KSO_WM_DIAGRAM_MAX_ITEMCNT" val="4"/>
  <p:tag name="KSO_WM_DIAGRAM_MIN_ITEMCNT" val="4"/>
  <p:tag name="KSO_WM_DIAGRAM_VIRTUALLY_FRAME" val="{&quot;height&quot;:388.08322834645674,&quot;left&quot;:42.078260142409,&quot;top&quot;:122.63094488188976,&quot;width&quot;:863.121826171875}"/>
  <p:tag name="KSO_WM_DIAGRAM_COLOR_MATCH_VALUE" val="{&quot;shape&quot;:{&quot;fill&quot;:{&quot;type&quot;:0},&quot;glow&quot;:{&quot;colorType&quot;:0},&quot;line&quot;:{&quot;gradient&quot;:[{&quot;brightness&quot;:0.4000000059604645,&quot;colorType&quot;:1,&quot;foreColorIndex&quot;:5,&quot;pos&quot;:0,&quot;transparency&quot;:0.6000000238418579},{&quot;brightness&quot;:0,&quot;colorType&quot;:1,&quot;foreColorIndex&quot;:5,&quot;pos&quot;:0.5099999904632568,&quot;transparency&quot;:1}],&quot;type&quot;:2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USESOURCEFORMAT_APPLY" val="0"/>
</p:tagLst>
</file>

<file path=ppt/tags/tag118.xml><?xml version="1.0" encoding="utf-8"?>
<p:tagLst xmlns:p="http://schemas.openxmlformats.org/presentationml/2006/main">
  <p:tag name="KSO_WM_UNIT_TEXT_FILL_FORE_SCHEMECOLOR_INDEX_BRIGHTNESS" val="0"/>
  <p:tag name="KSO_WM_UNIT_TEXT_FILL_TYPE" val="1"/>
  <p:tag name="KSO_WM_UNIT_HIGHLIGHT" val="0"/>
  <p:tag name="KSO_WM_UNIT_COMPATIBLE" val="0"/>
  <p:tag name="KSO_WM_UNIT_DIAGRAM_ISNUMVISUAL" val="0"/>
  <p:tag name="KSO_WM_UNIT_DIAGRAM_ISREFERUNIT" val="0"/>
  <p:tag name="KSO_WM_DIAGRAM_GROUP_CODE" val="n1-1"/>
  <p:tag name="KSO_WM_UNIT_TYPE" val="n_h_h_i"/>
  <p:tag name="KSO_WM_UNIT_INDEX" val="1_2_4_1"/>
  <p:tag name="KSO_WM_UNIT_ID" val="diagram20233163_1*n_h_h_i*1_2_4_1"/>
  <p:tag name="KSO_WM_TEMPLATE_CATEGORY" val="diagram"/>
  <p:tag name="KSO_WM_TEMPLATE_INDEX" val="20233163"/>
  <p:tag name="KSO_WM_UNIT_LAYERLEVEL" val="1_1_1_1"/>
  <p:tag name="KSO_WM_TAG_VERSION" val="3.0"/>
  <p:tag name="KSO_WM_UNIT_FILL_FORE_SCHEMECOLOR_INDEX_1_BRIGHTNESS" val="0.4"/>
  <p:tag name="KSO_WM_UNIT_FILL_FORE_SCHEMECOLOR_INDEX_1" val="5"/>
  <p:tag name="KSO_WM_UNIT_FILL_FORE_SCHEMECOLOR_INDEX_1_POS" val="0"/>
  <p:tag name="KSO_WM_UNIT_FILL_FORE_SCHEMECOLOR_INDEX_1_TRANS" val="0"/>
  <p:tag name="KSO_WM_UNIT_FILL_FORE_SCHEMECOLOR_INDEX_2_BRIGHTNESS" val="0"/>
  <p:tag name="KSO_WM_UNIT_FILL_FORE_SCHEMECOLOR_INDEX_2" val="5"/>
  <p:tag name="KSO_WM_UNIT_FILL_FORE_SCHEMECOLOR_INDEX_2_POS" val="1"/>
  <p:tag name="KSO_WM_UNIT_FILL_FORE_SCHEMECOLOR_INDEX_2_TRANS" val="0"/>
  <p:tag name="KSO_WM_UNIT_FILL_GRADIENT_TYPE" val="0"/>
  <p:tag name="KSO_WM_UNIT_FILL_GRADIENT_ANGLE" val="45"/>
  <p:tag name="KSO_WM_UNIT_FILL_GRADIENT_DIRECTION" val="0"/>
  <p:tag name="KSO_WM_BEAUTIFY_FLAG" val="#wm#"/>
  <p:tag name="KSO_WM_DIAGRAM_VERSION" val="3"/>
  <p:tag name="KSO_WM_DIAGRAM_COLOR_TRICK" val="1"/>
  <p:tag name="KSO_WM_DIAGRAM_COLOR_TEXT_CAN_REMOVE" val="n"/>
  <p:tag name="KSO_WM_DIAGRAM_MAX_ITEMCNT" val="4"/>
  <p:tag name="KSO_WM_DIAGRAM_MIN_ITEMCNT" val="4"/>
  <p:tag name="KSO_WM_DIAGRAM_VIRTUALLY_FRAME" val="{&quot;height&quot;:388.08322834645674,&quot;left&quot;:42.078260142409,&quot;top&quot;:122.63094488188976,&quot;width&quot;:863.121826171875}"/>
  <p:tag name="KSO_WM_DIAGRAM_COLOR_MATCH_VALUE" val="{&quot;shape&quot;:{&quot;fill&quot;:{&quot;solid&quot;:{&quot;brightness&quot;:0.6000000238418579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1"/>
  <p:tag name="KSO_WM_UNIT_FILL_FORE_SCHEMECOLOR_INDEX" val="5"/>
  <p:tag name="KSO_WM_UNIT_FILL_FORE_SCHEMECOLOR_INDEX_BRIGHTNESS" val="0.6"/>
  <p:tag name="KSO_WM_UNIT_USESOURCEFORMAT_APPLY" val="0"/>
</p:tagLst>
</file>

<file path=ppt/tags/tag119.xml><?xml version="1.0" encoding="utf-8"?>
<p:tagLst xmlns:p="http://schemas.openxmlformats.org/presentationml/2006/main">
  <p:tag name="KSO_WM_UNIT_TEXT_FILL_FORE_SCHEMECOLOR_INDEX_BRIGHTNESS" val="0"/>
  <p:tag name="KSO_WM_UNIT_TEXT_FILL_TYPE" val="1"/>
  <p:tag name="KSO_WM_UNIT_HIGHLIGHT" val="0"/>
  <p:tag name="KSO_WM_UNIT_COMPATIBLE" val="0"/>
  <p:tag name="KSO_WM_UNIT_DIAGRAM_ISNUMVISUAL" val="0"/>
  <p:tag name="KSO_WM_UNIT_DIAGRAM_ISREFERUNIT" val="0"/>
  <p:tag name="KSO_WM_DIAGRAM_GROUP_CODE" val="n1-1"/>
  <p:tag name="KSO_WM_UNIT_TYPE" val="n_h_h_i"/>
  <p:tag name="KSO_WM_UNIT_INDEX" val="1_2_1_1"/>
  <p:tag name="KSO_WM_UNIT_ID" val="diagram20233163_1*n_h_h_i*1_2_1_1"/>
  <p:tag name="KSO_WM_TEMPLATE_CATEGORY" val="diagram"/>
  <p:tag name="KSO_WM_TEMPLATE_INDEX" val="20233163"/>
  <p:tag name="KSO_WM_UNIT_LAYERLEVEL" val="1_1_1_1"/>
  <p:tag name="KSO_WM_TAG_VERSION" val="3.0"/>
  <p:tag name="KSO_WM_UNIT_FILL_FORE_SCHEMECOLOR_INDEX_1_BRIGHTNESS" val="0.4"/>
  <p:tag name="KSO_WM_UNIT_FILL_FORE_SCHEMECOLOR_INDEX_1" val="5"/>
  <p:tag name="KSO_WM_UNIT_FILL_FORE_SCHEMECOLOR_INDEX_1_POS" val="0"/>
  <p:tag name="KSO_WM_UNIT_FILL_FORE_SCHEMECOLOR_INDEX_1_TRANS" val="0"/>
  <p:tag name="KSO_WM_UNIT_FILL_FORE_SCHEMECOLOR_INDEX_2_BRIGHTNESS" val="0"/>
  <p:tag name="KSO_WM_UNIT_FILL_FORE_SCHEMECOLOR_INDEX_2" val="5"/>
  <p:tag name="KSO_WM_UNIT_FILL_FORE_SCHEMECOLOR_INDEX_2_POS" val="1"/>
  <p:tag name="KSO_WM_UNIT_FILL_FORE_SCHEMECOLOR_INDEX_2_TRANS" val="0"/>
  <p:tag name="KSO_WM_UNIT_FILL_GRADIENT_TYPE" val="0"/>
  <p:tag name="KSO_WM_UNIT_FILL_GRADIENT_ANGLE" val="45"/>
  <p:tag name="KSO_WM_UNIT_FILL_GRADIENT_DIRECTION" val="0"/>
  <p:tag name="KSO_WM_BEAUTIFY_FLAG" val="#wm#"/>
  <p:tag name="KSO_WM_DIAGRAM_VERSION" val="3"/>
  <p:tag name="KSO_WM_DIAGRAM_COLOR_TRICK" val="1"/>
  <p:tag name="KSO_WM_DIAGRAM_COLOR_TEXT_CAN_REMOVE" val="n"/>
  <p:tag name="KSO_WM_DIAGRAM_MAX_ITEMCNT" val="4"/>
  <p:tag name="KSO_WM_DIAGRAM_MIN_ITEMCNT" val="4"/>
  <p:tag name="KSO_WM_DIAGRAM_VIRTUALLY_FRAME" val="{&quot;height&quot;:388.08322834645674,&quot;left&quot;:42.078260142409,&quot;top&quot;:122.63094488188976,&quot;width&quot;:863.121826171875}"/>
  <p:tag name="KSO_WM_DIAGRAM_COLOR_MATCH_VALUE" val="{&quot;shape&quot;:{&quot;fill&quot;:{&quot;solid&quot;:{&quot;brightness&quot;:0.6000000238418579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1"/>
  <p:tag name="KSO_WM_UNIT_FILL_FORE_SCHEMECOLOR_INDEX" val="5"/>
  <p:tag name="KSO_WM_UNIT_FILL_FORE_SCHEMECOLOR_INDEX_BRIGHTNESS" val="0.6"/>
  <p:tag name="KSO_WM_UNIT_USESOURCEFORMAT_APPLY" val="0"/>
</p:tagLst>
</file>

<file path=ppt/tags/tag12.xml><?xml version="1.0" encoding="utf-8"?>
<p:tagLst xmlns:p="http://schemas.openxmlformats.org/presentationml/2006/main">
  <p:tag name="KSO_WM_UNIT_TYPE" val="f"/>
  <p:tag name="KSO_WM_UNIT_SUBTYPE" val="b"/>
  <p:tag name="KSO_WM_UNIT_INDEX" val="1"/>
  <p:tag name="KSO_WM_BEAUTIFY_FLAG" val="#wm#"/>
  <p:tag name="KSO_WM_TAG_VERSION" val="3.0"/>
  <p:tag name="KSO_WM_UNIT_PRESET_TEXT" val="署名"/>
  <p:tag name="KSO_WM_UNIT_ID" val="_1*f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TEXT_LAYER_COUNT" val="1"/>
  <p:tag name="KSO_WM_UNIT_VALUE" val="11"/>
</p:tagLst>
</file>

<file path=ppt/tags/tag1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n1-1"/>
  <p:tag name="KSO_WM_UNIT_TYPE" val="n_h_i"/>
  <p:tag name="KSO_WM_UNIT_INDEX" val="1_1_2"/>
  <p:tag name="KSO_WM_UNIT_ID" val="diagram20233163_1*n_h_i*1_1_2"/>
  <p:tag name="KSO_WM_TEMPLATE_CATEGORY" val="diagram"/>
  <p:tag name="KSO_WM_TEMPLATE_INDEX" val="20233163"/>
  <p:tag name="KSO_WM_UNIT_LAYERLEVEL" val="1_1_1"/>
  <p:tag name="KSO_WM_TAG_VERSION" val="3.0"/>
  <p:tag name="KSO_WM_UNIT_FILL_FORE_SCHEMECOLOR_INDEX_1_BRIGHTNESS" val="0.4"/>
  <p:tag name="KSO_WM_UNIT_FILL_FORE_SCHEMECOLOR_INDEX_1" val="5"/>
  <p:tag name="KSO_WM_UNIT_FILL_FORE_SCHEMECOLOR_INDEX_1_POS" val="0"/>
  <p:tag name="KSO_WM_UNIT_FILL_FORE_SCHEMECOLOR_INDEX_1_TRANS" val="0.9"/>
  <p:tag name="KSO_WM_UNIT_FILL_FORE_SCHEMECOLOR_INDEX_2_BRIGHTNESS" val="0"/>
  <p:tag name="KSO_WM_UNIT_FILL_FORE_SCHEMECOLOR_INDEX_2" val="5"/>
  <p:tag name="KSO_WM_UNIT_FILL_FORE_SCHEMECOLOR_INDEX_2_POS" val="1"/>
  <p:tag name="KSO_WM_UNIT_FILL_FORE_SCHEMECOLOR_INDEX_2_TRANS" val="0.9"/>
  <p:tag name="KSO_WM_UNIT_FILL_GRADIENT_TYPE" val="0"/>
  <p:tag name="KSO_WM_UNIT_FILL_GRADIENT_ANGLE" val="45"/>
  <p:tag name="KSO_WM_UNIT_FILL_GRADIENT_DIRECTION" val="0"/>
  <p:tag name="KSO_WM_UNIT_TEXT_FILL_FORE_SCHEMECOLOR_INDEX_BRIGHTNESS" val="0"/>
  <p:tag name="KSO_WM_UNIT_TEXT_FILL_TYPE" val="1"/>
  <p:tag name="KSO_WM_BEAUTIFY_FLAG" val="#wm#"/>
  <p:tag name="KSO_WM_DIAGRAM_VERSION" val="3"/>
  <p:tag name="KSO_WM_DIAGRAM_COLOR_TRICK" val="1"/>
  <p:tag name="KSO_WM_DIAGRAM_COLOR_TEXT_CAN_REMOVE" val="n"/>
  <p:tag name="KSO_WM_DIAGRAM_MAX_ITEMCNT" val="4"/>
  <p:tag name="KSO_WM_DIAGRAM_MIN_ITEMCNT" val="4"/>
  <p:tag name="KSO_WM_DIAGRAM_VIRTUALLY_FRAME" val="{&quot;height&quot;:388.08322834645674,&quot;left&quot;:42.078260142409,&quot;top&quot;:122.63094488188976,&quot;width&quot;:863.121826171875}"/>
  <p:tag name="KSO_WM_DIAGRAM_COLOR_MATCH_VALUE" val="{&quot;shape&quot;:{&quot;fill&quot;:{&quot;solid&quot;:{&quot;brightness&quot;:0,&quot;colorType&quot;:1,&quot;foreColorIndex&quot;:5,&quot;transparency&quot;:0.8199999928474426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1"/>
  <p:tag name="KSO_WM_UNIT_FILL_FORE_SCHEMECOLOR_INDEX" val="5"/>
  <p:tag name="KSO_WM_UNIT_FILL_FORE_SCHEMECOLOR_INDEX_BRIGHTNESS" val="0"/>
  <p:tag name="KSO_WM_UNIT_USESOURCEFORMAT_APPLY" val="0"/>
</p:tagLst>
</file>

<file path=ppt/tags/tag1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n1-1"/>
  <p:tag name="KSO_WM_UNIT_TYPE" val="n_h_a"/>
  <p:tag name="KSO_WM_UNIT_INDEX" val="1_1_2"/>
  <p:tag name="KSO_WM_UNIT_ID" val="diagram20233163_1*n_h_a*1_1_2"/>
  <p:tag name="KSO_WM_TEMPLATE_CATEGORY" val="diagram"/>
  <p:tag name="KSO_WM_TEMPLATE_INDEX" val="20233163"/>
  <p:tag name="KSO_WM_UNIT_LAYERLEVEL" val="1_1_1"/>
  <p:tag name="KSO_WM_TAG_VERSION" val="3.0"/>
  <p:tag name="KSO_WM_UNIT_FILL_FORE_SCHEMECOLOR_INDEX_1_BRIGHTNESS" val="0.4"/>
  <p:tag name="KSO_WM_UNIT_FILL_FORE_SCHEMECOLOR_INDEX_1" val="5"/>
  <p:tag name="KSO_WM_UNIT_FILL_FORE_SCHEMECOLOR_INDEX_1_POS" val="0"/>
  <p:tag name="KSO_WM_UNIT_FILL_FORE_SCHEMECOLOR_INDEX_1_TRANS" val="0"/>
  <p:tag name="KSO_WM_UNIT_FILL_FORE_SCHEMECOLOR_INDEX_2_BRIGHTNESS" val="0"/>
  <p:tag name="KSO_WM_UNIT_FILL_FORE_SCHEMECOLOR_INDEX_2" val="5"/>
  <p:tag name="KSO_WM_UNIT_FILL_FORE_SCHEMECOLOR_INDEX_2_POS" val="0.98"/>
  <p:tag name="KSO_WM_UNIT_FILL_FORE_SCHEMECOLOR_INDEX_2_TRANS" val="0"/>
  <p:tag name="KSO_WM_UNIT_FILL_GRADIENT_TYPE" val="0"/>
  <p:tag name="KSO_WM_UNIT_FILL_GRADIENT_ANGLE" val="45"/>
  <p:tag name="KSO_WM_UNIT_FILL_GRADIENT_DIRECTION" val="0"/>
  <p:tag name="KSO_WM_UNIT_TEXT_FILL_FORE_SCHEMECOLOR_INDEX_BRIGHTNESS" val="0"/>
  <p:tag name="KSO_WM_BEAUTIFY_FLAG" val="#wm#"/>
  <p:tag name="KSO_WM_DIAGRAM_VERSION" val="3"/>
  <p:tag name="KSO_WM_DIAGRAM_COLOR_TRICK" val="1"/>
  <p:tag name="KSO_WM_DIAGRAM_COLOR_TEXT_CAN_REMOVE" val="n"/>
  <p:tag name="KSO_WM_DIAGRAM_MAX_ITEMCNT" val="4"/>
  <p:tag name="KSO_WM_DIAGRAM_MIN_ITEMCNT" val="4"/>
  <p:tag name="KSO_WM_DIAGRAM_VIRTUALLY_FRAME" val="{&quot;height&quot;:388.08322834645674,&quot;left&quot;:42.078260142409,&quot;top&quot;:122.63094488188976,&quot;width&quot;:863.121826171875}"/>
  <p:tag name="KSO_WM_DIAGRAM_COLOR_MATCH_VALUE" val="{&quot;shape&quot;:{&quot;fill&quot;:{&quot;solid&quot;:{&quot;brightness&quot;:0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ISCONTENTSTITLE" val="0"/>
  <p:tag name="KSO_WM_UNIT_ISNUMDGMTITLE" val="0"/>
  <p:tag name="KSO_WM_UNIT_NOCLEAR" val="0"/>
  <p:tag name="KSO_WM_UNIT_VALUE" val="40"/>
  <p:tag name="KSO_WM_UNIT_TEXT_TYPE" val="1"/>
  <p:tag name="KSO_WM_UNIT_PRESET_TEXT" val="单击此处添加标题"/>
  <p:tag name="KSO_WM_UNIT_FILL_TYPE" val="1"/>
  <p:tag name="KSO_WM_UNIT_FILL_FORE_SCHEMECOLOR_INDEX" val="5"/>
  <p:tag name="KSO_WM_UNIT_FILL_FORE_SCHEMECOLOR_INDEX_BRIGHTNESS" val="0"/>
  <p:tag name="KSO_WM_UNIT_TEXT_FILL_FORE_SCHEMECOLOR_INDEX" val="1"/>
  <p:tag name="KSO_WM_UNIT_TEXT_FILL_TYPE" val="1"/>
  <p:tag name="KSO_WM_UNIT_USESOURCEFORMAT_APPLY" val="0"/>
</p:tagLst>
</file>

<file path=ppt/tags/tag122.xml><?xml version="1.0" encoding="utf-8"?>
<p:tagLst xmlns:p="http://schemas.openxmlformats.org/presentationml/2006/main">
  <p:tag name="KSO_WM_UNIT_TEXT_FILL_FORE_SCHEMECOLOR_INDEX_BRIGHTNESS" val="0"/>
  <p:tag name="KSO_WM_UNIT_TEXT_FILL_TYPE" val="1"/>
  <p:tag name="KSO_WM_UNIT_HIGHLIGHT" val="0"/>
  <p:tag name="KSO_WM_UNIT_COMPATIBLE" val="0"/>
  <p:tag name="KSO_WM_UNIT_DIAGRAM_ISNUMVISUAL" val="0"/>
  <p:tag name="KSO_WM_UNIT_DIAGRAM_ISREFERUNIT" val="0"/>
  <p:tag name="KSO_WM_DIAGRAM_GROUP_CODE" val="n1-1"/>
  <p:tag name="KSO_WM_UNIT_TYPE" val="n_h_h_i"/>
  <p:tag name="KSO_WM_UNIT_INDEX" val="1_2_3_1"/>
  <p:tag name="KSO_WM_UNIT_ID" val="diagram20233163_1*n_h_h_i*1_2_3_1"/>
  <p:tag name="KSO_WM_TEMPLATE_CATEGORY" val="diagram"/>
  <p:tag name="KSO_WM_TEMPLATE_INDEX" val="20233163"/>
  <p:tag name="KSO_WM_UNIT_LAYERLEVEL" val="1_1_1_1"/>
  <p:tag name="KSO_WM_TAG_VERSION" val="3.0"/>
  <p:tag name="KSO_WM_UNIT_FILL_FORE_SCHEMECOLOR_INDEX_1_BRIGHTNESS" val="0.4"/>
  <p:tag name="KSO_WM_UNIT_FILL_FORE_SCHEMECOLOR_INDEX_1" val="5"/>
  <p:tag name="KSO_WM_UNIT_FILL_FORE_SCHEMECOLOR_INDEX_1_POS" val="0"/>
  <p:tag name="KSO_WM_UNIT_FILL_FORE_SCHEMECOLOR_INDEX_1_TRANS" val="0"/>
  <p:tag name="KSO_WM_UNIT_FILL_FORE_SCHEMECOLOR_INDEX_2_BRIGHTNESS" val="0"/>
  <p:tag name="KSO_WM_UNIT_FILL_FORE_SCHEMECOLOR_INDEX_2" val="5"/>
  <p:tag name="KSO_WM_UNIT_FILL_FORE_SCHEMECOLOR_INDEX_2_POS" val="1"/>
  <p:tag name="KSO_WM_UNIT_FILL_FORE_SCHEMECOLOR_INDEX_2_TRANS" val="0"/>
  <p:tag name="KSO_WM_UNIT_FILL_GRADIENT_TYPE" val="0"/>
  <p:tag name="KSO_WM_UNIT_FILL_GRADIENT_ANGLE" val="45"/>
  <p:tag name="KSO_WM_UNIT_FILL_GRADIENT_DIRECTION" val="0"/>
  <p:tag name="KSO_WM_BEAUTIFY_FLAG" val="#wm#"/>
  <p:tag name="KSO_WM_DIAGRAM_VERSION" val="3"/>
  <p:tag name="KSO_WM_DIAGRAM_COLOR_TRICK" val="1"/>
  <p:tag name="KSO_WM_DIAGRAM_COLOR_TEXT_CAN_REMOVE" val="n"/>
  <p:tag name="KSO_WM_DIAGRAM_MAX_ITEMCNT" val="4"/>
  <p:tag name="KSO_WM_DIAGRAM_MIN_ITEMCNT" val="4"/>
  <p:tag name="KSO_WM_DIAGRAM_VIRTUALLY_FRAME" val="{&quot;height&quot;:388.08322834645674,&quot;left&quot;:42.078260142409,&quot;top&quot;:122.63094488188976,&quot;width&quot;:863.121826171875}"/>
  <p:tag name="KSO_WM_DIAGRAM_COLOR_MATCH_VALUE" val="{&quot;shape&quot;:{&quot;fill&quot;:{&quot;solid&quot;:{&quot;brightness&quot;:0.6000000238418579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1"/>
  <p:tag name="KSO_WM_UNIT_FILL_FORE_SCHEMECOLOR_INDEX" val="5"/>
  <p:tag name="KSO_WM_UNIT_FILL_FORE_SCHEMECOLOR_INDEX_BRIGHTNESS" val="0.6"/>
  <p:tag name="KSO_WM_UNIT_USESOURCEFORMAT_APPLY" val="0"/>
</p:tagLst>
</file>

<file path=ppt/tags/tag123.xml><?xml version="1.0" encoding="utf-8"?>
<p:tagLst xmlns:p="http://schemas.openxmlformats.org/presentationml/2006/main">
  <p:tag name="KSO_WM_UNIT_TEXT_FILL_FORE_SCHEMECOLOR_INDEX_BRIGHTNESS" val="0"/>
  <p:tag name="KSO_WM_UNIT_TEXT_FILL_TYPE" val="1"/>
  <p:tag name="KSO_WM_UNIT_HIGHLIGHT" val="0"/>
  <p:tag name="KSO_WM_UNIT_COMPATIBLE" val="0"/>
  <p:tag name="KSO_WM_UNIT_DIAGRAM_ISNUMVISUAL" val="0"/>
  <p:tag name="KSO_WM_UNIT_DIAGRAM_ISREFERUNIT" val="0"/>
  <p:tag name="KSO_WM_DIAGRAM_GROUP_CODE" val="n1-1"/>
  <p:tag name="KSO_WM_UNIT_TYPE" val="n_h_h_i"/>
  <p:tag name="KSO_WM_UNIT_INDEX" val="1_2_2_1"/>
  <p:tag name="KSO_WM_UNIT_ID" val="diagram20233163_1*n_h_h_i*1_2_2_1"/>
  <p:tag name="KSO_WM_TEMPLATE_CATEGORY" val="diagram"/>
  <p:tag name="KSO_WM_TEMPLATE_INDEX" val="20233163"/>
  <p:tag name="KSO_WM_UNIT_LAYERLEVEL" val="1_1_1_1"/>
  <p:tag name="KSO_WM_TAG_VERSION" val="3.0"/>
  <p:tag name="KSO_WM_UNIT_FILL_FORE_SCHEMECOLOR_INDEX_1_BRIGHTNESS" val="0.4"/>
  <p:tag name="KSO_WM_UNIT_FILL_FORE_SCHEMECOLOR_INDEX_1" val="5"/>
  <p:tag name="KSO_WM_UNIT_FILL_FORE_SCHEMECOLOR_INDEX_1_POS" val="0"/>
  <p:tag name="KSO_WM_UNIT_FILL_FORE_SCHEMECOLOR_INDEX_1_TRANS" val="0"/>
  <p:tag name="KSO_WM_UNIT_FILL_FORE_SCHEMECOLOR_INDEX_2_BRIGHTNESS" val="0"/>
  <p:tag name="KSO_WM_UNIT_FILL_FORE_SCHEMECOLOR_INDEX_2" val="5"/>
  <p:tag name="KSO_WM_UNIT_FILL_FORE_SCHEMECOLOR_INDEX_2_POS" val="1"/>
  <p:tag name="KSO_WM_UNIT_FILL_FORE_SCHEMECOLOR_INDEX_2_TRANS" val="0"/>
  <p:tag name="KSO_WM_UNIT_FILL_GRADIENT_TYPE" val="0"/>
  <p:tag name="KSO_WM_UNIT_FILL_GRADIENT_ANGLE" val="45"/>
  <p:tag name="KSO_WM_UNIT_FILL_GRADIENT_DIRECTION" val="0"/>
  <p:tag name="KSO_WM_BEAUTIFY_FLAG" val="#wm#"/>
  <p:tag name="KSO_WM_DIAGRAM_VERSION" val="3"/>
  <p:tag name="KSO_WM_DIAGRAM_COLOR_TRICK" val="1"/>
  <p:tag name="KSO_WM_DIAGRAM_COLOR_TEXT_CAN_REMOVE" val="n"/>
  <p:tag name="KSO_WM_DIAGRAM_MAX_ITEMCNT" val="4"/>
  <p:tag name="KSO_WM_DIAGRAM_MIN_ITEMCNT" val="4"/>
  <p:tag name="KSO_WM_DIAGRAM_VIRTUALLY_FRAME" val="{&quot;height&quot;:388.08322834645674,&quot;left&quot;:42.078260142409,&quot;top&quot;:122.63094488188976,&quot;width&quot;:863.121826171875}"/>
  <p:tag name="KSO_WM_DIAGRAM_COLOR_MATCH_VALUE" val="{&quot;shape&quot;:{&quot;fill&quot;:{&quot;solid&quot;:{&quot;brightness&quot;:0.6000000238418579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1"/>
  <p:tag name="KSO_WM_UNIT_FILL_FORE_SCHEMECOLOR_INDEX" val="5"/>
  <p:tag name="KSO_WM_UNIT_FILL_FORE_SCHEMECOLOR_INDEX_BRIGHTNESS" val="0.6"/>
  <p:tag name="KSO_WM_UNIT_USESOURCEFORMAT_APPLY" val="0"/>
</p:tagLst>
</file>

<file path=ppt/tags/tag124.xml><?xml version="1.0" encoding="utf-8"?>
<p:tagLst xmlns:p="http://schemas.openxmlformats.org/presentationml/2006/main">
  <p:tag name="KSO_WM_SPECIAL_SOURCE" val="bdnull"/>
  <p:tag name="KSO_WM_SLIDE_ID" val="diagram20233163_1"/>
  <p:tag name="KSO_WM_TEMPLATE_SUBCATEGORY" val="0"/>
  <p:tag name="KSO_WM_TEMPLATE_MASTER_TYPE" val="0"/>
  <p:tag name="KSO_WM_TEMPLATE_COLOR_TYPE" val="0"/>
  <p:tag name="KSO_WM_SLIDE_ITEM_CNT" val="4"/>
  <p:tag name="KSO_WM_SLIDE_INDEX" val="1"/>
  <p:tag name="KSO_WM_TAG_VERSION" val="3.0"/>
  <p:tag name="KSO_WM_BEAUTIFY_FLAG" val="#wm#"/>
  <p:tag name="KSO_WM_TEMPLATE_CATEGORY" val="custom"/>
  <p:tag name="KSO_WM_TEMPLATE_INDEX" val="20238668"/>
  <p:tag name="KSO_WM_SLIDE_TYPE" val="text"/>
  <p:tag name="KSO_WM_SLIDE_SUBTYPE" val="diag"/>
  <p:tag name="KSO_WM_SLIDE_SIZE" val="863.122*388.083"/>
  <p:tag name="KSO_WM_SLIDE_POSITION" val="42.0783*122.631"/>
  <p:tag name="KSO_WM_DIAGRAM_GROUP_CODE" val="n1-1"/>
  <p:tag name="KSO_WM_SLIDE_DIAGTYPE" val="n"/>
  <p:tag name="KSO_WM_SLIDE_LAYOUT" val="a_n"/>
  <p:tag name="KSO_WM_SLIDE_LAYOUT_CNT" val="1_1"/>
</p:tagLst>
</file>

<file path=ppt/tags/tag125.xml><?xml version="1.0" encoding="utf-8"?>
<p:tagLst xmlns:p="http://schemas.openxmlformats.org/presentationml/2006/main">
  <p:tag name="KSO_WM_UNIT_TYPE" val="i"/>
  <p:tag name="KSO_WM_UNIT_INDEX" val="1"/>
  <p:tag name="KSO_WM_BEAUTIFY_FLAG" val="#wm#"/>
  <p:tag name="KSO_WM_TAG_VERSION" val="3.0"/>
  <p:tag name="KSO_WM_UNIT_ID" val="custom20238668_9*i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TEMPLATE_INDEX" val="20238668"/>
  <p:tag name="KSO_WM_TEMPLATE_CATEGORY" val="custom"/>
</p:tagLst>
</file>

<file path=ppt/tags/tag126.xml><?xml version="1.0" encoding="utf-8"?>
<p:tagLst xmlns:p="http://schemas.openxmlformats.org/presentationml/2006/main">
  <p:tag name="KSO_WM_UNIT_TYPE" val="a"/>
  <p:tag name="KSO_WM_UNIT_INDEX" val="1"/>
  <p:tag name="KSO_WM_BEAUTIFY_FLAG" val="#wm#"/>
  <p:tag name="KSO_WM_TAG_VERSION" val="3.0"/>
  <p:tag name="KSO_WM_UNIT_ID" val="custom20238668_9*a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TEMPLATE_INDEX" val="20238668"/>
  <p:tag name="KSO_WM_TEMPLATE_CATEGORY" val="custom"/>
  <p:tag name="KSO_WM_UNIT_ISCONTENTSTITLE" val="0"/>
</p:tagLst>
</file>

<file path=ppt/tags/tag127.xml><?xml version="1.0" encoding="utf-8"?>
<p:tagLst xmlns:p="http://schemas.openxmlformats.org/presentationml/2006/main">
  <p:tag name="KSO_WM_UNIT_TYPE" val="b"/>
  <p:tag name="KSO_WM_UNIT_INDEX" val="1"/>
  <p:tag name="KSO_WM_BEAUTIFY_FLAG" val="#wm#"/>
  <p:tag name="KSO_WM_TAG_VERSION" val="3.0"/>
  <p:tag name="KSO_WM_UNIT_ID" val="custom20238668_9*b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TEMPLATE_INDEX" val="20238668"/>
  <p:tag name="KSO_WM_TEMPLATE_CATEGORY" val="custom"/>
  <p:tag name="KSO_WM_UNIT_ISCONTENTSTITLE" val="0"/>
  <p:tag name="KSO_WM_UNIT_VALUE" val="32"/>
</p:tagLst>
</file>

<file path=ppt/tags/tag128.xml><?xml version="1.0" encoding="utf-8"?>
<p:tagLst xmlns:p="http://schemas.openxmlformats.org/presentationml/2006/main">
  <p:tag name="KSO_WM_UNIT_TYPE" val="f"/>
  <p:tag name="KSO_WM_UNIT_SUBTYPE" val="b"/>
  <p:tag name="KSO_WM_UNIT_INDEX" val="1"/>
  <p:tag name="KSO_WM_BEAUTIFY_FLAG" val="#wm#"/>
  <p:tag name="KSO_WM_TAG_VERSION" val="3.0"/>
  <p:tag name="KSO_WM_UNIT_ID" val="custom20238668_9*f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TEMPLATE_INDEX" val="20238668"/>
  <p:tag name="KSO_WM_TEMPLATE_CATEGORY" val="custom"/>
  <p:tag name="KSO_WM_UNIT_TEXT_LAYER_COUNT" val="1"/>
  <p:tag name="KSO_WM_UNIT_VALUE" val="11"/>
  <p:tag name="KSO_WM_UNIT_TEXT_TYPE" val="1"/>
  <p:tag name="KSO_WM_UNIT_PRESET_TEXT" val="汇报人：WPS"/>
</p:tagLst>
</file>

<file path=ppt/tags/tag129.xml><?xml version="1.0" encoding="utf-8"?>
<p:tagLst xmlns:p="http://schemas.openxmlformats.org/presentationml/2006/main">
  <p:tag name="KSO_WM_SLIDE_TYPE" val="endPage"/>
  <p:tag name="KSO_WM_TEMPLATE_SUBCATEGORY" val="29"/>
  <p:tag name="KSO_WM_TEMPLATE_COLOR_TYPE" val="0"/>
  <p:tag name="KSO_WM_TAG_VERSION" val="3.0"/>
  <p:tag name="KSO_WM_SLIDE_SUBTYPE" val="pureTxt"/>
  <p:tag name="KSO_WM_SLIDE_ITEM_CNT" val="0"/>
  <p:tag name="KSO_WM_BEAUTIFY_FLAG" val="#wm#"/>
  <p:tag name="KSO_WM_TEMPLATE_INDEX" val="20238668"/>
  <p:tag name="KSO_WM_TEMPLATE_CATEGORY" val="custom"/>
  <p:tag name="KSO_WM_SLIDE_INDEX" val="9"/>
  <p:tag name="KSO_WM_SLIDE_ID" val="custom20238668_9"/>
  <p:tag name="KSO_WM_TEMPLATE_MASTER_TYPE" val="0"/>
  <p:tag name="KSO_WM_SLIDE_LAYOUT" val="a_b_f"/>
  <p:tag name="KSO_WM_SLIDE_LAYOUT_CNT" val="1_1_1"/>
</p:tagLst>
</file>

<file path=ppt/tags/tag13.xml><?xml version="1.0" encoding="utf-8"?>
<p:tagLst xmlns:p="http://schemas.openxmlformats.org/presentationml/2006/main">
  <p:tag name="KSO_WM_UNIT_TYPE" val="a"/>
  <p:tag name="KSO_WM_UNIT_INDEX" val="1"/>
  <p:tag name="KSO_WM_BEAUTIFY_FLAG" val="#wm#"/>
  <p:tag name="KSO_WM_TAG_VERSION" val="3.0"/>
  <p:tag name="KSO_WM_UNIT_PRESET_TEXT" val="单击此处编辑母版标题样式"/>
  <p:tag name="KSO_WM_UNIT_ID" val="_2*a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ISCONTENTSTITLE" val="0"/>
  <p:tag name="KSO_WM_UNIT_VALUE" val="29"/>
</p:tagLst>
</file>

<file path=ppt/tags/tag14.xml><?xml version="1.0" encoding="utf-8"?>
<p:tagLst xmlns:p="http://schemas.openxmlformats.org/presentationml/2006/main">
  <p:tag name="KSO_WM_UNIT_TYPE" val="f"/>
  <p:tag name="KSO_WM_UNIT_SUBTYPE" val="a"/>
  <p:tag name="KSO_WM_UNIT_INDEX" val="1"/>
  <p:tag name="KSO_WM_BEAUTIFY_FLAG" val="#wm#"/>
  <p:tag name="KSO_WM_TAG_VERSION" val="3.0"/>
  <p:tag name="KSO_WM_UNIT_PRESET_TEXT" val="单击此处编辑母版文本样式&#10;第二级&#10;第三级&#10;第四级&#10;第五级"/>
  <p:tag name="KSO_WM_UNIT_ID" val="_2*f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TEXT_LAYER_COUNT" val="1"/>
  <p:tag name="KSO_WM_UNIT_VALUE" val="340"/>
</p:tagLst>
</file>

<file path=ppt/tags/tag15.xml><?xml version="1.0" encoding="utf-8"?>
<p:tagLst xmlns:p="http://schemas.openxmlformats.org/presentationml/2006/main">
  <p:tag name="KSO_WM_UNIT_ID" val="_2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6.xml><?xml version="1.0" encoding="utf-8"?>
<p:tagLst xmlns:p="http://schemas.openxmlformats.org/presentationml/2006/main">
  <p:tag name="KSO_WM_UNIT_ID" val="_2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7.xml><?xml version="1.0" encoding="utf-8"?>
<p:tagLst xmlns:p="http://schemas.openxmlformats.org/presentationml/2006/main">
  <p:tag name="KSO_WM_UNIT_ID" val="_2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8.xml><?xml version="1.0" encoding="utf-8"?>
<p:tagLst xmlns:p="http://schemas.openxmlformats.org/presentationml/2006/main">
  <p:tag name="KSO_WM_UNIT_TYPE" val="i"/>
  <p:tag name="KSO_WM_UNIT_INDEX" val="1"/>
  <p:tag name="KSO_WM_BEAUTIFY_FLAG" val="#wm#"/>
  <p:tag name="KSO_WM_TAG_VERSION" val="3.0"/>
  <p:tag name="KSO_WM_UNIT_ID" val="_3*i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9.xml><?xml version="1.0" encoding="utf-8"?>
<p:tagLst xmlns:p="http://schemas.openxmlformats.org/presentationml/2006/main">
  <p:tag name="KSO_WM_UNIT_TYPE" val="a"/>
  <p:tag name="KSO_WM_UNIT_INDEX" val="1"/>
  <p:tag name="KSO_WM_BEAUTIFY_FLAG" val="#wm#"/>
  <p:tag name="KSO_WM_TAG_VERSION" val="3.0"/>
  <p:tag name="KSO_WM_UNIT_PRESET_TEXT" val="标题"/>
  <p:tag name="KSO_WM_UNIT_ID" val="_3*a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ISCONTENTSTITLE" val="1"/>
  <p:tag name="KSO_WM_UNIT_VALUE" val="3"/>
</p:tagLst>
</file>

<file path=ppt/tags/tag2.xml><?xml version="1.0" encoding="utf-8"?>
<p:tagLst xmlns:p="http://schemas.openxmlformats.org/presentationml/2006/main">
  <p:tag name="KSO_WM_UNIT_TYPE" val="i"/>
  <p:tag name="KSO_WM_UNIT_INDEX" val="5"/>
  <p:tag name="KSO_WM_BEAUTIFY_FLAG" val="#wm#"/>
  <p:tag name="KSO_WM_TAG_VERSION" val="3.0"/>
  <p:tag name="KSO_WM_UNIT_ID" val="_1*i*5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0.xml><?xml version="1.0" encoding="utf-8"?>
<p:tagLst xmlns:p="http://schemas.openxmlformats.org/presentationml/2006/main">
  <p:tag name="KSO_WM_UNIT_ID" val="_3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1.xml><?xml version="1.0" encoding="utf-8"?>
<p:tagLst xmlns:p="http://schemas.openxmlformats.org/presentationml/2006/main">
  <p:tag name="KSO_WM_UNIT_ID" val="_3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2.xml><?xml version="1.0" encoding="utf-8"?>
<p:tagLst xmlns:p="http://schemas.openxmlformats.org/presentationml/2006/main">
  <p:tag name="KSO_WM_UNIT_ID" val="_3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3.xml><?xml version="1.0" encoding="utf-8"?>
<p:tagLst xmlns:p="http://schemas.openxmlformats.org/presentationml/2006/main">
  <p:tag name="KSO_WM_UNIT_TYPE" val="i"/>
  <p:tag name="KSO_WM_UNIT_INDEX" val="2"/>
  <p:tag name="KSO_WM_BEAUTIFY_FLAG" val="#wm#"/>
  <p:tag name="KSO_WM_TAG_VERSION" val="3.0"/>
  <p:tag name="KSO_WM_UNIT_ID" val="_4*i*2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4.xml><?xml version="1.0" encoding="utf-8"?>
<p:tagLst xmlns:p="http://schemas.openxmlformats.org/presentationml/2006/main">
  <p:tag name="KSO_WM_UNIT_TYPE" val="i"/>
  <p:tag name="KSO_WM_UNIT_INDEX" val="1"/>
  <p:tag name="KSO_WM_BEAUTIFY_FLAG" val="#wm#"/>
  <p:tag name="KSO_WM_TAG_VERSION" val="3.0"/>
  <p:tag name="KSO_WM_UNIT_ID" val="_4*i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5.xml><?xml version="1.0" encoding="utf-8"?>
<p:tagLst xmlns:p="http://schemas.openxmlformats.org/presentationml/2006/main">
  <p:tag name="KSO_WM_UNIT_TYPE" val="i"/>
  <p:tag name="KSO_WM_UNIT_INDEX" val="4"/>
  <p:tag name="KSO_WM_BEAUTIFY_FLAG" val="#wm#"/>
  <p:tag name="KSO_WM_TAG_VERSION" val="3.0"/>
  <p:tag name="KSO_WM_UNIT_ID" val="_4*i*4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6.xml><?xml version="1.0" encoding="utf-8"?>
<p:tagLst xmlns:p="http://schemas.openxmlformats.org/presentationml/2006/main">
  <p:tag name="KSO_WM_UNIT_TYPE" val="i"/>
  <p:tag name="KSO_WM_UNIT_INDEX" val="5"/>
  <p:tag name="KSO_WM_BEAUTIFY_FLAG" val="#wm#"/>
  <p:tag name="KSO_WM_TAG_VERSION" val="3.0"/>
  <p:tag name="KSO_WM_UNIT_ID" val="_4*i*5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7.xml><?xml version="1.0" encoding="utf-8"?>
<p:tagLst xmlns:p="http://schemas.openxmlformats.org/presentationml/2006/main">
  <p:tag name="KSO_WM_UNIT_TYPE" val="a"/>
  <p:tag name="KSO_WM_UNIT_INDEX" val="1"/>
  <p:tag name="KSO_WM_BEAUTIFY_FLAG" val="#wm#"/>
  <p:tag name="KSO_WM_TAG_VERSION" val="3.0"/>
  <p:tag name="KSO_WM_UNIT_PRESET_TEXT" val="单击此处编辑母版标题样式"/>
  <p:tag name="KSO_WM_UNIT_ID" val="_4*a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ISCONTENTSTITLE" val="0"/>
  <p:tag name="KSO_WM_UNIT_VALUE" val="30"/>
</p:tagLst>
</file>

<file path=ppt/tags/tag28.xml><?xml version="1.0" encoding="utf-8"?>
<p:tagLst xmlns:p="http://schemas.openxmlformats.org/presentationml/2006/main">
  <p:tag name="KSO_WM_UNIT_TYPE" val="b"/>
  <p:tag name="KSO_WM_UNIT_INDEX" val="1"/>
  <p:tag name="KSO_WM_BEAUTIFY_FLAG" val="#wm#"/>
  <p:tag name="KSO_WM_TAG_VERSION" val="3.0"/>
  <p:tag name="KSO_WM_UNIT_PRESET_TEXT" val="单击此处编辑副标题"/>
  <p:tag name="KSO_WM_UNIT_ID" val="_4*b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ISCONTENTSTITLE" val="0"/>
  <p:tag name="KSO_WM_UNIT_VALUE" val="75"/>
</p:tagLst>
</file>

<file path=ppt/tags/tag29.xml><?xml version="1.0" encoding="utf-8"?>
<p:tagLst xmlns:p="http://schemas.openxmlformats.org/presentationml/2006/main">
  <p:tag name="KSO_WM_UNIT_TYPE" val="e"/>
  <p:tag name="KSO_WM_UNIT_INDEX" val="1"/>
  <p:tag name="KSO_WM_BEAUTIFY_FLAG" val="#wm#"/>
  <p:tag name="KSO_WM_TAG_VERSION" val="3.0"/>
  <p:tag name="KSO_WM_UNIT_PRESET_TEXT" val="编号"/>
  <p:tag name="KSO_WM_UNIT_ID" val="_4*e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VALUE" val="2"/>
</p:tagLst>
</file>

<file path=ppt/tags/tag3.xml><?xml version="1.0" encoding="utf-8"?>
<p:tagLst xmlns:p="http://schemas.openxmlformats.org/presentationml/2006/main">
  <p:tag name="KSO_WM_UNIT_TYPE" val="i"/>
  <p:tag name="KSO_WM_UNIT_INDEX" val="1"/>
  <p:tag name="KSO_WM_BEAUTIFY_FLAG" val="#wm#"/>
  <p:tag name="KSO_WM_TAG_VERSION" val="3.0"/>
  <p:tag name="KSO_WM_UNIT_ID" val="_1*i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0.xml><?xml version="1.0" encoding="utf-8"?>
<p:tagLst xmlns:p="http://schemas.openxmlformats.org/presentationml/2006/main">
  <p:tag name="KSO_WM_UNIT_ID" val="_4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1.xml><?xml version="1.0" encoding="utf-8"?>
<p:tagLst xmlns:p="http://schemas.openxmlformats.org/presentationml/2006/main">
  <p:tag name="KSO_WM_UNIT_ID" val="_4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2.xml><?xml version="1.0" encoding="utf-8"?>
<p:tagLst xmlns:p="http://schemas.openxmlformats.org/presentationml/2006/main">
  <p:tag name="KSO_WM_UNIT_ID" val="_4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3.xml><?xml version="1.0" encoding="utf-8"?>
<p:tagLst xmlns:p="http://schemas.openxmlformats.org/presentationml/2006/main">
  <p:tag name="KSO_WM_UNIT_TYPE" val="i"/>
  <p:tag name="KSO_WM_UNIT_INDEX" val="3"/>
  <p:tag name="KSO_WM_BEAUTIFY_FLAG" val="#wm#"/>
  <p:tag name="KSO_WM_TAG_VERSION" val="3.0"/>
  <p:tag name="KSO_WM_UNIT_ID" val="_4*i*3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4.xml><?xml version="1.0" encoding="utf-8"?>
<p:tagLst xmlns:p="http://schemas.openxmlformats.org/presentationml/2006/main">
  <p:tag name="KSO_WM_UNIT_TYPE" val="a"/>
  <p:tag name="KSO_WM_UNIT_INDEX" val="1"/>
  <p:tag name="KSO_WM_BEAUTIFY_FLAG" val="#wm#"/>
  <p:tag name="KSO_WM_TAG_VERSION" val="3.0"/>
  <p:tag name="KSO_WM_UNIT_PRESET_TEXT" val="单击此处编辑母版标题样式"/>
  <p:tag name="KSO_WM_UNIT_ID" val="_5*a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ISCONTENTSTITLE" val="0"/>
  <p:tag name="KSO_WM_UNIT_VALUE" val="30"/>
</p:tagLst>
</file>

<file path=ppt/tags/tag35.xml><?xml version="1.0" encoding="utf-8"?>
<p:tagLst xmlns:p="http://schemas.openxmlformats.org/presentationml/2006/main">
  <p:tag name="KSO_WM_UNIT_TYPE" val="f"/>
  <p:tag name="KSO_WM_UNIT_SUBTYPE" val="a"/>
  <p:tag name="KSO_WM_UNIT_INDEX" val="1"/>
  <p:tag name="KSO_WM_BEAUTIFY_FLAG" val="#wm#"/>
  <p:tag name="KSO_WM_TAG_VERSION" val="3.0"/>
  <p:tag name="KSO_WM_UNIT_PRESET_TEXT" val="单击此处编辑母版文本样式&#10;第二级&#10;第三级&#10;第四级&#10;第五级"/>
  <p:tag name="KSO_WM_UNIT_ID" val="_5*f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TEXT_LAYER_COUNT" val="1"/>
  <p:tag name="KSO_WM_UNIT_VALUE" val="160"/>
</p:tagLst>
</file>

<file path=ppt/tags/tag36.xml><?xml version="1.0" encoding="utf-8"?>
<p:tagLst xmlns:p="http://schemas.openxmlformats.org/presentationml/2006/main">
  <p:tag name="KSO_WM_UNIT_TYPE" val="f"/>
  <p:tag name="KSO_WM_UNIT_SUBTYPE" val="a"/>
  <p:tag name="KSO_WM_UNIT_INDEX" val="2"/>
  <p:tag name="KSO_WM_BEAUTIFY_FLAG" val="#wm#"/>
  <p:tag name="KSO_WM_TAG_VERSION" val="3.0"/>
  <p:tag name="KSO_WM_UNIT_PRESET_TEXT" val="单击此处编辑母版文本样式&#10;第二级&#10;第三级&#10;第四级&#10;第五级"/>
  <p:tag name="KSO_WM_UNIT_ID" val="_5*f*2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TEXT_LAYER_COUNT" val="1"/>
  <p:tag name="KSO_WM_UNIT_VALUE" val="160"/>
</p:tagLst>
</file>

<file path=ppt/tags/tag37.xml><?xml version="1.0" encoding="utf-8"?>
<p:tagLst xmlns:p="http://schemas.openxmlformats.org/presentationml/2006/main">
  <p:tag name="KSO_WM_UNIT_ID" val="_5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8.xml><?xml version="1.0" encoding="utf-8"?>
<p:tagLst xmlns:p="http://schemas.openxmlformats.org/presentationml/2006/main">
  <p:tag name="KSO_WM_UNIT_ID" val="_5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9.xml><?xml version="1.0" encoding="utf-8"?>
<p:tagLst xmlns:p="http://schemas.openxmlformats.org/presentationml/2006/main">
  <p:tag name="KSO_WM_UNIT_ID" val="_5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4.xml><?xml version="1.0" encoding="utf-8"?>
<p:tagLst xmlns:p="http://schemas.openxmlformats.org/presentationml/2006/main">
  <p:tag name="KSO_WM_UNIT_TYPE" val="i"/>
  <p:tag name="KSO_WM_UNIT_INDEX" val="6"/>
  <p:tag name="KSO_WM_BEAUTIFY_FLAG" val="#wm#"/>
  <p:tag name="KSO_WM_TAG_VERSION" val="3.0"/>
  <p:tag name="KSO_WM_UNIT_ID" val="_1*i*6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40.xml><?xml version="1.0" encoding="utf-8"?>
<p:tagLst xmlns:p="http://schemas.openxmlformats.org/presentationml/2006/main">
  <p:tag name="KSO_WM_UNIT_TYPE" val="h_a"/>
  <p:tag name="KSO_WM_UNIT_INDEX" val="1_1"/>
  <p:tag name="KSO_WM_BEAUTIFY_FLAG" val="#wm#"/>
  <p:tag name="KSO_WM_TAG_VERSION" val="3.0"/>
  <p:tag name="KSO_WM_UNIT_PRESET_TEXT" val="单击此处编辑母版标题样式"/>
  <p:tag name="KSO_WM_UNIT_ID" val="_6*h_a*1_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_1"/>
  <p:tag name="KSO_WM_UNIT_ISCONTENTSTITLE" val="0"/>
  <p:tag name="KSO_WM_UNIT_VALUE" val="20"/>
</p:tagLst>
</file>

<file path=ppt/tags/tag41.xml><?xml version="1.0" encoding="utf-8"?>
<p:tagLst xmlns:p="http://schemas.openxmlformats.org/presentationml/2006/main">
  <p:tag name="KSO_WM_UNIT_TYPE" val="h_f"/>
  <p:tag name="KSO_WM_UNIT_SUBTYPE" val="a"/>
  <p:tag name="KSO_WM_UNIT_INDEX" val="1_1"/>
  <p:tag name="KSO_WM_BEAUTIFY_FLAG" val="#wm#"/>
  <p:tag name="KSO_WM_TAG_VERSION" val="3.0"/>
  <p:tag name="KSO_WM_UNIT_PRESET_TEXT" val="单击此处编辑母版文本样式&#10;第二级&#10;第三级&#10;第四级&#10;第五级"/>
  <p:tag name="KSO_WM_UNIT_ID" val="_6*h_f*1_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_1"/>
  <p:tag name="KSO_WM_UNIT_TEXT_LAYER_COUNT" val="1"/>
  <p:tag name="KSO_WM_UNIT_VALUE" val="162"/>
</p:tagLst>
</file>

<file path=ppt/tags/tag42.xml><?xml version="1.0" encoding="utf-8"?>
<p:tagLst xmlns:p="http://schemas.openxmlformats.org/presentationml/2006/main">
  <p:tag name="KSO_WM_UNIT_TYPE" val="h_a"/>
  <p:tag name="KSO_WM_UNIT_INDEX" val="2_1"/>
  <p:tag name="KSO_WM_BEAUTIFY_FLAG" val="#wm#"/>
  <p:tag name="KSO_WM_TAG_VERSION" val="3.0"/>
  <p:tag name="KSO_WM_UNIT_PRESET_TEXT" val="单击此处编辑母版标题样式"/>
  <p:tag name="KSO_WM_UNIT_ID" val="_6*h_a*2_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_1"/>
  <p:tag name="KSO_WM_UNIT_ISCONTENTSTITLE" val="0"/>
  <p:tag name="KSO_WM_UNIT_VALUE" val="20"/>
</p:tagLst>
</file>

<file path=ppt/tags/tag43.xml><?xml version="1.0" encoding="utf-8"?>
<p:tagLst xmlns:p="http://schemas.openxmlformats.org/presentationml/2006/main">
  <p:tag name="KSO_WM_UNIT_TYPE" val="h_f"/>
  <p:tag name="KSO_WM_UNIT_SUBTYPE" val="a"/>
  <p:tag name="KSO_WM_UNIT_INDEX" val="2_1"/>
  <p:tag name="KSO_WM_BEAUTIFY_FLAG" val="#wm#"/>
  <p:tag name="KSO_WM_TAG_VERSION" val="3.0"/>
  <p:tag name="KSO_WM_UNIT_PRESET_TEXT" val="单击此处编辑母版文本样式&#10;第二级&#10;第三级&#10;第四级&#10;第五级"/>
  <p:tag name="KSO_WM_UNIT_ID" val="_6*h_f*2_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_1"/>
  <p:tag name="KSO_WM_UNIT_TEXT_LAYER_COUNT" val="1"/>
  <p:tag name="KSO_WM_UNIT_VALUE" val="162"/>
</p:tagLst>
</file>

<file path=ppt/tags/tag44.xml><?xml version="1.0" encoding="utf-8"?>
<p:tagLst xmlns:p="http://schemas.openxmlformats.org/presentationml/2006/main">
  <p:tag name="KSO_WM_UNIT_ID" val="_6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45.xml><?xml version="1.0" encoding="utf-8"?>
<p:tagLst xmlns:p="http://schemas.openxmlformats.org/presentationml/2006/main">
  <p:tag name="KSO_WM_UNIT_ID" val="_6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46.xml><?xml version="1.0" encoding="utf-8"?>
<p:tagLst xmlns:p="http://schemas.openxmlformats.org/presentationml/2006/main">
  <p:tag name="KSO_WM_UNIT_ID" val="_6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47.xml><?xml version="1.0" encoding="utf-8"?>
<p:tagLst xmlns:p="http://schemas.openxmlformats.org/presentationml/2006/main">
  <p:tag name="KSO_WM_UNIT_TYPE" val="a"/>
  <p:tag name="KSO_WM_UNIT_INDEX" val="1"/>
  <p:tag name="KSO_WM_BEAUTIFY_FLAG" val="#wm#"/>
  <p:tag name="KSO_WM_TAG_VERSION" val="3.0"/>
  <p:tag name="KSO_WM_UNIT_PRESET_TEXT" val="单击此处编辑母版标题样式"/>
  <p:tag name="KSO_WM_UNIT_ID" val="_6*a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ISCONTENTSTITLE" val="0"/>
  <p:tag name="KSO_WM_UNIT_VALUE" val="29"/>
</p:tagLst>
</file>

<file path=ppt/tags/tag48.xml><?xml version="1.0" encoding="utf-8"?>
<p:tagLst xmlns:p="http://schemas.openxmlformats.org/presentationml/2006/main">
  <p:tag name="KSO_WM_UNIT_TYPE" val="a"/>
  <p:tag name="KSO_WM_UNIT_INDEX" val="1"/>
  <p:tag name="KSO_WM_BEAUTIFY_FLAG" val="#wm#"/>
  <p:tag name="KSO_WM_TAG_VERSION" val="3.0"/>
  <p:tag name="KSO_WM_UNIT_PRESET_TEXT" val="单击此处编辑母版标题样式"/>
  <p:tag name="KSO_WM_UNIT_ID" val="_7*a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ISCONTENTSTITLE" val="0"/>
  <p:tag name="KSO_WM_UNIT_VALUE" val="29"/>
</p:tagLst>
</file>

<file path=ppt/tags/tag49.xml><?xml version="1.0" encoding="utf-8"?>
<p:tagLst xmlns:p="http://schemas.openxmlformats.org/presentationml/2006/main">
  <p:tag name="KSO_WM_UNIT_ID" val="_7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5.xml><?xml version="1.0" encoding="utf-8"?>
<p:tagLst xmlns:p="http://schemas.openxmlformats.org/presentationml/2006/main">
  <p:tag name="KSO_WM_UNIT_TYPE" val="i"/>
  <p:tag name="KSO_WM_UNIT_INDEX" val="2"/>
  <p:tag name="KSO_WM_BEAUTIFY_FLAG" val="#wm#"/>
  <p:tag name="KSO_WM_TAG_VERSION" val="3.0"/>
  <p:tag name="KSO_WM_UNIT_ID" val="_1*i*2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50.xml><?xml version="1.0" encoding="utf-8"?>
<p:tagLst xmlns:p="http://schemas.openxmlformats.org/presentationml/2006/main">
  <p:tag name="KSO_WM_UNIT_ID" val="_7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51.xml><?xml version="1.0" encoding="utf-8"?>
<p:tagLst xmlns:p="http://schemas.openxmlformats.org/presentationml/2006/main">
  <p:tag name="KSO_WM_UNIT_ID" val="_7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52.xml><?xml version="1.0" encoding="utf-8"?>
<p:tagLst xmlns:p="http://schemas.openxmlformats.org/presentationml/2006/main">
  <p:tag name="KSO_WM_UNIT_ID" val="_8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53.xml><?xml version="1.0" encoding="utf-8"?>
<p:tagLst xmlns:p="http://schemas.openxmlformats.org/presentationml/2006/main">
  <p:tag name="KSO_WM_UNIT_ID" val="_8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54.xml><?xml version="1.0" encoding="utf-8"?>
<p:tagLst xmlns:p="http://schemas.openxmlformats.org/presentationml/2006/main">
  <p:tag name="KSO_WM_UNIT_ID" val="_8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55.xml><?xml version="1.0" encoding="utf-8"?>
<p:tagLst xmlns:p="http://schemas.openxmlformats.org/presentationml/2006/main">
  <p:tag name="KSO_WM_UNIT_TYPE" val="f"/>
  <p:tag name="KSO_WM_UNIT_SUBTYPE" val="a"/>
  <p:tag name="KSO_WM_UNIT_INDEX" val="1"/>
  <p:tag name="KSO_WM_BEAUTIFY_FLAG" val="#wm#"/>
  <p:tag name="KSO_WM_TAG_VERSION" val="3.0"/>
  <p:tag name="KSO_WM_UNIT_PRESET_TEXT" val="单击此处编辑母版文本样式&#10;第二级&#10;第三级&#10;第四级&#10;第五级"/>
  <p:tag name="KSO_WM_UNIT_ID" val="_9*f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TEXT_LAYER_COUNT" val="1"/>
  <p:tag name="KSO_WM_UNIT_VALUE" val="408"/>
</p:tagLst>
</file>

<file path=ppt/tags/tag56.xml><?xml version="1.0" encoding="utf-8"?>
<p:tagLst xmlns:p="http://schemas.openxmlformats.org/presentationml/2006/main">
  <p:tag name="KSO_WM_UNIT_ID" val="_9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57.xml><?xml version="1.0" encoding="utf-8"?>
<p:tagLst xmlns:p="http://schemas.openxmlformats.org/presentationml/2006/main">
  <p:tag name="KSO_WM_UNIT_ID" val="_9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58.xml><?xml version="1.0" encoding="utf-8"?>
<p:tagLst xmlns:p="http://schemas.openxmlformats.org/presentationml/2006/main">
  <p:tag name="KSO_WM_UNIT_ID" val="_9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59.xml><?xml version="1.0" encoding="utf-8"?>
<p:tagLst xmlns:p="http://schemas.openxmlformats.org/presentationml/2006/main">
  <p:tag name="KSO_WM_UNIT_TYPE" val="b"/>
  <p:tag name="KSO_WM_UNIT_INDEX" val="1"/>
  <p:tag name="KSO_WM_BEAUTIFY_FLAG" val="#wm#"/>
  <p:tag name="KSO_WM_TAG_VERSION" val="3.0"/>
  <p:tag name="KSO_WM_UNIT_PRESET_TEXT" val="单击此处编辑副标题"/>
  <p:tag name="KSO_WM_UNIT_ID" val="_10*b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ISCONTENTSTITLE" val="0"/>
  <p:tag name="KSO_WM_UNIT_VALUE" val="41"/>
</p:tagLst>
</file>

<file path=ppt/tags/tag6.xml><?xml version="1.0" encoding="utf-8"?>
<p:tagLst xmlns:p="http://schemas.openxmlformats.org/presentationml/2006/main">
  <p:tag name="KSO_WM_UNIT_TYPE" val="i"/>
  <p:tag name="KSO_WM_UNIT_INDEX" val="4"/>
  <p:tag name="KSO_WM_BEAUTIFY_FLAG" val="#wm#"/>
  <p:tag name="KSO_WM_TAG_VERSION" val="3.0"/>
  <p:tag name="KSO_WM_UNIT_ID" val="_1*i*4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60.xml><?xml version="1.0" encoding="utf-8"?>
<p:tagLst xmlns:p="http://schemas.openxmlformats.org/presentationml/2006/main">
  <p:tag name="KSO_WM_UNIT_ID" val="_10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61.xml><?xml version="1.0" encoding="utf-8"?>
<p:tagLst xmlns:p="http://schemas.openxmlformats.org/presentationml/2006/main">
  <p:tag name="KSO_WM_UNIT_ID" val="_10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62.xml><?xml version="1.0" encoding="utf-8"?>
<p:tagLst xmlns:p="http://schemas.openxmlformats.org/presentationml/2006/main">
  <p:tag name="KSO_WM_UNIT_ID" val="_10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63.xml><?xml version="1.0" encoding="utf-8"?>
<p:tagLst xmlns:p="http://schemas.openxmlformats.org/presentationml/2006/main">
  <p:tag name="KSO_WM_UNIT_TYPE" val="a"/>
  <p:tag name="KSO_WM_UNIT_INDEX" val="1"/>
  <p:tag name="KSO_WM_BEAUTIFY_FLAG" val="#wm#"/>
  <p:tag name="KSO_WM_TAG_VERSION" val="3.0"/>
  <p:tag name="KSO_WM_UNIT_PRESET_TEXT" val="单击此处编辑母版标题样式"/>
  <p:tag name="KSO_WM_UNIT_ID" val="_10*a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ISCONTENTSTITLE" val="0"/>
</p:tagLst>
</file>

<file path=ppt/tags/tag64.xml><?xml version="1.0" encoding="utf-8"?>
<p:tagLst xmlns:p="http://schemas.openxmlformats.org/presentationml/2006/main">
  <p:tag name="KSO_WM_UNIT_TYPE" val="i"/>
  <p:tag name="KSO_WM_UNIT_INDEX" val="3"/>
  <p:tag name="KSO_WM_BEAUTIFY_FLAG" val="#wm#"/>
  <p:tag name="KSO_WM_TAG_VERSION" val="3.0"/>
  <p:tag name="KSO_WM_UNIT_ID" val="_11*i*3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65.xml><?xml version="1.0" encoding="utf-8"?>
<p:tagLst xmlns:p="http://schemas.openxmlformats.org/presentationml/2006/main">
  <p:tag name="KSO_WM_UNIT_TYPE" val="i"/>
  <p:tag name="KSO_WM_UNIT_INDEX" val="5"/>
  <p:tag name="KSO_WM_BEAUTIFY_FLAG" val="#wm#"/>
  <p:tag name="KSO_WM_TAG_VERSION" val="3.0"/>
  <p:tag name="KSO_WM_UNIT_ID" val="_11*i*5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66.xml><?xml version="1.0" encoding="utf-8"?>
<p:tagLst xmlns:p="http://schemas.openxmlformats.org/presentationml/2006/main">
  <p:tag name="KSO_WM_UNIT_TYPE" val="i"/>
  <p:tag name="KSO_WM_UNIT_INDEX" val="1"/>
  <p:tag name="KSO_WM_BEAUTIFY_FLAG" val="#wm#"/>
  <p:tag name="KSO_WM_TAG_VERSION" val="3.0"/>
  <p:tag name="KSO_WM_UNIT_ID" val="_11*i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67.xml><?xml version="1.0" encoding="utf-8"?>
<p:tagLst xmlns:p="http://schemas.openxmlformats.org/presentationml/2006/main">
  <p:tag name="KSO_WM_UNIT_TYPE" val="i"/>
  <p:tag name="KSO_WM_UNIT_INDEX" val="6"/>
  <p:tag name="KSO_WM_BEAUTIFY_FLAG" val="#wm#"/>
  <p:tag name="KSO_WM_TAG_VERSION" val="3.0"/>
  <p:tag name="KSO_WM_UNIT_ID" val="_11*i*6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68.xml><?xml version="1.0" encoding="utf-8"?>
<p:tagLst xmlns:p="http://schemas.openxmlformats.org/presentationml/2006/main">
  <p:tag name="KSO_WM_UNIT_TYPE" val="i"/>
  <p:tag name="KSO_WM_UNIT_INDEX" val="2"/>
  <p:tag name="KSO_WM_BEAUTIFY_FLAG" val="#wm#"/>
  <p:tag name="KSO_WM_TAG_VERSION" val="3.0"/>
  <p:tag name="KSO_WM_UNIT_ID" val="_11*i*2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69.xml><?xml version="1.0" encoding="utf-8"?>
<p:tagLst xmlns:p="http://schemas.openxmlformats.org/presentationml/2006/main">
  <p:tag name="KSO_WM_UNIT_TYPE" val="i"/>
  <p:tag name="KSO_WM_UNIT_INDEX" val="4"/>
  <p:tag name="KSO_WM_BEAUTIFY_FLAG" val="#wm#"/>
  <p:tag name="KSO_WM_TAG_VERSION" val="3.0"/>
  <p:tag name="KSO_WM_UNIT_ID" val="_11*i*4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7.xml><?xml version="1.0" encoding="utf-8"?>
<p:tagLst xmlns:p="http://schemas.openxmlformats.org/presentationml/2006/main">
  <p:tag name="KSO_WM_UNIT_TYPE" val="a"/>
  <p:tag name="KSO_WM_UNIT_INDEX" val="1"/>
  <p:tag name="KSO_WM_BEAUTIFY_FLAG" val="#wm#"/>
  <p:tag name="KSO_WM_TAG_VERSION" val="3.0"/>
  <p:tag name="KSO_WM_UNIT_PRESET_TEXT" val="单击此处编辑母版标题样式"/>
  <p:tag name="KSO_WM_UNIT_ID" val="_1*a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ISCONTENTSTITLE" val="0"/>
  <p:tag name="KSO_WM_UNIT_VALUE" val="16"/>
</p:tagLst>
</file>

<file path=ppt/tags/tag70.xml><?xml version="1.0" encoding="utf-8"?>
<p:tagLst xmlns:p="http://schemas.openxmlformats.org/presentationml/2006/main">
  <p:tag name="KSO_WM_UNIT_TYPE" val="a"/>
  <p:tag name="KSO_WM_UNIT_INDEX" val="1"/>
  <p:tag name="KSO_WM_BEAUTIFY_FLAG" val="#wm#"/>
  <p:tag name="KSO_WM_TAG_VERSION" val="3.0"/>
  <p:tag name="KSO_WM_UNIT_PRESET_TEXT" val="编辑母版标题"/>
  <p:tag name="KSO_WM_UNIT_ID" val="_11*a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ISCONTENTSTITLE" val="0"/>
  <p:tag name="KSO_WM_UNIT_VALUE" val="12"/>
</p:tagLst>
</file>

<file path=ppt/tags/tag71.xml><?xml version="1.0" encoding="utf-8"?>
<p:tagLst xmlns:p="http://schemas.openxmlformats.org/presentationml/2006/main">
  <p:tag name="KSO_WM_UNIT_TYPE" val="b"/>
  <p:tag name="KSO_WM_UNIT_INDEX" val="1"/>
  <p:tag name="KSO_WM_BEAUTIFY_FLAG" val="#wm#"/>
  <p:tag name="KSO_WM_TAG_VERSION" val="3.0"/>
  <p:tag name="KSO_WM_UNIT_PRESET_TEXT" val="单击此处编辑副标题"/>
  <p:tag name="KSO_WM_UNIT_ID" val="_11*b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ISCONTENTSTITLE" val="0"/>
  <p:tag name="KSO_WM_UNIT_VALUE" val="32"/>
</p:tagLst>
</file>

<file path=ppt/tags/tag72.xml><?xml version="1.0" encoding="utf-8"?>
<p:tagLst xmlns:p="http://schemas.openxmlformats.org/presentationml/2006/main">
  <p:tag name="KSO_WM_UNIT_ID" val="_11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73.xml><?xml version="1.0" encoding="utf-8"?>
<p:tagLst xmlns:p="http://schemas.openxmlformats.org/presentationml/2006/main">
  <p:tag name="KSO_WM_UNIT_ID" val="_11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74.xml><?xml version="1.0" encoding="utf-8"?>
<p:tagLst xmlns:p="http://schemas.openxmlformats.org/presentationml/2006/main">
  <p:tag name="KSO_WM_UNIT_ID" val="_11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75.xml><?xml version="1.0" encoding="utf-8"?>
<p:tagLst xmlns:p="http://schemas.openxmlformats.org/presentationml/2006/main">
  <p:tag name="KSO_WM_UNIT_TYPE" val="f"/>
  <p:tag name="KSO_WM_UNIT_SUBTYPE" val="b"/>
  <p:tag name="KSO_WM_UNIT_INDEX" val="1"/>
  <p:tag name="KSO_WM_BEAUTIFY_FLAG" val="#wm#"/>
  <p:tag name="KSO_WM_TAG_VERSION" val="3.0"/>
  <p:tag name="KSO_WM_UNIT_PRESET_TEXT" val="署名"/>
  <p:tag name="KSO_WM_UNIT_ID" val="_11*f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TEXT_LAYER_COUNT" val="1"/>
  <p:tag name="KSO_WM_UNIT_VALUE" val="11"/>
</p:tagLst>
</file>

<file path=ppt/tags/tag76.xml><?xml version="1.0" encoding="utf-8"?>
<p:tagLst xmlns:p="http://schemas.openxmlformats.org/presentationml/2006/main">
  <p:tag name="KSO_WM_UNIT_TYPE" val="i"/>
  <p:tag name="KSO_WM_UNIT_INDEX" val="1"/>
  <p:tag name="KSO_WM_BEAUTIFY_FLAG" val="#wm#"/>
  <p:tag name="KSO_WM_TAG_VERSION" val="3.0"/>
  <p:tag name="KSO_WM_UNIT_ID" val="_0*i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77.xml><?xml version="1.0" encoding="utf-8"?>
<p:tagLst xmlns:p="http://schemas.openxmlformats.org/presentationml/2006/main">
  <p:tag name="KSO_WM_UNIT_TYPE" val="a"/>
  <p:tag name="KSO_WM_UNIT_INDEX" val="1"/>
  <p:tag name="KSO_WM_BEAUTIFY_FLAG" val="#wm#"/>
  <p:tag name="KSO_WM_TAG_VERSION" val="1.0"/>
  <p:tag name="KSO_WM_UNIT_PRESET_TEXT" val="单击此处编辑母版标题样式"/>
  <p:tag name="KSO_WM_UNIT_ID" val="_0*a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ISCONTENTSTITLE" val="0"/>
  <p:tag name="KSO_WM_UNIT_VALUE" val="30"/>
  <p:tag name="KSO_WM_TEMPLATE_CATEGORY" val="custom"/>
  <p:tag name="KSO_WM_TEMPLATE_INDEX" val="20238668"/>
</p:tagLst>
</file>

<file path=ppt/tags/tag78.xml><?xml version="1.0" encoding="utf-8"?>
<p:tagLst xmlns:p="http://schemas.openxmlformats.org/presentationml/2006/main">
  <p:tag name="KSO_WM_UNIT_TYPE" val="f"/>
  <p:tag name="KSO_WM_UNIT_SUBTYPE" val="a"/>
  <p:tag name="KSO_WM_UNIT_INDEX" val="1"/>
  <p:tag name="KSO_WM_BEAUTIFY_FLAG" val="#wm#"/>
  <p:tag name="KSO_WM_TAG_VERSION" val="1.0"/>
  <p:tag name="KSO_WM_UNIT_PRESET_TEXT" val="单击此处编辑母版文本样式&#10;第二级&#10;第三级&#10;第四级&#10;第五级"/>
  <p:tag name="KSO_WM_UNIT_ID" val="_0*f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TEXT_LAYER_COUNT" val="1"/>
  <p:tag name="KSO_WM_UNIT_VALUE" val="350"/>
  <p:tag name="KSO_WM_TEMPLATE_CATEGORY" val="custom"/>
  <p:tag name="KSO_WM_TEMPLATE_INDEX" val="20238668"/>
</p:tagLst>
</file>

<file path=ppt/tags/tag79.xml><?xml version="1.0" encoding="utf-8"?>
<p:tagLst xmlns:p="http://schemas.openxmlformats.org/presentationml/2006/main">
  <p:tag name="KSO_WM_UNIT_ID" val="_0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8.xml><?xml version="1.0" encoding="utf-8"?>
<p:tagLst xmlns:p="http://schemas.openxmlformats.org/presentationml/2006/main">
  <p:tag name="KSO_WM_UNIT_TYPE" val="b"/>
  <p:tag name="KSO_WM_UNIT_INDEX" val="1"/>
  <p:tag name="KSO_WM_BEAUTIFY_FLAG" val="#wm#"/>
  <p:tag name="KSO_WM_TAG_VERSION" val="3.0"/>
  <p:tag name="KSO_WM_UNIT_PRESET_TEXT" val="单击此处编辑副标题"/>
  <p:tag name="KSO_WM_UNIT_ID" val="_1*b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ISCONTENTSTITLE" val="0"/>
  <p:tag name="KSO_WM_UNIT_VALUE" val="44"/>
</p:tagLst>
</file>

<file path=ppt/tags/tag80.xml><?xml version="1.0" encoding="utf-8"?>
<p:tagLst xmlns:p="http://schemas.openxmlformats.org/presentationml/2006/main">
  <p:tag name="KSO_WM_UNIT_ID" val="_0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81.xml><?xml version="1.0" encoding="utf-8"?>
<p:tagLst xmlns:p="http://schemas.openxmlformats.org/presentationml/2006/main">
  <p:tag name="KSO_WM_UNIT_ID" val="_0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82.xml><?xml version="1.0" encoding="utf-8"?>
<p:tagLst xmlns:p="http://schemas.openxmlformats.org/presentationml/2006/main">
  <p:tag name="KSO_WM_UNIT_TYPE" val="i"/>
  <p:tag name="KSO_WM_UNIT_INDEX" val="2"/>
  <p:tag name="KSO_WM_BEAUTIFY_FLAG" val="#wm#"/>
  <p:tag name="KSO_WM_TAG_VERSION" val="3.0"/>
  <p:tag name="KSO_WM_UNIT_ID" val="_0*i*2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83.xml><?xml version="1.0" encoding="utf-8"?>
<p:tagLst xmlns:p="http://schemas.openxmlformats.org/presentationml/2006/main">
  <p:tag name="KSO_WM_TEMPLATE_SUBCATEGORY" val="29"/>
  <p:tag name="KSO_WM_TEMPLATE_COLOR_TYPE" val="0"/>
  <p:tag name="KSO_WM_TAG_VERSION" val="3.0"/>
  <p:tag name="KSO_WM_TEMPLATE_THUMBS_INDEX" val="1、9"/>
  <p:tag name="KSO_WM_BEAUTIFY_FLAG" val="#wm#"/>
  <p:tag name="KSO_WM_TEMPLATE_INDEX" val="20238668"/>
  <p:tag name="KSO_WM_TEMPLATE_CATEGORY" val="custom"/>
  <p:tag name="KSO_WM_TEMPLATE_MASTER_TYPE" val="0"/>
</p:tagLst>
</file>

<file path=ppt/tags/tag84.xml><?xml version="1.0" encoding="utf-8"?>
<p:tagLst xmlns:p="http://schemas.openxmlformats.org/presentationml/2006/main">
  <p:tag name="KSO_WM_UNIT_TYPE" val="i"/>
  <p:tag name="KSO_WM_UNIT_INDEX" val="1"/>
  <p:tag name="KSO_WM_BEAUTIFY_FLAG" val="#wm#"/>
  <p:tag name="KSO_WM_TAG_VERSION" val="3.0"/>
  <p:tag name="KSO_WM_UNIT_ID" val="custom20238668_1*i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TEMPLATE_INDEX" val="20238668"/>
  <p:tag name="KSO_WM_TEMPLATE_CATEGORY" val="custom"/>
</p:tagLst>
</file>

<file path=ppt/tags/tag85.xml><?xml version="1.0" encoding="utf-8"?>
<p:tagLst xmlns:p="http://schemas.openxmlformats.org/presentationml/2006/main">
  <p:tag name="KSO_WM_UNIT_TYPE" val="a"/>
  <p:tag name="KSO_WM_UNIT_INDEX" val="1"/>
  <p:tag name="KSO_WM_BEAUTIFY_FLAG" val="#wm#"/>
  <p:tag name="KSO_WM_TAG_VERSION" val="3.0"/>
  <p:tag name="KSO_WM_UNIT_ID" val="custom20238668_1*a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TEMPLATE_INDEX" val="20238668"/>
  <p:tag name="KSO_WM_TEMPLATE_CATEGORY" val="custom"/>
  <p:tag name="KSO_WM_UNIT_ISCONTENTSTITLE" val="0"/>
  <p:tag name="KSO_WM_UNIT_VALUE" val="16"/>
  <p:tag name="KSO_WM_UNIT_PRESET_TEXT" val="单击此处&#10;添加文档标题"/>
  <p:tag name="KSO_WM_UNIT_TEXT_TYPE" val="1"/>
</p:tagLst>
</file>

<file path=ppt/tags/tag86.xml><?xml version="1.0" encoding="utf-8"?>
<p:tagLst xmlns:p="http://schemas.openxmlformats.org/presentationml/2006/main">
  <p:tag name="KSO_WM_UNIT_TYPE" val="f"/>
  <p:tag name="KSO_WM_UNIT_SUBTYPE" val="b"/>
  <p:tag name="KSO_WM_UNIT_INDEX" val="1"/>
  <p:tag name="KSO_WM_BEAUTIFY_FLAG" val="#wm#"/>
  <p:tag name="KSO_WM_TAG_VERSION" val="3.0"/>
  <p:tag name="KSO_WM_UNIT_ID" val="custom20238668_1*f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TEMPLATE_INDEX" val="20238668"/>
  <p:tag name="KSO_WM_TEMPLATE_CATEGORY" val="custom"/>
  <p:tag name="KSO_WM_UNIT_TEXT_LAYER_COUNT" val="1"/>
  <p:tag name="KSO_WM_UNIT_VALUE" val="11"/>
  <p:tag name="KSO_WM_UNIT_TEXT_TYPE" val="1"/>
  <p:tag name="KSO_WM_UNIT_PRESET_TEXT" val="汇报人：WPS"/>
</p:tagLst>
</file>

<file path=ppt/tags/tag87.xml><?xml version="1.0" encoding="utf-8"?>
<p:tagLst xmlns:p="http://schemas.openxmlformats.org/presentationml/2006/main">
  <p:tag name="KSO_WM_SLIDE_TYPE" val="title"/>
  <p:tag name="KSO_WM_TEMPLATE_SUBCATEGORY" val="29"/>
  <p:tag name="KSO_WM_TEMPLATE_COLOR_TYPE" val="0"/>
  <p:tag name="KSO_WM_TAG_VERSION" val="3.0"/>
  <p:tag name="KSO_WM_SLIDE_SUBTYPE" val="pureTxt"/>
  <p:tag name="KSO_WM_SLIDE_ITEM_CNT" val="0"/>
  <p:tag name="KSO_WM_TEMPLATE_THUMBS_INDEX" val="1、9"/>
  <p:tag name="KSO_WM_BEAUTIFY_FLAG" val="#wm#"/>
  <p:tag name="KSO_WM_TEMPLATE_INDEX" val="20238668"/>
  <p:tag name="KSO_WM_TEMPLATE_CATEGORY" val="custom"/>
  <p:tag name="KSO_WM_SLIDE_INDEX" val="1"/>
  <p:tag name="KSO_WM_SLIDE_ID" val="custom20238668_1"/>
  <p:tag name="KSO_WM_TEMPLATE_MASTER_TYPE" val="0"/>
  <p:tag name="KSO_WM_SLIDE_LAYOUT" val="a_b_f"/>
  <p:tag name="KSO_WM_SLIDE_LAYOUT_CNT" val="1_1_1"/>
  <p:tag name="KSO_WM_SLIDE_THEME_ID" val="3404863"/>
  <p:tag name="KSO_WM_SLIDE_THEME_NAME" val="极简几何工作总结模板"/>
</p:tagLst>
</file>

<file path=ppt/tags/tag88.xml><?xml version="1.0" encoding="utf-8"?>
<p:tagLst xmlns:p="http://schemas.openxmlformats.org/presentationml/2006/main">
  <p:tag name="KSO_WM_UNIT_TYPE" val="a"/>
  <p:tag name="KSO_WM_UNIT_INDEX" val="1"/>
  <p:tag name="KSO_WM_BEAUTIFY_FLAG" val="#wm#"/>
  <p:tag name="KSO_WM_TAG_VERSION" val="3.0"/>
  <p:tag name="KSO_WM_UNIT_ID" val="custom20238668_7*a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TEMPLATE_INDEX" val="20238668"/>
  <p:tag name="KSO_WM_TEMPLATE_CATEGORY" val="custom"/>
  <p:tag name="KSO_WM_UNIT_ISCONTENTSTITLE" val="0"/>
  <p:tag name="KSO_WM_UNIT_VALUE" val="30"/>
  <p:tag name="KSO_WM_UNIT_PRESET_TEXT" val="添加章节标题"/>
  <p:tag name="KSO_WM_UNIT_TEXT_TYPE" val="1"/>
</p:tagLst>
</file>

<file path=ppt/tags/tag89.xml><?xml version="1.0" encoding="utf-8"?>
<p:tagLst xmlns:p="http://schemas.openxmlformats.org/presentationml/2006/main">
  <p:tag name="KSO_WM_UNIT_TYPE" val="b"/>
  <p:tag name="KSO_WM_UNIT_INDEX" val="1"/>
  <p:tag name="KSO_WM_BEAUTIFY_FLAG" val="#wm#"/>
  <p:tag name="KSO_WM_TAG_VERSION" val="3.0"/>
  <p:tag name="KSO_WM_UNIT_ID" val="custom20238668_7*b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TEMPLATE_INDEX" val="20238668"/>
  <p:tag name="KSO_WM_TEMPLATE_CATEGORY" val="custom"/>
  <p:tag name="KSO_WM_UNIT_ISCONTENTSTITLE" val="0"/>
  <p:tag name="KSO_WM_UNIT_VALUE" val="75"/>
  <p:tag name="KSO_WM_UNIT_PRESET_TEXT" val="章节副标题"/>
  <p:tag name="KSO_WM_UNIT_TEXT_TYPE" val="1"/>
</p:tagLst>
</file>

<file path=ppt/tags/tag9.xml><?xml version="1.0" encoding="utf-8"?>
<p:tagLst xmlns:p="http://schemas.openxmlformats.org/presentationml/2006/main">
  <p:tag name="KSO_WM_UNIT_ID" val="_1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90.xml><?xml version="1.0" encoding="utf-8"?>
<p:tagLst xmlns:p="http://schemas.openxmlformats.org/presentationml/2006/main">
  <p:tag name="KSO_WM_UNIT_TYPE" val="e"/>
  <p:tag name="KSO_WM_UNIT_INDEX" val="1"/>
  <p:tag name="KSO_WM_BEAUTIFY_FLAG" val="#wm#"/>
  <p:tag name="KSO_WM_TAG_VERSION" val="3.0"/>
  <p:tag name="KSO_WM_UNIT_ID" val="custom20238668_7*e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TEMPLATE_INDEX" val="20238668"/>
  <p:tag name="KSO_WM_TEMPLATE_CATEGORY" val="custom"/>
  <p:tag name="KSO_WM_UNIT_VALUE" val="2"/>
</p:tagLst>
</file>

<file path=ppt/tags/tag91.xml><?xml version="1.0" encoding="utf-8"?>
<p:tagLst xmlns:p="http://schemas.openxmlformats.org/presentationml/2006/main">
  <p:tag name="KSO_WM_SLIDE_TYPE" val="sectionTitle"/>
  <p:tag name="KSO_WM_TEMPLATE_SUBCATEGORY" val="29"/>
  <p:tag name="KSO_WM_TEMPLATE_COLOR_TYPE" val="0"/>
  <p:tag name="KSO_WM_TAG_VERSION" val="3.0"/>
  <p:tag name="KSO_WM_SLIDE_SUBTYPE" val="pureTxt"/>
  <p:tag name="KSO_WM_SLIDE_ITEM_CNT" val="0"/>
  <p:tag name="KSO_WM_BEAUTIFY_FLAG" val="#wm#"/>
  <p:tag name="KSO_WM_TEMPLATE_INDEX" val="20238668"/>
  <p:tag name="KSO_WM_TEMPLATE_CATEGORY" val="custom"/>
  <p:tag name="KSO_WM_SLIDE_INDEX" val="7"/>
  <p:tag name="KSO_WM_SLIDE_ID" val="custom20238668_7"/>
  <p:tag name="KSO_WM_TEMPLATE_MASTER_TYPE" val="0"/>
  <p:tag name="KSO_WM_SLIDE_LAYOUT" val="a_b_e"/>
  <p:tag name="KSO_WM_SLIDE_LAYOUT_CNT" val="1_1_1"/>
</p:tagLst>
</file>

<file path=ppt/tags/tag92.xml><?xml version="1.0" encoding="utf-8"?>
<p:tagLst xmlns:p="http://schemas.openxmlformats.org/presentationml/2006/main">
  <p:tag name="KSO_WM_UNIT_TYPE" val="a"/>
  <p:tag name="KSO_WM_UNIT_INDEX" val="1"/>
  <p:tag name="KSO_WM_BEAUTIFY_FLAG" val="#wm#"/>
  <p:tag name="KSO_WM_TAG_VERSION" val="3.0"/>
  <p:tag name="KSO_WM_UNIT_ID" val="custom20238668_7*a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TEMPLATE_INDEX" val="20238668"/>
  <p:tag name="KSO_WM_TEMPLATE_CATEGORY" val="custom"/>
  <p:tag name="KSO_WM_UNIT_ISCONTENTSTITLE" val="0"/>
  <p:tag name="KSO_WM_UNIT_VALUE" val="30"/>
  <p:tag name="KSO_WM_UNIT_PRESET_TEXT" val="添加章节标题"/>
  <p:tag name="KSO_WM_UNIT_TEXT_TYPE" val="1"/>
</p:tagLst>
</file>

<file path=ppt/tags/tag93.xml><?xml version="1.0" encoding="utf-8"?>
<p:tagLst xmlns:p="http://schemas.openxmlformats.org/presentationml/2006/main">
  <p:tag name="KSO_WM_UNIT_TYPE" val="e"/>
  <p:tag name="KSO_WM_UNIT_INDEX" val="1"/>
  <p:tag name="KSO_WM_BEAUTIFY_FLAG" val="#wm#"/>
  <p:tag name="KSO_WM_TAG_VERSION" val="3.0"/>
  <p:tag name="KSO_WM_UNIT_ID" val="custom20238668_7*e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TEMPLATE_INDEX" val="20238668"/>
  <p:tag name="KSO_WM_TEMPLATE_CATEGORY" val="custom"/>
  <p:tag name="KSO_WM_UNIT_VALUE" val="2"/>
</p:tagLst>
</file>

<file path=ppt/tags/tag94.xml><?xml version="1.0" encoding="utf-8"?>
<p:tagLst xmlns:p="http://schemas.openxmlformats.org/presentationml/2006/main">
  <p:tag name="KSO_WM_SLIDE_TYPE" val="sectionTitle"/>
  <p:tag name="KSO_WM_TEMPLATE_SUBCATEGORY" val="29"/>
  <p:tag name="KSO_WM_TEMPLATE_COLOR_TYPE" val="0"/>
  <p:tag name="KSO_WM_TAG_VERSION" val="3.0"/>
  <p:tag name="KSO_WM_SLIDE_SUBTYPE" val="pureTxt"/>
  <p:tag name="KSO_WM_SLIDE_ITEM_CNT" val="0"/>
  <p:tag name="KSO_WM_BEAUTIFY_FLAG" val="#wm#"/>
  <p:tag name="KSO_WM_TEMPLATE_INDEX" val="20238668"/>
  <p:tag name="KSO_WM_TEMPLATE_CATEGORY" val="custom"/>
  <p:tag name="KSO_WM_SLIDE_INDEX" val="7"/>
  <p:tag name="KSO_WM_SLIDE_ID" val="custom20238668_7"/>
  <p:tag name="KSO_WM_TEMPLATE_MASTER_TYPE" val="0"/>
  <p:tag name="KSO_WM_SLIDE_LAYOUT" val="a_b_e"/>
  <p:tag name="KSO_WM_SLIDE_LAYOUT_CNT" val="1_1_1"/>
</p:tagLst>
</file>

<file path=ppt/tags/tag95.xml><?xml version="1.0" encoding="utf-8"?>
<p:tagLst xmlns:p="http://schemas.openxmlformats.org/presentationml/2006/main">
  <p:tag name="KSO_WM_BEAUTIFY_FLAG" val="#wm#"/>
  <p:tag name="KSO_WM_DIAGRAM_COLOR_TRICK" val="1"/>
  <p:tag name="KSO_WM_DIAGRAM_COLOR_TEXT_CAN_REMOVE" val="n"/>
  <p:tag name="KSO_WM_UNIT_HIGHLIGHT" val="0"/>
  <p:tag name="KSO_WM_UNIT_COMPATIBLE" val="0"/>
  <p:tag name="KSO_WM_UNIT_DIAGRAM_ISNUMVISUAL" val="0"/>
  <p:tag name="KSO_WM_UNIT_DIAGRAM_ISREFERUNIT" val="0"/>
  <p:tag name="KSO_WM_DIAGRAM_GROUP_CODE" val="n1-1"/>
  <p:tag name="KSO_WM_UNIT_TYPE" val="n_h_i"/>
  <p:tag name="KSO_WM_UNIT_INDEX" val="1_1_2"/>
  <p:tag name="KSO_WM_UNIT_ID" val="diagram20231636_2*n_h_i*1_1_2"/>
  <p:tag name="KSO_WM_TEMPLATE_CATEGORY" val="diagram"/>
  <p:tag name="KSO_WM_TEMPLATE_INDEX" val="20231636"/>
  <p:tag name="KSO_WM_UNIT_LAYERLEVEL" val="1_1_1"/>
  <p:tag name="KSO_WM_TAG_VERSION" val="3.0"/>
  <p:tag name="KSO_WM_DIAGRAM_VERSION" val="3"/>
  <p:tag name="KSO_WM_DIAGRAM_MAX_ITEMCNT" val="6"/>
  <p:tag name="KSO_WM_DIAGRAM_MIN_ITEMCNT" val="2"/>
  <p:tag name="KSO_WM_DIAGRAM_VIRTUALLY_FRAME" val="{&quot;height&quot;:351.67489624023443,&quot;left&quot;:53.99125635342334,&quot;top&quot;:129.86200069878046,&quot;width&quot;:853.7556762695312}"/>
  <p:tag name="KSO_WM_DIAGRAM_COLOR_MATCH_VALUE" val="{&quot;shape&quot;:{&quot;fill&quot;:{&quot;solid&quot;:{&quot;brightness&quot;:0.699999988079071,&quot;colorType&quot;:1,&quot;foreColorIndex&quot;:5,&quot;transparency&quot;:0.8500000238418579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1"/>
  <p:tag name="KSO_WM_UNIT_FILL_FORE_SCHEMECOLOR_INDEX" val="5"/>
  <p:tag name="KSO_WM_UNIT_FILL_FORE_SCHEMECOLOR_INDEX_BRIGHTNESS" val="0.7"/>
  <p:tag name="KSO_WM_UNIT_TEXT_FILL_FORE_SCHEMECOLOR_INDEX" val="13"/>
  <p:tag name="KSO_WM_UNIT_TEXT_FILL_TYPE" val="1"/>
  <p:tag name="KSO_WM_UNIT_USESOURCEFORMAT_APPLY" val="0"/>
</p:tagLst>
</file>

<file path=ppt/tags/tag9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31636_2*n_h_h_f*1_2_2_1"/>
  <p:tag name="KSO_WM_TEMPLATE_CATEGORY" val="diagram"/>
  <p:tag name="KSO_WM_TEMPLATE_INDEX" val="20231636"/>
  <p:tag name="KSO_WM_UNIT_LAYERLEVEL" val="1_1_1_1"/>
  <p:tag name="KSO_WM_TAG_VERSION" val="3.0"/>
  <p:tag name="KSO_WM_BEAUTIFY_FLAG" val="#wm#"/>
  <p:tag name="KSO_WM_UNIT_SUBTYPE" val="a"/>
  <p:tag name="KSO_WM_UNIT_NOCLEAR" val="0"/>
  <p:tag name="KSO_WM_DIAGRAM_GROUP_CODE" val="n1-1"/>
  <p:tag name="KSO_WM_UNIT_TYPE" val="n_h_h_f"/>
  <p:tag name="KSO_WM_UNIT_INDEX" val="1_2_2_1"/>
  <p:tag name="KSO_WM_UNIT_VALUE" val="104"/>
  <p:tag name="KSO_WM_DIAGRAM_VERSION" val="3"/>
  <p:tag name="KSO_WM_DIAGRAM_COLOR_TRICK" val="1"/>
  <p:tag name="KSO_WM_DIAGRAM_COLOR_TEXT_CAN_REMOVE" val="n"/>
  <p:tag name="KSO_WM_DIAGRAM_MAX_ITEMCNT" val="6"/>
  <p:tag name="KSO_WM_DIAGRAM_MIN_ITEMCNT" val="2"/>
  <p:tag name="KSO_WM_DIAGRAM_VIRTUALLY_FRAME" val="{&quot;height&quot;:351.67489624023443,&quot;left&quot;:53.99125635342334,&quot;top&quot;:129.86200069878046,&quot;width&quot;:853.7556762695312}"/>
  <p:tag name="KSO_WM_DIAGRAM_COLOR_MATCH_VALUE" val="{&quot;shape&quot;:{&quot;fill&quot;:{&quot;type&quot;:0},&quot;glow&quot;:{&quot;colorType&quot;:0},&quot;line&quot;:{&quot;gradient&quot;:[{&quot;brightness&quot;:0.800000011920929,&quot;colorType&quot;:1,&quot;foreColorIndex&quot;:6,&quot;pos&quot;:1,&quot;transparency&quot;:1},{&quot;brightness&quot;:0,&quot;colorType&quot;:1,&quot;foreColorIndex&quot;:5,&quot;pos&quot;:0.019999999552965164,&quot;transparency&quot;:0}],&quot;type&quot;:2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3"/>
  <p:tag name="KSO_WM_UNIT_TEXT_TYPE" val="1"/>
  <p:tag name="KSO_WM_UNIT_TEXT_LAYER_COUNT" val="1"/>
  <p:tag name="KSO_WM_UNIT_PRESET_TEXT" val="单击此处输入你的项正文，文字是您思想的提炼，请尽量言简意赅的阐述观点，单击此处输入你的项正文"/>
  <p:tag name="KSO_WM_UNIT_TEXT_FILL_FORE_SCHEMECOLOR_INDEX" val="1"/>
  <p:tag name="KSO_WM_UNIT_TEXT_FILL_TYPE" val="1"/>
  <p:tag name="KSO_WM_UNIT_LINE_FORE_SCHEMECOLOR_INDEX" val="5"/>
  <p:tag name="KSO_WM_UNIT_USESOURCEFORMAT_APPLY" val="0"/>
</p:tagLst>
</file>

<file path=ppt/tags/tag9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31636_2*n_h_h_f*1_2_1_1"/>
  <p:tag name="KSO_WM_TEMPLATE_CATEGORY" val="diagram"/>
  <p:tag name="KSO_WM_TEMPLATE_INDEX" val="20231636"/>
  <p:tag name="KSO_WM_UNIT_LAYERLEVEL" val="1_1_1_1"/>
  <p:tag name="KSO_WM_TAG_VERSION" val="3.0"/>
  <p:tag name="KSO_WM_BEAUTIFY_FLAG" val="#wm#"/>
  <p:tag name="KSO_WM_UNIT_SUBTYPE" val="a"/>
  <p:tag name="KSO_WM_UNIT_NOCLEAR" val="0"/>
  <p:tag name="KSO_WM_DIAGRAM_GROUP_CODE" val="n1-1"/>
  <p:tag name="KSO_WM_UNIT_TYPE" val="n_h_h_f"/>
  <p:tag name="KSO_WM_UNIT_INDEX" val="1_2_1_1"/>
  <p:tag name="KSO_WM_UNIT_VALUE" val="116"/>
  <p:tag name="KSO_WM_DIAGRAM_VERSION" val="3"/>
  <p:tag name="KSO_WM_DIAGRAM_COLOR_TRICK" val="1"/>
  <p:tag name="KSO_WM_DIAGRAM_COLOR_TEXT_CAN_REMOVE" val="n"/>
  <p:tag name="KSO_WM_DIAGRAM_MAX_ITEMCNT" val="6"/>
  <p:tag name="KSO_WM_DIAGRAM_MIN_ITEMCNT" val="2"/>
  <p:tag name="KSO_WM_DIAGRAM_VIRTUALLY_FRAME" val="{&quot;height&quot;:351.67489624023443,&quot;left&quot;:53.99125635342334,&quot;top&quot;:129.86200069878046,&quot;width&quot;:853.7556762695312}"/>
  <p:tag name="KSO_WM_DIAGRAM_COLOR_MATCH_VALUE" val="{&quot;shape&quot;:{&quot;fill&quot;:{&quot;type&quot;:0},&quot;glow&quot;:{&quot;colorType&quot;:0},&quot;line&quot;:{&quot;gradient&quot;:[{&quot;brightness&quot;:0.800000011920929,&quot;colorType&quot;:1,&quot;foreColorIndex&quot;:6,&quot;pos&quot;:1,&quot;transparency&quot;:1},{&quot;brightness&quot;:0,&quot;colorType&quot;:1,&quot;foreColorIndex&quot;:5,&quot;pos&quot;:0.019999999552965164,&quot;transparency&quot;:0}],&quot;type&quot;:2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3"/>
  <p:tag name="KSO_WM_UNIT_TEXT_TYPE" val="1"/>
  <p:tag name="KSO_WM_UNIT_TEXT_LAYER_COUNT" val="1"/>
  <p:tag name="KSO_WM_UNIT_PRESET_TEXT" val="单击此处输入你的项正文，文字是您思想的提炼，请尽量言简意赅的阐述观点，单击此处输入你的项正文"/>
  <p:tag name="KSO_WM_UNIT_TEXT_FILL_FORE_SCHEMECOLOR_INDEX" val="1"/>
  <p:tag name="KSO_WM_UNIT_TEXT_FILL_TYPE" val="1"/>
  <p:tag name="KSO_WM_UNIT_LINE_FORE_SCHEMECOLOR_INDEX" val="5"/>
  <p:tag name="KSO_WM_UNIT_USESOURCEFORMAT_APPLY" val="0"/>
</p:tagLst>
</file>

<file path=ppt/tags/tag9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31636_2*n_h_h_f*1_2_3_1"/>
  <p:tag name="KSO_WM_TEMPLATE_CATEGORY" val="diagram"/>
  <p:tag name="KSO_WM_TEMPLATE_INDEX" val="20231636"/>
  <p:tag name="KSO_WM_UNIT_LAYERLEVEL" val="1_1_1_1"/>
  <p:tag name="KSO_WM_TAG_VERSION" val="3.0"/>
  <p:tag name="KSO_WM_BEAUTIFY_FLAG" val="#wm#"/>
  <p:tag name="KSO_WM_UNIT_SUBTYPE" val="a"/>
  <p:tag name="KSO_WM_UNIT_NOCLEAR" val="0"/>
  <p:tag name="KSO_WM_DIAGRAM_GROUP_CODE" val="n1-1"/>
  <p:tag name="KSO_WM_UNIT_TYPE" val="n_h_h_f"/>
  <p:tag name="KSO_WM_UNIT_INDEX" val="1_2_3_1"/>
  <p:tag name="KSO_WM_UNIT_VALUE" val="116"/>
  <p:tag name="KSO_WM_DIAGRAM_VERSION" val="3"/>
  <p:tag name="KSO_WM_DIAGRAM_COLOR_TRICK" val="1"/>
  <p:tag name="KSO_WM_DIAGRAM_COLOR_TEXT_CAN_REMOVE" val="n"/>
  <p:tag name="KSO_WM_DIAGRAM_MAX_ITEMCNT" val="6"/>
  <p:tag name="KSO_WM_DIAGRAM_MIN_ITEMCNT" val="2"/>
  <p:tag name="KSO_WM_DIAGRAM_VIRTUALLY_FRAME" val="{&quot;height&quot;:351.67489624023443,&quot;left&quot;:53.99125635342334,&quot;top&quot;:129.86200069878046,&quot;width&quot;:853.7556762695312}"/>
  <p:tag name="KSO_WM_DIAGRAM_COLOR_MATCH_VALUE" val="{&quot;shape&quot;:{&quot;fill&quot;:{&quot;type&quot;:0},&quot;glow&quot;:{&quot;colorType&quot;:0},&quot;line&quot;:{&quot;gradient&quot;:[{&quot;brightness&quot;:0.800000011920929,&quot;colorType&quot;:1,&quot;foreColorIndex&quot;:6,&quot;pos&quot;:1,&quot;transparency&quot;:1},{&quot;brightness&quot;:0,&quot;colorType&quot;:1,&quot;foreColorIndex&quot;:5,&quot;pos&quot;:0.019999999552965164,&quot;transparency&quot;:0}],&quot;type&quot;:2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3"/>
  <p:tag name="KSO_WM_UNIT_TEXT_TYPE" val="1"/>
  <p:tag name="KSO_WM_UNIT_TEXT_LAYER_COUNT" val="1"/>
  <p:tag name="KSO_WM_UNIT_PRESET_TEXT" val="单击此处输入你的项正文，文字是您思想的提炼，请尽量言简意赅的阐述观点，单击此处输入你的项正文"/>
  <p:tag name="KSO_WM_UNIT_TEXT_FILL_FORE_SCHEMECOLOR_INDEX" val="1"/>
  <p:tag name="KSO_WM_UNIT_TEXT_FILL_TYPE" val="1"/>
  <p:tag name="KSO_WM_UNIT_LINE_FORE_SCHEMECOLOR_INDEX" val="5"/>
  <p:tag name="KSO_WM_UNIT_USESOURCEFORMAT_APPLY" val="0"/>
</p:tagLst>
</file>

<file path=ppt/tags/tag9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d"/>
  <p:tag name="KSO_WM_UNIT_TYPE" val="n_h_h_i"/>
  <p:tag name="KSO_WM_UNIT_INDEX" val="1_2_1_1"/>
  <p:tag name="KSO_WM_UNIT_ID" val="diagram20231636_2*n_h_h_i*1_2_1_1"/>
  <p:tag name="KSO_WM_TEMPLATE_CATEGORY" val="diagram"/>
  <p:tag name="KSO_WM_TEMPLATE_INDEX" val="20231636"/>
  <p:tag name="KSO_WM_UNIT_LAYERLEVEL" val="1_1_1_1"/>
  <p:tag name="KSO_WM_TAG_VERSION" val="3.0"/>
  <p:tag name="KSO_WM_BEAUTIFY_FLAG" val="#wm#"/>
  <p:tag name="KSO_WM_UNIT_TEXT_FILL_FORE_SCHEMECOLOR_INDEX_BRIGHTNESS" val="0.15"/>
  <p:tag name="KSO_WM_DIAGRAM_GROUP_CODE" val="n1-1"/>
  <p:tag name="KSO_WM_DIAGRAM_VERSION" val="3"/>
  <p:tag name="KSO_WM_DIAGRAM_COLOR_TRICK" val="1"/>
  <p:tag name="KSO_WM_DIAGRAM_COLOR_TEXT_CAN_REMOVE" val="n"/>
  <p:tag name="KSO_WM_DIAGRAM_MAX_ITEMCNT" val="6"/>
  <p:tag name="KSO_WM_DIAGRAM_MIN_ITEMCNT" val="2"/>
  <p:tag name="KSO_WM_DIAGRAM_VIRTUALLY_FRAME" val="{&quot;height&quot;:351.67489624023443,&quot;left&quot;:53.99125635342334,&quot;top&quot;:129.86200069878046,&quot;width&quot;:853.7556762695312}"/>
  <p:tag name="KSO_WM_DIAGRAM_COLOR_MATCH_VALUE" val="{&quot;shape&quot;:{&quot;fill&quot;:{&quot;solid&quot;:{&quot;brightness&quot;:0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2,&quot;rgb&quot;:&quot;#ffffff&quot;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TEXT_FILL_TYPE" val="1"/>
  <p:tag name="KSO_WM_UNIT_PRESET_TEXT" val="01"/>
  <p:tag name="KSO_WM_UNIT_FILL_TYPE" val="1"/>
  <p:tag name="KSO_WM_UNIT_FILL_FORE_SCHEMECOLOR_INDEX" val="5"/>
  <p:tag name="KSO_WM_UNIT_FILL_FORE_SCHEMECOLOR_INDEX_BRIGHTNESS" val="0"/>
  <p:tag name="KSO_WM_UNIT_USESOURCEFORMAT_APPLY" val="0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极简几何工作总结模板">
  <a:themeElements>
    <a:clrScheme name="述职报告">
      <a:dk1>
        <a:srgbClr val="000000"/>
      </a:dk1>
      <a:lt1>
        <a:srgbClr val="FFFFFF"/>
      </a:lt1>
      <a:dk2>
        <a:srgbClr val="2D3846"/>
      </a:dk2>
      <a:lt2>
        <a:srgbClr val="F8F8FF"/>
      </a:lt2>
      <a:accent1>
        <a:srgbClr val="5979F1"/>
      </a:accent1>
      <a:accent2>
        <a:srgbClr val="ED7D31"/>
      </a:accent2>
      <a:accent3>
        <a:srgbClr val="F2B600"/>
      </a:accent3>
      <a:accent4>
        <a:srgbClr val="8ACD43"/>
      </a:accent4>
      <a:accent5>
        <a:srgbClr val="00B0F0"/>
      </a:accent5>
      <a:accent6>
        <a:srgbClr val="0082D4"/>
      </a:accent6>
      <a:hlink>
        <a:srgbClr val="0563C1"/>
      </a:hlink>
      <a:folHlink>
        <a:srgbClr val="954F72"/>
      </a:folHlink>
    </a:clrScheme>
    <a:fontScheme name="主题字体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329</Words>
  <Application>WPS 演示</Application>
  <PresentationFormat>宽屏</PresentationFormat>
  <Paragraphs>62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7</vt:i4>
      </vt:variant>
    </vt:vector>
  </HeadingPairs>
  <TitlesOfParts>
    <vt:vector size="17" baseType="lpstr">
      <vt:lpstr>Arial</vt:lpstr>
      <vt:lpstr>宋体</vt:lpstr>
      <vt:lpstr>Wingdings</vt:lpstr>
      <vt:lpstr>黑体</vt:lpstr>
      <vt:lpstr>江城圆体 400W</vt:lpstr>
      <vt:lpstr>微软雅黑</vt:lpstr>
      <vt:lpstr>Arial Unicode MS</vt:lpstr>
      <vt:lpstr>Calibri</vt:lpstr>
      <vt:lpstr>WPS</vt:lpstr>
      <vt:lpstr>极简几何工作总结模板</vt:lpstr>
      <vt:lpstr>化学镍使用过程中混浊问题</vt:lpstr>
      <vt:lpstr>混浊的原因</vt:lpstr>
      <vt:lpstr>为什么络合剂会不够呢？</vt:lpstr>
      <vt:lpstr>单击此处添加标题</vt:lpstr>
      <vt:lpstr>槽液混浊了如何处理？</vt:lpstr>
      <vt:lpstr>应对措施</vt:lpstr>
      <vt:lpstr>感谢观看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程海</dc:creator>
  <cp:lastModifiedBy>沐槿</cp:lastModifiedBy>
  <cp:revision>5</cp:revision>
  <dcterms:created xsi:type="dcterms:W3CDTF">2023-08-09T12:44:00Z</dcterms:created>
  <dcterms:modified xsi:type="dcterms:W3CDTF">2025-05-15T09:49:54Z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3B0086CAF875411CACBDA13AB9801EF4_13</vt:lpwstr>
  </property>
  <property fmtid="{D5CDD505-2E9C-101B-9397-08002B2CF9AE}" pid="3" name="KSOProductBuildVer">
    <vt:lpwstr>2052-12.1.0.20784</vt:lpwstr>
  </property>
</Properties>
</file>