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62" r:id="rId5"/>
    <p:sldId id="25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9" Type="http://schemas.openxmlformats.org/officeDocument/2006/relationships/tags" Target="../tags/tag98.xml"/><Relationship Id="rId98" Type="http://schemas.openxmlformats.org/officeDocument/2006/relationships/tags" Target="../tags/tag97.xml"/><Relationship Id="rId97" Type="http://schemas.openxmlformats.org/officeDocument/2006/relationships/tags" Target="../tags/tag96.xml"/><Relationship Id="rId96" Type="http://schemas.openxmlformats.org/officeDocument/2006/relationships/tags" Target="../tags/tag95.xml"/><Relationship Id="rId95" Type="http://schemas.openxmlformats.org/officeDocument/2006/relationships/tags" Target="../tags/tag94.xml"/><Relationship Id="rId94" Type="http://schemas.openxmlformats.org/officeDocument/2006/relationships/tags" Target="../tags/tag93.xml"/><Relationship Id="rId93" Type="http://schemas.openxmlformats.org/officeDocument/2006/relationships/tags" Target="../tags/tag92.xml"/><Relationship Id="rId92" Type="http://schemas.openxmlformats.org/officeDocument/2006/relationships/tags" Target="../tags/tag91.xml"/><Relationship Id="rId91" Type="http://schemas.openxmlformats.org/officeDocument/2006/relationships/tags" Target="../tags/tag90.xml"/><Relationship Id="rId90" Type="http://schemas.openxmlformats.org/officeDocument/2006/relationships/tags" Target="../tags/tag89.xml"/><Relationship Id="rId9" Type="http://schemas.openxmlformats.org/officeDocument/2006/relationships/tags" Target="../tags/tag8.xml"/><Relationship Id="rId89" Type="http://schemas.openxmlformats.org/officeDocument/2006/relationships/tags" Target="../tags/tag88.xml"/><Relationship Id="rId88" Type="http://schemas.openxmlformats.org/officeDocument/2006/relationships/tags" Target="../tags/tag87.xml"/><Relationship Id="rId87" Type="http://schemas.openxmlformats.org/officeDocument/2006/relationships/tags" Target="../tags/tag86.xml"/><Relationship Id="rId86" Type="http://schemas.openxmlformats.org/officeDocument/2006/relationships/tags" Target="../tags/tag85.xml"/><Relationship Id="rId85" Type="http://schemas.openxmlformats.org/officeDocument/2006/relationships/tags" Target="../tags/tag84.xml"/><Relationship Id="rId84" Type="http://schemas.openxmlformats.org/officeDocument/2006/relationships/tags" Target="../tags/tag83.xml"/><Relationship Id="rId83" Type="http://schemas.openxmlformats.org/officeDocument/2006/relationships/tags" Target="../tags/tag82.xml"/><Relationship Id="rId82" Type="http://schemas.openxmlformats.org/officeDocument/2006/relationships/tags" Target="../tags/tag81.xml"/><Relationship Id="rId81" Type="http://schemas.openxmlformats.org/officeDocument/2006/relationships/tags" Target="../tags/tag80.xml"/><Relationship Id="rId80" Type="http://schemas.openxmlformats.org/officeDocument/2006/relationships/tags" Target="../tags/tag79.xml"/><Relationship Id="rId8" Type="http://schemas.openxmlformats.org/officeDocument/2006/relationships/tags" Target="../tags/tag7.xml"/><Relationship Id="rId79" Type="http://schemas.openxmlformats.org/officeDocument/2006/relationships/tags" Target="../tags/tag78.xml"/><Relationship Id="rId78" Type="http://schemas.openxmlformats.org/officeDocument/2006/relationships/tags" Target="../tags/tag77.xml"/><Relationship Id="rId77" Type="http://schemas.openxmlformats.org/officeDocument/2006/relationships/tags" Target="../tags/tag76.xml"/><Relationship Id="rId76" Type="http://schemas.openxmlformats.org/officeDocument/2006/relationships/tags" Target="../tags/tag75.xml"/><Relationship Id="rId75" Type="http://schemas.openxmlformats.org/officeDocument/2006/relationships/tags" Target="../tags/tag74.xml"/><Relationship Id="rId74" Type="http://schemas.openxmlformats.org/officeDocument/2006/relationships/tags" Target="../tags/tag73.xml"/><Relationship Id="rId73" Type="http://schemas.openxmlformats.org/officeDocument/2006/relationships/tags" Target="../tags/tag72.xml"/><Relationship Id="rId72" Type="http://schemas.openxmlformats.org/officeDocument/2006/relationships/tags" Target="../tags/tag71.xml"/><Relationship Id="rId71" Type="http://schemas.openxmlformats.org/officeDocument/2006/relationships/tags" Target="../tags/tag70.xml"/><Relationship Id="rId70" Type="http://schemas.openxmlformats.org/officeDocument/2006/relationships/tags" Target="../tags/tag69.xml"/><Relationship Id="rId7" Type="http://schemas.openxmlformats.org/officeDocument/2006/relationships/tags" Target="../tags/tag6.xml"/><Relationship Id="rId69" Type="http://schemas.openxmlformats.org/officeDocument/2006/relationships/tags" Target="../tags/tag68.xml"/><Relationship Id="rId68" Type="http://schemas.openxmlformats.org/officeDocument/2006/relationships/tags" Target="../tags/tag67.xml"/><Relationship Id="rId67" Type="http://schemas.openxmlformats.org/officeDocument/2006/relationships/tags" Target="../tags/tag66.xml"/><Relationship Id="rId66" Type="http://schemas.openxmlformats.org/officeDocument/2006/relationships/tags" Target="../tags/tag65.xml"/><Relationship Id="rId65" Type="http://schemas.openxmlformats.org/officeDocument/2006/relationships/tags" Target="../tags/tag64.xml"/><Relationship Id="rId64" Type="http://schemas.openxmlformats.org/officeDocument/2006/relationships/tags" Target="../tags/tag63.xml"/><Relationship Id="rId63" Type="http://schemas.openxmlformats.org/officeDocument/2006/relationships/tags" Target="../tags/tag62.xml"/><Relationship Id="rId62" Type="http://schemas.openxmlformats.org/officeDocument/2006/relationships/tags" Target="../tags/tag61.xml"/><Relationship Id="rId61" Type="http://schemas.openxmlformats.org/officeDocument/2006/relationships/tags" Target="../tags/tag60.xml"/><Relationship Id="rId60" Type="http://schemas.openxmlformats.org/officeDocument/2006/relationships/tags" Target="../tags/tag59.xml"/><Relationship Id="rId6" Type="http://schemas.openxmlformats.org/officeDocument/2006/relationships/tags" Target="../tags/tag5.xml"/><Relationship Id="rId59" Type="http://schemas.openxmlformats.org/officeDocument/2006/relationships/tags" Target="../tags/tag58.xml"/><Relationship Id="rId58" Type="http://schemas.openxmlformats.org/officeDocument/2006/relationships/tags" Target="../tags/tag57.xml"/><Relationship Id="rId57" Type="http://schemas.openxmlformats.org/officeDocument/2006/relationships/tags" Target="../tags/tag56.xml"/><Relationship Id="rId56" Type="http://schemas.openxmlformats.org/officeDocument/2006/relationships/tags" Target="../tags/tag55.xml"/><Relationship Id="rId55" Type="http://schemas.openxmlformats.org/officeDocument/2006/relationships/tags" Target="../tags/tag54.xml"/><Relationship Id="rId54" Type="http://schemas.openxmlformats.org/officeDocument/2006/relationships/tags" Target="../tags/tag53.xml"/><Relationship Id="rId53" Type="http://schemas.openxmlformats.org/officeDocument/2006/relationships/tags" Target="../tags/tag52.xml"/><Relationship Id="rId52" Type="http://schemas.openxmlformats.org/officeDocument/2006/relationships/tags" Target="../tags/tag51.xml"/><Relationship Id="rId51" Type="http://schemas.openxmlformats.org/officeDocument/2006/relationships/tags" Target="../tags/tag50.xml"/><Relationship Id="rId50" Type="http://schemas.openxmlformats.org/officeDocument/2006/relationships/tags" Target="../tags/tag49.xml"/><Relationship Id="rId5" Type="http://schemas.openxmlformats.org/officeDocument/2006/relationships/tags" Target="../tags/tag4.xml"/><Relationship Id="rId49" Type="http://schemas.openxmlformats.org/officeDocument/2006/relationships/tags" Target="../tags/tag48.xml"/><Relationship Id="rId48" Type="http://schemas.openxmlformats.org/officeDocument/2006/relationships/tags" Target="../tags/tag47.xml"/><Relationship Id="rId47" Type="http://schemas.openxmlformats.org/officeDocument/2006/relationships/tags" Target="../tags/tag46.xml"/><Relationship Id="rId46" Type="http://schemas.openxmlformats.org/officeDocument/2006/relationships/tags" Target="../tags/tag45.xml"/><Relationship Id="rId45" Type="http://schemas.openxmlformats.org/officeDocument/2006/relationships/tags" Target="../tags/tag44.xml"/><Relationship Id="rId44" Type="http://schemas.openxmlformats.org/officeDocument/2006/relationships/tags" Target="../tags/tag43.xml"/><Relationship Id="rId43" Type="http://schemas.openxmlformats.org/officeDocument/2006/relationships/tags" Target="../tags/tag42.xml"/><Relationship Id="rId42" Type="http://schemas.openxmlformats.org/officeDocument/2006/relationships/tags" Target="../tags/tag41.xml"/><Relationship Id="rId41" Type="http://schemas.openxmlformats.org/officeDocument/2006/relationships/tags" Target="../tags/tag40.xml"/><Relationship Id="rId40" Type="http://schemas.openxmlformats.org/officeDocument/2006/relationships/tags" Target="../tags/tag39.xml"/><Relationship Id="rId4" Type="http://schemas.openxmlformats.org/officeDocument/2006/relationships/tags" Target="../tags/tag3.xml"/><Relationship Id="rId39" Type="http://schemas.openxmlformats.org/officeDocument/2006/relationships/tags" Target="../tags/tag38.xml"/><Relationship Id="rId38" Type="http://schemas.openxmlformats.org/officeDocument/2006/relationships/tags" Target="../tags/tag37.xml"/><Relationship Id="rId37" Type="http://schemas.openxmlformats.org/officeDocument/2006/relationships/tags" Target="../tags/tag36.xml"/><Relationship Id="rId36" Type="http://schemas.openxmlformats.org/officeDocument/2006/relationships/tags" Target="../tags/tag35.xml"/><Relationship Id="rId35" Type="http://schemas.openxmlformats.org/officeDocument/2006/relationships/tags" Target="../tags/tag34.xml"/><Relationship Id="rId34" Type="http://schemas.openxmlformats.org/officeDocument/2006/relationships/tags" Target="../tags/tag33.xml"/><Relationship Id="rId33" Type="http://schemas.openxmlformats.org/officeDocument/2006/relationships/tags" Target="../tags/tag32.xml"/><Relationship Id="rId32" Type="http://schemas.openxmlformats.org/officeDocument/2006/relationships/tags" Target="../tags/tag31.xml"/><Relationship Id="rId31" Type="http://schemas.openxmlformats.org/officeDocument/2006/relationships/tags" Target="../tags/tag30.xml"/><Relationship Id="rId30" Type="http://schemas.openxmlformats.org/officeDocument/2006/relationships/tags" Target="../tags/tag29.xml"/><Relationship Id="rId3" Type="http://schemas.openxmlformats.org/officeDocument/2006/relationships/tags" Target="../tags/tag2.xml"/><Relationship Id="rId29" Type="http://schemas.openxmlformats.org/officeDocument/2006/relationships/tags" Target="../tags/tag28.xml"/><Relationship Id="rId28" Type="http://schemas.openxmlformats.org/officeDocument/2006/relationships/tags" Target="../tags/tag27.xml"/><Relationship Id="rId27" Type="http://schemas.openxmlformats.org/officeDocument/2006/relationships/tags" Target="../tags/tag26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3" Type="http://schemas.openxmlformats.org/officeDocument/2006/relationships/tags" Target="../tags/tag142.xml"/><Relationship Id="rId142" Type="http://schemas.openxmlformats.org/officeDocument/2006/relationships/tags" Target="../tags/tag141.xml"/><Relationship Id="rId141" Type="http://schemas.openxmlformats.org/officeDocument/2006/relationships/tags" Target="../tags/tag140.xml"/><Relationship Id="rId140" Type="http://schemas.openxmlformats.org/officeDocument/2006/relationships/tags" Target="../tags/tag139.xml"/><Relationship Id="rId14" Type="http://schemas.openxmlformats.org/officeDocument/2006/relationships/tags" Target="../tags/tag13.xml"/><Relationship Id="rId139" Type="http://schemas.openxmlformats.org/officeDocument/2006/relationships/tags" Target="../tags/tag138.xml"/><Relationship Id="rId138" Type="http://schemas.openxmlformats.org/officeDocument/2006/relationships/tags" Target="../tags/tag137.xml"/><Relationship Id="rId137" Type="http://schemas.openxmlformats.org/officeDocument/2006/relationships/tags" Target="../tags/tag136.xml"/><Relationship Id="rId136" Type="http://schemas.openxmlformats.org/officeDocument/2006/relationships/tags" Target="../tags/tag135.xml"/><Relationship Id="rId135" Type="http://schemas.openxmlformats.org/officeDocument/2006/relationships/tags" Target="../tags/tag134.xml"/><Relationship Id="rId134" Type="http://schemas.openxmlformats.org/officeDocument/2006/relationships/tags" Target="../tags/tag133.xml"/><Relationship Id="rId133" Type="http://schemas.openxmlformats.org/officeDocument/2006/relationships/tags" Target="../tags/tag132.xml"/><Relationship Id="rId132" Type="http://schemas.openxmlformats.org/officeDocument/2006/relationships/tags" Target="../tags/tag131.xml"/><Relationship Id="rId131" Type="http://schemas.openxmlformats.org/officeDocument/2006/relationships/tags" Target="../tags/tag130.xml"/><Relationship Id="rId130" Type="http://schemas.openxmlformats.org/officeDocument/2006/relationships/tags" Target="../tags/tag129.xml"/><Relationship Id="rId13" Type="http://schemas.openxmlformats.org/officeDocument/2006/relationships/tags" Target="../tags/tag12.xml"/><Relationship Id="rId129" Type="http://schemas.openxmlformats.org/officeDocument/2006/relationships/tags" Target="../tags/tag128.xml"/><Relationship Id="rId128" Type="http://schemas.openxmlformats.org/officeDocument/2006/relationships/tags" Target="../tags/tag127.xml"/><Relationship Id="rId127" Type="http://schemas.openxmlformats.org/officeDocument/2006/relationships/tags" Target="../tags/tag126.xml"/><Relationship Id="rId126" Type="http://schemas.openxmlformats.org/officeDocument/2006/relationships/tags" Target="../tags/tag125.xml"/><Relationship Id="rId125" Type="http://schemas.openxmlformats.org/officeDocument/2006/relationships/tags" Target="../tags/tag124.xml"/><Relationship Id="rId124" Type="http://schemas.openxmlformats.org/officeDocument/2006/relationships/tags" Target="../tags/tag123.xml"/><Relationship Id="rId123" Type="http://schemas.openxmlformats.org/officeDocument/2006/relationships/tags" Target="../tags/tag122.xml"/><Relationship Id="rId122" Type="http://schemas.openxmlformats.org/officeDocument/2006/relationships/tags" Target="../tags/tag121.xml"/><Relationship Id="rId121" Type="http://schemas.openxmlformats.org/officeDocument/2006/relationships/tags" Target="../tags/tag120.xml"/><Relationship Id="rId120" Type="http://schemas.openxmlformats.org/officeDocument/2006/relationships/tags" Target="../tags/tag119.xml"/><Relationship Id="rId12" Type="http://schemas.openxmlformats.org/officeDocument/2006/relationships/tags" Target="../tags/tag11.xml"/><Relationship Id="rId119" Type="http://schemas.openxmlformats.org/officeDocument/2006/relationships/tags" Target="../tags/tag118.xml"/><Relationship Id="rId118" Type="http://schemas.openxmlformats.org/officeDocument/2006/relationships/tags" Target="../tags/tag117.xml"/><Relationship Id="rId117" Type="http://schemas.openxmlformats.org/officeDocument/2006/relationships/tags" Target="../tags/tag116.xml"/><Relationship Id="rId116" Type="http://schemas.openxmlformats.org/officeDocument/2006/relationships/tags" Target="../tags/tag115.xml"/><Relationship Id="rId115" Type="http://schemas.openxmlformats.org/officeDocument/2006/relationships/tags" Target="../tags/tag114.xml"/><Relationship Id="rId114" Type="http://schemas.openxmlformats.org/officeDocument/2006/relationships/tags" Target="../tags/tag113.xml"/><Relationship Id="rId113" Type="http://schemas.openxmlformats.org/officeDocument/2006/relationships/tags" Target="../tags/tag112.xml"/><Relationship Id="rId112" Type="http://schemas.openxmlformats.org/officeDocument/2006/relationships/tags" Target="../tags/tag111.xml"/><Relationship Id="rId111" Type="http://schemas.openxmlformats.org/officeDocument/2006/relationships/tags" Target="../tags/tag110.xml"/><Relationship Id="rId110" Type="http://schemas.openxmlformats.org/officeDocument/2006/relationships/tags" Target="../tags/tag109.xml"/><Relationship Id="rId11" Type="http://schemas.openxmlformats.org/officeDocument/2006/relationships/tags" Target="../tags/tag10.xml"/><Relationship Id="rId109" Type="http://schemas.openxmlformats.org/officeDocument/2006/relationships/tags" Target="../tags/tag108.xml"/><Relationship Id="rId108" Type="http://schemas.openxmlformats.org/officeDocument/2006/relationships/tags" Target="../tags/tag107.xml"/><Relationship Id="rId107" Type="http://schemas.openxmlformats.org/officeDocument/2006/relationships/tags" Target="../tags/tag106.xml"/><Relationship Id="rId106" Type="http://schemas.openxmlformats.org/officeDocument/2006/relationships/tags" Target="../tags/tag105.xml"/><Relationship Id="rId105" Type="http://schemas.openxmlformats.org/officeDocument/2006/relationships/tags" Target="../tags/tag104.xml"/><Relationship Id="rId104" Type="http://schemas.openxmlformats.org/officeDocument/2006/relationships/tags" Target="../tags/tag103.xml"/><Relationship Id="rId103" Type="http://schemas.openxmlformats.org/officeDocument/2006/relationships/tags" Target="../tags/tag102.xml"/><Relationship Id="rId102" Type="http://schemas.openxmlformats.org/officeDocument/2006/relationships/tags" Target="../tags/tag101.xml"/><Relationship Id="rId101" Type="http://schemas.openxmlformats.org/officeDocument/2006/relationships/tags" Target="../tags/tag100.xml"/><Relationship Id="rId100" Type="http://schemas.openxmlformats.org/officeDocument/2006/relationships/tags" Target="../tags/tag99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9" Type="http://schemas.openxmlformats.org/officeDocument/2006/relationships/tags" Target="../tags/tag252.xml"/><Relationship Id="rId98" Type="http://schemas.openxmlformats.org/officeDocument/2006/relationships/tags" Target="../tags/tag251.xml"/><Relationship Id="rId97" Type="http://schemas.openxmlformats.org/officeDocument/2006/relationships/tags" Target="../tags/tag250.xml"/><Relationship Id="rId96" Type="http://schemas.openxmlformats.org/officeDocument/2006/relationships/tags" Target="../tags/tag249.xml"/><Relationship Id="rId95" Type="http://schemas.openxmlformats.org/officeDocument/2006/relationships/tags" Target="../tags/tag248.xml"/><Relationship Id="rId94" Type="http://schemas.openxmlformats.org/officeDocument/2006/relationships/tags" Target="../tags/tag247.xml"/><Relationship Id="rId93" Type="http://schemas.openxmlformats.org/officeDocument/2006/relationships/tags" Target="../tags/tag246.xml"/><Relationship Id="rId92" Type="http://schemas.openxmlformats.org/officeDocument/2006/relationships/tags" Target="../tags/tag245.xml"/><Relationship Id="rId91" Type="http://schemas.openxmlformats.org/officeDocument/2006/relationships/tags" Target="../tags/tag244.xml"/><Relationship Id="rId90" Type="http://schemas.openxmlformats.org/officeDocument/2006/relationships/tags" Target="../tags/tag243.xml"/><Relationship Id="rId9" Type="http://schemas.openxmlformats.org/officeDocument/2006/relationships/tags" Target="../tags/tag162.xml"/><Relationship Id="rId89" Type="http://schemas.openxmlformats.org/officeDocument/2006/relationships/tags" Target="../tags/tag242.xml"/><Relationship Id="rId88" Type="http://schemas.openxmlformats.org/officeDocument/2006/relationships/tags" Target="../tags/tag241.xml"/><Relationship Id="rId87" Type="http://schemas.openxmlformats.org/officeDocument/2006/relationships/tags" Target="../tags/tag240.xml"/><Relationship Id="rId86" Type="http://schemas.openxmlformats.org/officeDocument/2006/relationships/tags" Target="../tags/tag239.xml"/><Relationship Id="rId85" Type="http://schemas.openxmlformats.org/officeDocument/2006/relationships/tags" Target="../tags/tag238.xml"/><Relationship Id="rId84" Type="http://schemas.openxmlformats.org/officeDocument/2006/relationships/tags" Target="../tags/tag237.xml"/><Relationship Id="rId83" Type="http://schemas.openxmlformats.org/officeDocument/2006/relationships/tags" Target="../tags/tag236.xml"/><Relationship Id="rId82" Type="http://schemas.openxmlformats.org/officeDocument/2006/relationships/tags" Target="../tags/tag235.xml"/><Relationship Id="rId81" Type="http://schemas.openxmlformats.org/officeDocument/2006/relationships/tags" Target="../tags/tag234.xml"/><Relationship Id="rId80" Type="http://schemas.openxmlformats.org/officeDocument/2006/relationships/tags" Target="../tags/tag233.xml"/><Relationship Id="rId8" Type="http://schemas.openxmlformats.org/officeDocument/2006/relationships/tags" Target="../tags/tag161.xml"/><Relationship Id="rId79" Type="http://schemas.openxmlformats.org/officeDocument/2006/relationships/tags" Target="../tags/tag232.xml"/><Relationship Id="rId78" Type="http://schemas.openxmlformats.org/officeDocument/2006/relationships/tags" Target="../tags/tag231.xml"/><Relationship Id="rId77" Type="http://schemas.openxmlformats.org/officeDocument/2006/relationships/tags" Target="../tags/tag230.xml"/><Relationship Id="rId76" Type="http://schemas.openxmlformats.org/officeDocument/2006/relationships/tags" Target="../tags/tag229.xml"/><Relationship Id="rId75" Type="http://schemas.openxmlformats.org/officeDocument/2006/relationships/tags" Target="../tags/tag228.xml"/><Relationship Id="rId74" Type="http://schemas.openxmlformats.org/officeDocument/2006/relationships/tags" Target="../tags/tag227.xml"/><Relationship Id="rId73" Type="http://schemas.openxmlformats.org/officeDocument/2006/relationships/tags" Target="../tags/tag226.xml"/><Relationship Id="rId72" Type="http://schemas.openxmlformats.org/officeDocument/2006/relationships/tags" Target="../tags/tag225.xml"/><Relationship Id="rId71" Type="http://schemas.openxmlformats.org/officeDocument/2006/relationships/tags" Target="../tags/tag224.xml"/><Relationship Id="rId70" Type="http://schemas.openxmlformats.org/officeDocument/2006/relationships/tags" Target="../tags/tag223.xml"/><Relationship Id="rId7" Type="http://schemas.openxmlformats.org/officeDocument/2006/relationships/tags" Target="../tags/tag160.xml"/><Relationship Id="rId69" Type="http://schemas.openxmlformats.org/officeDocument/2006/relationships/tags" Target="../tags/tag222.xml"/><Relationship Id="rId68" Type="http://schemas.openxmlformats.org/officeDocument/2006/relationships/tags" Target="../tags/tag221.xml"/><Relationship Id="rId67" Type="http://schemas.openxmlformats.org/officeDocument/2006/relationships/tags" Target="../tags/tag220.xml"/><Relationship Id="rId66" Type="http://schemas.openxmlformats.org/officeDocument/2006/relationships/tags" Target="../tags/tag219.xml"/><Relationship Id="rId65" Type="http://schemas.openxmlformats.org/officeDocument/2006/relationships/tags" Target="../tags/tag218.xml"/><Relationship Id="rId64" Type="http://schemas.openxmlformats.org/officeDocument/2006/relationships/tags" Target="../tags/tag217.xml"/><Relationship Id="rId63" Type="http://schemas.openxmlformats.org/officeDocument/2006/relationships/tags" Target="../tags/tag216.xml"/><Relationship Id="rId62" Type="http://schemas.openxmlformats.org/officeDocument/2006/relationships/tags" Target="../tags/tag215.xml"/><Relationship Id="rId61" Type="http://schemas.openxmlformats.org/officeDocument/2006/relationships/tags" Target="../tags/tag214.xml"/><Relationship Id="rId60" Type="http://schemas.openxmlformats.org/officeDocument/2006/relationships/tags" Target="../tags/tag213.xml"/><Relationship Id="rId6" Type="http://schemas.openxmlformats.org/officeDocument/2006/relationships/tags" Target="../tags/tag159.xml"/><Relationship Id="rId59" Type="http://schemas.openxmlformats.org/officeDocument/2006/relationships/tags" Target="../tags/tag212.xml"/><Relationship Id="rId58" Type="http://schemas.openxmlformats.org/officeDocument/2006/relationships/tags" Target="../tags/tag211.xml"/><Relationship Id="rId57" Type="http://schemas.openxmlformats.org/officeDocument/2006/relationships/tags" Target="../tags/tag210.xml"/><Relationship Id="rId56" Type="http://schemas.openxmlformats.org/officeDocument/2006/relationships/tags" Target="../tags/tag209.xml"/><Relationship Id="rId55" Type="http://schemas.openxmlformats.org/officeDocument/2006/relationships/tags" Target="../tags/tag208.xml"/><Relationship Id="rId54" Type="http://schemas.openxmlformats.org/officeDocument/2006/relationships/tags" Target="../tags/tag207.xml"/><Relationship Id="rId53" Type="http://schemas.openxmlformats.org/officeDocument/2006/relationships/tags" Target="../tags/tag206.xml"/><Relationship Id="rId52" Type="http://schemas.openxmlformats.org/officeDocument/2006/relationships/tags" Target="../tags/tag205.xml"/><Relationship Id="rId51" Type="http://schemas.openxmlformats.org/officeDocument/2006/relationships/tags" Target="../tags/tag204.xml"/><Relationship Id="rId50" Type="http://schemas.openxmlformats.org/officeDocument/2006/relationships/tags" Target="../tags/tag203.xml"/><Relationship Id="rId5" Type="http://schemas.openxmlformats.org/officeDocument/2006/relationships/tags" Target="../tags/tag158.xml"/><Relationship Id="rId49" Type="http://schemas.openxmlformats.org/officeDocument/2006/relationships/tags" Target="../tags/tag202.xml"/><Relationship Id="rId48" Type="http://schemas.openxmlformats.org/officeDocument/2006/relationships/tags" Target="../tags/tag201.xml"/><Relationship Id="rId47" Type="http://schemas.openxmlformats.org/officeDocument/2006/relationships/tags" Target="../tags/tag200.xml"/><Relationship Id="rId46" Type="http://schemas.openxmlformats.org/officeDocument/2006/relationships/tags" Target="../tags/tag199.xml"/><Relationship Id="rId45" Type="http://schemas.openxmlformats.org/officeDocument/2006/relationships/tags" Target="../tags/tag198.xml"/><Relationship Id="rId44" Type="http://schemas.openxmlformats.org/officeDocument/2006/relationships/tags" Target="../tags/tag197.xml"/><Relationship Id="rId43" Type="http://schemas.openxmlformats.org/officeDocument/2006/relationships/tags" Target="../tags/tag196.xml"/><Relationship Id="rId42" Type="http://schemas.openxmlformats.org/officeDocument/2006/relationships/tags" Target="../tags/tag195.xml"/><Relationship Id="rId41" Type="http://schemas.openxmlformats.org/officeDocument/2006/relationships/tags" Target="../tags/tag194.xml"/><Relationship Id="rId40" Type="http://schemas.openxmlformats.org/officeDocument/2006/relationships/tags" Target="../tags/tag193.xml"/><Relationship Id="rId4" Type="http://schemas.openxmlformats.org/officeDocument/2006/relationships/tags" Target="../tags/tag157.xml"/><Relationship Id="rId39" Type="http://schemas.openxmlformats.org/officeDocument/2006/relationships/tags" Target="../tags/tag192.xml"/><Relationship Id="rId38" Type="http://schemas.openxmlformats.org/officeDocument/2006/relationships/tags" Target="../tags/tag191.xml"/><Relationship Id="rId37" Type="http://schemas.openxmlformats.org/officeDocument/2006/relationships/tags" Target="../tags/tag190.xml"/><Relationship Id="rId36" Type="http://schemas.openxmlformats.org/officeDocument/2006/relationships/tags" Target="../tags/tag189.xml"/><Relationship Id="rId35" Type="http://schemas.openxmlformats.org/officeDocument/2006/relationships/tags" Target="../tags/tag188.xml"/><Relationship Id="rId34" Type="http://schemas.openxmlformats.org/officeDocument/2006/relationships/tags" Target="../tags/tag187.xml"/><Relationship Id="rId33" Type="http://schemas.openxmlformats.org/officeDocument/2006/relationships/tags" Target="../tags/tag186.xml"/><Relationship Id="rId32" Type="http://schemas.openxmlformats.org/officeDocument/2006/relationships/tags" Target="../tags/tag185.xml"/><Relationship Id="rId31" Type="http://schemas.openxmlformats.org/officeDocument/2006/relationships/tags" Target="../tags/tag184.xml"/><Relationship Id="rId30" Type="http://schemas.openxmlformats.org/officeDocument/2006/relationships/tags" Target="../tags/tag183.xml"/><Relationship Id="rId3" Type="http://schemas.openxmlformats.org/officeDocument/2006/relationships/tags" Target="../tags/tag156.xml"/><Relationship Id="rId29" Type="http://schemas.openxmlformats.org/officeDocument/2006/relationships/tags" Target="../tags/tag182.xml"/><Relationship Id="rId28" Type="http://schemas.openxmlformats.org/officeDocument/2006/relationships/tags" Target="../tags/tag181.xml"/><Relationship Id="rId27" Type="http://schemas.openxmlformats.org/officeDocument/2006/relationships/tags" Target="../tags/tag180.xml"/><Relationship Id="rId26" Type="http://schemas.openxmlformats.org/officeDocument/2006/relationships/tags" Target="../tags/tag179.xml"/><Relationship Id="rId25" Type="http://schemas.openxmlformats.org/officeDocument/2006/relationships/tags" Target="../tags/tag178.xml"/><Relationship Id="rId24" Type="http://schemas.openxmlformats.org/officeDocument/2006/relationships/tags" Target="../tags/tag177.xml"/><Relationship Id="rId23" Type="http://schemas.openxmlformats.org/officeDocument/2006/relationships/tags" Target="../tags/tag176.xml"/><Relationship Id="rId22" Type="http://schemas.openxmlformats.org/officeDocument/2006/relationships/tags" Target="../tags/tag175.xml"/><Relationship Id="rId21" Type="http://schemas.openxmlformats.org/officeDocument/2006/relationships/tags" Target="../tags/tag174.xml"/><Relationship Id="rId20" Type="http://schemas.openxmlformats.org/officeDocument/2006/relationships/tags" Target="../tags/tag173.xml"/><Relationship Id="rId2" Type="http://schemas.openxmlformats.org/officeDocument/2006/relationships/tags" Target="../tags/tag155.xml"/><Relationship Id="rId19" Type="http://schemas.openxmlformats.org/officeDocument/2006/relationships/tags" Target="../tags/tag172.xml"/><Relationship Id="rId18" Type="http://schemas.openxmlformats.org/officeDocument/2006/relationships/tags" Target="../tags/tag171.xml"/><Relationship Id="rId17" Type="http://schemas.openxmlformats.org/officeDocument/2006/relationships/tags" Target="../tags/tag170.xml"/><Relationship Id="rId16" Type="http://schemas.openxmlformats.org/officeDocument/2006/relationships/tags" Target="../tags/tag169.xml"/><Relationship Id="rId15" Type="http://schemas.openxmlformats.org/officeDocument/2006/relationships/tags" Target="../tags/tag168.xml"/><Relationship Id="rId14" Type="http://schemas.openxmlformats.org/officeDocument/2006/relationships/tags" Target="../tags/tag167.xml"/><Relationship Id="rId13" Type="http://schemas.openxmlformats.org/officeDocument/2006/relationships/tags" Target="../tags/tag166.xml"/><Relationship Id="rId12" Type="http://schemas.openxmlformats.org/officeDocument/2006/relationships/tags" Target="../tags/tag165.xml"/><Relationship Id="rId11" Type="http://schemas.openxmlformats.org/officeDocument/2006/relationships/tags" Target="../tags/tag164.xml"/><Relationship Id="rId103" Type="http://schemas.openxmlformats.org/officeDocument/2006/relationships/tags" Target="../tags/tag256.xml"/><Relationship Id="rId102" Type="http://schemas.openxmlformats.org/officeDocument/2006/relationships/tags" Target="../tags/tag255.xml"/><Relationship Id="rId101" Type="http://schemas.openxmlformats.org/officeDocument/2006/relationships/tags" Target="../tags/tag254.xml"/><Relationship Id="rId100" Type="http://schemas.openxmlformats.org/officeDocument/2006/relationships/tags" Target="../tags/tag253.xml"/><Relationship Id="rId10" Type="http://schemas.openxmlformats.org/officeDocument/2006/relationships/tags" Target="../tags/tag16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262.xml"/><Relationship Id="rId6" Type="http://schemas.openxmlformats.org/officeDocument/2006/relationships/tags" Target="../tags/tag261.xml"/><Relationship Id="rId5" Type="http://schemas.openxmlformats.org/officeDocument/2006/relationships/tags" Target="../tags/tag260.xml"/><Relationship Id="rId4" Type="http://schemas.openxmlformats.org/officeDocument/2006/relationships/tags" Target="../tags/tag259.xml"/><Relationship Id="rId3" Type="http://schemas.openxmlformats.org/officeDocument/2006/relationships/tags" Target="../tags/tag258.xml"/><Relationship Id="rId2" Type="http://schemas.openxmlformats.org/officeDocument/2006/relationships/tags" Target="../tags/tag25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270.xml"/><Relationship Id="rId8" Type="http://schemas.openxmlformats.org/officeDocument/2006/relationships/tags" Target="../tags/tag269.xml"/><Relationship Id="rId7" Type="http://schemas.openxmlformats.org/officeDocument/2006/relationships/tags" Target="../tags/tag268.xml"/><Relationship Id="rId6" Type="http://schemas.openxmlformats.org/officeDocument/2006/relationships/tags" Target="../tags/tag267.xml"/><Relationship Id="rId5" Type="http://schemas.openxmlformats.org/officeDocument/2006/relationships/tags" Target="../tags/tag266.xml"/><Relationship Id="rId4" Type="http://schemas.openxmlformats.org/officeDocument/2006/relationships/tags" Target="../tags/tag265.xml"/><Relationship Id="rId3" Type="http://schemas.openxmlformats.org/officeDocument/2006/relationships/tags" Target="../tags/tag264.xml"/><Relationship Id="rId2" Type="http://schemas.openxmlformats.org/officeDocument/2006/relationships/tags" Target="../tags/tag26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274.xml"/><Relationship Id="rId4" Type="http://schemas.openxmlformats.org/officeDocument/2006/relationships/tags" Target="../tags/tag273.xml"/><Relationship Id="rId3" Type="http://schemas.openxmlformats.org/officeDocument/2006/relationships/tags" Target="../tags/tag272.xml"/><Relationship Id="rId2" Type="http://schemas.openxmlformats.org/officeDocument/2006/relationships/tags" Target="../tags/tag271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277.xml"/><Relationship Id="rId3" Type="http://schemas.openxmlformats.org/officeDocument/2006/relationships/tags" Target="../tags/tag276.xml"/><Relationship Id="rId2" Type="http://schemas.openxmlformats.org/officeDocument/2006/relationships/tags" Target="../tags/tag275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281.xml"/><Relationship Id="rId4" Type="http://schemas.openxmlformats.org/officeDocument/2006/relationships/tags" Target="../tags/tag280.xml"/><Relationship Id="rId3" Type="http://schemas.openxmlformats.org/officeDocument/2006/relationships/tags" Target="../tags/tag279.xml"/><Relationship Id="rId2" Type="http://schemas.openxmlformats.org/officeDocument/2006/relationships/tags" Target="../tags/tag278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286.xml"/><Relationship Id="rId5" Type="http://schemas.openxmlformats.org/officeDocument/2006/relationships/tags" Target="../tags/tag285.xml"/><Relationship Id="rId4" Type="http://schemas.openxmlformats.org/officeDocument/2006/relationships/tags" Target="../tags/tag284.xml"/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294.xml"/><Relationship Id="rId8" Type="http://schemas.openxmlformats.org/officeDocument/2006/relationships/tags" Target="../tags/tag293.xml"/><Relationship Id="rId79" Type="http://schemas.openxmlformats.org/officeDocument/2006/relationships/tags" Target="../tags/tag364.xml"/><Relationship Id="rId78" Type="http://schemas.openxmlformats.org/officeDocument/2006/relationships/tags" Target="../tags/tag363.xml"/><Relationship Id="rId77" Type="http://schemas.openxmlformats.org/officeDocument/2006/relationships/tags" Target="../tags/tag362.xml"/><Relationship Id="rId76" Type="http://schemas.openxmlformats.org/officeDocument/2006/relationships/tags" Target="../tags/tag361.xml"/><Relationship Id="rId75" Type="http://schemas.openxmlformats.org/officeDocument/2006/relationships/tags" Target="../tags/tag360.xml"/><Relationship Id="rId74" Type="http://schemas.openxmlformats.org/officeDocument/2006/relationships/tags" Target="../tags/tag359.xml"/><Relationship Id="rId73" Type="http://schemas.openxmlformats.org/officeDocument/2006/relationships/tags" Target="../tags/tag358.xml"/><Relationship Id="rId72" Type="http://schemas.openxmlformats.org/officeDocument/2006/relationships/tags" Target="../tags/tag357.xml"/><Relationship Id="rId71" Type="http://schemas.openxmlformats.org/officeDocument/2006/relationships/tags" Target="../tags/tag356.xml"/><Relationship Id="rId70" Type="http://schemas.openxmlformats.org/officeDocument/2006/relationships/tags" Target="../tags/tag355.xml"/><Relationship Id="rId7" Type="http://schemas.openxmlformats.org/officeDocument/2006/relationships/tags" Target="../tags/tag292.xml"/><Relationship Id="rId69" Type="http://schemas.openxmlformats.org/officeDocument/2006/relationships/tags" Target="../tags/tag354.xml"/><Relationship Id="rId68" Type="http://schemas.openxmlformats.org/officeDocument/2006/relationships/tags" Target="../tags/tag353.xml"/><Relationship Id="rId67" Type="http://schemas.openxmlformats.org/officeDocument/2006/relationships/tags" Target="../tags/tag352.xml"/><Relationship Id="rId66" Type="http://schemas.openxmlformats.org/officeDocument/2006/relationships/tags" Target="../tags/tag351.xml"/><Relationship Id="rId65" Type="http://schemas.openxmlformats.org/officeDocument/2006/relationships/tags" Target="../tags/tag350.xml"/><Relationship Id="rId64" Type="http://schemas.openxmlformats.org/officeDocument/2006/relationships/tags" Target="../tags/tag349.xml"/><Relationship Id="rId63" Type="http://schemas.openxmlformats.org/officeDocument/2006/relationships/tags" Target="../tags/tag348.xml"/><Relationship Id="rId62" Type="http://schemas.openxmlformats.org/officeDocument/2006/relationships/tags" Target="../tags/tag347.xml"/><Relationship Id="rId61" Type="http://schemas.openxmlformats.org/officeDocument/2006/relationships/tags" Target="../tags/tag346.xml"/><Relationship Id="rId60" Type="http://schemas.openxmlformats.org/officeDocument/2006/relationships/tags" Target="../tags/tag345.xml"/><Relationship Id="rId6" Type="http://schemas.openxmlformats.org/officeDocument/2006/relationships/tags" Target="../tags/tag291.xml"/><Relationship Id="rId59" Type="http://schemas.openxmlformats.org/officeDocument/2006/relationships/tags" Target="../tags/tag344.xml"/><Relationship Id="rId58" Type="http://schemas.openxmlformats.org/officeDocument/2006/relationships/tags" Target="../tags/tag343.xml"/><Relationship Id="rId57" Type="http://schemas.openxmlformats.org/officeDocument/2006/relationships/tags" Target="../tags/tag342.xml"/><Relationship Id="rId56" Type="http://schemas.openxmlformats.org/officeDocument/2006/relationships/tags" Target="../tags/tag341.xml"/><Relationship Id="rId55" Type="http://schemas.openxmlformats.org/officeDocument/2006/relationships/tags" Target="../tags/tag340.xml"/><Relationship Id="rId54" Type="http://schemas.openxmlformats.org/officeDocument/2006/relationships/tags" Target="../tags/tag339.xml"/><Relationship Id="rId53" Type="http://schemas.openxmlformats.org/officeDocument/2006/relationships/tags" Target="../tags/tag338.xml"/><Relationship Id="rId52" Type="http://schemas.openxmlformats.org/officeDocument/2006/relationships/tags" Target="../tags/tag337.xml"/><Relationship Id="rId51" Type="http://schemas.openxmlformats.org/officeDocument/2006/relationships/tags" Target="../tags/tag336.xml"/><Relationship Id="rId50" Type="http://schemas.openxmlformats.org/officeDocument/2006/relationships/tags" Target="../tags/tag335.xml"/><Relationship Id="rId5" Type="http://schemas.openxmlformats.org/officeDocument/2006/relationships/tags" Target="../tags/tag290.xml"/><Relationship Id="rId49" Type="http://schemas.openxmlformats.org/officeDocument/2006/relationships/tags" Target="../tags/tag334.xml"/><Relationship Id="rId48" Type="http://schemas.openxmlformats.org/officeDocument/2006/relationships/tags" Target="../tags/tag333.xml"/><Relationship Id="rId47" Type="http://schemas.openxmlformats.org/officeDocument/2006/relationships/tags" Target="../tags/tag332.xml"/><Relationship Id="rId46" Type="http://schemas.openxmlformats.org/officeDocument/2006/relationships/tags" Target="../tags/tag331.xml"/><Relationship Id="rId45" Type="http://schemas.openxmlformats.org/officeDocument/2006/relationships/tags" Target="../tags/tag330.xml"/><Relationship Id="rId44" Type="http://schemas.openxmlformats.org/officeDocument/2006/relationships/tags" Target="../tags/tag329.xml"/><Relationship Id="rId43" Type="http://schemas.openxmlformats.org/officeDocument/2006/relationships/tags" Target="../tags/tag328.xml"/><Relationship Id="rId42" Type="http://schemas.openxmlformats.org/officeDocument/2006/relationships/tags" Target="../tags/tag327.xml"/><Relationship Id="rId41" Type="http://schemas.openxmlformats.org/officeDocument/2006/relationships/tags" Target="../tags/tag326.xml"/><Relationship Id="rId40" Type="http://schemas.openxmlformats.org/officeDocument/2006/relationships/tags" Target="../tags/tag325.xml"/><Relationship Id="rId4" Type="http://schemas.openxmlformats.org/officeDocument/2006/relationships/tags" Target="../tags/tag289.xml"/><Relationship Id="rId39" Type="http://schemas.openxmlformats.org/officeDocument/2006/relationships/tags" Target="../tags/tag324.xml"/><Relationship Id="rId38" Type="http://schemas.openxmlformats.org/officeDocument/2006/relationships/tags" Target="../tags/tag323.xml"/><Relationship Id="rId37" Type="http://schemas.openxmlformats.org/officeDocument/2006/relationships/tags" Target="../tags/tag322.xml"/><Relationship Id="rId36" Type="http://schemas.openxmlformats.org/officeDocument/2006/relationships/tags" Target="../tags/tag321.xml"/><Relationship Id="rId35" Type="http://schemas.openxmlformats.org/officeDocument/2006/relationships/tags" Target="../tags/tag320.xml"/><Relationship Id="rId34" Type="http://schemas.openxmlformats.org/officeDocument/2006/relationships/tags" Target="../tags/tag319.xml"/><Relationship Id="rId33" Type="http://schemas.openxmlformats.org/officeDocument/2006/relationships/tags" Target="../tags/tag318.xml"/><Relationship Id="rId32" Type="http://schemas.openxmlformats.org/officeDocument/2006/relationships/tags" Target="../tags/tag317.xml"/><Relationship Id="rId31" Type="http://schemas.openxmlformats.org/officeDocument/2006/relationships/tags" Target="../tags/tag316.xml"/><Relationship Id="rId30" Type="http://schemas.openxmlformats.org/officeDocument/2006/relationships/tags" Target="../tags/tag315.xml"/><Relationship Id="rId3" Type="http://schemas.openxmlformats.org/officeDocument/2006/relationships/tags" Target="../tags/tag288.xml"/><Relationship Id="rId29" Type="http://schemas.openxmlformats.org/officeDocument/2006/relationships/tags" Target="../tags/tag314.xml"/><Relationship Id="rId28" Type="http://schemas.openxmlformats.org/officeDocument/2006/relationships/tags" Target="../tags/tag313.xml"/><Relationship Id="rId27" Type="http://schemas.openxmlformats.org/officeDocument/2006/relationships/tags" Target="../tags/tag312.xml"/><Relationship Id="rId26" Type="http://schemas.openxmlformats.org/officeDocument/2006/relationships/tags" Target="../tags/tag311.xml"/><Relationship Id="rId25" Type="http://schemas.openxmlformats.org/officeDocument/2006/relationships/tags" Target="../tags/tag310.xml"/><Relationship Id="rId24" Type="http://schemas.openxmlformats.org/officeDocument/2006/relationships/tags" Target="../tags/tag309.xml"/><Relationship Id="rId23" Type="http://schemas.openxmlformats.org/officeDocument/2006/relationships/tags" Target="../tags/tag308.xml"/><Relationship Id="rId22" Type="http://schemas.openxmlformats.org/officeDocument/2006/relationships/tags" Target="../tags/tag307.xml"/><Relationship Id="rId21" Type="http://schemas.openxmlformats.org/officeDocument/2006/relationships/tags" Target="../tags/tag306.xml"/><Relationship Id="rId20" Type="http://schemas.openxmlformats.org/officeDocument/2006/relationships/tags" Target="../tags/tag305.xml"/><Relationship Id="rId2" Type="http://schemas.openxmlformats.org/officeDocument/2006/relationships/tags" Target="../tags/tag287.xml"/><Relationship Id="rId19" Type="http://schemas.openxmlformats.org/officeDocument/2006/relationships/tags" Target="../tags/tag304.xml"/><Relationship Id="rId18" Type="http://schemas.openxmlformats.org/officeDocument/2006/relationships/tags" Target="../tags/tag303.xml"/><Relationship Id="rId17" Type="http://schemas.openxmlformats.org/officeDocument/2006/relationships/tags" Target="../tags/tag302.xml"/><Relationship Id="rId16" Type="http://schemas.openxmlformats.org/officeDocument/2006/relationships/tags" Target="../tags/tag301.xml"/><Relationship Id="rId15" Type="http://schemas.openxmlformats.org/officeDocument/2006/relationships/tags" Target="../tags/tag300.xml"/><Relationship Id="rId14" Type="http://schemas.openxmlformats.org/officeDocument/2006/relationships/tags" Target="../tags/tag299.xml"/><Relationship Id="rId13" Type="http://schemas.openxmlformats.org/officeDocument/2006/relationships/tags" Target="../tags/tag298.xml"/><Relationship Id="rId12" Type="http://schemas.openxmlformats.org/officeDocument/2006/relationships/tags" Target="../tags/tag297.xml"/><Relationship Id="rId11" Type="http://schemas.openxmlformats.org/officeDocument/2006/relationships/tags" Target="../tags/tag296.xml"/><Relationship Id="rId10" Type="http://schemas.openxmlformats.org/officeDocument/2006/relationships/tags" Target="../tags/tag29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1200" y="0"/>
            <a:ext cx="12189600" cy="6858000"/>
          </a:xfrm>
          <a:prstGeom prst="rect">
            <a:avLst/>
          </a:prstGeom>
          <a:gradFill>
            <a:gsLst>
              <a:gs pos="3000">
                <a:schemeClr val="accent1">
                  <a:alpha val="40000"/>
                </a:schemeClr>
              </a:gs>
              <a:gs pos="100000">
                <a:schemeClr val="bg2">
                  <a:alpha val="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36" name="任意多边形 77"/>
          <p:cNvSpPr/>
          <p:nvPr>
            <p:custDataLst>
              <p:tags r:id="rId3"/>
            </p:custDataLst>
          </p:nvPr>
        </p:nvSpPr>
        <p:spPr>
          <a:xfrm>
            <a:off x="6122426" y="6469984"/>
            <a:ext cx="830377" cy="388016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08" h="611">
                <a:moveTo>
                  <a:pt x="683" y="0"/>
                </a:moveTo>
                <a:cubicBezTo>
                  <a:pt x="873" y="-1"/>
                  <a:pt x="1025" y="143"/>
                  <a:pt x="1136" y="285"/>
                </a:cubicBezTo>
                <a:cubicBezTo>
                  <a:pt x="1173" y="333"/>
                  <a:pt x="1211" y="453"/>
                  <a:pt x="1294" y="589"/>
                </a:cubicBezTo>
                <a:lnTo>
                  <a:pt x="1308" y="611"/>
                </a:lnTo>
                <a:lnTo>
                  <a:pt x="0" y="611"/>
                </a:lnTo>
                <a:lnTo>
                  <a:pt x="1" y="606"/>
                </a:lnTo>
                <a:cubicBezTo>
                  <a:pt x="22" y="538"/>
                  <a:pt x="38" y="488"/>
                  <a:pt x="43" y="461"/>
                </a:cubicBezTo>
                <a:cubicBezTo>
                  <a:pt x="77" y="256"/>
                  <a:pt x="404" y="40"/>
                  <a:pt x="623" y="5"/>
                </a:cubicBezTo>
                <a:cubicBezTo>
                  <a:pt x="643" y="2"/>
                  <a:pt x="664" y="0"/>
                  <a:pt x="683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9" name="任意多边形: 形状 8"/>
          <p:cNvSpPr/>
          <p:nvPr userDrawn="1">
            <p:custDataLst>
              <p:tags r:id="rId4"/>
            </p:custDataLst>
          </p:nvPr>
        </p:nvSpPr>
        <p:spPr>
          <a:xfrm>
            <a:off x="6178585" y="6119374"/>
            <a:ext cx="1223527" cy="710039"/>
          </a:xfrm>
          <a:custGeom>
            <a:avLst/>
            <a:gdLst>
              <a:gd name="connsiteX0" fmla="*/ 809173 w 1223527"/>
              <a:gd name="connsiteY0" fmla="*/ 113 h 710039"/>
              <a:gd name="connsiteX1" fmla="*/ 979325 w 1223527"/>
              <a:gd name="connsiteY1" fmla="*/ 41633 h 710039"/>
              <a:gd name="connsiteX2" fmla="*/ 1194924 w 1223527"/>
              <a:gd name="connsiteY2" fmla="*/ 554429 h 710039"/>
              <a:gd name="connsiteX3" fmla="*/ 513041 w 1223527"/>
              <a:gd name="connsiteY3" fmla="*/ 710039 h 710039"/>
              <a:gd name="connsiteX4" fmla="*/ 279657 w 1223527"/>
              <a:gd name="connsiteY4" fmla="*/ 486943 h 710039"/>
              <a:gd name="connsiteX5" fmla="*/ 0 w 1223527"/>
              <a:gd name="connsiteY5" fmla="*/ 567708 h 710039"/>
              <a:gd name="connsiteX6" fmla="*/ 513880 w 1223527"/>
              <a:gd name="connsiteY6" fmla="*/ 94333 h 710039"/>
              <a:gd name="connsiteX7" fmla="*/ 809173 w 1223527"/>
              <a:gd name="connsiteY7" fmla="*/ 113 h 71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3527" h="710039">
                <a:moveTo>
                  <a:pt x="809173" y="113"/>
                </a:moveTo>
                <a:cubicBezTo>
                  <a:pt x="862146" y="1476"/>
                  <a:pt x="916091" y="15183"/>
                  <a:pt x="979325" y="41633"/>
                </a:cubicBezTo>
                <a:cubicBezTo>
                  <a:pt x="1147950" y="112166"/>
                  <a:pt x="1285123" y="422321"/>
                  <a:pt x="1194924" y="554429"/>
                </a:cubicBezTo>
                <a:cubicBezTo>
                  <a:pt x="1104725" y="686536"/>
                  <a:pt x="699053" y="697997"/>
                  <a:pt x="513041" y="710039"/>
                </a:cubicBezTo>
                <a:cubicBezTo>
                  <a:pt x="488420" y="621151"/>
                  <a:pt x="383714" y="515898"/>
                  <a:pt x="279657" y="486943"/>
                </a:cubicBezTo>
                <a:cubicBezTo>
                  <a:pt x="175599" y="457988"/>
                  <a:pt x="111235" y="477031"/>
                  <a:pt x="0" y="567708"/>
                </a:cubicBezTo>
                <a:cubicBezTo>
                  <a:pt x="46727" y="489236"/>
                  <a:pt x="319039" y="197734"/>
                  <a:pt x="513880" y="94333"/>
                </a:cubicBezTo>
                <a:cubicBezTo>
                  <a:pt x="635291" y="29863"/>
                  <a:pt x="720884" y="-2158"/>
                  <a:pt x="809173" y="113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64" name="任意多边形: 形状 163"/>
          <p:cNvSpPr/>
          <p:nvPr>
            <p:custDataLst>
              <p:tags r:id="rId5"/>
            </p:custDataLst>
          </p:nvPr>
        </p:nvSpPr>
        <p:spPr>
          <a:xfrm>
            <a:off x="0" y="0"/>
            <a:ext cx="4771754" cy="6857867"/>
          </a:xfrm>
          <a:custGeom>
            <a:avLst/>
            <a:gdLst>
              <a:gd name="connsiteX0" fmla="*/ 0 w 4771754"/>
              <a:gd name="connsiteY0" fmla="*/ 0 h 6857867"/>
              <a:gd name="connsiteX1" fmla="*/ 1949814 w 4771754"/>
              <a:gd name="connsiteY1" fmla="*/ 1137 h 6857867"/>
              <a:gd name="connsiteX2" fmla="*/ 648064 w 4771754"/>
              <a:gd name="connsiteY2" fmla="*/ 1255897 h 6857867"/>
              <a:gd name="connsiteX3" fmla="*/ 2563859 w 4771754"/>
              <a:gd name="connsiteY3" fmla="*/ 4750937 h 6857867"/>
              <a:gd name="connsiteX4" fmla="*/ 4771754 w 4771754"/>
              <a:gd name="connsiteY4" fmla="*/ 6850882 h 6857867"/>
              <a:gd name="connsiteX5" fmla="*/ 4771754 w 4771754"/>
              <a:gd name="connsiteY5" fmla="*/ 6857867 h 6857867"/>
              <a:gd name="connsiteX6" fmla="*/ 0 w 4771754"/>
              <a:gd name="connsiteY6" fmla="*/ 6857867 h 685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1754" h="6857867">
                <a:moveTo>
                  <a:pt x="0" y="0"/>
                </a:moveTo>
                <a:lnTo>
                  <a:pt x="1949814" y="1137"/>
                </a:lnTo>
                <a:cubicBezTo>
                  <a:pt x="1226549" y="78607"/>
                  <a:pt x="733789" y="485007"/>
                  <a:pt x="648064" y="1255897"/>
                </a:cubicBezTo>
                <a:cubicBezTo>
                  <a:pt x="518524" y="2416677"/>
                  <a:pt x="2073004" y="4266432"/>
                  <a:pt x="2563859" y="4750937"/>
                </a:cubicBezTo>
                <a:cubicBezTo>
                  <a:pt x="3054714" y="5235442"/>
                  <a:pt x="3773534" y="5865362"/>
                  <a:pt x="4771754" y="6850882"/>
                </a:cubicBezTo>
                <a:lnTo>
                  <a:pt x="4771754" y="6857867"/>
                </a:lnTo>
                <a:lnTo>
                  <a:pt x="0" y="6857867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25000"/>
                  <a:lumOff val="75000"/>
                </a:schemeClr>
              </a:gs>
              <a:gs pos="93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66" name="任意多边形: 形状 165"/>
          <p:cNvSpPr/>
          <p:nvPr>
            <p:custDataLst>
              <p:tags r:id="rId6"/>
            </p:custDataLst>
          </p:nvPr>
        </p:nvSpPr>
        <p:spPr>
          <a:xfrm>
            <a:off x="0" y="93494"/>
            <a:ext cx="979534" cy="187756"/>
          </a:xfrm>
          <a:custGeom>
            <a:avLst/>
            <a:gdLst>
              <a:gd name="connsiteX0" fmla="*/ 699029 w 979534"/>
              <a:gd name="connsiteY0" fmla="*/ 136454 h 187756"/>
              <a:gd name="connsiteX1" fmla="*/ 979534 w 979534"/>
              <a:gd name="connsiteY1" fmla="*/ 185906 h 187756"/>
              <a:gd name="connsiteX2" fmla="*/ 716114 w 979534"/>
              <a:gd name="connsiteY2" fmla="*/ 140886 h 187756"/>
              <a:gd name="connsiteX3" fmla="*/ 514054 w 979534"/>
              <a:gd name="connsiteY3" fmla="*/ 94554 h 187756"/>
              <a:gd name="connsiteX4" fmla="*/ 575554 w 979534"/>
              <a:gd name="connsiteY4" fmla="*/ 104424 h 187756"/>
              <a:gd name="connsiteX5" fmla="*/ 699029 w 979534"/>
              <a:gd name="connsiteY5" fmla="*/ 136454 h 187756"/>
              <a:gd name="connsiteX6" fmla="*/ 462594 w 979534"/>
              <a:gd name="connsiteY6" fmla="*/ 94771 h 187756"/>
              <a:gd name="connsiteX7" fmla="*/ 233474 w 979534"/>
              <a:gd name="connsiteY7" fmla="*/ 54378 h 187756"/>
              <a:gd name="connsiteX8" fmla="*/ 462594 w 979534"/>
              <a:gd name="connsiteY8" fmla="*/ 94771 h 187756"/>
              <a:gd name="connsiteX9" fmla="*/ 462593 w 979534"/>
              <a:gd name="connsiteY9" fmla="*/ 94771 h 187756"/>
              <a:gd name="connsiteX10" fmla="*/ 275703 w 979534"/>
              <a:gd name="connsiteY10" fmla="*/ 66111 h 187756"/>
              <a:gd name="connsiteX11" fmla="*/ 0 w 979534"/>
              <a:gd name="connsiteY11" fmla="*/ 0 h 187756"/>
              <a:gd name="connsiteX12" fmla="*/ 42653 w 979534"/>
              <a:gd name="connsiteY12" fmla="*/ 6010 h 187756"/>
              <a:gd name="connsiteX13" fmla="*/ 199055 w 979534"/>
              <a:gd name="connsiteY13" fmla="*/ 44814 h 187756"/>
              <a:gd name="connsiteX14" fmla="*/ 233474 w 979534"/>
              <a:gd name="connsiteY14" fmla="*/ 54378 h 187756"/>
              <a:gd name="connsiteX15" fmla="*/ 0 w 979534"/>
              <a:gd name="connsiteY15" fmla="*/ 13217 h 18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79534" h="187756">
                <a:moveTo>
                  <a:pt x="699029" y="136454"/>
                </a:moveTo>
                <a:lnTo>
                  <a:pt x="979534" y="185906"/>
                </a:lnTo>
                <a:cubicBezTo>
                  <a:pt x="912409" y="195155"/>
                  <a:pt x="813436" y="168112"/>
                  <a:pt x="716114" y="140886"/>
                </a:cubicBezTo>
                <a:close/>
                <a:moveTo>
                  <a:pt x="514054" y="94554"/>
                </a:moveTo>
                <a:cubicBezTo>
                  <a:pt x="533055" y="96351"/>
                  <a:pt x="553730" y="99829"/>
                  <a:pt x="575554" y="104424"/>
                </a:cubicBezTo>
                <a:lnTo>
                  <a:pt x="699029" y="136454"/>
                </a:lnTo>
                <a:lnTo>
                  <a:pt x="462594" y="94771"/>
                </a:lnTo>
                <a:close/>
                <a:moveTo>
                  <a:pt x="233474" y="54378"/>
                </a:moveTo>
                <a:lnTo>
                  <a:pt x="462594" y="94771"/>
                </a:lnTo>
                <a:lnTo>
                  <a:pt x="462593" y="94771"/>
                </a:lnTo>
                <a:cubicBezTo>
                  <a:pt x="417199" y="101160"/>
                  <a:pt x="350297" y="86256"/>
                  <a:pt x="275703" y="66111"/>
                </a:cubicBezTo>
                <a:close/>
                <a:moveTo>
                  <a:pt x="0" y="0"/>
                </a:moveTo>
                <a:lnTo>
                  <a:pt x="42653" y="6010"/>
                </a:lnTo>
                <a:cubicBezTo>
                  <a:pt x="93431" y="15724"/>
                  <a:pt x="146929" y="30245"/>
                  <a:pt x="199055" y="44814"/>
                </a:cubicBezTo>
                <a:lnTo>
                  <a:pt x="233474" y="54378"/>
                </a:lnTo>
                <a:lnTo>
                  <a:pt x="0" y="13217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68" name="任意多边形: 形状 167"/>
          <p:cNvSpPr/>
          <p:nvPr>
            <p:custDataLst>
              <p:tags r:id="rId7"/>
            </p:custDataLst>
          </p:nvPr>
        </p:nvSpPr>
        <p:spPr>
          <a:xfrm>
            <a:off x="0" y="469150"/>
            <a:ext cx="749029" cy="138822"/>
          </a:xfrm>
          <a:custGeom>
            <a:avLst/>
            <a:gdLst>
              <a:gd name="connsiteX0" fmla="*/ 169779 w 749029"/>
              <a:gd name="connsiteY0" fmla="*/ 35419 h 138822"/>
              <a:gd name="connsiteX1" fmla="*/ 749029 w 749029"/>
              <a:gd name="connsiteY1" fmla="*/ 136641 h 138822"/>
              <a:gd name="connsiteX2" fmla="*/ 185562 w 749029"/>
              <a:gd name="connsiteY2" fmla="*/ 38914 h 138822"/>
              <a:gd name="connsiteX3" fmla="*/ 0 w 749029"/>
              <a:gd name="connsiteY3" fmla="*/ 0 h 138822"/>
              <a:gd name="connsiteX4" fmla="*/ 61083 w 749029"/>
              <a:gd name="connsiteY4" fmla="*/ 11346 h 138822"/>
              <a:gd name="connsiteX5" fmla="*/ 169779 w 749029"/>
              <a:gd name="connsiteY5" fmla="*/ 35419 h 138822"/>
              <a:gd name="connsiteX6" fmla="*/ 0 w 749029"/>
              <a:gd name="connsiteY6" fmla="*/ 5750 h 138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029" h="138822">
                <a:moveTo>
                  <a:pt x="169779" y="35419"/>
                </a:moveTo>
                <a:lnTo>
                  <a:pt x="749029" y="136641"/>
                </a:lnTo>
                <a:cubicBezTo>
                  <a:pt x="649236" y="151352"/>
                  <a:pt x="401696" y="88657"/>
                  <a:pt x="185562" y="38914"/>
                </a:cubicBezTo>
                <a:close/>
                <a:moveTo>
                  <a:pt x="0" y="0"/>
                </a:moveTo>
                <a:lnTo>
                  <a:pt x="61083" y="11346"/>
                </a:lnTo>
                <a:lnTo>
                  <a:pt x="169779" y="35419"/>
                </a:lnTo>
                <a:lnTo>
                  <a:pt x="0" y="5750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70" name="任意多边形: 形状 169"/>
          <p:cNvSpPr/>
          <p:nvPr>
            <p:custDataLst>
              <p:tags r:id="rId8"/>
            </p:custDataLst>
          </p:nvPr>
        </p:nvSpPr>
        <p:spPr>
          <a:xfrm>
            <a:off x="0" y="892664"/>
            <a:ext cx="545829" cy="84502"/>
          </a:xfrm>
          <a:custGeom>
            <a:avLst/>
            <a:gdLst>
              <a:gd name="connsiteX0" fmla="*/ 393563 w 545829"/>
              <a:gd name="connsiteY0" fmla="*/ 61696 h 84502"/>
              <a:gd name="connsiteX1" fmla="*/ 545829 w 545829"/>
              <a:gd name="connsiteY1" fmla="*/ 83966 h 84502"/>
              <a:gd name="connsiteX2" fmla="*/ 471566 w 545829"/>
              <a:gd name="connsiteY2" fmla="*/ 78217 h 84502"/>
              <a:gd name="connsiteX3" fmla="*/ 182617 w 545829"/>
              <a:gd name="connsiteY3" fmla="*/ 30842 h 84502"/>
              <a:gd name="connsiteX4" fmla="*/ 281849 w 545829"/>
              <a:gd name="connsiteY4" fmla="*/ 38995 h 84502"/>
              <a:gd name="connsiteX5" fmla="*/ 380870 w 545829"/>
              <a:gd name="connsiteY5" fmla="*/ 59007 h 84502"/>
              <a:gd name="connsiteX6" fmla="*/ 393563 w 545829"/>
              <a:gd name="connsiteY6" fmla="*/ 61696 h 84502"/>
              <a:gd name="connsiteX7" fmla="*/ 43423 w 545829"/>
              <a:gd name="connsiteY7" fmla="*/ 10484 h 84502"/>
              <a:gd name="connsiteX8" fmla="*/ 182617 w 545829"/>
              <a:gd name="connsiteY8" fmla="*/ 30842 h 84502"/>
              <a:gd name="connsiteX9" fmla="*/ 182615 w 545829"/>
              <a:gd name="connsiteY9" fmla="*/ 30842 h 84502"/>
              <a:gd name="connsiteX10" fmla="*/ 86895 w 545829"/>
              <a:gd name="connsiteY10" fmla="*/ 20980 h 84502"/>
              <a:gd name="connsiteX11" fmla="*/ 0 w 545829"/>
              <a:gd name="connsiteY11" fmla="*/ 0 h 84502"/>
              <a:gd name="connsiteX12" fmla="*/ 43423 w 545829"/>
              <a:gd name="connsiteY12" fmla="*/ 10484 h 84502"/>
              <a:gd name="connsiteX13" fmla="*/ 0 w 545829"/>
              <a:gd name="connsiteY13" fmla="*/ 4133 h 8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45829" h="84502">
                <a:moveTo>
                  <a:pt x="393563" y="61696"/>
                </a:moveTo>
                <a:lnTo>
                  <a:pt x="545829" y="83966"/>
                </a:lnTo>
                <a:cubicBezTo>
                  <a:pt x="524715" y="85700"/>
                  <a:pt x="499510" y="83081"/>
                  <a:pt x="471566" y="78217"/>
                </a:cubicBezTo>
                <a:close/>
                <a:moveTo>
                  <a:pt x="182617" y="30842"/>
                </a:moveTo>
                <a:lnTo>
                  <a:pt x="281849" y="38995"/>
                </a:lnTo>
                <a:cubicBezTo>
                  <a:pt x="315342" y="44393"/>
                  <a:pt x="348800" y="51767"/>
                  <a:pt x="380870" y="59007"/>
                </a:cubicBezTo>
                <a:lnTo>
                  <a:pt x="393563" y="61696"/>
                </a:lnTo>
                <a:close/>
                <a:moveTo>
                  <a:pt x="43423" y="10484"/>
                </a:moveTo>
                <a:lnTo>
                  <a:pt x="182617" y="30842"/>
                </a:lnTo>
                <a:lnTo>
                  <a:pt x="182615" y="30842"/>
                </a:lnTo>
                <a:cubicBezTo>
                  <a:pt x="150403" y="31508"/>
                  <a:pt x="118758" y="27374"/>
                  <a:pt x="86895" y="20980"/>
                </a:cubicBezTo>
                <a:close/>
                <a:moveTo>
                  <a:pt x="0" y="0"/>
                </a:moveTo>
                <a:lnTo>
                  <a:pt x="43423" y="10484"/>
                </a:lnTo>
                <a:lnTo>
                  <a:pt x="0" y="4133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84" name="任意多边形: 形状 183"/>
          <p:cNvSpPr/>
          <p:nvPr>
            <p:custDataLst>
              <p:tags r:id="rId9"/>
            </p:custDataLst>
          </p:nvPr>
        </p:nvSpPr>
        <p:spPr>
          <a:xfrm>
            <a:off x="0" y="2783840"/>
            <a:ext cx="767444" cy="82742"/>
          </a:xfrm>
          <a:custGeom>
            <a:avLst/>
            <a:gdLst>
              <a:gd name="connsiteX0" fmla="*/ 244780 w 767444"/>
              <a:gd name="connsiteY0" fmla="*/ 54522 h 82742"/>
              <a:gd name="connsiteX1" fmla="*/ 127494 w 767444"/>
              <a:gd name="connsiteY1" fmla="*/ 73248 h 82742"/>
              <a:gd name="connsiteX2" fmla="*/ 6403 w 767444"/>
              <a:gd name="connsiteY2" fmla="*/ 82346 h 82742"/>
              <a:gd name="connsiteX3" fmla="*/ 0 w 767444"/>
              <a:gd name="connsiteY3" fmla="*/ 82742 h 82742"/>
              <a:gd name="connsiteX4" fmla="*/ 0 w 767444"/>
              <a:gd name="connsiteY4" fmla="*/ 80056 h 82742"/>
              <a:gd name="connsiteX5" fmla="*/ 366620 w 767444"/>
              <a:gd name="connsiteY5" fmla="*/ 41812 h 82742"/>
              <a:gd name="connsiteX6" fmla="*/ 244780 w 767444"/>
              <a:gd name="connsiteY6" fmla="*/ 54522 h 82742"/>
              <a:gd name="connsiteX7" fmla="*/ 244782 w 767444"/>
              <a:gd name="connsiteY7" fmla="*/ 54521 h 82742"/>
              <a:gd name="connsiteX8" fmla="*/ 305423 w 767444"/>
              <a:gd name="connsiteY8" fmla="*/ 45143 h 82742"/>
              <a:gd name="connsiteX9" fmla="*/ 767444 w 767444"/>
              <a:gd name="connsiteY9" fmla="*/ 0 h 82742"/>
              <a:gd name="connsiteX10" fmla="*/ 372602 w 767444"/>
              <a:gd name="connsiteY10" fmla="*/ 41486 h 82742"/>
              <a:gd name="connsiteX11" fmla="*/ 366620 w 767444"/>
              <a:gd name="connsiteY11" fmla="*/ 41812 h 8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67444" h="82742">
                <a:moveTo>
                  <a:pt x="244780" y="54522"/>
                </a:moveTo>
                <a:lnTo>
                  <a:pt x="127494" y="73248"/>
                </a:lnTo>
                <a:cubicBezTo>
                  <a:pt x="87369" y="77452"/>
                  <a:pt x="46610" y="80051"/>
                  <a:pt x="6403" y="82346"/>
                </a:cubicBezTo>
                <a:lnTo>
                  <a:pt x="0" y="82742"/>
                </a:lnTo>
                <a:lnTo>
                  <a:pt x="0" y="80056"/>
                </a:lnTo>
                <a:close/>
                <a:moveTo>
                  <a:pt x="366620" y="41812"/>
                </a:moveTo>
                <a:lnTo>
                  <a:pt x="244780" y="54522"/>
                </a:lnTo>
                <a:lnTo>
                  <a:pt x="244782" y="54521"/>
                </a:lnTo>
                <a:cubicBezTo>
                  <a:pt x="263617" y="50164"/>
                  <a:pt x="283976" y="47177"/>
                  <a:pt x="305423" y="45143"/>
                </a:cubicBezTo>
                <a:close/>
                <a:moveTo>
                  <a:pt x="767444" y="0"/>
                </a:moveTo>
                <a:cubicBezTo>
                  <a:pt x="674564" y="54341"/>
                  <a:pt x="511766" y="38232"/>
                  <a:pt x="372602" y="41486"/>
                </a:cubicBezTo>
                <a:lnTo>
                  <a:pt x="366620" y="41812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  <a:alpha val="2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75" name="任意多边形: 形状 174"/>
          <p:cNvSpPr/>
          <p:nvPr>
            <p:custDataLst>
              <p:tags r:id="rId10"/>
            </p:custDataLst>
          </p:nvPr>
        </p:nvSpPr>
        <p:spPr>
          <a:xfrm>
            <a:off x="0" y="2123000"/>
            <a:ext cx="512809" cy="13241"/>
          </a:xfrm>
          <a:custGeom>
            <a:avLst/>
            <a:gdLst>
              <a:gd name="connsiteX0" fmla="*/ 157726 w 512809"/>
              <a:gd name="connsiteY0" fmla="*/ 3844 h 13241"/>
              <a:gd name="connsiteX1" fmla="*/ 157717 w 512809"/>
              <a:gd name="connsiteY1" fmla="*/ 3844 h 13241"/>
              <a:gd name="connsiteX2" fmla="*/ 77800 w 512809"/>
              <a:gd name="connsiteY2" fmla="*/ 6852 h 13241"/>
              <a:gd name="connsiteX3" fmla="*/ 50925 w 512809"/>
              <a:gd name="connsiteY3" fmla="*/ 4486 h 13241"/>
              <a:gd name="connsiteX4" fmla="*/ 512809 w 512809"/>
              <a:gd name="connsiteY4" fmla="*/ 1710 h 13241"/>
              <a:gd name="connsiteX5" fmla="*/ 302631 w 512809"/>
              <a:gd name="connsiteY5" fmla="*/ 7991 h 13241"/>
              <a:gd name="connsiteX6" fmla="*/ 255590 w 512809"/>
              <a:gd name="connsiteY6" fmla="*/ 3256 h 13241"/>
              <a:gd name="connsiteX7" fmla="*/ 224760 w 512809"/>
              <a:gd name="connsiteY7" fmla="*/ 152 h 13241"/>
              <a:gd name="connsiteX8" fmla="*/ 255590 w 512809"/>
              <a:gd name="connsiteY8" fmla="*/ 3256 h 13241"/>
              <a:gd name="connsiteX9" fmla="*/ 157726 w 512809"/>
              <a:gd name="connsiteY9" fmla="*/ 3844 h 13241"/>
              <a:gd name="connsiteX10" fmla="*/ 0 w 512809"/>
              <a:gd name="connsiteY10" fmla="*/ 0 h 13241"/>
              <a:gd name="connsiteX11" fmla="*/ 50925 w 512809"/>
              <a:gd name="connsiteY11" fmla="*/ 4486 h 13241"/>
              <a:gd name="connsiteX12" fmla="*/ 0 w 512809"/>
              <a:gd name="connsiteY12" fmla="*/ 4792 h 13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2809" h="13241">
                <a:moveTo>
                  <a:pt x="157726" y="3844"/>
                </a:moveTo>
                <a:lnTo>
                  <a:pt x="157717" y="3844"/>
                </a:lnTo>
                <a:cubicBezTo>
                  <a:pt x="136564" y="8568"/>
                  <a:pt x="109005" y="8708"/>
                  <a:pt x="77800" y="6852"/>
                </a:cubicBezTo>
                <a:lnTo>
                  <a:pt x="50925" y="4486"/>
                </a:lnTo>
                <a:close/>
                <a:moveTo>
                  <a:pt x="512809" y="1710"/>
                </a:moveTo>
                <a:cubicBezTo>
                  <a:pt x="426993" y="18109"/>
                  <a:pt x="359373" y="13919"/>
                  <a:pt x="302631" y="7991"/>
                </a:cubicBezTo>
                <a:lnTo>
                  <a:pt x="255590" y="3256"/>
                </a:lnTo>
                <a:close/>
                <a:moveTo>
                  <a:pt x="224760" y="152"/>
                </a:moveTo>
                <a:lnTo>
                  <a:pt x="255590" y="3256"/>
                </a:lnTo>
                <a:lnTo>
                  <a:pt x="157726" y="3844"/>
                </a:lnTo>
                <a:close/>
                <a:moveTo>
                  <a:pt x="0" y="0"/>
                </a:moveTo>
                <a:lnTo>
                  <a:pt x="50925" y="4486"/>
                </a:lnTo>
                <a:lnTo>
                  <a:pt x="0" y="4792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72" name="任意多边形: 形状 171"/>
          <p:cNvSpPr/>
          <p:nvPr>
            <p:custDataLst>
              <p:tags r:id="rId11"/>
            </p:custDataLst>
          </p:nvPr>
        </p:nvSpPr>
        <p:spPr>
          <a:xfrm>
            <a:off x="0" y="1322724"/>
            <a:ext cx="451849" cy="61182"/>
          </a:xfrm>
          <a:custGeom>
            <a:avLst/>
            <a:gdLst>
              <a:gd name="connsiteX0" fmla="*/ 0 w 451849"/>
              <a:gd name="connsiteY0" fmla="*/ 0 h 61182"/>
              <a:gd name="connsiteX1" fmla="*/ 451849 w 451849"/>
              <a:gd name="connsiteY1" fmla="*/ 54591 h 61182"/>
              <a:gd name="connsiteX2" fmla="*/ 103386 w 451849"/>
              <a:gd name="connsiteY2" fmla="*/ 12491 h 61182"/>
              <a:gd name="connsiteX3" fmla="*/ 11464 w 451849"/>
              <a:gd name="connsiteY3" fmla="*/ 2401 h 61182"/>
              <a:gd name="connsiteX4" fmla="*/ 0 w 451849"/>
              <a:gd name="connsiteY4" fmla="*/ 405 h 6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849" h="61182">
                <a:moveTo>
                  <a:pt x="0" y="0"/>
                </a:moveTo>
                <a:lnTo>
                  <a:pt x="451849" y="54591"/>
                </a:lnTo>
                <a:cubicBezTo>
                  <a:pt x="368569" y="80329"/>
                  <a:pt x="251319" y="23124"/>
                  <a:pt x="103386" y="12491"/>
                </a:cubicBezTo>
                <a:cubicBezTo>
                  <a:pt x="66403" y="9833"/>
                  <a:pt x="37119" y="6294"/>
                  <a:pt x="11464" y="2401"/>
                </a:cubicBezTo>
                <a:lnTo>
                  <a:pt x="0" y="405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81" name="任意多边形: 形状 180"/>
          <p:cNvSpPr/>
          <p:nvPr>
            <p:custDataLst>
              <p:tags r:id="rId12"/>
            </p:custDataLst>
          </p:nvPr>
        </p:nvSpPr>
        <p:spPr>
          <a:xfrm>
            <a:off x="0" y="2463166"/>
            <a:ext cx="648699" cy="46201"/>
          </a:xfrm>
          <a:custGeom>
            <a:avLst/>
            <a:gdLst>
              <a:gd name="connsiteX0" fmla="*/ 18302 w 648699"/>
              <a:gd name="connsiteY0" fmla="*/ 31826 h 46201"/>
              <a:gd name="connsiteX1" fmla="*/ 129872 w 648699"/>
              <a:gd name="connsiteY1" fmla="*/ 36952 h 46201"/>
              <a:gd name="connsiteX2" fmla="*/ 0 w 648699"/>
              <a:gd name="connsiteY2" fmla="*/ 46201 h 46201"/>
              <a:gd name="connsiteX3" fmla="*/ 0 w 648699"/>
              <a:gd name="connsiteY3" fmla="*/ 32096 h 46201"/>
              <a:gd name="connsiteX4" fmla="*/ 237959 w 648699"/>
              <a:gd name="connsiteY4" fmla="*/ 29254 h 46201"/>
              <a:gd name="connsiteX5" fmla="*/ 131579 w 648699"/>
              <a:gd name="connsiteY5" fmla="*/ 37030 h 46201"/>
              <a:gd name="connsiteX6" fmla="*/ 129872 w 648699"/>
              <a:gd name="connsiteY6" fmla="*/ 36952 h 46201"/>
              <a:gd name="connsiteX7" fmla="*/ 648699 w 648699"/>
              <a:gd name="connsiteY7" fmla="*/ 0 h 46201"/>
              <a:gd name="connsiteX8" fmla="*/ 237959 w 648699"/>
              <a:gd name="connsiteY8" fmla="*/ 29254 h 46201"/>
              <a:gd name="connsiteX9" fmla="*/ 238032 w 648699"/>
              <a:gd name="connsiteY9" fmla="*/ 29248 h 46201"/>
              <a:gd name="connsiteX10" fmla="*/ 648699 w 648699"/>
              <a:gd name="connsiteY10" fmla="*/ 0 h 46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8699" h="46201">
                <a:moveTo>
                  <a:pt x="18302" y="31826"/>
                </a:moveTo>
                <a:lnTo>
                  <a:pt x="129872" y="36952"/>
                </a:lnTo>
                <a:lnTo>
                  <a:pt x="0" y="46201"/>
                </a:lnTo>
                <a:lnTo>
                  <a:pt x="0" y="32096"/>
                </a:lnTo>
                <a:close/>
                <a:moveTo>
                  <a:pt x="237959" y="29254"/>
                </a:moveTo>
                <a:lnTo>
                  <a:pt x="131579" y="37030"/>
                </a:lnTo>
                <a:lnTo>
                  <a:pt x="129872" y="36952"/>
                </a:lnTo>
                <a:close/>
                <a:moveTo>
                  <a:pt x="648699" y="0"/>
                </a:moveTo>
                <a:lnTo>
                  <a:pt x="237959" y="29254"/>
                </a:lnTo>
                <a:lnTo>
                  <a:pt x="238032" y="29248"/>
                </a:lnTo>
                <a:cubicBezTo>
                  <a:pt x="375011" y="1352"/>
                  <a:pt x="528942" y="11542"/>
                  <a:pt x="648699" y="0"/>
                </a:cubicBez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  <a:alpha val="2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87" name="任意多边形: 形状 186"/>
          <p:cNvSpPr/>
          <p:nvPr>
            <p:custDataLst>
              <p:tags r:id="rId13"/>
            </p:custDataLst>
          </p:nvPr>
        </p:nvSpPr>
        <p:spPr>
          <a:xfrm>
            <a:off x="0" y="3188971"/>
            <a:ext cx="564879" cy="56307"/>
          </a:xfrm>
          <a:custGeom>
            <a:avLst/>
            <a:gdLst>
              <a:gd name="connsiteX0" fmla="*/ 0 w 564879"/>
              <a:gd name="connsiteY0" fmla="*/ 50226 h 56307"/>
              <a:gd name="connsiteX1" fmla="*/ 44128 w 564879"/>
              <a:gd name="connsiteY1" fmla="*/ 51246 h 56307"/>
              <a:gd name="connsiteX2" fmla="*/ 57109 w 564879"/>
              <a:gd name="connsiteY2" fmla="*/ 50614 h 56307"/>
              <a:gd name="connsiteX3" fmla="*/ 0 w 564879"/>
              <a:gd name="connsiteY3" fmla="*/ 56307 h 56307"/>
              <a:gd name="connsiteX4" fmla="*/ 154113 w 564879"/>
              <a:gd name="connsiteY4" fmla="*/ 40945 h 56307"/>
              <a:gd name="connsiteX5" fmla="*/ 154110 w 564879"/>
              <a:gd name="connsiteY5" fmla="*/ 40945 h 56307"/>
              <a:gd name="connsiteX6" fmla="*/ 95505 w 564879"/>
              <a:gd name="connsiteY6" fmla="*/ 48746 h 56307"/>
              <a:gd name="connsiteX7" fmla="*/ 57109 w 564879"/>
              <a:gd name="connsiteY7" fmla="*/ 50614 h 56307"/>
              <a:gd name="connsiteX8" fmla="*/ 273925 w 564879"/>
              <a:gd name="connsiteY8" fmla="*/ 29002 h 56307"/>
              <a:gd name="connsiteX9" fmla="*/ 154113 w 564879"/>
              <a:gd name="connsiteY9" fmla="*/ 40945 h 56307"/>
              <a:gd name="connsiteX10" fmla="*/ 212892 w 564879"/>
              <a:gd name="connsiteY10" fmla="*/ 32696 h 56307"/>
              <a:gd name="connsiteX11" fmla="*/ 264982 w 564879"/>
              <a:gd name="connsiteY11" fmla="*/ 29080 h 56307"/>
              <a:gd name="connsiteX12" fmla="*/ 564879 w 564879"/>
              <a:gd name="connsiteY12" fmla="*/ 0 h 56307"/>
              <a:gd name="connsiteX13" fmla="*/ 358220 w 564879"/>
              <a:gd name="connsiteY13" fmla="*/ 28269 h 56307"/>
              <a:gd name="connsiteX14" fmla="*/ 273925 w 564879"/>
              <a:gd name="connsiteY14" fmla="*/ 29002 h 56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4879" h="56307">
                <a:moveTo>
                  <a:pt x="0" y="50226"/>
                </a:moveTo>
                <a:lnTo>
                  <a:pt x="44128" y="51246"/>
                </a:lnTo>
                <a:lnTo>
                  <a:pt x="57109" y="50614"/>
                </a:lnTo>
                <a:lnTo>
                  <a:pt x="0" y="56307"/>
                </a:lnTo>
                <a:close/>
                <a:moveTo>
                  <a:pt x="154113" y="40945"/>
                </a:moveTo>
                <a:lnTo>
                  <a:pt x="154110" y="40945"/>
                </a:lnTo>
                <a:cubicBezTo>
                  <a:pt x="133147" y="44675"/>
                  <a:pt x="113724" y="47152"/>
                  <a:pt x="95505" y="48746"/>
                </a:cubicBezTo>
                <a:lnTo>
                  <a:pt x="57109" y="50614"/>
                </a:lnTo>
                <a:close/>
                <a:moveTo>
                  <a:pt x="273925" y="29002"/>
                </a:moveTo>
                <a:lnTo>
                  <a:pt x="154113" y="40945"/>
                </a:lnTo>
                <a:lnTo>
                  <a:pt x="212892" y="32696"/>
                </a:lnTo>
                <a:cubicBezTo>
                  <a:pt x="231244" y="30823"/>
                  <a:pt x="248480" y="29721"/>
                  <a:pt x="264982" y="29080"/>
                </a:cubicBezTo>
                <a:close/>
                <a:moveTo>
                  <a:pt x="564879" y="0"/>
                </a:moveTo>
                <a:cubicBezTo>
                  <a:pt x="479326" y="25312"/>
                  <a:pt x="418560" y="28090"/>
                  <a:pt x="358220" y="28269"/>
                </a:cubicBezTo>
                <a:lnTo>
                  <a:pt x="273925" y="29002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  <a:alpha val="3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90" name="任意多边形: 形状 189"/>
          <p:cNvSpPr/>
          <p:nvPr>
            <p:custDataLst>
              <p:tags r:id="rId14"/>
            </p:custDataLst>
          </p:nvPr>
        </p:nvSpPr>
        <p:spPr>
          <a:xfrm>
            <a:off x="0" y="3690095"/>
            <a:ext cx="401025" cy="41157"/>
          </a:xfrm>
          <a:custGeom>
            <a:avLst/>
            <a:gdLst>
              <a:gd name="connsiteX0" fmla="*/ 112733 w 401025"/>
              <a:gd name="connsiteY0" fmla="*/ 29588 h 41157"/>
              <a:gd name="connsiteX1" fmla="*/ 0 w 401025"/>
              <a:gd name="connsiteY1" fmla="*/ 41157 h 41157"/>
              <a:gd name="connsiteX2" fmla="*/ 0 w 401025"/>
              <a:gd name="connsiteY2" fmla="*/ 39709 h 41157"/>
              <a:gd name="connsiteX3" fmla="*/ 50969 w 401025"/>
              <a:gd name="connsiteY3" fmla="*/ 33243 h 41157"/>
              <a:gd name="connsiteX4" fmla="*/ 102736 w 401025"/>
              <a:gd name="connsiteY4" fmla="*/ 29737 h 41157"/>
              <a:gd name="connsiteX5" fmla="*/ 401025 w 401025"/>
              <a:gd name="connsiteY5" fmla="*/ 0 h 41157"/>
              <a:gd name="connsiteX6" fmla="*/ 191973 w 401025"/>
              <a:gd name="connsiteY6" fmla="*/ 28400 h 41157"/>
              <a:gd name="connsiteX7" fmla="*/ 112733 w 401025"/>
              <a:gd name="connsiteY7" fmla="*/ 29588 h 4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025" h="41157">
                <a:moveTo>
                  <a:pt x="112733" y="29588"/>
                </a:moveTo>
                <a:lnTo>
                  <a:pt x="0" y="41157"/>
                </a:lnTo>
                <a:lnTo>
                  <a:pt x="0" y="39709"/>
                </a:lnTo>
                <a:lnTo>
                  <a:pt x="50969" y="33243"/>
                </a:lnTo>
                <a:cubicBezTo>
                  <a:pt x="69541" y="31471"/>
                  <a:pt x="86623" y="30398"/>
                  <a:pt x="102736" y="29737"/>
                </a:cubicBezTo>
                <a:close/>
                <a:moveTo>
                  <a:pt x="401025" y="0"/>
                </a:moveTo>
                <a:cubicBezTo>
                  <a:pt x="307829" y="24407"/>
                  <a:pt x="249290" y="27725"/>
                  <a:pt x="191973" y="28400"/>
                </a:cubicBezTo>
                <a:lnTo>
                  <a:pt x="112733" y="29588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  <a:alpha val="3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93" name="任意多边形: 形状 192"/>
          <p:cNvSpPr/>
          <p:nvPr>
            <p:custDataLst>
              <p:tags r:id="rId15"/>
            </p:custDataLst>
          </p:nvPr>
        </p:nvSpPr>
        <p:spPr>
          <a:xfrm>
            <a:off x="0" y="4146971"/>
            <a:ext cx="391841" cy="62738"/>
          </a:xfrm>
          <a:custGeom>
            <a:avLst/>
            <a:gdLst>
              <a:gd name="connsiteX0" fmla="*/ 391841 w 391841"/>
              <a:gd name="connsiteY0" fmla="*/ 0 h 62738"/>
              <a:gd name="connsiteX1" fmla="*/ 46559 w 391841"/>
              <a:gd name="connsiteY1" fmla="*/ 56099 h 62738"/>
              <a:gd name="connsiteX2" fmla="*/ 0 w 391841"/>
              <a:gd name="connsiteY2" fmla="*/ 62738 h 62738"/>
              <a:gd name="connsiteX3" fmla="*/ 0 w 391841"/>
              <a:gd name="connsiteY3" fmla="*/ 55493 h 6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841" h="62738">
                <a:moveTo>
                  <a:pt x="391841" y="0"/>
                </a:moveTo>
                <a:cubicBezTo>
                  <a:pt x="226148" y="42403"/>
                  <a:pt x="175689" y="39212"/>
                  <a:pt x="46559" y="56099"/>
                </a:cubicBezTo>
                <a:lnTo>
                  <a:pt x="0" y="62738"/>
                </a:lnTo>
                <a:lnTo>
                  <a:pt x="0" y="55493"/>
                </a:ln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  <a:alpha val="3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05" name="任意多边形: 形状 204"/>
          <p:cNvSpPr/>
          <p:nvPr>
            <p:custDataLst>
              <p:tags r:id="rId16"/>
            </p:custDataLst>
          </p:nvPr>
        </p:nvSpPr>
        <p:spPr>
          <a:xfrm>
            <a:off x="0" y="1559184"/>
            <a:ext cx="509634" cy="348197"/>
          </a:xfrm>
          <a:custGeom>
            <a:avLst/>
            <a:gdLst>
              <a:gd name="connsiteX0" fmla="*/ 0 w 509634"/>
              <a:gd name="connsiteY0" fmla="*/ 0 h 348197"/>
              <a:gd name="connsiteX1" fmla="*/ 454865 w 509634"/>
              <a:gd name="connsiteY1" fmla="*/ 50540 h 348197"/>
              <a:gd name="connsiteX2" fmla="*/ 447721 w 509634"/>
              <a:gd name="connsiteY2" fmla="*/ 207703 h 348197"/>
              <a:gd name="connsiteX3" fmla="*/ 509634 w 509634"/>
              <a:gd name="connsiteY3" fmla="*/ 348197 h 348197"/>
              <a:gd name="connsiteX4" fmla="*/ 0 w 509634"/>
              <a:gd name="connsiteY4" fmla="*/ 331862 h 348197"/>
              <a:gd name="connsiteX0-1" fmla="*/ 2335 w 511969"/>
              <a:gd name="connsiteY0-2" fmla="*/ 0 h 348197"/>
              <a:gd name="connsiteX1-3" fmla="*/ 457200 w 511969"/>
              <a:gd name="connsiteY1-4" fmla="*/ 50540 h 348197"/>
              <a:gd name="connsiteX2-5" fmla="*/ 450056 w 511969"/>
              <a:gd name="connsiteY2-6" fmla="*/ 207703 h 348197"/>
              <a:gd name="connsiteX3-7" fmla="*/ 511969 w 511969"/>
              <a:gd name="connsiteY3-8" fmla="*/ 348197 h 348197"/>
              <a:gd name="connsiteX4-9" fmla="*/ 2335 w 511969"/>
              <a:gd name="connsiteY4-10" fmla="*/ 331862 h 348197"/>
              <a:gd name="connsiteX5" fmla="*/ 0 w 511969"/>
              <a:gd name="connsiteY5" fmla="*/ 143410 h 348197"/>
              <a:gd name="connsiteX6" fmla="*/ 2335 w 511969"/>
              <a:gd name="connsiteY6" fmla="*/ 0 h 348197"/>
              <a:gd name="connsiteX0-11" fmla="*/ 0 w 511969"/>
              <a:gd name="connsiteY0-12" fmla="*/ 143410 h 348197"/>
              <a:gd name="connsiteX1-13" fmla="*/ 2335 w 511969"/>
              <a:gd name="connsiteY1-14" fmla="*/ 0 h 348197"/>
              <a:gd name="connsiteX2-15" fmla="*/ 457200 w 511969"/>
              <a:gd name="connsiteY2-16" fmla="*/ 50540 h 348197"/>
              <a:gd name="connsiteX3-17" fmla="*/ 450056 w 511969"/>
              <a:gd name="connsiteY3-18" fmla="*/ 207703 h 348197"/>
              <a:gd name="connsiteX4-19" fmla="*/ 511969 w 511969"/>
              <a:gd name="connsiteY4-20" fmla="*/ 348197 h 348197"/>
              <a:gd name="connsiteX5-21" fmla="*/ 2335 w 511969"/>
              <a:gd name="connsiteY5-22" fmla="*/ 331862 h 348197"/>
              <a:gd name="connsiteX6-23" fmla="*/ 91440 w 511969"/>
              <a:gd name="connsiteY6-24" fmla="*/ 234850 h 348197"/>
              <a:gd name="connsiteX0-25" fmla="*/ 0 w 511969"/>
              <a:gd name="connsiteY0-26" fmla="*/ 143410 h 348197"/>
              <a:gd name="connsiteX1-27" fmla="*/ 2335 w 511969"/>
              <a:gd name="connsiteY1-28" fmla="*/ 0 h 348197"/>
              <a:gd name="connsiteX2-29" fmla="*/ 457200 w 511969"/>
              <a:gd name="connsiteY2-30" fmla="*/ 50540 h 348197"/>
              <a:gd name="connsiteX3-31" fmla="*/ 450056 w 511969"/>
              <a:gd name="connsiteY3-32" fmla="*/ 207703 h 348197"/>
              <a:gd name="connsiteX4-33" fmla="*/ 511969 w 511969"/>
              <a:gd name="connsiteY4-34" fmla="*/ 348197 h 348197"/>
              <a:gd name="connsiteX5-35" fmla="*/ 2335 w 511969"/>
              <a:gd name="connsiteY5-36" fmla="*/ 331862 h 348197"/>
              <a:gd name="connsiteX0-37" fmla="*/ 0 w 509634"/>
              <a:gd name="connsiteY0-38" fmla="*/ 0 h 348197"/>
              <a:gd name="connsiteX1-39" fmla="*/ 454865 w 509634"/>
              <a:gd name="connsiteY1-40" fmla="*/ 50540 h 348197"/>
              <a:gd name="connsiteX2-41" fmla="*/ 447721 w 509634"/>
              <a:gd name="connsiteY2-42" fmla="*/ 207703 h 348197"/>
              <a:gd name="connsiteX3-43" fmla="*/ 509634 w 509634"/>
              <a:gd name="connsiteY3-44" fmla="*/ 348197 h 348197"/>
              <a:gd name="connsiteX4-45" fmla="*/ 0 w 509634"/>
              <a:gd name="connsiteY4-46" fmla="*/ 331862 h 34819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09634" h="348197">
                <a:moveTo>
                  <a:pt x="0" y="0"/>
                </a:moveTo>
                <a:lnTo>
                  <a:pt x="454865" y="50540"/>
                </a:lnTo>
                <a:cubicBezTo>
                  <a:pt x="448119" y="106895"/>
                  <a:pt x="438593" y="158094"/>
                  <a:pt x="447721" y="207703"/>
                </a:cubicBezTo>
                <a:cubicBezTo>
                  <a:pt x="456849" y="257312"/>
                  <a:pt x="474709" y="296603"/>
                  <a:pt x="509634" y="348197"/>
                </a:cubicBezTo>
                <a:lnTo>
                  <a:pt x="0" y="331862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29" name="任意多边形: 形状 28"/>
          <p:cNvSpPr/>
          <p:nvPr>
            <p:custDataLst>
              <p:tags r:id="rId17"/>
            </p:custDataLst>
          </p:nvPr>
        </p:nvSpPr>
        <p:spPr>
          <a:xfrm>
            <a:off x="0" y="1574006"/>
            <a:ext cx="61912" cy="71438"/>
          </a:xfrm>
          <a:custGeom>
            <a:avLst/>
            <a:gdLst>
              <a:gd name="connsiteX0" fmla="*/ 264319 w 264319"/>
              <a:gd name="connsiteY0" fmla="*/ 0 h 300038"/>
              <a:gd name="connsiteX1" fmla="*/ 0 w 264319"/>
              <a:gd name="connsiteY1" fmla="*/ 300038 h 300038"/>
              <a:gd name="connsiteX0-1" fmla="*/ 264319 w 264319"/>
              <a:gd name="connsiteY0-2" fmla="*/ 0 h 300038"/>
              <a:gd name="connsiteX1-3" fmla="*/ 202407 w 264319"/>
              <a:gd name="connsiteY1-4" fmla="*/ 71438 h 300038"/>
              <a:gd name="connsiteX2" fmla="*/ 0 w 264319"/>
              <a:gd name="connsiteY2" fmla="*/ 300038 h 300038"/>
              <a:gd name="connsiteX0-5" fmla="*/ 61912 w 61912"/>
              <a:gd name="connsiteY0-6" fmla="*/ 0 h 71438"/>
              <a:gd name="connsiteX1-7" fmla="*/ 0 w 61912"/>
              <a:gd name="connsiteY1-8" fmla="*/ 71438 h 714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1912" h="71438">
                <a:moveTo>
                  <a:pt x="61912" y="0"/>
                </a:moveTo>
                <a:lnTo>
                  <a:pt x="0" y="71438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31" name="任意多边形: 形状 30"/>
          <p:cNvSpPr/>
          <p:nvPr>
            <p:custDataLst>
              <p:tags r:id="rId18"/>
            </p:custDataLst>
          </p:nvPr>
        </p:nvSpPr>
        <p:spPr>
          <a:xfrm>
            <a:off x="0" y="1583531"/>
            <a:ext cx="259557" cy="307182"/>
          </a:xfrm>
          <a:custGeom>
            <a:avLst/>
            <a:gdLst>
              <a:gd name="connsiteX0" fmla="*/ 259557 w 259557"/>
              <a:gd name="connsiteY0" fmla="*/ 0 h 307182"/>
              <a:gd name="connsiteX1" fmla="*/ 0 w 259557"/>
              <a:gd name="connsiteY1" fmla="*/ 307182 h 307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9557" h="307182">
                <a:moveTo>
                  <a:pt x="259557" y="0"/>
                </a:moveTo>
                <a:lnTo>
                  <a:pt x="0" y="307182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32" name="任意多边形: 形状 31"/>
          <p:cNvSpPr/>
          <p:nvPr>
            <p:custDataLst>
              <p:tags r:id="rId19"/>
            </p:custDataLst>
          </p:nvPr>
        </p:nvSpPr>
        <p:spPr>
          <a:xfrm>
            <a:off x="0" y="1604963"/>
            <a:ext cx="230982" cy="283368"/>
          </a:xfrm>
          <a:custGeom>
            <a:avLst/>
            <a:gdLst>
              <a:gd name="connsiteX0" fmla="*/ 230982 w 230982"/>
              <a:gd name="connsiteY0" fmla="*/ 0 h 283368"/>
              <a:gd name="connsiteX1" fmla="*/ 0 w 230982"/>
              <a:gd name="connsiteY1" fmla="*/ 283368 h 283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0982" h="283368">
                <a:moveTo>
                  <a:pt x="230982" y="0"/>
                </a:moveTo>
                <a:lnTo>
                  <a:pt x="0" y="283368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33" name="任意多边形: 形状 32"/>
          <p:cNvSpPr/>
          <p:nvPr>
            <p:custDataLst>
              <p:tags r:id="rId20"/>
            </p:custDataLst>
          </p:nvPr>
        </p:nvSpPr>
        <p:spPr>
          <a:xfrm>
            <a:off x="0" y="1614488"/>
            <a:ext cx="223838" cy="280987"/>
          </a:xfrm>
          <a:custGeom>
            <a:avLst/>
            <a:gdLst>
              <a:gd name="connsiteX0" fmla="*/ 223838 w 223838"/>
              <a:gd name="connsiteY0" fmla="*/ 0 h 280987"/>
              <a:gd name="connsiteX1" fmla="*/ 0 w 223838"/>
              <a:gd name="connsiteY1" fmla="*/ 280987 h 28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3838" h="280987">
                <a:moveTo>
                  <a:pt x="223838" y="0"/>
                </a:moveTo>
                <a:lnTo>
                  <a:pt x="0" y="280987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34" name="任意多边形: 形状 33"/>
          <p:cNvSpPr/>
          <p:nvPr>
            <p:custDataLst>
              <p:tags r:id="rId21"/>
            </p:custDataLst>
          </p:nvPr>
        </p:nvSpPr>
        <p:spPr>
          <a:xfrm>
            <a:off x="0" y="1745456"/>
            <a:ext cx="119062" cy="159544"/>
          </a:xfrm>
          <a:custGeom>
            <a:avLst/>
            <a:gdLst>
              <a:gd name="connsiteX0" fmla="*/ 0 w 119062"/>
              <a:gd name="connsiteY0" fmla="*/ 159544 h 159544"/>
              <a:gd name="connsiteX1" fmla="*/ 119062 w 119062"/>
              <a:gd name="connsiteY1" fmla="*/ 0 h 15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062" h="159544">
                <a:moveTo>
                  <a:pt x="0" y="159544"/>
                </a:moveTo>
                <a:lnTo>
                  <a:pt x="119062" y="0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35" name="任意多边形: 形状 34"/>
          <p:cNvSpPr/>
          <p:nvPr>
            <p:custDataLst>
              <p:tags r:id="rId22"/>
            </p:custDataLst>
          </p:nvPr>
        </p:nvSpPr>
        <p:spPr>
          <a:xfrm>
            <a:off x="0" y="1845469"/>
            <a:ext cx="40481" cy="59531"/>
          </a:xfrm>
          <a:custGeom>
            <a:avLst/>
            <a:gdLst>
              <a:gd name="connsiteX0" fmla="*/ 40481 w 40481"/>
              <a:gd name="connsiteY0" fmla="*/ 0 h 59531"/>
              <a:gd name="connsiteX1" fmla="*/ 0 w 40481"/>
              <a:gd name="connsiteY1" fmla="*/ 59531 h 59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481" h="59531">
                <a:moveTo>
                  <a:pt x="40481" y="0"/>
                </a:moveTo>
                <a:lnTo>
                  <a:pt x="0" y="59531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37" name="任意多边形 90"/>
          <p:cNvSpPr/>
          <p:nvPr>
            <p:custDataLst>
              <p:tags r:id="rId23"/>
            </p:custDataLst>
          </p:nvPr>
        </p:nvSpPr>
        <p:spPr>
          <a:xfrm>
            <a:off x="4197364" y="5713482"/>
            <a:ext cx="772622" cy="764637"/>
          </a:xfrm>
          <a:custGeom>
            <a:avLst/>
            <a:gdLst>
              <a:gd name="connsiteX0" fmla="*/ 64 w 1216"/>
              <a:gd name="connsiteY0" fmla="*/ 1092 h 1204"/>
              <a:gd name="connsiteX1" fmla="*/ 133 w 1216"/>
              <a:gd name="connsiteY1" fmla="*/ 155 h 1204"/>
              <a:gd name="connsiteX2" fmla="*/ 631 w 1216"/>
              <a:gd name="connsiteY2" fmla="*/ 30 h 1204"/>
              <a:gd name="connsiteX3" fmla="*/ 1208 w 1216"/>
              <a:gd name="connsiteY3" fmla="*/ 420 h 1204"/>
              <a:gd name="connsiteX4" fmla="*/ 815 w 1216"/>
              <a:gd name="connsiteY4" fmla="*/ 1133 h 1204"/>
              <a:gd name="connsiteX5" fmla="*/ 64 w 1216"/>
              <a:gd name="connsiteY5" fmla="*/ 1092 h 1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" h="1204">
                <a:moveTo>
                  <a:pt x="64" y="1092"/>
                </a:moveTo>
                <a:cubicBezTo>
                  <a:pt x="-65" y="935"/>
                  <a:pt x="22" y="330"/>
                  <a:pt x="133" y="155"/>
                </a:cubicBezTo>
                <a:cubicBezTo>
                  <a:pt x="244" y="-20"/>
                  <a:pt x="416" y="-23"/>
                  <a:pt x="631" y="30"/>
                </a:cubicBezTo>
                <a:cubicBezTo>
                  <a:pt x="846" y="83"/>
                  <a:pt x="1156" y="228"/>
                  <a:pt x="1208" y="420"/>
                </a:cubicBezTo>
                <a:cubicBezTo>
                  <a:pt x="1260" y="612"/>
                  <a:pt x="1064" y="1046"/>
                  <a:pt x="815" y="1133"/>
                </a:cubicBezTo>
                <a:cubicBezTo>
                  <a:pt x="566" y="1220"/>
                  <a:pt x="193" y="1249"/>
                  <a:pt x="64" y="109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8" name="任意多边形 89"/>
          <p:cNvSpPr/>
          <p:nvPr>
            <p:custDataLst>
              <p:tags r:id="rId24"/>
            </p:custDataLst>
          </p:nvPr>
        </p:nvSpPr>
        <p:spPr>
          <a:xfrm>
            <a:off x="4338319" y="5514592"/>
            <a:ext cx="1078949" cy="812988"/>
          </a:xfrm>
          <a:custGeom>
            <a:avLst/>
            <a:gdLst>
              <a:gd name="connsiteX0" fmla="*/ 0 w 1706"/>
              <a:gd name="connsiteY0" fmla="*/ 374 h 1236"/>
              <a:gd name="connsiteX1" fmla="*/ 1036 w 1706"/>
              <a:gd name="connsiteY1" fmla="*/ 4 h 1236"/>
              <a:gd name="connsiteX2" fmla="*/ 1652 w 1706"/>
              <a:gd name="connsiteY2" fmla="*/ 286 h 1236"/>
              <a:gd name="connsiteX3" fmla="*/ 1524 w 1706"/>
              <a:gd name="connsiteY3" fmla="*/ 1119 h 1236"/>
              <a:gd name="connsiteX4" fmla="*/ 579 w 1706"/>
              <a:gd name="connsiteY4" fmla="*/ 1174 h 1236"/>
              <a:gd name="connsiteX5" fmla="*/ 455 w 1706"/>
              <a:gd name="connsiteY5" fmla="*/ 429 h 1236"/>
              <a:gd name="connsiteX6" fmla="*/ 0 w 1706"/>
              <a:gd name="connsiteY6" fmla="*/ 374 h 1236"/>
              <a:gd name="connsiteX0-1" fmla="*/ 0 w 9993"/>
              <a:gd name="connsiteY0-2" fmla="*/ 3029 h 10198"/>
              <a:gd name="connsiteX1-3" fmla="*/ 6073 w 9993"/>
              <a:gd name="connsiteY1-4" fmla="*/ 35 h 10198"/>
              <a:gd name="connsiteX2-5" fmla="*/ 9683 w 9993"/>
              <a:gd name="connsiteY2-6" fmla="*/ 2317 h 10198"/>
              <a:gd name="connsiteX3-7" fmla="*/ 8933 w 9993"/>
              <a:gd name="connsiteY3-8" fmla="*/ 9056 h 10198"/>
              <a:gd name="connsiteX4-9" fmla="*/ 2383 w 9993"/>
              <a:gd name="connsiteY4-10" fmla="*/ 9744 h 10198"/>
              <a:gd name="connsiteX5-11" fmla="*/ 2667 w 9993"/>
              <a:gd name="connsiteY5-12" fmla="*/ 3474 h 10198"/>
              <a:gd name="connsiteX6-13" fmla="*/ 0 w 9993"/>
              <a:gd name="connsiteY6-14" fmla="*/ 3029 h 10198"/>
              <a:gd name="connsiteX0-15" fmla="*/ 0 w 10000"/>
              <a:gd name="connsiteY0-16" fmla="*/ 2970 h 10000"/>
              <a:gd name="connsiteX1-17" fmla="*/ 6077 w 10000"/>
              <a:gd name="connsiteY1-18" fmla="*/ 34 h 10000"/>
              <a:gd name="connsiteX2-19" fmla="*/ 9690 w 10000"/>
              <a:gd name="connsiteY2-20" fmla="*/ 2272 h 10000"/>
              <a:gd name="connsiteX3-21" fmla="*/ 8939 w 10000"/>
              <a:gd name="connsiteY3-22" fmla="*/ 8880 h 10000"/>
              <a:gd name="connsiteX4-23" fmla="*/ 2385 w 10000"/>
              <a:gd name="connsiteY4-24" fmla="*/ 9555 h 10000"/>
              <a:gd name="connsiteX5-25" fmla="*/ 2669 w 10000"/>
              <a:gd name="connsiteY5-26" fmla="*/ 3407 h 10000"/>
              <a:gd name="connsiteX6-27" fmla="*/ 0 w 10000"/>
              <a:gd name="connsiteY6-28" fmla="*/ 2970 h 10000"/>
              <a:gd name="connsiteX0-29" fmla="*/ 0 w 10000"/>
              <a:gd name="connsiteY0-30" fmla="*/ 2970 h 10000"/>
              <a:gd name="connsiteX1-31" fmla="*/ 6077 w 10000"/>
              <a:gd name="connsiteY1-32" fmla="*/ 34 h 10000"/>
              <a:gd name="connsiteX2-33" fmla="*/ 9690 w 10000"/>
              <a:gd name="connsiteY2-34" fmla="*/ 2272 h 10000"/>
              <a:gd name="connsiteX3-35" fmla="*/ 8939 w 10000"/>
              <a:gd name="connsiteY3-36" fmla="*/ 8880 h 10000"/>
              <a:gd name="connsiteX4-37" fmla="*/ 2385 w 10000"/>
              <a:gd name="connsiteY4-38" fmla="*/ 9555 h 10000"/>
              <a:gd name="connsiteX5-39" fmla="*/ 2669 w 10000"/>
              <a:gd name="connsiteY5-40" fmla="*/ 3407 h 10000"/>
              <a:gd name="connsiteX6-41" fmla="*/ 0 w 10000"/>
              <a:gd name="connsiteY6-42" fmla="*/ 2970 h 10000"/>
              <a:gd name="connsiteX0-43" fmla="*/ 0 w 10000"/>
              <a:gd name="connsiteY0-44" fmla="*/ 2970 h 10000"/>
              <a:gd name="connsiteX1-45" fmla="*/ 6077 w 10000"/>
              <a:gd name="connsiteY1-46" fmla="*/ 34 h 10000"/>
              <a:gd name="connsiteX2-47" fmla="*/ 9690 w 10000"/>
              <a:gd name="connsiteY2-48" fmla="*/ 2272 h 10000"/>
              <a:gd name="connsiteX3-49" fmla="*/ 8939 w 10000"/>
              <a:gd name="connsiteY3-50" fmla="*/ 8880 h 10000"/>
              <a:gd name="connsiteX4-51" fmla="*/ 2385 w 10000"/>
              <a:gd name="connsiteY4-52" fmla="*/ 9555 h 10000"/>
              <a:gd name="connsiteX5-53" fmla="*/ 2669 w 10000"/>
              <a:gd name="connsiteY5-54" fmla="*/ 3407 h 10000"/>
              <a:gd name="connsiteX6-55" fmla="*/ 0 w 10000"/>
              <a:gd name="connsiteY6-56" fmla="*/ 2970 h 10000"/>
              <a:gd name="connsiteX0-57" fmla="*/ 0 w 10000"/>
              <a:gd name="connsiteY0-58" fmla="*/ 2970 h 10000"/>
              <a:gd name="connsiteX1-59" fmla="*/ 6077 w 10000"/>
              <a:gd name="connsiteY1-60" fmla="*/ 34 h 10000"/>
              <a:gd name="connsiteX2-61" fmla="*/ 9690 w 10000"/>
              <a:gd name="connsiteY2-62" fmla="*/ 2272 h 10000"/>
              <a:gd name="connsiteX3-63" fmla="*/ 8939 w 10000"/>
              <a:gd name="connsiteY3-64" fmla="*/ 8880 h 10000"/>
              <a:gd name="connsiteX4-65" fmla="*/ 2385 w 10000"/>
              <a:gd name="connsiteY4-66" fmla="*/ 9555 h 10000"/>
              <a:gd name="connsiteX5-67" fmla="*/ 2669 w 10000"/>
              <a:gd name="connsiteY5-68" fmla="*/ 3407 h 10000"/>
              <a:gd name="connsiteX6-69" fmla="*/ 0 w 10000"/>
              <a:gd name="connsiteY6-70" fmla="*/ 2970 h 10000"/>
              <a:gd name="connsiteX0-71" fmla="*/ 0 w 10000"/>
              <a:gd name="connsiteY0-72" fmla="*/ 2970 h 10000"/>
              <a:gd name="connsiteX1-73" fmla="*/ 6077 w 10000"/>
              <a:gd name="connsiteY1-74" fmla="*/ 34 h 10000"/>
              <a:gd name="connsiteX2-75" fmla="*/ 9690 w 10000"/>
              <a:gd name="connsiteY2-76" fmla="*/ 2272 h 10000"/>
              <a:gd name="connsiteX3-77" fmla="*/ 8939 w 10000"/>
              <a:gd name="connsiteY3-78" fmla="*/ 8880 h 10000"/>
              <a:gd name="connsiteX4-79" fmla="*/ 2385 w 10000"/>
              <a:gd name="connsiteY4-80" fmla="*/ 9555 h 10000"/>
              <a:gd name="connsiteX5-81" fmla="*/ 2669 w 10000"/>
              <a:gd name="connsiteY5-82" fmla="*/ 3407 h 10000"/>
              <a:gd name="connsiteX6-83" fmla="*/ 0 w 10000"/>
              <a:gd name="connsiteY6-84" fmla="*/ 2970 h 10000"/>
              <a:gd name="connsiteX0-85" fmla="*/ 0 w 10000"/>
              <a:gd name="connsiteY0-86" fmla="*/ 2970 h 10000"/>
              <a:gd name="connsiteX1-87" fmla="*/ 6077 w 10000"/>
              <a:gd name="connsiteY1-88" fmla="*/ 34 h 10000"/>
              <a:gd name="connsiteX2-89" fmla="*/ 9690 w 10000"/>
              <a:gd name="connsiteY2-90" fmla="*/ 2272 h 10000"/>
              <a:gd name="connsiteX3-91" fmla="*/ 8939 w 10000"/>
              <a:gd name="connsiteY3-92" fmla="*/ 8880 h 10000"/>
              <a:gd name="connsiteX4-93" fmla="*/ 2385 w 10000"/>
              <a:gd name="connsiteY4-94" fmla="*/ 9555 h 10000"/>
              <a:gd name="connsiteX5-95" fmla="*/ 2669 w 10000"/>
              <a:gd name="connsiteY5-96" fmla="*/ 3407 h 10000"/>
              <a:gd name="connsiteX6-97" fmla="*/ 0 w 10000"/>
              <a:gd name="connsiteY6-98" fmla="*/ 2970 h 10000"/>
              <a:gd name="connsiteX0-99" fmla="*/ 140 w 10140"/>
              <a:gd name="connsiteY0-100" fmla="*/ 2970 h 10000"/>
              <a:gd name="connsiteX1-101" fmla="*/ 6217 w 10140"/>
              <a:gd name="connsiteY1-102" fmla="*/ 34 h 10000"/>
              <a:gd name="connsiteX2-103" fmla="*/ 9830 w 10140"/>
              <a:gd name="connsiteY2-104" fmla="*/ 2272 h 10000"/>
              <a:gd name="connsiteX3-105" fmla="*/ 9079 w 10140"/>
              <a:gd name="connsiteY3-106" fmla="*/ 8880 h 10000"/>
              <a:gd name="connsiteX4-107" fmla="*/ 2525 w 10140"/>
              <a:gd name="connsiteY4-108" fmla="*/ 9555 h 10000"/>
              <a:gd name="connsiteX5-109" fmla="*/ 140 w 10140"/>
              <a:gd name="connsiteY5-110" fmla="*/ 2970 h 10000"/>
              <a:gd name="connsiteX0-111" fmla="*/ 40 w 10040"/>
              <a:gd name="connsiteY0-112" fmla="*/ 2970 h 10000"/>
              <a:gd name="connsiteX1-113" fmla="*/ 6117 w 10040"/>
              <a:gd name="connsiteY1-114" fmla="*/ 34 h 10000"/>
              <a:gd name="connsiteX2-115" fmla="*/ 9730 w 10040"/>
              <a:gd name="connsiteY2-116" fmla="*/ 2272 h 10000"/>
              <a:gd name="connsiteX3-117" fmla="*/ 8979 w 10040"/>
              <a:gd name="connsiteY3-118" fmla="*/ 8880 h 10000"/>
              <a:gd name="connsiteX4-119" fmla="*/ 2425 w 10040"/>
              <a:gd name="connsiteY4-120" fmla="*/ 9555 h 10000"/>
              <a:gd name="connsiteX5-121" fmla="*/ 40 w 10040"/>
              <a:gd name="connsiteY5-122" fmla="*/ 2970 h 10000"/>
              <a:gd name="connsiteX0-123" fmla="*/ 0 w 10000"/>
              <a:gd name="connsiteY0-124" fmla="*/ 2970 h 10000"/>
              <a:gd name="connsiteX1-125" fmla="*/ 6077 w 10000"/>
              <a:gd name="connsiteY1-126" fmla="*/ 34 h 10000"/>
              <a:gd name="connsiteX2-127" fmla="*/ 9690 w 10000"/>
              <a:gd name="connsiteY2-128" fmla="*/ 2272 h 10000"/>
              <a:gd name="connsiteX3-129" fmla="*/ 8939 w 10000"/>
              <a:gd name="connsiteY3-130" fmla="*/ 8880 h 10000"/>
              <a:gd name="connsiteX4-131" fmla="*/ 2385 w 10000"/>
              <a:gd name="connsiteY4-132" fmla="*/ 9555 h 10000"/>
              <a:gd name="connsiteX5-133" fmla="*/ 0 w 10000"/>
              <a:gd name="connsiteY5-134" fmla="*/ 2970 h 10000"/>
              <a:gd name="connsiteX0-135" fmla="*/ 0 w 10000"/>
              <a:gd name="connsiteY0-136" fmla="*/ 2970 h 10000"/>
              <a:gd name="connsiteX1-137" fmla="*/ 6077 w 10000"/>
              <a:gd name="connsiteY1-138" fmla="*/ 34 h 10000"/>
              <a:gd name="connsiteX2-139" fmla="*/ 9690 w 10000"/>
              <a:gd name="connsiteY2-140" fmla="*/ 2272 h 10000"/>
              <a:gd name="connsiteX3-141" fmla="*/ 8939 w 10000"/>
              <a:gd name="connsiteY3-142" fmla="*/ 8880 h 10000"/>
              <a:gd name="connsiteX4-143" fmla="*/ 2385 w 10000"/>
              <a:gd name="connsiteY4-144" fmla="*/ 9555 h 10000"/>
              <a:gd name="connsiteX5-145" fmla="*/ 0 w 10000"/>
              <a:gd name="connsiteY5-146" fmla="*/ 2970 h 10000"/>
              <a:gd name="connsiteX0-147" fmla="*/ 0 w 10000"/>
              <a:gd name="connsiteY0-148" fmla="*/ 2970 h 10000"/>
              <a:gd name="connsiteX1-149" fmla="*/ 6077 w 10000"/>
              <a:gd name="connsiteY1-150" fmla="*/ 34 h 10000"/>
              <a:gd name="connsiteX2-151" fmla="*/ 9690 w 10000"/>
              <a:gd name="connsiteY2-152" fmla="*/ 2272 h 10000"/>
              <a:gd name="connsiteX3-153" fmla="*/ 8939 w 10000"/>
              <a:gd name="connsiteY3-154" fmla="*/ 8880 h 10000"/>
              <a:gd name="connsiteX4-155" fmla="*/ 2385 w 10000"/>
              <a:gd name="connsiteY4-156" fmla="*/ 9555 h 10000"/>
              <a:gd name="connsiteX5-157" fmla="*/ 0 w 10000"/>
              <a:gd name="connsiteY5-158" fmla="*/ 2970 h 10000"/>
              <a:gd name="connsiteX0-159" fmla="*/ 0 w 10000"/>
              <a:gd name="connsiteY0-160" fmla="*/ 2970 h 10000"/>
              <a:gd name="connsiteX1-161" fmla="*/ 6077 w 10000"/>
              <a:gd name="connsiteY1-162" fmla="*/ 34 h 10000"/>
              <a:gd name="connsiteX2-163" fmla="*/ 9690 w 10000"/>
              <a:gd name="connsiteY2-164" fmla="*/ 2272 h 10000"/>
              <a:gd name="connsiteX3-165" fmla="*/ 8939 w 10000"/>
              <a:gd name="connsiteY3-166" fmla="*/ 8880 h 10000"/>
              <a:gd name="connsiteX4-167" fmla="*/ 2385 w 10000"/>
              <a:gd name="connsiteY4-168" fmla="*/ 9555 h 10000"/>
              <a:gd name="connsiteX5-169" fmla="*/ 0 w 10000"/>
              <a:gd name="connsiteY5-170" fmla="*/ 2970 h 10000"/>
              <a:gd name="connsiteX0-171" fmla="*/ 0 w 10000"/>
              <a:gd name="connsiteY0-172" fmla="*/ 2970 h 10000"/>
              <a:gd name="connsiteX1-173" fmla="*/ 6077 w 10000"/>
              <a:gd name="connsiteY1-174" fmla="*/ 34 h 10000"/>
              <a:gd name="connsiteX2-175" fmla="*/ 9690 w 10000"/>
              <a:gd name="connsiteY2-176" fmla="*/ 2272 h 10000"/>
              <a:gd name="connsiteX3-177" fmla="*/ 8939 w 10000"/>
              <a:gd name="connsiteY3-178" fmla="*/ 8880 h 10000"/>
              <a:gd name="connsiteX4-179" fmla="*/ 2385 w 10000"/>
              <a:gd name="connsiteY4-180" fmla="*/ 9555 h 10000"/>
              <a:gd name="connsiteX5-181" fmla="*/ 0 w 10000"/>
              <a:gd name="connsiteY5-182" fmla="*/ 2970 h 10000"/>
              <a:gd name="connsiteX0-183" fmla="*/ 0 w 9885"/>
              <a:gd name="connsiteY0-184" fmla="*/ 2971 h 10032"/>
              <a:gd name="connsiteX1-185" fmla="*/ 6077 w 9885"/>
              <a:gd name="connsiteY1-186" fmla="*/ 35 h 10032"/>
              <a:gd name="connsiteX2-187" fmla="*/ 9690 w 9885"/>
              <a:gd name="connsiteY2-188" fmla="*/ 2273 h 10032"/>
              <a:gd name="connsiteX3-189" fmla="*/ 8653 w 9885"/>
              <a:gd name="connsiteY3-190" fmla="*/ 8970 h 10032"/>
              <a:gd name="connsiteX4-191" fmla="*/ 2385 w 9885"/>
              <a:gd name="connsiteY4-192" fmla="*/ 9556 h 10032"/>
              <a:gd name="connsiteX5-193" fmla="*/ 0 w 9885"/>
              <a:gd name="connsiteY5-194" fmla="*/ 2971 h 10032"/>
              <a:gd name="connsiteX0-195" fmla="*/ 0 w 10052"/>
              <a:gd name="connsiteY0-196" fmla="*/ 2962 h 10123"/>
              <a:gd name="connsiteX1-197" fmla="*/ 6148 w 10052"/>
              <a:gd name="connsiteY1-198" fmla="*/ 35 h 10123"/>
              <a:gd name="connsiteX2-199" fmla="*/ 9803 w 10052"/>
              <a:gd name="connsiteY2-200" fmla="*/ 2266 h 10123"/>
              <a:gd name="connsiteX3-201" fmla="*/ 8754 w 10052"/>
              <a:gd name="connsiteY3-202" fmla="*/ 8941 h 10123"/>
              <a:gd name="connsiteX4-203" fmla="*/ 2413 w 10052"/>
              <a:gd name="connsiteY4-204" fmla="*/ 9526 h 10123"/>
              <a:gd name="connsiteX5-205" fmla="*/ 0 w 10052"/>
              <a:gd name="connsiteY5-206" fmla="*/ 2962 h 10123"/>
              <a:gd name="connsiteX0-207" fmla="*/ 0 w 10082"/>
              <a:gd name="connsiteY0-208" fmla="*/ 2961 h 10122"/>
              <a:gd name="connsiteX1-209" fmla="*/ 6148 w 10082"/>
              <a:gd name="connsiteY1-210" fmla="*/ 34 h 10122"/>
              <a:gd name="connsiteX2-211" fmla="*/ 9803 w 10082"/>
              <a:gd name="connsiteY2-212" fmla="*/ 2265 h 10122"/>
              <a:gd name="connsiteX3-213" fmla="*/ 8754 w 10082"/>
              <a:gd name="connsiteY3-214" fmla="*/ 8940 h 10122"/>
              <a:gd name="connsiteX4-215" fmla="*/ 2413 w 10082"/>
              <a:gd name="connsiteY4-216" fmla="*/ 9525 h 10122"/>
              <a:gd name="connsiteX5-217" fmla="*/ 0 w 10082"/>
              <a:gd name="connsiteY5-218" fmla="*/ 2961 h 1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082" h="10122">
                <a:moveTo>
                  <a:pt x="0" y="2961"/>
                </a:moveTo>
                <a:cubicBezTo>
                  <a:pt x="688" y="2289"/>
                  <a:pt x="4095" y="272"/>
                  <a:pt x="6148" y="34"/>
                </a:cubicBezTo>
                <a:cubicBezTo>
                  <a:pt x="8195" y="-202"/>
                  <a:pt x="9302" y="840"/>
                  <a:pt x="9803" y="2265"/>
                </a:cubicBezTo>
                <a:cubicBezTo>
                  <a:pt x="10304" y="3690"/>
                  <a:pt x="10231" y="7345"/>
                  <a:pt x="8754" y="8940"/>
                </a:cubicBezTo>
                <a:cubicBezTo>
                  <a:pt x="7277" y="10535"/>
                  <a:pt x="4057" y="10292"/>
                  <a:pt x="2413" y="9525"/>
                </a:cubicBezTo>
                <a:cubicBezTo>
                  <a:pt x="6646" y="3028"/>
                  <a:pt x="491" y="2230"/>
                  <a:pt x="0" y="296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80000"/>
                </a:schemeClr>
              </a:gs>
              <a:gs pos="47000">
                <a:schemeClr val="accent1">
                  <a:lumMod val="30000"/>
                  <a:lumOff val="7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02" name="任意多边形: 形状 201"/>
          <p:cNvSpPr/>
          <p:nvPr>
            <p:custDataLst>
              <p:tags r:id="rId25"/>
            </p:custDataLst>
          </p:nvPr>
        </p:nvSpPr>
        <p:spPr>
          <a:xfrm>
            <a:off x="4717" y="4973932"/>
            <a:ext cx="586469" cy="1884068"/>
          </a:xfrm>
          <a:custGeom>
            <a:avLst/>
            <a:gdLst>
              <a:gd name="connsiteX0" fmla="*/ 0 w 586469"/>
              <a:gd name="connsiteY0" fmla="*/ 0 h 1884068"/>
              <a:gd name="connsiteX1" fmla="*/ 114178 w 586469"/>
              <a:gd name="connsiteY1" fmla="*/ 48799 h 1884068"/>
              <a:gd name="connsiteX2" fmla="*/ 586469 w 586469"/>
              <a:gd name="connsiteY2" fmla="*/ 1029993 h 1884068"/>
              <a:gd name="connsiteX3" fmla="*/ 275954 w 586469"/>
              <a:gd name="connsiteY3" fmla="*/ 1882798 h 1884068"/>
              <a:gd name="connsiteX4" fmla="*/ 274684 w 586469"/>
              <a:gd name="connsiteY4" fmla="*/ 1884068 h 1884068"/>
              <a:gd name="connsiteX5" fmla="*/ 0 w 586469"/>
              <a:gd name="connsiteY5" fmla="*/ 1884068 h 188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469" h="1884068">
                <a:moveTo>
                  <a:pt x="0" y="0"/>
                </a:moveTo>
                <a:lnTo>
                  <a:pt x="114178" y="48799"/>
                </a:lnTo>
                <a:cubicBezTo>
                  <a:pt x="391802" y="210486"/>
                  <a:pt x="586469" y="588986"/>
                  <a:pt x="586469" y="1029993"/>
                </a:cubicBezTo>
                <a:cubicBezTo>
                  <a:pt x="586469" y="1378608"/>
                  <a:pt x="464549" y="1688488"/>
                  <a:pt x="275954" y="1882798"/>
                </a:cubicBezTo>
                <a:lnTo>
                  <a:pt x="274684" y="1884068"/>
                </a:lnTo>
                <a:lnTo>
                  <a:pt x="0" y="18840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96" name="任意多边形: 形状 195"/>
          <p:cNvSpPr/>
          <p:nvPr>
            <p:custDataLst>
              <p:tags r:id="rId26"/>
            </p:custDataLst>
          </p:nvPr>
        </p:nvSpPr>
        <p:spPr>
          <a:xfrm>
            <a:off x="4717" y="2874581"/>
            <a:ext cx="2063893" cy="2518645"/>
          </a:xfrm>
          <a:custGeom>
            <a:avLst/>
            <a:gdLst>
              <a:gd name="connsiteX0" fmla="*/ 1319550 w 2063893"/>
              <a:gd name="connsiteY0" fmla="*/ 13 h 2518645"/>
              <a:gd name="connsiteX1" fmla="*/ 2052252 w 2063893"/>
              <a:gd name="connsiteY1" fmla="*/ 325738 h 2518645"/>
              <a:gd name="connsiteX2" fmla="*/ 2045902 w 2063893"/>
              <a:gd name="connsiteY2" fmla="*/ 1280689 h 2518645"/>
              <a:gd name="connsiteX3" fmla="*/ 1894156 w 2063893"/>
              <a:gd name="connsiteY3" fmla="*/ 1787372 h 2518645"/>
              <a:gd name="connsiteX4" fmla="*/ 1859235 w 2063893"/>
              <a:gd name="connsiteY4" fmla="*/ 2510570 h 2518645"/>
              <a:gd name="connsiteX5" fmla="*/ 71945 w 2063893"/>
              <a:gd name="connsiteY5" fmla="*/ 2245487 h 2518645"/>
              <a:gd name="connsiteX6" fmla="*/ 0 w 2063893"/>
              <a:gd name="connsiteY6" fmla="*/ 2229255 h 2518645"/>
              <a:gd name="connsiteX7" fmla="*/ 0 w 2063893"/>
              <a:gd name="connsiteY7" fmla="*/ 1939557 h 2518645"/>
              <a:gd name="connsiteX8" fmla="*/ 101609 w 2063893"/>
              <a:gd name="connsiteY8" fmla="*/ 1930313 h 2518645"/>
              <a:gd name="connsiteX9" fmla="*/ 381769 w 2063893"/>
              <a:gd name="connsiteY9" fmla="*/ 1725148 h 2518645"/>
              <a:gd name="connsiteX10" fmla="*/ 381134 w 2063893"/>
              <a:gd name="connsiteY10" fmla="*/ 925757 h 2518645"/>
              <a:gd name="connsiteX11" fmla="*/ 1010343 w 2063893"/>
              <a:gd name="connsiteY11" fmla="*/ 55888 h 2518645"/>
              <a:gd name="connsiteX12" fmla="*/ 1319550 w 2063893"/>
              <a:gd name="connsiteY12" fmla="*/ 13 h 251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63893" h="2518645">
                <a:moveTo>
                  <a:pt x="1319550" y="13"/>
                </a:moveTo>
                <a:cubicBezTo>
                  <a:pt x="1666853" y="-1892"/>
                  <a:pt x="1934791" y="201290"/>
                  <a:pt x="2052252" y="325738"/>
                </a:cubicBezTo>
                <a:cubicBezTo>
                  <a:pt x="1734790" y="642574"/>
                  <a:pt x="2058601" y="966393"/>
                  <a:pt x="2045902" y="1280689"/>
                </a:cubicBezTo>
                <a:cubicBezTo>
                  <a:pt x="2033204" y="1594985"/>
                  <a:pt x="1924632" y="1490220"/>
                  <a:pt x="1894156" y="1787372"/>
                </a:cubicBezTo>
                <a:cubicBezTo>
                  <a:pt x="1863679" y="2084525"/>
                  <a:pt x="2314475" y="2381042"/>
                  <a:pt x="1859235" y="2510570"/>
                </a:cubicBezTo>
                <a:cubicBezTo>
                  <a:pt x="1620901" y="2560095"/>
                  <a:pt x="636901" y="2370699"/>
                  <a:pt x="71945" y="2245487"/>
                </a:cubicBezTo>
                <a:lnTo>
                  <a:pt x="0" y="2229255"/>
                </a:lnTo>
                <a:lnTo>
                  <a:pt x="0" y="1939557"/>
                </a:lnTo>
                <a:lnTo>
                  <a:pt x="101609" y="1930313"/>
                </a:lnTo>
                <a:cubicBezTo>
                  <a:pt x="216054" y="1908011"/>
                  <a:pt x="321451" y="1854676"/>
                  <a:pt x="381769" y="1725148"/>
                </a:cubicBezTo>
                <a:cubicBezTo>
                  <a:pt x="515102" y="1439424"/>
                  <a:pt x="382403" y="1196877"/>
                  <a:pt x="381134" y="925757"/>
                </a:cubicBezTo>
                <a:cubicBezTo>
                  <a:pt x="379864" y="654637"/>
                  <a:pt x="515737" y="233671"/>
                  <a:pt x="1010343" y="55888"/>
                </a:cubicBezTo>
                <a:cubicBezTo>
                  <a:pt x="1118914" y="17157"/>
                  <a:pt x="1222407" y="648"/>
                  <a:pt x="1319550" y="13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42" name="任意多边形 5"/>
          <p:cNvSpPr/>
          <p:nvPr>
            <p:custDataLst>
              <p:tags r:id="rId27"/>
            </p:custDataLst>
          </p:nvPr>
        </p:nvSpPr>
        <p:spPr>
          <a:xfrm>
            <a:off x="1056333" y="2630275"/>
            <a:ext cx="2786442" cy="3495116"/>
          </a:xfrm>
          <a:custGeom>
            <a:avLst/>
            <a:gdLst>
              <a:gd name="connsiteX0" fmla="*/ 0 w 4388"/>
              <a:gd name="connsiteY0" fmla="*/ 458 h 5504"/>
              <a:gd name="connsiteX1" fmla="*/ 1440 w 4388"/>
              <a:gd name="connsiteY1" fmla="*/ 151 h 5504"/>
              <a:gd name="connsiteX2" fmla="*/ 2980 w 4388"/>
              <a:gd name="connsiteY2" fmla="*/ 76 h 5504"/>
              <a:gd name="connsiteX3" fmla="*/ 4271 w 4388"/>
              <a:gd name="connsiteY3" fmla="*/ 1064 h 5504"/>
              <a:gd name="connsiteX4" fmla="*/ 4167 w 4388"/>
              <a:gd name="connsiteY4" fmla="*/ 2290 h 5504"/>
              <a:gd name="connsiteX5" fmla="*/ 3129 w 4388"/>
              <a:gd name="connsiteY5" fmla="*/ 3353 h 5504"/>
              <a:gd name="connsiteX6" fmla="*/ 3566 w 4388"/>
              <a:gd name="connsiteY6" fmla="*/ 5239 h 5504"/>
              <a:gd name="connsiteX7" fmla="*/ 1316 w 4388"/>
              <a:gd name="connsiteY7" fmla="*/ 5370 h 5504"/>
              <a:gd name="connsiteX8" fmla="*/ 556 w 4388"/>
              <a:gd name="connsiteY8" fmla="*/ 3629 h 5504"/>
              <a:gd name="connsiteX9" fmla="*/ 1850 w 4388"/>
              <a:gd name="connsiteY9" fmla="*/ 2065 h 5504"/>
              <a:gd name="connsiteX10" fmla="*/ 1557 w 4388"/>
              <a:gd name="connsiteY10" fmla="*/ 914 h 5504"/>
              <a:gd name="connsiteX11" fmla="*/ 590 w 4388"/>
              <a:gd name="connsiteY11" fmla="*/ 408 h 5504"/>
              <a:gd name="connsiteX12" fmla="*/ 0 w 4388"/>
              <a:gd name="connsiteY12" fmla="*/ 458 h 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88" h="5504">
                <a:moveTo>
                  <a:pt x="0" y="458"/>
                </a:moveTo>
                <a:cubicBezTo>
                  <a:pt x="187" y="361"/>
                  <a:pt x="891" y="233"/>
                  <a:pt x="1440" y="151"/>
                </a:cubicBezTo>
                <a:cubicBezTo>
                  <a:pt x="1989" y="69"/>
                  <a:pt x="2412" y="-97"/>
                  <a:pt x="2980" y="76"/>
                </a:cubicBezTo>
                <a:cubicBezTo>
                  <a:pt x="3548" y="249"/>
                  <a:pt x="4082" y="677"/>
                  <a:pt x="4271" y="1064"/>
                </a:cubicBezTo>
                <a:cubicBezTo>
                  <a:pt x="4427" y="1384"/>
                  <a:pt x="4459" y="1821"/>
                  <a:pt x="4167" y="2290"/>
                </a:cubicBezTo>
                <a:cubicBezTo>
                  <a:pt x="3875" y="2759"/>
                  <a:pt x="3514" y="2828"/>
                  <a:pt x="3129" y="3353"/>
                </a:cubicBezTo>
                <a:cubicBezTo>
                  <a:pt x="2744" y="3878"/>
                  <a:pt x="4054" y="5216"/>
                  <a:pt x="3566" y="5239"/>
                </a:cubicBezTo>
                <a:cubicBezTo>
                  <a:pt x="3340" y="5398"/>
                  <a:pt x="1804" y="5669"/>
                  <a:pt x="1316" y="5370"/>
                </a:cubicBezTo>
                <a:cubicBezTo>
                  <a:pt x="828" y="5071"/>
                  <a:pt x="455" y="4100"/>
                  <a:pt x="556" y="3629"/>
                </a:cubicBezTo>
                <a:cubicBezTo>
                  <a:pt x="698" y="2963"/>
                  <a:pt x="1666" y="2571"/>
                  <a:pt x="1850" y="2065"/>
                </a:cubicBezTo>
                <a:cubicBezTo>
                  <a:pt x="2034" y="1559"/>
                  <a:pt x="1809" y="1245"/>
                  <a:pt x="1557" y="914"/>
                </a:cubicBezTo>
                <a:cubicBezTo>
                  <a:pt x="1305" y="583"/>
                  <a:pt x="825" y="425"/>
                  <a:pt x="590" y="408"/>
                </a:cubicBezTo>
                <a:cubicBezTo>
                  <a:pt x="355" y="391"/>
                  <a:pt x="122" y="436"/>
                  <a:pt x="0" y="458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accent1">
                  <a:lumMod val="90000"/>
                  <a:lumOff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99" name="任意多边形: 形状 198"/>
          <p:cNvSpPr/>
          <p:nvPr>
            <p:custDataLst>
              <p:tags r:id="rId28"/>
            </p:custDataLst>
          </p:nvPr>
        </p:nvSpPr>
        <p:spPr>
          <a:xfrm>
            <a:off x="4716" y="4782058"/>
            <a:ext cx="2260723" cy="2075942"/>
          </a:xfrm>
          <a:custGeom>
            <a:avLst/>
            <a:gdLst>
              <a:gd name="connsiteX0" fmla="*/ 716000 w 2260723"/>
              <a:gd name="connsiteY0" fmla="*/ 26 h 2075942"/>
              <a:gd name="connsiteX1" fmla="*/ 804899 w 2260723"/>
              <a:gd name="connsiteY1" fmla="*/ 3836 h 2075942"/>
              <a:gd name="connsiteX2" fmla="*/ 1893913 w 2260723"/>
              <a:gd name="connsiteY2" fmla="*/ 640137 h 2075942"/>
              <a:gd name="connsiteX3" fmla="*/ 1655790 w 2260723"/>
              <a:gd name="connsiteY3" fmla="*/ 1541246 h 2075942"/>
              <a:gd name="connsiteX4" fmla="*/ 2177120 w 2260723"/>
              <a:gd name="connsiteY4" fmla="*/ 1713340 h 2075942"/>
              <a:gd name="connsiteX5" fmla="*/ 2075521 w 2260723"/>
              <a:gd name="connsiteY5" fmla="*/ 2075307 h 2075942"/>
              <a:gd name="connsiteX6" fmla="*/ 2074251 w 2260723"/>
              <a:gd name="connsiteY6" fmla="*/ 2075942 h 2075942"/>
              <a:gd name="connsiteX7" fmla="*/ 248009 w 2260723"/>
              <a:gd name="connsiteY7" fmla="*/ 2075942 h 2075942"/>
              <a:gd name="connsiteX8" fmla="*/ 237214 w 2260723"/>
              <a:gd name="connsiteY8" fmla="*/ 2069592 h 2075942"/>
              <a:gd name="connsiteX9" fmla="*/ 106406 w 2260723"/>
              <a:gd name="connsiteY9" fmla="*/ 1666982 h 2075942"/>
              <a:gd name="connsiteX10" fmla="*/ 442317 w 2260723"/>
              <a:gd name="connsiteY10" fmla="*/ 1129111 h 2075942"/>
              <a:gd name="connsiteX11" fmla="*/ 150855 w 2260723"/>
              <a:gd name="connsiteY11" fmla="*/ 382315 h 2075942"/>
              <a:gd name="connsiteX12" fmla="*/ 68782 w 2260723"/>
              <a:gd name="connsiteY12" fmla="*/ 351615 h 2075942"/>
              <a:gd name="connsiteX13" fmla="*/ 0 w 2260723"/>
              <a:gd name="connsiteY13" fmla="*/ 339507 h 2075942"/>
              <a:gd name="connsiteX14" fmla="*/ 0 w 2260723"/>
              <a:gd name="connsiteY14" fmla="*/ 118937 h 2075942"/>
              <a:gd name="connsiteX15" fmla="*/ 90456 w 2260723"/>
              <a:gd name="connsiteY15" fmla="*/ 92577 h 2075942"/>
              <a:gd name="connsiteX16" fmla="*/ 716000 w 2260723"/>
              <a:gd name="connsiteY16" fmla="*/ 26 h 207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60723" h="2075942">
                <a:moveTo>
                  <a:pt x="716000" y="26"/>
                </a:moveTo>
                <a:cubicBezTo>
                  <a:pt x="747114" y="26"/>
                  <a:pt x="776324" y="1296"/>
                  <a:pt x="804899" y="3836"/>
                </a:cubicBezTo>
                <a:cubicBezTo>
                  <a:pt x="1448782" y="59719"/>
                  <a:pt x="1832953" y="330877"/>
                  <a:pt x="1893913" y="640137"/>
                </a:cubicBezTo>
                <a:cubicBezTo>
                  <a:pt x="1970112" y="1027506"/>
                  <a:pt x="1837398" y="1235796"/>
                  <a:pt x="1655790" y="1541246"/>
                </a:cubicBezTo>
                <a:cubicBezTo>
                  <a:pt x="1338293" y="2073402"/>
                  <a:pt x="1885023" y="1939411"/>
                  <a:pt x="2177120" y="1713340"/>
                </a:cubicBezTo>
                <a:cubicBezTo>
                  <a:pt x="2330788" y="1889878"/>
                  <a:pt x="2258399" y="2003549"/>
                  <a:pt x="2075521" y="2075307"/>
                </a:cubicBezTo>
                <a:lnTo>
                  <a:pt x="2074251" y="2075942"/>
                </a:lnTo>
                <a:lnTo>
                  <a:pt x="248009" y="2075942"/>
                </a:lnTo>
                <a:lnTo>
                  <a:pt x="237214" y="2069592"/>
                </a:lnTo>
                <a:cubicBezTo>
                  <a:pt x="52431" y="1959732"/>
                  <a:pt x="10522" y="1780018"/>
                  <a:pt x="106406" y="1666982"/>
                </a:cubicBezTo>
                <a:cubicBezTo>
                  <a:pt x="232134" y="1501874"/>
                  <a:pt x="299444" y="1495524"/>
                  <a:pt x="442317" y="1129111"/>
                </a:cubicBezTo>
                <a:cubicBezTo>
                  <a:pt x="585191" y="762698"/>
                  <a:pt x="328018" y="471854"/>
                  <a:pt x="150855" y="382315"/>
                </a:cubicBezTo>
                <a:cubicBezTo>
                  <a:pt x="126091" y="369773"/>
                  <a:pt x="98310" y="359493"/>
                  <a:pt x="68782" y="351615"/>
                </a:cubicBezTo>
                <a:lnTo>
                  <a:pt x="0" y="339507"/>
                </a:lnTo>
                <a:lnTo>
                  <a:pt x="0" y="118937"/>
                </a:lnTo>
                <a:lnTo>
                  <a:pt x="90456" y="92577"/>
                </a:lnTo>
                <a:cubicBezTo>
                  <a:pt x="291943" y="38575"/>
                  <a:pt x="526295" y="-1165"/>
                  <a:pt x="716000" y="2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80000"/>
                  <a:lumOff val="2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4" name="任意多边形 95"/>
          <p:cNvSpPr/>
          <p:nvPr>
            <p:custDataLst>
              <p:tags r:id="rId29"/>
            </p:custDataLst>
          </p:nvPr>
        </p:nvSpPr>
        <p:spPr>
          <a:xfrm>
            <a:off x="1670286" y="5491928"/>
            <a:ext cx="1774226" cy="1366072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94" h="2151">
                <a:moveTo>
                  <a:pt x="1719" y="0"/>
                </a:moveTo>
                <a:cubicBezTo>
                  <a:pt x="2039" y="-3"/>
                  <a:pt x="2427" y="105"/>
                  <a:pt x="2621" y="382"/>
                </a:cubicBezTo>
                <a:cubicBezTo>
                  <a:pt x="2869" y="736"/>
                  <a:pt x="2810" y="1333"/>
                  <a:pt x="2694" y="1789"/>
                </a:cubicBezTo>
                <a:cubicBezTo>
                  <a:pt x="2651" y="1960"/>
                  <a:pt x="2608" y="2071"/>
                  <a:pt x="2543" y="2149"/>
                </a:cubicBezTo>
                <a:lnTo>
                  <a:pt x="2541" y="2151"/>
                </a:lnTo>
                <a:lnTo>
                  <a:pt x="0" y="2151"/>
                </a:lnTo>
                <a:lnTo>
                  <a:pt x="25" y="2142"/>
                </a:lnTo>
                <a:cubicBezTo>
                  <a:pt x="597" y="1925"/>
                  <a:pt x="741" y="1698"/>
                  <a:pt x="811" y="1482"/>
                </a:cubicBezTo>
                <a:cubicBezTo>
                  <a:pt x="896" y="1222"/>
                  <a:pt x="671" y="786"/>
                  <a:pt x="812" y="485"/>
                </a:cubicBezTo>
                <a:cubicBezTo>
                  <a:pt x="953" y="184"/>
                  <a:pt x="1138" y="106"/>
                  <a:pt x="1472" y="28"/>
                </a:cubicBezTo>
                <a:cubicBezTo>
                  <a:pt x="1545" y="11"/>
                  <a:pt x="1630" y="1"/>
                  <a:pt x="1719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70000"/>
                </a:schemeClr>
              </a:gs>
              <a:gs pos="55000">
                <a:schemeClr val="accent1">
                  <a:lumMod val="100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5" name="任意多边形 98"/>
          <p:cNvSpPr/>
          <p:nvPr>
            <p:custDataLst>
              <p:tags r:id="rId30"/>
            </p:custDataLst>
          </p:nvPr>
        </p:nvSpPr>
        <p:spPr>
          <a:xfrm>
            <a:off x="2380615" y="5149813"/>
            <a:ext cx="2156010" cy="1708187"/>
          </a:xfrm>
          <a:custGeom>
            <a:avLst/>
            <a:gdLst>
              <a:gd name="connsiteX0" fmla="*/ 2355 w 3395"/>
              <a:gd name="connsiteY0" fmla="*/ 0 h 2690"/>
              <a:gd name="connsiteX1" fmla="*/ 3288 w 3395"/>
              <a:gd name="connsiteY1" fmla="*/ 475 h 2690"/>
              <a:gd name="connsiteX2" fmla="*/ 3048 w 3395"/>
              <a:gd name="connsiteY2" fmla="*/ 1824 h 2690"/>
              <a:gd name="connsiteX3" fmla="*/ 3288 w 3395"/>
              <a:gd name="connsiteY3" fmla="*/ 2339 h 2690"/>
              <a:gd name="connsiteX4" fmla="*/ 2742 w 3395"/>
              <a:gd name="connsiteY4" fmla="*/ 2686 h 2690"/>
              <a:gd name="connsiteX5" fmla="*/ 2734 w 3395"/>
              <a:gd name="connsiteY5" fmla="*/ 2690 h 2690"/>
              <a:gd name="connsiteX6" fmla="*/ 941 w 3395"/>
              <a:gd name="connsiteY6" fmla="*/ 2690 h 2690"/>
              <a:gd name="connsiteX7" fmla="*/ 925 w 3395"/>
              <a:gd name="connsiteY7" fmla="*/ 2674 h 2690"/>
              <a:gd name="connsiteX8" fmla="*/ 768 w 3395"/>
              <a:gd name="connsiteY8" fmla="*/ 1930 h 2690"/>
              <a:gd name="connsiteX9" fmla="*/ 1028 w 3395"/>
              <a:gd name="connsiteY9" fmla="*/ 934 h 2690"/>
              <a:gd name="connsiteX10" fmla="*/ 0 w 3395"/>
              <a:gd name="connsiteY10" fmla="*/ 679 h 2690"/>
              <a:gd name="connsiteX11" fmla="*/ 1933 w 3395"/>
              <a:gd name="connsiteY11" fmla="*/ 29 h 2690"/>
              <a:gd name="connsiteX12" fmla="*/ 2355 w 3395"/>
              <a:gd name="connsiteY12" fmla="*/ 0 h 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95" h="2690">
                <a:moveTo>
                  <a:pt x="2355" y="0"/>
                </a:moveTo>
                <a:cubicBezTo>
                  <a:pt x="2766" y="3"/>
                  <a:pt x="3127" y="115"/>
                  <a:pt x="3288" y="475"/>
                </a:cubicBezTo>
                <a:cubicBezTo>
                  <a:pt x="3503" y="955"/>
                  <a:pt x="3021" y="1409"/>
                  <a:pt x="3048" y="1824"/>
                </a:cubicBezTo>
                <a:cubicBezTo>
                  <a:pt x="3075" y="2239"/>
                  <a:pt x="3621" y="2095"/>
                  <a:pt x="3288" y="2339"/>
                </a:cubicBezTo>
                <a:cubicBezTo>
                  <a:pt x="3132" y="2454"/>
                  <a:pt x="2944" y="2578"/>
                  <a:pt x="2742" y="2686"/>
                </a:cubicBezTo>
                <a:lnTo>
                  <a:pt x="2734" y="2690"/>
                </a:lnTo>
                <a:lnTo>
                  <a:pt x="941" y="2690"/>
                </a:lnTo>
                <a:lnTo>
                  <a:pt x="925" y="2674"/>
                </a:lnTo>
                <a:cubicBezTo>
                  <a:pt x="759" y="2503"/>
                  <a:pt x="612" y="2255"/>
                  <a:pt x="768" y="1930"/>
                </a:cubicBezTo>
                <a:cubicBezTo>
                  <a:pt x="953" y="1545"/>
                  <a:pt x="1148" y="1254"/>
                  <a:pt x="1028" y="934"/>
                </a:cubicBezTo>
                <a:cubicBezTo>
                  <a:pt x="908" y="614"/>
                  <a:pt x="319" y="593"/>
                  <a:pt x="0" y="679"/>
                </a:cubicBezTo>
                <a:cubicBezTo>
                  <a:pt x="240" y="488"/>
                  <a:pt x="1363" y="103"/>
                  <a:pt x="1933" y="29"/>
                </a:cubicBezTo>
                <a:cubicBezTo>
                  <a:pt x="2076" y="11"/>
                  <a:pt x="2218" y="-1"/>
                  <a:pt x="2355" y="0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6" name="任意多边形 34"/>
          <p:cNvSpPr/>
          <p:nvPr>
            <p:custDataLst>
              <p:tags r:id="rId31"/>
            </p:custDataLst>
          </p:nvPr>
        </p:nvSpPr>
        <p:spPr>
          <a:xfrm>
            <a:off x="4022090" y="6379845"/>
            <a:ext cx="1518285" cy="47815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00" h="753">
                <a:moveTo>
                  <a:pt x="1250" y="0"/>
                </a:moveTo>
                <a:cubicBezTo>
                  <a:pt x="1940" y="0"/>
                  <a:pt x="2500" y="301"/>
                  <a:pt x="2500" y="672"/>
                </a:cubicBezTo>
                <a:cubicBezTo>
                  <a:pt x="2500" y="695"/>
                  <a:pt x="2498" y="718"/>
                  <a:pt x="2494" y="741"/>
                </a:cubicBezTo>
                <a:lnTo>
                  <a:pt x="2491" y="753"/>
                </a:lnTo>
                <a:lnTo>
                  <a:pt x="9" y="753"/>
                </a:lnTo>
                <a:lnTo>
                  <a:pt x="6" y="741"/>
                </a:lnTo>
                <a:cubicBezTo>
                  <a:pt x="2" y="718"/>
                  <a:pt x="0" y="695"/>
                  <a:pt x="0" y="672"/>
                </a:cubicBezTo>
                <a:cubicBezTo>
                  <a:pt x="0" y="301"/>
                  <a:pt x="560" y="0"/>
                  <a:pt x="125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7" name="任意多边形 62"/>
          <p:cNvSpPr/>
          <p:nvPr>
            <p:custDataLst>
              <p:tags r:id="rId32"/>
            </p:custDataLst>
          </p:nvPr>
        </p:nvSpPr>
        <p:spPr>
          <a:xfrm>
            <a:off x="290830" y="6633210"/>
            <a:ext cx="1069975" cy="98425"/>
          </a:xfrm>
          <a:custGeom>
            <a:avLst/>
            <a:gdLst>
              <a:gd name="connsiteX0" fmla="*/ 0 w 1069975"/>
              <a:gd name="connsiteY0" fmla="*/ 98425 h 98425"/>
              <a:gd name="connsiteX1" fmla="*/ 534988 w 1069975"/>
              <a:gd name="connsiteY1" fmla="*/ 49213 h 98425"/>
              <a:gd name="connsiteX2" fmla="*/ 1069975 w 1069975"/>
              <a:gd name="connsiteY2" fmla="*/ 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9975" h="98425" extrusionOk="0">
                <a:moveTo>
                  <a:pt x="0" y="98425"/>
                </a:moveTo>
                <a:cubicBezTo>
                  <a:pt x="159924" y="24233"/>
                  <a:pt x="430556" y="99769"/>
                  <a:pt x="534988" y="49213"/>
                </a:cubicBezTo>
                <a:cubicBezTo>
                  <a:pt x="639420" y="-1344"/>
                  <a:pt x="914449" y="54323"/>
                  <a:pt x="10699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8" name="任意多边形 64"/>
          <p:cNvSpPr/>
          <p:nvPr>
            <p:custDataLst>
              <p:tags r:id="rId33"/>
            </p:custDataLst>
          </p:nvPr>
        </p:nvSpPr>
        <p:spPr>
          <a:xfrm>
            <a:off x="431165" y="6328410"/>
            <a:ext cx="1025525" cy="100965"/>
          </a:xfrm>
          <a:custGeom>
            <a:avLst/>
            <a:gdLst>
              <a:gd name="connsiteX0" fmla="*/ 0 w 1025525"/>
              <a:gd name="connsiteY0" fmla="*/ 100965 h 100965"/>
              <a:gd name="connsiteX1" fmla="*/ 492252 w 1025525"/>
              <a:gd name="connsiteY1" fmla="*/ 52502 h 100965"/>
              <a:gd name="connsiteX2" fmla="*/ 1025525 w 1025525"/>
              <a:gd name="connsiteY2" fmla="*/ 0 h 10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5525" h="100965" extrusionOk="0">
                <a:moveTo>
                  <a:pt x="0" y="100965"/>
                </a:moveTo>
                <a:cubicBezTo>
                  <a:pt x="160763" y="64391"/>
                  <a:pt x="350363" y="69895"/>
                  <a:pt x="492252" y="52502"/>
                </a:cubicBezTo>
                <a:cubicBezTo>
                  <a:pt x="634141" y="35109"/>
                  <a:pt x="891116" y="32105"/>
                  <a:pt x="10255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9" name="任意多边形 65"/>
          <p:cNvSpPr/>
          <p:nvPr>
            <p:custDataLst>
              <p:tags r:id="rId34"/>
            </p:custDataLst>
          </p:nvPr>
        </p:nvSpPr>
        <p:spPr>
          <a:xfrm>
            <a:off x="619125" y="6022340"/>
            <a:ext cx="1011555" cy="94615"/>
          </a:xfrm>
          <a:custGeom>
            <a:avLst/>
            <a:gdLst>
              <a:gd name="connsiteX0" fmla="*/ 0 w 1011555"/>
              <a:gd name="connsiteY0" fmla="*/ 94615 h 94615"/>
              <a:gd name="connsiteX1" fmla="*/ 526009 w 1011555"/>
              <a:gd name="connsiteY1" fmla="*/ 45415 h 94615"/>
              <a:gd name="connsiteX2" fmla="*/ 1011555 w 1011555"/>
              <a:gd name="connsiteY2" fmla="*/ 0 h 94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1555" h="94615" extrusionOk="0">
                <a:moveTo>
                  <a:pt x="0" y="94615"/>
                </a:moveTo>
                <a:cubicBezTo>
                  <a:pt x="107258" y="23899"/>
                  <a:pt x="333999" y="88229"/>
                  <a:pt x="526009" y="45415"/>
                </a:cubicBezTo>
                <a:cubicBezTo>
                  <a:pt x="718019" y="2601"/>
                  <a:pt x="871694" y="22696"/>
                  <a:pt x="10115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0" name="任意多边形 67"/>
          <p:cNvSpPr/>
          <p:nvPr>
            <p:custDataLst>
              <p:tags r:id="rId35"/>
            </p:custDataLst>
          </p:nvPr>
        </p:nvSpPr>
        <p:spPr>
          <a:xfrm>
            <a:off x="617220" y="5443423"/>
            <a:ext cx="456629" cy="72822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1" name="任意多边形 68"/>
          <p:cNvSpPr/>
          <p:nvPr>
            <p:custDataLst>
              <p:tags r:id="rId36"/>
            </p:custDataLst>
          </p:nvPr>
        </p:nvSpPr>
        <p:spPr>
          <a:xfrm>
            <a:off x="456565" y="5093335"/>
            <a:ext cx="971550" cy="141605"/>
          </a:xfrm>
          <a:custGeom>
            <a:avLst/>
            <a:gdLst>
              <a:gd name="connsiteX0" fmla="*/ 0 w 971550"/>
              <a:gd name="connsiteY0" fmla="*/ 141605 h 141605"/>
              <a:gd name="connsiteX1" fmla="*/ 466344 w 971550"/>
              <a:gd name="connsiteY1" fmla="*/ 73635 h 141605"/>
              <a:gd name="connsiteX2" fmla="*/ 971550 w 971550"/>
              <a:gd name="connsiteY2" fmla="*/ 0 h 14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141605" extrusionOk="0">
                <a:moveTo>
                  <a:pt x="0" y="141605"/>
                </a:moveTo>
                <a:cubicBezTo>
                  <a:pt x="101290" y="94379"/>
                  <a:pt x="340695" y="143834"/>
                  <a:pt x="466344" y="73635"/>
                </a:cubicBezTo>
                <a:cubicBezTo>
                  <a:pt x="591993" y="3435"/>
                  <a:pt x="743651" y="75494"/>
                  <a:pt x="9715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2" name="任意多边形 69"/>
          <p:cNvSpPr/>
          <p:nvPr>
            <p:custDataLst>
              <p:tags r:id="rId37"/>
            </p:custDataLst>
          </p:nvPr>
        </p:nvSpPr>
        <p:spPr>
          <a:xfrm>
            <a:off x="0" y="4902835"/>
            <a:ext cx="788670" cy="111125"/>
          </a:xfrm>
          <a:custGeom>
            <a:avLst/>
            <a:gdLst>
              <a:gd name="connsiteX0" fmla="*/ 0 w 788670"/>
              <a:gd name="connsiteY0" fmla="*/ 111125 h 111125"/>
              <a:gd name="connsiteX1" fmla="*/ 370675 w 788670"/>
              <a:gd name="connsiteY1" fmla="*/ 58896 h 111125"/>
              <a:gd name="connsiteX2" fmla="*/ 788670 w 788670"/>
              <a:gd name="connsiteY2" fmla="*/ 0 h 11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8670" h="111125" extrusionOk="0">
                <a:moveTo>
                  <a:pt x="0" y="111125"/>
                </a:moveTo>
                <a:cubicBezTo>
                  <a:pt x="179500" y="67252"/>
                  <a:pt x="208129" y="105315"/>
                  <a:pt x="370675" y="58896"/>
                </a:cubicBezTo>
                <a:cubicBezTo>
                  <a:pt x="533221" y="12478"/>
                  <a:pt x="670829" y="66932"/>
                  <a:pt x="7886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3" name="任意多边形 29"/>
          <p:cNvSpPr/>
          <p:nvPr>
            <p:custDataLst>
              <p:tags r:id="rId38"/>
            </p:custDataLst>
          </p:nvPr>
        </p:nvSpPr>
        <p:spPr>
          <a:xfrm>
            <a:off x="2250123" y="3010535"/>
            <a:ext cx="993140" cy="127000"/>
          </a:xfrm>
          <a:custGeom>
            <a:avLst/>
            <a:gdLst>
              <a:gd name="connsiteX0" fmla="*/ 0 w 1564"/>
              <a:gd name="connsiteY0" fmla="*/ 200 h 200"/>
              <a:gd name="connsiteX1" fmla="*/ 779 w 1564"/>
              <a:gd name="connsiteY1" fmla="*/ 77 h 200"/>
              <a:gd name="connsiteX2" fmla="*/ 1564 w 1564"/>
              <a:gd name="connsiteY2" fmla="*/ 0 h 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4" h="200" extrusionOk="0">
                <a:moveTo>
                  <a:pt x="0" y="200"/>
                </a:moveTo>
                <a:cubicBezTo>
                  <a:pt x="343" y="70"/>
                  <a:pt x="531" y="169"/>
                  <a:pt x="779" y="77"/>
                </a:cubicBezTo>
                <a:cubicBezTo>
                  <a:pt x="1070" y="33"/>
                  <a:pt x="1257" y="39"/>
                  <a:pt x="1564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4" name="任意多边形 45"/>
          <p:cNvSpPr/>
          <p:nvPr>
            <p:custDataLst>
              <p:tags r:id="rId39"/>
            </p:custDataLst>
          </p:nvPr>
        </p:nvSpPr>
        <p:spPr>
          <a:xfrm>
            <a:off x="2911212" y="3368502"/>
            <a:ext cx="631361" cy="38893"/>
          </a:xfrm>
          <a:custGeom>
            <a:avLst/>
            <a:gdLst>
              <a:gd name="connsiteX0" fmla="*/ 0 w 1269"/>
              <a:gd name="connsiteY0" fmla="*/ 141 h 141"/>
              <a:gd name="connsiteX1" fmla="*/ 811 w 1269"/>
              <a:gd name="connsiteY1" fmla="*/ 40 h 141"/>
              <a:gd name="connsiteX2" fmla="*/ 1269 w 1269"/>
              <a:gd name="connsiteY2" fmla="*/ 0 h 141"/>
              <a:gd name="connsiteX0-1" fmla="*/ 0 w 13113"/>
              <a:gd name="connsiteY0-2" fmla="*/ 11418 h 11418"/>
              <a:gd name="connsiteX1-3" fmla="*/ 6391 w 13113"/>
              <a:gd name="connsiteY1-4" fmla="*/ 4255 h 11418"/>
              <a:gd name="connsiteX2-5" fmla="*/ 13113 w 13113"/>
              <a:gd name="connsiteY2-6" fmla="*/ 0 h 11418"/>
              <a:gd name="connsiteX0-7" fmla="*/ 0 w 13113"/>
              <a:gd name="connsiteY0-8" fmla="*/ 11418 h 11418"/>
              <a:gd name="connsiteX1-9" fmla="*/ 7770 w 13113"/>
              <a:gd name="connsiteY1-10" fmla="*/ 3546 h 11418"/>
              <a:gd name="connsiteX2-11" fmla="*/ 13113 w 13113"/>
              <a:gd name="connsiteY2-12" fmla="*/ 0 h 11418"/>
              <a:gd name="connsiteX0-13" fmla="*/ 0 w 5343"/>
              <a:gd name="connsiteY0-14" fmla="*/ 3546 h 3546"/>
              <a:gd name="connsiteX1-15" fmla="*/ 5343 w 5343"/>
              <a:gd name="connsiteY1-16" fmla="*/ 0 h 3546"/>
              <a:gd name="connsiteX0-17" fmla="*/ 0 w 9631"/>
              <a:gd name="connsiteY0-18" fmla="*/ 10000 h 10000"/>
              <a:gd name="connsiteX1-19" fmla="*/ 9631 w 9631"/>
              <a:gd name="connsiteY1-20" fmla="*/ 0 h 10000"/>
              <a:gd name="connsiteX0-21" fmla="*/ 0 w 10000"/>
              <a:gd name="connsiteY0-22" fmla="*/ 10000 h 10000"/>
              <a:gd name="connsiteX1-23" fmla="*/ 10000 w 10000"/>
              <a:gd name="connsiteY1-24" fmla="*/ 0 h 10000"/>
              <a:gd name="connsiteX0-25" fmla="*/ 0 w 15226"/>
              <a:gd name="connsiteY0-26" fmla="*/ 12250 h 12250"/>
              <a:gd name="connsiteX1-27" fmla="*/ 15226 w 15226"/>
              <a:gd name="connsiteY1-28" fmla="*/ 0 h 122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5226" h="12250" extrusionOk="0">
                <a:moveTo>
                  <a:pt x="0" y="12250"/>
                </a:moveTo>
                <a:cubicBezTo>
                  <a:pt x="5650" y="-550"/>
                  <a:pt x="11444" y="5200"/>
                  <a:pt x="15226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5" name="任意多边形 46"/>
          <p:cNvSpPr/>
          <p:nvPr>
            <p:custDataLst>
              <p:tags r:id="rId40"/>
            </p:custDataLst>
          </p:nvPr>
        </p:nvSpPr>
        <p:spPr>
          <a:xfrm>
            <a:off x="3184555" y="3702856"/>
            <a:ext cx="393669" cy="25892"/>
          </a:xfrm>
          <a:custGeom>
            <a:avLst/>
            <a:gdLst>
              <a:gd name="connsiteX0" fmla="*/ 0 w 1750"/>
              <a:gd name="connsiteY0" fmla="*/ 98 h 127"/>
              <a:gd name="connsiteX1" fmla="*/ 910 w 1750"/>
              <a:gd name="connsiteY1" fmla="*/ 37 h 127"/>
              <a:gd name="connsiteX2" fmla="*/ 1750 w 1750"/>
              <a:gd name="connsiteY2" fmla="*/ 22 h 127"/>
              <a:gd name="connsiteX0-1" fmla="*/ 0 w 10000"/>
              <a:gd name="connsiteY0-2" fmla="*/ 7052 h 9857"/>
              <a:gd name="connsiteX1-3" fmla="*/ 6629 w 10000"/>
              <a:gd name="connsiteY1-4" fmla="*/ 3034 h 9857"/>
              <a:gd name="connsiteX2-5" fmla="*/ 10000 w 10000"/>
              <a:gd name="connsiteY2-6" fmla="*/ 1067 h 9857"/>
              <a:gd name="connsiteX0-7" fmla="*/ 0 w 10000"/>
              <a:gd name="connsiteY0-8" fmla="*/ 6072 h 8918"/>
              <a:gd name="connsiteX1-9" fmla="*/ 6629 w 10000"/>
              <a:gd name="connsiteY1-10" fmla="*/ 1996 h 8918"/>
              <a:gd name="connsiteX2-11" fmla="*/ 10000 w 10000"/>
              <a:gd name="connsiteY2-12" fmla="*/ 0 h 8918"/>
              <a:gd name="connsiteX0-13" fmla="*/ 0 w 3371"/>
              <a:gd name="connsiteY0-14" fmla="*/ 2238 h 3074"/>
              <a:gd name="connsiteX1-15" fmla="*/ 3371 w 3371"/>
              <a:gd name="connsiteY1-16" fmla="*/ 0 h 3074"/>
              <a:gd name="connsiteX0-17" fmla="*/ 0 w 10509"/>
              <a:gd name="connsiteY0-18" fmla="*/ 8734 h 10305"/>
              <a:gd name="connsiteX1-19" fmla="*/ 10509 w 10509"/>
              <a:gd name="connsiteY1-20" fmla="*/ 0 h 10305"/>
              <a:gd name="connsiteX0-21" fmla="*/ 0 w 10509"/>
              <a:gd name="connsiteY0-22" fmla="*/ 8734 h 11854"/>
              <a:gd name="connsiteX1-23" fmla="*/ 10509 w 10509"/>
              <a:gd name="connsiteY1-24" fmla="*/ 0 h 118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0509" h="11854" extrusionOk="0">
                <a:moveTo>
                  <a:pt x="0" y="8734"/>
                </a:moveTo>
                <a:cubicBezTo>
                  <a:pt x="3780" y="-647"/>
                  <a:pt x="8186" y="26226"/>
                  <a:pt x="1050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6" name="任意多边形 48"/>
          <p:cNvSpPr/>
          <p:nvPr>
            <p:custDataLst>
              <p:tags r:id="rId41"/>
            </p:custDataLst>
          </p:nvPr>
        </p:nvSpPr>
        <p:spPr>
          <a:xfrm>
            <a:off x="2081847" y="4320539"/>
            <a:ext cx="1162050" cy="80645"/>
          </a:xfrm>
          <a:custGeom>
            <a:avLst/>
            <a:gdLst>
              <a:gd name="connsiteX0" fmla="*/ 0 w 1830"/>
              <a:gd name="connsiteY0" fmla="*/ 127 h 127"/>
              <a:gd name="connsiteX1" fmla="*/ 921 w 1830"/>
              <a:gd name="connsiteY1" fmla="*/ 64 h 127"/>
              <a:gd name="connsiteX2" fmla="*/ 1830 w 1830"/>
              <a:gd name="connsiteY2" fmla="*/ 0 h 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0" h="127" extrusionOk="0">
                <a:moveTo>
                  <a:pt x="0" y="127"/>
                </a:moveTo>
                <a:cubicBezTo>
                  <a:pt x="278" y="73"/>
                  <a:pt x="630" y="149"/>
                  <a:pt x="921" y="64"/>
                </a:cubicBezTo>
                <a:cubicBezTo>
                  <a:pt x="1196" y="14"/>
                  <a:pt x="1448" y="73"/>
                  <a:pt x="183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7" name="任意多边形 53"/>
          <p:cNvSpPr/>
          <p:nvPr>
            <p:custDataLst>
              <p:tags r:id="rId42"/>
            </p:custDataLst>
          </p:nvPr>
        </p:nvSpPr>
        <p:spPr>
          <a:xfrm>
            <a:off x="1811020" y="4980305"/>
            <a:ext cx="1036955" cy="131445"/>
          </a:xfrm>
          <a:custGeom>
            <a:avLst/>
            <a:gdLst>
              <a:gd name="connsiteX0" fmla="*/ 0 w 1036955"/>
              <a:gd name="connsiteY0" fmla="*/ 131445 h 131445"/>
              <a:gd name="connsiteX1" fmla="*/ 528847 w 1036955"/>
              <a:gd name="connsiteY1" fmla="*/ 64408 h 131445"/>
              <a:gd name="connsiteX2" fmla="*/ 1036955 w 1036955"/>
              <a:gd name="connsiteY2" fmla="*/ 0 h 13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955" h="131445" extrusionOk="0">
                <a:moveTo>
                  <a:pt x="0" y="131445"/>
                </a:moveTo>
                <a:cubicBezTo>
                  <a:pt x="247434" y="93225"/>
                  <a:pt x="401341" y="140604"/>
                  <a:pt x="528847" y="64408"/>
                </a:cubicBezTo>
                <a:cubicBezTo>
                  <a:pt x="656353" y="-11788"/>
                  <a:pt x="867872" y="28135"/>
                  <a:pt x="10369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8" name="任意多边形 70"/>
          <p:cNvSpPr/>
          <p:nvPr>
            <p:custDataLst>
              <p:tags r:id="rId43"/>
            </p:custDataLst>
          </p:nvPr>
        </p:nvSpPr>
        <p:spPr>
          <a:xfrm>
            <a:off x="2998689" y="5285289"/>
            <a:ext cx="933450" cy="285750"/>
          </a:xfrm>
          <a:custGeom>
            <a:avLst/>
            <a:gdLst>
              <a:gd name="connsiteX0" fmla="*/ 0 w 933450"/>
              <a:gd name="connsiteY0" fmla="*/ 285750 h 285750"/>
              <a:gd name="connsiteX1" fmla="*/ 476060 w 933450"/>
              <a:gd name="connsiteY1" fmla="*/ 140018 h 285750"/>
              <a:gd name="connsiteX2" fmla="*/ 933450 w 933450"/>
              <a:gd name="connsiteY2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450" h="285750" extrusionOk="0">
                <a:moveTo>
                  <a:pt x="0" y="285750"/>
                </a:moveTo>
                <a:cubicBezTo>
                  <a:pt x="156068" y="177737"/>
                  <a:pt x="277721" y="203389"/>
                  <a:pt x="476060" y="140018"/>
                </a:cubicBezTo>
                <a:cubicBezTo>
                  <a:pt x="674399" y="76646"/>
                  <a:pt x="735340" y="94150"/>
                  <a:pt x="9334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9" name="任意多边形 71"/>
          <p:cNvSpPr/>
          <p:nvPr>
            <p:custDataLst>
              <p:tags r:id="rId44"/>
            </p:custDataLst>
          </p:nvPr>
        </p:nvSpPr>
        <p:spPr>
          <a:xfrm>
            <a:off x="3197005" y="5595693"/>
            <a:ext cx="695325" cy="239395"/>
          </a:xfrm>
          <a:custGeom>
            <a:avLst/>
            <a:gdLst>
              <a:gd name="connsiteX0" fmla="*/ 0 w 1095"/>
              <a:gd name="connsiteY0" fmla="*/ 377 h 377"/>
              <a:gd name="connsiteX1" fmla="*/ 1095 w 1095"/>
              <a:gd name="connsiteY1" fmla="*/ 0 h 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95" h="377" extrusionOk="0">
                <a:moveTo>
                  <a:pt x="0" y="377"/>
                </a:moveTo>
                <a:cubicBezTo>
                  <a:pt x="285" y="249"/>
                  <a:pt x="756" y="159"/>
                  <a:pt x="10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0" name="任意多边形 92"/>
          <p:cNvSpPr/>
          <p:nvPr>
            <p:custDataLst>
              <p:tags r:id="rId45"/>
            </p:custDataLst>
          </p:nvPr>
        </p:nvSpPr>
        <p:spPr>
          <a:xfrm>
            <a:off x="4255135" y="5997248"/>
            <a:ext cx="2045459" cy="860752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1" name="任意多边形 73"/>
          <p:cNvSpPr/>
          <p:nvPr>
            <p:custDataLst>
              <p:tags r:id="rId46"/>
            </p:custDataLst>
          </p:nvPr>
        </p:nvSpPr>
        <p:spPr>
          <a:xfrm>
            <a:off x="3148965" y="6454140"/>
            <a:ext cx="992505" cy="289560"/>
          </a:xfrm>
          <a:custGeom>
            <a:avLst/>
            <a:gdLst>
              <a:gd name="connsiteX0" fmla="*/ 0 w 992505"/>
              <a:gd name="connsiteY0" fmla="*/ 289560 h 289560"/>
              <a:gd name="connsiteX1" fmla="*/ 486327 w 992505"/>
              <a:gd name="connsiteY1" fmla="*/ 147676 h 289560"/>
              <a:gd name="connsiteX2" fmla="*/ 992505 w 992505"/>
              <a:gd name="connsiteY2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2505" h="289560" extrusionOk="0">
                <a:moveTo>
                  <a:pt x="0" y="289560"/>
                </a:moveTo>
                <a:cubicBezTo>
                  <a:pt x="143973" y="233971"/>
                  <a:pt x="281692" y="255794"/>
                  <a:pt x="486327" y="147676"/>
                </a:cubicBezTo>
                <a:cubicBezTo>
                  <a:pt x="690962" y="39558"/>
                  <a:pt x="863506" y="88217"/>
                  <a:pt x="99250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2" name="任意多边形 78"/>
          <p:cNvSpPr/>
          <p:nvPr>
            <p:custDataLst>
              <p:tags r:id="rId47"/>
            </p:custDataLst>
          </p:nvPr>
        </p:nvSpPr>
        <p:spPr>
          <a:xfrm>
            <a:off x="4702810" y="6045835"/>
            <a:ext cx="650875" cy="346075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875" h="346075" extrusionOk="0">
                <a:moveTo>
                  <a:pt x="0" y="346075"/>
                </a:moveTo>
                <a:cubicBezTo>
                  <a:pt x="109013" y="256327"/>
                  <a:pt x="206566" y="247982"/>
                  <a:pt x="331946" y="169577"/>
                </a:cubicBezTo>
                <a:cubicBezTo>
                  <a:pt x="457326" y="91172"/>
                  <a:pt x="580601" y="60157"/>
                  <a:pt x="6508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3" name="任意多边形 79"/>
          <p:cNvSpPr/>
          <p:nvPr>
            <p:custDataLst>
              <p:tags r:id="rId48"/>
            </p:custDataLst>
          </p:nvPr>
        </p:nvSpPr>
        <p:spPr>
          <a:xfrm>
            <a:off x="5077460" y="6229350"/>
            <a:ext cx="711200" cy="407035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4" name="任意多边形 80"/>
          <p:cNvSpPr/>
          <p:nvPr>
            <p:custDataLst>
              <p:tags r:id="rId49"/>
            </p:custDataLst>
          </p:nvPr>
        </p:nvSpPr>
        <p:spPr>
          <a:xfrm>
            <a:off x="5518785" y="6556375"/>
            <a:ext cx="496570" cy="289560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5" name="任意多边形 116"/>
          <p:cNvSpPr/>
          <p:nvPr>
            <p:custDataLst>
              <p:tags r:id="rId50"/>
            </p:custDataLst>
          </p:nvPr>
        </p:nvSpPr>
        <p:spPr>
          <a:xfrm>
            <a:off x="4716780" y="5586730"/>
            <a:ext cx="416560" cy="177800"/>
          </a:xfrm>
          <a:custGeom>
            <a:avLst/>
            <a:gdLst>
              <a:gd name="connsiteX0" fmla="*/ 0 w 416560"/>
              <a:gd name="connsiteY0" fmla="*/ 177800 h 177800"/>
              <a:gd name="connsiteX1" fmla="*/ 416560 w 416560"/>
              <a:gd name="connsiteY1" fmla="*/ 0 h 17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6560" h="177800" extrusionOk="0">
                <a:moveTo>
                  <a:pt x="0" y="177800"/>
                </a:moveTo>
                <a:cubicBezTo>
                  <a:pt x="121233" y="110085"/>
                  <a:pt x="303406" y="73824"/>
                  <a:pt x="41656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6" name="任意多边形 117"/>
          <p:cNvSpPr/>
          <p:nvPr>
            <p:custDataLst>
              <p:tags r:id="rId51"/>
            </p:custDataLst>
          </p:nvPr>
        </p:nvSpPr>
        <p:spPr>
          <a:xfrm>
            <a:off x="4818380" y="5796280"/>
            <a:ext cx="448310" cy="200660"/>
          </a:xfrm>
          <a:custGeom>
            <a:avLst/>
            <a:gdLst>
              <a:gd name="connsiteX0" fmla="*/ 0 w 448310"/>
              <a:gd name="connsiteY0" fmla="*/ 200660 h 200660"/>
              <a:gd name="connsiteX1" fmla="*/ 448310 w 448310"/>
              <a:gd name="connsiteY1" fmla="*/ 0 h 20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310" h="200660" extrusionOk="0">
                <a:moveTo>
                  <a:pt x="0" y="200660"/>
                </a:moveTo>
                <a:cubicBezTo>
                  <a:pt x="138074" y="103767"/>
                  <a:pt x="338376" y="86507"/>
                  <a:pt x="44831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7" name="任意多边形 118"/>
          <p:cNvSpPr/>
          <p:nvPr>
            <p:custDataLst>
              <p:tags r:id="rId52"/>
            </p:custDataLst>
          </p:nvPr>
        </p:nvSpPr>
        <p:spPr>
          <a:xfrm>
            <a:off x="6688455" y="6431915"/>
            <a:ext cx="531495" cy="195580"/>
          </a:xfrm>
          <a:custGeom>
            <a:avLst/>
            <a:gdLst>
              <a:gd name="connsiteX0" fmla="*/ 0 w 531495"/>
              <a:gd name="connsiteY0" fmla="*/ 195580 h 195580"/>
              <a:gd name="connsiteX1" fmla="*/ 531495 w 531495"/>
              <a:gd name="connsiteY1" fmla="*/ 0 h 19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1495" h="195580" extrusionOk="0">
                <a:moveTo>
                  <a:pt x="0" y="195580"/>
                </a:moveTo>
                <a:cubicBezTo>
                  <a:pt x="158491" y="124397"/>
                  <a:pt x="409610" y="108094"/>
                  <a:pt x="5314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8" name="任意多边形 119"/>
          <p:cNvSpPr/>
          <p:nvPr>
            <p:custDataLst>
              <p:tags r:id="rId53"/>
            </p:custDataLst>
          </p:nvPr>
        </p:nvSpPr>
        <p:spPr>
          <a:xfrm>
            <a:off x="6553200" y="6228080"/>
            <a:ext cx="428625" cy="267970"/>
          </a:xfrm>
          <a:custGeom>
            <a:avLst/>
            <a:gdLst>
              <a:gd name="connsiteX0" fmla="*/ 0 w 428625"/>
              <a:gd name="connsiteY0" fmla="*/ 267970 h 267970"/>
              <a:gd name="connsiteX1" fmla="*/ 428625 w 428625"/>
              <a:gd name="connsiteY1" fmla="*/ 0 h 26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5" h="267970" extrusionOk="0">
                <a:moveTo>
                  <a:pt x="0" y="267970"/>
                </a:moveTo>
                <a:cubicBezTo>
                  <a:pt x="140086" y="140800"/>
                  <a:pt x="268281" y="152046"/>
                  <a:pt x="4286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9" name="任意多边形 53"/>
          <p:cNvSpPr/>
          <p:nvPr>
            <p:custDataLst>
              <p:tags r:id="rId54"/>
            </p:custDataLst>
          </p:nvPr>
        </p:nvSpPr>
        <p:spPr>
          <a:xfrm>
            <a:off x="1921838" y="5321910"/>
            <a:ext cx="1036955" cy="131445"/>
          </a:xfrm>
          <a:custGeom>
            <a:avLst/>
            <a:gdLst>
              <a:gd name="connsiteX0" fmla="*/ 0 w 1036955"/>
              <a:gd name="connsiteY0" fmla="*/ 131445 h 131445"/>
              <a:gd name="connsiteX1" fmla="*/ 528847 w 1036955"/>
              <a:gd name="connsiteY1" fmla="*/ 64408 h 131445"/>
              <a:gd name="connsiteX2" fmla="*/ 1036955 w 1036955"/>
              <a:gd name="connsiteY2" fmla="*/ 0 h 13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955" h="131445" extrusionOk="0">
                <a:moveTo>
                  <a:pt x="0" y="131445"/>
                </a:moveTo>
                <a:cubicBezTo>
                  <a:pt x="247434" y="93225"/>
                  <a:pt x="401341" y="140604"/>
                  <a:pt x="528847" y="64408"/>
                </a:cubicBezTo>
                <a:cubicBezTo>
                  <a:pt x="656353" y="-11788"/>
                  <a:pt x="867872" y="28135"/>
                  <a:pt x="10369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75000"/>
                    <a:lumOff val="25000"/>
                  </a:schemeClr>
                </a:gs>
                <a:gs pos="100000">
                  <a:schemeClr val="accent1"/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71" name="任意多边形: 形状 70"/>
          <p:cNvSpPr/>
          <p:nvPr>
            <p:custDataLst>
              <p:tags r:id="rId55"/>
            </p:custDataLst>
          </p:nvPr>
        </p:nvSpPr>
        <p:spPr>
          <a:xfrm>
            <a:off x="2245360" y="4344035"/>
            <a:ext cx="22225" cy="120015"/>
          </a:xfrm>
          <a:custGeom>
            <a:avLst/>
            <a:gdLst>
              <a:gd name="connsiteX0" fmla="*/ 0 w 22500"/>
              <a:gd name="connsiteY0" fmla="*/ 0 h 120000"/>
              <a:gd name="connsiteX1" fmla="*/ 22500 w 22500"/>
              <a:gd name="connsiteY1" fmla="*/ 120000 h 1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500" h="120000" extrusionOk="0">
                <a:moveTo>
                  <a:pt x="0" y="0"/>
                </a:moveTo>
                <a:cubicBezTo>
                  <a:pt x="7454" y="42019"/>
                  <a:pt x="27633" y="88741"/>
                  <a:pt x="22500" y="120000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72" name="任意多边形: 形状 71"/>
          <p:cNvSpPr/>
          <p:nvPr>
            <p:custDataLst>
              <p:tags r:id="rId56"/>
            </p:custDataLst>
          </p:nvPr>
        </p:nvSpPr>
        <p:spPr>
          <a:xfrm>
            <a:off x="2160905" y="4356735"/>
            <a:ext cx="171450" cy="66675"/>
          </a:xfrm>
          <a:custGeom>
            <a:avLst/>
            <a:gdLst>
              <a:gd name="connsiteX0" fmla="*/ 171429 w 171429"/>
              <a:gd name="connsiteY0" fmla="*/ 0 h 66429"/>
              <a:gd name="connsiteX1" fmla="*/ 0 w 171429"/>
              <a:gd name="connsiteY1" fmla="*/ 66429 h 66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1429" h="66429" extrusionOk="0">
                <a:moveTo>
                  <a:pt x="171429" y="0"/>
                </a:moveTo>
                <a:cubicBezTo>
                  <a:pt x="115204" y="16028"/>
                  <a:pt x="25153" y="43148"/>
                  <a:pt x="0" y="66429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73" name="任意多边形 67"/>
          <p:cNvSpPr/>
          <p:nvPr>
            <p:custDataLst>
              <p:tags r:id="rId57"/>
            </p:custDataLst>
          </p:nvPr>
        </p:nvSpPr>
        <p:spPr>
          <a:xfrm>
            <a:off x="1250960" y="5362591"/>
            <a:ext cx="456629" cy="72822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75" name="任意多边形: 形状 74"/>
          <p:cNvSpPr/>
          <p:nvPr>
            <p:custDataLst>
              <p:tags r:id="rId58"/>
            </p:custDataLst>
          </p:nvPr>
        </p:nvSpPr>
        <p:spPr>
          <a:xfrm>
            <a:off x="4772660" y="4439285"/>
            <a:ext cx="370840" cy="322580"/>
          </a:xfrm>
          <a:custGeom>
            <a:avLst/>
            <a:gdLst>
              <a:gd name="connsiteX0" fmla="*/ 0 w 1028700"/>
              <a:gd name="connsiteY0" fmla="*/ 428625 h 895350"/>
              <a:gd name="connsiteX1" fmla="*/ 177800 w 1028700"/>
              <a:gd name="connsiteY1" fmla="*/ 895350 h 895350"/>
              <a:gd name="connsiteX2" fmla="*/ 1028700 w 1028700"/>
              <a:gd name="connsiteY2" fmla="*/ 0 h 895350"/>
              <a:gd name="connsiteX3" fmla="*/ 0 w 1028700"/>
              <a:gd name="connsiteY3" fmla="*/ 428625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895350">
                <a:moveTo>
                  <a:pt x="0" y="428625"/>
                </a:moveTo>
                <a:lnTo>
                  <a:pt x="177800" y="895350"/>
                </a:lnTo>
                <a:lnTo>
                  <a:pt x="1028700" y="0"/>
                </a:lnTo>
                <a:lnTo>
                  <a:pt x="0" y="428625"/>
                </a:lnTo>
                <a:close/>
              </a:path>
            </a:pathLst>
          </a:custGeom>
          <a:gradFill>
            <a:gsLst>
              <a:gs pos="3000">
                <a:schemeClr val="accent1">
                  <a:lumMod val="100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76" name="任意多边形: 形状 75"/>
          <p:cNvSpPr/>
          <p:nvPr>
            <p:custDataLst>
              <p:tags r:id="rId59"/>
            </p:custDataLst>
          </p:nvPr>
        </p:nvSpPr>
        <p:spPr>
          <a:xfrm>
            <a:off x="4611370" y="4356735"/>
            <a:ext cx="717550" cy="363855"/>
          </a:xfrm>
          <a:custGeom>
            <a:avLst/>
            <a:gdLst>
              <a:gd name="connsiteX0" fmla="*/ 1428750 w 1962150"/>
              <a:gd name="connsiteY0" fmla="*/ 244475 h 1009650"/>
              <a:gd name="connsiteX1" fmla="*/ 533400 w 1962150"/>
              <a:gd name="connsiteY1" fmla="*/ 714375 h 1009650"/>
              <a:gd name="connsiteX2" fmla="*/ 1079500 w 1962150"/>
              <a:gd name="connsiteY2" fmla="*/ 1009650 h 1009650"/>
              <a:gd name="connsiteX3" fmla="*/ 1962150 w 1962150"/>
              <a:gd name="connsiteY3" fmla="*/ 0 h 1009650"/>
              <a:gd name="connsiteX4" fmla="*/ 0 w 1962150"/>
              <a:gd name="connsiteY4" fmla="*/ 584200 h 1009650"/>
              <a:gd name="connsiteX5" fmla="*/ 422275 w 1962150"/>
              <a:gd name="connsiteY5" fmla="*/ 692150 h 1009650"/>
              <a:gd name="connsiteX6" fmla="*/ 1428750 w 1962150"/>
              <a:gd name="connsiteY6" fmla="*/ 244475 h 1009650"/>
              <a:gd name="connsiteX0-1" fmla="*/ 1457325 w 1990725"/>
              <a:gd name="connsiteY0-2" fmla="*/ 244475 h 1009650"/>
              <a:gd name="connsiteX1-3" fmla="*/ 561975 w 1990725"/>
              <a:gd name="connsiteY1-4" fmla="*/ 714375 h 1009650"/>
              <a:gd name="connsiteX2-5" fmla="*/ 1108075 w 1990725"/>
              <a:gd name="connsiteY2-6" fmla="*/ 1009650 h 1009650"/>
              <a:gd name="connsiteX3-7" fmla="*/ 1990725 w 1990725"/>
              <a:gd name="connsiteY3-8" fmla="*/ 0 h 1009650"/>
              <a:gd name="connsiteX4-9" fmla="*/ 0 w 1990725"/>
              <a:gd name="connsiteY4-10" fmla="*/ 596900 h 1009650"/>
              <a:gd name="connsiteX5-11" fmla="*/ 450850 w 1990725"/>
              <a:gd name="connsiteY5-12" fmla="*/ 692150 h 1009650"/>
              <a:gd name="connsiteX6-13" fmla="*/ 1457325 w 1990725"/>
              <a:gd name="connsiteY6-14" fmla="*/ 244475 h 10096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990725" h="1009650">
                <a:moveTo>
                  <a:pt x="1457325" y="244475"/>
                </a:moveTo>
                <a:lnTo>
                  <a:pt x="561975" y="714375"/>
                </a:lnTo>
                <a:lnTo>
                  <a:pt x="1108075" y="1009650"/>
                </a:lnTo>
                <a:lnTo>
                  <a:pt x="1990725" y="0"/>
                </a:lnTo>
                <a:lnTo>
                  <a:pt x="0" y="596900"/>
                </a:lnTo>
                <a:lnTo>
                  <a:pt x="450850" y="692150"/>
                </a:lnTo>
                <a:lnTo>
                  <a:pt x="1457325" y="244475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77" name="任意多边形: 形状 76"/>
          <p:cNvSpPr/>
          <p:nvPr>
            <p:custDataLst>
              <p:tags r:id="rId60"/>
            </p:custDataLst>
          </p:nvPr>
        </p:nvSpPr>
        <p:spPr>
          <a:xfrm>
            <a:off x="9428480" y="1008380"/>
            <a:ext cx="2050415" cy="1007110"/>
          </a:xfrm>
          <a:custGeom>
            <a:avLst/>
            <a:gdLst>
              <a:gd name="connsiteX0" fmla="*/ 0 w 6586538"/>
              <a:gd name="connsiteY0" fmla="*/ 762000 h 3209925"/>
              <a:gd name="connsiteX1" fmla="*/ 1481138 w 6586538"/>
              <a:gd name="connsiteY1" fmla="*/ 0 h 3209925"/>
              <a:gd name="connsiteX2" fmla="*/ 5576888 w 6586538"/>
              <a:gd name="connsiteY2" fmla="*/ 38100 h 3209925"/>
              <a:gd name="connsiteX3" fmla="*/ 6472238 w 6586538"/>
              <a:gd name="connsiteY3" fmla="*/ 657225 h 3209925"/>
              <a:gd name="connsiteX4" fmla="*/ 6586538 w 6586538"/>
              <a:gd name="connsiteY4" fmla="*/ 1419225 h 3209925"/>
              <a:gd name="connsiteX5" fmla="*/ 6138863 w 6586538"/>
              <a:gd name="connsiteY5" fmla="*/ 2100262 h 3209925"/>
              <a:gd name="connsiteX6" fmla="*/ 5510213 w 6586538"/>
              <a:gd name="connsiteY6" fmla="*/ 2286000 h 3209925"/>
              <a:gd name="connsiteX7" fmla="*/ 4953000 w 6586538"/>
              <a:gd name="connsiteY7" fmla="*/ 3209925 h 3209925"/>
              <a:gd name="connsiteX8" fmla="*/ 4448175 w 6586538"/>
              <a:gd name="connsiteY8" fmla="*/ 2276475 h 3209925"/>
              <a:gd name="connsiteX9" fmla="*/ 714375 w 6586538"/>
              <a:gd name="connsiteY9" fmla="*/ 2143125 h 3209925"/>
              <a:gd name="connsiteX10" fmla="*/ 38100 w 6586538"/>
              <a:gd name="connsiteY10" fmla="*/ 1743075 h 3209925"/>
              <a:gd name="connsiteX11" fmla="*/ 0 w 6586538"/>
              <a:gd name="connsiteY11" fmla="*/ 762000 h 3209925"/>
              <a:gd name="connsiteX0-1" fmla="*/ 0 w 6586538"/>
              <a:gd name="connsiteY0-2" fmla="*/ 832287 h 3280212"/>
              <a:gd name="connsiteX1-3" fmla="*/ 1481138 w 6586538"/>
              <a:gd name="connsiteY1-4" fmla="*/ 70287 h 3280212"/>
              <a:gd name="connsiteX2-5" fmla="*/ 5576888 w 6586538"/>
              <a:gd name="connsiteY2-6" fmla="*/ 108387 h 3280212"/>
              <a:gd name="connsiteX3-7" fmla="*/ 6472238 w 6586538"/>
              <a:gd name="connsiteY3-8" fmla="*/ 727512 h 3280212"/>
              <a:gd name="connsiteX4-9" fmla="*/ 6586538 w 6586538"/>
              <a:gd name="connsiteY4-10" fmla="*/ 1489512 h 3280212"/>
              <a:gd name="connsiteX5-11" fmla="*/ 6138863 w 6586538"/>
              <a:gd name="connsiteY5-12" fmla="*/ 2170549 h 3280212"/>
              <a:gd name="connsiteX6-13" fmla="*/ 5510213 w 6586538"/>
              <a:gd name="connsiteY6-14" fmla="*/ 2356287 h 3280212"/>
              <a:gd name="connsiteX7-15" fmla="*/ 4953000 w 6586538"/>
              <a:gd name="connsiteY7-16" fmla="*/ 3280212 h 3280212"/>
              <a:gd name="connsiteX8-17" fmla="*/ 4448175 w 6586538"/>
              <a:gd name="connsiteY8-18" fmla="*/ 2346762 h 3280212"/>
              <a:gd name="connsiteX9-19" fmla="*/ 714375 w 6586538"/>
              <a:gd name="connsiteY9-20" fmla="*/ 2213412 h 3280212"/>
              <a:gd name="connsiteX10-21" fmla="*/ 38100 w 6586538"/>
              <a:gd name="connsiteY10-22" fmla="*/ 1813362 h 3280212"/>
              <a:gd name="connsiteX11-23" fmla="*/ 0 w 6586538"/>
              <a:gd name="connsiteY11-24" fmla="*/ 832287 h 3280212"/>
              <a:gd name="connsiteX0-25" fmla="*/ 0 w 6586538"/>
              <a:gd name="connsiteY0-26" fmla="*/ 978210 h 3426135"/>
              <a:gd name="connsiteX1-27" fmla="*/ 1481138 w 6586538"/>
              <a:gd name="connsiteY1-28" fmla="*/ 216210 h 3426135"/>
              <a:gd name="connsiteX2-29" fmla="*/ 5576888 w 6586538"/>
              <a:gd name="connsiteY2-30" fmla="*/ 254310 h 3426135"/>
              <a:gd name="connsiteX3-31" fmla="*/ 6472238 w 6586538"/>
              <a:gd name="connsiteY3-32" fmla="*/ 873435 h 3426135"/>
              <a:gd name="connsiteX4-33" fmla="*/ 6586538 w 6586538"/>
              <a:gd name="connsiteY4-34" fmla="*/ 1635435 h 3426135"/>
              <a:gd name="connsiteX5-35" fmla="*/ 6138863 w 6586538"/>
              <a:gd name="connsiteY5-36" fmla="*/ 2316472 h 3426135"/>
              <a:gd name="connsiteX6-37" fmla="*/ 5510213 w 6586538"/>
              <a:gd name="connsiteY6-38" fmla="*/ 2502210 h 3426135"/>
              <a:gd name="connsiteX7-39" fmla="*/ 4953000 w 6586538"/>
              <a:gd name="connsiteY7-40" fmla="*/ 3426135 h 3426135"/>
              <a:gd name="connsiteX8-41" fmla="*/ 4448175 w 6586538"/>
              <a:gd name="connsiteY8-42" fmla="*/ 2492685 h 3426135"/>
              <a:gd name="connsiteX9-43" fmla="*/ 714375 w 6586538"/>
              <a:gd name="connsiteY9-44" fmla="*/ 2359335 h 3426135"/>
              <a:gd name="connsiteX10-45" fmla="*/ 38100 w 6586538"/>
              <a:gd name="connsiteY10-46" fmla="*/ 1959285 h 3426135"/>
              <a:gd name="connsiteX11-47" fmla="*/ 0 w 6586538"/>
              <a:gd name="connsiteY11-48" fmla="*/ 978210 h 3426135"/>
              <a:gd name="connsiteX0-49" fmla="*/ 0 w 6586538"/>
              <a:gd name="connsiteY0-50" fmla="*/ 854754 h 3302679"/>
              <a:gd name="connsiteX1-51" fmla="*/ 1481138 w 6586538"/>
              <a:gd name="connsiteY1-52" fmla="*/ 92754 h 3302679"/>
              <a:gd name="connsiteX2-53" fmla="*/ 5576888 w 6586538"/>
              <a:gd name="connsiteY2-54" fmla="*/ 130854 h 3302679"/>
              <a:gd name="connsiteX3-55" fmla="*/ 6472238 w 6586538"/>
              <a:gd name="connsiteY3-56" fmla="*/ 749979 h 3302679"/>
              <a:gd name="connsiteX4-57" fmla="*/ 6586538 w 6586538"/>
              <a:gd name="connsiteY4-58" fmla="*/ 1511979 h 3302679"/>
              <a:gd name="connsiteX5-59" fmla="*/ 6138863 w 6586538"/>
              <a:gd name="connsiteY5-60" fmla="*/ 2193016 h 3302679"/>
              <a:gd name="connsiteX6-61" fmla="*/ 5510213 w 6586538"/>
              <a:gd name="connsiteY6-62" fmla="*/ 2378754 h 3302679"/>
              <a:gd name="connsiteX7-63" fmla="*/ 4953000 w 6586538"/>
              <a:gd name="connsiteY7-64" fmla="*/ 3302679 h 3302679"/>
              <a:gd name="connsiteX8-65" fmla="*/ 4448175 w 6586538"/>
              <a:gd name="connsiteY8-66" fmla="*/ 2369229 h 3302679"/>
              <a:gd name="connsiteX9-67" fmla="*/ 714375 w 6586538"/>
              <a:gd name="connsiteY9-68" fmla="*/ 2235879 h 3302679"/>
              <a:gd name="connsiteX10-69" fmla="*/ 38100 w 6586538"/>
              <a:gd name="connsiteY10-70" fmla="*/ 1835829 h 3302679"/>
              <a:gd name="connsiteX11-71" fmla="*/ 0 w 6586538"/>
              <a:gd name="connsiteY11-72" fmla="*/ 854754 h 3302679"/>
              <a:gd name="connsiteX0-73" fmla="*/ 0 w 6586538"/>
              <a:gd name="connsiteY0-74" fmla="*/ 841545 h 3289470"/>
              <a:gd name="connsiteX1-75" fmla="*/ 1481138 w 6586538"/>
              <a:gd name="connsiteY1-76" fmla="*/ 79545 h 3289470"/>
              <a:gd name="connsiteX2-77" fmla="*/ 5576888 w 6586538"/>
              <a:gd name="connsiteY2-78" fmla="*/ 117645 h 3289470"/>
              <a:gd name="connsiteX3-79" fmla="*/ 6472238 w 6586538"/>
              <a:gd name="connsiteY3-80" fmla="*/ 736770 h 3289470"/>
              <a:gd name="connsiteX4-81" fmla="*/ 6586538 w 6586538"/>
              <a:gd name="connsiteY4-82" fmla="*/ 1498770 h 3289470"/>
              <a:gd name="connsiteX5-83" fmla="*/ 6138863 w 6586538"/>
              <a:gd name="connsiteY5-84" fmla="*/ 2179807 h 3289470"/>
              <a:gd name="connsiteX6-85" fmla="*/ 5510213 w 6586538"/>
              <a:gd name="connsiteY6-86" fmla="*/ 2365545 h 3289470"/>
              <a:gd name="connsiteX7-87" fmla="*/ 4953000 w 6586538"/>
              <a:gd name="connsiteY7-88" fmla="*/ 3289470 h 3289470"/>
              <a:gd name="connsiteX8-89" fmla="*/ 4448175 w 6586538"/>
              <a:gd name="connsiteY8-90" fmla="*/ 2356020 h 3289470"/>
              <a:gd name="connsiteX9-91" fmla="*/ 714375 w 6586538"/>
              <a:gd name="connsiteY9-92" fmla="*/ 2222670 h 3289470"/>
              <a:gd name="connsiteX10-93" fmla="*/ 38100 w 6586538"/>
              <a:gd name="connsiteY10-94" fmla="*/ 1822620 h 3289470"/>
              <a:gd name="connsiteX11-95" fmla="*/ 0 w 6586538"/>
              <a:gd name="connsiteY11-96" fmla="*/ 841545 h 3289470"/>
              <a:gd name="connsiteX0-97" fmla="*/ 0 w 6586538"/>
              <a:gd name="connsiteY0-98" fmla="*/ 841545 h 3289470"/>
              <a:gd name="connsiteX1-99" fmla="*/ 1481138 w 6586538"/>
              <a:gd name="connsiteY1-100" fmla="*/ 79545 h 3289470"/>
              <a:gd name="connsiteX2-101" fmla="*/ 5576888 w 6586538"/>
              <a:gd name="connsiteY2-102" fmla="*/ 117645 h 3289470"/>
              <a:gd name="connsiteX3-103" fmla="*/ 6472238 w 6586538"/>
              <a:gd name="connsiteY3-104" fmla="*/ 736770 h 3289470"/>
              <a:gd name="connsiteX4-105" fmla="*/ 6586538 w 6586538"/>
              <a:gd name="connsiteY4-106" fmla="*/ 1498770 h 3289470"/>
              <a:gd name="connsiteX5-107" fmla="*/ 6138863 w 6586538"/>
              <a:gd name="connsiteY5-108" fmla="*/ 2179807 h 3289470"/>
              <a:gd name="connsiteX6-109" fmla="*/ 5510213 w 6586538"/>
              <a:gd name="connsiteY6-110" fmla="*/ 2365545 h 3289470"/>
              <a:gd name="connsiteX7-111" fmla="*/ 4953000 w 6586538"/>
              <a:gd name="connsiteY7-112" fmla="*/ 3289470 h 3289470"/>
              <a:gd name="connsiteX8-113" fmla="*/ 4448175 w 6586538"/>
              <a:gd name="connsiteY8-114" fmla="*/ 2356020 h 3289470"/>
              <a:gd name="connsiteX9-115" fmla="*/ 714375 w 6586538"/>
              <a:gd name="connsiteY9-116" fmla="*/ 2222670 h 3289470"/>
              <a:gd name="connsiteX10-117" fmla="*/ 38100 w 6586538"/>
              <a:gd name="connsiteY10-118" fmla="*/ 1822620 h 3289470"/>
              <a:gd name="connsiteX11-119" fmla="*/ 0 w 6586538"/>
              <a:gd name="connsiteY11-120" fmla="*/ 841545 h 3289470"/>
              <a:gd name="connsiteX0-121" fmla="*/ 0 w 6589558"/>
              <a:gd name="connsiteY0-122" fmla="*/ 841545 h 3289470"/>
              <a:gd name="connsiteX1-123" fmla="*/ 1481138 w 6589558"/>
              <a:gd name="connsiteY1-124" fmla="*/ 79545 h 3289470"/>
              <a:gd name="connsiteX2-125" fmla="*/ 5576888 w 6589558"/>
              <a:gd name="connsiteY2-126" fmla="*/ 117645 h 3289470"/>
              <a:gd name="connsiteX3-127" fmla="*/ 6472238 w 6589558"/>
              <a:gd name="connsiteY3-128" fmla="*/ 736770 h 3289470"/>
              <a:gd name="connsiteX4-129" fmla="*/ 6586538 w 6589558"/>
              <a:gd name="connsiteY4-130" fmla="*/ 1498770 h 3289470"/>
              <a:gd name="connsiteX5-131" fmla="*/ 6138863 w 6589558"/>
              <a:gd name="connsiteY5-132" fmla="*/ 2179807 h 3289470"/>
              <a:gd name="connsiteX6-133" fmla="*/ 5510213 w 6589558"/>
              <a:gd name="connsiteY6-134" fmla="*/ 2365545 h 3289470"/>
              <a:gd name="connsiteX7-135" fmla="*/ 4953000 w 6589558"/>
              <a:gd name="connsiteY7-136" fmla="*/ 3289470 h 3289470"/>
              <a:gd name="connsiteX8-137" fmla="*/ 4448175 w 6589558"/>
              <a:gd name="connsiteY8-138" fmla="*/ 2356020 h 3289470"/>
              <a:gd name="connsiteX9-139" fmla="*/ 714375 w 6589558"/>
              <a:gd name="connsiteY9-140" fmla="*/ 2222670 h 3289470"/>
              <a:gd name="connsiteX10-141" fmla="*/ 38100 w 6589558"/>
              <a:gd name="connsiteY10-142" fmla="*/ 1822620 h 3289470"/>
              <a:gd name="connsiteX11-143" fmla="*/ 0 w 6589558"/>
              <a:gd name="connsiteY11-144" fmla="*/ 841545 h 3289470"/>
              <a:gd name="connsiteX0-145" fmla="*/ 0 w 6592103"/>
              <a:gd name="connsiteY0-146" fmla="*/ 841545 h 3289470"/>
              <a:gd name="connsiteX1-147" fmla="*/ 1481138 w 6592103"/>
              <a:gd name="connsiteY1-148" fmla="*/ 79545 h 3289470"/>
              <a:gd name="connsiteX2-149" fmla="*/ 5576888 w 6592103"/>
              <a:gd name="connsiteY2-150" fmla="*/ 117645 h 3289470"/>
              <a:gd name="connsiteX3-151" fmla="*/ 6472238 w 6592103"/>
              <a:gd name="connsiteY3-152" fmla="*/ 736770 h 3289470"/>
              <a:gd name="connsiteX4-153" fmla="*/ 6586538 w 6592103"/>
              <a:gd name="connsiteY4-154" fmla="*/ 1498770 h 3289470"/>
              <a:gd name="connsiteX5-155" fmla="*/ 6138863 w 6592103"/>
              <a:gd name="connsiteY5-156" fmla="*/ 2179807 h 3289470"/>
              <a:gd name="connsiteX6-157" fmla="*/ 5510213 w 6592103"/>
              <a:gd name="connsiteY6-158" fmla="*/ 2365545 h 3289470"/>
              <a:gd name="connsiteX7-159" fmla="*/ 4953000 w 6592103"/>
              <a:gd name="connsiteY7-160" fmla="*/ 3289470 h 3289470"/>
              <a:gd name="connsiteX8-161" fmla="*/ 4448175 w 6592103"/>
              <a:gd name="connsiteY8-162" fmla="*/ 2356020 h 3289470"/>
              <a:gd name="connsiteX9-163" fmla="*/ 714375 w 6592103"/>
              <a:gd name="connsiteY9-164" fmla="*/ 2222670 h 3289470"/>
              <a:gd name="connsiteX10-165" fmla="*/ 38100 w 6592103"/>
              <a:gd name="connsiteY10-166" fmla="*/ 1822620 h 3289470"/>
              <a:gd name="connsiteX11-167" fmla="*/ 0 w 6592103"/>
              <a:gd name="connsiteY11-168" fmla="*/ 841545 h 3289470"/>
              <a:gd name="connsiteX0-169" fmla="*/ 0 w 6598121"/>
              <a:gd name="connsiteY0-170" fmla="*/ 841545 h 3289470"/>
              <a:gd name="connsiteX1-171" fmla="*/ 1481138 w 6598121"/>
              <a:gd name="connsiteY1-172" fmla="*/ 79545 h 3289470"/>
              <a:gd name="connsiteX2-173" fmla="*/ 5576888 w 6598121"/>
              <a:gd name="connsiteY2-174" fmla="*/ 117645 h 3289470"/>
              <a:gd name="connsiteX3-175" fmla="*/ 6472238 w 6598121"/>
              <a:gd name="connsiteY3-176" fmla="*/ 736770 h 3289470"/>
              <a:gd name="connsiteX4-177" fmla="*/ 6586538 w 6598121"/>
              <a:gd name="connsiteY4-178" fmla="*/ 1498770 h 3289470"/>
              <a:gd name="connsiteX5-179" fmla="*/ 6138863 w 6598121"/>
              <a:gd name="connsiteY5-180" fmla="*/ 2179807 h 3289470"/>
              <a:gd name="connsiteX6-181" fmla="*/ 5510213 w 6598121"/>
              <a:gd name="connsiteY6-182" fmla="*/ 2365545 h 3289470"/>
              <a:gd name="connsiteX7-183" fmla="*/ 4953000 w 6598121"/>
              <a:gd name="connsiteY7-184" fmla="*/ 3289470 h 3289470"/>
              <a:gd name="connsiteX8-185" fmla="*/ 4448175 w 6598121"/>
              <a:gd name="connsiteY8-186" fmla="*/ 2356020 h 3289470"/>
              <a:gd name="connsiteX9-187" fmla="*/ 714375 w 6598121"/>
              <a:gd name="connsiteY9-188" fmla="*/ 2222670 h 3289470"/>
              <a:gd name="connsiteX10-189" fmla="*/ 38100 w 6598121"/>
              <a:gd name="connsiteY10-190" fmla="*/ 1822620 h 3289470"/>
              <a:gd name="connsiteX11-191" fmla="*/ 0 w 6598121"/>
              <a:gd name="connsiteY11-192" fmla="*/ 841545 h 3289470"/>
              <a:gd name="connsiteX0-193" fmla="*/ 0 w 6608280"/>
              <a:gd name="connsiteY0-194" fmla="*/ 841545 h 3289470"/>
              <a:gd name="connsiteX1-195" fmla="*/ 1481138 w 6608280"/>
              <a:gd name="connsiteY1-196" fmla="*/ 79545 h 3289470"/>
              <a:gd name="connsiteX2-197" fmla="*/ 5576888 w 6608280"/>
              <a:gd name="connsiteY2-198" fmla="*/ 117645 h 3289470"/>
              <a:gd name="connsiteX3-199" fmla="*/ 6472238 w 6608280"/>
              <a:gd name="connsiteY3-200" fmla="*/ 736770 h 3289470"/>
              <a:gd name="connsiteX4-201" fmla="*/ 6586538 w 6608280"/>
              <a:gd name="connsiteY4-202" fmla="*/ 1498770 h 3289470"/>
              <a:gd name="connsiteX5-203" fmla="*/ 6138863 w 6608280"/>
              <a:gd name="connsiteY5-204" fmla="*/ 2179807 h 3289470"/>
              <a:gd name="connsiteX6-205" fmla="*/ 5510213 w 6608280"/>
              <a:gd name="connsiteY6-206" fmla="*/ 2365545 h 3289470"/>
              <a:gd name="connsiteX7-207" fmla="*/ 4953000 w 6608280"/>
              <a:gd name="connsiteY7-208" fmla="*/ 3289470 h 3289470"/>
              <a:gd name="connsiteX8-209" fmla="*/ 4448175 w 6608280"/>
              <a:gd name="connsiteY8-210" fmla="*/ 2356020 h 3289470"/>
              <a:gd name="connsiteX9-211" fmla="*/ 714375 w 6608280"/>
              <a:gd name="connsiteY9-212" fmla="*/ 2222670 h 3289470"/>
              <a:gd name="connsiteX10-213" fmla="*/ 38100 w 6608280"/>
              <a:gd name="connsiteY10-214" fmla="*/ 1822620 h 3289470"/>
              <a:gd name="connsiteX11-215" fmla="*/ 0 w 6608280"/>
              <a:gd name="connsiteY11-216" fmla="*/ 841545 h 3289470"/>
              <a:gd name="connsiteX0-217" fmla="*/ 0 w 6608280"/>
              <a:gd name="connsiteY0-218" fmla="*/ 841545 h 3289470"/>
              <a:gd name="connsiteX1-219" fmla="*/ 1481138 w 6608280"/>
              <a:gd name="connsiteY1-220" fmla="*/ 79545 h 3289470"/>
              <a:gd name="connsiteX2-221" fmla="*/ 5576888 w 6608280"/>
              <a:gd name="connsiteY2-222" fmla="*/ 117645 h 3289470"/>
              <a:gd name="connsiteX3-223" fmla="*/ 6472238 w 6608280"/>
              <a:gd name="connsiteY3-224" fmla="*/ 736770 h 3289470"/>
              <a:gd name="connsiteX4-225" fmla="*/ 6586538 w 6608280"/>
              <a:gd name="connsiteY4-226" fmla="*/ 1498770 h 3289470"/>
              <a:gd name="connsiteX5-227" fmla="*/ 6138863 w 6608280"/>
              <a:gd name="connsiteY5-228" fmla="*/ 2179807 h 3289470"/>
              <a:gd name="connsiteX6-229" fmla="*/ 5510213 w 6608280"/>
              <a:gd name="connsiteY6-230" fmla="*/ 2365545 h 3289470"/>
              <a:gd name="connsiteX7-231" fmla="*/ 4953000 w 6608280"/>
              <a:gd name="connsiteY7-232" fmla="*/ 3289470 h 3289470"/>
              <a:gd name="connsiteX8-233" fmla="*/ 4448175 w 6608280"/>
              <a:gd name="connsiteY8-234" fmla="*/ 2356020 h 3289470"/>
              <a:gd name="connsiteX9-235" fmla="*/ 714375 w 6608280"/>
              <a:gd name="connsiteY9-236" fmla="*/ 2222670 h 3289470"/>
              <a:gd name="connsiteX10-237" fmla="*/ 38100 w 6608280"/>
              <a:gd name="connsiteY10-238" fmla="*/ 1822620 h 3289470"/>
              <a:gd name="connsiteX11-239" fmla="*/ 0 w 6608280"/>
              <a:gd name="connsiteY11-240" fmla="*/ 841545 h 3289470"/>
              <a:gd name="connsiteX0-241" fmla="*/ 0 w 6608280"/>
              <a:gd name="connsiteY0-242" fmla="*/ 841545 h 3289470"/>
              <a:gd name="connsiteX1-243" fmla="*/ 1481138 w 6608280"/>
              <a:gd name="connsiteY1-244" fmla="*/ 79545 h 3289470"/>
              <a:gd name="connsiteX2-245" fmla="*/ 5576888 w 6608280"/>
              <a:gd name="connsiteY2-246" fmla="*/ 117645 h 3289470"/>
              <a:gd name="connsiteX3-247" fmla="*/ 6472238 w 6608280"/>
              <a:gd name="connsiteY3-248" fmla="*/ 736770 h 3289470"/>
              <a:gd name="connsiteX4-249" fmla="*/ 6586538 w 6608280"/>
              <a:gd name="connsiteY4-250" fmla="*/ 1498770 h 3289470"/>
              <a:gd name="connsiteX5-251" fmla="*/ 6138863 w 6608280"/>
              <a:gd name="connsiteY5-252" fmla="*/ 2179807 h 3289470"/>
              <a:gd name="connsiteX6-253" fmla="*/ 5510213 w 6608280"/>
              <a:gd name="connsiteY6-254" fmla="*/ 2365545 h 3289470"/>
              <a:gd name="connsiteX7-255" fmla="*/ 4953000 w 6608280"/>
              <a:gd name="connsiteY7-256" fmla="*/ 3289470 h 3289470"/>
              <a:gd name="connsiteX8-257" fmla="*/ 4448175 w 6608280"/>
              <a:gd name="connsiteY8-258" fmla="*/ 2356020 h 3289470"/>
              <a:gd name="connsiteX9-259" fmla="*/ 714375 w 6608280"/>
              <a:gd name="connsiteY9-260" fmla="*/ 2222670 h 3289470"/>
              <a:gd name="connsiteX10-261" fmla="*/ 38100 w 6608280"/>
              <a:gd name="connsiteY10-262" fmla="*/ 1822620 h 3289470"/>
              <a:gd name="connsiteX11-263" fmla="*/ 0 w 6608280"/>
              <a:gd name="connsiteY11-264" fmla="*/ 841545 h 3289470"/>
              <a:gd name="connsiteX0-265" fmla="*/ 0 w 6608280"/>
              <a:gd name="connsiteY0-266" fmla="*/ 841545 h 3289470"/>
              <a:gd name="connsiteX1-267" fmla="*/ 1481138 w 6608280"/>
              <a:gd name="connsiteY1-268" fmla="*/ 79545 h 3289470"/>
              <a:gd name="connsiteX2-269" fmla="*/ 5576888 w 6608280"/>
              <a:gd name="connsiteY2-270" fmla="*/ 117645 h 3289470"/>
              <a:gd name="connsiteX3-271" fmla="*/ 6472238 w 6608280"/>
              <a:gd name="connsiteY3-272" fmla="*/ 736770 h 3289470"/>
              <a:gd name="connsiteX4-273" fmla="*/ 6586538 w 6608280"/>
              <a:gd name="connsiteY4-274" fmla="*/ 1498770 h 3289470"/>
              <a:gd name="connsiteX5-275" fmla="*/ 6138863 w 6608280"/>
              <a:gd name="connsiteY5-276" fmla="*/ 2179807 h 3289470"/>
              <a:gd name="connsiteX6-277" fmla="*/ 5510213 w 6608280"/>
              <a:gd name="connsiteY6-278" fmla="*/ 2365545 h 3289470"/>
              <a:gd name="connsiteX7-279" fmla="*/ 4953000 w 6608280"/>
              <a:gd name="connsiteY7-280" fmla="*/ 3289470 h 3289470"/>
              <a:gd name="connsiteX8-281" fmla="*/ 4448175 w 6608280"/>
              <a:gd name="connsiteY8-282" fmla="*/ 2356020 h 3289470"/>
              <a:gd name="connsiteX9-283" fmla="*/ 714375 w 6608280"/>
              <a:gd name="connsiteY9-284" fmla="*/ 2222670 h 3289470"/>
              <a:gd name="connsiteX10-285" fmla="*/ 38100 w 6608280"/>
              <a:gd name="connsiteY10-286" fmla="*/ 1822620 h 3289470"/>
              <a:gd name="connsiteX11-287" fmla="*/ 0 w 6608280"/>
              <a:gd name="connsiteY11-288" fmla="*/ 841545 h 3289470"/>
              <a:gd name="connsiteX0-289" fmla="*/ 0 w 6608280"/>
              <a:gd name="connsiteY0-290" fmla="*/ 841545 h 3289470"/>
              <a:gd name="connsiteX1-291" fmla="*/ 1481138 w 6608280"/>
              <a:gd name="connsiteY1-292" fmla="*/ 79545 h 3289470"/>
              <a:gd name="connsiteX2-293" fmla="*/ 5576888 w 6608280"/>
              <a:gd name="connsiteY2-294" fmla="*/ 117645 h 3289470"/>
              <a:gd name="connsiteX3-295" fmla="*/ 6472238 w 6608280"/>
              <a:gd name="connsiteY3-296" fmla="*/ 736770 h 3289470"/>
              <a:gd name="connsiteX4-297" fmla="*/ 6586538 w 6608280"/>
              <a:gd name="connsiteY4-298" fmla="*/ 1498770 h 3289470"/>
              <a:gd name="connsiteX5-299" fmla="*/ 6138863 w 6608280"/>
              <a:gd name="connsiteY5-300" fmla="*/ 2179807 h 3289470"/>
              <a:gd name="connsiteX6-301" fmla="*/ 5510213 w 6608280"/>
              <a:gd name="connsiteY6-302" fmla="*/ 2365545 h 3289470"/>
              <a:gd name="connsiteX7-303" fmla="*/ 4953000 w 6608280"/>
              <a:gd name="connsiteY7-304" fmla="*/ 3289470 h 3289470"/>
              <a:gd name="connsiteX8-305" fmla="*/ 4448175 w 6608280"/>
              <a:gd name="connsiteY8-306" fmla="*/ 2356020 h 3289470"/>
              <a:gd name="connsiteX9-307" fmla="*/ 714375 w 6608280"/>
              <a:gd name="connsiteY9-308" fmla="*/ 2222670 h 3289470"/>
              <a:gd name="connsiteX10-309" fmla="*/ 38100 w 6608280"/>
              <a:gd name="connsiteY10-310" fmla="*/ 1822620 h 3289470"/>
              <a:gd name="connsiteX11-311" fmla="*/ 0 w 6608280"/>
              <a:gd name="connsiteY11-312" fmla="*/ 841545 h 3289470"/>
              <a:gd name="connsiteX0-313" fmla="*/ 0 w 6608280"/>
              <a:gd name="connsiteY0-314" fmla="*/ 841545 h 3289470"/>
              <a:gd name="connsiteX1-315" fmla="*/ 1481138 w 6608280"/>
              <a:gd name="connsiteY1-316" fmla="*/ 79545 h 3289470"/>
              <a:gd name="connsiteX2-317" fmla="*/ 5576888 w 6608280"/>
              <a:gd name="connsiteY2-318" fmla="*/ 117645 h 3289470"/>
              <a:gd name="connsiteX3-319" fmla="*/ 6472238 w 6608280"/>
              <a:gd name="connsiteY3-320" fmla="*/ 736770 h 3289470"/>
              <a:gd name="connsiteX4-321" fmla="*/ 6586538 w 6608280"/>
              <a:gd name="connsiteY4-322" fmla="*/ 1498770 h 3289470"/>
              <a:gd name="connsiteX5-323" fmla="*/ 6138863 w 6608280"/>
              <a:gd name="connsiteY5-324" fmla="*/ 2179807 h 3289470"/>
              <a:gd name="connsiteX6-325" fmla="*/ 5510213 w 6608280"/>
              <a:gd name="connsiteY6-326" fmla="*/ 2365545 h 3289470"/>
              <a:gd name="connsiteX7-327" fmla="*/ 4953000 w 6608280"/>
              <a:gd name="connsiteY7-328" fmla="*/ 3289470 h 3289470"/>
              <a:gd name="connsiteX8-329" fmla="*/ 4448175 w 6608280"/>
              <a:gd name="connsiteY8-330" fmla="*/ 2356020 h 3289470"/>
              <a:gd name="connsiteX9-331" fmla="*/ 714375 w 6608280"/>
              <a:gd name="connsiteY9-332" fmla="*/ 2222670 h 3289470"/>
              <a:gd name="connsiteX10-333" fmla="*/ 38100 w 6608280"/>
              <a:gd name="connsiteY10-334" fmla="*/ 1822620 h 3289470"/>
              <a:gd name="connsiteX11-335" fmla="*/ 0 w 6608280"/>
              <a:gd name="connsiteY11-336" fmla="*/ 841545 h 3289470"/>
              <a:gd name="connsiteX0-337" fmla="*/ 0 w 6608280"/>
              <a:gd name="connsiteY0-338" fmla="*/ 841545 h 3289470"/>
              <a:gd name="connsiteX1-339" fmla="*/ 1481138 w 6608280"/>
              <a:gd name="connsiteY1-340" fmla="*/ 79545 h 3289470"/>
              <a:gd name="connsiteX2-341" fmla="*/ 5576888 w 6608280"/>
              <a:gd name="connsiteY2-342" fmla="*/ 117645 h 3289470"/>
              <a:gd name="connsiteX3-343" fmla="*/ 6472238 w 6608280"/>
              <a:gd name="connsiteY3-344" fmla="*/ 736770 h 3289470"/>
              <a:gd name="connsiteX4-345" fmla="*/ 6586538 w 6608280"/>
              <a:gd name="connsiteY4-346" fmla="*/ 1498770 h 3289470"/>
              <a:gd name="connsiteX5-347" fmla="*/ 6138863 w 6608280"/>
              <a:gd name="connsiteY5-348" fmla="*/ 2179807 h 3289470"/>
              <a:gd name="connsiteX6-349" fmla="*/ 5510213 w 6608280"/>
              <a:gd name="connsiteY6-350" fmla="*/ 2365545 h 3289470"/>
              <a:gd name="connsiteX7-351" fmla="*/ 4953000 w 6608280"/>
              <a:gd name="connsiteY7-352" fmla="*/ 3289470 h 3289470"/>
              <a:gd name="connsiteX8-353" fmla="*/ 4448175 w 6608280"/>
              <a:gd name="connsiteY8-354" fmla="*/ 2356020 h 3289470"/>
              <a:gd name="connsiteX9-355" fmla="*/ 714375 w 6608280"/>
              <a:gd name="connsiteY9-356" fmla="*/ 2222670 h 3289470"/>
              <a:gd name="connsiteX10-357" fmla="*/ 38100 w 6608280"/>
              <a:gd name="connsiteY10-358" fmla="*/ 1822620 h 3289470"/>
              <a:gd name="connsiteX11-359" fmla="*/ 0 w 6608280"/>
              <a:gd name="connsiteY11-360" fmla="*/ 841545 h 3289470"/>
              <a:gd name="connsiteX0-361" fmla="*/ 32219 w 6640499"/>
              <a:gd name="connsiteY0-362" fmla="*/ 841545 h 3289470"/>
              <a:gd name="connsiteX1-363" fmla="*/ 1513357 w 6640499"/>
              <a:gd name="connsiteY1-364" fmla="*/ 79545 h 3289470"/>
              <a:gd name="connsiteX2-365" fmla="*/ 5609107 w 6640499"/>
              <a:gd name="connsiteY2-366" fmla="*/ 117645 h 3289470"/>
              <a:gd name="connsiteX3-367" fmla="*/ 6504457 w 6640499"/>
              <a:gd name="connsiteY3-368" fmla="*/ 736770 h 3289470"/>
              <a:gd name="connsiteX4-369" fmla="*/ 6618757 w 6640499"/>
              <a:gd name="connsiteY4-370" fmla="*/ 1498770 h 3289470"/>
              <a:gd name="connsiteX5-371" fmla="*/ 6171082 w 6640499"/>
              <a:gd name="connsiteY5-372" fmla="*/ 2179807 h 3289470"/>
              <a:gd name="connsiteX6-373" fmla="*/ 5542432 w 6640499"/>
              <a:gd name="connsiteY6-374" fmla="*/ 2365545 h 3289470"/>
              <a:gd name="connsiteX7-375" fmla="*/ 4985219 w 6640499"/>
              <a:gd name="connsiteY7-376" fmla="*/ 3289470 h 3289470"/>
              <a:gd name="connsiteX8-377" fmla="*/ 4480394 w 6640499"/>
              <a:gd name="connsiteY8-378" fmla="*/ 2356020 h 3289470"/>
              <a:gd name="connsiteX9-379" fmla="*/ 746594 w 6640499"/>
              <a:gd name="connsiteY9-380" fmla="*/ 2222670 h 3289470"/>
              <a:gd name="connsiteX10-381" fmla="*/ 70319 w 6640499"/>
              <a:gd name="connsiteY10-382" fmla="*/ 1822620 h 3289470"/>
              <a:gd name="connsiteX11-383" fmla="*/ 32219 w 6640499"/>
              <a:gd name="connsiteY11-384" fmla="*/ 841545 h 3289470"/>
              <a:gd name="connsiteX0-385" fmla="*/ 49845 w 6658125"/>
              <a:gd name="connsiteY0-386" fmla="*/ 841545 h 3289470"/>
              <a:gd name="connsiteX1-387" fmla="*/ 1530983 w 6658125"/>
              <a:gd name="connsiteY1-388" fmla="*/ 79545 h 3289470"/>
              <a:gd name="connsiteX2-389" fmla="*/ 5626733 w 6658125"/>
              <a:gd name="connsiteY2-390" fmla="*/ 117645 h 3289470"/>
              <a:gd name="connsiteX3-391" fmla="*/ 6522083 w 6658125"/>
              <a:gd name="connsiteY3-392" fmla="*/ 736770 h 3289470"/>
              <a:gd name="connsiteX4-393" fmla="*/ 6636383 w 6658125"/>
              <a:gd name="connsiteY4-394" fmla="*/ 1498770 h 3289470"/>
              <a:gd name="connsiteX5-395" fmla="*/ 6188708 w 6658125"/>
              <a:gd name="connsiteY5-396" fmla="*/ 2179807 h 3289470"/>
              <a:gd name="connsiteX6-397" fmla="*/ 5560058 w 6658125"/>
              <a:gd name="connsiteY6-398" fmla="*/ 2365545 h 3289470"/>
              <a:gd name="connsiteX7-399" fmla="*/ 5002845 w 6658125"/>
              <a:gd name="connsiteY7-400" fmla="*/ 3289470 h 3289470"/>
              <a:gd name="connsiteX8-401" fmla="*/ 4498020 w 6658125"/>
              <a:gd name="connsiteY8-402" fmla="*/ 2356020 h 3289470"/>
              <a:gd name="connsiteX9-403" fmla="*/ 764220 w 6658125"/>
              <a:gd name="connsiteY9-404" fmla="*/ 2222670 h 3289470"/>
              <a:gd name="connsiteX10-405" fmla="*/ 87945 w 6658125"/>
              <a:gd name="connsiteY10-406" fmla="*/ 1822620 h 3289470"/>
              <a:gd name="connsiteX11-407" fmla="*/ 49845 w 6658125"/>
              <a:gd name="connsiteY11-408" fmla="*/ 841545 h 3289470"/>
              <a:gd name="connsiteX0-409" fmla="*/ 49845 w 6658125"/>
              <a:gd name="connsiteY0-410" fmla="*/ 841545 h 3289470"/>
              <a:gd name="connsiteX1-411" fmla="*/ 1530983 w 6658125"/>
              <a:gd name="connsiteY1-412" fmla="*/ 79545 h 3289470"/>
              <a:gd name="connsiteX2-413" fmla="*/ 5626733 w 6658125"/>
              <a:gd name="connsiteY2-414" fmla="*/ 117645 h 3289470"/>
              <a:gd name="connsiteX3-415" fmla="*/ 6522083 w 6658125"/>
              <a:gd name="connsiteY3-416" fmla="*/ 736770 h 3289470"/>
              <a:gd name="connsiteX4-417" fmla="*/ 6636383 w 6658125"/>
              <a:gd name="connsiteY4-418" fmla="*/ 1498770 h 3289470"/>
              <a:gd name="connsiteX5-419" fmla="*/ 6188708 w 6658125"/>
              <a:gd name="connsiteY5-420" fmla="*/ 2179807 h 3289470"/>
              <a:gd name="connsiteX6-421" fmla="*/ 5560058 w 6658125"/>
              <a:gd name="connsiteY6-422" fmla="*/ 2365545 h 3289470"/>
              <a:gd name="connsiteX7-423" fmla="*/ 5002845 w 6658125"/>
              <a:gd name="connsiteY7-424" fmla="*/ 3289470 h 3289470"/>
              <a:gd name="connsiteX8-425" fmla="*/ 4498020 w 6658125"/>
              <a:gd name="connsiteY8-426" fmla="*/ 2356020 h 3289470"/>
              <a:gd name="connsiteX9-427" fmla="*/ 764220 w 6658125"/>
              <a:gd name="connsiteY9-428" fmla="*/ 2222670 h 3289470"/>
              <a:gd name="connsiteX10-429" fmla="*/ 87945 w 6658125"/>
              <a:gd name="connsiteY10-430" fmla="*/ 1822620 h 3289470"/>
              <a:gd name="connsiteX11-431" fmla="*/ 49845 w 6658125"/>
              <a:gd name="connsiteY11-432" fmla="*/ 841545 h 3289470"/>
              <a:gd name="connsiteX0-433" fmla="*/ 72994 w 6681274"/>
              <a:gd name="connsiteY0-434" fmla="*/ 841545 h 3289470"/>
              <a:gd name="connsiteX1-435" fmla="*/ 1554132 w 6681274"/>
              <a:gd name="connsiteY1-436" fmla="*/ 79545 h 3289470"/>
              <a:gd name="connsiteX2-437" fmla="*/ 5649882 w 6681274"/>
              <a:gd name="connsiteY2-438" fmla="*/ 117645 h 3289470"/>
              <a:gd name="connsiteX3-439" fmla="*/ 6545232 w 6681274"/>
              <a:gd name="connsiteY3-440" fmla="*/ 736770 h 3289470"/>
              <a:gd name="connsiteX4-441" fmla="*/ 6659532 w 6681274"/>
              <a:gd name="connsiteY4-442" fmla="*/ 1498770 h 3289470"/>
              <a:gd name="connsiteX5-443" fmla="*/ 6211857 w 6681274"/>
              <a:gd name="connsiteY5-444" fmla="*/ 2179807 h 3289470"/>
              <a:gd name="connsiteX6-445" fmla="*/ 5583207 w 6681274"/>
              <a:gd name="connsiteY6-446" fmla="*/ 2365545 h 3289470"/>
              <a:gd name="connsiteX7-447" fmla="*/ 5025994 w 6681274"/>
              <a:gd name="connsiteY7-448" fmla="*/ 3289470 h 3289470"/>
              <a:gd name="connsiteX8-449" fmla="*/ 4521169 w 6681274"/>
              <a:gd name="connsiteY8-450" fmla="*/ 2356020 h 3289470"/>
              <a:gd name="connsiteX9-451" fmla="*/ 787369 w 6681274"/>
              <a:gd name="connsiteY9-452" fmla="*/ 2222670 h 3289470"/>
              <a:gd name="connsiteX10-453" fmla="*/ 111094 w 6681274"/>
              <a:gd name="connsiteY10-454" fmla="*/ 1822620 h 3289470"/>
              <a:gd name="connsiteX11-455" fmla="*/ 72994 w 6681274"/>
              <a:gd name="connsiteY11-456" fmla="*/ 841545 h 3289470"/>
              <a:gd name="connsiteX0-457" fmla="*/ 53584 w 6652339"/>
              <a:gd name="connsiteY0-458" fmla="*/ 800841 h 3286866"/>
              <a:gd name="connsiteX1-459" fmla="*/ 1525197 w 6652339"/>
              <a:gd name="connsiteY1-460" fmla="*/ 76941 h 3286866"/>
              <a:gd name="connsiteX2-461" fmla="*/ 5620947 w 6652339"/>
              <a:gd name="connsiteY2-462" fmla="*/ 115041 h 3286866"/>
              <a:gd name="connsiteX3-463" fmla="*/ 6516297 w 6652339"/>
              <a:gd name="connsiteY3-464" fmla="*/ 734166 h 3286866"/>
              <a:gd name="connsiteX4-465" fmla="*/ 6630597 w 6652339"/>
              <a:gd name="connsiteY4-466" fmla="*/ 1496166 h 3286866"/>
              <a:gd name="connsiteX5-467" fmla="*/ 6182922 w 6652339"/>
              <a:gd name="connsiteY5-468" fmla="*/ 2177203 h 3286866"/>
              <a:gd name="connsiteX6-469" fmla="*/ 5554272 w 6652339"/>
              <a:gd name="connsiteY6-470" fmla="*/ 2362941 h 3286866"/>
              <a:gd name="connsiteX7-471" fmla="*/ 4997059 w 6652339"/>
              <a:gd name="connsiteY7-472" fmla="*/ 3286866 h 3286866"/>
              <a:gd name="connsiteX8-473" fmla="*/ 4492234 w 6652339"/>
              <a:gd name="connsiteY8-474" fmla="*/ 2353416 h 3286866"/>
              <a:gd name="connsiteX9-475" fmla="*/ 758434 w 6652339"/>
              <a:gd name="connsiteY9-476" fmla="*/ 2220066 h 3286866"/>
              <a:gd name="connsiteX10-477" fmla="*/ 82159 w 6652339"/>
              <a:gd name="connsiteY10-478" fmla="*/ 1820016 h 3286866"/>
              <a:gd name="connsiteX11-479" fmla="*/ 53584 w 6652339"/>
              <a:gd name="connsiteY11-480" fmla="*/ 800841 h 3286866"/>
              <a:gd name="connsiteX0-481" fmla="*/ 53584 w 6660658"/>
              <a:gd name="connsiteY0-482" fmla="*/ 789835 h 3275860"/>
              <a:gd name="connsiteX1-483" fmla="*/ 1525197 w 6660658"/>
              <a:gd name="connsiteY1-484" fmla="*/ 65935 h 3275860"/>
              <a:gd name="connsiteX2-485" fmla="*/ 5625710 w 6660658"/>
              <a:gd name="connsiteY2-486" fmla="*/ 127848 h 3275860"/>
              <a:gd name="connsiteX3-487" fmla="*/ 6516297 w 6660658"/>
              <a:gd name="connsiteY3-488" fmla="*/ 723160 h 3275860"/>
              <a:gd name="connsiteX4-489" fmla="*/ 6630597 w 6660658"/>
              <a:gd name="connsiteY4-490" fmla="*/ 1485160 h 3275860"/>
              <a:gd name="connsiteX5-491" fmla="*/ 6182922 w 6660658"/>
              <a:gd name="connsiteY5-492" fmla="*/ 2166197 h 3275860"/>
              <a:gd name="connsiteX6-493" fmla="*/ 5554272 w 6660658"/>
              <a:gd name="connsiteY6-494" fmla="*/ 2351935 h 3275860"/>
              <a:gd name="connsiteX7-495" fmla="*/ 4997059 w 6660658"/>
              <a:gd name="connsiteY7-496" fmla="*/ 3275860 h 3275860"/>
              <a:gd name="connsiteX8-497" fmla="*/ 4492234 w 6660658"/>
              <a:gd name="connsiteY8-498" fmla="*/ 2342410 h 3275860"/>
              <a:gd name="connsiteX9-499" fmla="*/ 758434 w 6660658"/>
              <a:gd name="connsiteY9-500" fmla="*/ 2209060 h 3275860"/>
              <a:gd name="connsiteX10-501" fmla="*/ 82159 w 6660658"/>
              <a:gd name="connsiteY10-502" fmla="*/ 1809010 h 3275860"/>
              <a:gd name="connsiteX11-503" fmla="*/ 53584 w 6660658"/>
              <a:gd name="connsiteY11-504" fmla="*/ 789835 h 3275860"/>
              <a:gd name="connsiteX0-505" fmla="*/ 53584 w 6660658"/>
              <a:gd name="connsiteY0-506" fmla="*/ 789835 h 3275860"/>
              <a:gd name="connsiteX1-507" fmla="*/ 1525197 w 6660658"/>
              <a:gd name="connsiteY1-508" fmla="*/ 65935 h 3275860"/>
              <a:gd name="connsiteX2-509" fmla="*/ 5625710 w 6660658"/>
              <a:gd name="connsiteY2-510" fmla="*/ 127848 h 3275860"/>
              <a:gd name="connsiteX3-511" fmla="*/ 6516297 w 6660658"/>
              <a:gd name="connsiteY3-512" fmla="*/ 723160 h 3275860"/>
              <a:gd name="connsiteX4-513" fmla="*/ 6630597 w 6660658"/>
              <a:gd name="connsiteY4-514" fmla="*/ 1485160 h 3275860"/>
              <a:gd name="connsiteX5-515" fmla="*/ 6182922 w 6660658"/>
              <a:gd name="connsiteY5-516" fmla="*/ 2166197 h 3275860"/>
              <a:gd name="connsiteX6-517" fmla="*/ 5554272 w 6660658"/>
              <a:gd name="connsiteY6-518" fmla="*/ 2351935 h 3275860"/>
              <a:gd name="connsiteX7-519" fmla="*/ 4997059 w 6660658"/>
              <a:gd name="connsiteY7-520" fmla="*/ 3275860 h 3275860"/>
              <a:gd name="connsiteX8-521" fmla="*/ 4492234 w 6660658"/>
              <a:gd name="connsiteY8-522" fmla="*/ 2342410 h 3275860"/>
              <a:gd name="connsiteX9-523" fmla="*/ 758434 w 6660658"/>
              <a:gd name="connsiteY9-524" fmla="*/ 2209060 h 3275860"/>
              <a:gd name="connsiteX10-525" fmla="*/ 82159 w 6660658"/>
              <a:gd name="connsiteY10-526" fmla="*/ 1809010 h 3275860"/>
              <a:gd name="connsiteX11-527" fmla="*/ 53584 w 6660658"/>
              <a:gd name="connsiteY11-528" fmla="*/ 789835 h 3275860"/>
              <a:gd name="connsiteX0-529" fmla="*/ 53584 w 6660658"/>
              <a:gd name="connsiteY0-530" fmla="*/ 789835 h 3292858"/>
              <a:gd name="connsiteX1-531" fmla="*/ 1525197 w 6660658"/>
              <a:gd name="connsiteY1-532" fmla="*/ 65935 h 3292858"/>
              <a:gd name="connsiteX2-533" fmla="*/ 5625710 w 6660658"/>
              <a:gd name="connsiteY2-534" fmla="*/ 127848 h 3292858"/>
              <a:gd name="connsiteX3-535" fmla="*/ 6516297 w 6660658"/>
              <a:gd name="connsiteY3-536" fmla="*/ 723160 h 3292858"/>
              <a:gd name="connsiteX4-537" fmla="*/ 6630597 w 6660658"/>
              <a:gd name="connsiteY4-538" fmla="*/ 1485160 h 3292858"/>
              <a:gd name="connsiteX5-539" fmla="*/ 6182922 w 6660658"/>
              <a:gd name="connsiteY5-540" fmla="*/ 2166197 h 3292858"/>
              <a:gd name="connsiteX6-541" fmla="*/ 5554272 w 6660658"/>
              <a:gd name="connsiteY6-542" fmla="*/ 2351935 h 3292858"/>
              <a:gd name="connsiteX7-543" fmla="*/ 4997059 w 6660658"/>
              <a:gd name="connsiteY7-544" fmla="*/ 3275860 h 3292858"/>
              <a:gd name="connsiteX8-545" fmla="*/ 4492234 w 6660658"/>
              <a:gd name="connsiteY8-546" fmla="*/ 2342410 h 3292858"/>
              <a:gd name="connsiteX9-547" fmla="*/ 758434 w 6660658"/>
              <a:gd name="connsiteY9-548" fmla="*/ 2209060 h 3292858"/>
              <a:gd name="connsiteX10-549" fmla="*/ 82159 w 6660658"/>
              <a:gd name="connsiteY10-550" fmla="*/ 1809010 h 3292858"/>
              <a:gd name="connsiteX11-551" fmla="*/ 53584 w 6660658"/>
              <a:gd name="connsiteY11-552" fmla="*/ 789835 h 3292858"/>
              <a:gd name="connsiteX0-553" fmla="*/ 53584 w 6660658"/>
              <a:gd name="connsiteY0-554" fmla="*/ 789835 h 3276050"/>
              <a:gd name="connsiteX1-555" fmla="*/ 1525197 w 6660658"/>
              <a:gd name="connsiteY1-556" fmla="*/ 65935 h 3276050"/>
              <a:gd name="connsiteX2-557" fmla="*/ 5625710 w 6660658"/>
              <a:gd name="connsiteY2-558" fmla="*/ 127848 h 3276050"/>
              <a:gd name="connsiteX3-559" fmla="*/ 6516297 w 6660658"/>
              <a:gd name="connsiteY3-560" fmla="*/ 723160 h 3276050"/>
              <a:gd name="connsiteX4-561" fmla="*/ 6630597 w 6660658"/>
              <a:gd name="connsiteY4-562" fmla="*/ 1485160 h 3276050"/>
              <a:gd name="connsiteX5-563" fmla="*/ 6182922 w 6660658"/>
              <a:gd name="connsiteY5-564" fmla="*/ 2166197 h 3276050"/>
              <a:gd name="connsiteX6-565" fmla="*/ 5554272 w 6660658"/>
              <a:gd name="connsiteY6-566" fmla="*/ 2351935 h 3276050"/>
              <a:gd name="connsiteX7-567" fmla="*/ 4997059 w 6660658"/>
              <a:gd name="connsiteY7-568" fmla="*/ 3275860 h 3276050"/>
              <a:gd name="connsiteX8-569" fmla="*/ 4492234 w 6660658"/>
              <a:gd name="connsiteY8-570" fmla="*/ 2342410 h 3276050"/>
              <a:gd name="connsiteX9-571" fmla="*/ 758434 w 6660658"/>
              <a:gd name="connsiteY9-572" fmla="*/ 2209060 h 3276050"/>
              <a:gd name="connsiteX10-573" fmla="*/ 82159 w 6660658"/>
              <a:gd name="connsiteY10-574" fmla="*/ 1809010 h 3276050"/>
              <a:gd name="connsiteX11-575" fmla="*/ 53584 w 6660658"/>
              <a:gd name="connsiteY11-576" fmla="*/ 789835 h 3276050"/>
              <a:gd name="connsiteX0-577" fmla="*/ 53584 w 6660658"/>
              <a:gd name="connsiteY0-578" fmla="*/ 789835 h 3276145"/>
              <a:gd name="connsiteX1-579" fmla="*/ 1525197 w 6660658"/>
              <a:gd name="connsiteY1-580" fmla="*/ 65935 h 3276145"/>
              <a:gd name="connsiteX2-581" fmla="*/ 5625710 w 6660658"/>
              <a:gd name="connsiteY2-582" fmla="*/ 127848 h 3276145"/>
              <a:gd name="connsiteX3-583" fmla="*/ 6516297 w 6660658"/>
              <a:gd name="connsiteY3-584" fmla="*/ 723160 h 3276145"/>
              <a:gd name="connsiteX4-585" fmla="*/ 6630597 w 6660658"/>
              <a:gd name="connsiteY4-586" fmla="*/ 1485160 h 3276145"/>
              <a:gd name="connsiteX5-587" fmla="*/ 6182922 w 6660658"/>
              <a:gd name="connsiteY5-588" fmla="*/ 2166197 h 3276145"/>
              <a:gd name="connsiteX6-589" fmla="*/ 5554272 w 6660658"/>
              <a:gd name="connsiteY6-590" fmla="*/ 2351935 h 3276145"/>
              <a:gd name="connsiteX7-591" fmla="*/ 4997059 w 6660658"/>
              <a:gd name="connsiteY7-592" fmla="*/ 3275860 h 3276145"/>
              <a:gd name="connsiteX8-593" fmla="*/ 4492234 w 6660658"/>
              <a:gd name="connsiteY8-594" fmla="*/ 2342410 h 3276145"/>
              <a:gd name="connsiteX9-595" fmla="*/ 758434 w 6660658"/>
              <a:gd name="connsiteY9-596" fmla="*/ 2209060 h 3276145"/>
              <a:gd name="connsiteX10-597" fmla="*/ 82159 w 6660658"/>
              <a:gd name="connsiteY10-598" fmla="*/ 1809010 h 3276145"/>
              <a:gd name="connsiteX11-599" fmla="*/ 53584 w 6660658"/>
              <a:gd name="connsiteY11-600" fmla="*/ 789835 h 3276145"/>
              <a:gd name="connsiteX0-601" fmla="*/ 53584 w 6663760"/>
              <a:gd name="connsiteY0-602" fmla="*/ 794065 h 3280375"/>
              <a:gd name="connsiteX1-603" fmla="*/ 1525197 w 6663760"/>
              <a:gd name="connsiteY1-604" fmla="*/ 70165 h 3280375"/>
              <a:gd name="connsiteX2-605" fmla="*/ 5554272 w 6663760"/>
              <a:gd name="connsiteY2-606" fmla="*/ 122553 h 3280375"/>
              <a:gd name="connsiteX3-607" fmla="*/ 6516297 w 6663760"/>
              <a:gd name="connsiteY3-608" fmla="*/ 727390 h 3280375"/>
              <a:gd name="connsiteX4-609" fmla="*/ 6630597 w 6663760"/>
              <a:gd name="connsiteY4-610" fmla="*/ 1489390 h 3280375"/>
              <a:gd name="connsiteX5-611" fmla="*/ 6182922 w 6663760"/>
              <a:gd name="connsiteY5-612" fmla="*/ 2170427 h 3280375"/>
              <a:gd name="connsiteX6-613" fmla="*/ 5554272 w 6663760"/>
              <a:gd name="connsiteY6-614" fmla="*/ 2356165 h 3280375"/>
              <a:gd name="connsiteX7-615" fmla="*/ 4997059 w 6663760"/>
              <a:gd name="connsiteY7-616" fmla="*/ 3280090 h 3280375"/>
              <a:gd name="connsiteX8-617" fmla="*/ 4492234 w 6663760"/>
              <a:gd name="connsiteY8-618" fmla="*/ 2346640 h 3280375"/>
              <a:gd name="connsiteX9-619" fmla="*/ 758434 w 6663760"/>
              <a:gd name="connsiteY9-620" fmla="*/ 2213290 h 3280375"/>
              <a:gd name="connsiteX10-621" fmla="*/ 82159 w 6663760"/>
              <a:gd name="connsiteY10-622" fmla="*/ 1813240 h 3280375"/>
              <a:gd name="connsiteX11-623" fmla="*/ 53584 w 6663760"/>
              <a:gd name="connsiteY11-624" fmla="*/ 794065 h 3280375"/>
              <a:gd name="connsiteX0-625" fmla="*/ 53584 w 6663760"/>
              <a:gd name="connsiteY0-626" fmla="*/ 785280 h 3271590"/>
              <a:gd name="connsiteX1-627" fmla="*/ 1525197 w 6663760"/>
              <a:gd name="connsiteY1-628" fmla="*/ 61380 h 3271590"/>
              <a:gd name="connsiteX2-629" fmla="*/ 5554272 w 6663760"/>
              <a:gd name="connsiteY2-630" fmla="*/ 113768 h 3271590"/>
              <a:gd name="connsiteX3-631" fmla="*/ 6516297 w 6663760"/>
              <a:gd name="connsiteY3-632" fmla="*/ 718605 h 3271590"/>
              <a:gd name="connsiteX4-633" fmla="*/ 6630597 w 6663760"/>
              <a:gd name="connsiteY4-634" fmla="*/ 1480605 h 3271590"/>
              <a:gd name="connsiteX5-635" fmla="*/ 6182922 w 6663760"/>
              <a:gd name="connsiteY5-636" fmla="*/ 2161642 h 3271590"/>
              <a:gd name="connsiteX6-637" fmla="*/ 5554272 w 6663760"/>
              <a:gd name="connsiteY6-638" fmla="*/ 2347380 h 3271590"/>
              <a:gd name="connsiteX7-639" fmla="*/ 4997059 w 6663760"/>
              <a:gd name="connsiteY7-640" fmla="*/ 3271305 h 3271590"/>
              <a:gd name="connsiteX8-641" fmla="*/ 4492234 w 6663760"/>
              <a:gd name="connsiteY8-642" fmla="*/ 2337855 h 3271590"/>
              <a:gd name="connsiteX9-643" fmla="*/ 758434 w 6663760"/>
              <a:gd name="connsiteY9-644" fmla="*/ 2204505 h 3271590"/>
              <a:gd name="connsiteX10-645" fmla="*/ 82159 w 6663760"/>
              <a:gd name="connsiteY10-646" fmla="*/ 1804455 h 3271590"/>
              <a:gd name="connsiteX11-647" fmla="*/ 53584 w 6663760"/>
              <a:gd name="connsiteY11-648" fmla="*/ 785280 h 3271590"/>
              <a:gd name="connsiteX0-649" fmla="*/ 53584 w 6663760"/>
              <a:gd name="connsiteY0-650" fmla="*/ 785789 h 3272099"/>
              <a:gd name="connsiteX1-651" fmla="*/ 1525197 w 6663760"/>
              <a:gd name="connsiteY1-652" fmla="*/ 61889 h 3272099"/>
              <a:gd name="connsiteX2-653" fmla="*/ 5554272 w 6663760"/>
              <a:gd name="connsiteY2-654" fmla="*/ 114277 h 3272099"/>
              <a:gd name="connsiteX3-655" fmla="*/ 6516297 w 6663760"/>
              <a:gd name="connsiteY3-656" fmla="*/ 719114 h 3272099"/>
              <a:gd name="connsiteX4-657" fmla="*/ 6630597 w 6663760"/>
              <a:gd name="connsiteY4-658" fmla="*/ 1481114 h 3272099"/>
              <a:gd name="connsiteX5-659" fmla="*/ 6182922 w 6663760"/>
              <a:gd name="connsiteY5-660" fmla="*/ 2162151 h 3272099"/>
              <a:gd name="connsiteX6-661" fmla="*/ 5554272 w 6663760"/>
              <a:gd name="connsiteY6-662" fmla="*/ 2347889 h 3272099"/>
              <a:gd name="connsiteX7-663" fmla="*/ 4997059 w 6663760"/>
              <a:gd name="connsiteY7-664" fmla="*/ 3271814 h 3272099"/>
              <a:gd name="connsiteX8-665" fmla="*/ 4492234 w 6663760"/>
              <a:gd name="connsiteY8-666" fmla="*/ 2338364 h 3272099"/>
              <a:gd name="connsiteX9-667" fmla="*/ 758434 w 6663760"/>
              <a:gd name="connsiteY9-668" fmla="*/ 2205014 h 3272099"/>
              <a:gd name="connsiteX10-669" fmla="*/ 82159 w 6663760"/>
              <a:gd name="connsiteY10-670" fmla="*/ 1804964 h 3272099"/>
              <a:gd name="connsiteX11-671" fmla="*/ 53584 w 6663760"/>
              <a:gd name="connsiteY11-672" fmla="*/ 785789 h 3272099"/>
              <a:gd name="connsiteX0-673" fmla="*/ 53584 w 6663760"/>
              <a:gd name="connsiteY0-674" fmla="*/ 792709 h 3279019"/>
              <a:gd name="connsiteX1-675" fmla="*/ 1525197 w 6663760"/>
              <a:gd name="connsiteY1-676" fmla="*/ 68809 h 3279019"/>
              <a:gd name="connsiteX2-677" fmla="*/ 5554272 w 6663760"/>
              <a:gd name="connsiteY2-678" fmla="*/ 121197 h 3279019"/>
              <a:gd name="connsiteX3-679" fmla="*/ 6516297 w 6663760"/>
              <a:gd name="connsiteY3-680" fmla="*/ 726034 h 3279019"/>
              <a:gd name="connsiteX4-681" fmla="*/ 6630597 w 6663760"/>
              <a:gd name="connsiteY4-682" fmla="*/ 1488034 h 3279019"/>
              <a:gd name="connsiteX5-683" fmla="*/ 6182922 w 6663760"/>
              <a:gd name="connsiteY5-684" fmla="*/ 2169071 h 3279019"/>
              <a:gd name="connsiteX6-685" fmla="*/ 5554272 w 6663760"/>
              <a:gd name="connsiteY6-686" fmla="*/ 2354809 h 3279019"/>
              <a:gd name="connsiteX7-687" fmla="*/ 4997059 w 6663760"/>
              <a:gd name="connsiteY7-688" fmla="*/ 3278734 h 3279019"/>
              <a:gd name="connsiteX8-689" fmla="*/ 4492234 w 6663760"/>
              <a:gd name="connsiteY8-690" fmla="*/ 2345284 h 3279019"/>
              <a:gd name="connsiteX9-691" fmla="*/ 758434 w 6663760"/>
              <a:gd name="connsiteY9-692" fmla="*/ 2211934 h 3279019"/>
              <a:gd name="connsiteX10-693" fmla="*/ 82159 w 6663760"/>
              <a:gd name="connsiteY10-694" fmla="*/ 1811884 h 3279019"/>
              <a:gd name="connsiteX11-695" fmla="*/ 53584 w 6663760"/>
              <a:gd name="connsiteY11-696" fmla="*/ 792709 h 3279019"/>
              <a:gd name="connsiteX0-697" fmla="*/ 53584 w 6661259"/>
              <a:gd name="connsiteY0-698" fmla="*/ 792709 h 3279019"/>
              <a:gd name="connsiteX1-699" fmla="*/ 1525197 w 6661259"/>
              <a:gd name="connsiteY1-700" fmla="*/ 68809 h 3279019"/>
              <a:gd name="connsiteX2-701" fmla="*/ 5554272 w 6661259"/>
              <a:gd name="connsiteY2-702" fmla="*/ 121197 h 3279019"/>
              <a:gd name="connsiteX3-703" fmla="*/ 6516297 w 6661259"/>
              <a:gd name="connsiteY3-704" fmla="*/ 726034 h 3279019"/>
              <a:gd name="connsiteX4-705" fmla="*/ 6630597 w 6661259"/>
              <a:gd name="connsiteY4-706" fmla="*/ 1488034 h 3279019"/>
              <a:gd name="connsiteX5-707" fmla="*/ 6182922 w 6661259"/>
              <a:gd name="connsiteY5-708" fmla="*/ 2169071 h 3279019"/>
              <a:gd name="connsiteX6-709" fmla="*/ 5554272 w 6661259"/>
              <a:gd name="connsiteY6-710" fmla="*/ 2354809 h 3279019"/>
              <a:gd name="connsiteX7-711" fmla="*/ 4997059 w 6661259"/>
              <a:gd name="connsiteY7-712" fmla="*/ 3278734 h 3279019"/>
              <a:gd name="connsiteX8-713" fmla="*/ 4492234 w 6661259"/>
              <a:gd name="connsiteY8-714" fmla="*/ 2345284 h 3279019"/>
              <a:gd name="connsiteX9-715" fmla="*/ 758434 w 6661259"/>
              <a:gd name="connsiteY9-716" fmla="*/ 2211934 h 3279019"/>
              <a:gd name="connsiteX10-717" fmla="*/ 82159 w 6661259"/>
              <a:gd name="connsiteY10-718" fmla="*/ 1811884 h 3279019"/>
              <a:gd name="connsiteX11-719" fmla="*/ 53584 w 6661259"/>
              <a:gd name="connsiteY11-720" fmla="*/ 792709 h 3279019"/>
              <a:gd name="connsiteX0-721" fmla="*/ 53584 w 6661259"/>
              <a:gd name="connsiteY0-722" fmla="*/ 792709 h 3279019"/>
              <a:gd name="connsiteX1-723" fmla="*/ 1525197 w 6661259"/>
              <a:gd name="connsiteY1-724" fmla="*/ 68809 h 3279019"/>
              <a:gd name="connsiteX2-725" fmla="*/ 5554272 w 6661259"/>
              <a:gd name="connsiteY2-726" fmla="*/ 121197 h 3279019"/>
              <a:gd name="connsiteX3-727" fmla="*/ 6516297 w 6661259"/>
              <a:gd name="connsiteY3-728" fmla="*/ 726034 h 3279019"/>
              <a:gd name="connsiteX4-729" fmla="*/ 6630597 w 6661259"/>
              <a:gd name="connsiteY4-730" fmla="*/ 1488034 h 3279019"/>
              <a:gd name="connsiteX5-731" fmla="*/ 6182922 w 6661259"/>
              <a:gd name="connsiteY5-732" fmla="*/ 2169071 h 3279019"/>
              <a:gd name="connsiteX6-733" fmla="*/ 5554272 w 6661259"/>
              <a:gd name="connsiteY6-734" fmla="*/ 2354809 h 3279019"/>
              <a:gd name="connsiteX7-735" fmla="*/ 4997059 w 6661259"/>
              <a:gd name="connsiteY7-736" fmla="*/ 3278734 h 3279019"/>
              <a:gd name="connsiteX8-737" fmla="*/ 4492234 w 6661259"/>
              <a:gd name="connsiteY8-738" fmla="*/ 2345284 h 3279019"/>
              <a:gd name="connsiteX9-739" fmla="*/ 758434 w 6661259"/>
              <a:gd name="connsiteY9-740" fmla="*/ 2211934 h 3279019"/>
              <a:gd name="connsiteX10-741" fmla="*/ 82159 w 6661259"/>
              <a:gd name="connsiteY10-742" fmla="*/ 1811884 h 3279019"/>
              <a:gd name="connsiteX11-743" fmla="*/ 53584 w 6661259"/>
              <a:gd name="connsiteY11-744" fmla="*/ 792709 h 3279019"/>
              <a:gd name="connsiteX0-745" fmla="*/ 53584 w 6661259"/>
              <a:gd name="connsiteY0-746" fmla="*/ 792709 h 3279019"/>
              <a:gd name="connsiteX1-747" fmla="*/ 1525197 w 6661259"/>
              <a:gd name="connsiteY1-748" fmla="*/ 68809 h 3279019"/>
              <a:gd name="connsiteX2-749" fmla="*/ 5554272 w 6661259"/>
              <a:gd name="connsiteY2-750" fmla="*/ 121197 h 3279019"/>
              <a:gd name="connsiteX3-751" fmla="*/ 6516297 w 6661259"/>
              <a:gd name="connsiteY3-752" fmla="*/ 726034 h 3279019"/>
              <a:gd name="connsiteX4-753" fmla="*/ 6630597 w 6661259"/>
              <a:gd name="connsiteY4-754" fmla="*/ 1488034 h 3279019"/>
              <a:gd name="connsiteX5-755" fmla="*/ 6182922 w 6661259"/>
              <a:gd name="connsiteY5-756" fmla="*/ 2169071 h 3279019"/>
              <a:gd name="connsiteX6-757" fmla="*/ 5554272 w 6661259"/>
              <a:gd name="connsiteY6-758" fmla="*/ 2354809 h 3279019"/>
              <a:gd name="connsiteX7-759" fmla="*/ 4997059 w 6661259"/>
              <a:gd name="connsiteY7-760" fmla="*/ 3278734 h 3279019"/>
              <a:gd name="connsiteX8-761" fmla="*/ 4492234 w 6661259"/>
              <a:gd name="connsiteY8-762" fmla="*/ 2345284 h 3279019"/>
              <a:gd name="connsiteX9-763" fmla="*/ 758434 w 6661259"/>
              <a:gd name="connsiteY9-764" fmla="*/ 2211934 h 3279019"/>
              <a:gd name="connsiteX10-765" fmla="*/ 82159 w 6661259"/>
              <a:gd name="connsiteY10-766" fmla="*/ 1811884 h 3279019"/>
              <a:gd name="connsiteX11-767" fmla="*/ 53584 w 6661259"/>
              <a:gd name="connsiteY11-768" fmla="*/ 792709 h 3279019"/>
              <a:gd name="connsiteX0-769" fmla="*/ 53584 w 6661259"/>
              <a:gd name="connsiteY0-770" fmla="*/ 792709 h 3278818"/>
              <a:gd name="connsiteX1-771" fmla="*/ 1525197 w 6661259"/>
              <a:gd name="connsiteY1-772" fmla="*/ 68809 h 3278818"/>
              <a:gd name="connsiteX2-773" fmla="*/ 5554272 w 6661259"/>
              <a:gd name="connsiteY2-774" fmla="*/ 121197 h 3278818"/>
              <a:gd name="connsiteX3-775" fmla="*/ 6516297 w 6661259"/>
              <a:gd name="connsiteY3-776" fmla="*/ 726034 h 3278818"/>
              <a:gd name="connsiteX4-777" fmla="*/ 6630597 w 6661259"/>
              <a:gd name="connsiteY4-778" fmla="*/ 1488034 h 3278818"/>
              <a:gd name="connsiteX5-779" fmla="*/ 6182922 w 6661259"/>
              <a:gd name="connsiteY5-780" fmla="*/ 2169071 h 3278818"/>
              <a:gd name="connsiteX6-781" fmla="*/ 5554272 w 6661259"/>
              <a:gd name="connsiteY6-782" fmla="*/ 2354809 h 3278818"/>
              <a:gd name="connsiteX7-783" fmla="*/ 4997059 w 6661259"/>
              <a:gd name="connsiteY7-784" fmla="*/ 3278734 h 3278818"/>
              <a:gd name="connsiteX8-785" fmla="*/ 4501759 w 6661259"/>
              <a:gd name="connsiteY8-786" fmla="*/ 2397672 h 3278818"/>
              <a:gd name="connsiteX9-787" fmla="*/ 758434 w 6661259"/>
              <a:gd name="connsiteY9-788" fmla="*/ 2211934 h 3278818"/>
              <a:gd name="connsiteX10-789" fmla="*/ 82159 w 6661259"/>
              <a:gd name="connsiteY10-790" fmla="*/ 1811884 h 3278818"/>
              <a:gd name="connsiteX11-791" fmla="*/ 53584 w 6661259"/>
              <a:gd name="connsiteY11-792" fmla="*/ 792709 h 3278818"/>
              <a:gd name="connsiteX0-793" fmla="*/ 53584 w 6661259"/>
              <a:gd name="connsiteY0-794" fmla="*/ 792709 h 3278818"/>
              <a:gd name="connsiteX1-795" fmla="*/ 1525197 w 6661259"/>
              <a:gd name="connsiteY1-796" fmla="*/ 68809 h 3278818"/>
              <a:gd name="connsiteX2-797" fmla="*/ 5554272 w 6661259"/>
              <a:gd name="connsiteY2-798" fmla="*/ 121197 h 3278818"/>
              <a:gd name="connsiteX3-799" fmla="*/ 6516297 w 6661259"/>
              <a:gd name="connsiteY3-800" fmla="*/ 726034 h 3278818"/>
              <a:gd name="connsiteX4-801" fmla="*/ 6630597 w 6661259"/>
              <a:gd name="connsiteY4-802" fmla="*/ 1488034 h 3278818"/>
              <a:gd name="connsiteX5-803" fmla="*/ 6182922 w 6661259"/>
              <a:gd name="connsiteY5-804" fmla="*/ 2169071 h 3278818"/>
              <a:gd name="connsiteX6-805" fmla="*/ 5554272 w 6661259"/>
              <a:gd name="connsiteY6-806" fmla="*/ 2354809 h 3278818"/>
              <a:gd name="connsiteX7-807" fmla="*/ 4997059 w 6661259"/>
              <a:gd name="connsiteY7-808" fmla="*/ 3278734 h 3278818"/>
              <a:gd name="connsiteX8-809" fmla="*/ 4501759 w 6661259"/>
              <a:gd name="connsiteY8-810" fmla="*/ 2397672 h 3278818"/>
              <a:gd name="connsiteX9-811" fmla="*/ 758434 w 6661259"/>
              <a:gd name="connsiteY9-812" fmla="*/ 2211934 h 3278818"/>
              <a:gd name="connsiteX10-813" fmla="*/ 82159 w 6661259"/>
              <a:gd name="connsiteY10-814" fmla="*/ 1811884 h 3278818"/>
              <a:gd name="connsiteX11-815" fmla="*/ 53584 w 6661259"/>
              <a:gd name="connsiteY11-816" fmla="*/ 792709 h 3278818"/>
              <a:gd name="connsiteX0-817" fmla="*/ 53584 w 6661259"/>
              <a:gd name="connsiteY0-818" fmla="*/ 792709 h 3278818"/>
              <a:gd name="connsiteX1-819" fmla="*/ 1525197 w 6661259"/>
              <a:gd name="connsiteY1-820" fmla="*/ 68809 h 3278818"/>
              <a:gd name="connsiteX2-821" fmla="*/ 5554272 w 6661259"/>
              <a:gd name="connsiteY2-822" fmla="*/ 121197 h 3278818"/>
              <a:gd name="connsiteX3-823" fmla="*/ 6516297 w 6661259"/>
              <a:gd name="connsiteY3-824" fmla="*/ 726034 h 3278818"/>
              <a:gd name="connsiteX4-825" fmla="*/ 6630597 w 6661259"/>
              <a:gd name="connsiteY4-826" fmla="*/ 1488034 h 3278818"/>
              <a:gd name="connsiteX5-827" fmla="*/ 6182922 w 6661259"/>
              <a:gd name="connsiteY5-828" fmla="*/ 2169071 h 3278818"/>
              <a:gd name="connsiteX6-829" fmla="*/ 5554272 w 6661259"/>
              <a:gd name="connsiteY6-830" fmla="*/ 2354809 h 3278818"/>
              <a:gd name="connsiteX7-831" fmla="*/ 4997059 w 6661259"/>
              <a:gd name="connsiteY7-832" fmla="*/ 3278734 h 3278818"/>
              <a:gd name="connsiteX8-833" fmla="*/ 4501759 w 6661259"/>
              <a:gd name="connsiteY8-834" fmla="*/ 2397672 h 3278818"/>
              <a:gd name="connsiteX9-835" fmla="*/ 758434 w 6661259"/>
              <a:gd name="connsiteY9-836" fmla="*/ 2211934 h 3278818"/>
              <a:gd name="connsiteX10-837" fmla="*/ 82159 w 6661259"/>
              <a:gd name="connsiteY10-838" fmla="*/ 1811884 h 3278818"/>
              <a:gd name="connsiteX11-839" fmla="*/ 53584 w 6661259"/>
              <a:gd name="connsiteY11-840" fmla="*/ 792709 h 3278818"/>
              <a:gd name="connsiteX0-841" fmla="*/ 53584 w 6661259"/>
              <a:gd name="connsiteY0-842" fmla="*/ 792709 h 3278818"/>
              <a:gd name="connsiteX1-843" fmla="*/ 1525197 w 6661259"/>
              <a:gd name="connsiteY1-844" fmla="*/ 68809 h 3278818"/>
              <a:gd name="connsiteX2-845" fmla="*/ 5554272 w 6661259"/>
              <a:gd name="connsiteY2-846" fmla="*/ 121197 h 3278818"/>
              <a:gd name="connsiteX3-847" fmla="*/ 6516297 w 6661259"/>
              <a:gd name="connsiteY3-848" fmla="*/ 726034 h 3278818"/>
              <a:gd name="connsiteX4-849" fmla="*/ 6630597 w 6661259"/>
              <a:gd name="connsiteY4-850" fmla="*/ 1488034 h 3278818"/>
              <a:gd name="connsiteX5-851" fmla="*/ 6182922 w 6661259"/>
              <a:gd name="connsiteY5-852" fmla="*/ 2169071 h 3278818"/>
              <a:gd name="connsiteX6-853" fmla="*/ 5554272 w 6661259"/>
              <a:gd name="connsiteY6-854" fmla="*/ 2354809 h 3278818"/>
              <a:gd name="connsiteX7-855" fmla="*/ 4997059 w 6661259"/>
              <a:gd name="connsiteY7-856" fmla="*/ 3278734 h 3278818"/>
              <a:gd name="connsiteX8-857" fmla="*/ 4501759 w 6661259"/>
              <a:gd name="connsiteY8-858" fmla="*/ 2397672 h 3278818"/>
              <a:gd name="connsiteX9-859" fmla="*/ 758434 w 6661259"/>
              <a:gd name="connsiteY9-860" fmla="*/ 2211934 h 3278818"/>
              <a:gd name="connsiteX10-861" fmla="*/ 82159 w 6661259"/>
              <a:gd name="connsiteY10-862" fmla="*/ 1811884 h 3278818"/>
              <a:gd name="connsiteX11-863" fmla="*/ 53584 w 6661259"/>
              <a:gd name="connsiteY11-864" fmla="*/ 792709 h 3278818"/>
              <a:gd name="connsiteX0-865" fmla="*/ 53584 w 6661259"/>
              <a:gd name="connsiteY0-866" fmla="*/ 792709 h 3278818"/>
              <a:gd name="connsiteX1-867" fmla="*/ 1525197 w 6661259"/>
              <a:gd name="connsiteY1-868" fmla="*/ 68809 h 3278818"/>
              <a:gd name="connsiteX2-869" fmla="*/ 5554272 w 6661259"/>
              <a:gd name="connsiteY2-870" fmla="*/ 121197 h 3278818"/>
              <a:gd name="connsiteX3-871" fmla="*/ 6516297 w 6661259"/>
              <a:gd name="connsiteY3-872" fmla="*/ 726034 h 3278818"/>
              <a:gd name="connsiteX4-873" fmla="*/ 6630597 w 6661259"/>
              <a:gd name="connsiteY4-874" fmla="*/ 1488034 h 3278818"/>
              <a:gd name="connsiteX5-875" fmla="*/ 6182922 w 6661259"/>
              <a:gd name="connsiteY5-876" fmla="*/ 2169071 h 3278818"/>
              <a:gd name="connsiteX6-877" fmla="*/ 5554272 w 6661259"/>
              <a:gd name="connsiteY6-878" fmla="*/ 2354809 h 3278818"/>
              <a:gd name="connsiteX7-879" fmla="*/ 4997059 w 6661259"/>
              <a:gd name="connsiteY7-880" fmla="*/ 3278734 h 3278818"/>
              <a:gd name="connsiteX8-881" fmla="*/ 4501759 w 6661259"/>
              <a:gd name="connsiteY8-882" fmla="*/ 2397672 h 3278818"/>
              <a:gd name="connsiteX9-883" fmla="*/ 758434 w 6661259"/>
              <a:gd name="connsiteY9-884" fmla="*/ 2240509 h 3278818"/>
              <a:gd name="connsiteX10-885" fmla="*/ 82159 w 6661259"/>
              <a:gd name="connsiteY10-886" fmla="*/ 1811884 h 3278818"/>
              <a:gd name="connsiteX11-887" fmla="*/ 53584 w 6661259"/>
              <a:gd name="connsiteY11-888" fmla="*/ 792709 h 3278818"/>
              <a:gd name="connsiteX0-889" fmla="*/ 52597 w 6660272"/>
              <a:gd name="connsiteY0-890" fmla="*/ 792709 h 3278818"/>
              <a:gd name="connsiteX1-891" fmla="*/ 1524210 w 6660272"/>
              <a:gd name="connsiteY1-892" fmla="*/ 68809 h 3278818"/>
              <a:gd name="connsiteX2-893" fmla="*/ 5553285 w 6660272"/>
              <a:gd name="connsiteY2-894" fmla="*/ 121197 h 3278818"/>
              <a:gd name="connsiteX3-895" fmla="*/ 6515310 w 6660272"/>
              <a:gd name="connsiteY3-896" fmla="*/ 726034 h 3278818"/>
              <a:gd name="connsiteX4-897" fmla="*/ 6629610 w 6660272"/>
              <a:gd name="connsiteY4-898" fmla="*/ 1488034 h 3278818"/>
              <a:gd name="connsiteX5-899" fmla="*/ 6181935 w 6660272"/>
              <a:gd name="connsiteY5-900" fmla="*/ 2169071 h 3278818"/>
              <a:gd name="connsiteX6-901" fmla="*/ 5553285 w 6660272"/>
              <a:gd name="connsiteY6-902" fmla="*/ 2354809 h 3278818"/>
              <a:gd name="connsiteX7-903" fmla="*/ 4996072 w 6660272"/>
              <a:gd name="connsiteY7-904" fmla="*/ 3278734 h 3278818"/>
              <a:gd name="connsiteX8-905" fmla="*/ 4500772 w 6660272"/>
              <a:gd name="connsiteY8-906" fmla="*/ 2397672 h 3278818"/>
              <a:gd name="connsiteX9-907" fmla="*/ 757447 w 6660272"/>
              <a:gd name="connsiteY9-908" fmla="*/ 2240509 h 3278818"/>
              <a:gd name="connsiteX10-909" fmla="*/ 81172 w 6660272"/>
              <a:gd name="connsiteY10-910" fmla="*/ 1811884 h 3278818"/>
              <a:gd name="connsiteX11-911" fmla="*/ 52597 w 6660272"/>
              <a:gd name="connsiteY11-912" fmla="*/ 792709 h 3278818"/>
              <a:gd name="connsiteX0-913" fmla="*/ 47454 w 6655129"/>
              <a:gd name="connsiteY0-914" fmla="*/ 792709 h 3278818"/>
              <a:gd name="connsiteX1-915" fmla="*/ 1519067 w 6655129"/>
              <a:gd name="connsiteY1-916" fmla="*/ 68809 h 3278818"/>
              <a:gd name="connsiteX2-917" fmla="*/ 5548142 w 6655129"/>
              <a:gd name="connsiteY2-918" fmla="*/ 121197 h 3278818"/>
              <a:gd name="connsiteX3-919" fmla="*/ 6510167 w 6655129"/>
              <a:gd name="connsiteY3-920" fmla="*/ 726034 h 3278818"/>
              <a:gd name="connsiteX4-921" fmla="*/ 6624467 w 6655129"/>
              <a:gd name="connsiteY4-922" fmla="*/ 1488034 h 3278818"/>
              <a:gd name="connsiteX5-923" fmla="*/ 6176792 w 6655129"/>
              <a:gd name="connsiteY5-924" fmla="*/ 2169071 h 3278818"/>
              <a:gd name="connsiteX6-925" fmla="*/ 5548142 w 6655129"/>
              <a:gd name="connsiteY6-926" fmla="*/ 2354809 h 3278818"/>
              <a:gd name="connsiteX7-927" fmla="*/ 4990929 w 6655129"/>
              <a:gd name="connsiteY7-928" fmla="*/ 3278734 h 3278818"/>
              <a:gd name="connsiteX8-929" fmla="*/ 4495629 w 6655129"/>
              <a:gd name="connsiteY8-930" fmla="*/ 2397672 h 3278818"/>
              <a:gd name="connsiteX9-931" fmla="*/ 752304 w 6655129"/>
              <a:gd name="connsiteY9-932" fmla="*/ 2240509 h 3278818"/>
              <a:gd name="connsiteX10-933" fmla="*/ 76029 w 6655129"/>
              <a:gd name="connsiteY10-934" fmla="*/ 1811884 h 3278818"/>
              <a:gd name="connsiteX11-935" fmla="*/ 47454 w 6655129"/>
              <a:gd name="connsiteY11-936" fmla="*/ 792709 h 3278818"/>
              <a:gd name="connsiteX0-937" fmla="*/ 50790 w 6658465"/>
              <a:gd name="connsiteY0-938" fmla="*/ 792709 h 3278818"/>
              <a:gd name="connsiteX1-939" fmla="*/ 1522403 w 6658465"/>
              <a:gd name="connsiteY1-940" fmla="*/ 68809 h 3278818"/>
              <a:gd name="connsiteX2-941" fmla="*/ 5551478 w 6658465"/>
              <a:gd name="connsiteY2-942" fmla="*/ 121197 h 3278818"/>
              <a:gd name="connsiteX3-943" fmla="*/ 6513503 w 6658465"/>
              <a:gd name="connsiteY3-944" fmla="*/ 726034 h 3278818"/>
              <a:gd name="connsiteX4-945" fmla="*/ 6627803 w 6658465"/>
              <a:gd name="connsiteY4-946" fmla="*/ 1488034 h 3278818"/>
              <a:gd name="connsiteX5-947" fmla="*/ 6180128 w 6658465"/>
              <a:gd name="connsiteY5-948" fmla="*/ 2169071 h 3278818"/>
              <a:gd name="connsiteX6-949" fmla="*/ 5551478 w 6658465"/>
              <a:gd name="connsiteY6-950" fmla="*/ 2354809 h 3278818"/>
              <a:gd name="connsiteX7-951" fmla="*/ 4994265 w 6658465"/>
              <a:gd name="connsiteY7-952" fmla="*/ 3278734 h 3278818"/>
              <a:gd name="connsiteX8-953" fmla="*/ 4498965 w 6658465"/>
              <a:gd name="connsiteY8-954" fmla="*/ 2397672 h 3278818"/>
              <a:gd name="connsiteX9-955" fmla="*/ 755640 w 6658465"/>
              <a:gd name="connsiteY9-956" fmla="*/ 2240509 h 3278818"/>
              <a:gd name="connsiteX10-957" fmla="*/ 79365 w 6658465"/>
              <a:gd name="connsiteY10-958" fmla="*/ 1811884 h 3278818"/>
              <a:gd name="connsiteX11-959" fmla="*/ 50790 w 6658465"/>
              <a:gd name="connsiteY11-960" fmla="*/ 792709 h 3278818"/>
              <a:gd name="connsiteX0-961" fmla="*/ 50790 w 6675134"/>
              <a:gd name="connsiteY0-962" fmla="*/ 792709 h 3278818"/>
              <a:gd name="connsiteX1-963" fmla="*/ 1522403 w 6675134"/>
              <a:gd name="connsiteY1-964" fmla="*/ 68809 h 3278818"/>
              <a:gd name="connsiteX2-965" fmla="*/ 5551478 w 6675134"/>
              <a:gd name="connsiteY2-966" fmla="*/ 121197 h 3278818"/>
              <a:gd name="connsiteX3-967" fmla="*/ 6513503 w 6675134"/>
              <a:gd name="connsiteY3-968" fmla="*/ 726034 h 3278818"/>
              <a:gd name="connsiteX4-969" fmla="*/ 6646853 w 6675134"/>
              <a:gd name="connsiteY4-970" fmla="*/ 1492797 h 3278818"/>
              <a:gd name="connsiteX5-971" fmla="*/ 6180128 w 6675134"/>
              <a:gd name="connsiteY5-972" fmla="*/ 2169071 h 3278818"/>
              <a:gd name="connsiteX6-973" fmla="*/ 5551478 w 6675134"/>
              <a:gd name="connsiteY6-974" fmla="*/ 2354809 h 3278818"/>
              <a:gd name="connsiteX7-975" fmla="*/ 4994265 w 6675134"/>
              <a:gd name="connsiteY7-976" fmla="*/ 3278734 h 3278818"/>
              <a:gd name="connsiteX8-977" fmla="*/ 4498965 w 6675134"/>
              <a:gd name="connsiteY8-978" fmla="*/ 2397672 h 3278818"/>
              <a:gd name="connsiteX9-979" fmla="*/ 755640 w 6675134"/>
              <a:gd name="connsiteY9-980" fmla="*/ 2240509 h 3278818"/>
              <a:gd name="connsiteX10-981" fmla="*/ 79365 w 6675134"/>
              <a:gd name="connsiteY10-982" fmla="*/ 1811884 h 3278818"/>
              <a:gd name="connsiteX11-983" fmla="*/ 50790 w 6675134"/>
              <a:gd name="connsiteY11-984" fmla="*/ 792709 h 3278818"/>
              <a:gd name="connsiteX0-985" fmla="*/ 50790 w 6668788"/>
              <a:gd name="connsiteY0-986" fmla="*/ 792709 h 3278818"/>
              <a:gd name="connsiteX1-987" fmla="*/ 1522403 w 6668788"/>
              <a:gd name="connsiteY1-988" fmla="*/ 68809 h 3278818"/>
              <a:gd name="connsiteX2-989" fmla="*/ 5551478 w 6668788"/>
              <a:gd name="connsiteY2-990" fmla="*/ 121197 h 3278818"/>
              <a:gd name="connsiteX3-991" fmla="*/ 6513503 w 6668788"/>
              <a:gd name="connsiteY3-992" fmla="*/ 726034 h 3278818"/>
              <a:gd name="connsiteX4-993" fmla="*/ 6646853 w 6668788"/>
              <a:gd name="connsiteY4-994" fmla="*/ 1492797 h 3278818"/>
              <a:gd name="connsiteX5-995" fmla="*/ 6180128 w 6668788"/>
              <a:gd name="connsiteY5-996" fmla="*/ 2169071 h 3278818"/>
              <a:gd name="connsiteX6-997" fmla="*/ 5551478 w 6668788"/>
              <a:gd name="connsiteY6-998" fmla="*/ 2354809 h 3278818"/>
              <a:gd name="connsiteX7-999" fmla="*/ 4994265 w 6668788"/>
              <a:gd name="connsiteY7-1000" fmla="*/ 3278734 h 3278818"/>
              <a:gd name="connsiteX8-1001" fmla="*/ 4498965 w 6668788"/>
              <a:gd name="connsiteY8-1002" fmla="*/ 2397672 h 3278818"/>
              <a:gd name="connsiteX9-1003" fmla="*/ 755640 w 6668788"/>
              <a:gd name="connsiteY9-1004" fmla="*/ 2240509 h 3278818"/>
              <a:gd name="connsiteX10-1005" fmla="*/ 79365 w 6668788"/>
              <a:gd name="connsiteY10-1006" fmla="*/ 1811884 h 3278818"/>
              <a:gd name="connsiteX11-1007" fmla="*/ 50790 w 6668788"/>
              <a:gd name="connsiteY11-1008" fmla="*/ 792709 h 3278818"/>
              <a:gd name="connsiteX0-1009" fmla="*/ 67637 w 6661822"/>
              <a:gd name="connsiteY0-1010" fmla="*/ 792709 h 3278818"/>
              <a:gd name="connsiteX1-1011" fmla="*/ 1515437 w 6661822"/>
              <a:gd name="connsiteY1-1012" fmla="*/ 68809 h 3278818"/>
              <a:gd name="connsiteX2-1013" fmla="*/ 5544512 w 6661822"/>
              <a:gd name="connsiteY2-1014" fmla="*/ 121197 h 3278818"/>
              <a:gd name="connsiteX3-1015" fmla="*/ 6506537 w 6661822"/>
              <a:gd name="connsiteY3-1016" fmla="*/ 726034 h 3278818"/>
              <a:gd name="connsiteX4-1017" fmla="*/ 6639887 w 6661822"/>
              <a:gd name="connsiteY4-1018" fmla="*/ 1492797 h 3278818"/>
              <a:gd name="connsiteX5-1019" fmla="*/ 6173162 w 6661822"/>
              <a:gd name="connsiteY5-1020" fmla="*/ 2169071 h 3278818"/>
              <a:gd name="connsiteX6-1021" fmla="*/ 5544512 w 6661822"/>
              <a:gd name="connsiteY6-1022" fmla="*/ 2354809 h 3278818"/>
              <a:gd name="connsiteX7-1023" fmla="*/ 4987299 w 6661822"/>
              <a:gd name="connsiteY7-1024" fmla="*/ 3278734 h 3278818"/>
              <a:gd name="connsiteX8-1025" fmla="*/ 4491999 w 6661822"/>
              <a:gd name="connsiteY8-1026" fmla="*/ 2397672 h 3278818"/>
              <a:gd name="connsiteX9-1027" fmla="*/ 748674 w 6661822"/>
              <a:gd name="connsiteY9-1028" fmla="*/ 2240509 h 3278818"/>
              <a:gd name="connsiteX10-1029" fmla="*/ 72399 w 6661822"/>
              <a:gd name="connsiteY10-1030" fmla="*/ 1811884 h 3278818"/>
              <a:gd name="connsiteX11-1031" fmla="*/ 67637 w 6661822"/>
              <a:gd name="connsiteY11-1032" fmla="*/ 792709 h 3278818"/>
              <a:gd name="connsiteX0-1033" fmla="*/ 74345 w 6668530"/>
              <a:gd name="connsiteY0-1034" fmla="*/ 792709 h 3278818"/>
              <a:gd name="connsiteX1-1035" fmla="*/ 1522145 w 6668530"/>
              <a:gd name="connsiteY1-1036" fmla="*/ 68809 h 3278818"/>
              <a:gd name="connsiteX2-1037" fmla="*/ 5551220 w 6668530"/>
              <a:gd name="connsiteY2-1038" fmla="*/ 121197 h 3278818"/>
              <a:gd name="connsiteX3-1039" fmla="*/ 6513245 w 6668530"/>
              <a:gd name="connsiteY3-1040" fmla="*/ 726034 h 3278818"/>
              <a:gd name="connsiteX4-1041" fmla="*/ 6646595 w 6668530"/>
              <a:gd name="connsiteY4-1042" fmla="*/ 1492797 h 3278818"/>
              <a:gd name="connsiteX5-1043" fmla="*/ 6179870 w 6668530"/>
              <a:gd name="connsiteY5-1044" fmla="*/ 2169071 h 3278818"/>
              <a:gd name="connsiteX6-1045" fmla="*/ 5551220 w 6668530"/>
              <a:gd name="connsiteY6-1046" fmla="*/ 2354809 h 3278818"/>
              <a:gd name="connsiteX7-1047" fmla="*/ 4994007 w 6668530"/>
              <a:gd name="connsiteY7-1048" fmla="*/ 3278734 h 3278818"/>
              <a:gd name="connsiteX8-1049" fmla="*/ 4498707 w 6668530"/>
              <a:gd name="connsiteY8-1050" fmla="*/ 2397672 h 3278818"/>
              <a:gd name="connsiteX9-1051" fmla="*/ 755382 w 6668530"/>
              <a:gd name="connsiteY9-1052" fmla="*/ 2240509 h 3278818"/>
              <a:gd name="connsiteX10-1053" fmla="*/ 79107 w 6668530"/>
              <a:gd name="connsiteY10-1054" fmla="*/ 1811884 h 3278818"/>
              <a:gd name="connsiteX11-1055" fmla="*/ 74345 w 6668530"/>
              <a:gd name="connsiteY11-1056" fmla="*/ 792709 h 3278818"/>
              <a:gd name="connsiteX0-1057" fmla="*/ 81425 w 6675610"/>
              <a:gd name="connsiteY0-1058" fmla="*/ 792709 h 3278818"/>
              <a:gd name="connsiteX1-1059" fmla="*/ 1529225 w 6675610"/>
              <a:gd name="connsiteY1-1060" fmla="*/ 68809 h 3278818"/>
              <a:gd name="connsiteX2-1061" fmla="*/ 5558300 w 6675610"/>
              <a:gd name="connsiteY2-1062" fmla="*/ 121197 h 3278818"/>
              <a:gd name="connsiteX3-1063" fmla="*/ 6520325 w 6675610"/>
              <a:gd name="connsiteY3-1064" fmla="*/ 726034 h 3278818"/>
              <a:gd name="connsiteX4-1065" fmla="*/ 6653675 w 6675610"/>
              <a:gd name="connsiteY4-1066" fmla="*/ 1492797 h 3278818"/>
              <a:gd name="connsiteX5-1067" fmla="*/ 6186950 w 6675610"/>
              <a:gd name="connsiteY5-1068" fmla="*/ 2169071 h 3278818"/>
              <a:gd name="connsiteX6-1069" fmla="*/ 5558300 w 6675610"/>
              <a:gd name="connsiteY6-1070" fmla="*/ 2354809 h 3278818"/>
              <a:gd name="connsiteX7-1071" fmla="*/ 5001087 w 6675610"/>
              <a:gd name="connsiteY7-1072" fmla="*/ 3278734 h 3278818"/>
              <a:gd name="connsiteX8-1073" fmla="*/ 4505787 w 6675610"/>
              <a:gd name="connsiteY8-1074" fmla="*/ 2397672 h 3278818"/>
              <a:gd name="connsiteX9-1075" fmla="*/ 762462 w 6675610"/>
              <a:gd name="connsiteY9-1076" fmla="*/ 2240509 h 3278818"/>
              <a:gd name="connsiteX10-1077" fmla="*/ 86187 w 6675610"/>
              <a:gd name="connsiteY10-1078" fmla="*/ 1811884 h 3278818"/>
              <a:gd name="connsiteX11-1079" fmla="*/ 81425 w 6675610"/>
              <a:gd name="connsiteY11-1080" fmla="*/ 792709 h 3278818"/>
              <a:gd name="connsiteX0-1081" fmla="*/ 88795 w 6682980"/>
              <a:gd name="connsiteY0-1082" fmla="*/ 792709 h 3278818"/>
              <a:gd name="connsiteX1-1083" fmla="*/ 1536595 w 6682980"/>
              <a:gd name="connsiteY1-1084" fmla="*/ 68809 h 3278818"/>
              <a:gd name="connsiteX2-1085" fmla="*/ 5565670 w 6682980"/>
              <a:gd name="connsiteY2-1086" fmla="*/ 121197 h 3278818"/>
              <a:gd name="connsiteX3-1087" fmla="*/ 6527695 w 6682980"/>
              <a:gd name="connsiteY3-1088" fmla="*/ 726034 h 3278818"/>
              <a:gd name="connsiteX4-1089" fmla="*/ 6661045 w 6682980"/>
              <a:gd name="connsiteY4-1090" fmla="*/ 1492797 h 3278818"/>
              <a:gd name="connsiteX5-1091" fmla="*/ 6194320 w 6682980"/>
              <a:gd name="connsiteY5-1092" fmla="*/ 2169071 h 3278818"/>
              <a:gd name="connsiteX6-1093" fmla="*/ 5565670 w 6682980"/>
              <a:gd name="connsiteY6-1094" fmla="*/ 2354809 h 3278818"/>
              <a:gd name="connsiteX7-1095" fmla="*/ 5008457 w 6682980"/>
              <a:gd name="connsiteY7-1096" fmla="*/ 3278734 h 3278818"/>
              <a:gd name="connsiteX8-1097" fmla="*/ 4513157 w 6682980"/>
              <a:gd name="connsiteY8-1098" fmla="*/ 2397672 h 3278818"/>
              <a:gd name="connsiteX9-1099" fmla="*/ 769832 w 6682980"/>
              <a:gd name="connsiteY9-1100" fmla="*/ 2240509 h 3278818"/>
              <a:gd name="connsiteX10-1101" fmla="*/ 93557 w 6682980"/>
              <a:gd name="connsiteY10-1102" fmla="*/ 1811884 h 3278818"/>
              <a:gd name="connsiteX11-1103" fmla="*/ 88795 w 6682980"/>
              <a:gd name="connsiteY11-1104" fmla="*/ 792709 h 3278818"/>
              <a:gd name="connsiteX0-1105" fmla="*/ 88795 w 6682980"/>
              <a:gd name="connsiteY0-1106" fmla="*/ 792709 h 3278818"/>
              <a:gd name="connsiteX1-1107" fmla="*/ 1536595 w 6682980"/>
              <a:gd name="connsiteY1-1108" fmla="*/ 68809 h 3278818"/>
              <a:gd name="connsiteX2-1109" fmla="*/ 5565670 w 6682980"/>
              <a:gd name="connsiteY2-1110" fmla="*/ 121197 h 3278818"/>
              <a:gd name="connsiteX3-1111" fmla="*/ 6527695 w 6682980"/>
              <a:gd name="connsiteY3-1112" fmla="*/ 726034 h 3278818"/>
              <a:gd name="connsiteX4-1113" fmla="*/ 6661045 w 6682980"/>
              <a:gd name="connsiteY4-1114" fmla="*/ 1492797 h 3278818"/>
              <a:gd name="connsiteX5-1115" fmla="*/ 6194320 w 6682980"/>
              <a:gd name="connsiteY5-1116" fmla="*/ 2169071 h 3278818"/>
              <a:gd name="connsiteX6-1117" fmla="*/ 5565670 w 6682980"/>
              <a:gd name="connsiteY6-1118" fmla="*/ 2354809 h 3278818"/>
              <a:gd name="connsiteX7-1119" fmla="*/ 5008457 w 6682980"/>
              <a:gd name="connsiteY7-1120" fmla="*/ 3278734 h 3278818"/>
              <a:gd name="connsiteX8-1121" fmla="*/ 4513157 w 6682980"/>
              <a:gd name="connsiteY8-1122" fmla="*/ 2397672 h 3278818"/>
              <a:gd name="connsiteX9-1123" fmla="*/ 769832 w 6682980"/>
              <a:gd name="connsiteY9-1124" fmla="*/ 2240509 h 3278818"/>
              <a:gd name="connsiteX10-1125" fmla="*/ 93557 w 6682980"/>
              <a:gd name="connsiteY10-1126" fmla="*/ 1811884 h 3278818"/>
              <a:gd name="connsiteX11-1127" fmla="*/ 88795 w 6682980"/>
              <a:gd name="connsiteY11-1128" fmla="*/ 792709 h 3278818"/>
              <a:gd name="connsiteX0-1129" fmla="*/ 88795 w 6682980"/>
              <a:gd name="connsiteY0-1130" fmla="*/ 792709 h 3278738"/>
              <a:gd name="connsiteX1-1131" fmla="*/ 1536595 w 6682980"/>
              <a:gd name="connsiteY1-1132" fmla="*/ 68809 h 3278738"/>
              <a:gd name="connsiteX2-1133" fmla="*/ 5565670 w 6682980"/>
              <a:gd name="connsiteY2-1134" fmla="*/ 121197 h 3278738"/>
              <a:gd name="connsiteX3-1135" fmla="*/ 6527695 w 6682980"/>
              <a:gd name="connsiteY3-1136" fmla="*/ 726034 h 3278738"/>
              <a:gd name="connsiteX4-1137" fmla="*/ 6661045 w 6682980"/>
              <a:gd name="connsiteY4-1138" fmla="*/ 1492797 h 3278738"/>
              <a:gd name="connsiteX5-1139" fmla="*/ 6194320 w 6682980"/>
              <a:gd name="connsiteY5-1140" fmla="*/ 2169071 h 3278738"/>
              <a:gd name="connsiteX6-1141" fmla="*/ 5546620 w 6682980"/>
              <a:gd name="connsiteY6-1142" fmla="*/ 2388147 h 3278738"/>
              <a:gd name="connsiteX7-1143" fmla="*/ 5008457 w 6682980"/>
              <a:gd name="connsiteY7-1144" fmla="*/ 3278734 h 3278738"/>
              <a:gd name="connsiteX8-1145" fmla="*/ 4513157 w 6682980"/>
              <a:gd name="connsiteY8-1146" fmla="*/ 2397672 h 3278738"/>
              <a:gd name="connsiteX9-1147" fmla="*/ 769832 w 6682980"/>
              <a:gd name="connsiteY9-1148" fmla="*/ 2240509 h 3278738"/>
              <a:gd name="connsiteX10-1149" fmla="*/ 93557 w 6682980"/>
              <a:gd name="connsiteY10-1150" fmla="*/ 1811884 h 3278738"/>
              <a:gd name="connsiteX11-1151" fmla="*/ 88795 w 6682980"/>
              <a:gd name="connsiteY11-1152" fmla="*/ 792709 h 3278738"/>
              <a:gd name="connsiteX0-1153" fmla="*/ 88795 w 6675408"/>
              <a:gd name="connsiteY0-1154" fmla="*/ 792709 h 3278738"/>
              <a:gd name="connsiteX1-1155" fmla="*/ 1536595 w 6675408"/>
              <a:gd name="connsiteY1-1156" fmla="*/ 68809 h 3278738"/>
              <a:gd name="connsiteX2-1157" fmla="*/ 5565670 w 6675408"/>
              <a:gd name="connsiteY2-1158" fmla="*/ 121197 h 3278738"/>
              <a:gd name="connsiteX3-1159" fmla="*/ 6527695 w 6675408"/>
              <a:gd name="connsiteY3-1160" fmla="*/ 726034 h 3278738"/>
              <a:gd name="connsiteX4-1161" fmla="*/ 6661045 w 6675408"/>
              <a:gd name="connsiteY4-1162" fmla="*/ 1492797 h 3278738"/>
              <a:gd name="connsiteX5-1163" fmla="*/ 6194320 w 6675408"/>
              <a:gd name="connsiteY5-1164" fmla="*/ 2169071 h 3278738"/>
              <a:gd name="connsiteX6-1165" fmla="*/ 5546620 w 6675408"/>
              <a:gd name="connsiteY6-1166" fmla="*/ 2388147 h 3278738"/>
              <a:gd name="connsiteX7-1167" fmla="*/ 5008457 w 6675408"/>
              <a:gd name="connsiteY7-1168" fmla="*/ 3278734 h 3278738"/>
              <a:gd name="connsiteX8-1169" fmla="*/ 4513157 w 6675408"/>
              <a:gd name="connsiteY8-1170" fmla="*/ 2397672 h 3278738"/>
              <a:gd name="connsiteX9-1171" fmla="*/ 769832 w 6675408"/>
              <a:gd name="connsiteY9-1172" fmla="*/ 2240509 h 3278738"/>
              <a:gd name="connsiteX10-1173" fmla="*/ 93557 w 6675408"/>
              <a:gd name="connsiteY10-1174" fmla="*/ 1811884 h 3278738"/>
              <a:gd name="connsiteX11-1175" fmla="*/ 88795 w 6675408"/>
              <a:gd name="connsiteY11-1176" fmla="*/ 792709 h 3278738"/>
              <a:gd name="connsiteX0-1177" fmla="*/ 88795 w 6675408"/>
              <a:gd name="connsiteY0-1178" fmla="*/ 792709 h 3278748"/>
              <a:gd name="connsiteX1-1179" fmla="*/ 1536595 w 6675408"/>
              <a:gd name="connsiteY1-1180" fmla="*/ 68809 h 3278748"/>
              <a:gd name="connsiteX2-1181" fmla="*/ 5565670 w 6675408"/>
              <a:gd name="connsiteY2-1182" fmla="*/ 121197 h 3278748"/>
              <a:gd name="connsiteX3-1183" fmla="*/ 6527695 w 6675408"/>
              <a:gd name="connsiteY3-1184" fmla="*/ 726034 h 3278748"/>
              <a:gd name="connsiteX4-1185" fmla="*/ 6661045 w 6675408"/>
              <a:gd name="connsiteY4-1186" fmla="*/ 1492797 h 3278748"/>
              <a:gd name="connsiteX5-1187" fmla="*/ 6194320 w 6675408"/>
              <a:gd name="connsiteY5-1188" fmla="*/ 2169071 h 3278748"/>
              <a:gd name="connsiteX6-1189" fmla="*/ 5540936 w 6675408"/>
              <a:gd name="connsiteY6-1190" fmla="*/ 2416580 h 3278748"/>
              <a:gd name="connsiteX7-1191" fmla="*/ 5008457 w 6675408"/>
              <a:gd name="connsiteY7-1192" fmla="*/ 3278734 h 3278748"/>
              <a:gd name="connsiteX8-1193" fmla="*/ 4513157 w 6675408"/>
              <a:gd name="connsiteY8-1194" fmla="*/ 2397672 h 3278748"/>
              <a:gd name="connsiteX9-1195" fmla="*/ 769832 w 6675408"/>
              <a:gd name="connsiteY9-1196" fmla="*/ 2240509 h 3278748"/>
              <a:gd name="connsiteX10-1197" fmla="*/ 93557 w 6675408"/>
              <a:gd name="connsiteY10-1198" fmla="*/ 1811884 h 3278748"/>
              <a:gd name="connsiteX11-1199" fmla="*/ 88795 w 6675408"/>
              <a:gd name="connsiteY11-1200" fmla="*/ 792709 h 3278748"/>
              <a:gd name="connsiteX0-1201" fmla="*/ 88795 w 6675408"/>
              <a:gd name="connsiteY0-1202" fmla="*/ 792709 h 3278748"/>
              <a:gd name="connsiteX1-1203" fmla="*/ 1536595 w 6675408"/>
              <a:gd name="connsiteY1-1204" fmla="*/ 68809 h 3278748"/>
              <a:gd name="connsiteX2-1205" fmla="*/ 5565670 w 6675408"/>
              <a:gd name="connsiteY2-1206" fmla="*/ 121197 h 3278748"/>
              <a:gd name="connsiteX3-1207" fmla="*/ 6527695 w 6675408"/>
              <a:gd name="connsiteY3-1208" fmla="*/ 726034 h 3278748"/>
              <a:gd name="connsiteX4-1209" fmla="*/ 6661045 w 6675408"/>
              <a:gd name="connsiteY4-1210" fmla="*/ 1492797 h 3278748"/>
              <a:gd name="connsiteX5-1211" fmla="*/ 6194320 w 6675408"/>
              <a:gd name="connsiteY5-1212" fmla="*/ 2169071 h 3278748"/>
              <a:gd name="connsiteX6-1213" fmla="*/ 5540936 w 6675408"/>
              <a:gd name="connsiteY6-1214" fmla="*/ 2416580 h 3278748"/>
              <a:gd name="connsiteX7-1215" fmla="*/ 5008457 w 6675408"/>
              <a:gd name="connsiteY7-1216" fmla="*/ 3278734 h 3278748"/>
              <a:gd name="connsiteX8-1217" fmla="*/ 4513157 w 6675408"/>
              <a:gd name="connsiteY8-1218" fmla="*/ 2397672 h 3278748"/>
              <a:gd name="connsiteX9-1219" fmla="*/ 769832 w 6675408"/>
              <a:gd name="connsiteY9-1220" fmla="*/ 2240509 h 3278748"/>
              <a:gd name="connsiteX10-1221" fmla="*/ 93557 w 6675408"/>
              <a:gd name="connsiteY10-1222" fmla="*/ 1811884 h 3278748"/>
              <a:gd name="connsiteX11-1223" fmla="*/ 88795 w 6675408"/>
              <a:gd name="connsiteY11-1224" fmla="*/ 792709 h 32787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</a:cxnLst>
            <a:rect l="l" t="t" r="r" b="b"/>
            <a:pathLst>
              <a:path w="6675408" h="3278748">
                <a:moveTo>
                  <a:pt x="88795" y="792709"/>
                </a:moveTo>
                <a:cubicBezTo>
                  <a:pt x="248285" y="475480"/>
                  <a:pt x="623783" y="180728"/>
                  <a:pt x="1536595" y="68809"/>
                </a:cubicBezTo>
                <a:cubicBezTo>
                  <a:pt x="2449407" y="-43110"/>
                  <a:pt x="5053228" y="-13456"/>
                  <a:pt x="5565670" y="121197"/>
                </a:cubicBezTo>
                <a:cubicBezTo>
                  <a:pt x="6157156" y="276620"/>
                  <a:pt x="6354583" y="490197"/>
                  <a:pt x="6527695" y="726034"/>
                </a:cubicBezTo>
                <a:cubicBezTo>
                  <a:pt x="6670453" y="920519"/>
                  <a:pt x="6696854" y="1185451"/>
                  <a:pt x="6661045" y="1492797"/>
                </a:cubicBezTo>
                <a:cubicBezTo>
                  <a:pt x="6623147" y="1818071"/>
                  <a:pt x="6381005" y="2015107"/>
                  <a:pt x="6194320" y="2169071"/>
                </a:cubicBezTo>
                <a:cubicBezTo>
                  <a:pt x="6007635" y="2323035"/>
                  <a:pt x="5741884" y="2389996"/>
                  <a:pt x="5540936" y="2416580"/>
                </a:cubicBezTo>
                <a:cubicBezTo>
                  <a:pt x="5431398" y="2757892"/>
                  <a:pt x="5179753" y="3281885"/>
                  <a:pt x="5008457" y="3278734"/>
                </a:cubicBezTo>
                <a:cubicBezTo>
                  <a:pt x="4837161" y="3275583"/>
                  <a:pt x="4657619" y="2837409"/>
                  <a:pt x="4513157" y="2397672"/>
                </a:cubicBezTo>
                <a:cubicBezTo>
                  <a:pt x="3773382" y="2453234"/>
                  <a:pt x="1505439" y="2345357"/>
                  <a:pt x="769832" y="2240509"/>
                </a:cubicBezTo>
                <a:cubicBezTo>
                  <a:pt x="418994" y="2190503"/>
                  <a:pt x="207063" y="2053184"/>
                  <a:pt x="93557" y="1811884"/>
                </a:cubicBezTo>
                <a:cubicBezTo>
                  <a:pt x="-19949" y="1570584"/>
                  <a:pt x="-40194" y="1049271"/>
                  <a:pt x="88795" y="792709"/>
                </a:cubicBezTo>
                <a:close/>
              </a:path>
            </a:pathLst>
          </a:custGeom>
          <a:solidFill>
            <a:schemeClr val="accent3"/>
          </a:solidFill>
          <a:ln w="15875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8" name="任意多边形: 形状 77"/>
          <p:cNvSpPr/>
          <p:nvPr>
            <p:custDataLst>
              <p:tags r:id="rId61"/>
            </p:custDataLst>
          </p:nvPr>
        </p:nvSpPr>
        <p:spPr>
          <a:xfrm>
            <a:off x="9373235" y="984250"/>
            <a:ext cx="2050415" cy="1007110"/>
          </a:xfrm>
          <a:custGeom>
            <a:avLst/>
            <a:gdLst>
              <a:gd name="connsiteX0" fmla="*/ 0 w 6586538"/>
              <a:gd name="connsiteY0" fmla="*/ 762000 h 3209925"/>
              <a:gd name="connsiteX1" fmla="*/ 1481138 w 6586538"/>
              <a:gd name="connsiteY1" fmla="*/ 0 h 3209925"/>
              <a:gd name="connsiteX2" fmla="*/ 5576888 w 6586538"/>
              <a:gd name="connsiteY2" fmla="*/ 38100 h 3209925"/>
              <a:gd name="connsiteX3" fmla="*/ 6472238 w 6586538"/>
              <a:gd name="connsiteY3" fmla="*/ 657225 h 3209925"/>
              <a:gd name="connsiteX4" fmla="*/ 6586538 w 6586538"/>
              <a:gd name="connsiteY4" fmla="*/ 1419225 h 3209925"/>
              <a:gd name="connsiteX5" fmla="*/ 6138863 w 6586538"/>
              <a:gd name="connsiteY5" fmla="*/ 2100262 h 3209925"/>
              <a:gd name="connsiteX6" fmla="*/ 5510213 w 6586538"/>
              <a:gd name="connsiteY6" fmla="*/ 2286000 h 3209925"/>
              <a:gd name="connsiteX7" fmla="*/ 4953000 w 6586538"/>
              <a:gd name="connsiteY7" fmla="*/ 3209925 h 3209925"/>
              <a:gd name="connsiteX8" fmla="*/ 4448175 w 6586538"/>
              <a:gd name="connsiteY8" fmla="*/ 2276475 h 3209925"/>
              <a:gd name="connsiteX9" fmla="*/ 714375 w 6586538"/>
              <a:gd name="connsiteY9" fmla="*/ 2143125 h 3209925"/>
              <a:gd name="connsiteX10" fmla="*/ 38100 w 6586538"/>
              <a:gd name="connsiteY10" fmla="*/ 1743075 h 3209925"/>
              <a:gd name="connsiteX11" fmla="*/ 0 w 6586538"/>
              <a:gd name="connsiteY11" fmla="*/ 762000 h 3209925"/>
              <a:gd name="connsiteX0-1" fmla="*/ 0 w 6586538"/>
              <a:gd name="connsiteY0-2" fmla="*/ 832287 h 3280212"/>
              <a:gd name="connsiteX1-3" fmla="*/ 1481138 w 6586538"/>
              <a:gd name="connsiteY1-4" fmla="*/ 70287 h 3280212"/>
              <a:gd name="connsiteX2-5" fmla="*/ 5576888 w 6586538"/>
              <a:gd name="connsiteY2-6" fmla="*/ 108387 h 3280212"/>
              <a:gd name="connsiteX3-7" fmla="*/ 6472238 w 6586538"/>
              <a:gd name="connsiteY3-8" fmla="*/ 727512 h 3280212"/>
              <a:gd name="connsiteX4-9" fmla="*/ 6586538 w 6586538"/>
              <a:gd name="connsiteY4-10" fmla="*/ 1489512 h 3280212"/>
              <a:gd name="connsiteX5-11" fmla="*/ 6138863 w 6586538"/>
              <a:gd name="connsiteY5-12" fmla="*/ 2170549 h 3280212"/>
              <a:gd name="connsiteX6-13" fmla="*/ 5510213 w 6586538"/>
              <a:gd name="connsiteY6-14" fmla="*/ 2356287 h 3280212"/>
              <a:gd name="connsiteX7-15" fmla="*/ 4953000 w 6586538"/>
              <a:gd name="connsiteY7-16" fmla="*/ 3280212 h 3280212"/>
              <a:gd name="connsiteX8-17" fmla="*/ 4448175 w 6586538"/>
              <a:gd name="connsiteY8-18" fmla="*/ 2346762 h 3280212"/>
              <a:gd name="connsiteX9-19" fmla="*/ 714375 w 6586538"/>
              <a:gd name="connsiteY9-20" fmla="*/ 2213412 h 3280212"/>
              <a:gd name="connsiteX10-21" fmla="*/ 38100 w 6586538"/>
              <a:gd name="connsiteY10-22" fmla="*/ 1813362 h 3280212"/>
              <a:gd name="connsiteX11-23" fmla="*/ 0 w 6586538"/>
              <a:gd name="connsiteY11-24" fmla="*/ 832287 h 3280212"/>
              <a:gd name="connsiteX0-25" fmla="*/ 0 w 6586538"/>
              <a:gd name="connsiteY0-26" fmla="*/ 978210 h 3426135"/>
              <a:gd name="connsiteX1-27" fmla="*/ 1481138 w 6586538"/>
              <a:gd name="connsiteY1-28" fmla="*/ 216210 h 3426135"/>
              <a:gd name="connsiteX2-29" fmla="*/ 5576888 w 6586538"/>
              <a:gd name="connsiteY2-30" fmla="*/ 254310 h 3426135"/>
              <a:gd name="connsiteX3-31" fmla="*/ 6472238 w 6586538"/>
              <a:gd name="connsiteY3-32" fmla="*/ 873435 h 3426135"/>
              <a:gd name="connsiteX4-33" fmla="*/ 6586538 w 6586538"/>
              <a:gd name="connsiteY4-34" fmla="*/ 1635435 h 3426135"/>
              <a:gd name="connsiteX5-35" fmla="*/ 6138863 w 6586538"/>
              <a:gd name="connsiteY5-36" fmla="*/ 2316472 h 3426135"/>
              <a:gd name="connsiteX6-37" fmla="*/ 5510213 w 6586538"/>
              <a:gd name="connsiteY6-38" fmla="*/ 2502210 h 3426135"/>
              <a:gd name="connsiteX7-39" fmla="*/ 4953000 w 6586538"/>
              <a:gd name="connsiteY7-40" fmla="*/ 3426135 h 3426135"/>
              <a:gd name="connsiteX8-41" fmla="*/ 4448175 w 6586538"/>
              <a:gd name="connsiteY8-42" fmla="*/ 2492685 h 3426135"/>
              <a:gd name="connsiteX9-43" fmla="*/ 714375 w 6586538"/>
              <a:gd name="connsiteY9-44" fmla="*/ 2359335 h 3426135"/>
              <a:gd name="connsiteX10-45" fmla="*/ 38100 w 6586538"/>
              <a:gd name="connsiteY10-46" fmla="*/ 1959285 h 3426135"/>
              <a:gd name="connsiteX11-47" fmla="*/ 0 w 6586538"/>
              <a:gd name="connsiteY11-48" fmla="*/ 978210 h 3426135"/>
              <a:gd name="connsiteX0-49" fmla="*/ 0 w 6586538"/>
              <a:gd name="connsiteY0-50" fmla="*/ 854754 h 3302679"/>
              <a:gd name="connsiteX1-51" fmla="*/ 1481138 w 6586538"/>
              <a:gd name="connsiteY1-52" fmla="*/ 92754 h 3302679"/>
              <a:gd name="connsiteX2-53" fmla="*/ 5576888 w 6586538"/>
              <a:gd name="connsiteY2-54" fmla="*/ 130854 h 3302679"/>
              <a:gd name="connsiteX3-55" fmla="*/ 6472238 w 6586538"/>
              <a:gd name="connsiteY3-56" fmla="*/ 749979 h 3302679"/>
              <a:gd name="connsiteX4-57" fmla="*/ 6586538 w 6586538"/>
              <a:gd name="connsiteY4-58" fmla="*/ 1511979 h 3302679"/>
              <a:gd name="connsiteX5-59" fmla="*/ 6138863 w 6586538"/>
              <a:gd name="connsiteY5-60" fmla="*/ 2193016 h 3302679"/>
              <a:gd name="connsiteX6-61" fmla="*/ 5510213 w 6586538"/>
              <a:gd name="connsiteY6-62" fmla="*/ 2378754 h 3302679"/>
              <a:gd name="connsiteX7-63" fmla="*/ 4953000 w 6586538"/>
              <a:gd name="connsiteY7-64" fmla="*/ 3302679 h 3302679"/>
              <a:gd name="connsiteX8-65" fmla="*/ 4448175 w 6586538"/>
              <a:gd name="connsiteY8-66" fmla="*/ 2369229 h 3302679"/>
              <a:gd name="connsiteX9-67" fmla="*/ 714375 w 6586538"/>
              <a:gd name="connsiteY9-68" fmla="*/ 2235879 h 3302679"/>
              <a:gd name="connsiteX10-69" fmla="*/ 38100 w 6586538"/>
              <a:gd name="connsiteY10-70" fmla="*/ 1835829 h 3302679"/>
              <a:gd name="connsiteX11-71" fmla="*/ 0 w 6586538"/>
              <a:gd name="connsiteY11-72" fmla="*/ 854754 h 3302679"/>
              <a:gd name="connsiteX0-73" fmla="*/ 0 w 6586538"/>
              <a:gd name="connsiteY0-74" fmla="*/ 841545 h 3289470"/>
              <a:gd name="connsiteX1-75" fmla="*/ 1481138 w 6586538"/>
              <a:gd name="connsiteY1-76" fmla="*/ 79545 h 3289470"/>
              <a:gd name="connsiteX2-77" fmla="*/ 5576888 w 6586538"/>
              <a:gd name="connsiteY2-78" fmla="*/ 117645 h 3289470"/>
              <a:gd name="connsiteX3-79" fmla="*/ 6472238 w 6586538"/>
              <a:gd name="connsiteY3-80" fmla="*/ 736770 h 3289470"/>
              <a:gd name="connsiteX4-81" fmla="*/ 6586538 w 6586538"/>
              <a:gd name="connsiteY4-82" fmla="*/ 1498770 h 3289470"/>
              <a:gd name="connsiteX5-83" fmla="*/ 6138863 w 6586538"/>
              <a:gd name="connsiteY5-84" fmla="*/ 2179807 h 3289470"/>
              <a:gd name="connsiteX6-85" fmla="*/ 5510213 w 6586538"/>
              <a:gd name="connsiteY6-86" fmla="*/ 2365545 h 3289470"/>
              <a:gd name="connsiteX7-87" fmla="*/ 4953000 w 6586538"/>
              <a:gd name="connsiteY7-88" fmla="*/ 3289470 h 3289470"/>
              <a:gd name="connsiteX8-89" fmla="*/ 4448175 w 6586538"/>
              <a:gd name="connsiteY8-90" fmla="*/ 2356020 h 3289470"/>
              <a:gd name="connsiteX9-91" fmla="*/ 714375 w 6586538"/>
              <a:gd name="connsiteY9-92" fmla="*/ 2222670 h 3289470"/>
              <a:gd name="connsiteX10-93" fmla="*/ 38100 w 6586538"/>
              <a:gd name="connsiteY10-94" fmla="*/ 1822620 h 3289470"/>
              <a:gd name="connsiteX11-95" fmla="*/ 0 w 6586538"/>
              <a:gd name="connsiteY11-96" fmla="*/ 841545 h 3289470"/>
              <a:gd name="connsiteX0-97" fmla="*/ 0 w 6586538"/>
              <a:gd name="connsiteY0-98" fmla="*/ 841545 h 3289470"/>
              <a:gd name="connsiteX1-99" fmla="*/ 1481138 w 6586538"/>
              <a:gd name="connsiteY1-100" fmla="*/ 79545 h 3289470"/>
              <a:gd name="connsiteX2-101" fmla="*/ 5576888 w 6586538"/>
              <a:gd name="connsiteY2-102" fmla="*/ 117645 h 3289470"/>
              <a:gd name="connsiteX3-103" fmla="*/ 6472238 w 6586538"/>
              <a:gd name="connsiteY3-104" fmla="*/ 736770 h 3289470"/>
              <a:gd name="connsiteX4-105" fmla="*/ 6586538 w 6586538"/>
              <a:gd name="connsiteY4-106" fmla="*/ 1498770 h 3289470"/>
              <a:gd name="connsiteX5-107" fmla="*/ 6138863 w 6586538"/>
              <a:gd name="connsiteY5-108" fmla="*/ 2179807 h 3289470"/>
              <a:gd name="connsiteX6-109" fmla="*/ 5510213 w 6586538"/>
              <a:gd name="connsiteY6-110" fmla="*/ 2365545 h 3289470"/>
              <a:gd name="connsiteX7-111" fmla="*/ 4953000 w 6586538"/>
              <a:gd name="connsiteY7-112" fmla="*/ 3289470 h 3289470"/>
              <a:gd name="connsiteX8-113" fmla="*/ 4448175 w 6586538"/>
              <a:gd name="connsiteY8-114" fmla="*/ 2356020 h 3289470"/>
              <a:gd name="connsiteX9-115" fmla="*/ 714375 w 6586538"/>
              <a:gd name="connsiteY9-116" fmla="*/ 2222670 h 3289470"/>
              <a:gd name="connsiteX10-117" fmla="*/ 38100 w 6586538"/>
              <a:gd name="connsiteY10-118" fmla="*/ 1822620 h 3289470"/>
              <a:gd name="connsiteX11-119" fmla="*/ 0 w 6586538"/>
              <a:gd name="connsiteY11-120" fmla="*/ 841545 h 3289470"/>
              <a:gd name="connsiteX0-121" fmla="*/ 0 w 6589558"/>
              <a:gd name="connsiteY0-122" fmla="*/ 841545 h 3289470"/>
              <a:gd name="connsiteX1-123" fmla="*/ 1481138 w 6589558"/>
              <a:gd name="connsiteY1-124" fmla="*/ 79545 h 3289470"/>
              <a:gd name="connsiteX2-125" fmla="*/ 5576888 w 6589558"/>
              <a:gd name="connsiteY2-126" fmla="*/ 117645 h 3289470"/>
              <a:gd name="connsiteX3-127" fmla="*/ 6472238 w 6589558"/>
              <a:gd name="connsiteY3-128" fmla="*/ 736770 h 3289470"/>
              <a:gd name="connsiteX4-129" fmla="*/ 6586538 w 6589558"/>
              <a:gd name="connsiteY4-130" fmla="*/ 1498770 h 3289470"/>
              <a:gd name="connsiteX5-131" fmla="*/ 6138863 w 6589558"/>
              <a:gd name="connsiteY5-132" fmla="*/ 2179807 h 3289470"/>
              <a:gd name="connsiteX6-133" fmla="*/ 5510213 w 6589558"/>
              <a:gd name="connsiteY6-134" fmla="*/ 2365545 h 3289470"/>
              <a:gd name="connsiteX7-135" fmla="*/ 4953000 w 6589558"/>
              <a:gd name="connsiteY7-136" fmla="*/ 3289470 h 3289470"/>
              <a:gd name="connsiteX8-137" fmla="*/ 4448175 w 6589558"/>
              <a:gd name="connsiteY8-138" fmla="*/ 2356020 h 3289470"/>
              <a:gd name="connsiteX9-139" fmla="*/ 714375 w 6589558"/>
              <a:gd name="connsiteY9-140" fmla="*/ 2222670 h 3289470"/>
              <a:gd name="connsiteX10-141" fmla="*/ 38100 w 6589558"/>
              <a:gd name="connsiteY10-142" fmla="*/ 1822620 h 3289470"/>
              <a:gd name="connsiteX11-143" fmla="*/ 0 w 6589558"/>
              <a:gd name="connsiteY11-144" fmla="*/ 841545 h 3289470"/>
              <a:gd name="connsiteX0-145" fmla="*/ 0 w 6592103"/>
              <a:gd name="connsiteY0-146" fmla="*/ 841545 h 3289470"/>
              <a:gd name="connsiteX1-147" fmla="*/ 1481138 w 6592103"/>
              <a:gd name="connsiteY1-148" fmla="*/ 79545 h 3289470"/>
              <a:gd name="connsiteX2-149" fmla="*/ 5576888 w 6592103"/>
              <a:gd name="connsiteY2-150" fmla="*/ 117645 h 3289470"/>
              <a:gd name="connsiteX3-151" fmla="*/ 6472238 w 6592103"/>
              <a:gd name="connsiteY3-152" fmla="*/ 736770 h 3289470"/>
              <a:gd name="connsiteX4-153" fmla="*/ 6586538 w 6592103"/>
              <a:gd name="connsiteY4-154" fmla="*/ 1498770 h 3289470"/>
              <a:gd name="connsiteX5-155" fmla="*/ 6138863 w 6592103"/>
              <a:gd name="connsiteY5-156" fmla="*/ 2179807 h 3289470"/>
              <a:gd name="connsiteX6-157" fmla="*/ 5510213 w 6592103"/>
              <a:gd name="connsiteY6-158" fmla="*/ 2365545 h 3289470"/>
              <a:gd name="connsiteX7-159" fmla="*/ 4953000 w 6592103"/>
              <a:gd name="connsiteY7-160" fmla="*/ 3289470 h 3289470"/>
              <a:gd name="connsiteX8-161" fmla="*/ 4448175 w 6592103"/>
              <a:gd name="connsiteY8-162" fmla="*/ 2356020 h 3289470"/>
              <a:gd name="connsiteX9-163" fmla="*/ 714375 w 6592103"/>
              <a:gd name="connsiteY9-164" fmla="*/ 2222670 h 3289470"/>
              <a:gd name="connsiteX10-165" fmla="*/ 38100 w 6592103"/>
              <a:gd name="connsiteY10-166" fmla="*/ 1822620 h 3289470"/>
              <a:gd name="connsiteX11-167" fmla="*/ 0 w 6592103"/>
              <a:gd name="connsiteY11-168" fmla="*/ 841545 h 3289470"/>
              <a:gd name="connsiteX0-169" fmla="*/ 0 w 6598121"/>
              <a:gd name="connsiteY0-170" fmla="*/ 841545 h 3289470"/>
              <a:gd name="connsiteX1-171" fmla="*/ 1481138 w 6598121"/>
              <a:gd name="connsiteY1-172" fmla="*/ 79545 h 3289470"/>
              <a:gd name="connsiteX2-173" fmla="*/ 5576888 w 6598121"/>
              <a:gd name="connsiteY2-174" fmla="*/ 117645 h 3289470"/>
              <a:gd name="connsiteX3-175" fmla="*/ 6472238 w 6598121"/>
              <a:gd name="connsiteY3-176" fmla="*/ 736770 h 3289470"/>
              <a:gd name="connsiteX4-177" fmla="*/ 6586538 w 6598121"/>
              <a:gd name="connsiteY4-178" fmla="*/ 1498770 h 3289470"/>
              <a:gd name="connsiteX5-179" fmla="*/ 6138863 w 6598121"/>
              <a:gd name="connsiteY5-180" fmla="*/ 2179807 h 3289470"/>
              <a:gd name="connsiteX6-181" fmla="*/ 5510213 w 6598121"/>
              <a:gd name="connsiteY6-182" fmla="*/ 2365545 h 3289470"/>
              <a:gd name="connsiteX7-183" fmla="*/ 4953000 w 6598121"/>
              <a:gd name="connsiteY7-184" fmla="*/ 3289470 h 3289470"/>
              <a:gd name="connsiteX8-185" fmla="*/ 4448175 w 6598121"/>
              <a:gd name="connsiteY8-186" fmla="*/ 2356020 h 3289470"/>
              <a:gd name="connsiteX9-187" fmla="*/ 714375 w 6598121"/>
              <a:gd name="connsiteY9-188" fmla="*/ 2222670 h 3289470"/>
              <a:gd name="connsiteX10-189" fmla="*/ 38100 w 6598121"/>
              <a:gd name="connsiteY10-190" fmla="*/ 1822620 h 3289470"/>
              <a:gd name="connsiteX11-191" fmla="*/ 0 w 6598121"/>
              <a:gd name="connsiteY11-192" fmla="*/ 841545 h 3289470"/>
              <a:gd name="connsiteX0-193" fmla="*/ 0 w 6608280"/>
              <a:gd name="connsiteY0-194" fmla="*/ 841545 h 3289470"/>
              <a:gd name="connsiteX1-195" fmla="*/ 1481138 w 6608280"/>
              <a:gd name="connsiteY1-196" fmla="*/ 79545 h 3289470"/>
              <a:gd name="connsiteX2-197" fmla="*/ 5576888 w 6608280"/>
              <a:gd name="connsiteY2-198" fmla="*/ 117645 h 3289470"/>
              <a:gd name="connsiteX3-199" fmla="*/ 6472238 w 6608280"/>
              <a:gd name="connsiteY3-200" fmla="*/ 736770 h 3289470"/>
              <a:gd name="connsiteX4-201" fmla="*/ 6586538 w 6608280"/>
              <a:gd name="connsiteY4-202" fmla="*/ 1498770 h 3289470"/>
              <a:gd name="connsiteX5-203" fmla="*/ 6138863 w 6608280"/>
              <a:gd name="connsiteY5-204" fmla="*/ 2179807 h 3289470"/>
              <a:gd name="connsiteX6-205" fmla="*/ 5510213 w 6608280"/>
              <a:gd name="connsiteY6-206" fmla="*/ 2365545 h 3289470"/>
              <a:gd name="connsiteX7-207" fmla="*/ 4953000 w 6608280"/>
              <a:gd name="connsiteY7-208" fmla="*/ 3289470 h 3289470"/>
              <a:gd name="connsiteX8-209" fmla="*/ 4448175 w 6608280"/>
              <a:gd name="connsiteY8-210" fmla="*/ 2356020 h 3289470"/>
              <a:gd name="connsiteX9-211" fmla="*/ 714375 w 6608280"/>
              <a:gd name="connsiteY9-212" fmla="*/ 2222670 h 3289470"/>
              <a:gd name="connsiteX10-213" fmla="*/ 38100 w 6608280"/>
              <a:gd name="connsiteY10-214" fmla="*/ 1822620 h 3289470"/>
              <a:gd name="connsiteX11-215" fmla="*/ 0 w 6608280"/>
              <a:gd name="connsiteY11-216" fmla="*/ 841545 h 3289470"/>
              <a:gd name="connsiteX0-217" fmla="*/ 0 w 6608280"/>
              <a:gd name="connsiteY0-218" fmla="*/ 841545 h 3289470"/>
              <a:gd name="connsiteX1-219" fmla="*/ 1481138 w 6608280"/>
              <a:gd name="connsiteY1-220" fmla="*/ 79545 h 3289470"/>
              <a:gd name="connsiteX2-221" fmla="*/ 5576888 w 6608280"/>
              <a:gd name="connsiteY2-222" fmla="*/ 117645 h 3289470"/>
              <a:gd name="connsiteX3-223" fmla="*/ 6472238 w 6608280"/>
              <a:gd name="connsiteY3-224" fmla="*/ 736770 h 3289470"/>
              <a:gd name="connsiteX4-225" fmla="*/ 6586538 w 6608280"/>
              <a:gd name="connsiteY4-226" fmla="*/ 1498770 h 3289470"/>
              <a:gd name="connsiteX5-227" fmla="*/ 6138863 w 6608280"/>
              <a:gd name="connsiteY5-228" fmla="*/ 2179807 h 3289470"/>
              <a:gd name="connsiteX6-229" fmla="*/ 5510213 w 6608280"/>
              <a:gd name="connsiteY6-230" fmla="*/ 2365545 h 3289470"/>
              <a:gd name="connsiteX7-231" fmla="*/ 4953000 w 6608280"/>
              <a:gd name="connsiteY7-232" fmla="*/ 3289470 h 3289470"/>
              <a:gd name="connsiteX8-233" fmla="*/ 4448175 w 6608280"/>
              <a:gd name="connsiteY8-234" fmla="*/ 2356020 h 3289470"/>
              <a:gd name="connsiteX9-235" fmla="*/ 714375 w 6608280"/>
              <a:gd name="connsiteY9-236" fmla="*/ 2222670 h 3289470"/>
              <a:gd name="connsiteX10-237" fmla="*/ 38100 w 6608280"/>
              <a:gd name="connsiteY10-238" fmla="*/ 1822620 h 3289470"/>
              <a:gd name="connsiteX11-239" fmla="*/ 0 w 6608280"/>
              <a:gd name="connsiteY11-240" fmla="*/ 841545 h 3289470"/>
              <a:gd name="connsiteX0-241" fmla="*/ 0 w 6608280"/>
              <a:gd name="connsiteY0-242" fmla="*/ 841545 h 3289470"/>
              <a:gd name="connsiteX1-243" fmla="*/ 1481138 w 6608280"/>
              <a:gd name="connsiteY1-244" fmla="*/ 79545 h 3289470"/>
              <a:gd name="connsiteX2-245" fmla="*/ 5576888 w 6608280"/>
              <a:gd name="connsiteY2-246" fmla="*/ 117645 h 3289470"/>
              <a:gd name="connsiteX3-247" fmla="*/ 6472238 w 6608280"/>
              <a:gd name="connsiteY3-248" fmla="*/ 736770 h 3289470"/>
              <a:gd name="connsiteX4-249" fmla="*/ 6586538 w 6608280"/>
              <a:gd name="connsiteY4-250" fmla="*/ 1498770 h 3289470"/>
              <a:gd name="connsiteX5-251" fmla="*/ 6138863 w 6608280"/>
              <a:gd name="connsiteY5-252" fmla="*/ 2179807 h 3289470"/>
              <a:gd name="connsiteX6-253" fmla="*/ 5510213 w 6608280"/>
              <a:gd name="connsiteY6-254" fmla="*/ 2365545 h 3289470"/>
              <a:gd name="connsiteX7-255" fmla="*/ 4953000 w 6608280"/>
              <a:gd name="connsiteY7-256" fmla="*/ 3289470 h 3289470"/>
              <a:gd name="connsiteX8-257" fmla="*/ 4448175 w 6608280"/>
              <a:gd name="connsiteY8-258" fmla="*/ 2356020 h 3289470"/>
              <a:gd name="connsiteX9-259" fmla="*/ 714375 w 6608280"/>
              <a:gd name="connsiteY9-260" fmla="*/ 2222670 h 3289470"/>
              <a:gd name="connsiteX10-261" fmla="*/ 38100 w 6608280"/>
              <a:gd name="connsiteY10-262" fmla="*/ 1822620 h 3289470"/>
              <a:gd name="connsiteX11-263" fmla="*/ 0 w 6608280"/>
              <a:gd name="connsiteY11-264" fmla="*/ 841545 h 3289470"/>
              <a:gd name="connsiteX0-265" fmla="*/ 0 w 6608280"/>
              <a:gd name="connsiteY0-266" fmla="*/ 841545 h 3289470"/>
              <a:gd name="connsiteX1-267" fmla="*/ 1481138 w 6608280"/>
              <a:gd name="connsiteY1-268" fmla="*/ 79545 h 3289470"/>
              <a:gd name="connsiteX2-269" fmla="*/ 5576888 w 6608280"/>
              <a:gd name="connsiteY2-270" fmla="*/ 117645 h 3289470"/>
              <a:gd name="connsiteX3-271" fmla="*/ 6472238 w 6608280"/>
              <a:gd name="connsiteY3-272" fmla="*/ 736770 h 3289470"/>
              <a:gd name="connsiteX4-273" fmla="*/ 6586538 w 6608280"/>
              <a:gd name="connsiteY4-274" fmla="*/ 1498770 h 3289470"/>
              <a:gd name="connsiteX5-275" fmla="*/ 6138863 w 6608280"/>
              <a:gd name="connsiteY5-276" fmla="*/ 2179807 h 3289470"/>
              <a:gd name="connsiteX6-277" fmla="*/ 5510213 w 6608280"/>
              <a:gd name="connsiteY6-278" fmla="*/ 2365545 h 3289470"/>
              <a:gd name="connsiteX7-279" fmla="*/ 4953000 w 6608280"/>
              <a:gd name="connsiteY7-280" fmla="*/ 3289470 h 3289470"/>
              <a:gd name="connsiteX8-281" fmla="*/ 4448175 w 6608280"/>
              <a:gd name="connsiteY8-282" fmla="*/ 2356020 h 3289470"/>
              <a:gd name="connsiteX9-283" fmla="*/ 714375 w 6608280"/>
              <a:gd name="connsiteY9-284" fmla="*/ 2222670 h 3289470"/>
              <a:gd name="connsiteX10-285" fmla="*/ 38100 w 6608280"/>
              <a:gd name="connsiteY10-286" fmla="*/ 1822620 h 3289470"/>
              <a:gd name="connsiteX11-287" fmla="*/ 0 w 6608280"/>
              <a:gd name="connsiteY11-288" fmla="*/ 841545 h 3289470"/>
              <a:gd name="connsiteX0-289" fmla="*/ 0 w 6608280"/>
              <a:gd name="connsiteY0-290" fmla="*/ 841545 h 3289470"/>
              <a:gd name="connsiteX1-291" fmla="*/ 1481138 w 6608280"/>
              <a:gd name="connsiteY1-292" fmla="*/ 79545 h 3289470"/>
              <a:gd name="connsiteX2-293" fmla="*/ 5576888 w 6608280"/>
              <a:gd name="connsiteY2-294" fmla="*/ 117645 h 3289470"/>
              <a:gd name="connsiteX3-295" fmla="*/ 6472238 w 6608280"/>
              <a:gd name="connsiteY3-296" fmla="*/ 736770 h 3289470"/>
              <a:gd name="connsiteX4-297" fmla="*/ 6586538 w 6608280"/>
              <a:gd name="connsiteY4-298" fmla="*/ 1498770 h 3289470"/>
              <a:gd name="connsiteX5-299" fmla="*/ 6138863 w 6608280"/>
              <a:gd name="connsiteY5-300" fmla="*/ 2179807 h 3289470"/>
              <a:gd name="connsiteX6-301" fmla="*/ 5510213 w 6608280"/>
              <a:gd name="connsiteY6-302" fmla="*/ 2365545 h 3289470"/>
              <a:gd name="connsiteX7-303" fmla="*/ 4953000 w 6608280"/>
              <a:gd name="connsiteY7-304" fmla="*/ 3289470 h 3289470"/>
              <a:gd name="connsiteX8-305" fmla="*/ 4448175 w 6608280"/>
              <a:gd name="connsiteY8-306" fmla="*/ 2356020 h 3289470"/>
              <a:gd name="connsiteX9-307" fmla="*/ 714375 w 6608280"/>
              <a:gd name="connsiteY9-308" fmla="*/ 2222670 h 3289470"/>
              <a:gd name="connsiteX10-309" fmla="*/ 38100 w 6608280"/>
              <a:gd name="connsiteY10-310" fmla="*/ 1822620 h 3289470"/>
              <a:gd name="connsiteX11-311" fmla="*/ 0 w 6608280"/>
              <a:gd name="connsiteY11-312" fmla="*/ 841545 h 3289470"/>
              <a:gd name="connsiteX0-313" fmla="*/ 0 w 6608280"/>
              <a:gd name="connsiteY0-314" fmla="*/ 841545 h 3289470"/>
              <a:gd name="connsiteX1-315" fmla="*/ 1481138 w 6608280"/>
              <a:gd name="connsiteY1-316" fmla="*/ 79545 h 3289470"/>
              <a:gd name="connsiteX2-317" fmla="*/ 5576888 w 6608280"/>
              <a:gd name="connsiteY2-318" fmla="*/ 117645 h 3289470"/>
              <a:gd name="connsiteX3-319" fmla="*/ 6472238 w 6608280"/>
              <a:gd name="connsiteY3-320" fmla="*/ 736770 h 3289470"/>
              <a:gd name="connsiteX4-321" fmla="*/ 6586538 w 6608280"/>
              <a:gd name="connsiteY4-322" fmla="*/ 1498770 h 3289470"/>
              <a:gd name="connsiteX5-323" fmla="*/ 6138863 w 6608280"/>
              <a:gd name="connsiteY5-324" fmla="*/ 2179807 h 3289470"/>
              <a:gd name="connsiteX6-325" fmla="*/ 5510213 w 6608280"/>
              <a:gd name="connsiteY6-326" fmla="*/ 2365545 h 3289470"/>
              <a:gd name="connsiteX7-327" fmla="*/ 4953000 w 6608280"/>
              <a:gd name="connsiteY7-328" fmla="*/ 3289470 h 3289470"/>
              <a:gd name="connsiteX8-329" fmla="*/ 4448175 w 6608280"/>
              <a:gd name="connsiteY8-330" fmla="*/ 2356020 h 3289470"/>
              <a:gd name="connsiteX9-331" fmla="*/ 714375 w 6608280"/>
              <a:gd name="connsiteY9-332" fmla="*/ 2222670 h 3289470"/>
              <a:gd name="connsiteX10-333" fmla="*/ 38100 w 6608280"/>
              <a:gd name="connsiteY10-334" fmla="*/ 1822620 h 3289470"/>
              <a:gd name="connsiteX11-335" fmla="*/ 0 w 6608280"/>
              <a:gd name="connsiteY11-336" fmla="*/ 841545 h 3289470"/>
              <a:gd name="connsiteX0-337" fmla="*/ 0 w 6608280"/>
              <a:gd name="connsiteY0-338" fmla="*/ 841545 h 3289470"/>
              <a:gd name="connsiteX1-339" fmla="*/ 1481138 w 6608280"/>
              <a:gd name="connsiteY1-340" fmla="*/ 79545 h 3289470"/>
              <a:gd name="connsiteX2-341" fmla="*/ 5576888 w 6608280"/>
              <a:gd name="connsiteY2-342" fmla="*/ 117645 h 3289470"/>
              <a:gd name="connsiteX3-343" fmla="*/ 6472238 w 6608280"/>
              <a:gd name="connsiteY3-344" fmla="*/ 736770 h 3289470"/>
              <a:gd name="connsiteX4-345" fmla="*/ 6586538 w 6608280"/>
              <a:gd name="connsiteY4-346" fmla="*/ 1498770 h 3289470"/>
              <a:gd name="connsiteX5-347" fmla="*/ 6138863 w 6608280"/>
              <a:gd name="connsiteY5-348" fmla="*/ 2179807 h 3289470"/>
              <a:gd name="connsiteX6-349" fmla="*/ 5510213 w 6608280"/>
              <a:gd name="connsiteY6-350" fmla="*/ 2365545 h 3289470"/>
              <a:gd name="connsiteX7-351" fmla="*/ 4953000 w 6608280"/>
              <a:gd name="connsiteY7-352" fmla="*/ 3289470 h 3289470"/>
              <a:gd name="connsiteX8-353" fmla="*/ 4448175 w 6608280"/>
              <a:gd name="connsiteY8-354" fmla="*/ 2356020 h 3289470"/>
              <a:gd name="connsiteX9-355" fmla="*/ 714375 w 6608280"/>
              <a:gd name="connsiteY9-356" fmla="*/ 2222670 h 3289470"/>
              <a:gd name="connsiteX10-357" fmla="*/ 38100 w 6608280"/>
              <a:gd name="connsiteY10-358" fmla="*/ 1822620 h 3289470"/>
              <a:gd name="connsiteX11-359" fmla="*/ 0 w 6608280"/>
              <a:gd name="connsiteY11-360" fmla="*/ 841545 h 3289470"/>
              <a:gd name="connsiteX0-361" fmla="*/ 32219 w 6640499"/>
              <a:gd name="connsiteY0-362" fmla="*/ 841545 h 3289470"/>
              <a:gd name="connsiteX1-363" fmla="*/ 1513357 w 6640499"/>
              <a:gd name="connsiteY1-364" fmla="*/ 79545 h 3289470"/>
              <a:gd name="connsiteX2-365" fmla="*/ 5609107 w 6640499"/>
              <a:gd name="connsiteY2-366" fmla="*/ 117645 h 3289470"/>
              <a:gd name="connsiteX3-367" fmla="*/ 6504457 w 6640499"/>
              <a:gd name="connsiteY3-368" fmla="*/ 736770 h 3289470"/>
              <a:gd name="connsiteX4-369" fmla="*/ 6618757 w 6640499"/>
              <a:gd name="connsiteY4-370" fmla="*/ 1498770 h 3289470"/>
              <a:gd name="connsiteX5-371" fmla="*/ 6171082 w 6640499"/>
              <a:gd name="connsiteY5-372" fmla="*/ 2179807 h 3289470"/>
              <a:gd name="connsiteX6-373" fmla="*/ 5542432 w 6640499"/>
              <a:gd name="connsiteY6-374" fmla="*/ 2365545 h 3289470"/>
              <a:gd name="connsiteX7-375" fmla="*/ 4985219 w 6640499"/>
              <a:gd name="connsiteY7-376" fmla="*/ 3289470 h 3289470"/>
              <a:gd name="connsiteX8-377" fmla="*/ 4480394 w 6640499"/>
              <a:gd name="connsiteY8-378" fmla="*/ 2356020 h 3289470"/>
              <a:gd name="connsiteX9-379" fmla="*/ 746594 w 6640499"/>
              <a:gd name="connsiteY9-380" fmla="*/ 2222670 h 3289470"/>
              <a:gd name="connsiteX10-381" fmla="*/ 70319 w 6640499"/>
              <a:gd name="connsiteY10-382" fmla="*/ 1822620 h 3289470"/>
              <a:gd name="connsiteX11-383" fmla="*/ 32219 w 6640499"/>
              <a:gd name="connsiteY11-384" fmla="*/ 841545 h 3289470"/>
              <a:gd name="connsiteX0-385" fmla="*/ 49845 w 6658125"/>
              <a:gd name="connsiteY0-386" fmla="*/ 841545 h 3289470"/>
              <a:gd name="connsiteX1-387" fmla="*/ 1530983 w 6658125"/>
              <a:gd name="connsiteY1-388" fmla="*/ 79545 h 3289470"/>
              <a:gd name="connsiteX2-389" fmla="*/ 5626733 w 6658125"/>
              <a:gd name="connsiteY2-390" fmla="*/ 117645 h 3289470"/>
              <a:gd name="connsiteX3-391" fmla="*/ 6522083 w 6658125"/>
              <a:gd name="connsiteY3-392" fmla="*/ 736770 h 3289470"/>
              <a:gd name="connsiteX4-393" fmla="*/ 6636383 w 6658125"/>
              <a:gd name="connsiteY4-394" fmla="*/ 1498770 h 3289470"/>
              <a:gd name="connsiteX5-395" fmla="*/ 6188708 w 6658125"/>
              <a:gd name="connsiteY5-396" fmla="*/ 2179807 h 3289470"/>
              <a:gd name="connsiteX6-397" fmla="*/ 5560058 w 6658125"/>
              <a:gd name="connsiteY6-398" fmla="*/ 2365545 h 3289470"/>
              <a:gd name="connsiteX7-399" fmla="*/ 5002845 w 6658125"/>
              <a:gd name="connsiteY7-400" fmla="*/ 3289470 h 3289470"/>
              <a:gd name="connsiteX8-401" fmla="*/ 4498020 w 6658125"/>
              <a:gd name="connsiteY8-402" fmla="*/ 2356020 h 3289470"/>
              <a:gd name="connsiteX9-403" fmla="*/ 764220 w 6658125"/>
              <a:gd name="connsiteY9-404" fmla="*/ 2222670 h 3289470"/>
              <a:gd name="connsiteX10-405" fmla="*/ 87945 w 6658125"/>
              <a:gd name="connsiteY10-406" fmla="*/ 1822620 h 3289470"/>
              <a:gd name="connsiteX11-407" fmla="*/ 49845 w 6658125"/>
              <a:gd name="connsiteY11-408" fmla="*/ 841545 h 3289470"/>
              <a:gd name="connsiteX0-409" fmla="*/ 49845 w 6658125"/>
              <a:gd name="connsiteY0-410" fmla="*/ 841545 h 3289470"/>
              <a:gd name="connsiteX1-411" fmla="*/ 1530983 w 6658125"/>
              <a:gd name="connsiteY1-412" fmla="*/ 79545 h 3289470"/>
              <a:gd name="connsiteX2-413" fmla="*/ 5626733 w 6658125"/>
              <a:gd name="connsiteY2-414" fmla="*/ 117645 h 3289470"/>
              <a:gd name="connsiteX3-415" fmla="*/ 6522083 w 6658125"/>
              <a:gd name="connsiteY3-416" fmla="*/ 736770 h 3289470"/>
              <a:gd name="connsiteX4-417" fmla="*/ 6636383 w 6658125"/>
              <a:gd name="connsiteY4-418" fmla="*/ 1498770 h 3289470"/>
              <a:gd name="connsiteX5-419" fmla="*/ 6188708 w 6658125"/>
              <a:gd name="connsiteY5-420" fmla="*/ 2179807 h 3289470"/>
              <a:gd name="connsiteX6-421" fmla="*/ 5560058 w 6658125"/>
              <a:gd name="connsiteY6-422" fmla="*/ 2365545 h 3289470"/>
              <a:gd name="connsiteX7-423" fmla="*/ 5002845 w 6658125"/>
              <a:gd name="connsiteY7-424" fmla="*/ 3289470 h 3289470"/>
              <a:gd name="connsiteX8-425" fmla="*/ 4498020 w 6658125"/>
              <a:gd name="connsiteY8-426" fmla="*/ 2356020 h 3289470"/>
              <a:gd name="connsiteX9-427" fmla="*/ 764220 w 6658125"/>
              <a:gd name="connsiteY9-428" fmla="*/ 2222670 h 3289470"/>
              <a:gd name="connsiteX10-429" fmla="*/ 87945 w 6658125"/>
              <a:gd name="connsiteY10-430" fmla="*/ 1822620 h 3289470"/>
              <a:gd name="connsiteX11-431" fmla="*/ 49845 w 6658125"/>
              <a:gd name="connsiteY11-432" fmla="*/ 841545 h 3289470"/>
              <a:gd name="connsiteX0-433" fmla="*/ 72994 w 6681274"/>
              <a:gd name="connsiteY0-434" fmla="*/ 841545 h 3289470"/>
              <a:gd name="connsiteX1-435" fmla="*/ 1554132 w 6681274"/>
              <a:gd name="connsiteY1-436" fmla="*/ 79545 h 3289470"/>
              <a:gd name="connsiteX2-437" fmla="*/ 5649882 w 6681274"/>
              <a:gd name="connsiteY2-438" fmla="*/ 117645 h 3289470"/>
              <a:gd name="connsiteX3-439" fmla="*/ 6545232 w 6681274"/>
              <a:gd name="connsiteY3-440" fmla="*/ 736770 h 3289470"/>
              <a:gd name="connsiteX4-441" fmla="*/ 6659532 w 6681274"/>
              <a:gd name="connsiteY4-442" fmla="*/ 1498770 h 3289470"/>
              <a:gd name="connsiteX5-443" fmla="*/ 6211857 w 6681274"/>
              <a:gd name="connsiteY5-444" fmla="*/ 2179807 h 3289470"/>
              <a:gd name="connsiteX6-445" fmla="*/ 5583207 w 6681274"/>
              <a:gd name="connsiteY6-446" fmla="*/ 2365545 h 3289470"/>
              <a:gd name="connsiteX7-447" fmla="*/ 5025994 w 6681274"/>
              <a:gd name="connsiteY7-448" fmla="*/ 3289470 h 3289470"/>
              <a:gd name="connsiteX8-449" fmla="*/ 4521169 w 6681274"/>
              <a:gd name="connsiteY8-450" fmla="*/ 2356020 h 3289470"/>
              <a:gd name="connsiteX9-451" fmla="*/ 787369 w 6681274"/>
              <a:gd name="connsiteY9-452" fmla="*/ 2222670 h 3289470"/>
              <a:gd name="connsiteX10-453" fmla="*/ 111094 w 6681274"/>
              <a:gd name="connsiteY10-454" fmla="*/ 1822620 h 3289470"/>
              <a:gd name="connsiteX11-455" fmla="*/ 72994 w 6681274"/>
              <a:gd name="connsiteY11-456" fmla="*/ 841545 h 3289470"/>
              <a:gd name="connsiteX0-457" fmla="*/ 53584 w 6652339"/>
              <a:gd name="connsiteY0-458" fmla="*/ 800841 h 3286866"/>
              <a:gd name="connsiteX1-459" fmla="*/ 1525197 w 6652339"/>
              <a:gd name="connsiteY1-460" fmla="*/ 76941 h 3286866"/>
              <a:gd name="connsiteX2-461" fmla="*/ 5620947 w 6652339"/>
              <a:gd name="connsiteY2-462" fmla="*/ 115041 h 3286866"/>
              <a:gd name="connsiteX3-463" fmla="*/ 6516297 w 6652339"/>
              <a:gd name="connsiteY3-464" fmla="*/ 734166 h 3286866"/>
              <a:gd name="connsiteX4-465" fmla="*/ 6630597 w 6652339"/>
              <a:gd name="connsiteY4-466" fmla="*/ 1496166 h 3286866"/>
              <a:gd name="connsiteX5-467" fmla="*/ 6182922 w 6652339"/>
              <a:gd name="connsiteY5-468" fmla="*/ 2177203 h 3286866"/>
              <a:gd name="connsiteX6-469" fmla="*/ 5554272 w 6652339"/>
              <a:gd name="connsiteY6-470" fmla="*/ 2362941 h 3286866"/>
              <a:gd name="connsiteX7-471" fmla="*/ 4997059 w 6652339"/>
              <a:gd name="connsiteY7-472" fmla="*/ 3286866 h 3286866"/>
              <a:gd name="connsiteX8-473" fmla="*/ 4492234 w 6652339"/>
              <a:gd name="connsiteY8-474" fmla="*/ 2353416 h 3286866"/>
              <a:gd name="connsiteX9-475" fmla="*/ 758434 w 6652339"/>
              <a:gd name="connsiteY9-476" fmla="*/ 2220066 h 3286866"/>
              <a:gd name="connsiteX10-477" fmla="*/ 82159 w 6652339"/>
              <a:gd name="connsiteY10-478" fmla="*/ 1820016 h 3286866"/>
              <a:gd name="connsiteX11-479" fmla="*/ 53584 w 6652339"/>
              <a:gd name="connsiteY11-480" fmla="*/ 800841 h 3286866"/>
              <a:gd name="connsiteX0-481" fmla="*/ 53584 w 6660658"/>
              <a:gd name="connsiteY0-482" fmla="*/ 789835 h 3275860"/>
              <a:gd name="connsiteX1-483" fmla="*/ 1525197 w 6660658"/>
              <a:gd name="connsiteY1-484" fmla="*/ 65935 h 3275860"/>
              <a:gd name="connsiteX2-485" fmla="*/ 5625710 w 6660658"/>
              <a:gd name="connsiteY2-486" fmla="*/ 127848 h 3275860"/>
              <a:gd name="connsiteX3-487" fmla="*/ 6516297 w 6660658"/>
              <a:gd name="connsiteY3-488" fmla="*/ 723160 h 3275860"/>
              <a:gd name="connsiteX4-489" fmla="*/ 6630597 w 6660658"/>
              <a:gd name="connsiteY4-490" fmla="*/ 1485160 h 3275860"/>
              <a:gd name="connsiteX5-491" fmla="*/ 6182922 w 6660658"/>
              <a:gd name="connsiteY5-492" fmla="*/ 2166197 h 3275860"/>
              <a:gd name="connsiteX6-493" fmla="*/ 5554272 w 6660658"/>
              <a:gd name="connsiteY6-494" fmla="*/ 2351935 h 3275860"/>
              <a:gd name="connsiteX7-495" fmla="*/ 4997059 w 6660658"/>
              <a:gd name="connsiteY7-496" fmla="*/ 3275860 h 3275860"/>
              <a:gd name="connsiteX8-497" fmla="*/ 4492234 w 6660658"/>
              <a:gd name="connsiteY8-498" fmla="*/ 2342410 h 3275860"/>
              <a:gd name="connsiteX9-499" fmla="*/ 758434 w 6660658"/>
              <a:gd name="connsiteY9-500" fmla="*/ 2209060 h 3275860"/>
              <a:gd name="connsiteX10-501" fmla="*/ 82159 w 6660658"/>
              <a:gd name="connsiteY10-502" fmla="*/ 1809010 h 3275860"/>
              <a:gd name="connsiteX11-503" fmla="*/ 53584 w 6660658"/>
              <a:gd name="connsiteY11-504" fmla="*/ 789835 h 3275860"/>
              <a:gd name="connsiteX0-505" fmla="*/ 53584 w 6660658"/>
              <a:gd name="connsiteY0-506" fmla="*/ 789835 h 3275860"/>
              <a:gd name="connsiteX1-507" fmla="*/ 1525197 w 6660658"/>
              <a:gd name="connsiteY1-508" fmla="*/ 65935 h 3275860"/>
              <a:gd name="connsiteX2-509" fmla="*/ 5625710 w 6660658"/>
              <a:gd name="connsiteY2-510" fmla="*/ 127848 h 3275860"/>
              <a:gd name="connsiteX3-511" fmla="*/ 6516297 w 6660658"/>
              <a:gd name="connsiteY3-512" fmla="*/ 723160 h 3275860"/>
              <a:gd name="connsiteX4-513" fmla="*/ 6630597 w 6660658"/>
              <a:gd name="connsiteY4-514" fmla="*/ 1485160 h 3275860"/>
              <a:gd name="connsiteX5-515" fmla="*/ 6182922 w 6660658"/>
              <a:gd name="connsiteY5-516" fmla="*/ 2166197 h 3275860"/>
              <a:gd name="connsiteX6-517" fmla="*/ 5554272 w 6660658"/>
              <a:gd name="connsiteY6-518" fmla="*/ 2351935 h 3275860"/>
              <a:gd name="connsiteX7-519" fmla="*/ 4997059 w 6660658"/>
              <a:gd name="connsiteY7-520" fmla="*/ 3275860 h 3275860"/>
              <a:gd name="connsiteX8-521" fmla="*/ 4492234 w 6660658"/>
              <a:gd name="connsiteY8-522" fmla="*/ 2342410 h 3275860"/>
              <a:gd name="connsiteX9-523" fmla="*/ 758434 w 6660658"/>
              <a:gd name="connsiteY9-524" fmla="*/ 2209060 h 3275860"/>
              <a:gd name="connsiteX10-525" fmla="*/ 82159 w 6660658"/>
              <a:gd name="connsiteY10-526" fmla="*/ 1809010 h 3275860"/>
              <a:gd name="connsiteX11-527" fmla="*/ 53584 w 6660658"/>
              <a:gd name="connsiteY11-528" fmla="*/ 789835 h 3275860"/>
              <a:gd name="connsiteX0-529" fmla="*/ 53584 w 6660658"/>
              <a:gd name="connsiteY0-530" fmla="*/ 789835 h 3292858"/>
              <a:gd name="connsiteX1-531" fmla="*/ 1525197 w 6660658"/>
              <a:gd name="connsiteY1-532" fmla="*/ 65935 h 3292858"/>
              <a:gd name="connsiteX2-533" fmla="*/ 5625710 w 6660658"/>
              <a:gd name="connsiteY2-534" fmla="*/ 127848 h 3292858"/>
              <a:gd name="connsiteX3-535" fmla="*/ 6516297 w 6660658"/>
              <a:gd name="connsiteY3-536" fmla="*/ 723160 h 3292858"/>
              <a:gd name="connsiteX4-537" fmla="*/ 6630597 w 6660658"/>
              <a:gd name="connsiteY4-538" fmla="*/ 1485160 h 3292858"/>
              <a:gd name="connsiteX5-539" fmla="*/ 6182922 w 6660658"/>
              <a:gd name="connsiteY5-540" fmla="*/ 2166197 h 3292858"/>
              <a:gd name="connsiteX6-541" fmla="*/ 5554272 w 6660658"/>
              <a:gd name="connsiteY6-542" fmla="*/ 2351935 h 3292858"/>
              <a:gd name="connsiteX7-543" fmla="*/ 4997059 w 6660658"/>
              <a:gd name="connsiteY7-544" fmla="*/ 3275860 h 3292858"/>
              <a:gd name="connsiteX8-545" fmla="*/ 4492234 w 6660658"/>
              <a:gd name="connsiteY8-546" fmla="*/ 2342410 h 3292858"/>
              <a:gd name="connsiteX9-547" fmla="*/ 758434 w 6660658"/>
              <a:gd name="connsiteY9-548" fmla="*/ 2209060 h 3292858"/>
              <a:gd name="connsiteX10-549" fmla="*/ 82159 w 6660658"/>
              <a:gd name="connsiteY10-550" fmla="*/ 1809010 h 3292858"/>
              <a:gd name="connsiteX11-551" fmla="*/ 53584 w 6660658"/>
              <a:gd name="connsiteY11-552" fmla="*/ 789835 h 3292858"/>
              <a:gd name="connsiteX0-553" fmla="*/ 53584 w 6660658"/>
              <a:gd name="connsiteY0-554" fmla="*/ 789835 h 3276050"/>
              <a:gd name="connsiteX1-555" fmla="*/ 1525197 w 6660658"/>
              <a:gd name="connsiteY1-556" fmla="*/ 65935 h 3276050"/>
              <a:gd name="connsiteX2-557" fmla="*/ 5625710 w 6660658"/>
              <a:gd name="connsiteY2-558" fmla="*/ 127848 h 3276050"/>
              <a:gd name="connsiteX3-559" fmla="*/ 6516297 w 6660658"/>
              <a:gd name="connsiteY3-560" fmla="*/ 723160 h 3276050"/>
              <a:gd name="connsiteX4-561" fmla="*/ 6630597 w 6660658"/>
              <a:gd name="connsiteY4-562" fmla="*/ 1485160 h 3276050"/>
              <a:gd name="connsiteX5-563" fmla="*/ 6182922 w 6660658"/>
              <a:gd name="connsiteY5-564" fmla="*/ 2166197 h 3276050"/>
              <a:gd name="connsiteX6-565" fmla="*/ 5554272 w 6660658"/>
              <a:gd name="connsiteY6-566" fmla="*/ 2351935 h 3276050"/>
              <a:gd name="connsiteX7-567" fmla="*/ 4997059 w 6660658"/>
              <a:gd name="connsiteY7-568" fmla="*/ 3275860 h 3276050"/>
              <a:gd name="connsiteX8-569" fmla="*/ 4492234 w 6660658"/>
              <a:gd name="connsiteY8-570" fmla="*/ 2342410 h 3276050"/>
              <a:gd name="connsiteX9-571" fmla="*/ 758434 w 6660658"/>
              <a:gd name="connsiteY9-572" fmla="*/ 2209060 h 3276050"/>
              <a:gd name="connsiteX10-573" fmla="*/ 82159 w 6660658"/>
              <a:gd name="connsiteY10-574" fmla="*/ 1809010 h 3276050"/>
              <a:gd name="connsiteX11-575" fmla="*/ 53584 w 6660658"/>
              <a:gd name="connsiteY11-576" fmla="*/ 789835 h 3276050"/>
              <a:gd name="connsiteX0-577" fmla="*/ 53584 w 6660658"/>
              <a:gd name="connsiteY0-578" fmla="*/ 789835 h 3276145"/>
              <a:gd name="connsiteX1-579" fmla="*/ 1525197 w 6660658"/>
              <a:gd name="connsiteY1-580" fmla="*/ 65935 h 3276145"/>
              <a:gd name="connsiteX2-581" fmla="*/ 5625710 w 6660658"/>
              <a:gd name="connsiteY2-582" fmla="*/ 127848 h 3276145"/>
              <a:gd name="connsiteX3-583" fmla="*/ 6516297 w 6660658"/>
              <a:gd name="connsiteY3-584" fmla="*/ 723160 h 3276145"/>
              <a:gd name="connsiteX4-585" fmla="*/ 6630597 w 6660658"/>
              <a:gd name="connsiteY4-586" fmla="*/ 1485160 h 3276145"/>
              <a:gd name="connsiteX5-587" fmla="*/ 6182922 w 6660658"/>
              <a:gd name="connsiteY5-588" fmla="*/ 2166197 h 3276145"/>
              <a:gd name="connsiteX6-589" fmla="*/ 5554272 w 6660658"/>
              <a:gd name="connsiteY6-590" fmla="*/ 2351935 h 3276145"/>
              <a:gd name="connsiteX7-591" fmla="*/ 4997059 w 6660658"/>
              <a:gd name="connsiteY7-592" fmla="*/ 3275860 h 3276145"/>
              <a:gd name="connsiteX8-593" fmla="*/ 4492234 w 6660658"/>
              <a:gd name="connsiteY8-594" fmla="*/ 2342410 h 3276145"/>
              <a:gd name="connsiteX9-595" fmla="*/ 758434 w 6660658"/>
              <a:gd name="connsiteY9-596" fmla="*/ 2209060 h 3276145"/>
              <a:gd name="connsiteX10-597" fmla="*/ 82159 w 6660658"/>
              <a:gd name="connsiteY10-598" fmla="*/ 1809010 h 3276145"/>
              <a:gd name="connsiteX11-599" fmla="*/ 53584 w 6660658"/>
              <a:gd name="connsiteY11-600" fmla="*/ 789835 h 3276145"/>
              <a:gd name="connsiteX0-601" fmla="*/ 53584 w 6663760"/>
              <a:gd name="connsiteY0-602" fmla="*/ 794065 h 3280375"/>
              <a:gd name="connsiteX1-603" fmla="*/ 1525197 w 6663760"/>
              <a:gd name="connsiteY1-604" fmla="*/ 70165 h 3280375"/>
              <a:gd name="connsiteX2-605" fmla="*/ 5554272 w 6663760"/>
              <a:gd name="connsiteY2-606" fmla="*/ 122553 h 3280375"/>
              <a:gd name="connsiteX3-607" fmla="*/ 6516297 w 6663760"/>
              <a:gd name="connsiteY3-608" fmla="*/ 727390 h 3280375"/>
              <a:gd name="connsiteX4-609" fmla="*/ 6630597 w 6663760"/>
              <a:gd name="connsiteY4-610" fmla="*/ 1489390 h 3280375"/>
              <a:gd name="connsiteX5-611" fmla="*/ 6182922 w 6663760"/>
              <a:gd name="connsiteY5-612" fmla="*/ 2170427 h 3280375"/>
              <a:gd name="connsiteX6-613" fmla="*/ 5554272 w 6663760"/>
              <a:gd name="connsiteY6-614" fmla="*/ 2356165 h 3280375"/>
              <a:gd name="connsiteX7-615" fmla="*/ 4997059 w 6663760"/>
              <a:gd name="connsiteY7-616" fmla="*/ 3280090 h 3280375"/>
              <a:gd name="connsiteX8-617" fmla="*/ 4492234 w 6663760"/>
              <a:gd name="connsiteY8-618" fmla="*/ 2346640 h 3280375"/>
              <a:gd name="connsiteX9-619" fmla="*/ 758434 w 6663760"/>
              <a:gd name="connsiteY9-620" fmla="*/ 2213290 h 3280375"/>
              <a:gd name="connsiteX10-621" fmla="*/ 82159 w 6663760"/>
              <a:gd name="connsiteY10-622" fmla="*/ 1813240 h 3280375"/>
              <a:gd name="connsiteX11-623" fmla="*/ 53584 w 6663760"/>
              <a:gd name="connsiteY11-624" fmla="*/ 794065 h 3280375"/>
              <a:gd name="connsiteX0-625" fmla="*/ 53584 w 6663760"/>
              <a:gd name="connsiteY0-626" fmla="*/ 785280 h 3271590"/>
              <a:gd name="connsiteX1-627" fmla="*/ 1525197 w 6663760"/>
              <a:gd name="connsiteY1-628" fmla="*/ 61380 h 3271590"/>
              <a:gd name="connsiteX2-629" fmla="*/ 5554272 w 6663760"/>
              <a:gd name="connsiteY2-630" fmla="*/ 113768 h 3271590"/>
              <a:gd name="connsiteX3-631" fmla="*/ 6516297 w 6663760"/>
              <a:gd name="connsiteY3-632" fmla="*/ 718605 h 3271590"/>
              <a:gd name="connsiteX4-633" fmla="*/ 6630597 w 6663760"/>
              <a:gd name="connsiteY4-634" fmla="*/ 1480605 h 3271590"/>
              <a:gd name="connsiteX5-635" fmla="*/ 6182922 w 6663760"/>
              <a:gd name="connsiteY5-636" fmla="*/ 2161642 h 3271590"/>
              <a:gd name="connsiteX6-637" fmla="*/ 5554272 w 6663760"/>
              <a:gd name="connsiteY6-638" fmla="*/ 2347380 h 3271590"/>
              <a:gd name="connsiteX7-639" fmla="*/ 4997059 w 6663760"/>
              <a:gd name="connsiteY7-640" fmla="*/ 3271305 h 3271590"/>
              <a:gd name="connsiteX8-641" fmla="*/ 4492234 w 6663760"/>
              <a:gd name="connsiteY8-642" fmla="*/ 2337855 h 3271590"/>
              <a:gd name="connsiteX9-643" fmla="*/ 758434 w 6663760"/>
              <a:gd name="connsiteY9-644" fmla="*/ 2204505 h 3271590"/>
              <a:gd name="connsiteX10-645" fmla="*/ 82159 w 6663760"/>
              <a:gd name="connsiteY10-646" fmla="*/ 1804455 h 3271590"/>
              <a:gd name="connsiteX11-647" fmla="*/ 53584 w 6663760"/>
              <a:gd name="connsiteY11-648" fmla="*/ 785280 h 3271590"/>
              <a:gd name="connsiteX0-649" fmla="*/ 53584 w 6663760"/>
              <a:gd name="connsiteY0-650" fmla="*/ 785789 h 3272099"/>
              <a:gd name="connsiteX1-651" fmla="*/ 1525197 w 6663760"/>
              <a:gd name="connsiteY1-652" fmla="*/ 61889 h 3272099"/>
              <a:gd name="connsiteX2-653" fmla="*/ 5554272 w 6663760"/>
              <a:gd name="connsiteY2-654" fmla="*/ 114277 h 3272099"/>
              <a:gd name="connsiteX3-655" fmla="*/ 6516297 w 6663760"/>
              <a:gd name="connsiteY3-656" fmla="*/ 719114 h 3272099"/>
              <a:gd name="connsiteX4-657" fmla="*/ 6630597 w 6663760"/>
              <a:gd name="connsiteY4-658" fmla="*/ 1481114 h 3272099"/>
              <a:gd name="connsiteX5-659" fmla="*/ 6182922 w 6663760"/>
              <a:gd name="connsiteY5-660" fmla="*/ 2162151 h 3272099"/>
              <a:gd name="connsiteX6-661" fmla="*/ 5554272 w 6663760"/>
              <a:gd name="connsiteY6-662" fmla="*/ 2347889 h 3272099"/>
              <a:gd name="connsiteX7-663" fmla="*/ 4997059 w 6663760"/>
              <a:gd name="connsiteY7-664" fmla="*/ 3271814 h 3272099"/>
              <a:gd name="connsiteX8-665" fmla="*/ 4492234 w 6663760"/>
              <a:gd name="connsiteY8-666" fmla="*/ 2338364 h 3272099"/>
              <a:gd name="connsiteX9-667" fmla="*/ 758434 w 6663760"/>
              <a:gd name="connsiteY9-668" fmla="*/ 2205014 h 3272099"/>
              <a:gd name="connsiteX10-669" fmla="*/ 82159 w 6663760"/>
              <a:gd name="connsiteY10-670" fmla="*/ 1804964 h 3272099"/>
              <a:gd name="connsiteX11-671" fmla="*/ 53584 w 6663760"/>
              <a:gd name="connsiteY11-672" fmla="*/ 785789 h 3272099"/>
              <a:gd name="connsiteX0-673" fmla="*/ 53584 w 6663760"/>
              <a:gd name="connsiteY0-674" fmla="*/ 792709 h 3279019"/>
              <a:gd name="connsiteX1-675" fmla="*/ 1525197 w 6663760"/>
              <a:gd name="connsiteY1-676" fmla="*/ 68809 h 3279019"/>
              <a:gd name="connsiteX2-677" fmla="*/ 5554272 w 6663760"/>
              <a:gd name="connsiteY2-678" fmla="*/ 121197 h 3279019"/>
              <a:gd name="connsiteX3-679" fmla="*/ 6516297 w 6663760"/>
              <a:gd name="connsiteY3-680" fmla="*/ 726034 h 3279019"/>
              <a:gd name="connsiteX4-681" fmla="*/ 6630597 w 6663760"/>
              <a:gd name="connsiteY4-682" fmla="*/ 1488034 h 3279019"/>
              <a:gd name="connsiteX5-683" fmla="*/ 6182922 w 6663760"/>
              <a:gd name="connsiteY5-684" fmla="*/ 2169071 h 3279019"/>
              <a:gd name="connsiteX6-685" fmla="*/ 5554272 w 6663760"/>
              <a:gd name="connsiteY6-686" fmla="*/ 2354809 h 3279019"/>
              <a:gd name="connsiteX7-687" fmla="*/ 4997059 w 6663760"/>
              <a:gd name="connsiteY7-688" fmla="*/ 3278734 h 3279019"/>
              <a:gd name="connsiteX8-689" fmla="*/ 4492234 w 6663760"/>
              <a:gd name="connsiteY8-690" fmla="*/ 2345284 h 3279019"/>
              <a:gd name="connsiteX9-691" fmla="*/ 758434 w 6663760"/>
              <a:gd name="connsiteY9-692" fmla="*/ 2211934 h 3279019"/>
              <a:gd name="connsiteX10-693" fmla="*/ 82159 w 6663760"/>
              <a:gd name="connsiteY10-694" fmla="*/ 1811884 h 3279019"/>
              <a:gd name="connsiteX11-695" fmla="*/ 53584 w 6663760"/>
              <a:gd name="connsiteY11-696" fmla="*/ 792709 h 3279019"/>
              <a:gd name="connsiteX0-697" fmla="*/ 53584 w 6661259"/>
              <a:gd name="connsiteY0-698" fmla="*/ 792709 h 3279019"/>
              <a:gd name="connsiteX1-699" fmla="*/ 1525197 w 6661259"/>
              <a:gd name="connsiteY1-700" fmla="*/ 68809 h 3279019"/>
              <a:gd name="connsiteX2-701" fmla="*/ 5554272 w 6661259"/>
              <a:gd name="connsiteY2-702" fmla="*/ 121197 h 3279019"/>
              <a:gd name="connsiteX3-703" fmla="*/ 6516297 w 6661259"/>
              <a:gd name="connsiteY3-704" fmla="*/ 726034 h 3279019"/>
              <a:gd name="connsiteX4-705" fmla="*/ 6630597 w 6661259"/>
              <a:gd name="connsiteY4-706" fmla="*/ 1488034 h 3279019"/>
              <a:gd name="connsiteX5-707" fmla="*/ 6182922 w 6661259"/>
              <a:gd name="connsiteY5-708" fmla="*/ 2169071 h 3279019"/>
              <a:gd name="connsiteX6-709" fmla="*/ 5554272 w 6661259"/>
              <a:gd name="connsiteY6-710" fmla="*/ 2354809 h 3279019"/>
              <a:gd name="connsiteX7-711" fmla="*/ 4997059 w 6661259"/>
              <a:gd name="connsiteY7-712" fmla="*/ 3278734 h 3279019"/>
              <a:gd name="connsiteX8-713" fmla="*/ 4492234 w 6661259"/>
              <a:gd name="connsiteY8-714" fmla="*/ 2345284 h 3279019"/>
              <a:gd name="connsiteX9-715" fmla="*/ 758434 w 6661259"/>
              <a:gd name="connsiteY9-716" fmla="*/ 2211934 h 3279019"/>
              <a:gd name="connsiteX10-717" fmla="*/ 82159 w 6661259"/>
              <a:gd name="connsiteY10-718" fmla="*/ 1811884 h 3279019"/>
              <a:gd name="connsiteX11-719" fmla="*/ 53584 w 6661259"/>
              <a:gd name="connsiteY11-720" fmla="*/ 792709 h 3279019"/>
              <a:gd name="connsiteX0-721" fmla="*/ 53584 w 6661259"/>
              <a:gd name="connsiteY0-722" fmla="*/ 792709 h 3279019"/>
              <a:gd name="connsiteX1-723" fmla="*/ 1525197 w 6661259"/>
              <a:gd name="connsiteY1-724" fmla="*/ 68809 h 3279019"/>
              <a:gd name="connsiteX2-725" fmla="*/ 5554272 w 6661259"/>
              <a:gd name="connsiteY2-726" fmla="*/ 121197 h 3279019"/>
              <a:gd name="connsiteX3-727" fmla="*/ 6516297 w 6661259"/>
              <a:gd name="connsiteY3-728" fmla="*/ 726034 h 3279019"/>
              <a:gd name="connsiteX4-729" fmla="*/ 6630597 w 6661259"/>
              <a:gd name="connsiteY4-730" fmla="*/ 1488034 h 3279019"/>
              <a:gd name="connsiteX5-731" fmla="*/ 6182922 w 6661259"/>
              <a:gd name="connsiteY5-732" fmla="*/ 2169071 h 3279019"/>
              <a:gd name="connsiteX6-733" fmla="*/ 5554272 w 6661259"/>
              <a:gd name="connsiteY6-734" fmla="*/ 2354809 h 3279019"/>
              <a:gd name="connsiteX7-735" fmla="*/ 4997059 w 6661259"/>
              <a:gd name="connsiteY7-736" fmla="*/ 3278734 h 3279019"/>
              <a:gd name="connsiteX8-737" fmla="*/ 4492234 w 6661259"/>
              <a:gd name="connsiteY8-738" fmla="*/ 2345284 h 3279019"/>
              <a:gd name="connsiteX9-739" fmla="*/ 758434 w 6661259"/>
              <a:gd name="connsiteY9-740" fmla="*/ 2211934 h 3279019"/>
              <a:gd name="connsiteX10-741" fmla="*/ 82159 w 6661259"/>
              <a:gd name="connsiteY10-742" fmla="*/ 1811884 h 3279019"/>
              <a:gd name="connsiteX11-743" fmla="*/ 53584 w 6661259"/>
              <a:gd name="connsiteY11-744" fmla="*/ 792709 h 3279019"/>
              <a:gd name="connsiteX0-745" fmla="*/ 53584 w 6661259"/>
              <a:gd name="connsiteY0-746" fmla="*/ 792709 h 3279019"/>
              <a:gd name="connsiteX1-747" fmla="*/ 1525197 w 6661259"/>
              <a:gd name="connsiteY1-748" fmla="*/ 68809 h 3279019"/>
              <a:gd name="connsiteX2-749" fmla="*/ 5554272 w 6661259"/>
              <a:gd name="connsiteY2-750" fmla="*/ 121197 h 3279019"/>
              <a:gd name="connsiteX3-751" fmla="*/ 6516297 w 6661259"/>
              <a:gd name="connsiteY3-752" fmla="*/ 726034 h 3279019"/>
              <a:gd name="connsiteX4-753" fmla="*/ 6630597 w 6661259"/>
              <a:gd name="connsiteY4-754" fmla="*/ 1488034 h 3279019"/>
              <a:gd name="connsiteX5-755" fmla="*/ 6182922 w 6661259"/>
              <a:gd name="connsiteY5-756" fmla="*/ 2169071 h 3279019"/>
              <a:gd name="connsiteX6-757" fmla="*/ 5554272 w 6661259"/>
              <a:gd name="connsiteY6-758" fmla="*/ 2354809 h 3279019"/>
              <a:gd name="connsiteX7-759" fmla="*/ 4997059 w 6661259"/>
              <a:gd name="connsiteY7-760" fmla="*/ 3278734 h 3279019"/>
              <a:gd name="connsiteX8-761" fmla="*/ 4492234 w 6661259"/>
              <a:gd name="connsiteY8-762" fmla="*/ 2345284 h 3279019"/>
              <a:gd name="connsiteX9-763" fmla="*/ 758434 w 6661259"/>
              <a:gd name="connsiteY9-764" fmla="*/ 2211934 h 3279019"/>
              <a:gd name="connsiteX10-765" fmla="*/ 82159 w 6661259"/>
              <a:gd name="connsiteY10-766" fmla="*/ 1811884 h 3279019"/>
              <a:gd name="connsiteX11-767" fmla="*/ 53584 w 6661259"/>
              <a:gd name="connsiteY11-768" fmla="*/ 792709 h 3279019"/>
              <a:gd name="connsiteX0-769" fmla="*/ 53584 w 6661259"/>
              <a:gd name="connsiteY0-770" fmla="*/ 792709 h 3278818"/>
              <a:gd name="connsiteX1-771" fmla="*/ 1525197 w 6661259"/>
              <a:gd name="connsiteY1-772" fmla="*/ 68809 h 3278818"/>
              <a:gd name="connsiteX2-773" fmla="*/ 5554272 w 6661259"/>
              <a:gd name="connsiteY2-774" fmla="*/ 121197 h 3278818"/>
              <a:gd name="connsiteX3-775" fmla="*/ 6516297 w 6661259"/>
              <a:gd name="connsiteY3-776" fmla="*/ 726034 h 3278818"/>
              <a:gd name="connsiteX4-777" fmla="*/ 6630597 w 6661259"/>
              <a:gd name="connsiteY4-778" fmla="*/ 1488034 h 3278818"/>
              <a:gd name="connsiteX5-779" fmla="*/ 6182922 w 6661259"/>
              <a:gd name="connsiteY5-780" fmla="*/ 2169071 h 3278818"/>
              <a:gd name="connsiteX6-781" fmla="*/ 5554272 w 6661259"/>
              <a:gd name="connsiteY6-782" fmla="*/ 2354809 h 3278818"/>
              <a:gd name="connsiteX7-783" fmla="*/ 4997059 w 6661259"/>
              <a:gd name="connsiteY7-784" fmla="*/ 3278734 h 3278818"/>
              <a:gd name="connsiteX8-785" fmla="*/ 4501759 w 6661259"/>
              <a:gd name="connsiteY8-786" fmla="*/ 2397672 h 3278818"/>
              <a:gd name="connsiteX9-787" fmla="*/ 758434 w 6661259"/>
              <a:gd name="connsiteY9-788" fmla="*/ 2211934 h 3278818"/>
              <a:gd name="connsiteX10-789" fmla="*/ 82159 w 6661259"/>
              <a:gd name="connsiteY10-790" fmla="*/ 1811884 h 3278818"/>
              <a:gd name="connsiteX11-791" fmla="*/ 53584 w 6661259"/>
              <a:gd name="connsiteY11-792" fmla="*/ 792709 h 3278818"/>
              <a:gd name="connsiteX0-793" fmla="*/ 53584 w 6661259"/>
              <a:gd name="connsiteY0-794" fmla="*/ 792709 h 3278818"/>
              <a:gd name="connsiteX1-795" fmla="*/ 1525197 w 6661259"/>
              <a:gd name="connsiteY1-796" fmla="*/ 68809 h 3278818"/>
              <a:gd name="connsiteX2-797" fmla="*/ 5554272 w 6661259"/>
              <a:gd name="connsiteY2-798" fmla="*/ 121197 h 3278818"/>
              <a:gd name="connsiteX3-799" fmla="*/ 6516297 w 6661259"/>
              <a:gd name="connsiteY3-800" fmla="*/ 726034 h 3278818"/>
              <a:gd name="connsiteX4-801" fmla="*/ 6630597 w 6661259"/>
              <a:gd name="connsiteY4-802" fmla="*/ 1488034 h 3278818"/>
              <a:gd name="connsiteX5-803" fmla="*/ 6182922 w 6661259"/>
              <a:gd name="connsiteY5-804" fmla="*/ 2169071 h 3278818"/>
              <a:gd name="connsiteX6-805" fmla="*/ 5554272 w 6661259"/>
              <a:gd name="connsiteY6-806" fmla="*/ 2354809 h 3278818"/>
              <a:gd name="connsiteX7-807" fmla="*/ 4997059 w 6661259"/>
              <a:gd name="connsiteY7-808" fmla="*/ 3278734 h 3278818"/>
              <a:gd name="connsiteX8-809" fmla="*/ 4501759 w 6661259"/>
              <a:gd name="connsiteY8-810" fmla="*/ 2397672 h 3278818"/>
              <a:gd name="connsiteX9-811" fmla="*/ 758434 w 6661259"/>
              <a:gd name="connsiteY9-812" fmla="*/ 2211934 h 3278818"/>
              <a:gd name="connsiteX10-813" fmla="*/ 82159 w 6661259"/>
              <a:gd name="connsiteY10-814" fmla="*/ 1811884 h 3278818"/>
              <a:gd name="connsiteX11-815" fmla="*/ 53584 w 6661259"/>
              <a:gd name="connsiteY11-816" fmla="*/ 792709 h 3278818"/>
              <a:gd name="connsiteX0-817" fmla="*/ 53584 w 6661259"/>
              <a:gd name="connsiteY0-818" fmla="*/ 792709 h 3278818"/>
              <a:gd name="connsiteX1-819" fmla="*/ 1525197 w 6661259"/>
              <a:gd name="connsiteY1-820" fmla="*/ 68809 h 3278818"/>
              <a:gd name="connsiteX2-821" fmla="*/ 5554272 w 6661259"/>
              <a:gd name="connsiteY2-822" fmla="*/ 121197 h 3278818"/>
              <a:gd name="connsiteX3-823" fmla="*/ 6516297 w 6661259"/>
              <a:gd name="connsiteY3-824" fmla="*/ 726034 h 3278818"/>
              <a:gd name="connsiteX4-825" fmla="*/ 6630597 w 6661259"/>
              <a:gd name="connsiteY4-826" fmla="*/ 1488034 h 3278818"/>
              <a:gd name="connsiteX5-827" fmla="*/ 6182922 w 6661259"/>
              <a:gd name="connsiteY5-828" fmla="*/ 2169071 h 3278818"/>
              <a:gd name="connsiteX6-829" fmla="*/ 5554272 w 6661259"/>
              <a:gd name="connsiteY6-830" fmla="*/ 2354809 h 3278818"/>
              <a:gd name="connsiteX7-831" fmla="*/ 4997059 w 6661259"/>
              <a:gd name="connsiteY7-832" fmla="*/ 3278734 h 3278818"/>
              <a:gd name="connsiteX8-833" fmla="*/ 4501759 w 6661259"/>
              <a:gd name="connsiteY8-834" fmla="*/ 2397672 h 3278818"/>
              <a:gd name="connsiteX9-835" fmla="*/ 758434 w 6661259"/>
              <a:gd name="connsiteY9-836" fmla="*/ 2211934 h 3278818"/>
              <a:gd name="connsiteX10-837" fmla="*/ 82159 w 6661259"/>
              <a:gd name="connsiteY10-838" fmla="*/ 1811884 h 3278818"/>
              <a:gd name="connsiteX11-839" fmla="*/ 53584 w 6661259"/>
              <a:gd name="connsiteY11-840" fmla="*/ 792709 h 3278818"/>
              <a:gd name="connsiteX0-841" fmla="*/ 53584 w 6661259"/>
              <a:gd name="connsiteY0-842" fmla="*/ 792709 h 3278818"/>
              <a:gd name="connsiteX1-843" fmla="*/ 1525197 w 6661259"/>
              <a:gd name="connsiteY1-844" fmla="*/ 68809 h 3278818"/>
              <a:gd name="connsiteX2-845" fmla="*/ 5554272 w 6661259"/>
              <a:gd name="connsiteY2-846" fmla="*/ 121197 h 3278818"/>
              <a:gd name="connsiteX3-847" fmla="*/ 6516297 w 6661259"/>
              <a:gd name="connsiteY3-848" fmla="*/ 726034 h 3278818"/>
              <a:gd name="connsiteX4-849" fmla="*/ 6630597 w 6661259"/>
              <a:gd name="connsiteY4-850" fmla="*/ 1488034 h 3278818"/>
              <a:gd name="connsiteX5-851" fmla="*/ 6182922 w 6661259"/>
              <a:gd name="connsiteY5-852" fmla="*/ 2169071 h 3278818"/>
              <a:gd name="connsiteX6-853" fmla="*/ 5554272 w 6661259"/>
              <a:gd name="connsiteY6-854" fmla="*/ 2354809 h 3278818"/>
              <a:gd name="connsiteX7-855" fmla="*/ 4997059 w 6661259"/>
              <a:gd name="connsiteY7-856" fmla="*/ 3278734 h 3278818"/>
              <a:gd name="connsiteX8-857" fmla="*/ 4501759 w 6661259"/>
              <a:gd name="connsiteY8-858" fmla="*/ 2397672 h 3278818"/>
              <a:gd name="connsiteX9-859" fmla="*/ 758434 w 6661259"/>
              <a:gd name="connsiteY9-860" fmla="*/ 2211934 h 3278818"/>
              <a:gd name="connsiteX10-861" fmla="*/ 82159 w 6661259"/>
              <a:gd name="connsiteY10-862" fmla="*/ 1811884 h 3278818"/>
              <a:gd name="connsiteX11-863" fmla="*/ 53584 w 6661259"/>
              <a:gd name="connsiteY11-864" fmla="*/ 792709 h 3278818"/>
              <a:gd name="connsiteX0-865" fmla="*/ 53584 w 6661259"/>
              <a:gd name="connsiteY0-866" fmla="*/ 792709 h 3278818"/>
              <a:gd name="connsiteX1-867" fmla="*/ 1525197 w 6661259"/>
              <a:gd name="connsiteY1-868" fmla="*/ 68809 h 3278818"/>
              <a:gd name="connsiteX2-869" fmla="*/ 5554272 w 6661259"/>
              <a:gd name="connsiteY2-870" fmla="*/ 121197 h 3278818"/>
              <a:gd name="connsiteX3-871" fmla="*/ 6516297 w 6661259"/>
              <a:gd name="connsiteY3-872" fmla="*/ 726034 h 3278818"/>
              <a:gd name="connsiteX4-873" fmla="*/ 6630597 w 6661259"/>
              <a:gd name="connsiteY4-874" fmla="*/ 1488034 h 3278818"/>
              <a:gd name="connsiteX5-875" fmla="*/ 6182922 w 6661259"/>
              <a:gd name="connsiteY5-876" fmla="*/ 2169071 h 3278818"/>
              <a:gd name="connsiteX6-877" fmla="*/ 5554272 w 6661259"/>
              <a:gd name="connsiteY6-878" fmla="*/ 2354809 h 3278818"/>
              <a:gd name="connsiteX7-879" fmla="*/ 4997059 w 6661259"/>
              <a:gd name="connsiteY7-880" fmla="*/ 3278734 h 3278818"/>
              <a:gd name="connsiteX8-881" fmla="*/ 4501759 w 6661259"/>
              <a:gd name="connsiteY8-882" fmla="*/ 2397672 h 3278818"/>
              <a:gd name="connsiteX9-883" fmla="*/ 758434 w 6661259"/>
              <a:gd name="connsiteY9-884" fmla="*/ 2240509 h 3278818"/>
              <a:gd name="connsiteX10-885" fmla="*/ 82159 w 6661259"/>
              <a:gd name="connsiteY10-886" fmla="*/ 1811884 h 3278818"/>
              <a:gd name="connsiteX11-887" fmla="*/ 53584 w 6661259"/>
              <a:gd name="connsiteY11-888" fmla="*/ 792709 h 3278818"/>
              <a:gd name="connsiteX0-889" fmla="*/ 52597 w 6660272"/>
              <a:gd name="connsiteY0-890" fmla="*/ 792709 h 3278818"/>
              <a:gd name="connsiteX1-891" fmla="*/ 1524210 w 6660272"/>
              <a:gd name="connsiteY1-892" fmla="*/ 68809 h 3278818"/>
              <a:gd name="connsiteX2-893" fmla="*/ 5553285 w 6660272"/>
              <a:gd name="connsiteY2-894" fmla="*/ 121197 h 3278818"/>
              <a:gd name="connsiteX3-895" fmla="*/ 6515310 w 6660272"/>
              <a:gd name="connsiteY3-896" fmla="*/ 726034 h 3278818"/>
              <a:gd name="connsiteX4-897" fmla="*/ 6629610 w 6660272"/>
              <a:gd name="connsiteY4-898" fmla="*/ 1488034 h 3278818"/>
              <a:gd name="connsiteX5-899" fmla="*/ 6181935 w 6660272"/>
              <a:gd name="connsiteY5-900" fmla="*/ 2169071 h 3278818"/>
              <a:gd name="connsiteX6-901" fmla="*/ 5553285 w 6660272"/>
              <a:gd name="connsiteY6-902" fmla="*/ 2354809 h 3278818"/>
              <a:gd name="connsiteX7-903" fmla="*/ 4996072 w 6660272"/>
              <a:gd name="connsiteY7-904" fmla="*/ 3278734 h 3278818"/>
              <a:gd name="connsiteX8-905" fmla="*/ 4500772 w 6660272"/>
              <a:gd name="connsiteY8-906" fmla="*/ 2397672 h 3278818"/>
              <a:gd name="connsiteX9-907" fmla="*/ 757447 w 6660272"/>
              <a:gd name="connsiteY9-908" fmla="*/ 2240509 h 3278818"/>
              <a:gd name="connsiteX10-909" fmla="*/ 81172 w 6660272"/>
              <a:gd name="connsiteY10-910" fmla="*/ 1811884 h 3278818"/>
              <a:gd name="connsiteX11-911" fmla="*/ 52597 w 6660272"/>
              <a:gd name="connsiteY11-912" fmla="*/ 792709 h 3278818"/>
              <a:gd name="connsiteX0-913" fmla="*/ 47454 w 6655129"/>
              <a:gd name="connsiteY0-914" fmla="*/ 792709 h 3278818"/>
              <a:gd name="connsiteX1-915" fmla="*/ 1519067 w 6655129"/>
              <a:gd name="connsiteY1-916" fmla="*/ 68809 h 3278818"/>
              <a:gd name="connsiteX2-917" fmla="*/ 5548142 w 6655129"/>
              <a:gd name="connsiteY2-918" fmla="*/ 121197 h 3278818"/>
              <a:gd name="connsiteX3-919" fmla="*/ 6510167 w 6655129"/>
              <a:gd name="connsiteY3-920" fmla="*/ 726034 h 3278818"/>
              <a:gd name="connsiteX4-921" fmla="*/ 6624467 w 6655129"/>
              <a:gd name="connsiteY4-922" fmla="*/ 1488034 h 3278818"/>
              <a:gd name="connsiteX5-923" fmla="*/ 6176792 w 6655129"/>
              <a:gd name="connsiteY5-924" fmla="*/ 2169071 h 3278818"/>
              <a:gd name="connsiteX6-925" fmla="*/ 5548142 w 6655129"/>
              <a:gd name="connsiteY6-926" fmla="*/ 2354809 h 3278818"/>
              <a:gd name="connsiteX7-927" fmla="*/ 4990929 w 6655129"/>
              <a:gd name="connsiteY7-928" fmla="*/ 3278734 h 3278818"/>
              <a:gd name="connsiteX8-929" fmla="*/ 4495629 w 6655129"/>
              <a:gd name="connsiteY8-930" fmla="*/ 2397672 h 3278818"/>
              <a:gd name="connsiteX9-931" fmla="*/ 752304 w 6655129"/>
              <a:gd name="connsiteY9-932" fmla="*/ 2240509 h 3278818"/>
              <a:gd name="connsiteX10-933" fmla="*/ 76029 w 6655129"/>
              <a:gd name="connsiteY10-934" fmla="*/ 1811884 h 3278818"/>
              <a:gd name="connsiteX11-935" fmla="*/ 47454 w 6655129"/>
              <a:gd name="connsiteY11-936" fmla="*/ 792709 h 3278818"/>
              <a:gd name="connsiteX0-937" fmla="*/ 50790 w 6658465"/>
              <a:gd name="connsiteY0-938" fmla="*/ 792709 h 3278818"/>
              <a:gd name="connsiteX1-939" fmla="*/ 1522403 w 6658465"/>
              <a:gd name="connsiteY1-940" fmla="*/ 68809 h 3278818"/>
              <a:gd name="connsiteX2-941" fmla="*/ 5551478 w 6658465"/>
              <a:gd name="connsiteY2-942" fmla="*/ 121197 h 3278818"/>
              <a:gd name="connsiteX3-943" fmla="*/ 6513503 w 6658465"/>
              <a:gd name="connsiteY3-944" fmla="*/ 726034 h 3278818"/>
              <a:gd name="connsiteX4-945" fmla="*/ 6627803 w 6658465"/>
              <a:gd name="connsiteY4-946" fmla="*/ 1488034 h 3278818"/>
              <a:gd name="connsiteX5-947" fmla="*/ 6180128 w 6658465"/>
              <a:gd name="connsiteY5-948" fmla="*/ 2169071 h 3278818"/>
              <a:gd name="connsiteX6-949" fmla="*/ 5551478 w 6658465"/>
              <a:gd name="connsiteY6-950" fmla="*/ 2354809 h 3278818"/>
              <a:gd name="connsiteX7-951" fmla="*/ 4994265 w 6658465"/>
              <a:gd name="connsiteY7-952" fmla="*/ 3278734 h 3278818"/>
              <a:gd name="connsiteX8-953" fmla="*/ 4498965 w 6658465"/>
              <a:gd name="connsiteY8-954" fmla="*/ 2397672 h 3278818"/>
              <a:gd name="connsiteX9-955" fmla="*/ 755640 w 6658465"/>
              <a:gd name="connsiteY9-956" fmla="*/ 2240509 h 3278818"/>
              <a:gd name="connsiteX10-957" fmla="*/ 79365 w 6658465"/>
              <a:gd name="connsiteY10-958" fmla="*/ 1811884 h 3278818"/>
              <a:gd name="connsiteX11-959" fmla="*/ 50790 w 6658465"/>
              <a:gd name="connsiteY11-960" fmla="*/ 792709 h 3278818"/>
              <a:gd name="connsiteX0-961" fmla="*/ 50790 w 6675134"/>
              <a:gd name="connsiteY0-962" fmla="*/ 792709 h 3278818"/>
              <a:gd name="connsiteX1-963" fmla="*/ 1522403 w 6675134"/>
              <a:gd name="connsiteY1-964" fmla="*/ 68809 h 3278818"/>
              <a:gd name="connsiteX2-965" fmla="*/ 5551478 w 6675134"/>
              <a:gd name="connsiteY2-966" fmla="*/ 121197 h 3278818"/>
              <a:gd name="connsiteX3-967" fmla="*/ 6513503 w 6675134"/>
              <a:gd name="connsiteY3-968" fmla="*/ 726034 h 3278818"/>
              <a:gd name="connsiteX4-969" fmla="*/ 6646853 w 6675134"/>
              <a:gd name="connsiteY4-970" fmla="*/ 1492797 h 3278818"/>
              <a:gd name="connsiteX5-971" fmla="*/ 6180128 w 6675134"/>
              <a:gd name="connsiteY5-972" fmla="*/ 2169071 h 3278818"/>
              <a:gd name="connsiteX6-973" fmla="*/ 5551478 w 6675134"/>
              <a:gd name="connsiteY6-974" fmla="*/ 2354809 h 3278818"/>
              <a:gd name="connsiteX7-975" fmla="*/ 4994265 w 6675134"/>
              <a:gd name="connsiteY7-976" fmla="*/ 3278734 h 3278818"/>
              <a:gd name="connsiteX8-977" fmla="*/ 4498965 w 6675134"/>
              <a:gd name="connsiteY8-978" fmla="*/ 2397672 h 3278818"/>
              <a:gd name="connsiteX9-979" fmla="*/ 755640 w 6675134"/>
              <a:gd name="connsiteY9-980" fmla="*/ 2240509 h 3278818"/>
              <a:gd name="connsiteX10-981" fmla="*/ 79365 w 6675134"/>
              <a:gd name="connsiteY10-982" fmla="*/ 1811884 h 3278818"/>
              <a:gd name="connsiteX11-983" fmla="*/ 50790 w 6675134"/>
              <a:gd name="connsiteY11-984" fmla="*/ 792709 h 3278818"/>
              <a:gd name="connsiteX0-985" fmla="*/ 50790 w 6668788"/>
              <a:gd name="connsiteY0-986" fmla="*/ 792709 h 3278818"/>
              <a:gd name="connsiteX1-987" fmla="*/ 1522403 w 6668788"/>
              <a:gd name="connsiteY1-988" fmla="*/ 68809 h 3278818"/>
              <a:gd name="connsiteX2-989" fmla="*/ 5551478 w 6668788"/>
              <a:gd name="connsiteY2-990" fmla="*/ 121197 h 3278818"/>
              <a:gd name="connsiteX3-991" fmla="*/ 6513503 w 6668788"/>
              <a:gd name="connsiteY3-992" fmla="*/ 726034 h 3278818"/>
              <a:gd name="connsiteX4-993" fmla="*/ 6646853 w 6668788"/>
              <a:gd name="connsiteY4-994" fmla="*/ 1492797 h 3278818"/>
              <a:gd name="connsiteX5-995" fmla="*/ 6180128 w 6668788"/>
              <a:gd name="connsiteY5-996" fmla="*/ 2169071 h 3278818"/>
              <a:gd name="connsiteX6-997" fmla="*/ 5551478 w 6668788"/>
              <a:gd name="connsiteY6-998" fmla="*/ 2354809 h 3278818"/>
              <a:gd name="connsiteX7-999" fmla="*/ 4994265 w 6668788"/>
              <a:gd name="connsiteY7-1000" fmla="*/ 3278734 h 3278818"/>
              <a:gd name="connsiteX8-1001" fmla="*/ 4498965 w 6668788"/>
              <a:gd name="connsiteY8-1002" fmla="*/ 2397672 h 3278818"/>
              <a:gd name="connsiteX9-1003" fmla="*/ 755640 w 6668788"/>
              <a:gd name="connsiteY9-1004" fmla="*/ 2240509 h 3278818"/>
              <a:gd name="connsiteX10-1005" fmla="*/ 79365 w 6668788"/>
              <a:gd name="connsiteY10-1006" fmla="*/ 1811884 h 3278818"/>
              <a:gd name="connsiteX11-1007" fmla="*/ 50790 w 6668788"/>
              <a:gd name="connsiteY11-1008" fmla="*/ 792709 h 3278818"/>
              <a:gd name="connsiteX0-1009" fmla="*/ 67637 w 6661822"/>
              <a:gd name="connsiteY0-1010" fmla="*/ 792709 h 3278818"/>
              <a:gd name="connsiteX1-1011" fmla="*/ 1515437 w 6661822"/>
              <a:gd name="connsiteY1-1012" fmla="*/ 68809 h 3278818"/>
              <a:gd name="connsiteX2-1013" fmla="*/ 5544512 w 6661822"/>
              <a:gd name="connsiteY2-1014" fmla="*/ 121197 h 3278818"/>
              <a:gd name="connsiteX3-1015" fmla="*/ 6506537 w 6661822"/>
              <a:gd name="connsiteY3-1016" fmla="*/ 726034 h 3278818"/>
              <a:gd name="connsiteX4-1017" fmla="*/ 6639887 w 6661822"/>
              <a:gd name="connsiteY4-1018" fmla="*/ 1492797 h 3278818"/>
              <a:gd name="connsiteX5-1019" fmla="*/ 6173162 w 6661822"/>
              <a:gd name="connsiteY5-1020" fmla="*/ 2169071 h 3278818"/>
              <a:gd name="connsiteX6-1021" fmla="*/ 5544512 w 6661822"/>
              <a:gd name="connsiteY6-1022" fmla="*/ 2354809 h 3278818"/>
              <a:gd name="connsiteX7-1023" fmla="*/ 4987299 w 6661822"/>
              <a:gd name="connsiteY7-1024" fmla="*/ 3278734 h 3278818"/>
              <a:gd name="connsiteX8-1025" fmla="*/ 4491999 w 6661822"/>
              <a:gd name="connsiteY8-1026" fmla="*/ 2397672 h 3278818"/>
              <a:gd name="connsiteX9-1027" fmla="*/ 748674 w 6661822"/>
              <a:gd name="connsiteY9-1028" fmla="*/ 2240509 h 3278818"/>
              <a:gd name="connsiteX10-1029" fmla="*/ 72399 w 6661822"/>
              <a:gd name="connsiteY10-1030" fmla="*/ 1811884 h 3278818"/>
              <a:gd name="connsiteX11-1031" fmla="*/ 67637 w 6661822"/>
              <a:gd name="connsiteY11-1032" fmla="*/ 792709 h 3278818"/>
              <a:gd name="connsiteX0-1033" fmla="*/ 74345 w 6668530"/>
              <a:gd name="connsiteY0-1034" fmla="*/ 792709 h 3278818"/>
              <a:gd name="connsiteX1-1035" fmla="*/ 1522145 w 6668530"/>
              <a:gd name="connsiteY1-1036" fmla="*/ 68809 h 3278818"/>
              <a:gd name="connsiteX2-1037" fmla="*/ 5551220 w 6668530"/>
              <a:gd name="connsiteY2-1038" fmla="*/ 121197 h 3278818"/>
              <a:gd name="connsiteX3-1039" fmla="*/ 6513245 w 6668530"/>
              <a:gd name="connsiteY3-1040" fmla="*/ 726034 h 3278818"/>
              <a:gd name="connsiteX4-1041" fmla="*/ 6646595 w 6668530"/>
              <a:gd name="connsiteY4-1042" fmla="*/ 1492797 h 3278818"/>
              <a:gd name="connsiteX5-1043" fmla="*/ 6179870 w 6668530"/>
              <a:gd name="connsiteY5-1044" fmla="*/ 2169071 h 3278818"/>
              <a:gd name="connsiteX6-1045" fmla="*/ 5551220 w 6668530"/>
              <a:gd name="connsiteY6-1046" fmla="*/ 2354809 h 3278818"/>
              <a:gd name="connsiteX7-1047" fmla="*/ 4994007 w 6668530"/>
              <a:gd name="connsiteY7-1048" fmla="*/ 3278734 h 3278818"/>
              <a:gd name="connsiteX8-1049" fmla="*/ 4498707 w 6668530"/>
              <a:gd name="connsiteY8-1050" fmla="*/ 2397672 h 3278818"/>
              <a:gd name="connsiteX9-1051" fmla="*/ 755382 w 6668530"/>
              <a:gd name="connsiteY9-1052" fmla="*/ 2240509 h 3278818"/>
              <a:gd name="connsiteX10-1053" fmla="*/ 79107 w 6668530"/>
              <a:gd name="connsiteY10-1054" fmla="*/ 1811884 h 3278818"/>
              <a:gd name="connsiteX11-1055" fmla="*/ 74345 w 6668530"/>
              <a:gd name="connsiteY11-1056" fmla="*/ 792709 h 3278818"/>
              <a:gd name="connsiteX0-1057" fmla="*/ 81425 w 6675610"/>
              <a:gd name="connsiteY0-1058" fmla="*/ 792709 h 3278818"/>
              <a:gd name="connsiteX1-1059" fmla="*/ 1529225 w 6675610"/>
              <a:gd name="connsiteY1-1060" fmla="*/ 68809 h 3278818"/>
              <a:gd name="connsiteX2-1061" fmla="*/ 5558300 w 6675610"/>
              <a:gd name="connsiteY2-1062" fmla="*/ 121197 h 3278818"/>
              <a:gd name="connsiteX3-1063" fmla="*/ 6520325 w 6675610"/>
              <a:gd name="connsiteY3-1064" fmla="*/ 726034 h 3278818"/>
              <a:gd name="connsiteX4-1065" fmla="*/ 6653675 w 6675610"/>
              <a:gd name="connsiteY4-1066" fmla="*/ 1492797 h 3278818"/>
              <a:gd name="connsiteX5-1067" fmla="*/ 6186950 w 6675610"/>
              <a:gd name="connsiteY5-1068" fmla="*/ 2169071 h 3278818"/>
              <a:gd name="connsiteX6-1069" fmla="*/ 5558300 w 6675610"/>
              <a:gd name="connsiteY6-1070" fmla="*/ 2354809 h 3278818"/>
              <a:gd name="connsiteX7-1071" fmla="*/ 5001087 w 6675610"/>
              <a:gd name="connsiteY7-1072" fmla="*/ 3278734 h 3278818"/>
              <a:gd name="connsiteX8-1073" fmla="*/ 4505787 w 6675610"/>
              <a:gd name="connsiteY8-1074" fmla="*/ 2397672 h 3278818"/>
              <a:gd name="connsiteX9-1075" fmla="*/ 762462 w 6675610"/>
              <a:gd name="connsiteY9-1076" fmla="*/ 2240509 h 3278818"/>
              <a:gd name="connsiteX10-1077" fmla="*/ 86187 w 6675610"/>
              <a:gd name="connsiteY10-1078" fmla="*/ 1811884 h 3278818"/>
              <a:gd name="connsiteX11-1079" fmla="*/ 81425 w 6675610"/>
              <a:gd name="connsiteY11-1080" fmla="*/ 792709 h 3278818"/>
              <a:gd name="connsiteX0-1081" fmla="*/ 88795 w 6682980"/>
              <a:gd name="connsiteY0-1082" fmla="*/ 792709 h 3278818"/>
              <a:gd name="connsiteX1-1083" fmla="*/ 1536595 w 6682980"/>
              <a:gd name="connsiteY1-1084" fmla="*/ 68809 h 3278818"/>
              <a:gd name="connsiteX2-1085" fmla="*/ 5565670 w 6682980"/>
              <a:gd name="connsiteY2-1086" fmla="*/ 121197 h 3278818"/>
              <a:gd name="connsiteX3-1087" fmla="*/ 6527695 w 6682980"/>
              <a:gd name="connsiteY3-1088" fmla="*/ 726034 h 3278818"/>
              <a:gd name="connsiteX4-1089" fmla="*/ 6661045 w 6682980"/>
              <a:gd name="connsiteY4-1090" fmla="*/ 1492797 h 3278818"/>
              <a:gd name="connsiteX5-1091" fmla="*/ 6194320 w 6682980"/>
              <a:gd name="connsiteY5-1092" fmla="*/ 2169071 h 3278818"/>
              <a:gd name="connsiteX6-1093" fmla="*/ 5565670 w 6682980"/>
              <a:gd name="connsiteY6-1094" fmla="*/ 2354809 h 3278818"/>
              <a:gd name="connsiteX7-1095" fmla="*/ 5008457 w 6682980"/>
              <a:gd name="connsiteY7-1096" fmla="*/ 3278734 h 3278818"/>
              <a:gd name="connsiteX8-1097" fmla="*/ 4513157 w 6682980"/>
              <a:gd name="connsiteY8-1098" fmla="*/ 2397672 h 3278818"/>
              <a:gd name="connsiteX9-1099" fmla="*/ 769832 w 6682980"/>
              <a:gd name="connsiteY9-1100" fmla="*/ 2240509 h 3278818"/>
              <a:gd name="connsiteX10-1101" fmla="*/ 93557 w 6682980"/>
              <a:gd name="connsiteY10-1102" fmla="*/ 1811884 h 3278818"/>
              <a:gd name="connsiteX11-1103" fmla="*/ 88795 w 6682980"/>
              <a:gd name="connsiteY11-1104" fmla="*/ 792709 h 3278818"/>
              <a:gd name="connsiteX0-1105" fmla="*/ 88795 w 6682980"/>
              <a:gd name="connsiteY0-1106" fmla="*/ 792709 h 3278818"/>
              <a:gd name="connsiteX1-1107" fmla="*/ 1536595 w 6682980"/>
              <a:gd name="connsiteY1-1108" fmla="*/ 68809 h 3278818"/>
              <a:gd name="connsiteX2-1109" fmla="*/ 5565670 w 6682980"/>
              <a:gd name="connsiteY2-1110" fmla="*/ 121197 h 3278818"/>
              <a:gd name="connsiteX3-1111" fmla="*/ 6527695 w 6682980"/>
              <a:gd name="connsiteY3-1112" fmla="*/ 726034 h 3278818"/>
              <a:gd name="connsiteX4-1113" fmla="*/ 6661045 w 6682980"/>
              <a:gd name="connsiteY4-1114" fmla="*/ 1492797 h 3278818"/>
              <a:gd name="connsiteX5-1115" fmla="*/ 6194320 w 6682980"/>
              <a:gd name="connsiteY5-1116" fmla="*/ 2169071 h 3278818"/>
              <a:gd name="connsiteX6-1117" fmla="*/ 5565670 w 6682980"/>
              <a:gd name="connsiteY6-1118" fmla="*/ 2354809 h 3278818"/>
              <a:gd name="connsiteX7-1119" fmla="*/ 5008457 w 6682980"/>
              <a:gd name="connsiteY7-1120" fmla="*/ 3278734 h 3278818"/>
              <a:gd name="connsiteX8-1121" fmla="*/ 4513157 w 6682980"/>
              <a:gd name="connsiteY8-1122" fmla="*/ 2397672 h 3278818"/>
              <a:gd name="connsiteX9-1123" fmla="*/ 769832 w 6682980"/>
              <a:gd name="connsiteY9-1124" fmla="*/ 2240509 h 3278818"/>
              <a:gd name="connsiteX10-1125" fmla="*/ 93557 w 6682980"/>
              <a:gd name="connsiteY10-1126" fmla="*/ 1811884 h 3278818"/>
              <a:gd name="connsiteX11-1127" fmla="*/ 88795 w 6682980"/>
              <a:gd name="connsiteY11-1128" fmla="*/ 792709 h 3278818"/>
              <a:gd name="connsiteX0-1129" fmla="*/ 88795 w 6682980"/>
              <a:gd name="connsiteY0-1130" fmla="*/ 792709 h 3278738"/>
              <a:gd name="connsiteX1-1131" fmla="*/ 1536595 w 6682980"/>
              <a:gd name="connsiteY1-1132" fmla="*/ 68809 h 3278738"/>
              <a:gd name="connsiteX2-1133" fmla="*/ 5565670 w 6682980"/>
              <a:gd name="connsiteY2-1134" fmla="*/ 121197 h 3278738"/>
              <a:gd name="connsiteX3-1135" fmla="*/ 6527695 w 6682980"/>
              <a:gd name="connsiteY3-1136" fmla="*/ 726034 h 3278738"/>
              <a:gd name="connsiteX4-1137" fmla="*/ 6661045 w 6682980"/>
              <a:gd name="connsiteY4-1138" fmla="*/ 1492797 h 3278738"/>
              <a:gd name="connsiteX5-1139" fmla="*/ 6194320 w 6682980"/>
              <a:gd name="connsiteY5-1140" fmla="*/ 2169071 h 3278738"/>
              <a:gd name="connsiteX6-1141" fmla="*/ 5546620 w 6682980"/>
              <a:gd name="connsiteY6-1142" fmla="*/ 2388147 h 3278738"/>
              <a:gd name="connsiteX7-1143" fmla="*/ 5008457 w 6682980"/>
              <a:gd name="connsiteY7-1144" fmla="*/ 3278734 h 3278738"/>
              <a:gd name="connsiteX8-1145" fmla="*/ 4513157 w 6682980"/>
              <a:gd name="connsiteY8-1146" fmla="*/ 2397672 h 3278738"/>
              <a:gd name="connsiteX9-1147" fmla="*/ 769832 w 6682980"/>
              <a:gd name="connsiteY9-1148" fmla="*/ 2240509 h 3278738"/>
              <a:gd name="connsiteX10-1149" fmla="*/ 93557 w 6682980"/>
              <a:gd name="connsiteY10-1150" fmla="*/ 1811884 h 3278738"/>
              <a:gd name="connsiteX11-1151" fmla="*/ 88795 w 6682980"/>
              <a:gd name="connsiteY11-1152" fmla="*/ 792709 h 3278738"/>
              <a:gd name="connsiteX0-1153" fmla="*/ 88795 w 6675408"/>
              <a:gd name="connsiteY0-1154" fmla="*/ 792709 h 3278738"/>
              <a:gd name="connsiteX1-1155" fmla="*/ 1536595 w 6675408"/>
              <a:gd name="connsiteY1-1156" fmla="*/ 68809 h 3278738"/>
              <a:gd name="connsiteX2-1157" fmla="*/ 5565670 w 6675408"/>
              <a:gd name="connsiteY2-1158" fmla="*/ 121197 h 3278738"/>
              <a:gd name="connsiteX3-1159" fmla="*/ 6527695 w 6675408"/>
              <a:gd name="connsiteY3-1160" fmla="*/ 726034 h 3278738"/>
              <a:gd name="connsiteX4-1161" fmla="*/ 6661045 w 6675408"/>
              <a:gd name="connsiteY4-1162" fmla="*/ 1492797 h 3278738"/>
              <a:gd name="connsiteX5-1163" fmla="*/ 6194320 w 6675408"/>
              <a:gd name="connsiteY5-1164" fmla="*/ 2169071 h 3278738"/>
              <a:gd name="connsiteX6-1165" fmla="*/ 5546620 w 6675408"/>
              <a:gd name="connsiteY6-1166" fmla="*/ 2388147 h 3278738"/>
              <a:gd name="connsiteX7-1167" fmla="*/ 5008457 w 6675408"/>
              <a:gd name="connsiteY7-1168" fmla="*/ 3278734 h 3278738"/>
              <a:gd name="connsiteX8-1169" fmla="*/ 4513157 w 6675408"/>
              <a:gd name="connsiteY8-1170" fmla="*/ 2397672 h 3278738"/>
              <a:gd name="connsiteX9-1171" fmla="*/ 769832 w 6675408"/>
              <a:gd name="connsiteY9-1172" fmla="*/ 2240509 h 3278738"/>
              <a:gd name="connsiteX10-1173" fmla="*/ 93557 w 6675408"/>
              <a:gd name="connsiteY10-1174" fmla="*/ 1811884 h 3278738"/>
              <a:gd name="connsiteX11-1175" fmla="*/ 88795 w 6675408"/>
              <a:gd name="connsiteY11-1176" fmla="*/ 792709 h 3278738"/>
              <a:gd name="connsiteX0-1177" fmla="*/ 88795 w 6675408"/>
              <a:gd name="connsiteY0-1178" fmla="*/ 792709 h 3278748"/>
              <a:gd name="connsiteX1-1179" fmla="*/ 1536595 w 6675408"/>
              <a:gd name="connsiteY1-1180" fmla="*/ 68809 h 3278748"/>
              <a:gd name="connsiteX2-1181" fmla="*/ 5565670 w 6675408"/>
              <a:gd name="connsiteY2-1182" fmla="*/ 121197 h 3278748"/>
              <a:gd name="connsiteX3-1183" fmla="*/ 6527695 w 6675408"/>
              <a:gd name="connsiteY3-1184" fmla="*/ 726034 h 3278748"/>
              <a:gd name="connsiteX4-1185" fmla="*/ 6661045 w 6675408"/>
              <a:gd name="connsiteY4-1186" fmla="*/ 1492797 h 3278748"/>
              <a:gd name="connsiteX5-1187" fmla="*/ 6194320 w 6675408"/>
              <a:gd name="connsiteY5-1188" fmla="*/ 2169071 h 3278748"/>
              <a:gd name="connsiteX6-1189" fmla="*/ 5540936 w 6675408"/>
              <a:gd name="connsiteY6-1190" fmla="*/ 2416580 h 3278748"/>
              <a:gd name="connsiteX7-1191" fmla="*/ 5008457 w 6675408"/>
              <a:gd name="connsiteY7-1192" fmla="*/ 3278734 h 3278748"/>
              <a:gd name="connsiteX8-1193" fmla="*/ 4513157 w 6675408"/>
              <a:gd name="connsiteY8-1194" fmla="*/ 2397672 h 3278748"/>
              <a:gd name="connsiteX9-1195" fmla="*/ 769832 w 6675408"/>
              <a:gd name="connsiteY9-1196" fmla="*/ 2240509 h 3278748"/>
              <a:gd name="connsiteX10-1197" fmla="*/ 93557 w 6675408"/>
              <a:gd name="connsiteY10-1198" fmla="*/ 1811884 h 3278748"/>
              <a:gd name="connsiteX11-1199" fmla="*/ 88795 w 6675408"/>
              <a:gd name="connsiteY11-1200" fmla="*/ 792709 h 3278748"/>
              <a:gd name="connsiteX0-1201" fmla="*/ 88795 w 6675408"/>
              <a:gd name="connsiteY0-1202" fmla="*/ 792709 h 3278748"/>
              <a:gd name="connsiteX1-1203" fmla="*/ 1536595 w 6675408"/>
              <a:gd name="connsiteY1-1204" fmla="*/ 68809 h 3278748"/>
              <a:gd name="connsiteX2-1205" fmla="*/ 5565670 w 6675408"/>
              <a:gd name="connsiteY2-1206" fmla="*/ 121197 h 3278748"/>
              <a:gd name="connsiteX3-1207" fmla="*/ 6527695 w 6675408"/>
              <a:gd name="connsiteY3-1208" fmla="*/ 726034 h 3278748"/>
              <a:gd name="connsiteX4-1209" fmla="*/ 6661045 w 6675408"/>
              <a:gd name="connsiteY4-1210" fmla="*/ 1492797 h 3278748"/>
              <a:gd name="connsiteX5-1211" fmla="*/ 6194320 w 6675408"/>
              <a:gd name="connsiteY5-1212" fmla="*/ 2169071 h 3278748"/>
              <a:gd name="connsiteX6-1213" fmla="*/ 5540936 w 6675408"/>
              <a:gd name="connsiteY6-1214" fmla="*/ 2416580 h 3278748"/>
              <a:gd name="connsiteX7-1215" fmla="*/ 5008457 w 6675408"/>
              <a:gd name="connsiteY7-1216" fmla="*/ 3278734 h 3278748"/>
              <a:gd name="connsiteX8-1217" fmla="*/ 4513157 w 6675408"/>
              <a:gd name="connsiteY8-1218" fmla="*/ 2397672 h 3278748"/>
              <a:gd name="connsiteX9-1219" fmla="*/ 769832 w 6675408"/>
              <a:gd name="connsiteY9-1220" fmla="*/ 2240509 h 3278748"/>
              <a:gd name="connsiteX10-1221" fmla="*/ 93557 w 6675408"/>
              <a:gd name="connsiteY10-1222" fmla="*/ 1811884 h 3278748"/>
              <a:gd name="connsiteX11-1223" fmla="*/ 88795 w 6675408"/>
              <a:gd name="connsiteY11-1224" fmla="*/ 792709 h 32787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</a:cxnLst>
            <a:rect l="l" t="t" r="r" b="b"/>
            <a:pathLst>
              <a:path w="6675408" h="3278748">
                <a:moveTo>
                  <a:pt x="88795" y="792709"/>
                </a:moveTo>
                <a:cubicBezTo>
                  <a:pt x="248285" y="475480"/>
                  <a:pt x="623783" y="180728"/>
                  <a:pt x="1536595" y="68809"/>
                </a:cubicBezTo>
                <a:cubicBezTo>
                  <a:pt x="2449407" y="-43110"/>
                  <a:pt x="5053228" y="-13456"/>
                  <a:pt x="5565670" y="121197"/>
                </a:cubicBezTo>
                <a:cubicBezTo>
                  <a:pt x="6157156" y="276620"/>
                  <a:pt x="6354583" y="490197"/>
                  <a:pt x="6527695" y="726034"/>
                </a:cubicBezTo>
                <a:cubicBezTo>
                  <a:pt x="6670453" y="920519"/>
                  <a:pt x="6696854" y="1185451"/>
                  <a:pt x="6661045" y="1492797"/>
                </a:cubicBezTo>
                <a:cubicBezTo>
                  <a:pt x="6623147" y="1818071"/>
                  <a:pt x="6381005" y="2015107"/>
                  <a:pt x="6194320" y="2169071"/>
                </a:cubicBezTo>
                <a:cubicBezTo>
                  <a:pt x="6007635" y="2323035"/>
                  <a:pt x="5741884" y="2389996"/>
                  <a:pt x="5540936" y="2416580"/>
                </a:cubicBezTo>
                <a:cubicBezTo>
                  <a:pt x="5431398" y="2757892"/>
                  <a:pt x="5179753" y="3281885"/>
                  <a:pt x="5008457" y="3278734"/>
                </a:cubicBezTo>
                <a:cubicBezTo>
                  <a:pt x="4837161" y="3275583"/>
                  <a:pt x="4657619" y="2837409"/>
                  <a:pt x="4513157" y="2397672"/>
                </a:cubicBezTo>
                <a:cubicBezTo>
                  <a:pt x="3773382" y="2453234"/>
                  <a:pt x="1505439" y="2345357"/>
                  <a:pt x="769832" y="2240509"/>
                </a:cubicBezTo>
                <a:cubicBezTo>
                  <a:pt x="418994" y="2190503"/>
                  <a:pt x="207063" y="2053184"/>
                  <a:pt x="93557" y="1811884"/>
                </a:cubicBezTo>
                <a:cubicBezTo>
                  <a:pt x="-19949" y="1570584"/>
                  <a:pt x="-40194" y="1049271"/>
                  <a:pt x="88795" y="792709"/>
                </a:cubicBezTo>
                <a:close/>
              </a:path>
            </a:pathLst>
          </a:custGeom>
          <a:noFill/>
          <a:ln w="158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任意多边形: 形状 131"/>
          <p:cNvSpPr/>
          <p:nvPr>
            <p:custDataLst>
              <p:tags r:id="rId62"/>
            </p:custDataLst>
          </p:nvPr>
        </p:nvSpPr>
        <p:spPr>
          <a:xfrm rot="2760000">
            <a:off x="1664970" y="1702435"/>
            <a:ext cx="243205" cy="212090"/>
          </a:xfrm>
          <a:custGeom>
            <a:avLst/>
            <a:gdLst>
              <a:gd name="connsiteX0" fmla="*/ 0 w 1028700"/>
              <a:gd name="connsiteY0" fmla="*/ 428625 h 895350"/>
              <a:gd name="connsiteX1" fmla="*/ 177800 w 1028700"/>
              <a:gd name="connsiteY1" fmla="*/ 895350 h 895350"/>
              <a:gd name="connsiteX2" fmla="*/ 1028700 w 1028700"/>
              <a:gd name="connsiteY2" fmla="*/ 0 h 895350"/>
              <a:gd name="connsiteX3" fmla="*/ 0 w 1028700"/>
              <a:gd name="connsiteY3" fmla="*/ 428625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895350">
                <a:moveTo>
                  <a:pt x="0" y="428625"/>
                </a:moveTo>
                <a:lnTo>
                  <a:pt x="177800" y="895350"/>
                </a:lnTo>
                <a:lnTo>
                  <a:pt x="1028700" y="0"/>
                </a:lnTo>
                <a:lnTo>
                  <a:pt x="0" y="428625"/>
                </a:lnTo>
                <a:close/>
              </a:path>
            </a:pathLst>
          </a:custGeom>
          <a:gradFill>
            <a:gsLst>
              <a:gs pos="3000">
                <a:schemeClr val="accent1">
                  <a:lumMod val="100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81" name="任意多边形: 形状 128"/>
          <p:cNvSpPr/>
          <p:nvPr>
            <p:custDataLst>
              <p:tags r:id="rId63"/>
            </p:custDataLst>
          </p:nvPr>
        </p:nvSpPr>
        <p:spPr>
          <a:xfrm rot="2760000">
            <a:off x="1586230" y="1666240"/>
            <a:ext cx="471170" cy="238760"/>
          </a:xfrm>
          <a:custGeom>
            <a:avLst/>
            <a:gdLst>
              <a:gd name="connsiteX0" fmla="*/ 1428750 w 1962150"/>
              <a:gd name="connsiteY0" fmla="*/ 244475 h 1009650"/>
              <a:gd name="connsiteX1" fmla="*/ 533400 w 1962150"/>
              <a:gd name="connsiteY1" fmla="*/ 714375 h 1009650"/>
              <a:gd name="connsiteX2" fmla="*/ 1079500 w 1962150"/>
              <a:gd name="connsiteY2" fmla="*/ 1009650 h 1009650"/>
              <a:gd name="connsiteX3" fmla="*/ 1962150 w 1962150"/>
              <a:gd name="connsiteY3" fmla="*/ 0 h 1009650"/>
              <a:gd name="connsiteX4" fmla="*/ 0 w 1962150"/>
              <a:gd name="connsiteY4" fmla="*/ 584200 h 1009650"/>
              <a:gd name="connsiteX5" fmla="*/ 422275 w 1962150"/>
              <a:gd name="connsiteY5" fmla="*/ 692150 h 1009650"/>
              <a:gd name="connsiteX6" fmla="*/ 1428750 w 1962150"/>
              <a:gd name="connsiteY6" fmla="*/ 244475 h 1009650"/>
              <a:gd name="connsiteX0-1" fmla="*/ 1457325 w 1990725"/>
              <a:gd name="connsiteY0-2" fmla="*/ 244475 h 1009650"/>
              <a:gd name="connsiteX1-3" fmla="*/ 561975 w 1990725"/>
              <a:gd name="connsiteY1-4" fmla="*/ 714375 h 1009650"/>
              <a:gd name="connsiteX2-5" fmla="*/ 1108075 w 1990725"/>
              <a:gd name="connsiteY2-6" fmla="*/ 1009650 h 1009650"/>
              <a:gd name="connsiteX3-7" fmla="*/ 1990725 w 1990725"/>
              <a:gd name="connsiteY3-8" fmla="*/ 0 h 1009650"/>
              <a:gd name="connsiteX4-9" fmla="*/ 0 w 1990725"/>
              <a:gd name="connsiteY4-10" fmla="*/ 596900 h 1009650"/>
              <a:gd name="connsiteX5-11" fmla="*/ 450850 w 1990725"/>
              <a:gd name="connsiteY5-12" fmla="*/ 692150 h 1009650"/>
              <a:gd name="connsiteX6-13" fmla="*/ 1457325 w 1990725"/>
              <a:gd name="connsiteY6-14" fmla="*/ 244475 h 10096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990725" h="1009650">
                <a:moveTo>
                  <a:pt x="1457325" y="244475"/>
                </a:moveTo>
                <a:lnTo>
                  <a:pt x="561975" y="714375"/>
                </a:lnTo>
                <a:lnTo>
                  <a:pt x="1108075" y="1009650"/>
                </a:lnTo>
                <a:lnTo>
                  <a:pt x="1990725" y="0"/>
                </a:lnTo>
                <a:lnTo>
                  <a:pt x="0" y="596900"/>
                </a:lnTo>
                <a:lnTo>
                  <a:pt x="450850" y="692150"/>
                </a:lnTo>
                <a:lnTo>
                  <a:pt x="1457325" y="244475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82" name="任意多边形 40"/>
          <p:cNvSpPr/>
          <p:nvPr>
            <p:custDataLst>
              <p:tags r:id="rId64"/>
            </p:custDataLst>
          </p:nvPr>
        </p:nvSpPr>
        <p:spPr>
          <a:xfrm rot="1080000">
            <a:off x="3326765" y="3925570"/>
            <a:ext cx="147320" cy="155575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" h="413">
                <a:moveTo>
                  <a:pt x="0" y="3"/>
                </a:moveTo>
                <a:cubicBezTo>
                  <a:pt x="34" y="79"/>
                  <a:pt x="79" y="261"/>
                  <a:pt x="52" y="412"/>
                </a:cubicBezTo>
                <a:cubicBezTo>
                  <a:pt x="123" y="412"/>
                  <a:pt x="407" y="433"/>
                  <a:pt x="390" y="295"/>
                </a:cubicBezTo>
                <a:cubicBezTo>
                  <a:pt x="375" y="174"/>
                  <a:pt x="184" y="192"/>
                  <a:pt x="109" y="189"/>
                </a:cubicBezTo>
                <a:cubicBezTo>
                  <a:pt x="195" y="174"/>
                  <a:pt x="301" y="146"/>
                  <a:pt x="296" y="85"/>
                </a:cubicBezTo>
                <a:cubicBezTo>
                  <a:pt x="289" y="2"/>
                  <a:pt x="79" y="-5"/>
                  <a:pt x="0" y="3"/>
                </a:cubicBez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83" name="任意多边形: 形状 56"/>
          <p:cNvSpPr>
            <a:spLocks noChangeAspect="1"/>
          </p:cNvSpPr>
          <p:nvPr>
            <p:custDataLst>
              <p:tags r:id="rId65"/>
            </p:custDataLst>
          </p:nvPr>
        </p:nvSpPr>
        <p:spPr>
          <a:xfrm rot="1620000">
            <a:off x="3323590" y="3917950"/>
            <a:ext cx="212090" cy="252095"/>
          </a:xfrm>
          <a:custGeom>
            <a:avLst/>
            <a:gdLst>
              <a:gd name="connsiteX0" fmla="*/ 0 w 252"/>
              <a:gd name="connsiteY0" fmla="*/ 273 h 298"/>
              <a:gd name="connsiteX1" fmla="*/ 129 w 252"/>
              <a:gd name="connsiteY1" fmla="*/ 298 h 298"/>
              <a:gd name="connsiteX2" fmla="*/ 252 w 252"/>
              <a:gd name="connsiteY2" fmla="*/ 0 h 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" h="298" extrusionOk="0">
                <a:moveTo>
                  <a:pt x="0" y="273"/>
                </a:moveTo>
                <a:cubicBezTo>
                  <a:pt x="73" y="284"/>
                  <a:pt x="82" y="283"/>
                  <a:pt x="129" y="298"/>
                </a:cubicBezTo>
                <a:cubicBezTo>
                  <a:pt x="153" y="250"/>
                  <a:pt x="163" y="114"/>
                  <a:pt x="252" y="0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84" name="任意多边形 58"/>
          <p:cNvSpPr/>
          <p:nvPr>
            <p:custDataLst>
              <p:tags r:id="rId66"/>
            </p:custDataLst>
          </p:nvPr>
        </p:nvSpPr>
        <p:spPr>
          <a:xfrm rot="660000">
            <a:off x="4013200" y="5483860"/>
            <a:ext cx="155575" cy="167005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85" name="任意多边形: 形状 84"/>
          <p:cNvSpPr>
            <a:spLocks noChangeAspect="1"/>
          </p:cNvSpPr>
          <p:nvPr>
            <p:custDataLst>
              <p:tags r:id="rId67"/>
            </p:custDataLst>
          </p:nvPr>
        </p:nvSpPr>
        <p:spPr>
          <a:xfrm>
            <a:off x="4013200" y="5473065"/>
            <a:ext cx="196850" cy="240665"/>
          </a:xfrm>
          <a:custGeom>
            <a:avLst/>
            <a:gdLst>
              <a:gd name="connsiteX0" fmla="*/ 0 w 242"/>
              <a:gd name="connsiteY0" fmla="*/ 265 h 295"/>
              <a:gd name="connsiteX1" fmla="*/ 122 w 242"/>
              <a:gd name="connsiteY1" fmla="*/ 295 h 295"/>
              <a:gd name="connsiteX2" fmla="*/ 242 w 242"/>
              <a:gd name="connsiteY2" fmla="*/ 0 h 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" h="295" extrusionOk="0">
                <a:moveTo>
                  <a:pt x="0" y="265"/>
                </a:moveTo>
                <a:cubicBezTo>
                  <a:pt x="40" y="272"/>
                  <a:pt x="75" y="272"/>
                  <a:pt x="122" y="295"/>
                </a:cubicBezTo>
                <a:cubicBezTo>
                  <a:pt x="139" y="255"/>
                  <a:pt x="142" y="120"/>
                  <a:pt x="242" y="0"/>
                </a:cubicBezTo>
              </a:path>
            </a:pathLst>
          </a:custGeom>
          <a:noFill/>
          <a:ln w="22225" cap="rnd">
            <a:solidFill>
              <a:schemeClr val="accent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86" name="任意多边形 85"/>
          <p:cNvSpPr/>
          <p:nvPr>
            <p:custDataLst>
              <p:tags r:id="rId68"/>
            </p:custDataLst>
          </p:nvPr>
        </p:nvSpPr>
        <p:spPr>
          <a:xfrm>
            <a:off x="2993904" y="5898354"/>
            <a:ext cx="733173" cy="728505"/>
          </a:xfrm>
          <a:custGeom>
            <a:avLst/>
            <a:gdLst>
              <a:gd name="connsiteX0" fmla="*/ 192791 w 859275"/>
              <a:gd name="connsiteY0" fmla="*/ 0 h 583867"/>
              <a:gd name="connsiteX1" fmla="*/ 66 w 859275"/>
              <a:gd name="connsiteY1" fmla="*/ 475909 h 583867"/>
              <a:gd name="connsiteX2" fmla="*/ 90212 w 859275"/>
              <a:gd name="connsiteY2" fmla="*/ 583867 h 583867"/>
              <a:gd name="connsiteX3" fmla="*/ 664718 w 859275"/>
              <a:gd name="connsiteY3" fmla="*/ 414148 h 583867"/>
              <a:gd name="connsiteX4" fmla="*/ 859275 w 859275"/>
              <a:gd name="connsiteY4" fmla="*/ 393216 h 583867"/>
              <a:gd name="connsiteX0-1" fmla="*/ 192787 w 664714"/>
              <a:gd name="connsiteY0-2" fmla="*/ 0 h 583867"/>
              <a:gd name="connsiteX1-3" fmla="*/ 62 w 664714"/>
              <a:gd name="connsiteY1-4" fmla="*/ 475909 h 583867"/>
              <a:gd name="connsiteX2-5" fmla="*/ 90208 w 664714"/>
              <a:gd name="connsiteY2-6" fmla="*/ 583867 h 583867"/>
              <a:gd name="connsiteX3-7" fmla="*/ 664714 w 664714"/>
              <a:gd name="connsiteY3-8" fmla="*/ 414148 h 583867"/>
              <a:gd name="connsiteX0-9" fmla="*/ 192787 w 664714"/>
              <a:gd name="connsiteY0-10" fmla="*/ 0 h 583867"/>
              <a:gd name="connsiteX1-11" fmla="*/ 62 w 664714"/>
              <a:gd name="connsiteY1-12" fmla="*/ 475909 h 583867"/>
              <a:gd name="connsiteX2-13" fmla="*/ 90208 w 664714"/>
              <a:gd name="connsiteY2-14" fmla="*/ 583867 h 583867"/>
              <a:gd name="connsiteX3-15" fmla="*/ 664714 w 664714"/>
              <a:gd name="connsiteY3-16" fmla="*/ 414148 h 583867"/>
              <a:gd name="connsiteX4-17" fmla="*/ 192787 w 664714"/>
              <a:gd name="connsiteY4-18" fmla="*/ 0 h 583867"/>
              <a:gd name="connsiteX0-19" fmla="*/ 192787 w 664714"/>
              <a:gd name="connsiteY0-20" fmla="*/ 0 h 583867"/>
              <a:gd name="connsiteX1-21" fmla="*/ 62 w 664714"/>
              <a:gd name="connsiteY1-22" fmla="*/ 475909 h 583867"/>
              <a:gd name="connsiteX2-23" fmla="*/ 90208 w 664714"/>
              <a:gd name="connsiteY2-24" fmla="*/ 583867 h 583867"/>
              <a:gd name="connsiteX3-25" fmla="*/ 664714 w 664714"/>
              <a:gd name="connsiteY3-26" fmla="*/ 414148 h 583867"/>
              <a:gd name="connsiteX4-27" fmla="*/ 408899 w 664714"/>
              <a:gd name="connsiteY4-28" fmla="*/ 188738 h 583867"/>
              <a:gd name="connsiteX5" fmla="*/ 192787 w 664714"/>
              <a:gd name="connsiteY5" fmla="*/ 0 h 583867"/>
              <a:gd name="connsiteX0-29" fmla="*/ 192787 w 744655"/>
              <a:gd name="connsiteY0-30" fmla="*/ 92250 h 676117"/>
              <a:gd name="connsiteX1-31" fmla="*/ 62 w 744655"/>
              <a:gd name="connsiteY1-32" fmla="*/ 568159 h 676117"/>
              <a:gd name="connsiteX2-33" fmla="*/ 90208 w 744655"/>
              <a:gd name="connsiteY2-34" fmla="*/ 676117 h 676117"/>
              <a:gd name="connsiteX3-35" fmla="*/ 664714 w 744655"/>
              <a:gd name="connsiteY3-36" fmla="*/ 506398 h 676117"/>
              <a:gd name="connsiteX4-37" fmla="*/ 744655 w 744655"/>
              <a:gd name="connsiteY4-38" fmla="*/ 0 h 676117"/>
              <a:gd name="connsiteX5-39" fmla="*/ 192787 w 744655"/>
              <a:gd name="connsiteY5-40" fmla="*/ 92250 h 676117"/>
              <a:gd name="connsiteX0-41" fmla="*/ 192787 w 744655"/>
              <a:gd name="connsiteY0-42" fmla="*/ 92250 h 676117"/>
              <a:gd name="connsiteX1-43" fmla="*/ 62 w 744655"/>
              <a:gd name="connsiteY1-44" fmla="*/ 568159 h 676117"/>
              <a:gd name="connsiteX2-45" fmla="*/ 90208 w 744655"/>
              <a:gd name="connsiteY2-46" fmla="*/ 676117 h 676117"/>
              <a:gd name="connsiteX3-47" fmla="*/ 664714 w 744655"/>
              <a:gd name="connsiteY3-48" fmla="*/ 506398 h 676117"/>
              <a:gd name="connsiteX4-49" fmla="*/ 704174 w 744655"/>
              <a:gd name="connsiteY4-50" fmla="*/ 261938 h 676117"/>
              <a:gd name="connsiteX5-51" fmla="*/ 744655 w 744655"/>
              <a:gd name="connsiteY5-52" fmla="*/ 0 h 676117"/>
              <a:gd name="connsiteX6" fmla="*/ 192787 w 744655"/>
              <a:gd name="connsiteY6" fmla="*/ 92250 h 676117"/>
              <a:gd name="connsiteX0-53" fmla="*/ 192787 w 744655"/>
              <a:gd name="connsiteY0-54" fmla="*/ 92250 h 676117"/>
              <a:gd name="connsiteX1-55" fmla="*/ 62 w 744655"/>
              <a:gd name="connsiteY1-56" fmla="*/ 568159 h 676117"/>
              <a:gd name="connsiteX2-57" fmla="*/ 90208 w 744655"/>
              <a:gd name="connsiteY2-58" fmla="*/ 676117 h 676117"/>
              <a:gd name="connsiteX3-59" fmla="*/ 664714 w 744655"/>
              <a:gd name="connsiteY3-60" fmla="*/ 506398 h 676117"/>
              <a:gd name="connsiteX4-61" fmla="*/ 644643 w 744655"/>
              <a:gd name="connsiteY4-62" fmla="*/ 259557 h 676117"/>
              <a:gd name="connsiteX5-63" fmla="*/ 744655 w 744655"/>
              <a:gd name="connsiteY5-64" fmla="*/ 0 h 676117"/>
              <a:gd name="connsiteX6-65" fmla="*/ 192787 w 744655"/>
              <a:gd name="connsiteY6-66" fmla="*/ 92250 h 676117"/>
              <a:gd name="connsiteX0-67" fmla="*/ 192787 w 762929"/>
              <a:gd name="connsiteY0-68" fmla="*/ 92250 h 676117"/>
              <a:gd name="connsiteX1-69" fmla="*/ 62 w 762929"/>
              <a:gd name="connsiteY1-70" fmla="*/ 568159 h 676117"/>
              <a:gd name="connsiteX2-71" fmla="*/ 90208 w 762929"/>
              <a:gd name="connsiteY2-72" fmla="*/ 676117 h 676117"/>
              <a:gd name="connsiteX3-73" fmla="*/ 664714 w 762929"/>
              <a:gd name="connsiteY3-74" fmla="*/ 506398 h 676117"/>
              <a:gd name="connsiteX4-75" fmla="*/ 644643 w 762929"/>
              <a:gd name="connsiteY4-76" fmla="*/ 259557 h 676117"/>
              <a:gd name="connsiteX5-77" fmla="*/ 744655 w 762929"/>
              <a:gd name="connsiteY5-78" fmla="*/ 0 h 676117"/>
              <a:gd name="connsiteX6-79" fmla="*/ 192787 w 762929"/>
              <a:gd name="connsiteY6-80" fmla="*/ 92250 h 676117"/>
              <a:gd name="connsiteX0-81" fmla="*/ 192787 w 744655"/>
              <a:gd name="connsiteY0-82" fmla="*/ 92250 h 676117"/>
              <a:gd name="connsiteX1-83" fmla="*/ 62 w 744655"/>
              <a:gd name="connsiteY1-84" fmla="*/ 568159 h 676117"/>
              <a:gd name="connsiteX2-85" fmla="*/ 90208 w 744655"/>
              <a:gd name="connsiteY2-86" fmla="*/ 676117 h 676117"/>
              <a:gd name="connsiteX3-87" fmla="*/ 664714 w 744655"/>
              <a:gd name="connsiteY3-88" fmla="*/ 506398 h 676117"/>
              <a:gd name="connsiteX4-89" fmla="*/ 644643 w 744655"/>
              <a:gd name="connsiteY4-90" fmla="*/ 259557 h 676117"/>
              <a:gd name="connsiteX5-91" fmla="*/ 744655 w 744655"/>
              <a:gd name="connsiteY5-92" fmla="*/ 0 h 676117"/>
              <a:gd name="connsiteX6-93" fmla="*/ 192787 w 744655"/>
              <a:gd name="connsiteY6-94" fmla="*/ 92250 h 676117"/>
              <a:gd name="connsiteX0-95" fmla="*/ 192787 w 744655"/>
              <a:gd name="connsiteY0-96" fmla="*/ 92250 h 676117"/>
              <a:gd name="connsiteX1-97" fmla="*/ 62 w 744655"/>
              <a:gd name="connsiteY1-98" fmla="*/ 568159 h 676117"/>
              <a:gd name="connsiteX2-99" fmla="*/ 90208 w 744655"/>
              <a:gd name="connsiteY2-100" fmla="*/ 676117 h 676117"/>
              <a:gd name="connsiteX3-101" fmla="*/ 664714 w 744655"/>
              <a:gd name="connsiteY3-102" fmla="*/ 506398 h 676117"/>
              <a:gd name="connsiteX4-103" fmla="*/ 637499 w 744655"/>
              <a:gd name="connsiteY4-104" fmla="*/ 340520 h 676117"/>
              <a:gd name="connsiteX5-105" fmla="*/ 744655 w 744655"/>
              <a:gd name="connsiteY5-106" fmla="*/ 0 h 676117"/>
              <a:gd name="connsiteX6-107" fmla="*/ 192787 w 744655"/>
              <a:gd name="connsiteY6-108" fmla="*/ 92250 h 676117"/>
              <a:gd name="connsiteX0-109" fmla="*/ 192787 w 744655"/>
              <a:gd name="connsiteY0-110" fmla="*/ 92250 h 676117"/>
              <a:gd name="connsiteX1-111" fmla="*/ 62 w 744655"/>
              <a:gd name="connsiteY1-112" fmla="*/ 568159 h 676117"/>
              <a:gd name="connsiteX2-113" fmla="*/ 90208 w 744655"/>
              <a:gd name="connsiteY2-114" fmla="*/ 676117 h 676117"/>
              <a:gd name="connsiteX3-115" fmla="*/ 664714 w 744655"/>
              <a:gd name="connsiteY3-116" fmla="*/ 506398 h 676117"/>
              <a:gd name="connsiteX4-117" fmla="*/ 637499 w 744655"/>
              <a:gd name="connsiteY4-118" fmla="*/ 340520 h 676117"/>
              <a:gd name="connsiteX5-119" fmla="*/ 744655 w 744655"/>
              <a:gd name="connsiteY5-120" fmla="*/ 0 h 676117"/>
              <a:gd name="connsiteX6-121" fmla="*/ 192787 w 744655"/>
              <a:gd name="connsiteY6-122" fmla="*/ 92250 h 676117"/>
              <a:gd name="connsiteX0-123" fmla="*/ 192787 w 744655"/>
              <a:gd name="connsiteY0-124" fmla="*/ 92250 h 676117"/>
              <a:gd name="connsiteX1-125" fmla="*/ 62 w 744655"/>
              <a:gd name="connsiteY1-126" fmla="*/ 568159 h 676117"/>
              <a:gd name="connsiteX2-127" fmla="*/ 90208 w 744655"/>
              <a:gd name="connsiteY2-128" fmla="*/ 676117 h 676117"/>
              <a:gd name="connsiteX3-129" fmla="*/ 664714 w 744655"/>
              <a:gd name="connsiteY3-130" fmla="*/ 506398 h 676117"/>
              <a:gd name="connsiteX4-131" fmla="*/ 620830 w 744655"/>
              <a:gd name="connsiteY4-132" fmla="*/ 338139 h 676117"/>
              <a:gd name="connsiteX5-133" fmla="*/ 744655 w 744655"/>
              <a:gd name="connsiteY5-134" fmla="*/ 0 h 676117"/>
              <a:gd name="connsiteX6-135" fmla="*/ 192787 w 744655"/>
              <a:gd name="connsiteY6-136" fmla="*/ 92250 h 676117"/>
              <a:gd name="connsiteX0-137" fmla="*/ 188029 w 739897"/>
              <a:gd name="connsiteY0-138" fmla="*/ 92250 h 676117"/>
              <a:gd name="connsiteX1-139" fmla="*/ 66 w 739897"/>
              <a:gd name="connsiteY1-140" fmla="*/ 525296 h 676117"/>
              <a:gd name="connsiteX2-141" fmla="*/ 85450 w 739897"/>
              <a:gd name="connsiteY2-142" fmla="*/ 676117 h 676117"/>
              <a:gd name="connsiteX3-143" fmla="*/ 659956 w 739897"/>
              <a:gd name="connsiteY3-144" fmla="*/ 506398 h 676117"/>
              <a:gd name="connsiteX4-145" fmla="*/ 616072 w 739897"/>
              <a:gd name="connsiteY4-146" fmla="*/ 338139 h 676117"/>
              <a:gd name="connsiteX5-147" fmla="*/ 739897 w 739897"/>
              <a:gd name="connsiteY5-148" fmla="*/ 0 h 676117"/>
              <a:gd name="connsiteX6-149" fmla="*/ 188029 w 739897"/>
              <a:gd name="connsiteY6-150" fmla="*/ 92250 h 676117"/>
              <a:gd name="connsiteX0-151" fmla="*/ 188107 w 739975"/>
              <a:gd name="connsiteY0-152" fmla="*/ 92250 h 676117"/>
              <a:gd name="connsiteX1-153" fmla="*/ 68463 w 739975"/>
              <a:gd name="connsiteY1-154" fmla="*/ 254795 h 676117"/>
              <a:gd name="connsiteX2-155" fmla="*/ 144 w 739975"/>
              <a:gd name="connsiteY2-156" fmla="*/ 525296 h 676117"/>
              <a:gd name="connsiteX3-157" fmla="*/ 85528 w 739975"/>
              <a:gd name="connsiteY3-158" fmla="*/ 676117 h 676117"/>
              <a:gd name="connsiteX4-159" fmla="*/ 660034 w 739975"/>
              <a:gd name="connsiteY4-160" fmla="*/ 506398 h 676117"/>
              <a:gd name="connsiteX5-161" fmla="*/ 616150 w 739975"/>
              <a:gd name="connsiteY5-162" fmla="*/ 338139 h 676117"/>
              <a:gd name="connsiteX6-163" fmla="*/ 739975 w 739975"/>
              <a:gd name="connsiteY6-164" fmla="*/ 0 h 676117"/>
              <a:gd name="connsiteX7" fmla="*/ 188107 w 739975"/>
              <a:gd name="connsiteY7" fmla="*/ 92250 h 676117"/>
              <a:gd name="connsiteX0-165" fmla="*/ 188030 w 739898"/>
              <a:gd name="connsiteY0-166" fmla="*/ 92250 h 676117"/>
              <a:gd name="connsiteX1-167" fmla="*/ 118392 w 739898"/>
              <a:gd name="connsiteY1-168" fmla="*/ 264320 h 676117"/>
              <a:gd name="connsiteX2-169" fmla="*/ 67 w 739898"/>
              <a:gd name="connsiteY2-170" fmla="*/ 525296 h 676117"/>
              <a:gd name="connsiteX3-171" fmla="*/ 85451 w 739898"/>
              <a:gd name="connsiteY3-172" fmla="*/ 676117 h 676117"/>
              <a:gd name="connsiteX4-173" fmla="*/ 659957 w 739898"/>
              <a:gd name="connsiteY4-174" fmla="*/ 506398 h 676117"/>
              <a:gd name="connsiteX5-175" fmla="*/ 616073 w 739898"/>
              <a:gd name="connsiteY5-176" fmla="*/ 338139 h 676117"/>
              <a:gd name="connsiteX6-177" fmla="*/ 739898 w 739898"/>
              <a:gd name="connsiteY6-178" fmla="*/ 0 h 676117"/>
              <a:gd name="connsiteX7-179" fmla="*/ 188030 w 739898"/>
              <a:gd name="connsiteY7-180" fmla="*/ 92250 h 676117"/>
              <a:gd name="connsiteX0-181" fmla="*/ 161837 w 739898"/>
              <a:gd name="connsiteY0-182" fmla="*/ 94631 h 676117"/>
              <a:gd name="connsiteX1-183" fmla="*/ 118392 w 739898"/>
              <a:gd name="connsiteY1-184" fmla="*/ 264320 h 676117"/>
              <a:gd name="connsiteX2-185" fmla="*/ 67 w 739898"/>
              <a:gd name="connsiteY2-186" fmla="*/ 525296 h 676117"/>
              <a:gd name="connsiteX3-187" fmla="*/ 85451 w 739898"/>
              <a:gd name="connsiteY3-188" fmla="*/ 676117 h 676117"/>
              <a:gd name="connsiteX4-189" fmla="*/ 659957 w 739898"/>
              <a:gd name="connsiteY4-190" fmla="*/ 506398 h 676117"/>
              <a:gd name="connsiteX5-191" fmla="*/ 616073 w 739898"/>
              <a:gd name="connsiteY5-192" fmla="*/ 338139 h 676117"/>
              <a:gd name="connsiteX6-193" fmla="*/ 739898 w 739898"/>
              <a:gd name="connsiteY6-194" fmla="*/ 0 h 676117"/>
              <a:gd name="connsiteX7-195" fmla="*/ 161837 w 739898"/>
              <a:gd name="connsiteY7-196" fmla="*/ 94631 h 676117"/>
              <a:gd name="connsiteX0-197" fmla="*/ 161837 w 739898"/>
              <a:gd name="connsiteY0-198" fmla="*/ 94631 h 676117"/>
              <a:gd name="connsiteX1-199" fmla="*/ 118392 w 739898"/>
              <a:gd name="connsiteY1-200" fmla="*/ 264320 h 676117"/>
              <a:gd name="connsiteX2-201" fmla="*/ 67 w 739898"/>
              <a:gd name="connsiteY2-202" fmla="*/ 525296 h 676117"/>
              <a:gd name="connsiteX3-203" fmla="*/ 85451 w 739898"/>
              <a:gd name="connsiteY3-204" fmla="*/ 676117 h 676117"/>
              <a:gd name="connsiteX4-205" fmla="*/ 659957 w 739898"/>
              <a:gd name="connsiteY4-206" fmla="*/ 506398 h 676117"/>
              <a:gd name="connsiteX5-207" fmla="*/ 616073 w 739898"/>
              <a:gd name="connsiteY5-208" fmla="*/ 338139 h 676117"/>
              <a:gd name="connsiteX6-209" fmla="*/ 739898 w 739898"/>
              <a:gd name="connsiteY6-210" fmla="*/ 0 h 676117"/>
              <a:gd name="connsiteX7-211" fmla="*/ 161837 w 739898"/>
              <a:gd name="connsiteY7-212" fmla="*/ 94631 h 676117"/>
              <a:gd name="connsiteX0-213" fmla="*/ 161837 w 741312"/>
              <a:gd name="connsiteY0-214" fmla="*/ 94631 h 676117"/>
              <a:gd name="connsiteX1-215" fmla="*/ 118392 w 741312"/>
              <a:gd name="connsiteY1-216" fmla="*/ 264320 h 676117"/>
              <a:gd name="connsiteX2-217" fmla="*/ 67 w 741312"/>
              <a:gd name="connsiteY2-218" fmla="*/ 525296 h 676117"/>
              <a:gd name="connsiteX3-219" fmla="*/ 85451 w 741312"/>
              <a:gd name="connsiteY3-220" fmla="*/ 676117 h 676117"/>
              <a:gd name="connsiteX4-221" fmla="*/ 659957 w 741312"/>
              <a:gd name="connsiteY4-222" fmla="*/ 506398 h 676117"/>
              <a:gd name="connsiteX5-223" fmla="*/ 616073 w 741312"/>
              <a:gd name="connsiteY5-224" fmla="*/ 338139 h 676117"/>
              <a:gd name="connsiteX6-225" fmla="*/ 739898 w 741312"/>
              <a:gd name="connsiteY6-226" fmla="*/ 0 h 676117"/>
              <a:gd name="connsiteX7-227" fmla="*/ 161837 w 741312"/>
              <a:gd name="connsiteY7-228" fmla="*/ 94631 h 676117"/>
              <a:gd name="connsiteX0-229" fmla="*/ 161837 w 741356"/>
              <a:gd name="connsiteY0-230" fmla="*/ 94631 h 676117"/>
              <a:gd name="connsiteX1-231" fmla="*/ 118392 w 741356"/>
              <a:gd name="connsiteY1-232" fmla="*/ 264320 h 676117"/>
              <a:gd name="connsiteX2-233" fmla="*/ 67 w 741356"/>
              <a:gd name="connsiteY2-234" fmla="*/ 525296 h 676117"/>
              <a:gd name="connsiteX3-235" fmla="*/ 85451 w 741356"/>
              <a:gd name="connsiteY3-236" fmla="*/ 676117 h 676117"/>
              <a:gd name="connsiteX4-237" fmla="*/ 659957 w 741356"/>
              <a:gd name="connsiteY4-238" fmla="*/ 506398 h 676117"/>
              <a:gd name="connsiteX5-239" fmla="*/ 616073 w 741356"/>
              <a:gd name="connsiteY5-240" fmla="*/ 338139 h 676117"/>
              <a:gd name="connsiteX6-241" fmla="*/ 739898 w 741356"/>
              <a:gd name="connsiteY6-242" fmla="*/ 0 h 676117"/>
              <a:gd name="connsiteX7-243" fmla="*/ 161837 w 741356"/>
              <a:gd name="connsiteY7-244" fmla="*/ 94631 h 676117"/>
              <a:gd name="connsiteX0-245" fmla="*/ 161837 w 741356"/>
              <a:gd name="connsiteY0-246" fmla="*/ 94631 h 676117"/>
              <a:gd name="connsiteX1-247" fmla="*/ 118392 w 741356"/>
              <a:gd name="connsiteY1-248" fmla="*/ 264320 h 676117"/>
              <a:gd name="connsiteX2-249" fmla="*/ 67 w 741356"/>
              <a:gd name="connsiteY2-250" fmla="*/ 525296 h 676117"/>
              <a:gd name="connsiteX3-251" fmla="*/ 85451 w 741356"/>
              <a:gd name="connsiteY3-252" fmla="*/ 676117 h 676117"/>
              <a:gd name="connsiteX4-253" fmla="*/ 659957 w 741356"/>
              <a:gd name="connsiteY4-254" fmla="*/ 506398 h 676117"/>
              <a:gd name="connsiteX5-255" fmla="*/ 616073 w 741356"/>
              <a:gd name="connsiteY5-256" fmla="*/ 338139 h 676117"/>
              <a:gd name="connsiteX6-257" fmla="*/ 739898 w 741356"/>
              <a:gd name="connsiteY6-258" fmla="*/ 0 h 676117"/>
              <a:gd name="connsiteX7-259" fmla="*/ 161837 w 741356"/>
              <a:gd name="connsiteY7-260" fmla="*/ 94631 h 676117"/>
              <a:gd name="connsiteX0-261" fmla="*/ 161837 w 741401"/>
              <a:gd name="connsiteY0-262" fmla="*/ 94631 h 676117"/>
              <a:gd name="connsiteX1-263" fmla="*/ 118392 w 741401"/>
              <a:gd name="connsiteY1-264" fmla="*/ 264320 h 676117"/>
              <a:gd name="connsiteX2-265" fmla="*/ 67 w 741401"/>
              <a:gd name="connsiteY2-266" fmla="*/ 525296 h 676117"/>
              <a:gd name="connsiteX3-267" fmla="*/ 85451 w 741401"/>
              <a:gd name="connsiteY3-268" fmla="*/ 676117 h 676117"/>
              <a:gd name="connsiteX4-269" fmla="*/ 659957 w 741401"/>
              <a:gd name="connsiteY4-270" fmla="*/ 527830 h 676117"/>
              <a:gd name="connsiteX5-271" fmla="*/ 616073 w 741401"/>
              <a:gd name="connsiteY5-272" fmla="*/ 338139 h 676117"/>
              <a:gd name="connsiteX6-273" fmla="*/ 739898 w 741401"/>
              <a:gd name="connsiteY6-274" fmla="*/ 0 h 676117"/>
              <a:gd name="connsiteX7-275" fmla="*/ 161837 w 741401"/>
              <a:gd name="connsiteY7-276" fmla="*/ 94631 h 676117"/>
              <a:gd name="connsiteX0-277" fmla="*/ 161837 w 741401"/>
              <a:gd name="connsiteY0-278" fmla="*/ 94631 h 676117"/>
              <a:gd name="connsiteX1-279" fmla="*/ 118392 w 741401"/>
              <a:gd name="connsiteY1-280" fmla="*/ 264320 h 676117"/>
              <a:gd name="connsiteX2-281" fmla="*/ 67 w 741401"/>
              <a:gd name="connsiteY2-282" fmla="*/ 525296 h 676117"/>
              <a:gd name="connsiteX3-283" fmla="*/ 85451 w 741401"/>
              <a:gd name="connsiteY3-284" fmla="*/ 676117 h 676117"/>
              <a:gd name="connsiteX4-285" fmla="*/ 659957 w 741401"/>
              <a:gd name="connsiteY4-286" fmla="*/ 527830 h 676117"/>
              <a:gd name="connsiteX5-287" fmla="*/ 616073 w 741401"/>
              <a:gd name="connsiteY5-288" fmla="*/ 338139 h 676117"/>
              <a:gd name="connsiteX6-289" fmla="*/ 739898 w 741401"/>
              <a:gd name="connsiteY6-290" fmla="*/ 0 h 676117"/>
              <a:gd name="connsiteX7-291" fmla="*/ 161837 w 741401"/>
              <a:gd name="connsiteY7-292" fmla="*/ 94631 h 676117"/>
              <a:gd name="connsiteX0-293" fmla="*/ 161837 w 741388"/>
              <a:gd name="connsiteY0-294" fmla="*/ 94631 h 676117"/>
              <a:gd name="connsiteX1-295" fmla="*/ 118392 w 741388"/>
              <a:gd name="connsiteY1-296" fmla="*/ 264320 h 676117"/>
              <a:gd name="connsiteX2-297" fmla="*/ 67 w 741388"/>
              <a:gd name="connsiteY2-298" fmla="*/ 525296 h 676117"/>
              <a:gd name="connsiteX3-299" fmla="*/ 85451 w 741388"/>
              <a:gd name="connsiteY3-300" fmla="*/ 676117 h 676117"/>
              <a:gd name="connsiteX4-301" fmla="*/ 667101 w 741388"/>
              <a:gd name="connsiteY4-302" fmla="*/ 537355 h 676117"/>
              <a:gd name="connsiteX5-303" fmla="*/ 616073 w 741388"/>
              <a:gd name="connsiteY5-304" fmla="*/ 338139 h 676117"/>
              <a:gd name="connsiteX6-305" fmla="*/ 739898 w 741388"/>
              <a:gd name="connsiteY6-306" fmla="*/ 0 h 676117"/>
              <a:gd name="connsiteX7-307" fmla="*/ 161837 w 741388"/>
              <a:gd name="connsiteY7-308" fmla="*/ 94631 h 676117"/>
              <a:gd name="connsiteX0-309" fmla="*/ 161837 w 722530"/>
              <a:gd name="connsiteY0-310" fmla="*/ 135112 h 716598"/>
              <a:gd name="connsiteX1-311" fmla="*/ 118392 w 722530"/>
              <a:gd name="connsiteY1-312" fmla="*/ 304801 h 716598"/>
              <a:gd name="connsiteX2-313" fmla="*/ 67 w 722530"/>
              <a:gd name="connsiteY2-314" fmla="*/ 565777 h 716598"/>
              <a:gd name="connsiteX3-315" fmla="*/ 85451 w 722530"/>
              <a:gd name="connsiteY3-316" fmla="*/ 716598 h 716598"/>
              <a:gd name="connsiteX4-317" fmla="*/ 667101 w 722530"/>
              <a:gd name="connsiteY4-318" fmla="*/ 577836 h 716598"/>
              <a:gd name="connsiteX5-319" fmla="*/ 616073 w 722530"/>
              <a:gd name="connsiteY5-320" fmla="*/ 378620 h 716598"/>
              <a:gd name="connsiteX6-321" fmla="*/ 720848 w 722530"/>
              <a:gd name="connsiteY6-322" fmla="*/ 0 h 716598"/>
              <a:gd name="connsiteX7-323" fmla="*/ 161837 w 722530"/>
              <a:gd name="connsiteY7-324" fmla="*/ 135112 h 716598"/>
              <a:gd name="connsiteX0-325" fmla="*/ 161837 w 732029"/>
              <a:gd name="connsiteY0-326" fmla="*/ 135112 h 716598"/>
              <a:gd name="connsiteX1-327" fmla="*/ 118392 w 732029"/>
              <a:gd name="connsiteY1-328" fmla="*/ 304801 h 716598"/>
              <a:gd name="connsiteX2-329" fmla="*/ 67 w 732029"/>
              <a:gd name="connsiteY2-330" fmla="*/ 565777 h 716598"/>
              <a:gd name="connsiteX3-331" fmla="*/ 85451 w 732029"/>
              <a:gd name="connsiteY3-332" fmla="*/ 716598 h 716598"/>
              <a:gd name="connsiteX4-333" fmla="*/ 667101 w 732029"/>
              <a:gd name="connsiteY4-334" fmla="*/ 577836 h 716598"/>
              <a:gd name="connsiteX5-335" fmla="*/ 616073 w 732029"/>
              <a:gd name="connsiteY5-336" fmla="*/ 378620 h 716598"/>
              <a:gd name="connsiteX6-337" fmla="*/ 720848 w 732029"/>
              <a:gd name="connsiteY6-338" fmla="*/ 0 h 716598"/>
              <a:gd name="connsiteX7-339" fmla="*/ 161837 w 732029"/>
              <a:gd name="connsiteY7-340" fmla="*/ 135112 h 716598"/>
              <a:gd name="connsiteX0-341" fmla="*/ 161837 w 732029"/>
              <a:gd name="connsiteY0-342" fmla="*/ 142256 h 716598"/>
              <a:gd name="connsiteX1-343" fmla="*/ 118392 w 732029"/>
              <a:gd name="connsiteY1-344" fmla="*/ 304801 h 716598"/>
              <a:gd name="connsiteX2-345" fmla="*/ 67 w 732029"/>
              <a:gd name="connsiteY2-346" fmla="*/ 565777 h 716598"/>
              <a:gd name="connsiteX3-347" fmla="*/ 85451 w 732029"/>
              <a:gd name="connsiteY3-348" fmla="*/ 716598 h 716598"/>
              <a:gd name="connsiteX4-349" fmla="*/ 667101 w 732029"/>
              <a:gd name="connsiteY4-350" fmla="*/ 577836 h 716598"/>
              <a:gd name="connsiteX5-351" fmla="*/ 616073 w 732029"/>
              <a:gd name="connsiteY5-352" fmla="*/ 378620 h 716598"/>
              <a:gd name="connsiteX6-353" fmla="*/ 720848 w 732029"/>
              <a:gd name="connsiteY6-354" fmla="*/ 0 h 716598"/>
              <a:gd name="connsiteX7-355" fmla="*/ 161837 w 732029"/>
              <a:gd name="connsiteY7-356" fmla="*/ 142256 h 716598"/>
              <a:gd name="connsiteX0-357" fmla="*/ 161837 w 727515"/>
              <a:gd name="connsiteY0-358" fmla="*/ 154163 h 728505"/>
              <a:gd name="connsiteX1-359" fmla="*/ 118392 w 727515"/>
              <a:gd name="connsiteY1-360" fmla="*/ 316708 h 728505"/>
              <a:gd name="connsiteX2-361" fmla="*/ 67 w 727515"/>
              <a:gd name="connsiteY2-362" fmla="*/ 577684 h 728505"/>
              <a:gd name="connsiteX3-363" fmla="*/ 85451 w 727515"/>
              <a:gd name="connsiteY3-364" fmla="*/ 728505 h 728505"/>
              <a:gd name="connsiteX4-365" fmla="*/ 667101 w 727515"/>
              <a:gd name="connsiteY4-366" fmla="*/ 589743 h 728505"/>
              <a:gd name="connsiteX5-367" fmla="*/ 616073 w 727515"/>
              <a:gd name="connsiteY5-368" fmla="*/ 390527 h 728505"/>
              <a:gd name="connsiteX6-369" fmla="*/ 716086 w 727515"/>
              <a:gd name="connsiteY6-370" fmla="*/ 0 h 728505"/>
              <a:gd name="connsiteX7-371" fmla="*/ 161837 w 727515"/>
              <a:gd name="connsiteY7-372" fmla="*/ 154163 h 728505"/>
              <a:gd name="connsiteX0-373" fmla="*/ 161837 w 733264"/>
              <a:gd name="connsiteY0-374" fmla="*/ 154163 h 728505"/>
              <a:gd name="connsiteX1-375" fmla="*/ 118392 w 733264"/>
              <a:gd name="connsiteY1-376" fmla="*/ 316708 h 728505"/>
              <a:gd name="connsiteX2-377" fmla="*/ 67 w 733264"/>
              <a:gd name="connsiteY2-378" fmla="*/ 577684 h 728505"/>
              <a:gd name="connsiteX3-379" fmla="*/ 85451 w 733264"/>
              <a:gd name="connsiteY3-380" fmla="*/ 728505 h 728505"/>
              <a:gd name="connsiteX4-381" fmla="*/ 667101 w 733264"/>
              <a:gd name="connsiteY4-382" fmla="*/ 589743 h 728505"/>
              <a:gd name="connsiteX5-383" fmla="*/ 616073 w 733264"/>
              <a:gd name="connsiteY5-384" fmla="*/ 390527 h 728505"/>
              <a:gd name="connsiteX6-385" fmla="*/ 716086 w 733264"/>
              <a:gd name="connsiteY6-386" fmla="*/ 0 h 728505"/>
              <a:gd name="connsiteX7-387" fmla="*/ 161837 w 733264"/>
              <a:gd name="connsiteY7-388" fmla="*/ 154163 h 728505"/>
              <a:gd name="connsiteX0-389" fmla="*/ 161837 w 733325"/>
              <a:gd name="connsiteY0-390" fmla="*/ 154163 h 728505"/>
              <a:gd name="connsiteX1-391" fmla="*/ 118392 w 733325"/>
              <a:gd name="connsiteY1-392" fmla="*/ 316708 h 728505"/>
              <a:gd name="connsiteX2-393" fmla="*/ 67 w 733325"/>
              <a:gd name="connsiteY2-394" fmla="*/ 577684 h 728505"/>
              <a:gd name="connsiteX3-395" fmla="*/ 85451 w 733325"/>
              <a:gd name="connsiteY3-396" fmla="*/ 728505 h 728505"/>
              <a:gd name="connsiteX4-397" fmla="*/ 662338 w 733325"/>
              <a:gd name="connsiteY4-398" fmla="*/ 580218 h 728505"/>
              <a:gd name="connsiteX5-399" fmla="*/ 616073 w 733325"/>
              <a:gd name="connsiteY5-400" fmla="*/ 390527 h 728505"/>
              <a:gd name="connsiteX6-401" fmla="*/ 716086 w 733325"/>
              <a:gd name="connsiteY6-402" fmla="*/ 0 h 728505"/>
              <a:gd name="connsiteX7-403" fmla="*/ 161837 w 733325"/>
              <a:gd name="connsiteY7-404" fmla="*/ 154163 h 728505"/>
              <a:gd name="connsiteX0-405" fmla="*/ 161837 w 733173"/>
              <a:gd name="connsiteY0-406" fmla="*/ 154163 h 728505"/>
              <a:gd name="connsiteX1-407" fmla="*/ 118392 w 733173"/>
              <a:gd name="connsiteY1-408" fmla="*/ 316708 h 728505"/>
              <a:gd name="connsiteX2-409" fmla="*/ 67 w 733173"/>
              <a:gd name="connsiteY2-410" fmla="*/ 577684 h 728505"/>
              <a:gd name="connsiteX3-411" fmla="*/ 85451 w 733173"/>
              <a:gd name="connsiteY3-412" fmla="*/ 728505 h 728505"/>
              <a:gd name="connsiteX4-413" fmla="*/ 674244 w 733173"/>
              <a:gd name="connsiteY4-414" fmla="*/ 577837 h 728505"/>
              <a:gd name="connsiteX5-415" fmla="*/ 616073 w 733173"/>
              <a:gd name="connsiteY5-416" fmla="*/ 390527 h 728505"/>
              <a:gd name="connsiteX6-417" fmla="*/ 716086 w 733173"/>
              <a:gd name="connsiteY6-418" fmla="*/ 0 h 728505"/>
              <a:gd name="connsiteX7-419" fmla="*/ 161837 w 733173"/>
              <a:gd name="connsiteY7-420" fmla="*/ 154163 h 728505"/>
              <a:gd name="connsiteX0-421" fmla="*/ 161837 w 733173"/>
              <a:gd name="connsiteY0-422" fmla="*/ 154163 h 728505"/>
              <a:gd name="connsiteX1-423" fmla="*/ 118392 w 733173"/>
              <a:gd name="connsiteY1-424" fmla="*/ 316708 h 728505"/>
              <a:gd name="connsiteX2-425" fmla="*/ 67 w 733173"/>
              <a:gd name="connsiteY2-426" fmla="*/ 577684 h 728505"/>
              <a:gd name="connsiteX3-427" fmla="*/ 85451 w 733173"/>
              <a:gd name="connsiteY3-428" fmla="*/ 728505 h 728505"/>
              <a:gd name="connsiteX4-429" fmla="*/ 674244 w 733173"/>
              <a:gd name="connsiteY4-430" fmla="*/ 577837 h 728505"/>
              <a:gd name="connsiteX5-431" fmla="*/ 616073 w 733173"/>
              <a:gd name="connsiteY5-432" fmla="*/ 390527 h 728505"/>
              <a:gd name="connsiteX6-433" fmla="*/ 716086 w 733173"/>
              <a:gd name="connsiteY6-434" fmla="*/ 0 h 728505"/>
              <a:gd name="connsiteX7-435" fmla="*/ 161837 w 733173"/>
              <a:gd name="connsiteY7-436" fmla="*/ 154163 h 7285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  <a:cxn ang="0">
                <a:pos x="connsiteX5-39" y="connsiteY5-40"/>
              </a:cxn>
              <a:cxn ang="0">
                <a:pos x="connsiteX6-65" y="connsiteY6-66"/>
              </a:cxn>
              <a:cxn ang="0">
                <a:pos x="connsiteX7-179" y="connsiteY7-180"/>
              </a:cxn>
            </a:cxnLst>
            <a:rect l="l" t="t" r="r" b="b"/>
            <a:pathLst>
              <a:path w="733173" h="728505" extrusionOk="0">
                <a:moveTo>
                  <a:pt x="161837" y="154163"/>
                </a:moveTo>
                <a:cubicBezTo>
                  <a:pt x="161837" y="206154"/>
                  <a:pt x="149719" y="244534"/>
                  <a:pt x="118392" y="316708"/>
                </a:cubicBezTo>
                <a:cubicBezTo>
                  <a:pt x="87065" y="388882"/>
                  <a:pt x="-2777" y="507464"/>
                  <a:pt x="67" y="577684"/>
                </a:cubicBezTo>
                <a:cubicBezTo>
                  <a:pt x="1206" y="677308"/>
                  <a:pt x="65620" y="719153"/>
                  <a:pt x="85451" y="728505"/>
                </a:cubicBezTo>
                <a:cubicBezTo>
                  <a:pt x="254569" y="684823"/>
                  <a:pt x="509180" y="629213"/>
                  <a:pt x="674244" y="577837"/>
                </a:cubicBezTo>
                <a:cubicBezTo>
                  <a:pt x="641359" y="539212"/>
                  <a:pt x="609099" y="486833"/>
                  <a:pt x="616073" y="390527"/>
                </a:cubicBezTo>
                <a:cubicBezTo>
                  <a:pt x="623047" y="294221"/>
                  <a:pt x="785143" y="146447"/>
                  <a:pt x="716086" y="0"/>
                </a:cubicBezTo>
                <a:lnTo>
                  <a:pt x="161837" y="154163"/>
                </a:ln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88" name="任意多边形: 形状 87"/>
          <p:cNvSpPr/>
          <p:nvPr>
            <p:custDataLst>
              <p:tags r:id="rId69"/>
            </p:custDataLst>
          </p:nvPr>
        </p:nvSpPr>
        <p:spPr>
          <a:xfrm>
            <a:off x="3069590" y="5969635"/>
            <a:ext cx="54610" cy="90170"/>
          </a:xfrm>
          <a:custGeom>
            <a:avLst/>
            <a:gdLst>
              <a:gd name="connsiteX0" fmla="*/ 0 w 54769"/>
              <a:gd name="connsiteY0" fmla="*/ 90487 h 90487"/>
              <a:gd name="connsiteX1" fmla="*/ 38100 w 54769"/>
              <a:gd name="connsiteY1" fmla="*/ 0 h 90487"/>
              <a:gd name="connsiteX2" fmla="*/ 54769 w 54769"/>
              <a:gd name="connsiteY2" fmla="*/ 83344 h 90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69" h="90487">
                <a:moveTo>
                  <a:pt x="0" y="90487"/>
                </a:moveTo>
                <a:lnTo>
                  <a:pt x="38100" y="0"/>
                </a:lnTo>
                <a:lnTo>
                  <a:pt x="54769" y="83344"/>
                </a:lnTo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89" name="直接连接符 88"/>
          <p:cNvCxnSpPr/>
          <p:nvPr>
            <p:custDataLst>
              <p:tags r:id="rId70"/>
            </p:custDataLst>
          </p:nvPr>
        </p:nvCxnSpPr>
        <p:spPr>
          <a:xfrm flipH="1">
            <a:off x="3079750" y="6013450"/>
            <a:ext cx="44450" cy="10795"/>
          </a:xfrm>
          <a:prstGeom prst="line">
            <a:avLst/>
          </a:pr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90" name="任意多边形 40"/>
          <p:cNvSpPr/>
          <p:nvPr>
            <p:custDataLst>
              <p:tags r:id="rId71"/>
            </p:custDataLst>
          </p:nvPr>
        </p:nvSpPr>
        <p:spPr>
          <a:xfrm rot="21115616">
            <a:off x="3751580" y="5849371"/>
            <a:ext cx="72052" cy="76089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" h="413">
                <a:moveTo>
                  <a:pt x="0" y="3"/>
                </a:moveTo>
                <a:cubicBezTo>
                  <a:pt x="34" y="79"/>
                  <a:pt x="79" y="261"/>
                  <a:pt x="52" y="412"/>
                </a:cubicBezTo>
                <a:cubicBezTo>
                  <a:pt x="123" y="412"/>
                  <a:pt x="407" y="433"/>
                  <a:pt x="390" y="295"/>
                </a:cubicBezTo>
                <a:cubicBezTo>
                  <a:pt x="375" y="174"/>
                  <a:pt x="184" y="192"/>
                  <a:pt x="109" y="189"/>
                </a:cubicBezTo>
                <a:cubicBezTo>
                  <a:pt x="195" y="174"/>
                  <a:pt x="301" y="146"/>
                  <a:pt x="296" y="85"/>
                </a:cubicBezTo>
                <a:cubicBezTo>
                  <a:pt x="289" y="2"/>
                  <a:pt x="79" y="-5"/>
                  <a:pt x="0" y="3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91" name="任意多边形 58"/>
          <p:cNvSpPr/>
          <p:nvPr>
            <p:custDataLst>
              <p:tags r:id="rId72"/>
            </p:custDataLst>
          </p:nvPr>
        </p:nvSpPr>
        <p:spPr>
          <a:xfrm rot="660000">
            <a:off x="2967475" y="6640409"/>
            <a:ext cx="65990" cy="70838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92" name="任意多边形: 形状 91"/>
          <p:cNvSpPr/>
          <p:nvPr>
            <p:custDataLst>
              <p:tags r:id="rId73"/>
            </p:custDataLst>
          </p:nvPr>
        </p:nvSpPr>
        <p:spPr>
          <a:xfrm>
            <a:off x="3727679" y="6417923"/>
            <a:ext cx="50312" cy="71164"/>
          </a:xfrm>
          <a:custGeom>
            <a:avLst/>
            <a:gdLst>
              <a:gd name="connsiteX0" fmla="*/ 0 w 50007"/>
              <a:gd name="connsiteY0" fmla="*/ 0 h 57150"/>
              <a:gd name="connsiteX1" fmla="*/ 19050 w 50007"/>
              <a:gd name="connsiteY1" fmla="*/ 57150 h 57150"/>
              <a:gd name="connsiteX2" fmla="*/ 50007 w 50007"/>
              <a:gd name="connsiteY2" fmla="*/ 21431 h 57150"/>
              <a:gd name="connsiteX3" fmla="*/ 0 w 50007"/>
              <a:gd name="connsiteY3" fmla="*/ 0 h 57150"/>
              <a:gd name="connsiteX0-1" fmla="*/ 0 w 50007"/>
              <a:gd name="connsiteY0-2" fmla="*/ 0 h 57150"/>
              <a:gd name="connsiteX1-3" fmla="*/ 9185 w 50007"/>
              <a:gd name="connsiteY1-4" fmla="*/ 27457 h 57150"/>
              <a:gd name="connsiteX2-5" fmla="*/ 19050 w 50007"/>
              <a:gd name="connsiteY2-6" fmla="*/ 57150 h 57150"/>
              <a:gd name="connsiteX3-7" fmla="*/ 50007 w 50007"/>
              <a:gd name="connsiteY3-8" fmla="*/ 21431 h 57150"/>
              <a:gd name="connsiteX4" fmla="*/ 0 w 50007"/>
              <a:gd name="connsiteY4" fmla="*/ 0 h 57150"/>
              <a:gd name="connsiteX0-9" fmla="*/ 0 w 50007"/>
              <a:gd name="connsiteY0-10" fmla="*/ 0 h 57150"/>
              <a:gd name="connsiteX1-11" fmla="*/ 11962 w 50007"/>
              <a:gd name="connsiteY1-12" fmla="*/ 27243 h 57150"/>
              <a:gd name="connsiteX2-13" fmla="*/ 19050 w 50007"/>
              <a:gd name="connsiteY2-14" fmla="*/ 57150 h 57150"/>
              <a:gd name="connsiteX3-15" fmla="*/ 50007 w 50007"/>
              <a:gd name="connsiteY3-16" fmla="*/ 21431 h 57150"/>
              <a:gd name="connsiteX4-17" fmla="*/ 0 w 50007"/>
              <a:gd name="connsiteY4-18" fmla="*/ 0 h 57150"/>
              <a:gd name="connsiteX0-19" fmla="*/ 1536 w 51543"/>
              <a:gd name="connsiteY0-20" fmla="*/ 0 h 57181"/>
              <a:gd name="connsiteX1-21" fmla="*/ 13498 w 51543"/>
              <a:gd name="connsiteY1-22" fmla="*/ 27243 h 57181"/>
              <a:gd name="connsiteX2-23" fmla="*/ 20586 w 51543"/>
              <a:gd name="connsiteY2-24" fmla="*/ 57150 h 57181"/>
              <a:gd name="connsiteX3-25" fmla="*/ 51543 w 51543"/>
              <a:gd name="connsiteY3-26" fmla="*/ 21431 h 57181"/>
              <a:gd name="connsiteX4-27" fmla="*/ 1536 w 51543"/>
              <a:gd name="connsiteY4-28" fmla="*/ 0 h 57181"/>
              <a:gd name="connsiteX0-29" fmla="*/ 1430 w 51437"/>
              <a:gd name="connsiteY0-30" fmla="*/ 0 h 57181"/>
              <a:gd name="connsiteX1-31" fmla="*/ 14887 w 51437"/>
              <a:gd name="connsiteY1-32" fmla="*/ 27029 h 57181"/>
              <a:gd name="connsiteX2-33" fmla="*/ 20480 w 51437"/>
              <a:gd name="connsiteY2-34" fmla="*/ 57150 h 57181"/>
              <a:gd name="connsiteX3-35" fmla="*/ 51437 w 51437"/>
              <a:gd name="connsiteY3-36" fmla="*/ 21431 h 57181"/>
              <a:gd name="connsiteX4-37" fmla="*/ 1430 w 51437"/>
              <a:gd name="connsiteY4-38" fmla="*/ 0 h 57181"/>
              <a:gd name="connsiteX0-39" fmla="*/ 0 w 50007"/>
              <a:gd name="connsiteY0-40" fmla="*/ 0 h 57181"/>
              <a:gd name="connsiteX1-41" fmla="*/ 13457 w 50007"/>
              <a:gd name="connsiteY1-42" fmla="*/ 27029 h 57181"/>
              <a:gd name="connsiteX2-43" fmla="*/ 19050 w 50007"/>
              <a:gd name="connsiteY2-44" fmla="*/ 57150 h 57181"/>
              <a:gd name="connsiteX3-45" fmla="*/ 50007 w 50007"/>
              <a:gd name="connsiteY3-46" fmla="*/ 21431 h 57181"/>
              <a:gd name="connsiteX4-47" fmla="*/ 0 w 50007"/>
              <a:gd name="connsiteY4-48" fmla="*/ 0 h 57181"/>
              <a:gd name="connsiteX0-49" fmla="*/ 0 w 50007"/>
              <a:gd name="connsiteY0-50" fmla="*/ 0 h 57150"/>
              <a:gd name="connsiteX1-51" fmla="*/ 13457 w 50007"/>
              <a:gd name="connsiteY1-52" fmla="*/ 27029 h 57150"/>
              <a:gd name="connsiteX2-53" fmla="*/ 19050 w 50007"/>
              <a:gd name="connsiteY2-54" fmla="*/ 57150 h 57150"/>
              <a:gd name="connsiteX3-55" fmla="*/ 50007 w 50007"/>
              <a:gd name="connsiteY3-56" fmla="*/ 21431 h 57150"/>
              <a:gd name="connsiteX4-57" fmla="*/ 0 w 50007"/>
              <a:gd name="connsiteY4-58" fmla="*/ 0 h 57150"/>
              <a:gd name="connsiteX0-59" fmla="*/ 0 w 50596"/>
              <a:gd name="connsiteY0-60" fmla="*/ 42 h 57192"/>
              <a:gd name="connsiteX1-61" fmla="*/ 13457 w 50596"/>
              <a:gd name="connsiteY1-62" fmla="*/ 27071 h 57192"/>
              <a:gd name="connsiteX2-63" fmla="*/ 19050 w 50596"/>
              <a:gd name="connsiteY2-64" fmla="*/ 57192 h 57192"/>
              <a:gd name="connsiteX3-65" fmla="*/ 50007 w 50596"/>
              <a:gd name="connsiteY3-66" fmla="*/ 21473 h 57192"/>
              <a:gd name="connsiteX4-67" fmla="*/ 0 w 50596"/>
              <a:gd name="connsiteY4-68" fmla="*/ 42 h 57192"/>
              <a:gd name="connsiteX0-69" fmla="*/ 0 w 50400"/>
              <a:gd name="connsiteY0-70" fmla="*/ 49 h 57199"/>
              <a:gd name="connsiteX1-71" fmla="*/ 13457 w 50400"/>
              <a:gd name="connsiteY1-72" fmla="*/ 27078 h 57199"/>
              <a:gd name="connsiteX2-73" fmla="*/ 19050 w 50400"/>
              <a:gd name="connsiteY2-74" fmla="*/ 57199 h 57199"/>
              <a:gd name="connsiteX3-75" fmla="*/ 50007 w 50400"/>
              <a:gd name="connsiteY3-76" fmla="*/ 21480 h 57199"/>
              <a:gd name="connsiteX4-77" fmla="*/ 0 w 50400"/>
              <a:gd name="connsiteY4-78" fmla="*/ 49 h 57199"/>
              <a:gd name="connsiteX0-79" fmla="*/ 0 w 46201"/>
              <a:gd name="connsiteY0-80" fmla="*/ 52 h 57202"/>
              <a:gd name="connsiteX1-81" fmla="*/ 13457 w 46201"/>
              <a:gd name="connsiteY1-82" fmla="*/ 27081 h 57202"/>
              <a:gd name="connsiteX2-83" fmla="*/ 19050 w 46201"/>
              <a:gd name="connsiteY2-84" fmla="*/ 57202 h 57202"/>
              <a:gd name="connsiteX3-85" fmla="*/ 45735 w 46201"/>
              <a:gd name="connsiteY3-86" fmla="*/ 20629 h 57202"/>
              <a:gd name="connsiteX4-87" fmla="*/ 0 w 46201"/>
              <a:gd name="connsiteY4-88" fmla="*/ 52 h 57202"/>
              <a:gd name="connsiteX0-89" fmla="*/ 0 w 46894"/>
              <a:gd name="connsiteY0-90" fmla="*/ 190 h 57340"/>
              <a:gd name="connsiteX1-91" fmla="*/ 13457 w 46894"/>
              <a:gd name="connsiteY1-92" fmla="*/ 27219 h 57340"/>
              <a:gd name="connsiteX2-93" fmla="*/ 19050 w 46894"/>
              <a:gd name="connsiteY2-94" fmla="*/ 57340 h 57340"/>
              <a:gd name="connsiteX3-95" fmla="*/ 45735 w 46894"/>
              <a:gd name="connsiteY3-96" fmla="*/ 20767 h 57340"/>
              <a:gd name="connsiteX4-97" fmla="*/ 0 w 46894"/>
              <a:gd name="connsiteY4-98" fmla="*/ 190 h 57340"/>
              <a:gd name="connsiteX0-99" fmla="*/ 0 w 46496"/>
              <a:gd name="connsiteY0-100" fmla="*/ 214 h 57364"/>
              <a:gd name="connsiteX1-101" fmla="*/ 13457 w 46496"/>
              <a:gd name="connsiteY1-102" fmla="*/ 27243 h 57364"/>
              <a:gd name="connsiteX2-103" fmla="*/ 19050 w 46496"/>
              <a:gd name="connsiteY2-104" fmla="*/ 57364 h 57364"/>
              <a:gd name="connsiteX3-105" fmla="*/ 45735 w 46496"/>
              <a:gd name="connsiteY3-106" fmla="*/ 20791 h 57364"/>
              <a:gd name="connsiteX4-107" fmla="*/ 0 w 46496"/>
              <a:gd name="connsiteY4-108" fmla="*/ 214 h 57364"/>
              <a:gd name="connsiteX0-109" fmla="*/ 0 w 46461"/>
              <a:gd name="connsiteY0-110" fmla="*/ 214 h 57364"/>
              <a:gd name="connsiteX1-111" fmla="*/ 13457 w 46461"/>
              <a:gd name="connsiteY1-112" fmla="*/ 27243 h 57364"/>
              <a:gd name="connsiteX2-113" fmla="*/ 19050 w 46461"/>
              <a:gd name="connsiteY2-114" fmla="*/ 57364 h 57364"/>
              <a:gd name="connsiteX3-115" fmla="*/ 45735 w 46461"/>
              <a:gd name="connsiteY3-116" fmla="*/ 20791 h 57364"/>
              <a:gd name="connsiteX4-117" fmla="*/ 0 w 46461"/>
              <a:gd name="connsiteY4-118" fmla="*/ 214 h 57364"/>
              <a:gd name="connsiteX0-119" fmla="*/ 0 w 46461"/>
              <a:gd name="connsiteY0-120" fmla="*/ 977 h 58127"/>
              <a:gd name="connsiteX1-121" fmla="*/ 13457 w 46461"/>
              <a:gd name="connsiteY1-122" fmla="*/ 28006 h 58127"/>
              <a:gd name="connsiteX2-123" fmla="*/ 19050 w 46461"/>
              <a:gd name="connsiteY2-124" fmla="*/ 58127 h 58127"/>
              <a:gd name="connsiteX3-125" fmla="*/ 45735 w 46461"/>
              <a:gd name="connsiteY3-126" fmla="*/ 21554 h 58127"/>
              <a:gd name="connsiteX4-127" fmla="*/ 0 w 46461"/>
              <a:gd name="connsiteY4-128" fmla="*/ 977 h 58127"/>
              <a:gd name="connsiteX0-129" fmla="*/ 0 w 46461"/>
              <a:gd name="connsiteY0-130" fmla="*/ 1060 h 58210"/>
              <a:gd name="connsiteX1-131" fmla="*/ 13457 w 46461"/>
              <a:gd name="connsiteY1-132" fmla="*/ 28089 h 58210"/>
              <a:gd name="connsiteX2-133" fmla="*/ 19050 w 46461"/>
              <a:gd name="connsiteY2-134" fmla="*/ 58210 h 58210"/>
              <a:gd name="connsiteX3-135" fmla="*/ 45735 w 46461"/>
              <a:gd name="connsiteY3-136" fmla="*/ 21637 h 58210"/>
              <a:gd name="connsiteX4-137" fmla="*/ 0 w 46461"/>
              <a:gd name="connsiteY4-138" fmla="*/ 1060 h 58210"/>
              <a:gd name="connsiteX0-139" fmla="*/ 0 w 45838"/>
              <a:gd name="connsiteY0-140" fmla="*/ 1608 h 58758"/>
              <a:gd name="connsiteX1-141" fmla="*/ 13457 w 45838"/>
              <a:gd name="connsiteY1-142" fmla="*/ 28637 h 58758"/>
              <a:gd name="connsiteX2-143" fmla="*/ 19050 w 45838"/>
              <a:gd name="connsiteY2-144" fmla="*/ 58758 h 58758"/>
              <a:gd name="connsiteX3-145" fmla="*/ 45094 w 45838"/>
              <a:gd name="connsiteY3-146" fmla="*/ 18554 h 58758"/>
              <a:gd name="connsiteX4-147" fmla="*/ 0 w 45838"/>
              <a:gd name="connsiteY4-148" fmla="*/ 1608 h 58758"/>
              <a:gd name="connsiteX0-149" fmla="*/ 0 w 45999"/>
              <a:gd name="connsiteY0-150" fmla="*/ 1631 h 58781"/>
              <a:gd name="connsiteX1-151" fmla="*/ 13457 w 45999"/>
              <a:gd name="connsiteY1-152" fmla="*/ 28660 h 58781"/>
              <a:gd name="connsiteX2-153" fmla="*/ 19050 w 45999"/>
              <a:gd name="connsiteY2-154" fmla="*/ 58781 h 58781"/>
              <a:gd name="connsiteX3-155" fmla="*/ 45094 w 45999"/>
              <a:gd name="connsiteY3-156" fmla="*/ 18577 h 58781"/>
              <a:gd name="connsiteX4-157" fmla="*/ 0 w 45999"/>
              <a:gd name="connsiteY4-158" fmla="*/ 1631 h 58781"/>
              <a:gd name="connsiteX0-159" fmla="*/ 0 w 46164"/>
              <a:gd name="connsiteY0-160" fmla="*/ 2353 h 59503"/>
              <a:gd name="connsiteX1-161" fmla="*/ 13457 w 46164"/>
              <a:gd name="connsiteY1-162" fmla="*/ 29382 h 59503"/>
              <a:gd name="connsiteX2-163" fmla="*/ 19050 w 46164"/>
              <a:gd name="connsiteY2-164" fmla="*/ 59503 h 59503"/>
              <a:gd name="connsiteX3-165" fmla="*/ 45094 w 46164"/>
              <a:gd name="connsiteY3-166" fmla="*/ 19299 h 59503"/>
              <a:gd name="connsiteX4-167" fmla="*/ 0 w 46164"/>
              <a:gd name="connsiteY4-168" fmla="*/ 2353 h 59503"/>
              <a:gd name="connsiteX0-169" fmla="*/ 152 w 46316"/>
              <a:gd name="connsiteY0-170" fmla="*/ 2353 h 59503"/>
              <a:gd name="connsiteX1-171" fmla="*/ 1085 w 46316"/>
              <a:gd name="connsiteY1-172" fmla="*/ 32165 h 59503"/>
              <a:gd name="connsiteX2-173" fmla="*/ 19202 w 46316"/>
              <a:gd name="connsiteY2-174" fmla="*/ 59503 h 59503"/>
              <a:gd name="connsiteX3-175" fmla="*/ 45246 w 46316"/>
              <a:gd name="connsiteY3-176" fmla="*/ 19299 h 59503"/>
              <a:gd name="connsiteX4-177" fmla="*/ 152 w 46316"/>
              <a:gd name="connsiteY4-178" fmla="*/ 2353 h 59503"/>
              <a:gd name="connsiteX0-179" fmla="*/ 680 w 46844"/>
              <a:gd name="connsiteY0-180" fmla="*/ 2353 h 59503"/>
              <a:gd name="connsiteX1-181" fmla="*/ 1613 w 46844"/>
              <a:gd name="connsiteY1-182" fmla="*/ 32165 h 59503"/>
              <a:gd name="connsiteX2-183" fmla="*/ 19730 w 46844"/>
              <a:gd name="connsiteY2-184" fmla="*/ 59503 h 59503"/>
              <a:gd name="connsiteX3-185" fmla="*/ 45774 w 46844"/>
              <a:gd name="connsiteY3-186" fmla="*/ 19299 h 59503"/>
              <a:gd name="connsiteX4-187" fmla="*/ 680 w 46844"/>
              <a:gd name="connsiteY4-188" fmla="*/ 2353 h 59503"/>
              <a:gd name="connsiteX0-189" fmla="*/ 680 w 46844"/>
              <a:gd name="connsiteY0-190" fmla="*/ 2353 h 59503"/>
              <a:gd name="connsiteX1-191" fmla="*/ 1613 w 46844"/>
              <a:gd name="connsiteY1-192" fmla="*/ 32165 h 59503"/>
              <a:gd name="connsiteX2-193" fmla="*/ 19730 w 46844"/>
              <a:gd name="connsiteY2-194" fmla="*/ 59503 h 59503"/>
              <a:gd name="connsiteX3-195" fmla="*/ 45774 w 46844"/>
              <a:gd name="connsiteY3-196" fmla="*/ 19299 h 59503"/>
              <a:gd name="connsiteX4-197" fmla="*/ 680 w 46844"/>
              <a:gd name="connsiteY4-198" fmla="*/ 2353 h 59503"/>
              <a:gd name="connsiteX0-199" fmla="*/ 680 w 44811"/>
              <a:gd name="connsiteY0-200" fmla="*/ 1561 h 58711"/>
              <a:gd name="connsiteX1-201" fmla="*/ 1613 w 44811"/>
              <a:gd name="connsiteY1-202" fmla="*/ 31373 h 58711"/>
              <a:gd name="connsiteX2-203" fmla="*/ 19730 w 44811"/>
              <a:gd name="connsiteY2-204" fmla="*/ 58711 h 58711"/>
              <a:gd name="connsiteX3-205" fmla="*/ 43655 w 44811"/>
              <a:gd name="connsiteY3-206" fmla="*/ 21897 h 58711"/>
              <a:gd name="connsiteX4-207" fmla="*/ 680 w 44811"/>
              <a:gd name="connsiteY4-208" fmla="*/ 1561 h 58711"/>
              <a:gd name="connsiteX0-209" fmla="*/ 680 w 41990"/>
              <a:gd name="connsiteY0-210" fmla="*/ 2745 h 59895"/>
              <a:gd name="connsiteX1-211" fmla="*/ 1613 w 41990"/>
              <a:gd name="connsiteY1-212" fmla="*/ 32557 h 59895"/>
              <a:gd name="connsiteX2-213" fmla="*/ 19730 w 41990"/>
              <a:gd name="connsiteY2-214" fmla="*/ 59895 h 59895"/>
              <a:gd name="connsiteX3-215" fmla="*/ 40688 w 41990"/>
              <a:gd name="connsiteY3-216" fmla="*/ 18419 h 59895"/>
              <a:gd name="connsiteX4-217" fmla="*/ 680 w 41990"/>
              <a:gd name="connsiteY4-218" fmla="*/ 2745 h 59895"/>
              <a:gd name="connsiteX0-219" fmla="*/ 680 w 41870"/>
              <a:gd name="connsiteY0-220" fmla="*/ 2307 h 59457"/>
              <a:gd name="connsiteX1-221" fmla="*/ 1613 w 41870"/>
              <a:gd name="connsiteY1-222" fmla="*/ 32119 h 59457"/>
              <a:gd name="connsiteX2-223" fmla="*/ 19730 w 41870"/>
              <a:gd name="connsiteY2-224" fmla="*/ 59457 h 59457"/>
              <a:gd name="connsiteX3-225" fmla="*/ 40688 w 41870"/>
              <a:gd name="connsiteY3-226" fmla="*/ 17981 h 59457"/>
              <a:gd name="connsiteX4-227" fmla="*/ 680 w 41870"/>
              <a:gd name="connsiteY4-228" fmla="*/ 2307 h 59457"/>
              <a:gd name="connsiteX0-229" fmla="*/ 680 w 40982"/>
              <a:gd name="connsiteY0-230" fmla="*/ 2417 h 59567"/>
              <a:gd name="connsiteX1-231" fmla="*/ 1613 w 40982"/>
              <a:gd name="connsiteY1-232" fmla="*/ 32229 h 59567"/>
              <a:gd name="connsiteX2-233" fmla="*/ 19730 w 40982"/>
              <a:gd name="connsiteY2-234" fmla="*/ 59567 h 59567"/>
              <a:gd name="connsiteX3-235" fmla="*/ 40688 w 40982"/>
              <a:gd name="connsiteY3-236" fmla="*/ 18091 h 59567"/>
              <a:gd name="connsiteX4-237" fmla="*/ 680 w 40982"/>
              <a:gd name="connsiteY4-238" fmla="*/ 2417 h 59567"/>
              <a:gd name="connsiteX0-239" fmla="*/ 943 w 41245"/>
              <a:gd name="connsiteY0-240" fmla="*/ 2417 h 59567"/>
              <a:gd name="connsiteX1-241" fmla="*/ 1876 w 41245"/>
              <a:gd name="connsiteY1-242" fmla="*/ 32229 h 59567"/>
              <a:gd name="connsiteX2-243" fmla="*/ 19993 w 41245"/>
              <a:gd name="connsiteY2-244" fmla="*/ 59567 h 59567"/>
              <a:gd name="connsiteX3-245" fmla="*/ 40951 w 41245"/>
              <a:gd name="connsiteY3-246" fmla="*/ 18091 h 59567"/>
              <a:gd name="connsiteX4-247" fmla="*/ 943 w 41245"/>
              <a:gd name="connsiteY4-248" fmla="*/ 2417 h 59567"/>
              <a:gd name="connsiteX0-249" fmla="*/ 1783 w 42085"/>
              <a:gd name="connsiteY0-250" fmla="*/ 2417 h 59567"/>
              <a:gd name="connsiteX1-251" fmla="*/ 1445 w 42085"/>
              <a:gd name="connsiteY1-252" fmla="*/ 31805 h 59567"/>
              <a:gd name="connsiteX2-253" fmla="*/ 20833 w 42085"/>
              <a:gd name="connsiteY2-254" fmla="*/ 59567 h 59567"/>
              <a:gd name="connsiteX3-255" fmla="*/ 41791 w 42085"/>
              <a:gd name="connsiteY3-256" fmla="*/ 18091 h 59567"/>
              <a:gd name="connsiteX4-257" fmla="*/ 1783 w 42085"/>
              <a:gd name="connsiteY4-258" fmla="*/ 2417 h 59567"/>
              <a:gd name="connsiteX0-259" fmla="*/ 1247 w 41549"/>
              <a:gd name="connsiteY0-260" fmla="*/ 2417 h 59567"/>
              <a:gd name="connsiteX1-261" fmla="*/ 909 w 41549"/>
              <a:gd name="connsiteY1-262" fmla="*/ 31805 h 59567"/>
              <a:gd name="connsiteX2-263" fmla="*/ 20297 w 41549"/>
              <a:gd name="connsiteY2-264" fmla="*/ 59567 h 59567"/>
              <a:gd name="connsiteX3-265" fmla="*/ 41255 w 41549"/>
              <a:gd name="connsiteY3-266" fmla="*/ 18091 h 59567"/>
              <a:gd name="connsiteX4-267" fmla="*/ 1247 w 41549"/>
              <a:gd name="connsiteY4-268" fmla="*/ 2417 h 59567"/>
              <a:gd name="connsiteX0-269" fmla="*/ 1811 w 42113"/>
              <a:gd name="connsiteY0-270" fmla="*/ 2417 h 59567"/>
              <a:gd name="connsiteX1-271" fmla="*/ 1473 w 42113"/>
              <a:gd name="connsiteY1-272" fmla="*/ 31805 h 59567"/>
              <a:gd name="connsiteX2-273" fmla="*/ 20861 w 42113"/>
              <a:gd name="connsiteY2-274" fmla="*/ 59567 h 59567"/>
              <a:gd name="connsiteX3-275" fmla="*/ 41819 w 42113"/>
              <a:gd name="connsiteY3-276" fmla="*/ 18091 h 59567"/>
              <a:gd name="connsiteX4-277" fmla="*/ 1811 w 42113"/>
              <a:gd name="connsiteY4-278" fmla="*/ 2417 h 595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42113" h="59567">
                <a:moveTo>
                  <a:pt x="1811" y="2417"/>
                </a:moveTo>
                <a:cubicBezTo>
                  <a:pt x="1264" y="7865"/>
                  <a:pt x="-1766" y="20265"/>
                  <a:pt x="1473" y="31805"/>
                </a:cubicBezTo>
                <a:cubicBezTo>
                  <a:pt x="4682" y="43238"/>
                  <a:pt x="16039" y="55813"/>
                  <a:pt x="20861" y="59567"/>
                </a:cubicBezTo>
                <a:cubicBezTo>
                  <a:pt x="29898" y="57060"/>
                  <a:pt x="44359" y="35200"/>
                  <a:pt x="41819" y="18091"/>
                </a:cubicBezTo>
                <a:cubicBezTo>
                  <a:pt x="38480" y="-4401"/>
                  <a:pt x="9399" y="-866"/>
                  <a:pt x="1811" y="2417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93" name="直接连接符 92"/>
          <p:cNvCxnSpPr/>
          <p:nvPr>
            <p:custDataLst>
              <p:tags r:id="rId74"/>
            </p:custDataLst>
          </p:nvPr>
        </p:nvCxnSpPr>
        <p:spPr>
          <a:xfrm flipV="1">
            <a:off x="3978550" y="5927478"/>
            <a:ext cx="230952" cy="66924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94" name="直接连接符 93"/>
          <p:cNvCxnSpPr/>
          <p:nvPr>
            <p:custDataLst>
              <p:tags r:id="rId75"/>
            </p:custDataLst>
          </p:nvPr>
        </p:nvCxnSpPr>
        <p:spPr>
          <a:xfrm flipV="1">
            <a:off x="3798295" y="6064594"/>
            <a:ext cx="360511" cy="102428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95" name="直接连接符 94"/>
          <p:cNvCxnSpPr/>
          <p:nvPr>
            <p:custDataLst>
              <p:tags r:id="rId76"/>
            </p:custDataLst>
          </p:nvPr>
        </p:nvCxnSpPr>
        <p:spPr>
          <a:xfrm flipV="1">
            <a:off x="3816434" y="6193447"/>
            <a:ext cx="360511" cy="102428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97" name="任意多边形: 形状 96"/>
          <p:cNvSpPr/>
          <p:nvPr>
            <p:custDataLst>
              <p:tags r:id="rId77"/>
            </p:custDataLst>
          </p:nvPr>
        </p:nvSpPr>
        <p:spPr>
          <a:xfrm>
            <a:off x="3166745" y="6060440"/>
            <a:ext cx="448945" cy="504825"/>
          </a:xfrm>
          <a:custGeom>
            <a:avLst/>
            <a:gdLst>
              <a:gd name="connsiteX0" fmla="*/ 0 w 511969"/>
              <a:gd name="connsiteY0" fmla="*/ 0 h 511968"/>
              <a:gd name="connsiteX1" fmla="*/ 245269 w 511969"/>
              <a:gd name="connsiteY1" fmla="*/ 140493 h 511968"/>
              <a:gd name="connsiteX2" fmla="*/ 345282 w 511969"/>
              <a:gd name="connsiteY2" fmla="*/ 359568 h 511968"/>
              <a:gd name="connsiteX3" fmla="*/ 511969 w 511969"/>
              <a:gd name="connsiteY3" fmla="*/ 435768 h 511968"/>
              <a:gd name="connsiteX4" fmla="*/ 178594 w 511969"/>
              <a:gd name="connsiteY4" fmla="*/ 511968 h 511968"/>
              <a:gd name="connsiteX5" fmla="*/ 107157 w 511969"/>
              <a:gd name="connsiteY5" fmla="*/ 409575 h 511968"/>
              <a:gd name="connsiteX6" fmla="*/ 102394 w 511969"/>
              <a:gd name="connsiteY6" fmla="*/ 173831 h 511968"/>
              <a:gd name="connsiteX7" fmla="*/ 0 w 511969"/>
              <a:gd name="connsiteY7" fmla="*/ 0 h 511968"/>
              <a:gd name="connsiteX0-1" fmla="*/ 0 w 511969"/>
              <a:gd name="connsiteY0-2" fmla="*/ 255 h 512223"/>
              <a:gd name="connsiteX1-3" fmla="*/ 245269 w 511969"/>
              <a:gd name="connsiteY1-4" fmla="*/ 140748 h 512223"/>
              <a:gd name="connsiteX2-5" fmla="*/ 345282 w 511969"/>
              <a:gd name="connsiteY2-6" fmla="*/ 359823 h 512223"/>
              <a:gd name="connsiteX3-7" fmla="*/ 511969 w 511969"/>
              <a:gd name="connsiteY3-8" fmla="*/ 436023 h 512223"/>
              <a:gd name="connsiteX4-9" fmla="*/ 178594 w 511969"/>
              <a:gd name="connsiteY4-10" fmla="*/ 512223 h 512223"/>
              <a:gd name="connsiteX5-11" fmla="*/ 107157 w 511969"/>
              <a:gd name="connsiteY5-12" fmla="*/ 409830 h 512223"/>
              <a:gd name="connsiteX6-13" fmla="*/ 102394 w 511969"/>
              <a:gd name="connsiteY6-14" fmla="*/ 174086 h 512223"/>
              <a:gd name="connsiteX7-15" fmla="*/ 0 w 511969"/>
              <a:gd name="connsiteY7-16" fmla="*/ 255 h 512223"/>
              <a:gd name="connsiteX0-17" fmla="*/ 0 w 511969"/>
              <a:gd name="connsiteY0-18" fmla="*/ 255 h 512223"/>
              <a:gd name="connsiteX1-19" fmla="*/ 245269 w 511969"/>
              <a:gd name="connsiteY1-20" fmla="*/ 140748 h 512223"/>
              <a:gd name="connsiteX2-21" fmla="*/ 345282 w 511969"/>
              <a:gd name="connsiteY2-22" fmla="*/ 359823 h 512223"/>
              <a:gd name="connsiteX3-23" fmla="*/ 511969 w 511969"/>
              <a:gd name="connsiteY3-24" fmla="*/ 436023 h 512223"/>
              <a:gd name="connsiteX4-25" fmla="*/ 178594 w 511969"/>
              <a:gd name="connsiteY4-26" fmla="*/ 512223 h 512223"/>
              <a:gd name="connsiteX5-27" fmla="*/ 107157 w 511969"/>
              <a:gd name="connsiteY5-28" fmla="*/ 409830 h 512223"/>
              <a:gd name="connsiteX6-29" fmla="*/ 102394 w 511969"/>
              <a:gd name="connsiteY6-30" fmla="*/ 174086 h 512223"/>
              <a:gd name="connsiteX7-31" fmla="*/ 0 w 511969"/>
              <a:gd name="connsiteY7-32" fmla="*/ 255 h 512223"/>
              <a:gd name="connsiteX0-33" fmla="*/ 0 w 511969"/>
              <a:gd name="connsiteY0-34" fmla="*/ 255 h 512223"/>
              <a:gd name="connsiteX1-35" fmla="*/ 245269 w 511969"/>
              <a:gd name="connsiteY1-36" fmla="*/ 140748 h 512223"/>
              <a:gd name="connsiteX2-37" fmla="*/ 345282 w 511969"/>
              <a:gd name="connsiteY2-38" fmla="*/ 359823 h 512223"/>
              <a:gd name="connsiteX3-39" fmla="*/ 511969 w 511969"/>
              <a:gd name="connsiteY3-40" fmla="*/ 436023 h 512223"/>
              <a:gd name="connsiteX4-41" fmla="*/ 178594 w 511969"/>
              <a:gd name="connsiteY4-42" fmla="*/ 512223 h 512223"/>
              <a:gd name="connsiteX5-43" fmla="*/ 107157 w 511969"/>
              <a:gd name="connsiteY5-44" fmla="*/ 409830 h 512223"/>
              <a:gd name="connsiteX6-45" fmla="*/ 102394 w 511969"/>
              <a:gd name="connsiteY6-46" fmla="*/ 174086 h 512223"/>
              <a:gd name="connsiteX7-47" fmla="*/ 0 w 511969"/>
              <a:gd name="connsiteY7-48" fmla="*/ 255 h 512223"/>
              <a:gd name="connsiteX0-49" fmla="*/ 0 w 511969"/>
              <a:gd name="connsiteY0-50" fmla="*/ 255 h 512223"/>
              <a:gd name="connsiteX1-51" fmla="*/ 245269 w 511969"/>
              <a:gd name="connsiteY1-52" fmla="*/ 140748 h 512223"/>
              <a:gd name="connsiteX2-53" fmla="*/ 345282 w 511969"/>
              <a:gd name="connsiteY2-54" fmla="*/ 359823 h 512223"/>
              <a:gd name="connsiteX3-55" fmla="*/ 511969 w 511969"/>
              <a:gd name="connsiteY3-56" fmla="*/ 436023 h 512223"/>
              <a:gd name="connsiteX4-57" fmla="*/ 178594 w 511969"/>
              <a:gd name="connsiteY4-58" fmla="*/ 512223 h 512223"/>
              <a:gd name="connsiteX5-59" fmla="*/ 107157 w 511969"/>
              <a:gd name="connsiteY5-60" fmla="*/ 409830 h 512223"/>
              <a:gd name="connsiteX6-61" fmla="*/ 102394 w 511969"/>
              <a:gd name="connsiteY6-62" fmla="*/ 174086 h 512223"/>
              <a:gd name="connsiteX7-63" fmla="*/ 0 w 511969"/>
              <a:gd name="connsiteY7-64" fmla="*/ 255 h 512223"/>
              <a:gd name="connsiteX0-65" fmla="*/ 0 w 511969"/>
              <a:gd name="connsiteY0-66" fmla="*/ 255 h 512223"/>
              <a:gd name="connsiteX1-67" fmla="*/ 245269 w 511969"/>
              <a:gd name="connsiteY1-68" fmla="*/ 140748 h 512223"/>
              <a:gd name="connsiteX2-69" fmla="*/ 345282 w 511969"/>
              <a:gd name="connsiteY2-70" fmla="*/ 359823 h 512223"/>
              <a:gd name="connsiteX3-71" fmla="*/ 511969 w 511969"/>
              <a:gd name="connsiteY3-72" fmla="*/ 436023 h 512223"/>
              <a:gd name="connsiteX4-73" fmla="*/ 178594 w 511969"/>
              <a:gd name="connsiteY4-74" fmla="*/ 512223 h 512223"/>
              <a:gd name="connsiteX5-75" fmla="*/ 107157 w 511969"/>
              <a:gd name="connsiteY5-76" fmla="*/ 409830 h 512223"/>
              <a:gd name="connsiteX6-77" fmla="*/ 123825 w 511969"/>
              <a:gd name="connsiteY6-78" fmla="*/ 140749 h 512223"/>
              <a:gd name="connsiteX7-79" fmla="*/ 0 w 511969"/>
              <a:gd name="connsiteY7-80" fmla="*/ 255 h 512223"/>
              <a:gd name="connsiteX0-81" fmla="*/ 0 w 511969"/>
              <a:gd name="connsiteY0-82" fmla="*/ 255 h 512223"/>
              <a:gd name="connsiteX1-83" fmla="*/ 245269 w 511969"/>
              <a:gd name="connsiteY1-84" fmla="*/ 140748 h 512223"/>
              <a:gd name="connsiteX2-85" fmla="*/ 345282 w 511969"/>
              <a:gd name="connsiteY2-86" fmla="*/ 359823 h 512223"/>
              <a:gd name="connsiteX3-87" fmla="*/ 511969 w 511969"/>
              <a:gd name="connsiteY3-88" fmla="*/ 436023 h 512223"/>
              <a:gd name="connsiteX4-89" fmla="*/ 178594 w 511969"/>
              <a:gd name="connsiteY4-90" fmla="*/ 512223 h 512223"/>
              <a:gd name="connsiteX5-91" fmla="*/ 107157 w 511969"/>
              <a:gd name="connsiteY5-92" fmla="*/ 409830 h 512223"/>
              <a:gd name="connsiteX6-93" fmla="*/ 123825 w 511969"/>
              <a:gd name="connsiteY6-94" fmla="*/ 140749 h 512223"/>
              <a:gd name="connsiteX7-95" fmla="*/ 0 w 511969"/>
              <a:gd name="connsiteY7-96" fmla="*/ 255 h 512223"/>
              <a:gd name="connsiteX0-97" fmla="*/ 0 w 511969"/>
              <a:gd name="connsiteY0-98" fmla="*/ 458 h 512426"/>
              <a:gd name="connsiteX1-99" fmla="*/ 250031 w 511969"/>
              <a:gd name="connsiteY1-100" fmla="*/ 100470 h 512426"/>
              <a:gd name="connsiteX2-101" fmla="*/ 345282 w 511969"/>
              <a:gd name="connsiteY2-102" fmla="*/ 360026 h 512426"/>
              <a:gd name="connsiteX3-103" fmla="*/ 511969 w 511969"/>
              <a:gd name="connsiteY3-104" fmla="*/ 436226 h 512426"/>
              <a:gd name="connsiteX4-105" fmla="*/ 178594 w 511969"/>
              <a:gd name="connsiteY4-106" fmla="*/ 512426 h 512426"/>
              <a:gd name="connsiteX5-107" fmla="*/ 107157 w 511969"/>
              <a:gd name="connsiteY5-108" fmla="*/ 410033 h 512426"/>
              <a:gd name="connsiteX6-109" fmla="*/ 123825 w 511969"/>
              <a:gd name="connsiteY6-110" fmla="*/ 140952 h 512426"/>
              <a:gd name="connsiteX7-111" fmla="*/ 0 w 511969"/>
              <a:gd name="connsiteY7-112" fmla="*/ 458 h 512426"/>
              <a:gd name="connsiteX0-113" fmla="*/ 0 w 511969"/>
              <a:gd name="connsiteY0-114" fmla="*/ 439 h 512407"/>
              <a:gd name="connsiteX1-115" fmla="*/ 250031 w 511969"/>
              <a:gd name="connsiteY1-116" fmla="*/ 100451 h 512407"/>
              <a:gd name="connsiteX2-117" fmla="*/ 314325 w 511969"/>
              <a:gd name="connsiteY2-118" fmla="*/ 345719 h 512407"/>
              <a:gd name="connsiteX3-119" fmla="*/ 511969 w 511969"/>
              <a:gd name="connsiteY3-120" fmla="*/ 436207 h 512407"/>
              <a:gd name="connsiteX4-121" fmla="*/ 178594 w 511969"/>
              <a:gd name="connsiteY4-122" fmla="*/ 512407 h 512407"/>
              <a:gd name="connsiteX5-123" fmla="*/ 107157 w 511969"/>
              <a:gd name="connsiteY5-124" fmla="*/ 410014 h 512407"/>
              <a:gd name="connsiteX6-125" fmla="*/ 123825 w 511969"/>
              <a:gd name="connsiteY6-126" fmla="*/ 140933 h 512407"/>
              <a:gd name="connsiteX7-127" fmla="*/ 0 w 511969"/>
              <a:gd name="connsiteY7-128" fmla="*/ 439 h 512407"/>
              <a:gd name="connsiteX0-129" fmla="*/ 0 w 511969"/>
              <a:gd name="connsiteY0-130" fmla="*/ 439 h 512407"/>
              <a:gd name="connsiteX1-131" fmla="*/ 250031 w 511969"/>
              <a:gd name="connsiteY1-132" fmla="*/ 100451 h 512407"/>
              <a:gd name="connsiteX2-133" fmla="*/ 314325 w 511969"/>
              <a:gd name="connsiteY2-134" fmla="*/ 345719 h 512407"/>
              <a:gd name="connsiteX3-135" fmla="*/ 511969 w 511969"/>
              <a:gd name="connsiteY3-136" fmla="*/ 436207 h 512407"/>
              <a:gd name="connsiteX4-137" fmla="*/ 178594 w 511969"/>
              <a:gd name="connsiteY4-138" fmla="*/ 512407 h 512407"/>
              <a:gd name="connsiteX5-139" fmla="*/ 107157 w 511969"/>
              <a:gd name="connsiteY5-140" fmla="*/ 410014 h 512407"/>
              <a:gd name="connsiteX6-141" fmla="*/ 123825 w 511969"/>
              <a:gd name="connsiteY6-142" fmla="*/ 140933 h 512407"/>
              <a:gd name="connsiteX7-143" fmla="*/ 0 w 511969"/>
              <a:gd name="connsiteY7-144" fmla="*/ 439 h 512407"/>
              <a:gd name="connsiteX0-145" fmla="*/ 0 w 511969"/>
              <a:gd name="connsiteY0-146" fmla="*/ 439 h 512407"/>
              <a:gd name="connsiteX1-147" fmla="*/ 250031 w 511969"/>
              <a:gd name="connsiteY1-148" fmla="*/ 100451 h 512407"/>
              <a:gd name="connsiteX2-149" fmla="*/ 314325 w 511969"/>
              <a:gd name="connsiteY2-150" fmla="*/ 345719 h 512407"/>
              <a:gd name="connsiteX3-151" fmla="*/ 511969 w 511969"/>
              <a:gd name="connsiteY3-152" fmla="*/ 436207 h 512407"/>
              <a:gd name="connsiteX4-153" fmla="*/ 178594 w 511969"/>
              <a:gd name="connsiteY4-154" fmla="*/ 512407 h 512407"/>
              <a:gd name="connsiteX5-155" fmla="*/ 107157 w 511969"/>
              <a:gd name="connsiteY5-156" fmla="*/ 410014 h 512407"/>
              <a:gd name="connsiteX6-157" fmla="*/ 123825 w 511969"/>
              <a:gd name="connsiteY6-158" fmla="*/ 140933 h 512407"/>
              <a:gd name="connsiteX7-159" fmla="*/ 0 w 511969"/>
              <a:gd name="connsiteY7-160" fmla="*/ 439 h 512407"/>
              <a:gd name="connsiteX0-161" fmla="*/ 0 w 511969"/>
              <a:gd name="connsiteY0-162" fmla="*/ 439 h 512407"/>
              <a:gd name="connsiteX1-163" fmla="*/ 250031 w 511969"/>
              <a:gd name="connsiteY1-164" fmla="*/ 100451 h 512407"/>
              <a:gd name="connsiteX2-165" fmla="*/ 314325 w 511969"/>
              <a:gd name="connsiteY2-166" fmla="*/ 345719 h 512407"/>
              <a:gd name="connsiteX3-167" fmla="*/ 511969 w 511969"/>
              <a:gd name="connsiteY3-168" fmla="*/ 436207 h 512407"/>
              <a:gd name="connsiteX4-169" fmla="*/ 178594 w 511969"/>
              <a:gd name="connsiteY4-170" fmla="*/ 512407 h 512407"/>
              <a:gd name="connsiteX5-171" fmla="*/ 73820 w 511969"/>
              <a:gd name="connsiteY5-172" fmla="*/ 381439 h 512407"/>
              <a:gd name="connsiteX6-173" fmla="*/ 123825 w 511969"/>
              <a:gd name="connsiteY6-174" fmla="*/ 140933 h 512407"/>
              <a:gd name="connsiteX7-175" fmla="*/ 0 w 511969"/>
              <a:gd name="connsiteY7-176" fmla="*/ 439 h 512407"/>
              <a:gd name="connsiteX0-177" fmla="*/ 0 w 511969"/>
              <a:gd name="connsiteY0-178" fmla="*/ 439 h 512407"/>
              <a:gd name="connsiteX1-179" fmla="*/ 250031 w 511969"/>
              <a:gd name="connsiteY1-180" fmla="*/ 100451 h 512407"/>
              <a:gd name="connsiteX2-181" fmla="*/ 314325 w 511969"/>
              <a:gd name="connsiteY2-182" fmla="*/ 345719 h 512407"/>
              <a:gd name="connsiteX3-183" fmla="*/ 511969 w 511969"/>
              <a:gd name="connsiteY3-184" fmla="*/ 436207 h 512407"/>
              <a:gd name="connsiteX4-185" fmla="*/ 178594 w 511969"/>
              <a:gd name="connsiteY4-186" fmla="*/ 512407 h 512407"/>
              <a:gd name="connsiteX5-187" fmla="*/ 73820 w 511969"/>
              <a:gd name="connsiteY5-188" fmla="*/ 381439 h 512407"/>
              <a:gd name="connsiteX6-189" fmla="*/ 123825 w 511969"/>
              <a:gd name="connsiteY6-190" fmla="*/ 140933 h 512407"/>
              <a:gd name="connsiteX7-191" fmla="*/ 0 w 511969"/>
              <a:gd name="connsiteY7-192" fmla="*/ 439 h 512407"/>
              <a:gd name="connsiteX0-193" fmla="*/ 0 w 511969"/>
              <a:gd name="connsiteY0-194" fmla="*/ 439 h 512407"/>
              <a:gd name="connsiteX1-195" fmla="*/ 250031 w 511969"/>
              <a:gd name="connsiteY1-196" fmla="*/ 100451 h 512407"/>
              <a:gd name="connsiteX2-197" fmla="*/ 314325 w 511969"/>
              <a:gd name="connsiteY2-198" fmla="*/ 345719 h 512407"/>
              <a:gd name="connsiteX3-199" fmla="*/ 511969 w 511969"/>
              <a:gd name="connsiteY3-200" fmla="*/ 436207 h 512407"/>
              <a:gd name="connsiteX4-201" fmla="*/ 178594 w 511969"/>
              <a:gd name="connsiteY4-202" fmla="*/ 512407 h 512407"/>
              <a:gd name="connsiteX5-203" fmla="*/ 64295 w 511969"/>
              <a:gd name="connsiteY5-204" fmla="*/ 386201 h 512407"/>
              <a:gd name="connsiteX6-205" fmla="*/ 123825 w 511969"/>
              <a:gd name="connsiteY6-206" fmla="*/ 140933 h 512407"/>
              <a:gd name="connsiteX7-207" fmla="*/ 0 w 511969"/>
              <a:gd name="connsiteY7-208" fmla="*/ 439 h 512407"/>
              <a:gd name="connsiteX0-209" fmla="*/ 0 w 511969"/>
              <a:gd name="connsiteY0-210" fmla="*/ 624 h 512592"/>
              <a:gd name="connsiteX1-211" fmla="*/ 250031 w 511969"/>
              <a:gd name="connsiteY1-212" fmla="*/ 100636 h 512592"/>
              <a:gd name="connsiteX2-213" fmla="*/ 314325 w 511969"/>
              <a:gd name="connsiteY2-214" fmla="*/ 345904 h 512592"/>
              <a:gd name="connsiteX3-215" fmla="*/ 511969 w 511969"/>
              <a:gd name="connsiteY3-216" fmla="*/ 436392 h 512592"/>
              <a:gd name="connsiteX4-217" fmla="*/ 178594 w 511969"/>
              <a:gd name="connsiteY4-218" fmla="*/ 512592 h 512592"/>
              <a:gd name="connsiteX5-219" fmla="*/ 64295 w 511969"/>
              <a:gd name="connsiteY5-220" fmla="*/ 386386 h 512592"/>
              <a:gd name="connsiteX6-221" fmla="*/ 123825 w 511969"/>
              <a:gd name="connsiteY6-222" fmla="*/ 141118 h 512592"/>
              <a:gd name="connsiteX7-223" fmla="*/ 0 w 511969"/>
              <a:gd name="connsiteY7-224" fmla="*/ 624 h 512592"/>
              <a:gd name="connsiteX0-225" fmla="*/ 0 w 500063"/>
              <a:gd name="connsiteY0-226" fmla="*/ 515 h 502958"/>
              <a:gd name="connsiteX1-227" fmla="*/ 238125 w 500063"/>
              <a:gd name="connsiteY1-228" fmla="*/ 91002 h 502958"/>
              <a:gd name="connsiteX2-229" fmla="*/ 302419 w 500063"/>
              <a:gd name="connsiteY2-230" fmla="*/ 336270 h 502958"/>
              <a:gd name="connsiteX3-231" fmla="*/ 500063 w 500063"/>
              <a:gd name="connsiteY3-232" fmla="*/ 426758 h 502958"/>
              <a:gd name="connsiteX4-233" fmla="*/ 166688 w 500063"/>
              <a:gd name="connsiteY4-234" fmla="*/ 502958 h 502958"/>
              <a:gd name="connsiteX5-235" fmla="*/ 52389 w 500063"/>
              <a:gd name="connsiteY5-236" fmla="*/ 376752 h 502958"/>
              <a:gd name="connsiteX6-237" fmla="*/ 111919 w 500063"/>
              <a:gd name="connsiteY6-238" fmla="*/ 131484 h 502958"/>
              <a:gd name="connsiteX7-239" fmla="*/ 0 w 500063"/>
              <a:gd name="connsiteY7-240" fmla="*/ 515 h 502958"/>
              <a:gd name="connsiteX0-241" fmla="*/ 0 w 500063"/>
              <a:gd name="connsiteY0-242" fmla="*/ 729 h 503172"/>
              <a:gd name="connsiteX1-243" fmla="*/ 238125 w 500063"/>
              <a:gd name="connsiteY1-244" fmla="*/ 91216 h 503172"/>
              <a:gd name="connsiteX2-245" fmla="*/ 302419 w 500063"/>
              <a:gd name="connsiteY2-246" fmla="*/ 336484 h 503172"/>
              <a:gd name="connsiteX3-247" fmla="*/ 500063 w 500063"/>
              <a:gd name="connsiteY3-248" fmla="*/ 426972 h 503172"/>
              <a:gd name="connsiteX4-249" fmla="*/ 166688 w 500063"/>
              <a:gd name="connsiteY4-250" fmla="*/ 503172 h 503172"/>
              <a:gd name="connsiteX5-251" fmla="*/ 52389 w 500063"/>
              <a:gd name="connsiteY5-252" fmla="*/ 376966 h 503172"/>
              <a:gd name="connsiteX6-253" fmla="*/ 111919 w 500063"/>
              <a:gd name="connsiteY6-254" fmla="*/ 131698 h 503172"/>
              <a:gd name="connsiteX7-255" fmla="*/ 0 w 500063"/>
              <a:gd name="connsiteY7-256" fmla="*/ 729 h 503172"/>
              <a:gd name="connsiteX0-257" fmla="*/ 0 w 500063"/>
              <a:gd name="connsiteY0-258" fmla="*/ 656 h 503099"/>
              <a:gd name="connsiteX1-259" fmla="*/ 238125 w 500063"/>
              <a:gd name="connsiteY1-260" fmla="*/ 91143 h 503099"/>
              <a:gd name="connsiteX2-261" fmla="*/ 302419 w 500063"/>
              <a:gd name="connsiteY2-262" fmla="*/ 336411 h 503099"/>
              <a:gd name="connsiteX3-263" fmla="*/ 500063 w 500063"/>
              <a:gd name="connsiteY3-264" fmla="*/ 426899 h 503099"/>
              <a:gd name="connsiteX4-265" fmla="*/ 166688 w 500063"/>
              <a:gd name="connsiteY4-266" fmla="*/ 503099 h 503099"/>
              <a:gd name="connsiteX5-267" fmla="*/ 52389 w 500063"/>
              <a:gd name="connsiteY5-268" fmla="*/ 376893 h 503099"/>
              <a:gd name="connsiteX6-269" fmla="*/ 111919 w 500063"/>
              <a:gd name="connsiteY6-270" fmla="*/ 131625 h 503099"/>
              <a:gd name="connsiteX7-271" fmla="*/ 0 w 500063"/>
              <a:gd name="connsiteY7-272" fmla="*/ 656 h 503099"/>
              <a:gd name="connsiteX0-273" fmla="*/ 0 w 500063"/>
              <a:gd name="connsiteY0-274" fmla="*/ 806 h 503249"/>
              <a:gd name="connsiteX1-275" fmla="*/ 238125 w 500063"/>
              <a:gd name="connsiteY1-276" fmla="*/ 91293 h 503249"/>
              <a:gd name="connsiteX2-277" fmla="*/ 302419 w 500063"/>
              <a:gd name="connsiteY2-278" fmla="*/ 336561 h 503249"/>
              <a:gd name="connsiteX3-279" fmla="*/ 500063 w 500063"/>
              <a:gd name="connsiteY3-280" fmla="*/ 427049 h 503249"/>
              <a:gd name="connsiteX4-281" fmla="*/ 166688 w 500063"/>
              <a:gd name="connsiteY4-282" fmla="*/ 503249 h 503249"/>
              <a:gd name="connsiteX5-283" fmla="*/ 52389 w 500063"/>
              <a:gd name="connsiteY5-284" fmla="*/ 377043 h 503249"/>
              <a:gd name="connsiteX6-285" fmla="*/ 111919 w 500063"/>
              <a:gd name="connsiteY6-286" fmla="*/ 131775 h 503249"/>
              <a:gd name="connsiteX7-287" fmla="*/ 0 w 500063"/>
              <a:gd name="connsiteY7-288" fmla="*/ 806 h 503249"/>
              <a:gd name="connsiteX0-289" fmla="*/ 0 w 500063"/>
              <a:gd name="connsiteY0-290" fmla="*/ 806 h 503249"/>
              <a:gd name="connsiteX1-291" fmla="*/ 238125 w 500063"/>
              <a:gd name="connsiteY1-292" fmla="*/ 91293 h 503249"/>
              <a:gd name="connsiteX2-293" fmla="*/ 302419 w 500063"/>
              <a:gd name="connsiteY2-294" fmla="*/ 336561 h 503249"/>
              <a:gd name="connsiteX3-295" fmla="*/ 500063 w 500063"/>
              <a:gd name="connsiteY3-296" fmla="*/ 427049 h 503249"/>
              <a:gd name="connsiteX4-297" fmla="*/ 166688 w 500063"/>
              <a:gd name="connsiteY4-298" fmla="*/ 503249 h 503249"/>
              <a:gd name="connsiteX5-299" fmla="*/ 52389 w 500063"/>
              <a:gd name="connsiteY5-300" fmla="*/ 377043 h 503249"/>
              <a:gd name="connsiteX6-301" fmla="*/ 111919 w 500063"/>
              <a:gd name="connsiteY6-302" fmla="*/ 131775 h 503249"/>
              <a:gd name="connsiteX7-303" fmla="*/ 0 w 500063"/>
              <a:gd name="connsiteY7-304" fmla="*/ 806 h 503249"/>
              <a:gd name="connsiteX0-305" fmla="*/ 0 w 500063"/>
              <a:gd name="connsiteY0-306" fmla="*/ 806 h 503249"/>
              <a:gd name="connsiteX1-307" fmla="*/ 238125 w 500063"/>
              <a:gd name="connsiteY1-308" fmla="*/ 91293 h 503249"/>
              <a:gd name="connsiteX2-309" fmla="*/ 302419 w 500063"/>
              <a:gd name="connsiteY2-310" fmla="*/ 336561 h 503249"/>
              <a:gd name="connsiteX3-311" fmla="*/ 500063 w 500063"/>
              <a:gd name="connsiteY3-312" fmla="*/ 427049 h 503249"/>
              <a:gd name="connsiteX4-313" fmla="*/ 166688 w 500063"/>
              <a:gd name="connsiteY4-314" fmla="*/ 503249 h 503249"/>
              <a:gd name="connsiteX5-315" fmla="*/ 42864 w 500063"/>
              <a:gd name="connsiteY5-316" fmla="*/ 377043 h 503249"/>
              <a:gd name="connsiteX6-317" fmla="*/ 111919 w 500063"/>
              <a:gd name="connsiteY6-318" fmla="*/ 131775 h 503249"/>
              <a:gd name="connsiteX7-319" fmla="*/ 0 w 500063"/>
              <a:gd name="connsiteY7-320" fmla="*/ 806 h 503249"/>
              <a:gd name="connsiteX0-321" fmla="*/ 0 w 500063"/>
              <a:gd name="connsiteY0-322" fmla="*/ 515 h 502958"/>
              <a:gd name="connsiteX1-323" fmla="*/ 238125 w 500063"/>
              <a:gd name="connsiteY1-324" fmla="*/ 91002 h 502958"/>
              <a:gd name="connsiteX2-325" fmla="*/ 292894 w 500063"/>
              <a:gd name="connsiteY2-326" fmla="*/ 336270 h 502958"/>
              <a:gd name="connsiteX3-327" fmla="*/ 500063 w 500063"/>
              <a:gd name="connsiteY3-328" fmla="*/ 426758 h 502958"/>
              <a:gd name="connsiteX4-329" fmla="*/ 166688 w 500063"/>
              <a:gd name="connsiteY4-330" fmla="*/ 502958 h 502958"/>
              <a:gd name="connsiteX5-331" fmla="*/ 42864 w 500063"/>
              <a:gd name="connsiteY5-332" fmla="*/ 376752 h 502958"/>
              <a:gd name="connsiteX6-333" fmla="*/ 111919 w 500063"/>
              <a:gd name="connsiteY6-334" fmla="*/ 131484 h 502958"/>
              <a:gd name="connsiteX7-335" fmla="*/ 0 w 500063"/>
              <a:gd name="connsiteY7-336" fmla="*/ 515 h 502958"/>
              <a:gd name="connsiteX0-337" fmla="*/ 0 w 500063"/>
              <a:gd name="connsiteY0-338" fmla="*/ 572 h 503015"/>
              <a:gd name="connsiteX1-339" fmla="*/ 247650 w 500063"/>
              <a:gd name="connsiteY1-340" fmla="*/ 86297 h 503015"/>
              <a:gd name="connsiteX2-341" fmla="*/ 292894 w 500063"/>
              <a:gd name="connsiteY2-342" fmla="*/ 336327 h 503015"/>
              <a:gd name="connsiteX3-343" fmla="*/ 500063 w 500063"/>
              <a:gd name="connsiteY3-344" fmla="*/ 426815 h 503015"/>
              <a:gd name="connsiteX4-345" fmla="*/ 166688 w 500063"/>
              <a:gd name="connsiteY4-346" fmla="*/ 503015 h 503015"/>
              <a:gd name="connsiteX5-347" fmla="*/ 42864 w 500063"/>
              <a:gd name="connsiteY5-348" fmla="*/ 376809 h 503015"/>
              <a:gd name="connsiteX6-349" fmla="*/ 111919 w 500063"/>
              <a:gd name="connsiteY6-350" fmla="*/ 131541 h 503015"/>
              <a:gd name="connsiteX7-351" fmla="*/ 0 w 500063"/>
              <a:gd name="connsiteY7-352" fmla="*/ 572 h 503015"/>
              <a:gd name="connsiteX0-353" fmla="*/ 0 w 500063"/>
              <a:gd name="connsiteY0-354" fmla="*/ 574 h 503017"/>
              <a:gd name="connsiteX1-355" fmla="*/ 247650 w 500063"/>
              <a:gd name="connsiteY1-356" fmla="*/ 86299 h 503017"/>
              <a:gd name="connsiteX2-357" fmla="*/ 292894 w 500063"/>
              <a:gd name="connsiteY2-358" fmla="*/ 336329 h 503017"/>
              <a:gd name="connsiteX3-359" fmla="*/ 500063 w 500063"/>
              <a:gd name="connsiteY3-360" fmla="*/ 426817 h 503017"/>
              <a:gd name="connsiteX4-361" fmla="*/ 166688 w 500063"/>
              <a:gd name="connsiteY4-362" fmla="*/ 503017 h 503017"/>
              <a:gd name="connsiteX5-363" fmla="*/ 42864 w 500063"/>
              <a:gd name="connsiteY5-364" fmla="*/ 376811 h 503017"/>
              <a:gd name="connsiteX6-365" fmla="*/ 111919 w 500063"/>
              <a:gd name="connsiteY6-366" fmla="*/ 131543 h 503017"/>
              <a:gd name="connsiteX7-367" fmla="*/ 0 w 500063"/>
              <a:gd name="connsiteY7-368" fmla="*/ 574 h 503017"/>
              <a:gd name="connsiteX0-369" fmla="*/ 0 w 500063"/>
              <a:gd name="connsiteY0-370" fmla="*/ 574 h 503017"/>
              <a:gd name="connsiteX1-371" fmla="*/ 247650 w 500063"/>
              <a:gd name="connsiteY1-372" fmla="*/ 86299 h 503017"/>
              <a:gd name="connsiteX2-373" fmla="*/ 292894 w 500063"/>
              <a:gd name="connsiteY2-374" fmla="*/ 336329 h 503017"/>
              <a:gd name="connsiteX3-375" fmla="*/ 500063 w 500063"/>
              <a:gd name="connsiteY3-376" fmla="*/ 426817 h 503017"/>
              <a:gd name="connsiteX4-377" fmla="*/ 166688 w 500063"/>
              <a:gd name="connsiteY4-378" fmla="*/ 503017 h 503017"/>
              <a:gd name="connsiteX5-379" fmla="*/ 42864 w 500063"/>
              <a:gd name="connsiteY5-380" fmla="*/ 376811 h 503017"/>
              <a:gd name="connsiteX6-381" fmla="*/ 111919 w 500063"/>
              <a:gd name="connsiteY6-382" fmla="*/ 131543 h 503017"/>
              <a:gd name="connsiteX7-383" fmla="*/ 0 w 500063"/>
              <a:gd name="connsiteY7-384" fmla="*/ 574 h 503017"/>
              <a:gd name="connsiteX0-385" fmla="*/ 0 w 500063"/>
              <a:gd name="connsiteY0-386" fmla="*/ 574 h 503017"/>
              <a:gd name="connsiteX1-387" fmla="*/ 247650 w 500063"/>
              <a:gd name="connsiteY1-388" fmla="*/ 86299 h 503017"/>
              <a:gd name="connsiteX2-389" fmla="*/ 292894 w 500063"/>
              <a:gd name="connsiteY2-390" fmla="*/ 336329 h 503017"/>
              <a:gd name="connsiteX3-391" fmla="*/ 500063 w 500063"/>
              <a:gd name="connsiteY3-392" fmla="*/ 426817 h 503017"/>
              <a:gd name="connsiteX4-393" fmla="*/ 166688 w 500063"/>
              <a:gd name="connsiteY4-394" fmla="*/ 503017 h 503017"/>
              <a:gd name="connsiteX5-395" fmla="*/ 42864 w 500063"/>
              <a:gd name="connsiteY5-396" fmla="*/ 376811 h 503017"/>
              <a:gd name="connsiteX6-397" fmla="*/ 111919 w 500063"/>
              <a:gd name="connsiteY6-398" fmla="*/ 131543 h 503017"/>
              <a:gd name="connsiteX7-399" fmla="*/ 0 w 500063"/>
              <a:gd name="connsiteY7-400" fmla="*/ 574 h 503017"/>
              <a:gd name="connsiteX0-401" fmla="*/ 0 w 447675"/>
              <a:gd name="connsiteY0-402" fmla="*/ 574 h 503017"/>
              <a:gd name="connsiteX1-403" fmla="*/ 247650 w 447675"/>
              <a:gd name="connsiteY1-404" fmla="*/ 86299 h 503017"/>
              <a:gd name="connsiteX2-405" fmla="*/ 292894 w 447675"/>
              <a:gd name="connsiteY2-406" fmla="*/ 336329 h 503017"/>
              <a:gd name="connsiteX3-407" fmla="*/ 447675 w 447675"/>
              <a:gd name="connsiteY3-408" fmla="*/ 314898 h 503017"/>
              <a:gd name="connsiteX4-409" fmla="*/ 166688 w 447675"/>
              <a:gd name="connsiteY4-410" fmla="*/ 503017 h 503017"/>
              <a:gd name="connsiteX5-411" fmla="*/ 42864 w 447675"/>
              <a:gd name="connsiteY5-412" fmla="*/ 376811 h 503017"/>
              <a:gd name="connsiteX6-413" fmla="*/ 111919 w 447675"/>
              <a:gd name="connsiteY6-414" fmla="*/ 131543 h 503017"/>
              <a:gd name="connsiteX7-415" fmla="*/ 0 w 447675"/>
              <a:gd name="connsiteY7-416" fmla="*/ 574 h 503017"/>
              <a:gd name="connsiteX0-417" fmla="*/ 0 w 447675"/>
              <a:gd name="connsiteY0-418" fmla="*/ 444 h 502887"/>
              <a:gd name="connsiteX1-419" fmla="*/ 247650 w 447675"/>
              <a:gd name="connsiteY1-420" fmla="*/ 86169 h 502887"/>
              <a:gd name="connsiteX2-421" fmla="*/ 297657 w 447675"/>
              <a:gd name="connsiteY2-422" fmla="*/ 262380 h 502887"/>
              <a:gd name="connsiteX3-423" fmla="*/ 447675 w 447675"/>
              <a:gd name="connsiteY3-424" fmla="*/ 314768 h 502887"/>
              <a:gd name="connsiteX4-425" fmla="*/ 166688 w 447675"/>
              <a:gd name="connsiteY4-426" fmla="*/ 502887 h 502887"/>
              <a:gd name="connsiteX5-427" fmla="*/ 42864 w 447675"/>
              <a:gd name="connsiteY5-428" fmla="*/ 376681 h 502887"/>
              <a:gd name="connsiteX6-429" fmla="*/ 111919 w 447675"/>
              <a:gd name="connsiteY6-430" fmla="*/ 131413 h 502887"/>
              <a:gd name="connsiteX7-431" fmla="*/ 0 w 447675"/>
              <a:gd name="connsiteY7-432" fmla="*/ 444 h 502887"/>
              <a:gd name="connsiteX0-433" fmla="*/ 0 w 447675"/>
              <a:gd name="connsiteY0-434" fmla="*/ 444 h 502887"/>
              <a:gd name="connsiteX1-435" fmla="*/ 247650 w 447675"/>
              <a:gd name="connsiteY1-436" fmla="*/ 86169 h 502887"/>
              <a:gd name="connsiteX2-437" fmla="*/ 297657 w 447675"/>
              <a:gd name="connsiteY2-438" fmla="*/ 262380 h 502887"/>
              <a:gd name="connsiteX3-439" fmla="*/ 447675 w 447675"/>
              <a:gd name="connsiteY3-440" fmla="*/ 314768 h 502887"/>
              <a:gd name="connsiteX4-441" fmla="*/ 166688 w 447675"/>
              <a:gd name="connsiteY4-442" fmla="*/ 502887 h 502887"/>
              <a:gd name="connsiteX5-443" fmla="*/ 42864 w 447675"/>
              <a:gd name="connsiteY5-444" fmla="*/ 376681 h 502887"/>
              <a:gd name="connsiteX6-445" fmla="*/ 111919 w 447675"/>
              <a:gd name="connsiteY6-446" fmla="*/ 131413 h 502887"/>
              <a:gd name="connsiteX7-447" fmla="*/ 0 w 447675"/>
              <a:gd name="connsiteY7-448" fmla="*/ 444 h 502887"/>
              <a:gd name="connsiteX0-449" fmla="*/ 0 w 447675"/>
              <a:gd name="connsiteY0-450" fmla="*/ 444 h 502887"/>
              <a:gd name="connsiteX1-451" fmla="*/ 247650 w 447675"/>
              <a:gd name="connsiteY1-452" fmla="*/ 86169 h 502887"/>
              <a:gd name="connsiteX2-453" fmla="*/ 297657 w 447675"/>
              <a:gd name="connsiteY2-454" fmla="*/ 262380 h 502887"/>
              <a:gd name="connsiteX3-455" fmla="*/ 447675 w 447675"/>
              <a:gd name="connsiteY3-456" fmla="*/ 314768 h 502887"/>
              <a:gd name="connsiteX4-457" fmla="*/ 166688 w 447675"/>
              <a:gd name="connsiteY4-458" fmla="*/ 502887 h 502887"/>
              <a:gd name="connsiteX5-459" fmla="*/ 42864 w 447675"/>
              <a:gd name="connsiteY5-460" fmla="*/ 376681 h 502887"/>
              <a:gd name="connsiteX6-461" fmla="*/ 111919 w 447675"/>
              <a:gd name="connsiteY6-462" fmla="*/ 131413 h 502887"/>
              <a:gd name="connsiteX7-463" fmla="*/ 0 w 447675"/>
              <a:gd name="connsiteY7-464" fmla="*/ 444 h 502887"/>
              <a:gd name="connsiteX0-465" fmla="*/ 0 w 447675"/>
              <a:gd name="connsiteY0-466" fmla="*/ 444 h 502887"/>
              <a:gd name="connsiteX1-467" fmla="*/ 247650 w 447675"/>
              <a:gd name="connsiteY1-468" fmla="*/ 86169 h 502887"/>
              <a:gd name="connsiteX2-469" fmla="*/ 297657 w 447675"/>
              <a:gd name="connsiteY2-470" fmla="*/ 262380 h 502887"/>
              <a:gd name="connsiteX3-471" fmla="*/ 447675 w 447675"/>
              <a:gd name="connsiteY3-472" fmla="*/ 314768 h 502887"/>
              <a:gd name="connsiteX4-473" fmla="*/ 309563 w 447675"/>
              <a:gd name="connsiteY4-474" fmla="*/ 407638 h 502887"/>
              <a:gd name="connsiteX5-475" fmla="*/ 166688 w 447675"/>
              <a:gd name="connsiteY5-476" fmla="*/ 502887 h 502887"/>
              <a:gd name="connsiteX6-477" fmla="*/ 42864 w 447675"/>
              <a:gd name="connsiteY6-478" fmla="*/ 376681 h 502887"/>
              <a:gd name="connsiteX7-479" fmla="*/ 111919 w 447675"/>
              <a:gd name="connsiteY7-480" fmla="*/ 131413 h 502887"/>
              <a:gd name="connsiteX8" fmla="*/ 0 w 447675"/>
              <a:gd name="connsiteY8" fmla="*/ 444 h 502887"/>
              <a:gd name="connsiteX0-481" fmla="*/ 0 w 447675"/>
              <a:gd name="connsiteY0-482" fmla="*/ 444 h 502887"/>
              <a:gd name="connsiteX1-483" fmla="*/ 247650 w 447675"/>
              <a:gd name="connsiteY1-484" fmla="*/ 86169 h 502887"/>
              <a:gd name="connsiteX2-485" fmla="*/ 297657 w 447675"/>
              <a:gd name="connsiteY2-486" fmla="*/ 262380 h 502887"/>
              <a:gd name="connsiteX3-487" fmla="*/ 447675 w 447675"/>
              <a:gd name="connsiteY3-488" fmla="*/ 314768 h 502887"/>
              <a:gd name="connsiteX4-489" fmla="*/ 290513 w 447675"/>
              <a:gd name="connsiteY4-490" fmla="*/ 393351 h 502887"/>
              <a:gd name="connsiteX5-491" fmla="*/ 166688 w 447675"/>
              <a:gd name="connsiteY5-492" fmla="*/ 502887 h 502887"/>
              <a:gd name="connsiteX6-493" fmla="*/ 42864 w 447675"/>
              <a:gd name="connsiteY6-494" fmla="*/ 376681 h 502887"/>
              <a:gd name="connsiteX7-495" fmla="*/ 111919 w 447675"/>
              <a:gd name="connsiteY7-496" fmla="*/ 131413 h 502887"/>
              <a:gd name="connsiteX8-497" fmla="*/ 0 w 447675"/>
              <a:gd name="connsiteY8-498" fmla="*/ 444 h 502887"/>
              <a:gd name="connsiteX0-499" fmla="*/ 0 w 447675"/>
              <a:gd name="connsiteY0-500" fmla="*/ 444 h 502951"/>
              <a:gd name="connsiteX1-501" fmla="*/ 247650 w 447675"/>
              <a:gd name="connsiteY1-502" fmla="*/ 86169 h 502951"/>
              <a:gd name="connsiteX2-503" fmla="*/ 297657 w 447675"/>
              <a:gd name="connsiteY2-504" fmla="*/ 262380 h 502951"/>
              <a:gd name="connsiteX3-505" fmla="*/ 447675 w 447675"/>
              <a:gd name="connsiteY3-506" fmla="*/ 314768 h 502951"/>
              <a:gd name="connsiteX4-507" fmla="*/ 290513 w 447675"/>
              <a:gd name="connsiteY4-508" fmla="*/ 393351 h 502951"/>
              <a:gd name="connsiteX5-509" fmla="*/ 166688 w 447675"/>
              <a:gd name="connsiteY5-510" fmla="*/ 502887 h 502951"/>
              <a:gd name="connsiteX6-511" fmla="*/ 42864 w 447675"/>
              <a:gd name="connsiteY6-512" fmla="*/ 376681 h 502951"/>
              <a:gd name="connsiteX7-513" fmla="*/ 111919 w 447675"/>
              <a:gd name="connsiteY7-514" fmla="*/ 131413 h 502951"/>
              <a:gd name="connsiteX8-515" fmla="*/ 0 w 447675"/>
              <a:gd name="connsiteY8-516" fmla="*/ 444 h 502951"/>
              <a:gd name="connsiteX0-517" fmla="*/ 0 w 447675"/>
              <a:gd name="connsiteY0-518" fmla="*/ 444 h 502948"/>
              <a:gd name="connsiteX1-519" fmla="*/ 247650 w 447675"/>
              <a:gd name="connsiteY1-520" fmla="*/ 86169 h 502948"/>
              <a:gd name="connsiteX2-521" fmla="*/ 297657 w 447675"/>
              <a:gd name="connsiteY2-522" fmla="*/ 262380 h 502948"/>
              <a:gd name="connsiteX3-523" fmla="*/ 447675 w 447675"/>
              <a:gd name="connsiteY3-524" fmla="*/ 314768 h 502948"/>
              <a:gd name="connsiteX4-525" fmla="*/ 280988 w 447675"/>
              <a:gd name="connsiteY4-526" fmla="*/ 388588 h 502948"/>
              <a:gd name="connsiteX5-527" fmla="*/ 166688 w 447675"/>
              <a:gd name="connsiteY5-528" fmla="*/ 502887 h 502948"/>
              <a:gd name="connsiteX6-529" fmla="*/ 42864 w 447675"/>
              <a:gd name="connsiteY6-530" fmla="*/ 376681 h 502948"/>
              <a:gd name="connsiteX7-531" fmla="*/ 111919 w 447675"/>
              <a:gd name="connsiteY7-532" fmla="*/ 131413 h 502948"/>
              <a:gd name="connsiteX8-533" fmla="*/ 0 w 447675"/>
              <a:gd name="connsiteY8-534" fmla="*/ 444 h 502948"/>
              <a:gd name="connsiteX0-535" fmla="*/ 0 w 447675"/>
              <a:gd name="connsiteY0-536" fmla="*/ 444 h 502954"/>
              <a:gd name="connsiteX1-537" fmla="*/ 247650 w 447675"/>
              <a:gd name="connsiteY1-538" fmla="*/ 86169 h 502954"/>
              <a:gd name="connsiteX2-539" fmla="*/ 297657 w 447675"/>
              <a:gd name="connsiteY2-540" fmla="*/ 262380 h 502954"/>
              <a:gd name="connsiteX3-541" fmla="*/ 447675 w 447675"/>
              <a:gd name="connsiteY3-542" fmla="*/ 314768 h 502954"/>
              <a:gd name="connsiteX4-543" fmla="*/ 280988 w 447675"/>
              <a:gd name="connsiteY4-544" fmla="*/ 388588 h 502954"/>
              <a:gd name="connsiteX5-545" fmla="*/ 166688 w 447675"/>
              <a:gd name="connsiteY5-546" fmla="*/ 502887 h 502954"/>
              <a:gd name="connsiteX6-547" fmla="*/ 42864 w 447675"/>
              <a:gd name="connsiteY6-548" fmla="*/ 376681 h 502954"/>
              <a:gd name="connsiteX7-549" fmla="*/ 111919 w 447675"/>
              <a:gd name="connsiteY7-550" fmla="*/ 131413 h 502954"/>
              <a:gd name="connsiteX8-551" fmla="*/ 0 w 447675"/>
              <a:gd name="connsiteY8-552" fmla="*/ 444 h 502954"/>
              <a:gd name="connsiteX0-553" fmla="*/ 0 w 447675"/>
              <a:gd name="connsiteY0-554" fmla="*/ 444 h 502887"/>
              <a:gd name="connsiteX1-555" fmla="*/ 247650 w 447675"/>
              <a:gd name="connsiteY1-556" fmla="*/ 86169 h 502887"/>
              <a:gd name="connsiteX2-557" fmla="*/ 297657 w 447675"/>
              <a:gd name="connsiteY2-558" fmla="*/ 262380 h 502887"/>
              <a:gd name="connsiteX3-559" fmla="*/ 447675 w 447675"/>
              <a:gd name="connsiteY3-560" fmla="*/ 314768 h 502887"/>
              <a:gd name="connsiteX4-561" fmla="*/ 280988 w 447675"/>
              <a:gd name="connsiteY4-562" fmla="*/ 388588 h 502887"/>
              <a:gd name="connsiteX5-563" fmla="*/ 166688 w 447675"/>
              <a:gd name="connsiteY5-564" fmla="*/ 502887 h 502887"/>
              <a:gd name="connsiteX6-565" fmla="*/ 42864 w 447675"/>
              <a:gd name="connsiteY6-566" fmla="*/ 376681 h 502887"/>
              <a:gd name="connsiteX7-567" fmla="*/ 111919 w 447675"/>
              <a:gd name="connsiteY7-568" fmla="*/ 131413 h 502887"/>
              <a:gd name="connsiteX8-569" fmla="*/ 0 w 447675"/>
              <a:gd name="connsiteY8-570" fmla="*/ 444 h 502887"/>
              <a:gd name="connsiteX0-571" fmla="*/ 0 w 447675"/>
              <a:gd name="connsiteY0-572" fmla="*/ 444 h 502887"/>
              <a:gd name="connsiteX1-573" fmla="*/ 247650 w 447675"/>
              <a:gd name="connsiteY1-574" fmla="*/ 86169 h 502887"/>
              <a:gd name="connsiteX2-575" fmla="*/ 297657 w 447675"/>
              <a:gd name="connsiteY2-576" fmla="*/ 262380 h 502887"/>
              <a:gd name="connsiteX3-577" fmla="*/ 447675 w 447675"/>
              <a:gd name="connsiteY3-578" fmla="*/ 314768 h 502887"/>
              <a:gd name="connsiteX4-579" fmla="*/ 290513 w 447675"/>
              <a:gd name="connsiteY4-580" fmla="*/ 393351 h 502887"/>
              <a:gd name="connsiteX5-581" fmla="*/ 166688 w 447675"/>
              <a:gd name="connsiteY5-582" fmla="*/ 502887 h 502887"/>
              <a:gd name="connsiteX6-583" fmla="*/ 42864 w 447675"/>
              <a:gd name="connsiteY6-584" fmla="*/ 376681 h 502887"/>
              <a:gd name="connsiteX7-585" fmla="*/ 111919 w 447675"/>
              <a:gd name="connsiteY7-586" fmla="*/ 131413 h 502887"/>
              <a:gd name="connsiteX8-587" fmla="*/ 0 w 447675"/>
              <a:gd name="connsiteY8-588" fmla="*/ 444 h 502887"/>
              <a:gd name="connsiteX0-589" fmla="*/ 0 w 447675"/>
              <a:gd name="connsiteY0-590" fmla="*/ 724 h 503167"/>
              <a:gd name="connsiteX1-591" fmla="*/ 247650 w 447675"/>
              <a:gd name="connsiteY1-592" fmla="*/ 86449 h 503167"/>
              <a:gd name="connsiteX2-593" fmla="*/ 297657 w 447675"/>
              <a:gd name="connsiteY2-594" fmla="*/ 262660 h 503167"/>
              <a:gd name="connsiteX3-595" fmla="*/ 447675 w 447675"/>
              <a:gd name="connsiteY3-596" fmla="*/ 315048 h 503167"/>
              <a:gd name="connsiteX4-597" fmla="*/ 290513 w 447675"/>
              <a:gd name="connsiteY4-598" fmla="*/ 393631 h 503167"/>
              <a:gd name="connsiteX5-599" fmla="*/ 166688 w 447675"/>
              <a:gd name="connsiteY5-600" fmla="*/ 503167 h 503167"/>
              <a:gd name="connsiteX6-601" fmla="*/ 42864 w 447675"/>
              <a:gd name="connsiteY6-602" fmla="*/ 376961 h 503167"/>
              <a:gd name="connsiteX7-603" fmla="*/ 111919 w 447675"/>
              <a:gd name="connsiteY7-604" fmla="*/ 131693 h 503167"/>
              <a:gd name="connsiteX8-605" fmla="*/ 0 w 447675"/>
              <a:gd name="connsiteY8-606" fmla="*/ 724 h 503167"/>
              <a:gd name="connsiteX0-607" fmla="*/ 0 w 447675"/>
              <a:gd name="connsiteY0-608" fmla="*/ 776 h 503219"/>
              <a:gd name="connsiteX1-609" fmla="*/ 247650 w 447675"/>
              <a:gd name="connsiteY1-610" fmla="*/ 86501 h 503219"/>
              <a:gd name="connsiteX2-611" fmla="*/ 297657 w 447675"/>
              <a:gd name="connsiteY2-612" fmla="*/ 262712 h 503219"/>
              <a:gd name="connsiteX3-613" fmla="*/ 447675 w 447675"/>
              <a:gd name="connsiteY3-614" fmla="*/ 315100 h 503219"/>
              <a:gd name="connsiteX4-615" fmla="*/ 290513 w 447675"/>
              <a:gd name="connsiteY4-616" fmla="*/ 393683 h 503219"/>
              <a:gd name="connsiteX5-617" fmla="*/ 166688 w 447675"/>
              <a:gd name="connsiteY5-618" fmla="*/ 503219 h 503219"/>
              <a:gd name="connsiteX6-619" fmla="*/ 42864 w 447675"/>
              <a:gd name="connsiteY6-620" fmla="*/ 377013 h 503219"/>
              <a:gd name="connsiteX7-621" fmla="*/ 111919 w 447675"/>
              <a:gd name="connsiteY7-622" fmla="*/ 131745 h 503219"/>
              <a:gd name="connsiteX8-623" fmla="*/ 0 w 447675"/>
              <a:gd name="connsiteY8-624" fmla="*/ 776 h 503219"/>
              <a:gd name="connsiteX0-625" fmla="*/ 0 w 447675"/>
              <a:gd name="connsiteY0-626" fmla="*/ 993 h 503436"/>
              <a:gd name="connsiteX1-627" fmla="*/ 247650 w 447675"/>
              <a:gd name="connsiteY1-628" fmla="*/ 86718 h 503436"/>
              <a:gd name="connsiteX2-629" fmla="*/ 297657 w 447675"/>
              <a:gd name="connsiteY2-630" fmla="*/ 262929 h 503436"/>
              <a:gd name="connsiteX3-631" fmla="*/ 447675 w 447675"/>
              <a:gd name="connsiteY3-632" fmla="*/ 315317 h 503436"/>
              <a:gd name="connsiteX4-633" fmla="*/ 290513 w 447675"/>
              <a:gd name="connsiteY4-634" fmla="*/ 393900 h 503436"/>
              <a:gd name="connsiteX5-635" fmla="*/ 166688 w 447675"/>
              <a:gd name="connsiteY5-636" fmla="*/ 503436 h 503436"/>
              <a:gd name="connsiteX6-637" fmla="*/ 42864 w 447675"/>
              <a:gd name="connsiteY6-638" fmla="*/ 377230 h 503436"/>
              <a:gd name="connsiteX7-639" fmla="*/ 111919 w 447675"/>
              <a:gd name="connsiteY7-640" fmla="*/ 131962 h 503436"/>
              <a:gd name="connsiteX8-641" fmla="*/ 0 w 447675"/>
              <a:gd name="connsiteY8-642" fmla="*/ 993 h 503436"/>
              <a:gd name="connsiteX0-643" fmla="*/ 0 w 447675"/>
              <a:gd name="connsiteY0-644" fmla="*/ 993 h 503436"/>
              <a:gd name="connsiteX1-645" fmla="*/ 247650 w 447675"/>
              <a:gd name="connsiteY1-646" fmla="*/ 86718 h 503436"/>
              <a:gd name="connsiteX2-647" fmla="*/ 297657 w 447675"/>
              <a:gd name="connsiteY2-648" fmla="*/ 262929 h 503436"/>
              <a:gd name="connsiteX3-649" fmla="*/ 447675 w 447675"/>
              <a:gd name="connsiteY3-650" fmla="*/ 315317 h 503436"/>
              <a:gd name="connsiteX4-651" fmla="*/ 290513 w 447675"/>
              <a:gd name="connsiteY4-652" fmla="*/ 393900 h 503436"/>
              <a:gd name="connsiteX5-653" fmla="*/ 166688 w 447675"/>
              <a:gd name="connsiteY5-654" fmla="*/ 503436 h 503436"/>
              <a:gd name="connsiteX6-655" fmla="*/ 42864 w 447675"/>
              <a:gd name="connsiteY6-656" fmla="*/ 377230 h 503436"/>
              <a:gd name="connsiteX7-657" fmla="*/ 111919 w 447675"/>
              <a:gd name="connsiteY7-658" fmla="*/ 131962 h 503436"/>
              <a:gd name="connsiteX8-659" fmla="*/ 0 w 447675"/>
              <a:gd name="connsiteY8-660" fmla="*/ 993 h 503436"/>
              <a:gd name="connsiteX0-661" fmla="*/ 0 w 447675"/>
              <a:gd name="connsiteY0-662" fmla="*/ 993 h 503436"/>
              <a:gd name="connsiteX1-663" fmla="*/ 247650 w 447675"/>
              <a:gd name="connsiteY1-664" fmla="*/ 86718 h 503436"/>
              <a:gd name="connsiteX2-665" fmla="*/ 297657 w 447675"/>
              <a:gd name="connsiteY2-666" fmla="*/ 262929 h 503436"/>
              <a:gd name="connsiteX3-667" fmla="*/ 447675 w 447675"/>
              <a:gd name="connsiteY3-668" fmla="*/ 315317 h 503436"/>
              <a:gd name="connsiteX4-669" fmla="*/ 290513 w 447675"/>
              <a:gd name="connsiteY4-670" fmla="*/ 393900 h 503436"/>
              <a:gd name="connsiteX5-671" fmla="*/ 166688 w 447675"/>
              <a:gd name="connsiteY5-672" fmla="*/ 503436 h 503436"/>
              <a:gd name="connsiteX6-673" fmla="*/ 26195 w 447675"/>
              <a:gd name="connsiteY6-674" fmla="*/ 377230 h 503436"/>
              <a:gd name="connsiteX7-675" fmla="*/ 111919 w 447675"/>
              <a:gd name="connsiteY7-676" fmla="*/ 131962 h 503436"/>
              <a:gd name="connsiteX8-677" fmla="*/ 0 w 447675"/>
              <a:gd name="connsiteY8-678" fmla="*/ 993 h 503436"/>
              <a:gd name="connsiteX0-679" fmla="*/ 0 w 447675"/>
              <a:gd name="connsiteY0-680" fmla="*/ 993 h 503436"/>
              <a:gd name="connsiteX1-681" fmla="*/ 247650 w 447675"/>
              <a:gd name="connsiteY1-682" fmla="*/ 86718 h 503436"/>
              <a:gd name="connsiteX2-683" fmla="*/ 297657 w 447675"/>
              <a:gd name="connsiteY2-684" fmla="*/ 262929 h 503436"/>
              <a:gd name="connsiteX3-685" fmla="*/ 447675 w 447675"/>
              <a:gd name="connsiteY3-686" fmla="*/ 315317 h 503436"/>
              <a:gd name="connsiteX4-687" fmla="*/ 290513 w 447675"/>
              <a:gd name="connsiteY4-688" fmla="*/ 393900 h 503436"/>
              <a:gd name="connsiteX5-689" fmla="*/ 166688 w 447675"/>
              <a:gd name="connsiteY5-690" fmla="*/ 503436 h 503436"/>
              <a:gd name="connsiteX6-691" fmla="*/ 26195 w 447675"/>
              <a:gd name="connsiteY6-692" fmla="*/ 377230 h 503436"/>
              <a:gd name="connsiteX7-693" fmla="*/ 111919 w 447675"/>
              <a:gd name="connsiteY7-694" fmla="*/ 131962 h 503436"/>
              <a:gd name="connsiteX8-695" fmla="*/ 0 w 447675"/>
              <a:gd name="connsiteY8-696" fmla="*/ 993 h 503436"/>
              <a:gd name="connsiteX0-697" fmla="*/ 0 w 447675"/>
              <a:gd name="connsiteY0-698" fmla="*/ 993 h 503436"/>
              <a:gd name="connsiteX1-699" fmla="*/ 247650 w 447675"/>
              <a:gd name="connsiteY1-700" fmla="*/ 86718 h 503436"/>
              <a:gd name="connsiteX2-701" fmla="*/ 297657 w 447675"/>
              <a:gd name="connsiteY2-702" fmla="*/ 262929 h 503436"/>
              <a:gd name="connsiteX3-703" fmla="*/ 447675 w 447675"/>
              <a:gd name="connsiteY3-704" fmla="*/ 315317 h 503436"/>
              <a:gd name="connsiteX4-705" fmla="*/ 290513 w 447675"/>
              <a:gd name="connsiteY4-706" fmla="*/ 393900 h 503436"/>
              <a:gd name="connsiteX5-707" fmla="*/ 166688 w 447675"/>
              <a:gd name="connsiteY5-708" fmla="*/ 503436 h 503436"/>
              <a:gd name="connsiteX6-709" fmla="*/ 26195 w 447675"/>
              <a:gd name="connsiteY6-710" fmla="*/ 377230 h 503436"/>
              <a:gd name="connsiteX7-711" fmla="*/ 111919 w 447675"/>
              <a:gd name="connsiteY7-712" fmla="*/ 131962 h 503436"/>
              <a:gd name="connsiteX8-713" fmla="*/ 0 w 447675"/>
              <a:gd name="connsiteY8-714" fmla="*/ 993 h 503436"/>
              <a:gd name="connsiteX0-715" fmla="*/ 0 w 447675"/>
              <a:gd name="connsiteY0-716" fmla="*/ 993 h 503436"/>
              <a:gd name="connsiteX1-717" fmla="*/ 247650 w 447675"/>
              <a:gd name="connsiteY1-718" fmla="*/ 86718 h 503436"/>
              <a:gd name="connsiteX2-719" fmla="*/ 297657 w 447675"/>
              <a:gd name="connsiteY2-720" fmla="*/ 262929 h 503436"/>
              <a:gd name="connsiteX3-721" fmla="*/ 447675 w 447675"/>
              <a:gd name="connsiteY3-722" fmla="*/ 315317 h 503436"/>
              <a:gd name="connsiteX4-723" fmla="*/ 290513 w 447675"/>
              <a:gd name="connsiteY4-724" fmla="*/ 393900 h 503436"/>
              <a:gd name="connsiteX5-725" fmla="*/ 166688 w 447675"/>
              <a:gd name="connsiteY5-726" fmla="*/ 503436 h 503436"/>
              <a:gd name="connsiteX6-727" fmla="*/ 26195 w 447675"/>
              <a:gd name="connsiteY6-728" fmla="*/ 377230 h 503436"/>
              <a:gd name="connsiteX7-729" fmla="*/ 111919 w 447675"/>
              <a:gd name="connsiteY7-730" fmla="*/ 131962 h 503436"/>
              <a:gd name="connsiteX8-731" fmla="*/ 0 w 447675"/>
              <a:gd name="connsiteY8-732" fmla="*/ 993 h 503436"/>
              <a:gd name="connsiteX0-733" fmla="*/ 0 w 447675"/>
              <a:gd name="connsiteY0-734" fmla="*/ 993 h 503436"/>
              <a:gd name="connsiteX1-735" fmla="*/ 247650 w 447675"/>
              <a:gd name="connsiteY1-736" fmla="*/ 86718 h 503436"/>
              <a:gd name="connsiteX2-737" fmla="*/ 297657 w 447675"/>
              <a:gd name="connsiteY2-738" fmla="*/ 262929 h 503436"/>
              <a:gd name="connsiteX3-739" fmla="*/ 447675 w 447675"/>
              <a:gd name="connsiteY3-740" fmla="*/ 315317 h 503436"/>
              <a:gd name="connsiteX4-741" fmla="*/ 290513 w 447675"/>
              <a:gd name="connsiteY4-742" fmla="*/ 393900 h 503436"/>
              <a:gd name="connsiteX5-743" fmla="*/ 166688 w 447675"/>
              <a:gd name="connsiteY5-744" fmla="*/ 503436 h 503436"/>
              <a:gd name="connsiteX6-745" fmla="*/ 26195 w 447675"/>
              <a:gd name="connsiteY6-746" fmla="*/ 377230 h 503436"/>
              <a:gd name="connsiteX7-747" fmla="*/ 111919 w 447675"/>
              <a:gd name="connsiteY7-748" fmla="*/ 131962 h 503436"/>
              <a:gd name="connsiteX8-749" fmla="*/ 0 w 447675"/>
              <a:gd name="connsiteY8-750" fmla="*/ 993 h 503436"/>
              <a:gd name="connsiteX0-751" fmla="*/ 0 w 447675"/>
              <a:gd name="connsiteY0-752" fmla="*/ 993 h 503436"/>
              <a:gd name="connsiteX1-753" fmla="*/ 247650 w 447675"/>
              <a:gd name="connsiteY1-754" fmla="*/ 86718 h 503436"/>
              <a:gd name="connsiteX2-755" fmla="*/ 297657 w 447675"/>
              <a:gd name="connsiteY2-756" fmla="*/ 262929 h 503436"/>
              <a:gd name="connsiteX3-757" fmla="*/ 447675 w 447675"/>
              <a:gd name="connsiteY3-758" fmla="*/ 315317 h 503436"/>
              <a:gd name="connsiteX4-759" fmla="*/ 290513 w 447675"/>
              <a:gd name="connsiteY4-760" fmla="*/ 393900 h 503436"/>
              <a:gd name="connsiteX5-761" fmla="*/ 166688 w 447675"/>
              <a:gd name="connsiteY5-762" fmla="*/ 503436 h 503436"/>
              <a:gd name="connsiteX6-763" fmla="*/ 26195 w 447675"/>
              <a:gd name="connsiteY6-764" fmla="*/ 377230 h 503436"/>
              <a:gd name="connsiteX7-765" fmla="*/ 111919 w 447675"/>
              <a:gd name="connsiteY7-766" fmla="*/ 131962 h 503436"/>
              <a:gd name="connsiteX8-767" fmla="*/ 0 w 447675"/>
              <a:gd name="connsiteY8-768" fmla="*/ 993 h 503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497" y="connsiteY8-498"/>
              </a:cxn>
            </a:cxnLst>
            <a:rect l="l" t="t" r="r" b="b"/>
            <a:pathLst>
              <a:path w="447675" h="503436">
                <a:moveTo>
                  <a:pt x="0" y="993"/>
                </a:moveTo>
                <a:cubicBezTo>
                  <a:pt x="23812" y="-4563"/>
                  <a:pt x="184583" y="11743"/>
                  <a:pt x="247650" y="86718"/>
                </a:cubicBezTo>
                <a:cubicBezTo>
                  <a:pt x="297947" y="146512"/>
                  <a:pt x="239207" y="220054"/>
                  <a:pt x="297657" y="262929"/>
                </a:cubicBezTo>
                <a:cubicBezTo>
                  <a:pt x="341860" y="295353"/>
                  <a:pt x="384969" y="301824"/>
                  <a:pt x="447675" y="315317"/>
                </a:cubicBezTo>
                <a:cubicBezTo>
                  <a:pt x="384970" y="347068"/>
                  <a:pt x="334169" y="362149"/>
                  <a:pt x="290513" y="393900"/>
                </a:cubicBezTo>
                <a:cubicBezTo>
                  <a:pt x="244936" y="427048"/>
                  <a:pt x="210345" y="465733"/>
                  <a:pt x="166688" y="503436"/>
                </a:cubicBezTo>
                <a:cubicBezTo>
                  <a:pt x="99219" y="499071"/>
                  <a:pt x="31806" y="460500"/>
                  <a:pt x="26195" y="377230"/>
                </a:cubicBezTo>
                <a:cubicBezTo>
                  <a:pt x="20540" y="293304"/>
                  <a:pt x="116285" y="194668"/>
                  <a:pt x="111919" y="131962"/>
                </a:cubicBezTo>
                <a:cubicBezTo>
                  <a:pt x="107553" y="69256"/>
                  <a:pt x="55563" y="33537"/>
                  <a:pt x="0" y="993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98" name="直接连接符 97"/>
          <p:cNvCxnSpPr/>
          <p:nvPr>
            <p:custDataLst>
              <p:tags r:id="rId78"/>
            </p:custDataLst>
          </p:nvPr>
        </p:nvCxnSpPr>
        <p:spPr>
          <a:xfrm>
            <a:off x="3223260" y="6096000"/>
            <a:ext cx="11557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>
            <p:custDataLst>
              <p:tags r:id="rId79"/>
            </p:custDataLst>
          </p:nvPr>
        </p:nvCxnSpPr>
        <p:spPr>
          <a:xfrm>
            <a:off x="3185795" y="6069965"/>
            <a:ext cx="762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>
            <p:custDataLst>
              <p:tags r:id="rId80"/>
            </p:custDataLst>
          </p:nvPr>
        </p:nvCxnSpPr>
        <p:spPr>
          <a:xfrm>
            <a:off x="3248660" y="6121400"/>
            <a:ext cx="13843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>
            <a:endCxn id="97" idx="1"/>
          </p:cNvCxnSpPr>
          <p:nvPr>
            <p:custDataLst>
              <p:tags r:id="rId81"/>
            </p:custDataLst>
          </p:nvPr>
        </p:nvCxnSpPr>
        <p:spPr>
          <a:xfrm flipV="1">
            <a:off x="3266440" y="6147435"/>
            <a:ext cx="149225" cy="63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>
            <p:custDataLst>
              <p:tags r:id="rId82"/>
            </p:custDataLst>
          </p:nvPr>
        </p:nvCxnSpPr>
        <p:spPr>
          <a:xfrm>
            <a:off x="3276600" y="6173470"/>
            <a:ext cx="15557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>
            <p:custDataLst>
              <p:tags r:id="rId83"/>
            </p:custDataLst>
          </p:nvPr>
        </p:nvCxnSpPr>
        <p:spPr>
          <a:xfrm>
            <a:off x="3279140" y="6200140"/>
            <a:ext cx="15748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>
            <p:custDataLst>
              <p:tags r:id="rId84"/>
            </p:custDataLst>
          </p:nvPr>
        </p:nvCxnSpPr>
        <p:spPr>
          <a:xfrm>
            <a:off x="3275330" y="6226810"/>
            <a:ext cx="16129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>
            <p:custDataLst>
              <p:tags r:id="rId85"/>
            </p:custDataLst>
          </p:nvPr>
        </p:nvCxnSpPr>
        <p:spPr>
          <a:xfrm>
            <a:off x="3265170" y="6252845"/>
            <a:ext cx="17145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/>
          <p:nvPr>
            <p:custDataLst>
              <p:tags r:id="rId86"/>
            </p:custDataLst>
          </p:nvPr>
        </p:nvCxnSpPr>
        <p:spPr>
          <a:xfrm>
            <a:off x="3250565" y="6278880"/>
            <a:ext cx="18605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>
            <p:custDataLst>
              <p:tags r:id="rId87"/>
            </p:custDataLst>
          </p:nvPr>
        </p:nvCxnSpPr>
        <p:spPr>
          <a:xfrm>
            <a:off x="3235960" y="6304915"/>
            <a:ext cx="2101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>
            <p:custDataLst>
              <p:tags r:id="rId88"/>
            </p:custDataLst>
          </p:nvPr>
        </p:nvCxnSpPr>
        <p:spPr>
          <a:xfrm>
            <a:off x="3224530" y="6330950"/>
            <a:ext cx="2482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>
            <p:custDataLst>
              <p:tags r:id="rId89"/>
            </p:custDataLst>
          </p:nvPr>
        </p:nvCxnSpPr>
        <p:spPr>
          <a:xfrm>
            <a:off x="3211830" y="6356985"/>
            <a:ext cx="32131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连接符 109"/>
          <p:cNvCxnSpPr/>
          <p:nvPr>
            <p:custDataLst>
              <p:tags r:id="rId90"/>
            </p:custDataLst>
          </p:nvPr>
        </p:nvCxnSpPr>
        <p:spPr>
          <a:xfrm>
            <a:off x="3204210" y="6383020"/>
            <a:ext cx="39560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>
            <p:custDataLst>
              <p:tags r:id="rId91"/>
            </p:custDataLst>
          </p:nvPr>
        </p:nvCxnSpPr>
        <p:spPr>
          <a:xfrm>
            <a:off x="3196590" y="6409055"/>
            <a:ext cx="34798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>
            <p:custDataLst>
              <p:tags r:id="rId92"/>
            </p:custDataLst>
          </p:nvPr>
        </p:nvCxnSpPr>
        <p:spPr>
          <a:xfrm>
            <a:off x="3193415" y="6435090"/>
            <a:ext cx="29654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>
            <p:custDataLst>
              <p:tags r:id="rId93"/>
            </p:custDataLst>
          </p:nvPr>
        </p:nvCxnSpPr>
        <p:spPr>
          <a:xfrm>
            <a:off x="3195955" y="6461125"/>
            <a:ext cx="25527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>
            <p:custDataLst>
              <p:tags r:id="rId94"/>
            </p:custDataLst>
          </p:nvPr>
        </p:nvCxnSpPr>
        <p:spPr>
          <a:xfrm>
            <a:off x="3205480" y="6487160"/>
            <a:ext cx="21336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>
            <p:custDataLst>
              <p:tags r:id="rId95"/>
            </p:custDataLst>
          </p:nvPr>
        </p:nvCxnSpPr>
        <p:spPr>
          <a:xfrm>
            <a:off x="3223260" y="6513195"/>
            <a:ext cx="16319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>
            <p:custDataLst>
              <p:tags r:id="rId96"/>
            </p:custDataLst>
          </p:nvPr>
        </p:nvCxnSpPr>
        <p:spPr>
          <a:xfrm>
            <a:off x="3250565" y="6539230"/>
            <a:ext cx="11176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任意多边形: 形状 124"/>
          <p:cNvSpPr/>
          <p:nvPr userDrawn="1">
            <p:custDataLst>
              <p:tags r:id="rId97"/>
            </p:custDataLst>
          </p:nvPr>
        </p:nvSpPr>
        <p:spPr>
          <a:xfrm rot="21409153">
            <a:off x="2313940" y="3403600"/>
            <a:ext cx="709295" cy="597535"/>
          </a:xfrm>
          <a:custGeom>
            <a:avLst/>
            <a:gdLst>
              <a:gd name="connsiteX0" fmla="*/ 0 w 793750"/>
              <a:gd name="connsiteY0" fmla="*/ 0 h 771525"/>
              <a:gd name="connsiteX1" fmla="*/ 149225 w 793750"/>
              <a:gd name="connsiteY1" fmla="*/ 425450 h 771525"/>
              <a:gd name="connsiteX2" fmla="*/ 3175 w 793750"/>
              <a:gd name="connsiteY2" fmla="*/ 771525 h 771525"/>
              <a:gd name="connsiteX3" fmla="*/ 793750 w 793750"/>
              <a:gd name="connsiteY3" fmla="*/ 765175 h 771525"/>
              <a:gd name="connsiteX4" fmla="*/ 593725 w 793750"/>
              <a:gd name="connsiteY4" fmla="*/ 180975 h 771525"/>
              <a:gd name="connsiteX5" fmla="*/ 0 w 793750"/>
              <a:gd name="connsiteY5" fmla="*/ 0 h 771525"/>
              <a:gd name="connsiteX0-1" fmla="*/ 0 w 793750"/>
              <a:gd name="connsiteY0-2" fmla="*/ 0 h 771525"/>
              <a:gd name="connsiteX1-3" fmla="*/ 130175 w 793750"/>
              <a:gd name="connsiteY1-4" fmla="*/ 418306 h 771525"/>
              <a:gd name="connsiteX2-5" fmla="*/ 3175 w 793750"/>
              <a:gd name="connsiteY2-6" fmla="*/ 771525 h 771525"/>
              <a:gd name="connsiteX3-7" fmla="*/ 793750 w 793750"/>
              <a:gd name="connsiteY3-8" fmla="*/ 765175 h 771525"/>
              <a:gd name="connsiteX4-9" fmla="*/ 593725 w 793750"/>
              <a:gd name="connsiteY4-10" fmla="*/ 180975 h 771525"/>
              <a:gd name="connsiteX5-11" fmla="*/ 0 w 793750"/>
              <a:gd name="connsiteY5-12" fmla="*/ 0 h 771525"/>
              <a:gd name="connsiteX0-13" fmla="*/ 26128 w 819878"/>
              <a:gd name="connsiteY0-14" fmla="*/ 0 h 771525"/>
              <a:gd name="connsiteX1-15" fmla="*/ 156303 w 819878"/>
              <a:gd name="connsiteY1-16" fmla="*/ 418306 h 771525"/>
              <a:gd name="connsiteX2-17" fmla="*/ 29303 w 819878"/>
              <a:gd name="connsiteY2-18" fmla="*/ 771525 h 771525"/>
              <a:gd name="connsiteX3-19" fmla="*/ 819878 w 819878"/>
              <a:gd name="connsiteY3-20" fmla="*/ 765175 h 771525"/>
              <a:gd name="connsiteX4-21" fmla="*/ 619853 w 819878"/>
              <a:gd name="connsiteY4-22" fmla="*/ 180975 h 771525"/>
              <a:gd name="connsiteX5-23" fmla="*/ 26128 w 819878"/>
              <a:gd name="connsiteY5-24" fmla="*/ 0 h 771525"/>
              <a:gd name="connsiteX0-25" fmla="*/ 26128 w 819878"/>
              <a:gd name="connsiteY0-26" fmla="*/ 0 h 771525"/>
              <a:gd name="connsiteX1-27" fmla="*/ 156303 w 819878"/>
              <a:gd name="connsiteY1-28" fmla="*/ 418306 h 771525"/>
              <a:gd name="connsiteX2-29" fmla="*/ 29303 w 819878"/>
              <a:gd name="connsiteY2-30" fmla="*/ 771525 h 771525"/>
              <a:gd name="connsiteX3-31" fmla="*/ 819878 w 819878"/>
              <a:gd name="connsiteY3-32" fmla="*/ 765175 h 771525"/>
              <a:gd name="connsiteX4-33" fmla="*/ 619853 w 819878"/>
              <a:gd name="connsiteY4-34" fmla="*/ 180975 h 771525"/>
              <a:gd name="connsiteX5-35" fmla="*/ 26128 w 819878"/>
              <a:gd name="connsiteY5-36" fmla="*/ 0 h 771525"/>
              <a:gd name="connsiteX0-37" fmla="*/ 0 w 793750"/>
              <a:gd name="connsiteY0-38" fmla="*/ 0 h 771525"/>
              <a:gd name="connsiteX1-39" fmla="*/ 130175 w 793750"/>
              <a:gd name="connsiteY1-40" fmla="*/ 418306 h 771525"/>
              <a:gd name="connsiteX2-41" fmla="*/ 3175 w 793750"/>
              <a:gd name="connsiteY2-42" fmla="*/ 771525 h 771525"/>
              <a:gd name="connsiteX3-43" fmla="*/ 793750 w 793750"/>
              <a:gd name="connsiteY3-44" fmla="*/ 765175 h 771525"/>
              <a:gd name="connsiteX4-45" fmla="*/ 593725 w 793750"/>
              <a:gd name="connsiteY4-46" fmla="*/ 180975 h 771525"/>
              <a:gd name="connsiteX5-47" fmla="*/ 0 w 793750"/>
              <a:gd name="connsiteY5-48" fmla="*/ 0 h 771525"/>
              <a:gd name="connsiteX0-49" fmla="*/ 0 w 793750"/>
              <a:gd name="connsiteY0-50" fmla="*/ 0 h 771525"/>
              <a:gd name="connsiteX1-51" fmla="*/ 130175 w 793750"/>
              <a:gd name="connsiteY1-52" fmla="*/ 418306 h 771525"/>
              <a:gd name="connsiteX2-53" fmla="*/ 3175 w 793750"/>
              <a:gd name="connsiteY2-54" fmla="*/ 771525 h 771525"/>
              <a:gd name="connsiteX3-55" fmla="*/ 793750 w 793750"/>
              <a:gd name="connsiteY3-56" fmla="*/ 765175 h 771525"/>
              <a:gd name="connsiteX4-57" fmla="*/ 593725 w 793750"/>
              <a:gd name="connsiteY4-58" fmla="*/ 180975 h 771525"/>
              <a:gd name="connsiteX5-59" fmla="*/ 0 w 793750"/>
              <a:gd name="connsiteY5-60" fmla="*/ 0 h 771525"/>
              <a:gd name="connsiteX0-61" fmla="*/ 0 w 823518"/>
              <a:gd name="connsiteY0-62" fmla="*/ 9208 h 780733"/>
              <a:gd name="connsiteX1-63" fmla="*/ 130175 w 823518"/>
              <a:gd name="connsiteY1-64" fmla="*/ 427514 h 780733"/>
              <a:gd name="connsiteX2-65" fmla="*/ 3175 w 823518"/>
              <a:gd name="connsiteY2-66" fmla="*/ 780733 h 780733"/>
              <a:gd name="connsiteX3-67" fmla="*/ 793750 w 823518"/>
              <a:gd name="connsiteY3-68" fmla="*/ 774383 h 780733"/>
              <a:gd name="connsiteX4-69" fmla="*/ 593725 w 823518"/>
              <a:gd name="connsiteY4-70" fmla="*/ 190183 h 780733"/>
              <a:gd name="connsiteX5-71" fmla="*/ 0 w 823518"/>
              <a:gd name="connsiteY5-72" fmla="*/ 9208 h 780733"/>
              <a:gd name="connsiteX0-73" fmla="*/ 0 w 825365"/>
              <a:gd name="connsiteY0-74" fmla="*/ 9496 h 781021"/>
              <a:gd name="connsiteX1-75" fmla="*/ 130175 w 825365"/>
              <a:gd name="connsiteY1-76" fmla="*/ 427802 h 781021"/>
              <a:gd name="connsiteX2-77" fmla="*/ 3175 w 825365"/>
              <a:gd name="connsiteY2-78" fmla="*/ 781021 h 781021"/>
              <a:gd name="connsiteX3-79" fmla="*/ 793750 w 825365"/>
              <a:gd name="connsiteY3-80" fmla="*/ 774671 h 781021"/>
              <a:gd name="connsiteX4-81" fmla="*/ 593725 w 825365"/>
              <a:gd name="connsiteY4-82" fmla="*/ 190471 h 781021"/>
              <a:gd name="connsiteX5-83" fmla="*/ 0 w 825365"/>
              <a:gd name="connsiteY5-84" fmla="*/ 9496 h 781021"/>
              <a:gd name="connsiteX0-85" fmla="*/ 0 w 828331"/>
              <a:gd name="connsiteY0-86" fmla="*/ 12013 h 783538"/>
              <a:gd name="connsiteX1-87" fmla="*/ 130175 w 828331"/>
              <a:gd name="connsiteY1-88" fmla="*/ 430319 h 783538"/>
              <a:gd name="connsiteX2-89" fmla="*/ 3175 w 828331"/>
              <a:gd name="connsiteY2-90" fmla="*/ 783538 h 783538"/>
              <a:gd name="connsiteX3-91" fmla="*/ 793750 w 828331"/>
              <a:gd name="connsiteY3-92" fmla="*/ 777188 h 783538"/>
              <a:gd name="connsiteX4-93" fmla="*/ 615156 w 828331"/>
              <a:gd name="connsiteY4-94" fmla="*/ 164413 h 783538"/>
              <a:gd name="connsiteX5-95" fmla="*/ 0 w 828331"/>
              <a:gd name="connsiteY5-96" fmla="*/ 12013 h 783538"/>
              <a:gd name="connsiteX0-97" fmla="*/ 0 w 829320"/>
              <a:gd name="connsiteY0-98" fmla="*/ 12190 h 783715"/>
              <a:gd name="connsiteX1-99" fmla="*/ 130175 w 829320"/>
              <a:gd name="connsiteY1-100" fmla="*/ 430496 h 783715"/>
              <a:gd name="connsiteX2-101" fmla="*/ 3175 w 829320"/>
              <a:gd name="connsiteY2-102" fmla="*/ 783715 h 783715"/>
              <a:gd name="connsiteX3-103" fmla="*/ 793750 w 829320"/>
              <a:gd name="connsiteY3-104" fmla="*/ 777365 h 783715"/>
              <a:gd name="connsiteX4-105" fmla="*/ 615156 w 829320"/>
              <a:gd name="connsiteY4-106" fmla="*/ 164590 h 783715"/>
              <a:gd name="connsiteX5-107" fmla="*/ 0 w 829320"/>
              <a:gd name="connsiteY5-108" fmla="*/ 12190 h 783715"/>
              <a:gd name="connsiteX0-109" fmla="*/ 0 w 830135"/>
              <a:gd name="connsiteY0-110" fmla="*/ 17572 h 789097"/>
              <a:gd name="connsiteX1-111" fmla="*/ 130175 w 830135"/>
              <a:gd name="connsiteY1-112" fmla="*/ 435878 h 789097"/>
              <a:gd name="connsiteX2-113" fmla="*/ 3175 w 830135"/>
              <a:gd name="connsiteY2-114" fmla="*/ 789097 h 789097"/>
              <a:gd name="connsiteX3-115" fmla="*/ 793750 w 830135"/>
              <a:gd name="connsiteY3-116" fmla="*/ 782747 h 789097"/>
              <a:gd name="connsiteX4-117" fmla="*/ 615156 w 830135"/>
              <a:gd name="connsiteY4-118" fmla="*/ 169972 h 789097"/>
              <a:gd name="connsiteX5-119" fmla="*/ 0 w 830135"/>
              <a:gd name="connsiteY5-120" fmla="*/ 17572 h 789097"/>
              <a:gd name="connsiteX0-121" fmla="*/ 0 w 830135"/>
              <a:gd name="connsiteY0-122" fmla="*/ 15505 h 787030"/>
              <a:gd name="connsiteX1-123" fmla="*/ 130175 w 830135"/>
              <a:gd name="connsiteY1-124" fmla="*/ 433811 h 787030"/>
              <a:gd name="connsiteX2-125" fmla="*/ 3175 w 830135"/>
              <a:gd name="connsiteY2-126" fmla="*/ 787030 h 787030"/>
              <a:gd name="connsiteX3-127" fmla="*/ 793750 w 830135"/>
              <a:gd name="connsiteY3-128" fmla="*/ 780680 h 787030"/>
              <a:gd name="connsiteX4-129" fmla="*/ 615156 w 830135"/>
              <a:gd name="connsiteY4-130" fmla="*/ 167905 h 787030"/>
              <a:gd name="connsiteX5-131" fmla="*/ 0 w 830135"/>
              <a:gd name="connsiteY5-132" fmla="*/ 15505 h 787030"/>
              <a:gd name="connsiteX0-133" fmla="*/ 0 w 833486"/>
              <a:gd name="connsiteY0-134" fmla="*/ 17406 h 788931"/>
              <a:gd name="connsiteX1-135" fmla="*/ 130175 w 833486"/>
              <a:gd name="connsiteY1-136" fmla="*/ 435712 h 788931"/>
              <a:gd name="connsiteX2-137" fmla="*/ 3175 w 833486"/>
              <a:gd name="connsiteY2-138" fmla="*/ 788931 h 788931"/>
              <a:gd name="connsiteX3-139" fmla="*/ 793750 w 833486"/>
              <a:gd name="connsiteY3-140" fmla="*/ 782581 h 788931"/>
              <a:gd name="connsiteX4-141" fmla="*/ 634206 w 833486"/>
              <a:gd name="connsiteY4-142" fmla="*/ 160281 h 788931"/>
              <a:gd name="connsiteX5-143" fmla="*/ 0 w 833486"/>
              <a:gd name="connsiteY5-144" fmla="*/ 17406 h 788931"/>
              <a:gd name="connsiteX0-145" fmla="*/ 0 w 832311"/>
              <a:gd name="connsiteY0-146" fmla="*/ 17140 h 788665"/>
              <a:gd name="connsiteX1-147" fmla="*/ 130175 w 832311"/>
              <a:gd name="connsiteY1-148" fmla="*/ 435446 h 788665"/>
              <a:gd name="connsiteX2-149" fmla="*/ 3175 w 832311"/>
              <a:gd name="connsiteY2-150" fmla="*/ 788665 h 788665"/>
              <a:gd name="connsiteX3-151" fmla="*/ 793750 w 832311"/>
              <a:gd name="connsiteY3-152" fmla="*/ 782315 h 788665"/>
              <a:gd name="connsiteX4-153" fmla="*/ 634206 w 832311"/>
              <a:gd name="connsiteY4-154" fmla="*/ 160015 h 788665"/>
              <a:gd name="connsiteX5-155" fmla="*/ 0 w 832311"/>
              <a:gd name="connsiteY5-156" fmla="*/ 17140 h 788665"/>
              <a:gd name="connsiteX0-157" fmla="*/ 0 w 799646"/>
              <a:gd name="connsiteY0-158" fmla="*/ 17140 h 788665"/>
              <a:gd name="connsiteX1-159" fmla="*/ 130175 w 799646"/>
              <a:gd name="connsiteY1-160" fmla="*/ 435446 h 788665"/>
              <a:gd name="connsiteX2-161" fmla="*/ 3175 w 799646"/>
              <a:gd name="connsiteY2-162" fmla="*/ 788665 h 788665"/>
              <a:gd name="connsiteX3-163" fmla="*/ 793750 w 799646"/>
              <a:gd name="connsiteY3-164" fmla="*/ 782315 h 788665"/>
              <a:gd name="connsiteX4-165" fmla="*/ 634206 w 799646"/>
              <a:gd name="connsiteY4-166" fmla="*/ 160015 h 788665"/>
              <a:gd name="connsiteX5-167" fmla="*/ 0 w 799646"/>
              <a:gd name="connsiteY5-168" fmla="*/ 17140 h 788665"/>
              <a:gd name="connsiteX0-169" fmla="*/ 0 w 804249"/>
              <a:gd name="connsiteY0-170" fmla="*/ 17140 h 788665"/>
              <a:gd name="connsiteX1-171" fmla="*/ 130175 w 804249"/>
              <a:gd name="connsiteY1-172" fmla="*/ 435446 h 788665"/>
              <a:gd name="connsiteX2-173" fmla="*/ 3175 w 804249"/>
              <a:gd name="connsiteY2-174" fmla="*/ 788665 h 788665"/>
              <a:gd name="connsiteX3-175" fmla="*/ 793750 w 804249"/>
              <a:gd name="connsiteY3-176" fmla="*/ 782315 h 788665"/>
              <a:gd name="connsiteX4-177" fmla="*/ 634206 w 804249"/>
              <a:gd name="connsiteY4-178" fmla="*/ 160015 h 788665"/>
              <a:gd name="connsiteX5-179" fmla="*/ 0 w 804249"/>
              <a:gd name="connsiteY5-180" fmla="*/ 17140 h 788665"/>
              <a:gd name="connsiteX0-181" fmla="*/ 0 w 807123"/>
              <a:gd name="connsiteY0-182" fmla="*/ 17140 h 788665"/>
              <a:gd name="connsiteX1-183" fmla="*/ 130175 w 807123"/>
              <a:gd name="connsiteY1-184" fmla="*/ 435446 h 788665"/>
              <a:gd name="connsiteX2-185" fmla="*/ 3175 w 807123"/>
              <a:gd name="connsiteY2-186" fmla="*/ 788665 h 788665"/>
              <a:gd name="connsiteX3-187" fmla="*/ 793750 w 807123"/>
              <a:gd name="connsiteY3-188" fmla="*/ 782315 h 788665"/>
              <a:gd name="connsiteX4-189" fmla="*/ 634206 w 807123"/>
              <a:gd name="connsiteY4-190" fmla="*/ 160015 h 788665"/>
              <a:gd name="connsiteX5-191" fmla="*/ 0 w 807123"/>
              <a:gd name="connsiteY5-192" fmla="*/ 17140 h 788665"/>
              <a:gd name="connsiteX0-193" fmla="*/ 0 w 807123"/>
              <a:gd name="connsiteY0-194" fmla="*/ 17140 h 788665"/>
              <a:gd name="connsiteX1-195" fmla="*/ 130175 w 807123"/>
              <a:gd name="connsiteY1-196" fmla="*/ 435446 h 788665"/>
              <a:gd name="connsiteX2-197" fmla="*/ 3175 w 807123"/>
              <a:gd name="connsiteY2-198" fmla="*/ 788665 h 788665"/>
              <a:gd name="connsiteX3-199" fmla="*/ 793750 w 807123"/>
              <a:gd name="connsiteY3-200" fmla="*/ 782315 h 788665"/>
              <a:gd name="connsiteX4-201" fmla="*/ 634206 w 807123"/>
              <a:gd name="connsiteY4-202" fmla="*/ 160015 h 788665"/>
              <a:gd name="connsiteX5-203" fmla="*/ 0 w 807123"/>
              <a:gd name="connsiteY5-204" fmla="*/ 17140 h 788665"/>
              <a:gd name="connsiteX0-205" fmla="*/ 0 w 807123"/>
              <a:gd name="connsiteY0-206" fmla="*/ 17140 h 788665"/>
              <a:gd name="connsiteX1-207" fmla="*/ 130175 w 807123"/>
              <a:gd name="connsiteY1-208" fmla="*/ 435446 h 788665"/>
              <a:gd name="connsiteX2-209" fmla="*/ 3175 w 807123"/>
              <a:gd name="connsiteY2-210" fmla="*/ 788665 h 788665"/>
              <a:gd name="connsiteX3-211" fmla="*/ 793750 w 807123"/>
              <a:gd name="connsiteY3-212" fmla="*/ 782315 h 788665"/>
              <a:gd name="connsiteX4-213" fmla="*/ 634206 w 807123"/>
              <a:gd name="connsiteY4-214" fmla="*/ 160015 h 788665"/>
              <a:gd name="connsiteX5-215" fmla="*/ 0 w 807123"/>
              <a:gd name="connsiteY5-216" fmla="*/ 17140 h 788665"/>
              <a:gd name="connsiteX0-217" fmla="*/ 0 w 807123"/>
              <a:gd name="connsiteY0-218" fmla="*/ 17140 h 788665"/>
              <a:gd name="connsiteX1-219" fmla="*/ 130175 w 807123"/>
              <a:gd name="connsiteY1-220" fmla="*/ 435446 h 788665"/>
              <a:gd name="connsiteX2-221" fmla="*/ 3175 w 807123"/>
              <a:gd name="connsiteY2-222" fmla="*/ 788665 h 788665"/>
              <a:gd name="connsiteX3-223" fmla="*/ 793750 w 807123"/>
              <a:gd name="connsiteY3-224" fmla="*/ 782315 h 788665"/>
              <a:gd name="connsiteX4-225" fmla="*/ 634206 w 807123"/>
              <a:gd name="connsiteY4-226" fmla="*/ 160015 h 788665"/>
              <a:gd name="connsiteX5-227" fmla="*/ 0 w 807123"/>
              <a:gd name="connsiteY5-228" fmla="*/ 17140 h 788665"/>
              <a:gd name="connsiteX0-229" fmla="*/ 0 w 807123"/>
              <a:gd name="connsiteY0-230" fmla="*/ 17140 h 788665"/>
              <a:gd name="connsiteX1-231" fmla="*/ 130175 w 807123"/>
              <a:gd name="connsiteY1-232" fmla="*/ 435446 h 788665"/>
              <a:gd name="connsiteX2-233" fmla="*/ 24607 w 807123"/>
              <a:gd name="connsiteY2-234" fmla="*/ 788665 h 788665"/>
              <a:gd name="connsiteX3-235" fmla="*/ 793750 w 807123"/>
              <a:gd name="connsiteY3-236" fmla="*/ 782315 h 788665"/>
              <a:gd name="connsiteX4-237" fmla="*/ 634206 w 807123"/>
              <a:gd name="connsiteY4-238" fmla="*/ 160015 h 788665"/>
              <a:gd name="connsiteX5-239" fmla="*/ 0 w 807123"/>
              <a:gd name="connsiteY5-240" fmla="*/ 17140 h 788665"/>
              <a:gd name="connsiteX0-241" fmla="*/ 0 w 807123"/>
              <a:gd name="connsiteY0-242" fmla="*/ 17140 h 788665"/>
              <a:gd name="connsiteX1-243" fmla="*/ 130175 w 807123"/>
              <a:gd name="connsiteY1-244" fmla="*/ 435446 h 788665"/>
              <a:gd name="connsiteX2-245" fmla="*/ 24607 w 807123"/>
              <a:gd name="connsiteY2-246" fmla="*/ 788665 h 788665"/>
              <a:gd name="connsiteX3-247" fmla="*/ 793750 w 807123"/>
              <a:gd name="connsiteY3-248" fmla="*/ 782315 h 788665"/>
              <a:gd name="connsiteX4-249" fmla="*/ 634206 w 807123"/>
              <a:gd name="connsiteY4-250" fmla="*/ 160015 h 788665"/>
              <a:gd name="connsiteX5-251" fmla="*/ 0 w 807123"/>
              <a:gd name="connsiteY5-252" fmla="*/ 17140 h 788665"/>
              <a:gd name="connsiteX0-253" fmla="*/ 0 w 807123"/>
              <a:gd name="connsiteY0-254" fmla="*/ 17140 h 788665"/>
              <a:gd name="connsiteX1-255" fmla="*/ 130175 w 807123"/>
              <a:gd name="connsiteY1-256" fmla="*/ 435446 h 788665"/>
              <a:gd name="connsiteX2-257" fmla="*/ 24607 w 807123"/>
              <a:gd name="connsiteY2-258" fmla="*/ 788665 h 788665"/>
              <a:gd name="connsiteX3-259" fmla="*/ 793750 w 807123"/>
              <a:gd name="connsiteY3-260" fmla="*/ 782315 h 788665"/>
              <a:gd name="connsiteX4-261" fmla="*/ 634206 w 807123"/>
              <a:gd name="connsiteY4-262" fmla="*/ 160015 h 788665"/>
              <a:gd name="connsiteX5-263" fmla="*/ 0 w 807123"/>
              <a:gd name="connsiteY5-264" fmla="*/ 17140 h 788665"/>
              <a:gd name="connsiteX0-265" fmla="*/ 0 w 807123"/>
              <a:gd name="connsiteY0-266" fmla="*/ 17140 h 788665"/>
              <a:gd name="connsiteX1-267" fmla="*/ 130175 w 807123"/>
              <a:gd name="connsiteY1-268" fmla="*/ 435446 h 788665"/>
              <a:gd name="connsiteX2-269" fmla="*/ 24607 w 807123"/>
              <a:gd name="connsiteY2-270" fmla="*/ 788665 h 788665"/>
              <a:gd name="connsiteX3-271" fmla="*/ 793750 w 807123"/>
              <a:gd name="connsiteY3-272" fmla="*/ 782315 h 788665"/>
              <a:gd name="connsiteX4-273" fmla="*/ 634206 w 807123"/>
              <a:gd name="connsiteY4-274" fmla="*/ 160015 h 788665"/>
              <a:gd name="connsiteX5-275" fmla="*/ 0 w 807123"/>
              <a:gd name="connsiteY5-276" fmla="*/ 17140 h 788665"/>
              <a:gd name="connsiteX0-277" fmla="*/ 0 w 808327"/>
              <a:gd name="connsiteY0-278" fmla="*/ 16424 h 787949"/>
              <a:gd name="connsiteX1-279" fmla="*/ 130175 w 808327"/>
              <a:gd name="connsiteY1-280" fmla="*/ 434730 h 787949"/>
              <a:gd name="connsiteX2-281" fmla="*/ 24607 w 808327"/>
              <a:gd name="connsiteY2-282" fmla="*/ 787949 h 787949"/>
              <a:gd name="connsiteX3-283" fmla="*/ 793750 w 808327"/>
              <a:gd name="connsiteY3-284" fmla="*/ 781599 h 787949"/>
              <a:gd name="connsiteX4-285" fmla="*/ 634206 w 808327"/>
              <a:gd name="connsiteY4-286" fmla="*/ 159299 h 787949"/>
              <a:gd name="connsiteX5-287" fmla="*/ 0 w 808327"/>
              <a:gd name="connsiteY5-288" fmla="*/ 16424 h 787949"/>
              <a:gd name="connsiteX0-289" fmla="*/ 0 w 807411"/>
              <a:gd name="connsiteY0-290" fmla="*/ 17654 h 789179"/>
              <a:gd name="connsiteX1-291" fmla="*/ 130175 w 807411"/>
              <a:gd name="connsiteY1-292" fmla="*/ 435960 h 789179"/>
              <a:gd name="connsiteX2-293" fmla="*/ 24607 w 807411"/>
              <a:gd name="connsiteY2-294" fmla="*/ 789179 h 789179"/>
              <a:gd name="connsiteX3-295" fmla="*/ 793750 w 807411"/>
              <a:gd name="connsiteY3-296" fmla="*/ 782829 h 789179"/>
              <a:gd name="connsiteX4-297" fmla="*/ 634206 w 807411"/>
              <a:gd name="connsiteY4-298" fmla="*/ 160529 h 789179"/>
              <a:gd name="connsiteX5-299" fmla="*/ 0 w 807411"/>
              <a:gd name="connsiteY5-300" fmla="*/ 17654 h 789179"/>
              <a:gd name="connsiteX0-301" fmla="*/ 0 w 756784"/>
              <a:gd name="connsiteY0-302" fmla="*/ 10756 h 782281"/>
              <a:gd name="connsiteX1-303" fmla="*/ 130175 w 756784"/>
              <a:gd name="connsiteY1-304" fmla="*/ 429062 h 782281"/>
              <a:gd name="connsiteX2-305" fmla="*/ 24607 w 756784"/>
              <a:gd name="connsiteY2-306" fmla="*/ 782281 h 782281"/>
              <a:gd name="connsiteX3-307" fmla="*/ 738981 w 756784"/>
              <a:gd name="connsiteY3-308" fmla="*/ 775931 h 782281"/>
              <a:gd name="connsiteX4-309" fmla="*/ 634206 w 756784"/>
              <a:gd name="connsiteY4-310" fmla="*/ 153631 h 782281"/>
              <a:gd name="connsiteX5-311" fmla="*/ 0 w 756784"/>
              <a:gd name="connsiteY5-312" fmla="*/ 10756 h 782281"/>
              <a:gd name="connsiteX0-313" fmla="*/ 0 w 743289"/>
              <a:gd name="connsiteY0-314" fmla="*/ 10756 h 782281"/>
              <a:gd name="connsiteX1-315" fmla="*/ 130175 w 743289"/>
              <a:gd name="connsiteY1-316" fmla="*/ 429062 h 782281"/>
              <a:gd name="connsiteX2-317" fmla="*/ 24607 w 743289"/>
              <a:gd name="connsiteY2-318" fmla="*/ 782281 h 782281"/>
              <a:gd name="connsiteX3-319" fmla="*/ 738981 w 743289"/>
              <a:gd name="connsiteY3-320" fmla="*/ 775931 h 782281"/>
              <a:gd name="connsiteX4-321" fmla="*/ 634206 w 743289"/>
              <a:gd name="connsiteY4-322" fmla="*/ 153631 h 782281"/>
              <a:gd name="connsiteX5-323" fmla="*/ 0 w 743289"/>
              <a:gd name="connsiteY5-324" fmla="*/ 10756 h 782281"/>
              <a:gd name="connsiteX0-325" fmla="*/ 0 w 739837"/>
              <a:gd name="connsiteY0-326" fmla="*/ 4616 h 776141"/>
              <a:gd name="connsiteX1-327" fmla="*/ 130175 w 739837"/>
              <a:gd name="connsiteY1-328" fmla="*/ 422922 h 776141"/>
              <a:gd name="connsiteX2-329" fmla="*/ 24607 w 739837"/>
              <a:gd name="connsiteY2-330" fmla="*/ 776141 h 776141"/>
              <a:gd name="connsiteX3-331" fmla="*/ 738981 w 739837"/>
              <a:gd name="connsiteY3-332" fmla="*/ 769791 h 776141"/>
              <a:gd name="connsiteX4-333" fmla="*/ 577056 w 739837"/>
              <a:gd name="connsiteY4-334" fmla="*/ 266554 h 776141"/>
              <a:gd name="connsiteX5-335" fmla="*/ 0 w 739837"/>
              <a:gd name="connsiteY5-336" fmla="*/ 4616 h 776141"/>
              <a:gd name="connsiteX0-337" fmla="*/ 0 w 740215"/>
              <a:gd name="connsiteY0-338" fmla="*/ 4542 h 776067"/>
              <a:gd name="connsiteX1-339" fmla="*/ 130175 w 740215"/>
              <a:gd name="connsiteY1-340" fmla="*/ 422848 h 776067"/>
              <a:gd name="connsiteX2-341" fmla="*/ 24607 w 740215"/>
              <a:gd name="connsiteY2-342" fmla="*/ 776067 h 776067"/>
              <a:gd name="connsiteX3-343" fmla="*/ 738981 w 740215"/>
              <a:gd name="connsiteY3-344" fmla="*/ 769717 h 776067"/>
              <a:gd name="connsiteX4-345" fmla="*/ 577056 w 740215"/>
              <a:gd name="connsiteY4-346" fmla="*/ 266480 h 776067"/>
              <a:gd name="connsiteX5-347" fmla="*/ 0 w 740215"/>
              <a:gd name="connsiteY5-348" fmla="*/ 4542 h 776067"/>
              <a:gd name="connsiteX0-349" fmla="*/ 0 w 739911"/>
              <a:gd name="connsiteY0-350" fmla="*/ 6560 h 778085"/>
              <a:gd name="connsiteX1-351" fmla="*/ 130175 w 739911"/>
              <a:gd name="connsiteY1-352" fmla="*/ 424866 h 778085"/>
              <a:gd name="connsiteX2-353" fmla="*/ 24607 w 739911"/>
              <a:gd name="connsiteY2-354" fmla="*/ 778085 h 778085"/>
              <a:gd name="connsiteX3-355" fmla="*/ 738981 w 739911"/>
              <a:gd name="connsiteY3-356" fmla="*/ 771735 h 778085"/>
              <a:gd name="connsiteX4-357" fmla="*/ 577056 w 739911"/>
              <a:gd name="connsiteY4-358" fmla="*/ 268498 h 778085"/>
              <a:gd name="connsiteX5-359" fmla="*/ 0 w 739911"/>
              <a:gd name="connsiteY5-360" fmla="*/ 6560 h 778085"/>
              <a:gd name="connsiteX0-361" fmla="*/ 0 w 740358"/>
              <a:gd name="connsiteY0-362" fmla="*/ 6625 h 778150"/>
              <a:gd name="connsiteX1-363" fmla="*/ 130175 w 740358"/>
              <a:gd name="connsiteY1-364" fmla="*/ 424931 h 778150"/>
              <a:gd name="connsiteX2-365" fmla="*/ 24607 w 740358"/>
              <a:gd name="connsiteY2-366" fmla="*/ 778150 h 778150"/>
              <a:gd name="connsiteX3-367" fmla="*/ 738981 w 740358"/>
              <a:gd name="connsiteY3-368" fmla="*/ 771800 h 778150"/>
              <a:gd name="connsiteX4-369" fmla="*/ 577056 w 740358"/>
              <a:gd name="connsiteY4-370" fmla="*/ 268563 h 778150"/>
              <a:gd name="connsiteX5-371" fmla="*/ 0 w 740358"/>
              <a:gd name="connsiteY5-372" fmla="*/ 6625 h 778150"/>
              <a:gd name="connsiteX0-373" fmla="*/ 0 w 740240"/>
              <a:gd name="connsiteY0-374" fmla="*/ 7800 h 779325"/>
              <a:gd name="connsiteX1-375" fmla="*/ 130175 w 740240"/>
              <a:gd name="connsiteY1-376" fmla="*/ 426106 h 779325"/>
              <a:gd name="connsiteX2-377" fmla="*/ 24607 w 740240"/>
              <a:gd name="connsiteY2-378" fmla="*/ 779325 h 779325"/>
              <a:gd name="connsiteX3-379" fmla="*/ 738981 w 740240"/>
              <a:gd name="connsiteY3-380" fmla="*/ 772975 h 779325"/>
              <a:gd name="connsiteX4-381" fmla="*/ 577056 w 740240"/>
              <a:gd name="connsiteY4-382" fmla="*/ 269738 h 779325"/>
              <a:gd name="connsiteX5-383" fmla="*/ 0 w 740240"/>
              <a:gd name="connsiteY5-384" fmla="*/ 7800 h 779325"/>
              <a:gd name="connsiteX0-385" fmla="*/ 0 w 740240"/>
              <a:gd name="connsiteY0-386" fmla="*/ 1785 h 773310"/>
              <a:gd name="connsiteX1-387" fmla="*/ 130175 w 740240"/>
              <a:gd name="connsiteY1-388" fmla="*/ 420091 h 773310"/>
              <a:gd name="connsiteX2-389" fmla="*/ 24607 w 740240"/>
              <a:gd name="connsiteY2-390" fmla="*/ 773310 h 773310"/>
              <a:gd name="connsiteX3-391" fmla="*/ 738981 w 740240"/>
              <a:gd name="connsiteY3-392" fmla="*/ 766960 h 773310"/>
              <a:gd name="connsiteX4-393" fmla="*/ 577056 w 740240"/>
              <a:gd name="connsiteY4-394" fmla="*/ 263723 h 773310"/>
              <a:gd name="connsiteX5-395" fmla="*/ 0 w 740240"/>
              <a:gd name="connsiteY5-396" fmla="*/ 1785 h 773310"/>
              <a:gd name="connsiteX0-397" fmla="*/ 0 w 740240"/>
              <a:gd name="connsiteY0-398" fmla="*/ 1785 h 773310"/>
              <a:gd name="connsiteX1-399" fmla="*/ 130175 w 740240"/>
              <a:gd name="connsiteY1-400" fmla="*/ 420091 h 773310"/>
              <a:gd name="connsiteX2-401" fmla="*/ 24607 w 740240"/>
              <a:gd name="connsiteY2-402" fmla="*/ 773310 h 773310"/>
              <a:gd name="connsiteX3-403" fmla="*/ 738981 w 740240"/>
              <a:gd name="connsiteY3-404" fmla="*/ 766960 h 773310"/>
              <a:gd name="connsiteX4-405" fmla="*/ 577056 w 740240"/>
              <a:gd name="connsiteY4-406" fmla="*/ 263723 h 773310"/>
              <a:gd name="connsiteX5-407" fmla="*/ 0 w 740240"/>
              <a:gd name="connsiteY5-408" fmla="*/ 1785 h 773310"/>
              <a:gd name="connsiteX0-409" fmla="*/ 63499 w 715059"/>
              <a:gd name="connsiteY0-410" fmla="*/ 6069 h 601381"/>
              <a:gd name="connsiteX1-411" fmla="*/ 105568 w 715059"/>
              <a:gd name="connsiteY1-412" fmla="*/ 248162 h 601381"/>
              <a:gd name="connsiteX2-413" fmla="*/ 0 w 715059"/>
              <a:gd name="connsiteY2-414" fmla="*/ 601381 h 601381"/>
              <a:gd name="connsiteX3-415" fmla="*/ 714374 w 715059"/>
              <a:gd name="connsiteY3-416" fmla="*/ 595031 h 601381"/>
              <a:gd name="connsiteX4-417" fmla="*/ 552449 w 715059"/>
              <a:gd name="connsiteY4-418" fmla="*/ 91794 h 601381"/>
              <a:gd name="connsiteX5-419" fmla="*/ 63499 w 715059"/>
              <a:gd name="connsiteY5-420" fmla="*/ 6069 h 601381"/>
              <a:gd name="connsiteX0-421" fmla="*/ 63499 w 715059"/>
              <a:gd name="connsiteY0-422" fmla="*/ 6069 h 601381"/>
              <a:gd name="connsiteX1-423" fmla="*/ 105568 w 715059"/>
              <a:gd name="connsiteY1-424" fmla="*/ 248162 h 601381"/>
              <a:gd name="connsiteX2-425" fmla="*/ 0 w 715059"/>
              <a:gd name="connsiteY2-426" fmla="*/ 601381 h 601381"/>
              <a:gd name="connsiteX3-427" fmla="*/ 714374 w 715059"/>
              <a:gd name="connsiteY3-428" fmla="*/ 595031 h 601381"/>
              <a:gd name="connsiteX4-429" fmla="*/ 552449 w 715059"/>
              <a:gd name="connsiteY4-430" fmla="*/ 91794 h 601381"/>
              <a:gd name="connsiteX5-431" fmla="*/ 63499 w 715059"/>
              <a:gd name="connsiteY5-432" fmla="*/ 6069 h 601381"/>
              <a:gd name="connsiteX0-433" fmla="*/ 63499 w 715059"/>
              <a:gd name="connsiteY0-434" fmla="*/ 6069 h 601381"/>
              <a:gd name="connsiteX1-435" fmla="*/ 105568 w 715059"/>
              <a:gd name="connsiteY1-436" fmla="*/ 248162 h 601381"/>
              <a:gd name="connsiteX2-437" fmla="*/ 0 w 715059"/>
              <a:gd name="connsiteY2-438" fmla="*/ 601381 h 601381"/>
              <a:gd name="connsiteX3-439" fmla="*/ 714374 w 715059"/>
              <a:gd name="connsiteY3-440" fmla="*/ 595031 h 601381"/>
              <a:gd name="connsiteX4-441" fmla="*/ 552449 w 715059"/>
              <a:gd name="connsiteY4-442" fmla="*/ 91794 h 601381"/>
              <a:gd name="connsiteX5-443" fmla="*/ 63499 w 715059"/>
              <a:gd name="connsiteY5-444" fmla="*/ 6069 h 601381"/>
              <a:gd name="connsiteX0-445" fmla="*/ 63499 w 718474"/>
              <a:gd name="connsiteY0-446" fmla="*/ 1335 h 596647"/>
              <a:gd name="connsiteX1-447" fmla="*/ 105568 w 718474"/>
              <a:gd name="connsiteY1-448" fmla="*/ 243428 h 596647"/>
              <a:gd name="connsiteX2-449" fmla="*/ 0 w 718474"/>
              <a:gd name="connsiteY2-450" fmla="*/ 596647 h 596647"/>
              <a:gd name="connsiteX3-451" fmla="*/ 714374 w 718474"/>
              <a:gd name="connsiteY3-452" fmla="*/ 590297 h 596647"/>
              <a:gd name="connsiteX4-453" fmla="*/ 621505 w 718474"/>
              <a:gd name="connsiteY4-454" fmla="*/ 175166 h 596647"/>
              <a:gd name="connsiteX5-455" fmla="*/ 63499 w 718474"/>
              <a:gd name="connsiteY5-456" fmla="*/ 1335 h 596647"/>
              <a:gd name="connsiteX0-457" fmla="*/ 63499 w 715604"/>
              <a:gd name="connsiteY0-458" fmla="*/ 1883 h 597195"/>
              <a:gd name="connsiteX1-459" fmla="*/ 105568 w 715604"/>
              <a:gd name="connsiteY1-460" fmla="*/ 243976 h 597195"/>
              <a:gd name="connsiteX2-461" fmla="*/ 0 w 715604"/>
              <a:gd name="connsiteY2-462" fmla="*/ 597195 h 597195"/>
              <a:gd name="connsiteX3-463" fmla="*/ 714374 w 715604"/>
              <a:gd name="connsiteY3-464" fmla="*/ 590845 h 597195"/>
              <a:gd name="connsiteX4-465" fmla="*/ 621505 w 715604"/>
              <a:gd name="connsiteY4-466" fmla="*/ 175714 h 597195"/>
              <a:gd name="connsiteX5-467" fmla="*/ 63499 w 715604"/>
              <a:gd name="connsiteY5-468" fmla="*/ 1883 h 597195"/>
              <a:gd name="connsiteX0-469" fmla="*/ 63499 w 715882"/>
              <a:gd name="connsiteY0-470" fmla="*/ 4982 h 600294"/>
              <a:gd name="connsiteX1-471" fmla="*/ 105568 w 715882"/>
              <a:gd name="connsiteY1-472" fmla="*/ 247075 h 600294"/>
              <a:gd name="connsiteX2-473" fmla="*/ 0 w 715882"/>
              <a:gd name="connsiteY2-474" fmla="*/ 600294 h 600294"/>
              <a:gd name="connsiteX3-475" fmla="*/ 714374 w 715882"/>
              <a:gd name="connsiteY3-476" fmla="*/ 593944 h 600294"/>
              <a:gd name="connsiteX4-477" fmla="*/ 621505 w 715882"/>
              <a:gd name="connsiteY4-478" fmla="*/ 178813 h 600294"/>
              <a:gd name="connsiteX5-479" fmla="*/ 63499 w 715882"/>
              <a:gd name="connsiteY5-480" fmla="*/ 4982 h 600294"/>
              <a:gd name="connsiteX0-481" fmla="*/ 63499 w 719851"/>
              <a:gd name="connsiteY0-482" fmla="*/ 3685 h 598997"/>
              <a:gd name="connsiteX1-483" fmla="*/ 105568 w 719851"/>
              <a:gd name="connsiteY1-484" fmla="*/ 245778 h 598997"/>
              <a:gd name="connsiteX2-485" fmla="*/ 0 w 719851"/>
              <a:gd name="connsiteY2-486" fmla="*/ 598997 h 598997"/>
              <a:gd name="connsiteX3-487" fmla="*/ 714374 w 719851"/>
              <a:gd name="connsiteY3-488" fmla="*/ 592647 h 598997"/>
              <a:gd name="connsiteX4-489" fmla="*/ 621505 w 719851"/>
              <a:gd name="connsiteY4-490" fmla="*/ 177516 h 598997"/>
              <a:gd name="connsiteX5-491" fmla="*/ 63499 w 719851"/>
              <a:gd name="connsiteY5-492" fmla="*/ 3685 h 598997"/>
              <a:gd name="connsiteX0-493" fmla="*/ 63499 w 719818"/>
              <a:gd name="connsiteY0-494" fmla="*/ 4452 h 599764"/>
              <a:gd name="connsiteX1-495" fmla="*/ 105568 w 719818"/>
              <a:gd name="connsiteY1-496" fmla="*/ 246545 h 599764"/>
              <a:gd name="connsiteX2-497" fmla="*/ 0 w 719818"/>
              <a:gd name="connsiteY2-498" fmla="*/ 599764 h 599764"/>
              <a:gd name="connsiteX3-499" fmla="*/ 714374 w 719818"/>
              <a:gd name="connsiteY3-500" fmla="*/ 593414 h 599764"/>
              <a:gd name="connsiteX4-501" fmla="*/ 621505 w 719818"/>
              <a:gd name="connsiteY4-502" fmla="*/ 178283 h 599764"/>
              <a:gd name="connsiteX5-503" fmla="*/ 63499 w 719818"/>
              <a:gd name="connsiteY5-504" fmla="*/ 4452 h 599764"/>
              <a:gd name="connsiteX0-505" fmla="*/ 63499 w 719818"/>
              <a:gd name="connsiteY0-506" fmla="*/ 4452 h 599764"/>
              <a:gd name="connsiteX1-507" fmla="*/ 105568 w 719818"/>
              <a:gd name="connsiteY1-508" fmla="*/ 246545 h 599764"/>
              <a:gd name="connsiteX2-509" fmla="*/ 0 w 719818"/>
              <a:gd name="connsiteY2-510" fmla="*/ 599764 h 599764"/>
              <a:gd name="connsiteX3-511" fmla="*/ 714374 w 719818"/>
              <a:gd name="connsiteY3-512" fmla="*/ 593414 h 599764"/>
              <a:gd name="connsiteX4-513" fmla="*/ 621505 w 719818"/>
              <a:gd name="connsiteY4-514" fmla="*/ 178283 h 599764"/>
              <a:gd name="connsiteX5-515" fmla="*/ 63499 w 719818"/>
              <a:gd name="connsiteY5-516" fmla="*/ 4452 h 599764"/>
              <a:gd name="connsiteX0-517" fmla="*/ 63499 w 719818"/>
              <a:gd name="connsiteY0-518" fmla="*/ 4452 h 599764"/>
              <a:gd name="connsiteX1-519" fmla="*/ 105568 w 719818"/>
              <a:gd name="connsiteY1-520" fmla="*/ 246545 h 599764"/>
              <a:gd name="connsiteX2-521" fmla="*/ 0 w 719818"/>
              <a:gd name="connsiteY2-522" fmla="*/ 599764 h 599764"/>
              <a:gd name="connsiteX3-523" fmla="*/ 714374 w 719818"/>
              <a:gd name="connsiteY3-524" fmla="*/ 593414 h 599764"/>
              <a:gd name="connsiteX4-525" fmla="*/ 621505 w 719818"/>
              <a:gd name="connsiteY4-526" fmla="*/ 178283 h 599764"/>
              <a:gd name="connsiteX5-527" fmla="*/ 63499 w 719818"/>
              <a:gd name="connsiteY5-528" fmla="*/ 4452 h 599764"/>
              <a:gd name="connsiteX0-529" fmla="*/ 63499 w 719818"/>
              <a:gd name="connsiteY0-530" fmla="*/ 4452 h 599764"/>
              <a:gd name="connsiteX1-531" fmla="*/ 105568 w 719818"/>
              <a:gd name="connsiteY1-532" fmla="*/ 246545 h 599764"/>
              <a:gd name="connsiteX2-533" fmla="*/ 0 w 719818"/>
              <a:gd name="connsiteY2-534" fmla="*/ 599764 h 599764"/>
              <a:gd name="connsiteX3-535" fmla="*/ 714374 w 719818"/>
              <a:gd name="connsiteY3-536" fmla="*/ 593414 h 599764"/>
              <a:gd name="connsiteX4-537" fmla="*/ 621505 w 719818"/>
              <a:gd name="connsiteY4-538" fmla="*/ 178283 h 599764"/>
              <a:gd name="connsiteX5-539" fmla="*/ 63499 w 719818"/>
              <a:gd name="connsiteY5-540" fmla="*/ 4452 h 599764"/>
              <a:gd name="connsiteX0-541" fmla="*/ 63499 w 719818"/>
              <a:gd name="connsiteY0-542" fmla="*/ 4452 h 599764"/>
              <a:gd name="connsiteX1-543" fmla="*/ 91280 w 719818"/>
              <a:gd name="connsiteY1-544" fmla="*/ 308457 h 599764"/>
              <a:gd name="connsiteX2-545" fmla="*/ 0 w 719818"/>
              <a:gd name="connsiteY2-546" fmla="*/ 599764 h 599764"/>
              <a:gd name="connsiteX3-547" fmla="*/ 714374 w 719818"/>
              <a:gd name="connsiteY3-548" fmla="*/ 593414 h 599764"/>
              <a:gd name="connsiteX4-549" fmla="*/ 621505 w 719818"/>
              <a:gd name="connsiteY4-550" fmla="*/ 178283 h 599764"/>
              <a:gd name="connsiteX5-551" fmla="*/ 63499 w 719818"/>
              <a:gd name="connsiteY5-552" fmla="*/ 4452 h 599764"/>
              <a:gd name="connsiteX0-553" fmla="*/ 63499 w 719818"/>
              <a:gd name="connsiteY0-554" fmla="*/ 4452 h 599764"/>
              <a:gd name="connsiteX1-555" fmla="*/ 91280 w 719818"/>
              <a:gd name="connsiteY1-556" fmla="*/ 308457 h 599764"/>
              <a:gd name="connsiteX2-557" fmla="*/ 0 w 719818"/>
              <a:gd name="connsiteY2-558" fmla="*/ 599764 h 599764"/>
              <a:gd name="connsiteX3-559" fmla="*/ 714374 w 719818"/>
              <a:gd name="connsiteY3-560" fmla="*/ 593414 h 599764"/>
              <a:gd name="connsiteX4-561" fmla="*/ 621505 w 719818"/>
              <a:gd name="connsiteY4-562" fmla="*/ 178283 h 599764"/>
              <a:gd name="connsiteX5-563" fmla="*/ 63499 w 719818"/>
              <a:gd name="connsiteY5-564" fmla="*/ 4452 h 599764"/>
              <a:gd name="connsiteX0-565" fmla="*/ 63499 w 719818"/>
              <a:gd name="connsiteY0-566" fmla="*/ 4452 h 599764"/>
              <a:gd name="connsiteX1-567" fmla="*/ 100805 w 719818"/>
              <a:gd name="connsiteY1-568" fmla="*/ 279882 h 599764"/>
              <a:gd name="connsiteX2-569" fmla="*/ 0 w 719818"/>
              <a:gd name="connsiteY2-570" fmla="*/ 599764 h 599764"/>
              <a:gd name="connsiteX3-571" fmla="*/ 714374 w 719818"/>
              <a:gd name="connsiteY3-572" fmla="*/ 593414 h 599764"/>
              <a:gd name="connsiteX4-573" fmla="*/ 621505 w 719818"/>
              <a:gd name="connsiteY4-574" fmla="*/ 178283 h 599764"/>
              <a:gd name="connsiteX5-575" fmla="*/ 63499 w 719818"/>
              <a:gd name="connsiteY5-576" fmla="*/ 4452 h 599764"/>
              <a:gd name="connsiteX0-577" fmla="*/ 63499 w 719818"/>
              <a:gd name="connsiteY0-578" fmla="*/ 4452 h 599764"/>
              <a:gd name="connsiteX1-579" fmla="*/ 100805 w 719818"/>
              <a:gd name="connsiteY1-580" fmla="*/ 279882 h 599764"/>
              <a:gd name="connsiteX2-581" fmla="*/ 0 w 719818"/>
              <a:gd name="connsiteY2-582" fmla="*/ 599764 h 599764"/>
              <a:gd name="connsiteX3-583" fmla="*/ 714374 w 719818"/>
              <a:gd name="connsiteY3-584" fmla="*/ 593414 h 599764"/>
              <a:gd name="connsiteX4-585" fmla="*/ 621505 w 719818"/>
              <a:gd name="connsiteY4-586" fmla="*/ 178283 h 599764"/>
              <a:gd name="connsiteX5-587" fmla="*/ 63499 w 719818"/>
              <a:gd name="connsiteY5-588" fmla="*/ 4452 h 599764"/>
              <a:gd name="connsiteX0-589" fmla="*/ 63499 w 719818"/>
              <a:gd name="connsiteY0-590" fmla="*/ 4452 h 599764"/>
              <a:gd name="connsiteX1-591" fmla="*/ 100805 w 719818"/>
              <a:gd name="connsiteY1-592" fmla="*/ 279882 h 599764"/>
              <a:gd name="connsiteX2-593" fmla="*/ 0 w 719818"/>
              <a:gd name="connsiteY2-594" fmla="*/ 599764 h 599764"/>
              <a:gd name="connsiteX3-595" fmla="*/ 714374 w 719818"/>
              <a:gd name="connsiteY3-596" fmla="*/ 593414 h 599764"/>
              <a:gd name="connsiteX4-597" fmla="*/ 621505 w 719818"/>
              <a:gd name="connsiteY4-598" fmla="*/ 178283 h 599764"/>
              <a:gd name="connsiteX5-599" fmla="*/ 63499 w 719818"/>
              <a:gd name="connsiteY5-600" fmla="*/ 4452 h 599764"/>
              <a:gd name="connsiteX0-601" fmla="*/ 63499 w 719818"/>
              <a:gd name="connsiteY0-602" fmla="*/ 4452 h 599764"/>
              <a:gd name="connsiteX1-603" fmla="*/ 100805 w 719818"/>
              <a:gd name="connsiteY1-604" fmla="*/ 279882 h 599764"/>
              <a:gd name="connsiteX2-605" fmla="*/ 0 w 719818"/>
              <a:gd name="connsiteY2-606" fmla="*/ 599764 h 599764"/>
              <a:gd name="connsiteX3-607" fmla="*/ 714374 w 719818"/>
              <a:gd name="connsiteY3-608" fmla="*/ 593414 h 599764"/>
              <a:gd name="connsiteX4-609" fmla="*/ 621505 w 719818"/>
              <a:gd name="connsiteY4-610" fmla="*/ 178283 h 599764"/>
              <a:gd name="connsiteX5-611" fmla="*/ 63499 w 719818"/>
              <a:gd name="connsiteY5-612" fmla="*/ 4452 h 599764"/>
              <a:gd name="connsiteX0-613" fmla="*/ 63499 w 719818"/>
              <a:gd name="connsiteY0-614" fmla="*/ 4452 h 599764"/>
              <a:gd name="connsiteX1-615" fmla="*/ 115092 w 719818"/>
              <a:gd name="connsiteY1-616" fmla="*/ 282263 h 599764"/>
              <a:gd name="connsiteX2-617" fmla="*/ 0 w 719818"/>
              <a:gd name="connsiteY2-618" fmla="*/ 599764 h 599764"/>
              <a:gd name="connsiteX3-619" fmla="*/ 714374 w 719818"/>
              <a:gd name="connsiteY3-620" fmla="*/ 593414 h 599764"/>
              <a:gd name="connsiteX4-621" fmla="*/ 621505 w 719818"/>
              <a:gd name="connsiteY4-622" fmla="*/ 178283 h 599764"/>
              <a:gd name="connsiteX5-623" fmla="*/ 63499 w 719818"/>
              <a:gd name="connsiteY5-624" fmla="*/ 4452 h 599764"/>
              <a:gd name="connsiteX0-625" fmla="*/ 63499 w 719818"/>
              <a:gd name="connsiteY0-626" fmla="*/ 4452 h 599764"/>
              <a:gd name="connsiteX1-627" fmla="*/ 115092 w 719818"/>
              <a:gd name="connsiteY1-628" fmla="*/ 282263 h 599764"/>
              <a:gd name="connsiteX2-629" fmla="*/ 0 w 719818"/>
              <a:gd name="connsiteY2-630" fmla="*/ 599764 h 599764"/>
              <a:gd name="connsiteX3-631" fmla="*/ 714374 w 719818"/>
              <a:gd name="connsiteY3-632" fmla="*/ 593414 h 599764"/>
              <a:gd name="connsiteX4-633" fmla="*/ 621505 w 719818"/>
              <a:gd name="connsiteY4-634" fmla="*/ 178283 h 599764"/>
              <a:gd name="connsiteX5-635" fmla="*/ 63499 w 719818"/>
              <a:gd name="connsiteY5-636" fmla="*/ 4452 h 599764"/>
              <a:gd name="connsiteX0-637" fmla="*/ 56355 w 712674"/>
              <a:gd name="connsiteY0-638" fmla="*/ 4452 h 602145"/>
              <a:gd name="connsiteX1-639" fmla="*/ 107948 w 712674"/>
              <a:gd name="connsiteY1-640" fmla="*/ 282263 h 602145"/>
              <a:gd name="connsiteX2-641" fmla="*/ 0 w 712674"/>
              <a:gd name="connsiteY2-642" fmla="*/ 602145 h 602145"/>
              <a:gd name="connsiteX3-643" fmla="*/ 707230 w 712674"/>
              <a:gd name="connsiteY3-644" fmla="*/ 593414 h 602145"/>
              <a:gd name="connsiteX4-645" fmla="*/ 614361 w 712674"/>
              <a:gd name="connsiteY4-646" fmla="*/ 178283 h 602145"/>
              <a:gd name="connsiteX5-647" fmla="*/ 56355 w 712674"/>
              <a:gd name="connsiteY5-648" fmla="*/ 4452 h 602145"/>
              <a:gd name="connsiteX0-649" fmla="*/ 68261 w 711044"/>
              <a:gd name="connsiteY0-650" fmla="*/ 1335 h 599028"/>
              <a:gd name="connsiteX1-651" fmla="*/ 107948 w 711044"/>
              <a:gd name="connsiteY1-652" fmla="*/ 279146 h 599028"/>
              <a:gd name="connsiteX2-653" fmla="*/ 0 w 711044"/>
              <a:gd name="connsiteY2-654" fmla="*/ 599028 h 599028"/>
              <a:gd name="connsiteX3-655" fmla="*/ 707230 w 711044"/>
              <a:gd name="connsiteY3-656" fmla="*/ 590297 h 599028"/>
              <a:gd name="connsiteX4-657" fmla="*/ 614361 w 711044"/>
              <a:gd name="connsiteY4-658" fmla="*/ 175166 h 599028"/>
              <a:gd name="connsiteX5-659" fmla="*/ 68261 w 711044"/>
              <a:gd name="connsiteY5-660" fmla="*/ 1335 h 599028"/>
              <a:gd name="connsiteX0-661" fmla="*/ 68261 w 711044"/>
              <a:gd name="connsiteY0-662" fmla="*/ 1335 h 599028"/>
              <a:gd name="connsiteX1-663" fmla="*/ 107948 w 711044"/>
              <a:gd name="connsiteY1-664" fmla="*/ 279146 h 599028"/>
              <a:gd name="connsiteX2-665" fmla="*/ 0 w 711044"/>
              <a:gd name="connsiteY2-666" fmla="*/ 599028 h 599028"/>
              <a:gd name="connsiteX3-667" fmla="*/ 707230 w 711044"/>
              <a:gd name="connsiteY3-668" fmla="*/ 590297 h 599028"/>
              <a:gd name="connsiteX4-669" fmla="*/ 614361 w 711044"/>
              <a:gd name="connsiteY4-670" fmla="*/ 175166 h 599028"/>
              <a:gd name="connsiteX5-671" fmla="*/ 68261 w 711044"/>
              <a:gd name="connsiteY5-672" fmla="*/ 1335 h 599028"/>
              <a:gd name="connsiteX0-673" fmla="*/ 68261 w 711044"/>
              <a:gd name="connsiteY0-674" fmla="*/ 1335 h 599028"/>
              <a:gd name="connsiteX1-675" fmla="*/ 107948 w 711044"/>
              <a:gd name="connsiteY1-676" fmla="*/ 279146 h 599028"/>
              <a:gd name="connsiteX2-677" fmla="*/ 0 w 711044"/>
              <a:gd name="connsiteY2-678" fmla="*/ 599028 h 599028"/>
              <a:gd name="connsiteX3-679" fmla="*/ 707230 w 711044"/>
              <a:gd name="connsiteY3-680" fmla="*/ 590297 h 599028"/>
              <a:gd name="connsiteX4-681" fmla="*/ 614361 w 711044"/>
              <a:gd name="connsiteY4-682" fmla="*/ 175166 h 599028"/>
              <a:gd name="connsiteX5-683" fmla="*/ 68261 w 711044"/>
              <a:gd name="connsiteY5-684" fmla="*/ 1335 h 599028"/>
              <a:gd name="connsiteX0-685" fmla="*/ 68261 w 711044"/>
              <a:gd name="connsiteY0-686" fmla="*/ 333 h 598026"/>
              <a:gd name="connsiteX1-687" fmla="*/ 107948 w 711044"/>
              <a:gd name="connsiteY1-688" fmla="*/ 278144 h 598026"/>
              <a:gd name="connsiteX2-689" fmla="*/ 0 w 711044"/>
              <a:gd name="connsiteY2-690" fmla="*/ 598026 h 598026"/>
              <a:gd name="connsiteX3-691" fmla="*/ 707230 w 711044"/>
              <a:gd name="connsiteY3-692" fmla="*/ 589295 h 598026"/>
              <a:gd name="connsiteX4-693" fmla="*/ 614361 w 711044"/>
              <a:gd name="connsiteY4-694" fmla="*/ 174164 h 598026"/>
              <a:gd name="connsiteX5-695" fmla="*/ 68261 w 711044"/>
              <a:gd name="connsiteY5-696" fmla="*/ 333 h 598026"/>
              <a:gd name="connsiteX0-697" fmla="*/ 68261 w 711044"/>
              <a:gd name="connsiteY0-698" fmla="*/ 134 h 597827"/>
              <a:gd name="connsiteX1-699" fmla="*/ 107948 w 711044"/>
              <a:gd name="connsiteY1-700" fmla="*/ 277945 h 597827"/>
              <a:gd name="connsiteX2-701" fmla="*/ 0 w 711044"/>
              <a:gd name="connsiteY2-702" fmla="*/ 597827 h 597827"/>
              <a:gd name="connsiteX3-703" fmla="*/ 707230 w 711044"/>
              <a:gd name="connsiteY3-704" fmla="*/ 589096 h 597827"/>
              <a:gd name="connsiteX4-705" fmla="*/ 614361 w 711044"/>
              <a:gd name="connsiteY4-706" fmla="*/ 173965 h 597827"/>
              <a:gd name="connsiteX5-707" fmla="*/ 68261 w 711044"/>
              <a:gd name="connsiteY5-708" fmla="*/ 134 h 597827"/>
              <a:gd name="connsiteX0-709" fmla="*/ 68261 w 711044"/>
              <a:gd name="connsiteY0-710" fmla="*/ 134 h 597827"/>
              <a:gd name="connsiteX1-711" fmla="*/ 107948 w 711044"/>
              <a:gd name="connsiteY1-712" fmla="*/ 277945 h 597827"/>
              <a:gd name="connsiteX2-713" fmla="*/ 0 w 711044"/>
              <a:gd name="connsiteY2-714" fmla="*/ 597827 h 597827"/>
              <a:gd name="connsiteX3-715" fmla="*/ 707230 w 711044"/>
              <a:gd name="connsiteY3-716" fmla="*/ 589096 h 597827"/>
              <a:gd name="connsiteX4-717" fmla="*/ 614361 w 711044"/>
              <a:gd name="connsiteY4-718" fmla="*/ 173965 h 597827"/>
              <a:gd name="connsiteX5-719" fmla="*/ 68261 w 711044"/>
              <a:gd name="connsiteY5-720" fmla="*/ 134 h 597827"/>
              <a:gd name="connsiteX0-721" fmla="*/ 68261 w 711044"/>
              <a:gd name="connsiteY0-722" fmla="*/ 134 h 597827"/>
              <a:gd name="connsiteX1-723" fmla="*/ 107948 w 711044"/>
              <a:gd name="connsiteY1-724" fmla="*/ 277945 h 597827"/>
              <a:gd name="connsiteX2-725" fmla="*/ 0 w 711044"/>
              <a:gd name="connsiteY2-726" fmla="*/ 597827 h 597827"/>
              <a:gd name="connsiteX3-727" fmla="*/ 707230 w 711044"/>
              <a:gd name="connsiteY3-728" fmla="*/ 589096 h 597827"/>
              <a:gd name="connsiteX4-729" fmla="*/ 614361 w 711044"/>
              <a:gd name="connsiteY4-730" fmla="*/ 173965 h 597827"/>
              <a:gd name="connsiteX5-731" fmla="*/ 68261 w 711044"/>
              <a:gd name="connsiteY5-732" fmla="*/ 134 h 597827"/>
              <a:gd name="connsiteX0-733" fmla="*/ 68261 w 709050"/>
              <a:gd name="connsiteY0-734" fmla="*/ 136 h 597829"/>
              <a:gd name="connsiteX1-735" fmla="*/ 107948 w 709050"/>
              <a:gd name="connsiteY1-736" fmla="*/ 277947 h 597829"/>
              <a:gd name="connsiteX2-737" fmla="*/ 0 w 709050"/>
              <a:gd name="connsiteY2-738" fmla="*/ 597829 h 597829"/>
              <a:gd name="connsiteX3-739" fmla="*/ 707230 w 709050"/>
              <a:gd name="connsiteY3-740" fmla="*/ 589098 h 597829"/>
              <a:gd name="connsiteX4-741" fmla="*/ 614361 w 709050"/>
              <a:gd name="connsiteY4-742" fmla="*/ 173967 h 597829"/>
              <a:gd name="connsiteX5-743" fmla="*/ 68261 w 709050"/>
              <a:gd name="connsiteY5-744" fmla="*/ 136 h 597829"/>
              <a:gd name="connsiteX0-745" fmla="*/ 68261 w 708889"/>
              <a:gd name="connsiteY0-746" fmla="*/ 117 h 597810"/>
              <a:gd name="connsiteX1-747" fmla="*/ 107948 w 708889"/>
              <a:gd name="connsiteY1-748" fmla="*/ 277928 h 597810"/>
              <a:gd name="connsiteX2-749" fmla="*/ 0 w 708889"/>
              <a:gd name="connsiteY2-750" fmla="*/ 597810 h 597810"/>
              <a:gd name="connsiteX3-751" fmla="*/ 707230 w 708889"/>
              <a:gd name="connsiteY3-752" fmla="*/ 589079 h 597810"/>
              <a:gd name="connsiteX4-753" fmla="*/ 614361 w 708889"/>
              <a:gd name="connsiteY4-754" fmla="*/ 173948 h 597810"/>
              <a:gd name="connsiteX5-755" fmla="*/ 68261 w 708889"/>
              <a:gd name="connsiteY5-756" fmla="*/ 117 h 597810"/>
              <a:gd name="connsiteX0-757" fmla="*/ 68261 w 709294"/>
              <a:gd name="connsiteY0-758" fmla="*/ 119 h 597812"/>
              <a:gd name="connsiteX1-759" fmla="*/ 107948 w 709294"/>
              <a:gd name="connsiteY1-760" fmla="*/ 277930 h 597812"/>
              <a:gd name="connsiteX2-761" fmla="*/ 0 w 709294"/>
              <a:gd name="connsiteY2-762" fmla="*/ 597812 h 597812"/>
              <a:gd name="connsiteX3-763" fmla="*/ 707230 w 709294"/>
              <a:gd name="connsiteY3-764" fmla="*/ 589081 h 597812"/>
              <a:gd name="connsiteX4-765" fmla="*/ 614361 w 709294"/>
              <a:gd name="connsiteY4-766" fmla="*/ 173950 h 597812"/>
              <a:gd name="connsiteX5-767" fmla="*/ 68261 w 709294"/>
              <a:gd name="connsiteY5-768" fmla="*/ 119 h 5978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709294" h="597812">
                <a:moveTo>
                  <a:pt x="68261" y="119"/>
                </a:moveTo>
                <a:cubicBezTo>
                  <a:pt x="110065" y="101587"/>
                  <a:pt x="119325" y="178315"/>
                  <a:pt x="107948" y="277930"/>
                </a:cubicBezTo>
                <a:cubicBezTo>
                  <a:pt x="96571" y="377545"/>
                  <a:pt x="60855" y="504283"/>
                  <a:pt x="0" y="597812"/>
                </a:cubicBezTo>
                <a:lnTo>
                  <a:pt x="707230" y="589081"/>
                </a:lnTo>
                <a:cubicBezTo>
                  <a:pt x="715168" y="459700"/>
                  <a:pt x="703435" y="272879"/>
                  <a:pt x="614361" y="173950"/>
                </a:cubicBezTo>
                <a:cubicBezTo>
                  <a:pt x="534362" y="85100"/>
                  <a:pt x="381262" y="-3717"/>
                  <a:pt x="68261" y="119"/>
                </a:cubicBez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26" name="任意多边形: 形状 125"/>
          <p:cNvSpPr/>
          <p:nvPr userDrawn="1">
            <p:custDataLst>
              <p:tags r:id="rId98"/>
            </p:custDataLst>
          </p:nvPr>
        </p:nvSpPr>
        <p:spPr>
          <a:xfrm rot="21409153">
            <a:off x="3034030" y="3634740"/>
            <a:ext cx="47625" cy="335915"/>
          </a:xfrm>
          <a:custGeom>
            <a:avLst/>
            <a:gdLst>
              <a:gd name="connsiteX0" fmla="*/ 45244 w 45244"/>
              <a:gd name="connsiteY0" fmla="*/ 0 h 335756"/>
              <a:gd name="connsiteX1" fmla="*/ 0 w 45244"/>
              <a:gd name="connsiteY1" fmla="*/ 335756 h 335756"/>
              <a:gd name="connsiteX0-1" fmla="*/ 45244 w 45244"/>
              <a:gd name="connsiteY0-2" fmla="*/ 0 h 335756"/>
              <a:gd name="connsiteX1-3" fmla="*/ 23813 w 45244"/>
              <a:gd name="connsiteY1-4" fmla="*/ 157163 h 335756"/>
              <a:gd name="connsiteX2" fmla="*/ 0 w 45244"/>
              <a:gd name="connsiteY2" fmla="*/ 335756 h 335756"/>
              <a:gd name="connsiteX0-5" fmla="*/ 45244 w 45244"/>
              <a:gd name="connsiteY0-6" fmla="*/ 0 h 335756"/>
              <a:gd name="connsiteX1-7" fmla="*/ 38100 w 45244"/>
              <a:gd name="connsiteY1-8" fmla="*/ 157163 h 335756"/>
              <a:gd name="connsiteX2-9" fmla="*/ 0 w 45244"/>
              <a:gd name="connsiteY2-10" fmla="*/ 335756 h 335756"/>
              <a:gd name="connsiteX0-11" fmla="*/ 45244 w 50664"/>
              <a:gd name="connsiteY0-12" fmla="*/ 0 h 335756"/>
              <a:gd name="connsiteX1-13" fmla="*/ 50006 w 50664"/>
              <a:gd name="connsiteY1-14" fmla="*/ 157163 h 335756"/>
              <a:gd name="connsiteX2-15" fmla="*/ 0 w 50664"/>
              <a:gd name="connsiteY2-16" fmla="*/ 335756 h 335756"/>
              <a:gd name="connsiteX0-17" fmla="*/ 45244 w 52667"/>
              <a:gd name="connsiteY0-18" fmla="*/ 0 h 335756"/>
              <a:gd name="connsiteX1-19" fmla="*/ 50006 w 52667"/>
              <a:gd name="connsiteY1-20" fmla="*/ 157163 h 335756"/>
              <a:gd name="connsiteX2-21" fmla="*/ 0 w 52667"/>
              <a:gd name="connsiteY2-22" fmla="*/ 335756 h 335756"/>
              <a:gd name="connsiteX0-23" fmla="*/ 45244 w 50342"/>
              <a:gd name="connsiteY0-24" fmla="*/ 0 h 335756"/>
              <a:gd name="connsiteX1-25" fmla="*/ 50006 w 50342"/>
              <a:gd name="connsiteY1-26" fmla="*/ 157163 h 335756"/>
              <a:gd name="connsiteX2-27" fmla="*/ 0 w 50342"/>
              <a:gd name="connsiteY2-28" fmla="*/ 335756 h 335756"/>
              <a:gd name="connsiteX0-29" fmla="*/ 45244 w 50594"/>
              <a:gd name="connsiteY0-30" fmla="*/ 0 h 335756"/>
              <a:gd name="connsiteX1-31" fmla="*/ 50006 w 50594"/>
              <a:gd name="connsiteY1-32" fmla="*/ 157163 h 335756"/>
              <a:gd name="connsiteX2-33" fmla="*/ 0 w 50594"/>
              <a:gd name="connsiteY2-34" fmla="*/ 335756 h 335756"/>
              <a:gd name="connsiteX0-35" fmla="*/ 45244 w 51261"/>
              <a:gd name="connsiteY0-36" fmla="*/ 0 h 335756"/>
              <a:gd name="connsiteX1-37" fmla="*/ 50006 w 51261"/>
              <a:gd name="connsiteY1-38" fmla="*/ 157163 h 335756"/>
              <a:gd name="connsiteX2-39" fmla="*/ 0 w 51261"/>
              <a:gd name="connsiteY2-40" fmla="*/ 335756 h 335756"/>
              <a:gd name="connsiteX0-41" fmla="*/ 45244 w 47491"/>
              <a:gd name="connsiteY0-42" fmla="*/ 0 h 335756"/>
              <a:gd name="connsiteX1-43" fmla="*/ 45243 w 47491"/>
              <a:gd name="connsiteY1-44" fmla="*/ 150019 h 335756"/>
              <a:gd name="connsiteX2-45" fmla="*/ 0 w 47491"/>
              <a:gd name="connsiteY2-46" fmla="*/ 335756 h 335756"/>
              <a:gd name="connsiteX0-47" fmla="*/ 45244 w 48435"/>
              <a:gd name="connsiteY0-48" fmla="*/ 0 h 335756"/>
              <a:gd name="connsiteX1-49" fmla="*/ 45243 w 48435"/>
              <a:gd name="connsiteY1-50" fmla="*/ 150019 h 335756"/>
              <a:gd name="connsiteX2-51" fmla="*/ 0 w 48435"/>
              <a:gd name="connsiteY2-52" fmla="*/ 335756 h 335756"/>
              <a:gd name="connsiteX0-53" fmla="*/ 45244 w 48435"/>
              <a:gd name="connsiteY0-54" fmla="*/ 0 h 335756"/>
              <a:gd name="connsiteX1-55" fmla="*/ 45243 w 48435"/>
              <a:gd name="connsiteY1-56" fmla="*/ 150019 h 335756"/>
              <a:gd name="connsiteX2-57" fmla="*/ 0 w 48435"/>
              <a:gd name="connsiteY2-58" fmla="*/ 335756 h 335756"/>
              <a:gd name="connsiteX0-59" fmla="*/ 45244 w 48435"/>
              <a:gd name="connsiteY0-60" fmla="*/ 0 h 335756"/>
              <a:gd name="connsiteX1-61" fmla="*/ 45243 w 48435"/>
              <a:gd name="connsiteY1-62" fmla="*/ 150019 h 335756"/>
              <a:gd name="connsiteX2-63" fmla="*/ 0 w 48435"/>
              <a:gd name="connsiteY2-64" fmla="*/ 335756 h 335756"/>
              <a:gd name="connsiteX0-65" fmla="*/ 45244 w 45902"/>
              <a:gd name="connsiteY0-66" fmla="*/ 0 h 335756"/>
              <a:gd name="connsiteX1-67" fmla="*/ 45243 w 45902"/>
              <a:gd name="connsiteY1-68" fmla="*/ 150019 h 335756"/>
              <a:gd name="connsiteX2-69" fmla="*/ 0 w 45902"/>
              <a:gd name="connsiteY2-70" fmla="*/ 335756 h 335756"/>
              <a:gd name="connsiteX0-71" fmla="*/ 45244 w 52393"/>
              <a:gd name="connsiteY0-72" fmla="*/ 0 h 335756"/>
              <a:gd name="connsiteX1-73" fmla="*/ 52386 w 52393"/>
              <a:gd name="connsiteY1-74" fmla="*/ 152400 h 335756"/>
              <a:gd name="connsiteX2-75" fmla="*/ 0 w 52393"/>
              <a:gd name="connsiteY2-76" fmla="*/ 335756 h 335756"/>
              <a:gd name="connsiteX0-77" fmla="*/ 45244 w 56422"/>
              <a:gd name="connsiteY0-78" fmla="*/ 0 h 335756"/>
              <a:gd name="connsiteX1-79" fmla="*/ 52386 w 56422"/>
              <a:gd name="connsiteY1-80" fmla="*/ 152400 h 335756"/>
              <a:gd name="connsiteX2-81" fmla="*/ 0 w 56422"/>
              <a:gd name="connsiteY2-82" fmla="*/ 335756 h 335756"/>
              <a:gd name="connsiteX0-83" fmla="*/ 45244 w 53692"/>
              <a:gd name="connsiteY0-84" fmla="*/ 0 h 335756"/>
              <a:gd name="connsiteX1-85" fmla="*/ 52386 w 53692"/>
              <a:gd name="connsiteY1-86" fmla="*/ 152400 h 335756"/>
              <a:gd name="connsiteX2-87" fmla="*/ 0 w 53692"/>
              <a:gd name="connsiteY2-88" fmla="*/ 335756 h 335756"/>
              <a:gd name="connsiteX0-89" fmla="*/ 45244 w 62689"/>
              <a:gd name="connsiteY0-90" fmla="*/ 0 h 335756"/>
              <a:gd name="connsiteX1-91" fmla="*/ 61911 w 62689"/>
              <a:gd name="connsiteY1-92" fmla="*/ 150018 h 335756"/>
              <a:gd name="connsiteX2-93" fmla="*/ 0 w 62689"/>
              <a:gd name="connsiteY2-94" fmla="*/ 335756 h 335756"/>
              <a:gd name="connsiteX0-95" fmla="*/ 45244 w 62403"/>
              <a:gd name="connsiteY0-96" fmla="*/ 0 h 335756"/>
              <a:gd name="connsiteX1-97" fmla="*/ 61911 w 62403"/>
              <a:gd name="connsiteY1-98" fmla="*/ 150018 h 335756"/>
              <a:gd name="connsiteX2-99" fmla="*/ 0 w 62403"/>
              <a:gd name="connsiteY2-100" fmla="*/ 335756 h 335756"/>
              <a:gd name="connsiteX0-101" fmla="*/ 45244 w 55503"/>
              <a:gd name="connsiteY0-102" fmla="*/ 0 h 335756"/>
              <a:gd name="connsiteX1-103" fmla="*/ 54767 w 55503"/>
              <a:gd name="connsiteY1-104" fmla="*/ 157162 h 335756"/>
              <a:gd name="connsiteX2-105" fmla="*/ 0 w 55503"/>
              <a:gd name="connsiteY2-106" fmla="*/ 335756 h 335756"/>
              <a:gd name="connsiteX0-107" fmla="*/ 45244 w 47319"/>
              <a:gd name="connsiteY0-108" fmla="*/ 0 h 335756"/>
              <a:gd name="connsiteX1-109" fmla="*/ 45242 w 47319"/>
              <a:gd name="connsiteY1-110" fmla="*/ 157162 h 335756"/>
              <a:gd name="connsiteX2-111" fmla="*/ 0 w 47319"/>
              <a:gd name="connsiteY2-112" fmla="*/ 335756 h 335756"/>
              <a:gd name="connsiteX0-113" fmla="*/ 45244 w 47626"/>
              <a:gd name="connsiteY0-114" fmla="*/ 0 h 335756"/>
              <a:gd name="connsiteX1-115" fmla="*/ 45242 w 47626"/>
              <a:gd name="connsiteY1-116" fmla="*/ 157162 h 335756"/>
              <a:gd name="connsiteX2-117" fmla="*/ 0 w 47626"/>
              <a:gd name="connsiteY2-118" fmla="*/ 335756 h 3357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9" y="connsiteY2-10"/>
              </a:cxn>
            </a:cxnLst>
            <a:rect l="l" t="t" r="r" b="b"/>
            <a:pathLst>
              <a:path w="47626" h="335756">
                <a:moveTo>
                  <a:pt x="45244" y="0"/>
                </a:moveTo>
                <a:cubicBezTo>
                  <a:pt x="46831" y="52388"/>
                  <a:pt x="49701" y="83133"/>
                  <a:pt x="45242" y="157162"/>
                </a:cubicBezTo>
                <a:cubicBezTo>
                  <a:pt x="42230" y="207169"/>
                  <a:pt x="41275" y="288131"/>
                  <a:pt x="0" y="335756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27" name="任意多边形: 形状 126"/>
          <p:cNvSpPr/>
          <p:nvPr userDrawn="1">
            <p:custDataLst>
              <p:tags r:id="rId99"/>
            </p:custDataLst>
          </p:nvPr>
        </p:nvSpPr>
        <p:spPr>
          <a:xfrm rot="21409153">
            <a:off x="2930525" y="3640455"/>
            <a:ext cx="46355" cy="335915"/>
          </a:xfrm>
          <a:custGeom>
            <a:avLst/>
            <a:gdLst>
              <a:gd name="connsiteX0" fmla="*/ 45244 w 45244"/>
              <a:gd name="connsiteY0" fmla="*/ 0 h 335756"/>
              <a:gd name="connsiteX1" fmla="*/ 0 w 45244"/>
              <a:gd name="connsiteY1" fmla="*/ 335756 h 335756"/>
              <a:gd name="connsiteX0-1" fmla="*/ 45244 w 45244"/>
              <a:gd name="connsiteY0-2" fmla="*/ 0 h 335756"/>
              <a:gd name="connsiteX1-3" fmla="*/ 23813 w 45244"/>
              <a:gd name="connsiteY1-4" fmla="*/ 157163 h 335756"/>
              <a:gd name="connsiteX2" fmla="*/ 0 w 45244"/>
              <a:gd name="connsiteY2" fmla="*/ 335756 h 335756"/>
              <a:gd name="connsiteX0-5" fmla="*/ 45244 w 45244"/>
              <a:gd name="connsiteY0-6" fmla="*/ 0 h 335756"/>
              <a:gd name="connsiteX1-7" fmla="*/ 38100 w 45244"/>
              <a:gd name="connsiteY1-8" fmla="*/ 157163 h 335756"/>
              <a:gd name="connsiteX2-9" fmla="*/ 0 w 45244"/>
              <a:gd name="connsiteY2-10" fmla="*/ 335756 h 335756"/>
              <a:gd name="connsiteX0-11" fmla="*/ 45244 w 50664"/>
              <a:gd name="connsiteY0-12" fmla="*/ 0 h 335756"/>
              <a:gd name="connsiteX1-13" fmla="*/ 50006 w 50664"/>
              <a:gd name="connsiteY1-14" fmla="*/ 157163 h 335756"/>
              <a:gd name="connsiteX2-15" fmla="*/ 0 w 50664"/>
              <a:gd name="connsiteY2-16" fmla="*/ 335756 h 335756"/>
              <a:gd name="connsiteX0-17" fmla="*/ 45244 w 52667"/>
              <a:gd name="connsiteY0-18" fmla="*/ 0 h 335756"/>
              <a:gd name="connsiteX1-19" fmla="*/ 50006 w 52667"/>
              <a:gd name="connsiteY1-20" fmla="*/ 157163 h 335756"/>
              <a:gd name="connsiteX2-21" fmla="*/ 0 w 52667"/>
              <a:gd name="connsiteY2-22" fmla="*/ 335756 h 335756"/>
              <a:gd name="connsiteX0-23" fmla="*/ 45244 w 50342"/>
              <a:gd name="connsiteY0-24" fmla="*/ 0 h 335756"/>
              <a:gd name="connsiteX1-25" fmla="*/ 50006 w 50342"/>
              <a:gd name="connsiteY1-26" fmla="*/ 157163 h 335756"/>
              <a:gd name="connsiteX2-27" fmla="*/ 0 w 50342"/>
              <a:gd name="connsiteY2-28" fmla="*/ 335756 h 335756"/>
              <a:gd name="connsiteX0-29" fmla="*/ 45244 w 50594"/>
              <a:gd name="connsiteY0-30" fmla="*/ 0 h 335756"/>
              <a:gd name="connsiteX1-31" fmla="*/ 50006 w 50594"/>
              <a:gd name="connsiteY1-32" fmla="*/ 157163 h 335756"/>
              <a:gd name="connsiteX2-33" fmla="*/ 0 w 50594"/>
              <a:gd name="connsiteY2-34" fmla="*/ 335756 h 335756"/>
              <a:gd name="connsiteX0-35" fmla="*/ 45244 w 51261"/>
              <a:gd name="connsiteY0-36" fmla="*/ 0 h 335756"/>
              <a:gd name="connsiteX1-37" fmla="*/ 50006 w 51261"/>
              <a:gd name="connsiteY1-38" fmla="*/ 157163 h 335756"/>
              <a:gd name="connsiteX2-39" fmla="*/ 0 w 51261"/>
              <a:gd name="connsiteY2-40" fmla="*/ 335756 h 335756"/>
              <a:gd name="connsiteX0-41" fmla="*/ 45244 w 46285"/>
              <a:gd name="connsiteY0-42" fmla="*/ 0 h 335756"/>
              <a:gd name="connsiteX1-43" fmla="*/ 42863 w 46285"/>
              <a:gd name="connsiteY1-44" fmla="*/ 159544 h 335756"/>
              <a:gd name="connsiteX2-45" fmla="*/ 0 w 46285"/>
              <a:gd name="connsiteY2-46" fmla="*/ 335756 h 335756"/>
              <a:gd name="connsiteX0-47" fmla="*/ 45244 w 46285"/>
              <a:gd name="connsiteY0-48" fmla="*/ 0 h 335756"/>
              <a:gd name="connsiteX1-49" fmla="*/ 42863 w 46285"/>
              <a:gd name="connsiteY1-50" fmla="*/ 159544 h 335756"/>
              <a:gd name="connsiteX2-51" fmla="*/ 0 w 46285"/>
              <a:gd name="connsiteY2-52" fmla="*/ 335756 h 3357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9" y="connsiteY2-10"/>
              </a:cxn>
            </a:cxnLst>
            <a:rect l="l" t="t" r="r" b="b"/>
            <a:pathLst>
              <a:path w="46285" h="335756">
                <a:moveTo>
                  <a:pt x="45244" y="0"/>
                </a:moveTo>
                <a:cubicBezTo>
                  <a:pt x="46831" y="52388"/>
                  <a:pt x="47010" y="103159"/>
                  <a:pt x="42863" y="159544"/>
                </a:cubicBezTo>
                <a:cubicBezTo>
                  <a:pt x="36829" y="241591"/>
                  <a:pt x="26987" y="283368"/>
                  <a:pt x="0" y="335756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128" name="直接连接符 127"/>
          <p:cNvCxnSpPr/>
          <p:nvPr userDrawn="1">
            <p:custDataLst>
              <p:tags r:id="rId100"/>
            </p:custDataLst>
          </p:nvPr>
        </p:nvCxnSpPr>
        <p:spPr>
          <a:xfrm rot="21409153" flipH="1">
            <a:off x="2419985" y="3651885"/>
            <a:ext cx="648335" cy="0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129" name="直接连接符 128"/>
          <p:cNvCxnSpPr/>
          <p:nvPr userDrawn="1">
            <p:custDataLst>
              <p:tags r:id="rId101"/>
            </p:custDataLst>
          </p:nvPr>
        </p:nvCxnSpPr>
        <p:spPr>
          <a:xfrm rot="21409153" flipH="1">
            <a:off x="2409190" y="3415665"/>
            <a:ext cx="81280" cy="10731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 userDrawn="1">
            <p:custDataLst>
              <p:tags r:id="rId102"/>
            </p:custDataLst>
          </p:nvPr>
        </p:nvCxnSpPr>
        <p:spPr>
          <a:xfrm rot="21409153" flipH="1">
            <a:off x="2407920" y="3418840"/>
            <a:ext cx="168910" cy="22479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/>
          <p:nvPr userDrawn="1">
            <p:custDataLst>
              <p:tags r:id="rId103"/>
            </p:custDataLst>
          </p:nvPr>
        </p:nvCxnSpPr>
        <p:spPr>
          <a:xfrm rot="21409153" flipH="1">
            <a:off x="2477135" y="3442970"/>
            <a:ext cx="168910" cy="22479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 userDrawn="1">
            <p:custDataLst>
              <p:tags r:id="rId104"/>
            </p:custDataLst>
          </p:nvPr>
        </p:nvCxnSpPr>
        <p:spPr>
          <a:xfrm rot="21409153" flipH="1">
            <a:off x="2573655" y="3448685"/>
            <a:ext cx="150495" cy="20891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 userDrawn="1">
            <p:custDataLst>
              <p:tags r:id="rId105"/>
            </p:custDataLst>
          </p:nvPr>
        </p:nvCxnSpPr>
        <p:spPr>
          <a:xfrm rot="21409153" flipH="1">
            <a:off x="2658745" y="3482340"/>
            <a:ext cx="128905" cy="17780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/>
          <p:cNvCxnSpPr/>
          <p:nvPr userDrawn="1">
            <p:custDataLst>
              <p:tags r:id="rId106"/>
            </p:custDataLst>
          </p:nvPr>
        </p:nvCxnSpPr>
        <p:spPr>
          <a:xfrm rot="21409153" flipH="1">
            <a:off x="2732405" y="3508375"/>
            <a:ext cx="117475" cy="14668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/>
          <p:cNvCxnSpPr/>
          <p:nvPr userDrawn="1">
            <p:custDataLst>
              <p:tags r:id="rId107"/>
            </p:custDataLst>
          </p:nvPr>
        </p:nvCxnSpPr>
        <p:spPr>
          <a:xfrm rot="21409153" flipH="1">
            <a:off x="2815590" y="3545840"/>
            <a:ext cx="89535" cy="10541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 userDrawn="1">
            <p:custDataLst>
              <p:tags r:id="rId108"/>
            </p:custDataLst>
          </p:nvPr>
        </p:nvCxnSpPr>
        <p:spPr>
          <a:xfrm rot="21409153" flipH="1">
            <a:off x="2903220" y="3591560"/>
            <a:ext cx="50800" cy="4889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 userDrawn="1">
            <p:custDataLst>
              <p:tags r:id="rId109"/>
            </p:custDataLst>
          </p:nvPr>
        </p:nvCxnSpPr>
        <p:spPr>
          <a:xfrm rot="21409153" flipH="1">
            <a:off x="2997835" y="3641725"/>
            <a:ext cx="64135" cy="7937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 userDrawn="1">
            <p:custDataLst>
              <p:tags r:id="rId110"/>
            </p:custDataLst>
          </p:nvPr>
        </p:nvCxnSpPr>
        <p:spPr>
          <a:xfrm rot="21409153" flipH="1">
            <a:off x="3016250" y="3709035"/>
            <a:ext cx="57785" cy="6731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连接符 138"/>
          <p:cNvCxnSpPr/>
          <p:nvPr userDrawn="1">
            <p:custDataLst>
              <p:tags r:id="rId111"/>
            </p:custDataLst>
          </p:nvPr>
        </p:nvCxnSpPr>
        <p:spPr>
          <a:xfrm rot="21409153" flipH="1">
            <a:off x="3025775" y="3781425"/>
            <a:ext cx="57785" cy="6794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/>
          <p:cNvCxnSpPr/>
          <p:nvPr userDrawn="1">
            <p:custDataLst>
              <p:tags r:id="rId112"/>
            </p:custDataLst>
          </p:nvPr>
        </p:nvCxnSpPr>
        <p:spPr>
          <a:xfrm rot="21409153" flipH="1">
            <a:off x="3026410" y="3841115"/>
            <a:ext cx="57785" cy="6794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任意多边形: 形状 122"/>
          <p:cNvSpPr/>
          <p:nvPr userDrawn="1">
            <p:custDataLst>
              <p:tags r:id="rId113"/>
            </p:custDataLst>
          </p:nvPr>
        </p:nvSpPr>
        <p:spPr>
          <a:xfrm rot="21409153">
            <a:off x="2270760" y="3325495"/>
            <a:ext cx="54610" cy="90170"/>
          </a:xfrm>
          <a:custGeom>
            <a:avLst/>
            <a:gdLst>
              <a:gd name="connsiteX0" fmla="*/ 0 w 54769"/>
              <a:gd name="connsiteY0" fmla="*/ 90487 h 90487"/>
              <a:gd name="connsiteX1" fmla="*/ 38100 w 54769"/>
              <a:gd name="connsiteY1" fmla="*/ 0 h 90487"/>
              <a:gd name="connsiteX2" fmla="*/ 54769 w 54769"/>
              <a:gd name="connsiteY2" fmla="*/ 83344 h 90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69" h="90487">
                <a:moveTo>
                  <a:pt x="0" y="90487"/>
                </a:moveTo>
                <a:lnTo>
                  <a:pt x="38100" y="0"/>
                </a:lnTo>
                <a:lnTo>
                  <a:pt x="54769" y="83344"/>
                </a:lnTo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124" name="直接连接符 123"/>
          <p:cNvCxnSpPr/>
          <p:nvPr userDrawn="1">
            <p:custDataLst>
              <p:tags r:id="rId114"/>
            </p:custDataLst>
          </p:nvPr>
        </p:nvCxnSpPr>
        <p:spPr>
          <a:xfrm rot="21409153" flipH="1">
            <a:off x="2281555" y="3368675"/>
            <a:ext cx="44450" cy="10795"/>
          </a:xfrm>
          <a:prstGeom prst="line">
            <a:avLst/>
          </a:pr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120" name="任意多边形 40"/>
          <p:cNvSpPr/>
          <p:nvPr>
            <p:custDataLst>
              <p:tags r:id="rId115"/>
            </p:custDataLst>
          </p:nvPr>
        </p:nvSpPr>
        <p:spPr>
          <a:xfrm rot="122871">
            <a:off x="2844165" y="3693795"/>
            <a:ext cx="71755" cy="76200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" h="413">
                <a:moveTo>
                  <a:pt x="0" y="3"/>
                </a:moveTo>
                <a:cubicBezTo>
                  <a:pt x="34" y="79"/>
                  <a:pt x="79" y="261"/>
                  <a:pt x="52" y="412"/>
                </a:cubicBezTo>
                <a:cubicBezTo>
                  <a:pt x="123" y="412"/>
                  <a:pt x="407" y="433"/>
                  <a:pt x="390" y="295"/>
                </a:cubicBezTo>
                <a:cubicBezTo>
                  <a:pt x="375" y="174"/>
                  <a:pt x="184" y="192"/>
                  <a:pt x="109" y="189"/>
                </a:cubicBezTo>
                <a:cubicBezTo>
                  <a:pt x="195" y="174"/>
                  <a:pt x="301" y="146"/>
                  <a:pt x="296" y="85"/>
                </a:cubicBezTo>
                <a:cubicBezTo>
                  <a:pt x="289" y="2"/>
                  <a:pt x="79" y="-5"/>
                  <a:pt x="0" y="3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21" name="任意多边形 58"/>
          <p:cNvSpPr/>
          <p:nvPr>
            <p:custDataLst>
              <p:tags r:id="rId116"/>
            </p:custDataLst>
          </p:nvPr>
        </p:nvSpPr>
        <p:spPr>
          <a:xfrm rot="2387472">
            <a:off x="2242820" y="4060825"/>
            <a:ext cx="66040" cy="71120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22" name="任意多边形: 形状 121"/>
          <p:cNvSpPr>
            <a:spLocks noChangeAspect="1"/>
          </p:cNvSpPr>
          <p:nvPr>
            <p:custDataLst>
              <p:tags r:id="rId117"/>
            </p:custDataLst>
          </p:nvPr>
        </p:nvSpPr>
        <p:spPr>
          <a:xfrm rot="1002510">
            <a:off x="3033395" y="4010660"/>
            <a:ext cx="57150" cy="74295"/>
          </a:xfrm>
          <a:custGeom>
            <a:avLst/>
            <a:gdLst>
              <a:gd name="connsiteX0" fmla="*/ 0 w 50007"/>
              <a:gd name="connsiteY0" fmla="*/ 0 h 57150"/>
              <a:gd name="connsiteX1" fmla="*/ 19050 w 50007"/>
              <a:gd name="connsiteY1" fmla="*/ 57150 h 57150"/>
              <a:gd name="connsiteX2" fmla="*/ 50007 w 50007"/>
              <a:gd name="connsiteY2" fmla="*/ 21431 h 57150"/>
              <a:gd name="connsiteX3" fmla="*/ 0 w 50007"/>
              <a:gd name="connsiteY3" fmla="*/ 0 h 57150"/>
              <a:gd name="connsiteX0-1" fmla="*/ 0 w 50007"/>
              <a:gd name="connsiteY0-2" fmla="*/ 0 h 57150"/>
              <a:gd name="connsiteX1-3" fmla="*/ 9185 w 50007"/>
              <a:gd name="connsiteY1-4" fmla="*/ 27457 h 57150"/>
              <a:gd name="connsiteX2-5" fmla="*/ 19050 w 50007"/>
              <a:gd name="connsiteY2-6" fmla="*/ 57150 h 57150"/>
              <a:gd name="connsiteX3-7" fmla="*/ 50007 w 50007"/>
              <a:gd name="connsiteY3-8" fmla="*/ 21431 h 57150"/>
              <a:gd name="connsiteX4" fmla="*/ 0 w 50007"/>
              <a:gd name="connsiteY4" fmla="*/ 0 h 57150"/>
              <a:gd name="connsiteX0-9" fmla="*/ 0 w 50007"/>
              <a:gd name="connsiteY0-10" fmla="*/ 0 h 57150"/>
              <a:gd name="connsiteX1-11" fmla="*/ 11962 w 50007"/>
              <a:gd name="connsiteY1-12" fmla="*/ 27243 h 57150"/>
              <a:gd name="connsiteX2-13" fmla="*/ 19050 w 50007"/>
              <a:gd name="connsiteY2-14" fmla="*/ 57150 h 57150"/>
              <a:gd name="connsiteX3-15" fmla="*/ 50007 w 50007"/>
              <a:gd name="connsiteY3-16" fmla="*/ 21431 h 57150"/>
              <a:gd name="connsiteX4-17" fmla="*/ 0 w 50007"/>
              <a:gd name="connsiteY4-18" fmla="*/ 0 h 57150"/>
              <a:gd name="connsiteX0-19" fmla="*/ 1536 w 51543"/>
              <a:gd name="connsiteY0-20" fmla="*/ 0 h 57181"/>
              <a:gd name="connsiteX1-21" fmla="*/ 13498 w 51543"/>
              <a:gd name="connsiteY1-22" fmla="*/ 27243 h 57181"/>
              <a:gd name="connsiteX2-23" fmla="*/ 20586 w 51543"/>
              <a:gd name="connsiteY2-24" fmla="*/ 57150 h 57181"/>
              <a:gd name="connsiteX3-25" fmla="*/ 51543 w 51543"/>
              <a:gd name="connsiteY3-26" fmla="*/ 21431 h 57181"/>
              <a:gd name="connsiteX4-27" fmla="*/ 1536 w 51543"/>
              <a:gd name="connsiteY4-28" fmla="*/ 0 h 57181"/>
              <a:gd name="connsiteX0-29" fmla="*/ 1430 w 51437"/>
              <a:gd name="connsiteY0-30" fmla="*/ 0 h 57181"/>
              <a:gd name="connsiteX1-31" fmla="*/ 14887 w 51437"/>
              <a:gd name="connsiteY1-32" fmla="*/ 27029 h 57181"/>
              <a:gd name="connsiteX2-33" fmla="*/ 20480 w 51437"/>
              <a:gd name="connsiteY2-34" fmla="*/ 57150 h 57181"/>
              <a:gd name="connsiteX3-35" fmla="*/ 51437 w 51437"/>
              <a:gd name="connsiteY3-36" fmla="*/ 21431 h 57181"/>
              <a:gd name="connsiteX4-37" fmla="*/ 1430 w 51437"/>
              <a:gd name="connsiteY4-38" fmla="*/ 0 h 57181"/>
              <a:gd name="connsiteX0-39" fmla="*/ 0 w 50007"/>
              <a:gd name="connsiteY0-40" fmla="*/ 0 h 57181"/>
              <a:gd name="connsiteX1-41" fmla="*/ 13457 w 50007"/>
              <a:gd name="connsiteY1-42" fmla="*/ 27029 h 57181"/>
              <a:gd name="connsiteX2-43" fmla="*/ 19050 w 50007"/>
              <a:gd name="connsiteY2-44" fmla="*/ 57150 h 57181"/>
              <a:gd name="connsiteX3-45" fmla="*/ 50007 w 50007"/>
              <a:gd name="connsiteY3-46" fmla="*/ 21431 h 57181"/>
              <a:gd name="connsiteX4-47" fmla="*/ 0 w 50007"/>
              <a:gd name="connsiteY4-48" fmla="*/ 0 h 57181"/>
              <a:gd name="connsiteX0-49" fmla="*/ 0 w 50007"/>
              <a:gd name="connsiteY0-50" fmla="*/ 0 h 57150"/>
              <a:gd name="connsiteX1-51" fmla="*/ 13457 w 50007"/>
              <a:gd name="connsiteY1-52" fmla="*/ 27029 h 57150"/>
              <a:gd name="connsiteX2-53" fmla="*/ 19050 w 50007"/>
              <a:gd name="connsiteY2-54" fmla="*/ 57150 h 57150"/>
              <a:gd name="connsiteX3-55" fmla="*/ 50007 w 50007"/>
              <a:gd name="connsiteY3-56" fmla="*/ 21431 h 57150"/>
              <a:gd name="connsiteX4-57" fmla="*/ 0 w 50007"/>
              <a:gd name="connsiteY4-58" fmla="*/ 0 h 57150"/>
              <a:gd name="connsiteX0-59" fmla="*/ 0 w 50596"/>
              <a:gd name="connsiteY0-60" fmla="*/ 42 h 57192"/>
              <a:gd name="connsiteX1-61" fmla="*/ 13457 w 50596"/>
              <a:gd name="connsiteY1-62" fmla="*/ 27071 h 57192"/>
              <a:gd name="connsiteX2-63" fmla="*/ 19050 w 50596"/>
              <a:gd name="connsiteY2-64" fmla="*/ 57192 h 57192"/>
              <a:gd name="connsiteX3-65" fmla="*/ 50007 w 50596"/>
              <a:gd name="connsiteY3-66" fmla="*/ 21473 h 57192"/>
              <a:gd name="connsiteX4-67" fmla="*/ 0 w 50596"/>
              <a:gd name="connsiteY4-68" fmla="*/ 42 h 57192"/>
              <a:gd name="connsiteX0-69" fmla="*/ 0 w 50400"/>
              <a:gd name="connsiteY0-70" fmla="*/ 49 h 57199"/>
              <a:gd name="connsiteX1-71" fmla="*/ 13457 w 50400"/>
              <a:gd name="connsiteY1-72" fmla="*/ 27078 h 57199"/>
              <a:gd name="connsiteX2-73" fmla="*/ 19050 w 50400"/>
              <a:gd name="connsiteY2-74" fmla="*/ 57199 h 57199"/>
              <a:gd name="connsiteX3-75" fmla="*/ 50007 w 50400"/>
              <a:gd name="connsiteY3-76" fmla="*/ 21480 h 57199"/>
              <a:gd name="connsiteX4-77" fmla="*/ 0 w 50400"/>
              <a:gd name="connsiteY4-78" fmla="*/ 49 h 57199"/>
              <a:gd name="connsiteX0-79" fmla="*/ 0 w 46201"/>
              <a:gd name="connsiteY0-80" fmla="*/ 52 h 57202"/>
              <a:gd name="connsiteX1-81" fmla="*/ 13457 w 46201"/>
              <a:gd name="connsiteY1-82" fmla="*/ 27081 h 57202"/>
              <a:gd name="connsiteX2-83" fmla="*/ 19050 w 46201"/>
              <a:gd name="connsiteY2-84" fmla="*/ 57202 h 57202"/>
              <a:gd name="connsiteX3-85" fmla="*/ 45735 w 46201"/>
              <a:gd name="connsiteY3-86" fmla="*/ 20629 h 57202"/>
              <a:gd name="connsiteX4-87" fmla="*/ 0 w 46201"/>
              <a:gd name="connsiteY4-88" fmla="*/ 52 h 57202"/>
              <a:gd name="connsiteX0-89" fmla="*/ 0 w 46894"/>
              <a:gd name="connsiteY0-90" fmla="*/ 190 h 57340"/>
              <a:gd name="connsiteX1-91" fmla="*/ 13457 w 46894"/>
              <a:gd name="connsiteY1-92" fmla="*/ 27219 h 57340"/>
              <a:gd name="connsiteX2-93" fmla="*/ 19050 w 46894"/>
              <a:gd name="connsiteY2-94" fmla="*/ 57340 h 57340"/>
              <a:gd name="connsiteX3-95" fmla="*/ 45735 w 46894"/>
              <a:gd name="connsiteY3-96" fmla="*/ 20767 h 57340"/>
              <a:gd name="connsiteX4-97" fmla="*/ 0 w 46894"/>
              <a:gd name="connsiteY4-98" fmla="*/ 190 h 57340"/>
              <a:gd name="connsiteX0-99" fmla="*/ 0 w 46496"/>
              <a:gd name="connsiteY0-100" fmla="*/ 214 h 57364"/>
              <a:gd name="connsiteX1-101" fmla="*/ 13457 w 46496"/>
              <a:gd name="connsiteY1-102" fmla="*/ 27243 h 57364"/>
              <a:gd name="connsiteX2-103" fmla="*/ 19050 w 46496"/>
              <a:gd name="connsiteY2-104" fmla="*/ 57364 h 57364"/>
              <a:gd name="connsiteX3-105" fmla="*/ 45735 w 46496"/>
              <a:gd name="connsiteY3-106" fmla="*/ 20791 h 57364"/>
              <a:gd name="connsiteX4-107" fmla="*/ 0 w 46496"/>
              <a:gd name="connsiteY4-108" fmla="*/ 214 h 57364"/>
              <a:gd name="connsiteX0-109" fmla="*/ 0 w 46461"/>
              <a:gd name="connsiteY0-110" fmla="*/ 214 h 57364"/>
              <a:gd name="connsiteX1-111" fmla="*/ 13457 w 46461"/>
              <a:gd name="connsiteY1-112" fmla="*/ 27243 h 57364"/>
              <a:gd name="connsiteX2-113" fmla="*/ 19050 w 46461"/>
              <a:gd name="connsiteY2-114" fmla="*/ 57364 h 57364"/>
              <a:gd name="connsiteX3-115" fmla="*/ 45735 w 46461"/>
              <a:gd name="connsiteY3-116" fmla="*/ 20791 h 57364"/>
              <a:gd name="connsiteX4-117" fmla="*/ 0 w 46461"/>
              <a:gd name="connsiteY4-118" fmla="*/ 214 h 57364"/>
              <a:gd name="connsiteX0-119" fmla="*/ 0 w 46461"/>
              <a:gd name="connsiteY0-120" fmla="*/ 977 h 58127"/>
              <a:gd name="connsiteX1-121" fmla="*/ 13457 w 46461"/>
              <a:gd name="connsiteY1-122" fmla="*/ 28006 h 58127"/>
              <a:gd name="connsiteX2-123" fmla="*/ 19050 w 46461"/>
              <a:gd name="connsiteY2-124" fmla="*/ 58127 h 58127"/>
              <a:gd name="connsiteX3-125" fmla="*/ 45735 w 46461"/>
              <a:gd name="connsiteY3-126" fmla="*/ 21554 h 58127"/>
              <a:gd name="connsiteX4-127" fmla="*/ 0 w 46461"/>
              <a:gd name="connsiteY4-128" fmla="*/ 977 h 58127"/>
              <a:gd name="connsiteX0-129" fmla="*/ 0 w 46461"/>
              <a:gd name="connsiteY0-130" fmla="*/ 1060 h 58210"/>
              <a:gd name="connsiteX1-131" fmla="*/ 13457 w 46461"/>
              <a:gd name="connsiteY1-132" fmla="*/ 28089 h 58210"/>
              <a:gd name="connsiteX2-133" fmla="*/ 19050 w 46461"/>
              <a:gd name="connsiteY2-134" fmla="*/ 58210 h 58210"/>
              <a:gd name="connsiteX3-135" fmla="*/ 45735 w 46461"/>
              <a:gd name="connsiteY3-136" fmla="*/ 21637 h 58210"/>
              <a:gd name="connsiteX4-137" fmla="*/ 0 w 46461"/>
              <a:gd name="connsiteY4-138" fmla="*/ 1060 h 58210"/>
              <a:gd name="connsiteX0-139" fmla="*/ 0 w 45838"/>
              <a:gd name="connsiteY0-140" fmla="*/ 1608 h 58758"/>
              <a:gd name="connsiteX1-141" fmla="*/ 13457 w 45838"/>
              <a:gd name="connsiteY1-142" fmla="*/ 28637 h 58758"/>
              <a:gd name="connsiteX2-143" fmla="*/ 19050 w 45838"/>
              <a:gd name="connsiteY2-144" fmla="*/ 58758 h 58758"/>
              <a:gd name="connsiteX3-145" fmla="*/ 45094 w 45838"/>
              <a:gd name="connsiteY3-146" fmla="*/ 18554 h 58758"/>
              <a:gd name="connsiteX4-147" fmla="*/ 0 w 45838"/>
              <a:gd name="connsiteY4-148" fmla="*/ 1608 h 58758"/>
              <a:gd name="connsiteX0-149" fmla="*/ 0 w 45999"/>
              <a:gd name="connsiteY0-150" fmla="*/ 1631 h 58781"/>
              <a:gd name="connsiteX1-151" fmla="*/ 13457 w 45999"/>
              <a:gd name="connsiteY1-152" fmla="*/ 28660 h 58781"/>
              <a:gd name="connsiteX2-153" fmla="*/ 19050 w 45999"/>
              <a:gd name="connsiteY2-154" fmla="*/ 58781 h 58781"/>
              <a:gd name="connsiteX3-155" fmla="*/ 45094 w 45999"/>
              <a:gd name="connsiteY3-156" fmla="*/ 18577 h 58781"/>
              <a:gd name="connsiteX4-157" fmla="*/ 0 w 45999"/>
              <a:gd name="connsiteY4-158" fmla="*/ 1631 h 58781"/>
              <a:gd name="connsiteX0-159" fmla="*/ 0 w 46164"/>
              <a:gd name="connsiteY0-160" fmla="*/ 2353 h 59503"/>
              <a:gd name="connsiteX1-161" fmla="*/ 13457 w 46164"/>
              <a:gd name="connsiteY1-162" fmla="*/ 29382 h 59503"/>
              <a:gd name="connsiteX2-163" fmla="*/ 19050 w 46164"/>
              <a:gd name="connsiteY2-164" fmla="*/ 59503 h 59503"/>
              <a:gd name="connsiteX3-165" fmla="*/ 45094 w 46164"/>
              <a:gd name="connsiteY3-166" fmla="*/ 19299 h 59503"/>
              <a:gd name="connsiteX4-167" fmla="*/ 0 w 46164"/>
              <a:gd name="connsiteY4-168" fmla="*/ 2353 h 59503"/>
              <a:gd name="connsiteX0-169" fmla="*/ 152 w 46316"/>
              <a:gd name="connsiteY0-170" fmla="*/ 2353 h 59503"/>
              <a:gd name="connsiteX1-171" fmla="*/ 1085 w 46316"/>
              <a:gd name="connsiteY1-172" fmla="*/ 32165 h 59503"/>
              <a:gd name="connsiteX2-173" fmla="*/ 19202 w 46316"/>
              <a:gd name="connsiteY2-174" fmla="*/ 59503 h 59503"/>
              <a:gd name="connsiteX3-175" fmla="*/ 45246 w 46316"/>
              <a:gd name="connsiteY3-176" fmla="*/ 19299 h 59503"/>
              <a:gd name="connsiteX4-177" fmla="*/ 152 w 46316"/>
              <a:gd name="connsiteY4-178" fmla="*/ 2353 h 59503"/>
              <a:gd name="connsiteX0-179" fmla="*/ 680 w 46844"/>
              <a:gd name="connsiteY0-180" fmla="*/ 2353 h 59503"/>
              <a:gd name="connsiteX1-181" fmla="*/ 1613 w 46844"/>
              <a:gd name="connsiteY1-182" fmla="*/ 32165 h 59503"/>
              <a:gd name="connsiteX2-183" fmla="*/ 19730 w 46844"/>
              <a:gd name="connsiteY2-184" fmla="*/ 59503 h 59503"/>
              <a:gd name="connsiteX3-185" fmla="*/ 45774 w 46844"/>
              <a:gd name="connsiteY3-186" fmla="*/ 19299 h 59503"/>
              <a:gd name="connsiteX4-187" fmla="*/ 680 w 46844"/>
              <a:gd name="connsiteY4-188" fmla="*/ 2353 h 59503"/>
              <a:gd name="connsiteX0-189" fmla="*/ 680 w 46844"/>
              <a:gd name="connsiteY0-190" fmla="*/ 2353 h 59503"/>
              <a:gd name="connsiteX1-191" fmla="*/ 1613 w 46844"/>
              <a:gd name="connsiteY1-192" fmla="*/ 32165 h 59503"/>
              <a:gd name="connsiteX2-193" fmla="*/ 19730 w 46844"/>
              <a:gd name="connsiteY2-194" fmla="*/ 59503 h 59503"/>
              <a:gd name="connsiteX3-195" fmla="*/ 45774 w 46844"/>
              <a:gd name="connsiteY3-196" fmla="*/ 19299 h 59503"/>
              <a:gd name="connsiteX4-197" fmla="*/ 680 w 46844"/>
              <a:gd name="connsiteY4-198" fmla="*/ 2353 h 59503"/>
              <a:gd name="connsiteX0-199" fmla="*/ 680 w 44811"/>
              <a:gd name="connsiteY0-200" fmla="*/ 1561 h 58711"/>
              <a:gd name="connsiteX1-201" fmla="*/ 1613 w 44811"/>
              <a:gd name="connsiteY1-202" fmla="*/ 31373 h 58711"/>
              <a:gd name="connsiteX2-203" fmla="*/ 19730 w 44811"/>
              <a:gd name="connsiteY2-204" fmla="*/ 58711 h 58711"/>
              <a:gd name="connsiteX3-205" fmla="*/ 43655 w 44811"/>
              <a:gd name="connsiteY3-206" fmla="*/ 21897 h 58711"/>
              <a:gd name="connsiteX4-207" fmla="*/ 680 w 44811"/>
              <a:gd name="connsiteY4-208" fmla="*/ 1561 h 58711"/>
              <a:gd name="connsiteX0-209" fmla="*/ 680 w 41990"/>
              <a:gd name="connsiteY0-210" fmla="*/ 2745 h 59895"/>
              <a:gd name="connsiteX1-211" fmla="*/ 1613 w 41990"/>
              <a:gd name="connsiteY1-212" fmla="*/ 32557 h 59895"/>
              <a:gd name="connsiteX2-213" fmla="*/ 19730 w 41990"/>
              <a:gd name="connsiteY2-214" fmla="*/ 59895 h 59895"/>
              <a:gd name="connsiteX3-215" fmla="*/ 40688 w 41990"/>
              <a:gd name="connsiteY3-216" fmla="*/ 18419 h 59895"/>
              <a:gd name="connsiteX4-217" fmla="*/ 680 w 41990"/>
              <a:gd name="connsiteY4-218" fmla="*/ 2745 h 59895"/>
              <a:gd name="connsiteX0-219" fmla="*/ 680 w 41870"/>
              <a:gd name="connsiteY0-220" fmla="*/ 2307 h 59457"/>
              <a:gd name="connsiteX1-221" fmla="*/ 1613 w 41870"/>
              <a:gd name="connsiteY1-222" fmla="*/ 32119 h 59457"/>
              <a:gd name="connsiteX2-223" fmla="*/ 19730 w 41870"/>
              <a:gd name="connsiteY2-224" fmla="*/ 59457 h 59457"/>
              <a:gd name="connsiteX3-225" fmla="*/ 40688 w 41870"/>
              <a:gd name="connsiteY3-226" fmla="*/ 17981 h 59457"/>
              <a:gd name="connsiteX4-227" fmla="*/ 680 w 41870"/>
              <a:gd name="connsiteY4-228" fmla="*/ 2307 h 59457"/>
              <a:gd name="connsiteX0-229" fmla="*/ 680 w 40982"/>
              <a:gd name="connsiteY0-230" fmla="*/ 2417 h 59567"/>
              <a:gd name="connsiteX1-231" fmla="*/ 1613 w 40982"/>
              <a:gd name="connsiteY1-232" fmla="*/ 32229 h 59567"/>
              <a:gd name="connsiteX2-233" fmla="*/ 19730 w 40982"/>
              <a:gd name="connsiteY2-234" fmla="*/ 59567 h 59567"/>
              <a:gd name="connsiteX3-235" fmla="*/ 40688 w 40982"/>
              <a:gd name="connsiteY3-236" fmla="*/ 18091 h 59567"/>
              <a:gd name="connsiteX4-237" fmla="*/ 680 w 40982"/>
              <a:gd name="connsiteY4-238" fmla="*/ 2417 h 59567"/>
              <a:gd name="connsiteX0-239" fmla="*/ 943 w 41245"/>
              <a:gd name="connsiteY0-240" fmla="*/ 2417 h 59567"/>
              <a:gd name="connsiteX1-241" fmla="*/ 1876 w 41245"/>
              <a:gd name="connsiteY1-242" fmla="*/ 32229 h 59567"/>
              <a:gd name="connsiteX2-243" fmla="*/ 19993 w 41245"/>
              <a:gd name="connsiteY2-244" fmla="*/ 59567 h 59567"/>
              <a:gd name="connsiteX3-245" fmla="*/ 40951 w 41245"/>
              <a:gd name="connsiteY3-246" fmla="*/ 18091 h 59567"/>
              <a:gd name="connsiteX4-247" fmla="*/ 943 w 41245"/>
              <a:gd name="connsiteY4-248" fmla="*/ 2417 h 59567"/>
              <a:gd name="connsiteX0-249" fmla="*/ 1783 w 42085"/>
              <a:gd name="connsiteY0-250" fmla="*/ 2417 h 59567"/>
              <a:gd name="connsiteX1-251" fmla="*/ 1445 w 42085"/>
              <a:gd name="connsiteY1-252" fmla="*/ 31805 h 59567"/>
              <a:gd name="connsiteX2-253" fmla="*/ 20833 w 42085"/>
              <a:gd name="connsiteY2-254" fmla="*/ 59567 h 59567"/>
              <a:gd name="connsiteX3-255" fmla="*/ 41791 w 42085"/>
              <a:gd name="connsiteY3-256" fmla="*/ 18091 h 59567"/>
              <a:gd name="connsiteX4-257" fmla="*/ 1783 w 42085"/>
              <a:gd name="connsiteY4-258" fmla="*/ 2417 h 59567"/>
              <a:gd name="connsiteX0-259" fmla="*/ 1247 w 41549"/>
              <a:gd name="connsiteY0-260" fmla="*/ 2417 h 59567"/>
              <a:gd name="connsiteX1-261" fmla="*/ 909 w 41549"/>
              <a:gd name="connsiteY1-262" fmla="*/ 31805 h 59567"/>
              <a:gd name="connsiteX2-263" fmla="*/ 20297 w 41549"/>
              <a:gd name="connsiteY2-264" fmla="*/ 59567 h 59567"/>
              <a:gd name="connsiteX3-265" fmla="*/ 41255 w 41549"/>
              <a:gd name="connsiteY3-266" fmla="*/ 18091 h 59567"/>
              <a:gd name="connsiteX4-267" fmla="*/ 1247 w 41549"/>
              <a:gd name="connsiteY4-268" fmla="*/ 2417 h 59567"/>
              <a:gd name="connsiteX0-269" fmla="*/ 1811 w 42113"/>
              <a:gd name="connsiteY0-270" fmla="*/ 2417 h 59567"/>
              <a:gd name="connsiteX1-271" fmla="*/ 1473 w 42113"/>
              <a:gd name="connsiteY1-272" fmla="*/ 31805 h 59567"/>
              <a:gd name="connsiteX2-273" fmla="*/ 20861 w 42113"/>
              <a:gd name="connsiteY2-274" fmla="*/ 59567 h 59567"/>
              <a:gd name="connsiteX3-275" fmla="*/ 41819 w 42113"/>
              <a:gd name="connsiteY3-276" fmla="*/ 18091 h 59567"/>
              <a:gd name="connsiteX4-277" fmla="*/ 1811 w 42113"/>
              <a:gd name="connsiteY4-278" fmla="*/ 2417 h 59567"/>
              <a:gd name="connsiteX0-279" fmla="*/ 21 w 40323"/>
              <a:gd name="connsiteY0-280" fmla="*/ 2417 h 59567"/>
              <a:gd name="connsiteX1-281" fmla="*/ 13244 w 40323"/>
              <a:gd name="connsiteY1-282" fmla="*/ 31204 h 59567"/>
              <a:gd name="connsiteX2-283" fmla="*/ 19071 w 40323"/>
              <a:gd name="connsiteY2-284" fmla="*/ 59567 h 59567"/>
              <a:gd name="connsiteX3-285" fmla="*/ 40029 w 40323"/>
              <a:gd name="connsiteY3-286" fmla="*/ 18091 h 59567"/>
              <a:gd name="connsiteX4-287" fmla="*/ 21 w 40323"/>
              <a:gd name="connsiteY4-288" fmla="*/ 2417 h 59567"/>
              <a:gd name="connsiteX0-289" fmla="*/ 21 w 45582"/>
              <a:gd name="connsiteY0-290" fmla="*/ 3060 h 60210"/>
              <a:gd name="connsiteX1-291" fmla="*/ 13244 w 45582"/>
              <a:gd name="connsiteY1-292" fmla="*/ 31847 h 60210"/>
              <a:gd name="connsiteX2-293" fmla="*/ 19071 w 45582"/>
              <a:gd name="connsiteY2-294" fmla="*/ 60210 h 60210"/>
              <a:gd name="connsiteX3-295" fmla="*/ 45359 w 45582"/>
              <a:gd name="connsiteY3-296" fmla="*/ 16806 h 60210"/>
              <a:gd name="connsiteX4-297" fmla="*/ 21 w 45582"/>
              <a:gd name="connsiteY4-298" fmla="*/ 3060 h 60210"/>
              <a:gd name="connsiteX0-299" fmla="*/ 21 w 46406"/>
              <a:gd name="connsiteY0-300" fmla="*/ 2892 h 60042"/>
              <a:gd name="connsiteX1-301" fmla="*/ 13244 w 46406"/>
              <a:gd name="connsiteY1-302" fmla="*/ 31679 h 60042"/>
              <a:gd name="connsiteX2-303" fmla="*/ 19071 w 46406"/>
              <a:gd name="connsiteY2-304" fmla="*/ 60042 h 60042"/>
              <a:gd name="connsiteX3-305" fmla="*/ 45359 w 46406"/>
              <a:gd name="connsiteY3-306" fmla="*/ 16638 h 60042"/>
              <a:gd name="connsiteX4-307" fmla="*/ 21 w 46406"/>
              <a:gd name="connsiteY4-308" fmla="*/ 2892 h 60042"/>
              <a:gd name="connsiteX0-309" fmla="*/ 0 w 46385"/>
              <a:gd name="connsiteY0-310" fmla="*/ 2892 h 60042"/>
              <a:gd name="connsiteX1-311" fmla="*/ 13223 w 46385"/>
              <a:gd name="connsiteY1-312" fmla="*/ 31679 h 60042"/>
              <a:gd name="connsiteX2-313" fmla="*/ 19050 w 46385"/>
              <a:gd name="connsiteY2-314" fmla="*/ 60042 h 60042"/>
              <a:gd name="connsiteX3-315" fmla="*/ 45338 w 46385"/>
              <a:gd name="connsiteY3-316" fmla="*/ 16638 h 60042"/>
              <a:gd name="connsiteX4-317" fmla="*/ 0 w 46385"/>
              <a:gd name="connsiteY4-318" fmla="*/ 2892 h 60042"/>
              <a:gd name="connsiteX0-319" fmla="*/ 0 w 46385"/>
              <a:gd name="connsiteY0-320" fmla="*/ 2892 h 60042"/>
              <a:gd name="connsiteX1-321" fmla="*/ 13223 w 46385"/>
              <a:gd name="connsiteY1-322" fmla="*/ 31679 h 60042"/>
              <a:gd name="connsiteX2-323" fmla="*/ 19050 w 46385"/>
              <a:gd name="connsiteY2-324" fmla="*/ 60042 h 60042"/>
              <a:gd name="connsiteX3-325" fmla="*/ 45338 w 46385"/>
              <a:gd name="connsiteY3-326" fmla="*/ 16638 h 60042"/>
              <a:gd name="connsiteX4-327" fmla="*/ 0 w 46385"/>
              <a:gd name="connsiteY4-328" fmla="*/ 2892 h 60042"/>
              <a:gd name="connsiteX0-329" fmla="*/ 0 w 46385"/>
              <a:gd name="connsiteY0-330" fmla="*/ 2892 h 60042"/>
              <a:gd name="connsiteX1-331" fmla="*/ 13223 w 46385"/>
              <a:gd name="connsiteY1-332" fmla="*/ 31679 h 60042"/>
              <a:gd name="connsiteX2-333" fmla="*/ 19050 w 46385"/>
              <a:gd name="connsiteY2-334" fmla="*/ 60042 h 60042"/>
              <a:gd name="connsiteX3-335" fmla="*/ 45338 w 46385"/>
              <a:gd name="connsiteY3-336" fmla="*/ 16638 h 60042"/>
              <a:gd name="connsiteX4-337" fmla="*/ 0 w 46385"/>
              <a:gd name="connsiteY4-338" fmla="*/ 2892 h 60042"/>
              <a:gd name="connsiteX0-339" fmla="*/ 0 w 46385"/>
              <a:gd name="connsiteY0-340" fmla="*/ 2892 h 60042"/>
              <a:gd name="connsiteX1-341" fmla="*/ 14608 w 46385"/>
              <a:gd name="connsiteY1-342" fmla="*/ 30747 h 60042"/>
              <a:gd name="connsiteX2-343" fmla="*/ 19050 w 46385"/>
              <a:gd name="connsiteY2-344" fmla="*/ 60042 h 60042"/>
              <a:gd name="connsiteX3-345" fmla="*/ 45338 w 46385"/>
              <a:gd name="connsiteY3-346" fmla="*/ 16638 h 60042"/>
              <a:gd name="connsiteX4-347" fmla="*/ 0 w 46385"/>
              <a:gd name="connsiteY4-348" fmla="*/ 2892 h 60042"/>
              <a:gd name="connsiteX0-349" fmla="*/ 0 w 46385"/>
              <a:gd name="connsiteY0-350" fmla="*/ 2892 h 60042"/>
              <a:gd name="connsiteX1-351" fmla="*/ 14608 w 46385"/>
              <a:gd name="connsiteY1-352" fmla="*/ 30747 h 60042"/>
              <a:gd name="connsiteX2-353" fmla="*/ 19050 w 46385"/>
              <a:gd name="connsiteY2-354" fmla="*/ 60042 h 60042"/>
              <a:gd name="connsiteX3-355" fmla="*/ 45338 w 46385"/>
              <a:gd name="connsiteY3-356" fmla="*/ 16638 h 60042"/>
              <a:gd name="connsiteX4-357" fmla="*/ 0 w 46385"/>
              <a:gd name="connsiteY4-358" fmla="*/ 2892 h 600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46385" h="60042">
                <a:moveTo>
                  <a:pt x="0" y="2892"/>
                </a:moveTo>
                <a:cubicBezTo>
                  <a:pt x="4022" y="6687"/>
                  <a:pt x="11315" y="19222"/>
                  <a:pt x="14608" y="30747"/>
                </a:cubicBezTo>
                <a:cubicBezTo>
                  <a:pt x="18093" y="42942"/>
                  <a:pt x="19421" y="53979"/>
                  <a:pt x="19050" y="60042"/>
                </a:cubicBezTo>
                <a:cubicBezTo>
                  <a:pt x="28087" y="57535"/>
                  <a:pt x="51605" y="39288"/>
                  <a:pt x="45338" y="16638"/>
                </a:cubicBezTo>
                <a:cubicBezTo>
                  <a:pt x="39274" y="-5277"/>
                  <a:pt x="7588" y="-391"/>
                  <a:pt x="0" y="2892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41" name="文本框 140"/>
          <p:cNvSpPr txBox="1"/>
          <p:nvPr>
            <p:custDataLst>
              <p:tags r:id="rId118"/>
            </p:custDataLst>
          </p:nvPr>
        </p:nvSpPr>
        <p:spPr>
          <a:xfrm rot="21293786">
            <a:off x="1743229" y="4528483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gradFill>
                  <a:gsLst>
                    <a:gs pos="0">
                      <a:schemeClr val="accent1">
                        <a:lumMod val="50000"/>
                        <a:lumOff val="50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0" scaled="0"/>
                </a:gradFill>
              </a:rPr>
              <a:t>Π=2X+a</a:t>
            </a:r>
            <a:endParaRPr lang="en-US" altLang="zh-CN" dirty="0"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0"/>
              </a:gradFill>
            </a:endParaRPr>
          </a:p>
        </p:txBody>
      </p:sp>
      <p:sp>
        <p:nvSpPr>
          <p:cNvPr id="143" name="任意多边形 12"/>
          <p:cNvSpPr/>
          <p:nvPr>
            <p:custDataLst>
              <p:tags r:id="rId119"/>
            </p:custDataLst>
          </p:nvPr>
        </p:nvSpPr>
        <p:spPr>
          <a:xfrm>
            <a:off x="1646555" y="424180"/>
            <a:ext cx="814070" cy="621665"/>
          </a:xfrm>
          <a:custGeom>
            <a:avLst/>
            <a:gdLst>
              <a:gd name="connsiteX0" fmla="*/ 496 w 1282"/>
              <a:gd name="connsiteY0" fmla="*/ 2 h 978"/>
              <a:gd name="connsiteX1" fmla="*/ 5 w 1282"/>
              <a:gd name="connsiteY1" fmla="*/ 344 h 978"/>
              <a:gd name="connsiteX2" fmla="*/ 215 w 1282"/>
              <a:gd name="connsiteY2" fmla="*/ 779 h 978"/>
              <a:gd name="connsiteX3" fmla="*/ 1104 w 1282"/>
              <a:gd name="connsiteY3" fmla="*/ 959 h 978"/>
              <a:gd name="connsiteX4" fmla="*/ 1209 w 1282"/>
              <a:gd name="connsiteY4" fmla="*/ 404 h 978"/>
              <a:gd name="connsiteX5" fmla="*/ 496 w 1282"/>
              <a:gd name="connsiteY5" fmla="*/ 2 h 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2" h="979">
                <a:moveTo>
                  <a:pt x="496" y="2"/>
                </a:moveTo>
                <a:cubicBezTo>
                  <a:pt x="238" y="-24"/>
                  <a:pt x="28" y="167"/>
                  <a:pt x="5" y="344"/>
                </a:cubicBezTo>
                <a:cubicBezTo>
                  <a:pt x="-18" y="521"/>
                  <a:pt x="31" y="682"/>
                  <a:pt x="215" y="779"/>
                </a:cubicBezTo>
                <a:cubicBezTo>
                  <a:pt x="399" y="876"/>
                  <a:pt x="905" y="1034"/>
                  <a:pt x="1104" y="959"/>
                </a:cubicBezTo>
                <a:cubicBezTo>
                  <a:pt x="1303" y="884"/>
                  <a:pt x="1331" y="595"/>
                  <a:pt x="1209" y="404"/>
                </a:cubicBezTo>
                <a:cubicBezTo>
                  <a:pt x="1087" y="213"/>
                  <a:pt x="738" y="8"/>
                  <a:pt x="496" y="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44" name="任意多边形 11"/>
          <p:cNvSpPr/>
          <p:nvPr>
            <p:custDataLst>
              <p:tags r:id="rId120"/>
            </p:custDataLst>
          </p:nvPr>
        </p:nvSpPr>
        <p:spPr>
          <a:xfrm>
            <a:off x="1925955" y="426085"/>
            <a:ext cx="780415" cy="389255"/>
          </a:xfrm>
          <a:custGeom>
            <a:avLst/>
            <a:gdLst>
              <a:gd name="connsiteX0" fmla="*/ 45 w 1229"/>
              <a:gd name="connsiteY0" fmla="*/ 0 h 612"/>
              <a:gd name="connsiteX1" fmla="*/ 1189 w 1229"/>
              <a:gd name="connsiteY1" fmla="*/ 368 h 612"/>
              <a:gd name="connsiteX2" fmla="*/ 799 w 1229"/>
              <a:gd name="connsiteY2" fmla="*/ 612 h 612"/>
              <a:gd name="connsiteX3" fmla="*/ 0 w 1229"/>
              <a:gd name="connsiteY3" fmla="*/ 394 h 612"/>
              <a:gd name="connsiteX4" fmla="*/ 225 w 1229"/>
              <a:gd name="connsiteY4" fmla="*/ 267 h 612"/>
              <a:gd name="connsiteX5" fmla="*/ 45 w 1229"/>
              <a:gd name="connsiteY5" fmla="*/ 0 h 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9" h="613">
                <a:moveTo>
                  <a:pt x="45" y="0"/>
                </a:moveTo>
                <a:cubicBezTo>
                  <a:pt x="282" y="-12"/>
                  <a:pt x="1038" y="246"/>
                  <a:pt x="1189" y="368"/>
                </a:cubicBezTo>
                <a:cubicBezTo>
                  <a:pt x="1340" y="490"/>
                  <a:pt x="1036" y="604"/>
                  <a:pt x="799" y="612"/>
                </a:cubicBezTo>
                <a:cubicBezTo>
                  <a:pt x="562" y="620"/>
                  <a:pt x="115" y="463"/>
                  <a:pt x="0" y="394"/>
                </a:cubicBezTo>
                <a:cubicBezTo>
                  <a:pt x="114" y="390"/>
                  <a:pt x="165" y="368"/>
                  <a:pt x="225" y="267"/>
                </a:cubicBezTo>
                <a:cubicBezTo>
                  <a:pt x="285" y="166"/>
                  <a:pt x="188" y="11"/>
                  <a:pt x="45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45" name="任意多边形 47"/>
          <p:cNvSpPr/>
          <p:nvPr>
            <p:custDataLst>
              <p:tags r:id="rId121"/>
            </p:custDataLst>
          </p:nvPr>
        </p:nvSpPr>
        <p:spPr>
          <a:xfrm>
            <a:off x="1766570" y="0"/>
            <a:ext cx="2369185" cy="1331595"/>
          </a:xfrm>
          <a:custGeom>
            <a:avLst/>
            <a:gdLst>
              <a:gd name="connsiteX0" fmla="*/ 776 w 3730"/>
              <a:gd name="connsiteY0" fmla="*/ 0 h 2096"/>
              <a:gd name="connsiteX1" fmla="*/ 3561 w 3730"/>
              <a:gd name="connsiteY1" fmla="*/ 4 h 2096"/>
              <a:gd name="connsiteX2" fmla="*/ 3565 w 3730"/>
              <a:gd name="connsiteY2" fmla="*/ 11 h 2096"/>
              <a:gd name="connsiteX3" fmla="*/ 3730 w 3730"/>
              <a:gd name="connsiteY3" fmla="*/ 629 h 2096"/>
              <a:gd name="connsiteX4" fmla="*/ 2808 w 3730"/>
              <a:gd name="connsiteY4" fmla="*/ 2069 h 2096"/>
              <a:gd name="connsiteX5" fmla="*/ 0 w 3730"/>
              <a:gd name="connsiteY5" fmla="*/ 1435 h 2096"/>
              <a:gd name="connsiteX6" fmla="*/ 831 w 3730"/>
              <a:gd name="connsiteY6" fmla="*/ 1253 h 2096"/>
              <a:gd name="connsiteX7" fmla="*/ 776 w 3730"/>
              <a:gd name="connsiteY7" fmla="*/ 0 h 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1" h="2097">
                <a:moveTo>
                  <a:pt x="776" y="0"/>
                </a:moveTo>
                <a:lnTo>
                  <a:pt x="3561" y="4"/>
                </a:lnTo>
                <a:lnTo>
                  <a:pt x="3565" y="11"/>
                </a:lnTo>
                <a:cubicBezTo>
                  <a:pt x="3651" y="170"/>
                  <a:pt x="3722" y="389"/>
                  <a:pt x="3730" y="629"/>
                </a:cubicBezTo>
                <a:cubicBezTo>
                  <a:pt x="3745" y="1080"/>
                  <a:pt x="3553" y="1908"/>
                  <a:pt x="2808" y="2069"/>
                </a:cubicBezTo>
                <a:cubicBezTo>
                  <a:pt x="2063" y="2230"/>
                  <a:pt x="356" y="1652"/>
                  <a:pt x="0" y="1435"/>
                </a:cubicBezTo>
                <a:cubicBezTo>
                  <a:pt x="273" y="1519"/>
                  <a:pt x="619" y="1409"/>
                  <a:pt x="831" y="1253"/>
                </a:cubicBezTo>
                <a:cubicBezTo>
                  <a:pt x="1061" y="1083"/>
                  <a:pt x="1536" y="283"/>
                  <a:pt x="776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  <a:gs pos="80000">
                <a:schemeClr val="accent1">
                  <a:lumMod val="30000"/>
                  <a:lumOff val="70000"/>
                </a:schemeClr>
              </a:gs>
            </a:gsLst>
            <a:lin ang="16800000" scaled="0"/>
          </a:gradFill>
          <a:ln w="635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46" name="任意多边形 1"/>
          <p:cNvSpPr/>
          <p:nvPr>
            <p:custDataLst>
              <p:tags r:id="rId122"/>
            </p:custDataLst>
          </p:nvPr>
        </p:nvSpPr>
        <p:spPr>
          <a:xfrm>
            <a:off x="2365375" y="878840"/>
            <a:ext cx="1205230" cy="290830"/>
          </a:xfrm>
          <a:custGeom>
            <a:avLst/>
            <a:gdLst>
              <a:gd name="connsiteX0" fmla="*/ 0 w 1205230"/>
              <a:gd name="connsiteY0" fmla="*/ 0 h 290830"/>
              <a:gd name="connsiteX1" fmla="*/ 389691 w 1205230"/>
              <a:gd name="connsiteY1" fmla="*/ 94035 h 290830"/>
              <a:gd name="connsiteX2" fmla="*/ 779382 w 1205230"/>
              <a:gd name="connsiteY2" fmla="*/ 188070 h 290830"/>
              <a:gd name="connsiteX3" fmla="*/ 1205230 w 1205230"/>
              <a:gd name="connsiteY3" fmla="*/ 290830 h 29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5230" h="290830" extrusionOk="0">
                <a:moveTo>
                  <a:pt x="0" y="0"/>
                </a:moveTo>
                <a:cubicBezTo>
                  <a:pt x="176205" y="6799"/>
                  <a:pt x="238203" y="82925"/>
                  <a:pt x="389691" y="94035"/>
                </a:cubicBezTo>
                <a:cubicBezTo>
                  <a:pt x="541179" y="105145"/>
                  <a:pt x="697268" y="183951"/>
                  <a:pt x="779382" y="188070"/>
                </a:cubicBezTo>
                <a:cubicBezTo>
                  <a:pt x="861496" y="192189"/>
                  <a:pt x="1051979" y="264922"/>
                  <a:pt x="1205230" y="29083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47" name="任意多边形 10"/>
          <p:cNvSpPr/>
          <p:nvPr>
            <p:custDataLst>
              <p:tags r:id="rId123"/>
            </p:custDataLst>
          </p:nvPr>
        </p:nvSpPr>
        <p:spPr>
          <a:xfrm>
            <a:off x="2693670" y="206375"/>
            <a:ext cx="1206500" cy="184150"/>
          </a:xfrm>
          <a:custGeom>
            <a:avLst/>
            <a:gdLst>
              <a:gd name="connsiteX0" fmla="*/ 0 w 1206500"/>
              <a:gd name="connsiteY0" fmla="*/ 0 h 184150"/>
              <a:gd name="connsiteX1" fmla="*/ 402167 w 1206500"/>
              <a:gd name="connsiteY1" fmla="*/ 61383 h 184150"/>
              <a:gd name="connsiteX2" fmla="*/ 804333 w 1206500"/>
              <a:gd name="connsiteY2" fmla="*/ 122767 h 184150"/>
              <a:gd name="connsiteX3" fmla="*/ 1206500 w 1206500"/>
              <a:gd name="connsiteY3" fmla="*/ 184150 h 18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6500" h="184150" extrusionOk="0">
                <a:moveTo>
                  <a:pt x="0" y="0"/>
                </a:moveTo>
                <a:cubicBezTo>
                  <a:pt x="180708" y="-5954"/>
                  <a:pt x="236809" y="66248"/>
                  <a:pt x="402167" y="61383"/>
                </a:cubicBezTo>
                <a:cubicBezTo>
                  <a:pt x="567525" y="56519"/>
                  <a:pt x="709589" y="141046"/>
                  <a:pt x="804333" y="122767"/>
                </a:cubicBezTo>
                <a:cubicBezTo>
                  <a:pt x="899077" y="104487"/>
                  <a:pt x="1002239" y="189358"/>
                  <a:pt x="1206500" y="18415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0000"/>
                    <a:lumOff val="3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48" name="任意多边形 18"/>
          <p:cNvSpPr/>
          <p:nvPr>
            <p:custDataLst>
              <p:tags r:id="rId124"/>
            </p:custDataLst>
          </p:nvPr>
        </p:nvSpPr>
        <p:spPr>
          <a:xfrm>
            <a:off x="3493770" y="0"/>
            <a:ext cx="406400" cy="59055"/>
          </a:xfrm>
          <a:custGeom>
            <a:avLst/>
            <a:gdLst>
              <a:gd name="connsiteX0" fmla="*/ 0 w 406400"/>
              <a:gd name="connsiteY0" fmla="*/ 0 h 59055"/>
              <a:gd name="connsiteX1" fmla="*/ 406400 w 406400"/>
              <a:gd name="connsiteY1" fmla="*/ 59055 h 59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6400" h="59055" extrusionOk="0">
                <a:moveTo>
                  <a:pt x="0" y="0"/>
                </a:moveTo>
                <a:cubicBezTo>
                  <a:pt x="121436" y="4013"/>
                  <a:pt x="201304" y="70571"/>
                  <a:pt x="406400" y="59055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0000"/>
                    <a:lumOff val="3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51" name="任意多边形: 形状 56"/>
          <p:cNvSpPr>
            <a:spLocks noChangeAspect="1"/>
          </p:cNvSpPr>
          <p:nvPr>
            <p:custDataLst>
              <p:tags r:id="rId125"/>
            </p:custDataLst>
          </p:nvPr>
        </p:nvSpPr>
        <p:spPr>
          <a:xfrm rot="1620000">
            <a:off x="3559175" y="695325"/>
            <a:ext cx="212090" cy="252095"/>
          </a:xfrm>
          <a:custGeom>
            <a:avLst/>
            <a:gdLst>
              <a:gd name="connsiteX0" fmla="*/ 0 w 252"/>
              <a:gd name="connsiteY0" fmla="*/ 273 h 298"/>
              <a:gd name="connsiteX1" fmla="*/ 129 w 252"/>
              <a:gd name="connsiteY1" fmla="*/ 298 h 298"/>
              <a:gd name="connsiteX2" fmla="*/ 252 w 252"/>
              <a:gd name="connsiteY2" fmla="*/ 0 h 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" h="298" extrusionOk="0">
                <a:moveTo>
                  <a:pt x="0" y="273"/>
                </a:moveTo>
                <a:cubicBezTo>
                  <a:pt x="73" y="284"/>
                  <a:pt x="82" y="283"/>
                  <a:pt x="129" y="298"/>
                </a:cubicBezTo>
                <a:cubicBezTo>
                  <a:pt x="153" y="250"/>
                  <a:pt x="163" y="114"/>
                  <a:pt x="252" y="0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1620000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56" name="任意多边形: 形状 155"/>
          <p:cNvSpPr/>
          <p:nvPr userDrawn="1">
            <p:custDataLst>
              <p:tags r:id="rId126"/>
            </p:custDataLst>
          </p:nvPr>
        </p:nvSpPr>
        <p:spPr>
          <a:xfrm>
            <a:off x="3368040" y="1899920"/>
            <a:ext cx="161290" cy="114935"/>
          </a:xfrm>
          <a:custGeom>
            <a:avLst/>
            <a:gdLst>
              <a:gd name="connsiteX0" fmla="*/ 145256 w 400050"/>
              <a:gd name="connsiteY0" fmla="*/ 238125 h 238125"/>
              <a:gd name="connsiteX1" fmla="*/ 9525 w 400050"/>
              <a:gd name="connsiteY1" fmla="*/ 211931 h 238125"/>
              <a:gd name="connsiteX2" fmla="*/ 0 w 400050"/>
              <a:gd name="connsiteY2" fmla="*/ 185738 h 238125"/>
              <a:gd name="connsiteX3" fmla="*/ 216693 w 400050"/>
              <a:gd name="connsiteY3" fmla="*/ 9525 h 238125"/>
              <a:gd name="connsiteX4" fmla="*/ 388143 w 400050"/>
              <a:gd name="connsiteY4" fmla="*/ 0 h 238125"/>
              <a:gd name="connsiteX5" fmla="*/ 400050 w 400050"/>
              <a:gd name="connsiteY5" fmla="*/ 109538 h 238125"/>
              <a:gd name="connsiteX6" fmla="*/ 145256 w 400050"/>
              <a:gd name="connsiteY6" fmla="*/ 238125 h 238125"/>
              <a:gd name="connsiteX0-1" fmla="*/ 139101 w 393895"/>
              <a:gd name="connsiteY0-2" fmla="*/ 238125 h 238125"/>
              <a:gd name="connsiteX1-3" fmla="*/ 3370 w 393895"/>
              <a:gd name="connsiteY1-4" fmla="*/ 211931 h 238125"/>
              <a:gd name="connsiteX2-5" fmla="*/ 8317 w 393895"/>
              <a:gd name="connsiteY2-6" fmla="*/ 167648 h 238125"/>
              <a:gd name="connsiteX3-7" fmla="*/ 210538 w 393895"/>
              <a:gd name="connsiteY3-8" fmla="*/ 9525 h 238125"/>
              <a:gd name="connsiteX4-9" fmla="*/ 381988 w 393895"/>
              <a:gd name="connsiteY4-10" fmla="*/ 0 h 238125"/>
              <a:gd name="connsiteX5-11" fmla="*/ 393895 w 393895"/>
              <a:gd name="connsiteY5-12" fmla="*/ 109538 h 238125"/>
              <a:gd name="connsiteX6-13" fmla="*/ 139101 w 393895"/>
              <a:gd name="connsiteY6-14" fmla="*/ 238125 h 238125"/>
              <a:gd name="connsiteX0-15" fmla="*/ 131555 w 386349"/>
              <a:gd name="connsiteY0-16" fmla="*/ 238125 h 238125"/>
              <a:gd name="connsiteX1-17" fmla="*/ 6677 w 386349"/>
              <a:gd name="connsiteY1-18" fmla="*/ 213740 h 238125"/>
              <a:gd name="connsiteX2-19" fmla="*/ 771 w 386349"/>
              <a:gd name="connsiteY2-20" fmla="*/ 167648 h 238125"/>
              <a:gd name="connsiteX3-21" fmla="*/ 202992 w 386349"/>
              <a:gd name="connsiteY3-22" fmla="*/ 9525 h 238125"/>
              <a:gd name="connsiteX4-23" fmla="*/ 374442 w 386349"/>
              <a:gd name="connsiteY4-24" fmla="*/ 0 h 238125"/>
              <a:gd name="connsiteX5-25" fmla="*/ 386349 w 386349"/>
              <a:gd name="connsiteY5-26" fmla="*/ 109538 h 238125"/>
              <a:gd name="connsiteX6-27" fmla="*/ 131555 w 386349"/>
              <a:gd name="connsiteY6-28" fmla="*/ 238125 h 238125"/>
              <a:gd name="connsiteX0-29" fmla="*/ 149118 w 403912"/>
              <a:gd name="connsiteY0-30" fmla="*/ 238125 h 243409"/>
              <a:gd name="connsiteX1-31" fmla="*/ 24240 w 403912"/>
              <a:gd name="connsiteY1-32" fmla="*/ 213740 h 243409"/>
              <a:gd name="connsiteX2-33" fmla="*/ 18334 w 403912"/>
              <a:gd name="connsiteY2-34" fmla="*/ 167648 h 243409"/>
              <a:gd name="connsiteX3-35" fmla="*/ 220555 w 403912"/>
              <a:gd name="connsiteY3-36" fmla="*/ 9525 h 243409"/>
              <a:gd name="connsiteX4-37" fmla="*/ 392005 w 403912"/>
              <a:gd name="connsiteY4-38" fmla="*/ 0 h 243409"/>
              <a:gd name="connsiteX5-39" fmla="*/ 403912 w 403912"/>
              <a:gd name="connsiteY5-40" fmla="*/ 109538 h 243409"/>
              <a:gd name="connsiteX6-41" fmla="*/ 149118 w 403912"/>
              <a:gd name="connsiteY6-42" fmla="*/ 238125 h 243409"/>
              <a:gd name="connsiteX0-43" fmla="*/ 129438 w 384232"/>
              <a:gd name="connsiteY0-44" fmla="*/ 238125 h 244440"/>
              <a:gd name="connsiteX1-45" fmla="*/ 4560 w 384232"/>
              <a:gd name="connsiteY1-46" fmla="*/ 213740 h 244440"/>
              <a:gd name="connsiteX2-47" fmla="*/ 43879 w 384232"/>
              <a:gd name="connsiteY2-48" fmla="*/ 118806 h 244440"/>
              <a:gd name="connsiteX3-49" fmla="*/ 200875 w 384232"/>
              <a:gd name="connsiteY3-50" fmla="*/ 9525 h 244440"/>
              <a:gd name="connsiteX4-51" fmla="*/ 372325 w 384232"/>
              <a:gd name="connsiteY4-52" fmla="*/ 0 h 244440"/>
              <a:gd name="connsiteX5-53" fmla="*/ 384232 w 384232"/>
              <a:gd name="connsiteY5-54" fmla="*/ 109538 h 244440"/>
              <a:gd name="connsiteX6-55" fmla="*/ 129438 w 384232"/>
              <a:gd name="connsiteY6-56" fmla="*/ 238125 h 244440"/>
              <a:gd name="connsiteX0-57" fmla="*/ 129438 w 384232"/>
              <a:gd name="connsiteY0-58" fmla="*/ 238125 h 243038"/>
              <a:gd name="connsiteX1-59" fmla="*/ 4560 w 384232"/>
              <a:gd name="connsiteY1-60" fmla="*/ 202886 h 243038"/>
              <a:gd name="connsiteX2-61" fmla="*/ 43879 w 384232"/>
              <a:gd name="connsiteY2-62" fmla="*/ 118806 h 243038"/>
              <a:gd name="connsiteX3-63" fmla="*/ 200875 w 384232"/>
              <a:gd name="connsiteY3-64" fmla="*/ 9525 h 243038"/>
              <a:gd name="connsiteX4-65" fmla="*/ 372325 w 384232"/>
              <a:gd name="connsiteY4-66" fmla="*/ 0 h 243038"/>
              <a:gd name="connsiteX5-67" fmla="*/ 384232 w 384232"/>
              <a:gd name="connsiteY5-68" fmla="*/ 109538 h 243038"/>
              <a:gd name="connsiteX6-69" fmla="*/ 129438 w 384232"/>
              <a:gd name="connsiteY6-70" fmla="*/ 238125 h 243038"/>
              <a:gd name="connsiteX0-71" fmla="*/ 150682 w 385577"/>
              <a:gd name="connsiteY0-72" fmla="*/ 252597 h 256508"/>
              <a:gd name="connsiteX1-73" fmla="*/ 5905 w 385577"/>
              <a:gd name="connsiteY1-74" fmla="*/ 202886 h 256508"/>
              <a:gd name="connsiteX2-75" fmla="*/ 45224 w 385577"/>
              <a:gd name="connsiteY2-76" fmla="*/ 118806 h 256508"/>
              <a:gd name="connsiteX3-77" fmla="*/ 202220 w 385577"/>
              <a:gd name="connsiteY3-78" fmla="*/ 9525 h 256508"/>
              <a:gd name="connsiteX4-79" fmla="*/ 373670 w 385577"/>
              <a:gd name="connsiteY4-80" fmla="*/ 0 h 256508"/>
              <a:gd name="connsiteX5-81" fmla="*/ 385577 w 385577"/>
              <a:gd name="connsiteY5-82" fmla="*/ 109538 h 256508"/>
              <a:gd name="connsiteX6-83" fmla="*/ 150682 w 385577"/>
              <a:gd name="connsiteY6-84" fmla="*/ 252597 h 256508"/>
              <a:gd name="connsiteX0-85" fmla="*/ 152614 w 387509"/>
              <a:gd name="connsiteY0-86" fmla="*/ 252597 h 256508"/>
              <a:gd name="connsiteX1-87" fmla="*/ 7837 w 387509"/>
              <a:gd name="connsiteY1-88" fmla="*/ 202886 h 256508"/>
              <a:gd name="connsiteX2-89" fmla="*/ 47156 w 387509"/>
              <a:gd name="connsiteY2-90" fmla="*/ 118806 h 256508"/>
              <a:gd name="connsiteX3-91" fmla="*/ 204152 w 387509"/>
              <a:gd name="connsiteY3-92" fmla="*/ 9525 h 256508"/>
              <a:gd name="connsiteX4-93" fmla="*/ 375602 w 387509"/>
              <a:gd name="connsiteY4-94" fmla="*/ 0 h 256508"/>
              <a:gd name="connsiteX5-95" fmla="*/ 387509 w 387509"/>
              <a:gd name="connsiteY5-96" fmla="*/ 109538 h 256508"/>
              <a:gd name="connsiteX6-97" fmla="*/ 152614 w 387509"/>
              <a:gd name="connsiteY6-98" fmla="*/ 252597 h 256508"/>
              <a:gd name="connsiteX0-99" fmla="*/ 152670 w 387565"/>
              <a:gd name="connsiteY0-100" fmla="*/ 252597 h 256508"/>
              <a:gd name="connsiteX1-101" fmla="*/ 7893 w 387565"/>
              <a:gd name="connsiteY1-102" fmla="*/ 202886 h 256508"/>
              <a:gd name="connsiteX2-103" fmla="*/ 47212 w 387565"/>
              <a:gd name="connsiteY2-104" fmla="*/ 118806 h 256508"/>
              <a:gd name="connsiteX3-105" fmla="*/ 204208 w 387565"/>
              <a:gd name="connsiteY3-106" fmla="*/ 9525 h 256508"/>
              <a:gd name="connsiteX4-107" fmla="*/ 375658 w 387565"/>
              <a:gd name="connsiteY4-108" fmla="*/ 0 h 256508"/>
              <a:gd name="connsiteX5-109" fmla="*/ 387565 w 387565"/>
              <a:gd name="connsiteY5-110" fmla="*/ 109538 h 256508"/>
              <a:gd name="connsiteX6-111" fmla="*/ 152670 w 387565"/>
              <a:gd name="connsiteY6-112" fmla="*/ 252597 h 256508"/>
              <a:gd name="connsiteX0-113" fmla="*/ 150954 w 385849"/>
              <a:gd name="connsiteY0-114" fmla="*/ 252597 h 256508"/>
              <a:gd name="connsiteX1-115" fmla="*/ 6177 w 385849"/>
              <a:gd name="connsiteY1-116" fmla="*/ 202886 h 256508"/>
              <a:gd name="connsiteX2-117" fmla="*/ 45496 w 385849"/>
              <a:gd name="connsiteY2-118" fmla="*/ 118806 h 256508"/>
              <a:gd name="connsiteX3-119" fmla="*/ 202492 w 385849"/>
              <a:gd name="connsiteY3-120" fmla="*/ 9525 h 256508"/>
              <a:gd name="connsiteX4-121" fmla="*/ 373942 w 385849"/>
              <a:gd name="connsiteY4-122" fmla="*/ 0 h 256508"/>
              <a:gd name="connsiteX5-123" fmla="*/ 385849 w 385849"/>
              <a:gd name="connsiteY5-124" fmla="*/ 109538 h 256508"/>
              <a:gd name="connsiteX6-125" fmla="*/ 150954 w 385849"/>
              <a:gd name="connsiteY6-126" fmla="*/ 252597 h 256508"/>
              <a:gd name="connsiteX0-127" fmla="*/ 134233 w 369128"/>
              <a:gd name="connsiteY0-128" fmla="*/ 252597 h 256508"/>
              <a:gd name="connsiteX1-129" fmla="*/ 9354 w 369128"/>
              <a:gd name="connsiteY1-130" fmla="*/ 202886 h 256508"/>
              <a:gd name="connsiteX2-131" fmla="*/ 28775 w 369128"/>
              <a:gd name="connsiteY2-132" fmla="*/ 118806 h 256508"/>
              <a:gd name="connsiteX3-133" fmla="*/ 185771 w 369128"/>
              <a:gd name="connsiteY3-134" fmla="*/ 9525 h 256508"/>
              <a:gd name="connsiteX4-135" fmla="*/ 357221 w 369128"/>
              <a:gd name="connsiteY4-136" fmla="*/ 0 h 256508"/>
              <a:gd name="connsiteX5-137" fmla="*/ 369128 w 369128"/>
              <a:gd name="connsiteY5-138" fmla="*/ 109538 h 256508"/>
              <a:gd name="connsiteX6-139" fmla="*/ 134233 w 369128"/>
              <a:gd name="connsiteY6-140" fmla="*/ 252597 h 256508"/>
              <a:gd name="connsiteX0-141" fmla="*/ 133432 w 368327"/>
              <a:gd name="connsiteY0-142" fmla="*/ 252597 h 256742"/>
              <a:gd name="connsiteX1-143" fmla="*/ 8553 w 368327"/>
              <a:gd name="connsiteY1-144" fmla="*/ 202886 h 256742"/>
              <a:gd name="connsiteX2-145" fmla="*/ 27974 w 368327"/>
              <a:gd name="connsiteY2-146" fmla="*/ 118806 h 256742"/>
              <a:gd name="connsiteX3-147" fmla="*/ 184970 w 368327"/>
              <a:gd name="connsiteY3-148" fmla="*/ 9525 h 256742"/>
              <a:gd name="connsiteX4-149" fmla="*/ 356420 w 368327"/>
              <a:gd name="connsiteY4-150" fmla="*/ 0 h 256742"/>
              <a:gd name="connsiteX5-151" fmla="*/ 368327 w 368327"/>
              <a:gd name="connsiteY5-152" fmla="*/ 109538 h 256742"/>
              <a:gd name="connsiteX6-153" fmla="*/ 133432 w 368327"/>
              <a:gd name="connsiteY6-154" fmla="*/ 252597 h 256742"/>
              <a:gd name="connsiteX0-155" fmla="*/ 129554 w 364449"/>
              <a:gd name="connsiteY0-156" fmla="*/ 252597 h 255893"/>
              <a:gd name="connsiteX1-157" fmla="*/ 10102 w 364449"/>
              <a:gd name="connsiteY1-158" fmla="*/ 188414 h 255893"/>
              <a:gd name="connsiteX2-159" fmla="*/ 24096 w 364449"/>
              <a:gd name="connsiteY2-160" fmla="*/ 118806 h 255893"/>
              <a:gd name="connsiteX3-161" fmla="*/ 181092 w 364449"/>
              <a:gd name="connsiteY3-162" fmla="*/ 9525 h 255893"/>
              <a:gd name="connsiteX4-163" fmla="*/ 352542 w 364449"/>
              <a:gd name="connsiteY4-164" fmla="*/ 0 h 255893"/>
              <a:gd name="connsiteX5-165" fmla="*/ 364449 w 364449"/>
              <a:gd name="connsiteY5-166" fmla="*/ 109538 h 255893"/>
              <a:gd name="connsiteX6-167" fmla="*/ 129554 w 364449"/>
              <a:gd name="connsiteY6-168" fmla="*/ 252597 h 255893"/>
              <a:gd name="connsiteX0-169" fmla="*/ 123230 w 358125"/>
              <a:gd name="connsiteY0-170" fmla="*/ 252597 h 255922"/>
              <a:gd name="connsiteX1-171" fmla="*/ 3778 w 358125"/>
              <a:gd name="connsiteY1-172" fmla="*/ 188414 h 255922"/>
              <a:gd name="connsiteX2-173" fmla="*/ 43099 w 358125"/>
              <a:gd name="connsiteY2-174" fmla="*/ 93480 h 255922"/>
              <a:gd name="connsiteX3-175" fmla="*/ 174768 w 358125"/>
              <a:gd name="connsiteY3-176" fmla="*/ 9525 h 255922"/>
              <a:gd name="connsiteX4-177" fmla="*/ 346218 w 358125"/>
              <a:gd name="connsiteY4-178" fmla="*/ 0 h 255922"/>
              <a:gd name="connsiteX5-179" fmla="*/ 358125 w 358125"/>
              <a:gd name="connsiteY5-180" fmla="*/ 109538 h 255922"/>
              <a:gd name="connsiteX6-181" fmla="*/ 123230 w 358125"/>
              <a:gd name="connsiteY6-182" fmla="*/ 252597 h 255922"/>
              <a:gd name="connsiteX0-183" fmla="*/ 125330 w 360225"/>
              <a:gd name="connsiteY0-184" fmla="*/ 252597 h 255922"/>
              <a:gd name="connsiteX1-185" fmla="*/ 5878 w 360225"/>
              <a:gd name="connsiteY1-186" fmla="*/ 188414 h 255922"/>
              <a:gd name="connsiteX2-187" fmla="*/ 45199 w 360225"/>
              <a:gd name="connsiteY2-188" fmla="*/ 93480 h 255922"/>
              <a:gd name="connsiteX3-189" fmla="*/ 176868 w 360225"/>
              <a:gd name="connsiteY3-190" fmla="*/ 9525 h 255922"/>
              <a:gd name="connsiteX4-191" fmla="*/ 348318 w 360225"/>
              <a:gd name="connsiteY4-192" fmla="*/ 0 h 255922"/>
              <a:gd name="connsiteX5-193" fmla="*/ 360225 w 360225"/>
              <a:gd name="connsiteY5-194" fmla="*/ 109538 h 255922"/>
              <a:gd name="connsiteX6-195" fmla="*/ 125330 w 360225"/>
              <a:gd name="connsiteY6-196" fmla="*/ 252597 h 255922"/>
              <a:gd name="connsiteX0-197" fmla="*/ 123963 w 358858"/>
              <a:gd name="connsiteY0-198" fmla="*/ 252597 h 255922"/>
              <a:gd name="connsiteX1-199" fmla="*/ 4511 w 358858"/>
              <a:gd name="connsiteY1-200" fmla="*/ 188414 h 255922"/>
              <a:gd name="connsiteX2-201" fmla="*/ 43832 w 358858"/>
              <a:gd name="connsiteY2-202" fmla="*/ 93480 h 255922"/>
              <a:gd name="connsiteX3-203" fmla="*/ 217108 w 358858"/>
              <a:gd name="connsiteY3-204" fmla="*/ 13143 h 255922"/>
              <a:gd name="connsiteX4-205" fmla="*/ 346951 w 358858"/>
              <a:gd name="connsiteY4-206" fmla="*/ 0 h 255922"/>
              <a:gd name="connsiteX5-207" fmla="*/ 358858 w 358858"/>
              <a:gd name="connsiteY5-208" fmla="*/ 109538 h 255922"/>
              <a:gd name="connsiteX6-209" fmla="*/ 123963 w 358858"/>
              <a:gd name="connsiteY6-210" fmla="*/ 252597 h 255922"/>
              <a:gd name="connsiteX0-211" fmla="*/ 123963 w 358858"/>
              <a:gd name="connsiteY0-212" fmla="*/ 252597 h 255922"/>
              <a:gd name="connsiteX1-213" fmla="*/ 4511 w 358858"/>
              <a:gd name="connsiteY1-214" fmla="*/ 188414 h 255922"/>
              <a:gd name="connsiteX2-215" fmla="*/ 43832 w 358858"/>
              <a:gd name="connsiteY2-216" fmla="*/ 93480 h 255922"/>
              <a:gd name="connsiteX3-217" fmla="*/ 217108 w 358858"/>
              <a:gd name="connsiteY3-218" fmla="*/ 13143 h 255922"/>
              <a:gd name="connsiteX4-219" fmla="*/ 346951 w 358858"/>
              <a:gd name="connsiteY4-220" fmla="*/ 0 h 255922"/>
              <a:gd name="connsiteX5-221" fmla="*/ 358858 w 358858"/>
              <a:gd name="connsiteY5-222" fmla="*/ 109538 h 255922"/>
              <a:gd name="connsiteX6-223" fmla="*/ 123963 w 358858"/>
              <a:gd name="connsiteY6-224" fmla="*/ 252597 h 255922"/>
              <a:gd name="connsiteX0-225" fmla="*/ 124309 w 359204"/>
              <a:gd name="connsiteY0-226" fmla="*/ 252597 h 255922"/>
              <a:gd name="connsiteX1-227" fmla="*/ 4857 w 359204"/>
              <a:gd name="connsiteY1-228" fmla="*/ 188414 h 255922"/>
              <a:gd name="connsiteX2-229" fmla="*/ 44178 w 359204"/>
              <a:gd name="connsiteY2-230" fmla="*/ 93480 h 255922"/>
              <a:gd name="connsiteX3-231" fmla="*/ 233735 w 359204"/>
              <a:gd name="connsiteY3-232" fmla="*/ 22188 h 255922"/>
              <a:gd name="connsiteX4-233" fmla="*/ 347297 w 359204"/>
              <a:gd name="connsiteY4-234" fmla="*/ 0 h 255922"/>
              <a:gd name="connsiteX5-235" fmla="*/ 359204 w 359204"/>
              <a:gd name="connsiteY5-236" fmla="*/ 109538 h 255922"/>
              <a:gd name="connsiteX6-237" fmla="*/ 124309 w 359204"/>
              <a:gd name="connsiteY6-238" fmla="*/ 252597 h 255922"/>
              <a:gd name="connsiteX0-239" fmla="*/ 124309 w 359204"/>
              <a:gd name="connsiteY0-240" fmla="*/ 252597 h 255922"/>
              <a:gd name="connsiteX1-241" fmla="*/ 4857 w 359204"/>
              <a:gd name="connsiteY1-242" fmla="*/ 188414 h 255922"/>
              <a:gd name="connsiteX2-243" fmla="*/ 44178 w 359204"/>
              <a:gd name="connsiteY2-244" fmla="*/ 93480 h 255922"/>
              <a:gd name="connsiteX3-245" fmla="*/ 233735 w 359204"/>
              <a:gd name="connsiteY3-246" fmla="*/ 22188 h 255922"/>
              <a:gd name="connsiteX4-247" fmla="*/ 347297 w 359204"/>
              <a:gd name="connsiteY4-248" fmla="*/ 0 h 255922"/>
              <a:gd name="connsiteX5-249" fmla="*/ 359204 w 359204"/>
              <a:gd name="connsiteY5-250" fmla="*/ 109538 h 255922"/>
              <a:gd name="connsiteX6-251" fmla="*/ 124309 w 359204"/>
              <a:gd name="connsiteY6-252" fmla="*/ 252597 h 2559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359204" h="255922">
                <a:moveTo>
                  <a:pt x="124309" y="252597"/>
                </a:moveTo>
                <a:cubicBezTo>
                  <a:pt x="61030" y="269964"/>
                  <a:pt x="18212" y="214933"/>
                  <a:pt x="4857" y="188414"/>
                </a:cubicBezTo>
                <a:cubicBezTo>
                  <a:pt x="-8498" y="161895"/>
                  <a:pt x="6032" y="121184"/>
                  <a:pt x="44178" y="93480"/>
                </a:cubicBezTo>
                <a:cubicBezTo>
                  <a:pt x="82324" y="65776"/>
                  <a:pt x="147033" y="38717"/>
                  <a:pt x="233735" y="22188"/>
                </a:cubicBezTo>
                <a:lnTo>
                  <a:pt x="347297" y="0"/>
                </a:lnTo>
                <a:lnTo>
                  <a:pt x="359204" y="109538"/>
                </a:lnTo>
                <a:lnTo>
                  <a:pt x="124309" y="252597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9" name="任意多边形 122"/>
          <p:cNvSpPr/>
          <p:nvPr userDrawn="1">
            <p:custDataLst>
              <p:tags r:id="rId127"/>
            </p:custDataLst>
          </p:nvPr>
        </p:nvSpPr>
        <p:spPr>
          <a:xfrm rot="6240000">
            <a:off x="3436620" y="1771015"/>
            <a:ext cx="73025" cy="1080135"/>
          </a:xfrm>
          <a:custGeom>
            <a:avLst/>
            <a:gdLst>
              <a:gd name="connsiteX0" fmla="*/ 0 w 514"/>
              <a:gd name="connsiteY0" fmla="*/ 484 h 499"/>
              <a:gd name="connsiteX1" fmla="*/ 264 w 514"/>
              <a:gd name="connsiteY1" fmla="*/ 0 h 499"/>
              <a:gd name="connsiteX2" fmla="*/ 514 w 514"/>
              <a:gd name="connsiteY2" fmla="*/ 499 h 499"/>
              <a:gd name="connsiteX3" fmla="*/ 0 w 514"/>
              <a:gd name="connsiteY3" fmla="*/ 484 h 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" h="7261">
                <a:moveTo>
                  <a:pt x="397" y="0"/>
                </a:moveTo>
                <a:lnTo>
                  <a:pt x="637" y="479"/>
                </a:lnTo>
                <a:lnTo>
                  <a:pt x="641" y="485"/>
                </a:lnTo>
                <a:cubicBezTo>
                  <a:pt x="651" y="499"/>
                  <a:pt x="656" y="517"/>
                  <a:pt x="656" y="535"/>
                </a:cubicBezTo>
                <a:lnTo>
                  <a:pt x="540" y="7172"/>
                </a:lnTo>
                <a:cubicBezTo>
                  <a:pt x="539" y="7222"/>
                  <a:pt x="498" y="7261"/>
                  <a:pt x="448" y="7261"/>
                </a:cubicBezTo>
                <a:lnTo>
                  <a:pt x="88" y="7254"/>
                </a:lnTo>
                <a:cubicBezTo>
                  <a:pt x="39" y="7253"/>
                  <a:pt x="-1" y="7212"/>
                  <a:pt x="0" y="7163"/>
                </a:cubicBezTo>
                <a:lnTo>
                  <a:pt x="116" y="526"/>
                </a:lnTo>
                <a:cubicBezTo>
                  <a:pt x="116" y="501"/>
                  <a:pt x="127" y="479"/>
                  <a:pt x="143" y="463"/>
                </a:cubicBezTo>
                <a:lnTo>
                  <a:pt x="146" y="460"/>
                </a:lnTo>
                <a:lnTo>
                  <a:pt x="397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60" name="任意多边形 130"/>
          <p:cNvSpPr/>
          <p:nvPr userDrawn="1">
            <p:custDataLst>
              <p:tags r:id="rId128"/>
            </p:custDataLst>
          </p:nvPr>
        </p:nvSpPr>
        <p:spPr>
          <a:xfrm>
            <a:off x="3279775" y="1834515"/>
            <a:ext cx="491490" cy="506730"/>
          </a:xfrm>
          <a:custGeom>
            <a:avLst/>
            <a:gdLst>
              <a:gd name="connsiteX0" fmla="*/ 1128 w 1128"/>
              <a:gd name="connsiteY0" fmla="*/ 281 h 600"/>
              <a:gd name="connsiteX1" fmla="*/ 821 w 1128"/>
              <a:gd name="connsiteY1" fmla="*/ 600 h 600"/>
              <a:gd name="connsiteX2" fmla="*/ 621 w 1128"/>
              <a:gd name="connsiteY2" fmla="*/ 358 h 600"/>
              <a:gd name="connsiteX3" fmla="*/ 705 w 1128"/>
              <a:gd name="connsiteY3" fmla="*/ 528 h 600"/>
              <a:gd name="connsiteX4" fmla="*/ 292 w 1128"/>
              <a:gd name="connsiteY4" fmla="*/ 555 h 600"/>
              <a:gd name="connsiteX5" fmla="*/ 0 w 1128"/>
              <a:gd name="connsiteY5" fmla="*/ 210 h 600"/>
              <a:gd name="connsiteX6" fmla="*/ 102 w 1128"/>
              <a:gd name="connsiteY6" fmla="*/ 29 h 600"/>
              <a:gd name="connsiteX7" fmla="*/ 622 w 1128"/>
              <a:gd name="connsiteY7" fmla="*/ 0 h 600"/>
              <a:gd name="connsiteX8" fmla="*/ 1128 w 1128"/>
              <a:gd name="connsiteY8" fmla="*/ 281 h 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4" h="984">
                <a:moveTo>
                  <a:pt x="625" y="0"/>
                </a:moveTo>
                <a:cubicBezTo>
                  <a:pt x="645" y="-1"/>
                  <a:pt x="667" y="10"/>
                  <a:pt x="682" y="24"/>
                </a:cubicBezTo>
                <a:cubicBezTo>
                  <a:pt x="692" y="33"/>
                  <a:pt x="695" y="44"/>
                  <a:pt x="696" y="56"/>
                </a:cubicBezTo>
                <a:lnTo>
                  <a:pt x="696" y="59"/>
                </a:lnTo>
                <a:lnTo>
                  <a:pt x="697" y="61"/>
                </a:lnTo>
                <a:cubicBezTo>
                  <a:pt x="702" y="83"/>
                  <a:pt x="685" y="105"/>
                  <a:pt x="682" y="117"/>
                </a:cubicBezTo>
                <a:cubicBezTo>
                  <a:pt x="681" y="140"/>
                  <a:pt x="682" y="129"/>
                  <a:pt x="672" y="136"/>
                </a:cubicBezTo>
                <a:cubicBezTo>
                  <a:pt x="667" y="142"/>
                  <a:pt x="661" y="145"/>
                  <a:pt x="653" y="150"/>
                </a:cubicBezTo>
                <a:cubicBezTo>
                  <a:pt x="644" y="158"/>
                  <a:pt x="631" y="166"/>
                  <a:pt x="614" y="160"/>
                </a:cubicBezTo>
                <a:cubicBezTo>
                  <a:pt x="611" y="164"/>
                  <a:pt x="606" y="167"/>
                  <a:pt x="603" y="175"/>
                </a:cubicBezTo>
                <a:cubicBezTo>
                  <a:pt x="614" y="184"/>
                  <a:pt x="606" y="174"/>
                  <a:pt x="633" y="210"/>
                </a:cubicBezTo>
                <a:cubicBezTo>
                  <a:pt x="659" y="245"/>
                  <a:pt x="675" y="309"/>
                  <a:pt x="743" y="356"/>
                </a:cubicBezTo>
                <a:cubicBezTo>
                  <a:pt x="811" y="404"/>
                  <a:pt x="950" y="413"/>
                  <a:pt x="954" y="436"/>
                </a:cubicBezTo>
                <a:cubicBezTo>
                  <a:pt x="958" y="460"/>
                  <a:pt x="905" y="488"/>
                  <a:pt x="856" y="443"/>
                </a:cubicBezTo>
                <a:cubicBezTo>
                  <a:pt x="813" y="438"/>
                  <a:pt x="752" y="422"/>
                  <a:pt x="698" y="402"/>
                </a:cubicBezTo>
                <a:cubicBezTo>
                  <a:pt x="645" y="383"/>
                  <a:pt x="591" y="304"/>
                  <a:pt x="573" y="276"/>
                </a:cubicBezTo>
                <a:cubicBezTo>
                  <a:pt x="555" y="248"/>
                  <a:pt x="555" y="266"/>
                  <a:pt x="538" y="303"/>
                </a:cubicBezTo>
                <a:cubicBezTo>
                  <a:pt x="523" y="337"/>
                  <a:pt x="496" y="373"/>
                  <a:pt x="464" y="394"/>
                </a:cubicBezTo>
                <a:lnTo>
                  <a:pt x="461" y="396"/>
                </a:lnTo>
                <a:lnTo>
                  <a:pt x="620" y="485"/>
                </a:lnTo>
                <a:cubicBezTo>
                  <a:pt x="617" y="491"/>
                  <a:pt x="614" y="497"/>
                  <a:pt x="611" y="502"/>
                </a:cubicBezTo>
                <a:lnTo>
                  <a:pt x="607" y="509"/>
                </a:lnTo>
                <a:lnTo>
                  <a:pt x="617" y="520"/>
                </a:lnTo>
                <a:cubicBezTo>
                  <a:pt x="632" y="539"/>
                  <a:pt x="644" y="558"/>
                  <a:pt x="649" y="577"/>
                </a:cubicBezTo>
                <a:cubicBezTo>
                  <a:pt x="668" y="654"/>
                  <a:pt x="626" y="825"/>
                  <a:pt x="638" y="899"/>
                </a:cubicBezTo>
                <a:cubicBezTo>
                  <a:pt x="649" y="973"/>
                  <a:pt x="688" y="928"/>
                  <a:pt x="699" y="942"/>
                </a:cubicBezTo>
                <a:cubicBezTo>
                  <a:pt x="711" y="956"/>
                  <a:pt x="719" y="981"/>
                  <a:pt x="676" y="984"/>
                </a:cubicBezTo>
                <a:cubicBezTo>
                  <a:pt x="633" y="987"/>
                  <a:pt x="579" y="964"/>
                  <a:pt x="553" y="949"/>
                </a:cubicBezTo>
                <a:cubicBezTo>
                  <a:pt x="526" y="934"/>
                  <a:pt x="581" y="924"/>
                  <a:pt x="581" y="858"/>
                </a:cubicBezTo>
                <a:cubicBezTo>
                  <a:pt x="580" y="793"/>
                  <a:pt x="545" y="693"/>
                  <a:pt x="566" y="617"/>
                </a:cubicBezTo>
                <a:cubicBezTo>
                  <a:pt x="558" y="610"/>
                  <a:pt x="550" y="603"/>
                  <a:pt x="541" y="597"/>
                </a:cubicBezTo>
                <a:lnTo>
                  <a:pt x="528" y="586"/>
                </a:lnTo>
                <a:lnTo>
                  <a:pt x="525" y="588"/>
                </a:lnTo>
                <a:cubicBezTo>
                  <a:pt x="522" y="590"/>
                  <a:pt x="519" y="591"/>
                  <a:pt x="516" y="593"/>
                </a:cubicBezTo>
                <a:lnTo>
                  <a:pt x="479" y="549"/>
                </a:lnTo>
                <a:lnTo>
                  <a:pt x="472" y="543"/>
                </a:lnTo>
                <a:cubicBezTo>
                  <a:pt x="469" y="541"/>
                  <a:pt x="465" y="538"/>
                  <a:pt x="462" y="536"/>
                </a:cubicBezTo>
                <a:lnTo>
                  <a:pt x="459" y="533"/>
                </a:lnTo>
                <a:lnTo>
                  <a:pt x="476" y="569"/>
                </a:lnTo>
                <a:lnTo>
                  <a:pt x="472" y="570"/>
                </a:lnTo>
                <a:lnTo>
                  <a:pt x="474" y="575"/>
                </a:lnTo>
                <a:cubicBezTo>
                  <a:pt x="486" y="600"/>
                  <a:pt x="490" y="626"/>
                  <a:pt x="474" y="647"/>
                </a:cubicBezTo>
                <a:cubicBezTo>
                  <a:pt x="434" y="702"/>
                  <a:pt x="280" y="723"/>
                  <a:pt x="230" y="760"/>
                </a:cubicBezTo>
                <a:cubicBezTo>
                  <a:pt x="180" y="798"/>
                  <a:pt x="275" y="860"/>
                  <a:pt x="217" y="859"/>
                </a:cubicBezTo>
                <a:cubicBezTo>
                  <a:pt x="159" y="858"/>
                  <a:pt x="127" y="795"/>
                  <a:pt x="107" y="772"/>
                </a:cubicBezTo>
                <a:cubicBezTo>
                  <a:pt x="88" y="749"/>
                  <a:pt x="126" y="742"/>
                  <a:pt x="170" y="728"/>
                </a:cubicBezTo>
                <a:cubicBezTo>
                  <a:pt x="213" y="713"/>
                  <a:pt x="271" y="646"/>
                  <a:pt x="317" y="619"/>
                </a:cubicBezTo>
                <a:cubicBezTo>
                  <a:pt x="363" y="591"/>
                  <a:pt x="399" y="616"/>
                  <a:pt x="367" y="584"/>
                </a:cubicBezTo>
                <a:lnTo>
                  <a:pt x="367" y="583"/>
                </a:lnTo>
                <a:lnTo>
                  <a:pt x="359" y="582"/>
                </a:lnTo>
                <a:cubicBezTo>
                  <a:pt x="352" y="581"/>
                  <a:pt x="344" y="579"/>
                  <a:pt x="336" y="578"/>
                </a:cubicBezTo>
                <a:cubicBezTo>
                  <a:pt x="316" y="555"/>
                  <a:pt x="294" y="532"/>
                  <a:pt x="272" y="508"/>
                </a:cubicBezTo>
                <a:lnTo>
                  <a:pt x="269" y="504"/>
                </a:lnTo>
                <a:lnTo>
                  <a:pt x="258" y="493"/>
                </a:lnTo>
                <a:cubicBezTo>
                  <a:pt x="235" y="472"/>
                  <a:pt x="218" y="450"/>
                  <a:pt x="215" y="432"/>
                </a:cubicBezTo>
                <a:cubicBezTo>
                  <a:pt x="208" y="391"/>
                  <a:pt x="219" y="364"/>
                  <a:pt x="271" y="321"/>
                </a:cubicBezTo>
                <a:cubicBezTo>
                  <a:pt x="323" y="278"/>
                  <a:pt x="442" y="219"/>
                  <a:pt x="398" y="183"/>
                </a:cubicBezTo>
                <a:cubicBezTo>
                  <a:pt x="370" y="155"/>
                  <a:pt x="188" y="143"/>
                  <a:pt x="132" y="136"/>
                </a:cubicBezTo>
                <a:cubicBezTo>
                  <a:pt x="76" y="130"/>
                  <a:pt x="101" y="153"/>
                  <a:pt x="44" y="148"/>
                </a:cubicBezTo>
                <a:cubicBezTo>
                  <a:pt x="-13" y="142"/>
                  <a:pt x="-23" y="97"/>
                  <a:pt x="64" y="92"/>
                </a:cubicBezTo>
                <a:cubicBezTo>
                  <a:pt x="105" y="84"/>
                  <a:pt x="225" y="89"/>
                  <a:pt x="296" y="93"/>
                </a:cubicBezTo>
                <a:cubicBezTo>
                  <a:pt x="367" y="98"/>
                  <a:pt x="441" y="99"/>
                  <a:pt x="489" y="118"/>
                </a:cubicBezTo>
                <a:cubicBezTo>
                  <a:pt x="529" y="135"/>
                  <a:pt x="545" y="137"/>
                  <a:pt x="549" y="117"/>
                </a:cubicBezTo>
                <a:lnTo>
                  <a:pt x="549" y="115"/>
                </a:lnTo>
                <a:lnTo>
                  <a:pt x="549" y="115"/>
                </a:lnTo>
                <a:cubicBezTo>
                  <a:pt x="545" y="117"/>
                  <a:pt x="543" y="121"/>
                  <a:pt x="539" y="125"/>
                </a:cubicBezTo>
                <a:cubicBezTo>
                  <a:pt x="531" y="120"/>
                  <a:pt x="531" y="111"/>
                  <a:pt x="531" y="104"/>
                </a:cubicBezTo>
                <a:cubicBezTo>
                  <a:pt x="534" y="94"/>
                  <a:pt x="539" y="87"/>
                  <a:pt x="544" y="82"/>
                </a:cubicBezTo>
                <a:cubicBezTo>
                  <a:pt x="539" y="86"/>
                  <a:pt x="531" y="91"/>
                  <a:pt x="521" y="103"/>
                </a:cubicBezTo>
                <a:cubicBezTo>
                  <a:pt x="549" y="11"/>
                  <a:pt x="588" y="1"/>
                  <a:pt x="6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8" name="任意多边形: 形状 157"/>
          <p:cNvSpPr/>
          <p:nvPr userDrawn="1">
            <p:custDataLst>
              <p:tags r:id="rId129"/>
            </p:custDataLst>
          </p:nvPr>
        </p:nvSpPr>
        <p:spPr>
          <a:xfrm>
            <a:off x="3432810" y="1899285"/>
            <a:ext cx="125730" cy="90805"/>
          </a:xfrm>
          <a:custGeom>
            <a:avLst/>
            <a:gdLst>
              <a:gd name="connsiteX0" fmla="*/ 338138 w 338138"/>
              <a:gd name="connsiteY0" fmla="*/ 0 h 252412"/>
              <a:gd name="connsiteX1" fmla="*/ 228600 w 338138"/>
              <a:gd name="connsiteY1" fmla="*/ 119062 h 252412"/>
              <a:gd name="connsiteX2" fmla="*/ 66675 w 338138"/>
              <a:gd name="connsiteY2" fmla="*/ 207169 h 252412"/>
              <a:gd name="connsiteX3" fmla="*/ 0 w 338138"/>
              <a:gd name="connsiteY3" fmla="*/ 252412 h 252412"/>
              <a:gd name="connsiteX4" fmla="*/ 257175 w 338138"/>
              <a:gd name="connsiteY4" fmla="*/ 161925 h 252412"/>
              <a:gd name="connsiteX5" fmla="*/ 338138 w 338138"/>
              <a:gd name="connsiteY5" fmla="*/ 0 h 252412"/>
              <a:gd name="connsiteX0-1" fmla="*/ 338138 w 338138"/>
              <a:gd name="connsiteY0-2" fmla="*/ 0 h 252412"/>
              <a:gd name="connsiteX1-3" fmla="*/ 228600 w 338138"/>
              <a:gd name="connsiteY1-4" fmla="*/ 119062 h 252412"/>
              <a:gd name="connsiteX2-5" fmla="*/ 66675 w 338138"/>
              <a:gd name="connsiteY2-6" fmla="*/ 207169 h 252412"/>
              <a:gd name="connsiteX3-7" fmla="*/ 0 w 338138"/>
              <a:gd name="connsiteY3-8" fmla="*/ 252412 h 252412"/>
              <a:gd name="connsiteX4-9" fmla="*/ 257175 w 338138"/>
              <a:gd name="connsiteY4-10" fmla="*/ 161925 h 252412"/>
              <a:gd name="connsiteX5-11" fmla="*/ 313086 w 338138"/>
              <a:gd name="connsiteY5-12" fmla="*/ 47710 h 252412"/>
              <a:gd name="connsiteX6" fmla="*/ 338138 w 338138"/>
              <a:gd name="connsiteY6" fmla="*/ 0 h 252412"/>
              <a:gd name="connsiteX0-13" fmla="*/ 338138 w 367675"/>
              <a:gd name="connsiteY0-14" fmla="*/ 2759 h 255171"/>
              <a:gd name="connsiteX1-15" fmla="*/ 228600 w 367675"/>
              <a:gd name="connsiteY1-16" fmla="*/ 121821 h 255171"/>
              <a:gd name="connsiteX2-17" fmla="*/ 66675 w 367675"/>
              <a:gd name="connsiteY2-18" fmla="*/ 209928 h 255171"/>
              <a:gd name="connsiteX3-19" fmla="*/ 0 w 367675"/>
              <a:gd name="connsiteY3-20" fmla="*/ 255171 h 255171"/>
              <a:gd name="connsiteX4-21" fmla="*/ 257175 w 367675"/>
              <a:gd name="connsiteY4-22" fmla="*/ 164684 h 255171"/>
              <a:gd name="connsiteX5-23" fmla="*/ 367675 w 367675"/>
              <a:gd name="connsiteY5-24" fmla="*/ 0 h 255171"/>
              <a:gd name="connsiteX6-25" fmla="*/ 338138 w 367675"/>
              <a:gd name="connsiteY6-26" fmla="*/ 2759 h 255171"/>
              <a:gd name="connsiteX0-27" fmla="*/ 338138 w 367675"/>
              <a:gd name="connsiteY0-28" fmla="*/ 2759 h 255171"/>
              <a:gd name="connsiteX1-29" fmla="*/ 228600 w 367675"/>
              <a:gd name="connsiteY1-30" fmla="*/ 121821 h 255171"/>
              <a:gd name="connsiteX2-31" fmla="*/ 66675 w 367675"/>
              <a:gd name="connsiteY2-32" fmla="*/ 209928 h 255171"/>
              <a:gd name="connsiteX3-33" fmla="*/ 0 w 367675"/>
              <a:gd name="connsiteY3-34" fmla="*/ 255171 h 255171"/>
              <a:gd name="connsiteX4-35" fmla="*/ 257175 w 367675"/>
              <a:gd name="connsiteY4-36" fmla="*/ 164684 h 255171"/>
              <a:gd name="connsiteX5-37" fmla="*/ 367675 w 367675"/>
              <a:gd name="connsiteY5-38" fmla="*/ 0 h 255171"/>
              <a:gd name="connsiteX6-39" fmla="*/ 338138 w 367675"/>
              <a:gd name="connsiteY6-40" fmla="*/ 2759 h 255171"/>
              <a:gd name="connsiteX0-41" fmla="*/ 338138 w 367675"/>
              <a:gd name="connsiteY0-42" fmla="*/ 2759 h 255171"/>
              <a:gd name="connsiteX1-43" fmla="*/ 228600 w 367675"/>
              <a:gd name="connsiteY1-44" fmla="*/ 121821 h 255171"/>
              <a:gd name="connsiteX2-45" fmla="*/ 66675 w 367675"/>
              <a:gd name="connsiteY2-46" fmla="*/ 209928 h 255171"/>
              <a:gd name="connsiteX3-47" fmla="*/ 0 w 367675"/>
              <a:gd name="connsiteY3-48" fmla="*/ 255171 h 255171"/>
              <a:gd name="connsiteX4-49" fmla="*/ 257175 w 367675"/>
              <a:gd name="connsiteY4-50" fmla="*/ 164684 h 255171"/>
              <a:gd name="connsiteX5-51" fmla="*/ 367675 w 367675"/>
              <a:gd name="connsiteY5-52" fmla="*/ 0 h 255171"/>
              <a:gd name="connsiteX6-53" fmla="*/ 338138 w 367675"/>
              <a:gd name="connsiteY6-54" fmla="*/ 2759 h 255171"/>
              <a:gd name="connsiteX0-55" fmla="*/ 338138 w 367675"/>
              <a:gd name="connsiteY0-56" fmla="*/ 2759 h 255171"/>
              <a:gd name="connsiteX1-57" fmla="*/ 231690 w 367675"/>
              <a:gd name="connsiteY1-58" fmla="*/ 125941 h 255171"/>
              <a:gd name="connsiteX2-59" fmla="*/ 66675 w 367675"/>
              <a:gd name="connsiteY2-60" fmla="*/ 209928 h 255171"/>
              <a:gd name="connsiteX3-61" fmla="*/ 0 w 367675"/>
              <a:gd name="connsiteY3-62" fmla="*/ 255171 h 255171"/>
              <a:gd name="connsiteX4-63" fmla="*/ 257175 w 367675"/>
              <a:gd name="connsiteY4-64" fmla="*/ 164684 h 255171"/>
              <a:gd name="connsiteX5-65" fmla="*/ 367675 w 367675"/>
              <a:gd name="connsiteY5-66" fmla="*/ 0 h 255171"/>
              <a:gd name="connsiteX6-67" fmla="*/ 338138 w 367675"/>
              <a:gd name="connsiteY6-68" fmla="*/ 2759 h 255171"/>
              <a:gd name="connsiteX0-69" fmla="*/ 328868 w 367675"/>
              <a:gd name="connsiteY0-70" fmla="*/ 0 h 260652"/>
              <a:gd name="connsiteX1-71" fmla="*/ 231690 w 367675"/>
              <a:gd name="connsiteY1-72" fmla="*/ 131422 h 260652"/>
              <a:gd name="connsiteX2-73" fmla="*/ 66675 w 367675"/>
              <a:gd name="connsiteY2-74" fmla="*/ 215409 h 260652"/>
              <a:gd name="connsiteX3-75" fmla="*/ 0 w 367675"/>
              <a:gd name="connsiteY3-76" fmla="*/ 260652 h 260652"/>
              <a:gd name="connsiteX4-77" fmla="*/ 257175 w 367675"/>
              <a:gd name="connsiteY4-78" fmla="*/ 170165 h 260652"/>
              <a:gd name="connsiteX5-79" fmla="*/ 367675 w 367675"/>
              <a:gd name="connsiteY5-80" fmla="*/ 5481 h 260652"/>
              <a:gd name="connsiteX6-81" fmla="*/ 328868 w 367675"/>
              <a:gd name="connsiteY6-82" fmla="*/ 0 h 260652"/>
              <a:gd name="connsiteX0-83" fmla="*/ 328868 w 367675"/>
              <a:gd name="connsiteY0-84" fmla="*/ 0 h 260652"/>
              <a:gd name="connsiteX1-85" fmla="*/ 231690 w 367675"/>
              <a:gd name="connsiteY1-86" fmla="*/ 131422 h 260652"/>
              <a:gd name="connsiteX2-87" fmla="*/ 66675 w 367675"/>
              <a:gd name="connsiteY2-88" fmla="*/ 215409 h 260652"/>
              <a:gd name="connsiteX3-89" fmla="*/ 0 w 367675"/>
              <a:gd name="connsiteY3-90" fmla="*/ 260652 h 260652"/>
              <a:gd name="connsiteX4-91" fmla="*/ 257175 w 367675"/>
              <a:gd name="connsiteY4-92" fmla="*/ 170165 h 260652"/>
              <a:gd name="connsiteX5-93" fmla="*/ 367675 w 367675"/>
              <a:gd name="connsiteY5-94" fmla="*/ 5481 h 260652"/>
              <a:gd name="connsiteX6-95" fmla="*/ 328868 w 367675"/>
              <a:gd name="connsiteY6-96" fmla="*/ 0 h 260652"/>
              <a:gd name="connsiteX0-97" fmla="*/ 328868 w 367675"/>
              <a:gd name="connsiteY0-98" fmla="*/ 0 h 260652"/>
              <a:gd name="connsiteX1-99" fmla="*/ 231690 w 367675"/>
              <a:gd name="connsiteY1-100" fmla="*/ 131422 h 260652"/>
              <a:gd name="connsiteX2-101" fmla="*/ 66675 w 367675"/>
              <a:gd name="connsiteY2-102" fmla="*/ 215409 h 260652"/>
              <a:gd name="connsiteX3-103" fmla="*/ 0 w 367675"/>
              <a:gd name="connsiteY3-104" fmla="*/ 260652 h 260652"/>
              <a:gd name="connsiteX4-105" fmla="*/ 257175 w 367675"/>
              <a:gd name="connsiteY4-106" fmla="*/ 170165 h 260652"/>
              <a:gd name="connsiteX5-107" fmla="*/ 367675 w 367675"/>
              <a:gd name="connsiteY5-108" fmla="*/ 5481 h 260652"/>
              <a:gd name="connsiteX6-109" fmla="*/ 328868 w 367675"/>
              <a:gd name="connsiteY6-110" fmla="*/ 0 h 260652"/>
              <a:gd name="connsiteX0-111" fmla="*/ 328868 w 367675"/>
              <a:gd name="connsiteY0-112" fmla="*/ 0 h 260652"/>
              <a:gd name="connsiteX1-113" fmla="*/ 231690 w 367675"/>
              <a:gd name="connsiteY1-114" fmla="*/ 131422 h 260652"/>
              <a:gd name="connsiteX2-115" fmla="*/ 66675 w 367675"/>
              <a:gd name="connsiteY2-116" fmla="*/ 215409 h 260652"/>
              <a:gd name="connsiteX3-117" fmla="*/ 0 w 367675"/>
              <a:gd name="connsiteY3-118" fmla="*/ 260652 h 260652"/>
              <a:gd name="connsiteX4-119" fmla="*/ 257175 w 367675"/>
              <a:gd name="connsiteY4-120" fmla="*/ 170165 h 260652"/>
              <a:gd name="connsiteX5-121" fmla="*/ 367675 w 367675"/>
              <a:gd name="connsiteY5-122" fmla="*/ 5481 h 260652"/>
              <a:gd name="connsiteX6-123" fmla="*/ 328868 w 367675"/>
              <a:gd name="connsiteY6-124" fmla="*/ 0 h 260652"/>
              <a:gd name="connsiteX0-125" fmla="*/ 328868 w 367675"/>
              <a:gd name="connsiteY0-126" fmla="*/ 0 h 266832"/>
              <a:gd name="connsiteX1-127" fmla="*/ 231690 w 367675"/>
              <a:gd name="connsiteY1-128" fmla="*/ 131422 h 266832"/>
              <a:gd name="connsiteX2-129" fmla="*/ 66675 w 367675"/>
              <a:gd name="connsiteY2-130" fmla="*/ 215409 h 266832"/>
              <a:gd name="connsiteX3-131" fmla="*/ 0 w 367675"/>
              <a:gd name="connsiteY3-132" fmla="*/ 266832 h 266832"/>
              <a:gd name="connsiteX4-133" fmla="*/ 257175 w 367675"/>
              <a:gd name="connsiteY4-134" fmla="*/ 170165 h 266832"/>
              <a:gd name="connsiteX5-135" fmla="*/ 367675 w 367675"/>
              <a:gd name="connsiteY5-136" fmla="*/ 5481 h 266832"/>
              <a:gd name="connsiteX6-137" fmla="*/ 328868 w 367675"/>
              <a:gd name="connsiteY6-138" fmla="*/ 0 h 266832"/>
              <a:gd name="connsiteX0-139" fmla="*/ 328868 w 367675"/>
              <a:gd name="connsiteY0-140" fmla="*/ 0 h 266832"/>
              <a:gd name="connsiteX1-141" fmla="*/ 231690 w 367675"/>
              <a:gd name="connsiteY1-142" fmla="*/ 131422 h 266832"/>
              <a:gd name="connsiteX2-143" fmla="*/ 66675 w 367675"/>
              <a:gd name="connsiteY2-144" fmla="*/ 215409 h 266832"/>
              <a:gd name="connsiteX3-145" fmla="*/ 0 w 367675"/>
              <a:gd name="connsiteY3-146" fmla="*/ 266832 h 266832"/>
              <a:gd name="connsiteX4-147" fmla="*/ 257175 w 367675"/>
              <a:gd name="connsiteY4-148" fmla="*/ 170165 h 266832"/>
              <a:gd name="connsiteX5-149" fmla="*/ 367675 w 367675"/>
              <a:gd name="connsiteY5-150" fmla="*/ 5481 h 266832"/>
              <a:gd name="connsiteX6-151" fmla="*/ 328868 w 367675"/>
              <a:gd name="connsiteY6-152" fmla="*/ 0 h 2668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67675" h="266832">
                <a:moveTo>
                  <a:pt x="328868" y="0"/>
                </a:moveTo>
                <a:cubicBezTo>
                  <a:pt x="305689" y="20304"/>
                  <a:pt x="275389" y="95521"/>
                  <a:pt x="231690" y="131422"/>
                </a:cubicBezTo>
                <a:cubicBezTo>
                  <a:pt x="187991" y="167324"/>
                  <a:pt x="104775" y="193184"/>
                  <a:pt x="66675" y="215409"/>
                </a:cubicBezTo>
                <a:lnTo>
                  <a:pt x="0" y="266832"/>
                </a:lnTo>
                <a:cubicBezTo>
                  <a:pt x="31750" y="259291"/>
                  <a:pt x="195896" y="213723"/>
                  <a:pt x="257175" y="170165"/>
                </a:cubicBezTo>
                <a:cubicBezTo>
                  <a:pt x="318454" y="126607"/>
                  <a:pt x="354181" y="32469"/>
                  <a:pt x="367675" y="5481"/>
                </a:cubicBezTo>
                <a:cubicBezTo>
                  <a:pt x="356799" y="8804"/>
                  <a:pt x="350044" y="8006"/>
                  <a:pt x="328868" y="0"/>
                </a:cubicBezTo>
                <a:close/>
              </a:path>
            </a:pathLst>
          </a:custGeom>
          <a:gradFill>
            <a:gsLst>
              <a:gs pos="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任意多边形: 形状 154"/>
          <p:cNvSpPr/>
          <p:nvPr>
            <p:custDataLst>
              <p:tags r:id="rId130"/>
            </p:custDataLst>
          </p:nvPr>
        </p:nvSpPr>
        <p:spPr>
          <a:xfrm>
            <a:off x="3543935" y="1925320"/>
            <a:ext cx="58420" cy="87630"/>
          </a:xfrm>
          <a:custGeom>
            <a:avLst/>
            <a:gdLst>
              <a:gd name="connsiteX0" fmla="*/ 338138 w 338138"/>
              <a:gd name="connsiteY0" fmla="*/ 0 h 252412"/>
              <a:gd name="connsiteX1" fmla="*/ 228600 w 338138"/>
              <a:gd name="connsiteY1" fmla="*/ 119062 h 252412"/>
              <a:gd name="connsiteX2" fmla="*/ 66675 w 338138"/>
              <a:gd name="connsiteY2" fmla="*/ 207169 h 252412"/>
              <a:gd name="connsiteX3" fmla="*/ 0 w 338138"/>
              <a:gd name="connsiteY3" fmla="*/ 252412 h 252412"/>
              <a:gd name="connsiteX4" fmla="*/ 257175 w 338138"/>
              <a:gd name="connsiteY4" fmla="*/ 161925 h 252412"/>
              <a:gd name="connsiteX5" fmla="*/ 338138 w 338138"/>
              <a:gd name="connsiteY5" fmla="*/ 0 h 252412"/>
              <a:gd name="connsiteX0-1" fmla="*/ 338138 w 338138"/>
              <a:gd name="connsiteY0-2" fmla="*/ 0 h 252412"/>
              <a:gd name="connsiteX1-3" fmla="*/ 228600 w 338138"/>
              <a:gd name="connsiteY1-4" fmla="*/ 119062 h 252412"/>
              <a:gd name="connsiteX2-5" fmla="*/ 66675 w 338138"/>
              <a:gd name="connsiteY2-6" fmla="*/ 207169 h 252412"/>
              <a:gd name="connsiteX3-7" fmla="*/ 0 w 338138"/>
              <a:gd name="connsiteY3-8" fmla="*/ 252412 h 252412"/>
              <a:gd name="connsiteX4-9" fmla="*/ 257175 w 338138"/>
              <a:gd name="connsiteY4-10" fmla="*/ 161925 h 252412"/>
              <a:gd name="connsiteX5-11" fmla="*/ 313086 w 338138"/>
              <a:gd name="connsiteY5-12" fmla="*/ 47710 h 252412"/>
              <a:gd name="connsiteX6" fmla="*/ 338138 w 338138"/>
              <a:gd name="connsiteY6" fmla="*/ 0 h 252412"/>
              <a:gd name="connsiteX0-13" fmla="*/ 338138 w 367675"/>
              <a:gd name="connsiteY0-14" fmla="*/ 2759 h 255171"/>
              <a:gd name="connsiteX1-15" fmla="*/ 228600 w 367675"/>
              <a:gd name="connsiteY1-16" fmla="*/ 121821 h 255171"/>
              <a:gd name="connsiteX2-17" fmla="*/ 66675 w 367675"/>
              <a:gd name="connsiteY2-18" fmla="*/ 209928 h 255171"/>
              <a:gd name="connsiteX3-19" fmla="*/ 0 w 367675"/>
              <a:gd name="connsiteY3-20" fmla="*/ 255171 h 255171"/>
              <a:gd name="connsiteX4-21" fmla="*/ 257175 w 367675"/>
              <a:gd name="connsiteY4-22" fmla="*/ 164684 h 255171"/>
              <a:gd name="connsiteX5-23" fmla="*/ 367675 w 367675"/>
              <a:gd name="connsiteY5-24" fmla="*/ 0 h 255171"/>
              <a:gd name="connsiteX6-25" fmla="*/ 338138 w 367675"/>
              <a:gd name="connsiteY6-26" fmla="*/ 2759 h 255171"/>
              <a:gd name="connsiteX0-27" fmla="*/ 338138 w 367675"/>
              <a:gd name="connsiteY0-28" fmla="*/ 2759 h 255171"/>
              <a:gd name="connsiteX1-29" fmla="*/ 228600 w 367675"/>
              <a:gd name="connsiteY1-30" fmla="*/ 121821 h 255171"/>
              <a:gd name="connsiteX2-31" fmla="*/ 66675 w 367675"/>
              <a:gd name="connsiteY2-32" fmla="*/ 209928 h 255171"/>
              <a:gd name="connsiteX3-33" fmla="*/ 0 w 367675"/>
              <a:gd name="connsiteY3-34" fmla="*/ 255171 h 255171"/>
              <a:gd name="connsiteX4-35" fmla="*/ 257175 w 367675"/>
              <a:gd name="connsiteY4-36" fmla="*/ 164684 h 255171"/>
              <a:gd name="connsiteX5-37" fmla="*/ 367675 w 367675"/>
              <a:gd name="connsiteY5-38" fmla="*/ 0 h 255171"/>
              <a:gd name="connsiteX6-39" fmla="*/ 338138 w 367675"/>
              <a:gd name="connsiteY6-40" fmla="*/ 2759 h 255171"/>
              <a:gd name="connsiteX0-41" fmla="*/ 338138 w 367675"/>
              <a:gd name="connsiteY0-42" fmla="*/ 2759 h 255171"/>
              <a:gd name="connsiteX1-43" fmla="*/ 228600 w 367675"/>
              <a:gd name="connsiteY1-44" fmla="*/ 121821 h 255171"/>
              <a:gd name="connsiteX2-45" fmla="*/ 66675 w 367675"/>
              <a:gd name="connsiteY2-46" fmla="*/ 209928 h 255171"/>
              <a:gd name="connsiteX3-47" fmla="*/ 0 w 367675"/>
              <a:gd name="connsiteY3-48" fmla="*/ 255171 h 255171"/>
              <a:gd name="connsiteX4-49" fmla="*/ 257175 w 367675"/>
              <a:gd name="connsiteY4-50" fmla="*/ 164684 h 255171"/>
              <a:gd name="connsiteX5-51" fmla="*/ 367675 w 367675"/>
              <a:gd name="connsiteY5-52" fmla="*/ 0 h 255171"/>
              <a:gd name="connsiteX6-53" fmla="*/ 338138 w 367675"/>
              <a:gd name="connsiteY6-54" fmla="*/ 2759 h 255171"/>
              <a:gd name="connsiteX0-55" fmla="*/ 338138 w 367675"/>
              <a:gd name="connsiteY0-56" fmla="*/ 2759 h 255171"/>
              <a:gd name="connsiteX1-57" fmla="*/ 231690 w 367675"/>
              <a:gd name="connsiteY1-58" fmla="*/ 125941 h 255171"/>
              <a:gd name="connsiteX2-59" fmla="*/ 66675 w 367675"/>
              <a:gd name="connsiteY2-60" fmla="*/ 209928 h 255171"/>
              <a:gd name="connsiteX3-61" fmla="*/ 0 w 367675"/>
              <a:gd name="connsiteY3-62" fmla="*/ 255171 h 255171"/>
              <a:gd name="connsiteX4-63" fmla="*/ 257175 w 367675"/>
              <a:gd name="connsiteY4-64" fmla="*/ 164684 h 255171"/>
              <a:gd name="connsiteX5-65" fmla="*/ 367675 w 367675"/>
              <a:gd name="connsiteY5-66" fmla="*/ 0 h 255171"/>
              <a:gd name="connsiteX6-67" fmla="*/ 338138 w 367675"/>
              <a:gd name="connsiteY6-68" fmla="*/ 2759 h 255171"/>
              <a:gd name="connsiteX0-69" fmla="*/ 328868 w 367675"/>
              <a:gd name="connsiteY0-70" fmla="*/ 0 h 260652"/>
              <a:gd name="connsiteX1-71" fmla="*/ 231690 w 367675"/>
              <a:gd name="connsiteY1-72" fmla="*/ 131422 h 260652"/>
              <a:gd name="connsiteX2-73" fmla="*/ 66675 w 367675"/>
              <a:gd name="connsiteY2-74" fmla="*/ 215409 h 260652"/>
              <a:gd name="connsiteX3-75" fmla="*/ 0 w 367675"/>
              <a:gd name="connsiteY3-76" fmla="*/ 260652 h 260652"/>
              <a:gd name="connsiteX4-77" fmla="*/ 257175 w 367675"/>
              <a:gd name="connsiteY4-78" fmla="*/ 170165 h 260652"/>
              <a:gd name="connsiteX5-79" fmla="*/ 367675 w 367675"/>
              <a:gd name="connsiteY5-80" fmla="*/ 5481 h 260652"/>
              <a:gd name="connsiteX6-81" fmla="*/ 328868 w 367675"/>
              <a:gd name="connsiteY6-82" fmla="*/ 0 h 260652"/>
              <a:gd name="connsiteX0-83" fmla="*/ 328868 w 367675"/>
              <a:gd name="connsiteY0-84" fmla="*/ 0 h 260652"/>
              <a:gd name="connsiteX1-85" fmla="*/ 231690 w 367675"/>
              <a:gd name="connsiteY1-86" fmla="*/ 131422 h 260652"/>
              <a:gd name="connsiteX2-87" fmla="*/ 66675 w 367675"/>
              <a:gd name="connsiteY2-88" fmla="*/ 215409 h 260652"/>
              <a:gd name="connsiteX3-89" fmla="*/ 0 w 367675"/>
              <a:gd name="connsiteY3-90" fmla="*/ 260652 h 260652"/>
              <a:gd name="connsiteX4-91" fmla="*/ 257175 w 367675"/>
              <a:gd name="connsiteY4-92" fmla="*/ 170165 h 260652"/>
              <a:gd name="connsiteX5-93" fmla="*/ 367675 w 367675"/>
              <a:gd name="connsiteY5-94" fmla="*/ 5481 h 260652"/>
              <a:gd name="connsiteX6-95" fmla="*/ 328868 w 367675"/>
              <a:gd name="connsiteY6-96" fmla="*/ 0 h 260652"/>
              <a:gd name="connsiteX0-97" fmla="*/ 328868 w 367675"/>
              <a:gd name="connsiteY0-98" fmla="*/ 0 h 260652"/>
              <a:gd name="connsiteX1-99" fmla="*/ 231690 w 367675"/>
              <a:gd name="connsiteY1-100" fmla="*/ 131422 h 260652"/>
              <a:gd name="connsiteX2-101" fmla="*/ 66675 w 367675"/>
              <a:gd name="connsiteY2-102" fmla="*/ 215409 h 260652"/>
              <a:gd name="connsiteX3-103" fmla="*/ 0 w 367675"/>
              <a:gd name="connsiteY3-104" fmla="*/ 260652 h 260652"/>
              <a:gd name="connsiteX4-105" fmla="*/ 257175 w 367675"/>
              <a:gd name="connsiteY4-106" fmla="*/ 170165 h 260652"/>
              <a:gd name="connsiteX5-107" fmla="*/ 367675 w 367675"/>
              <a:gd name="connsiteY5-108" fmla="*/ 5481 h 260652"/>
              <a:gd name="connsiteX6-109" fmla="*/ 328868 w 367675"/>
              <a:gd name="connsiteY6-110" fmla="*/ 0 h 260652"/>
              <a:gd name="connsiteX0-111" fmla="*/ 328868 w 367675"/>
              <a:gd name="connsiteY0-112" fmla="*/ 0 h 260652"/>
              <a:gd name="connsiteX1-113" fmla="*/ 231690 w 367675"/>
              <a:gd name="connsiteY1-114" fmla="*/ 131422 h 260652"/>
              <a:gd name="connsiteX2-115" fmla="*/ 66675 w 367675"/>
              <a:gd name="connsiteY2-116" fmla="*/ 215409 h 260652"/>
              <a:gd name="connsiteX3-117" fmla="*/ 0 w 367675"/>
              <a:gd name="connsiteY3-118" fmla="*/ 260652 h 260652"/>
              <a:gd name="connsiteX4-119" fmla="*/ 257175 w 367675"/>
              <a:gd name="connsiteY4-120" fmla="*/ 170165 h 260652"/>
              <a:gd name="connsiteX5-121" fmla="*/ 367675 w 367675"/>
              <a:gd name="connsiteY5-122" fmla="*/ 5481 h 260652"/>
              <a:gd name="connsiteX6-123" fmla="*/ 328868 w 367675"/>
              <a:gd name="connsiteY6-124" fmla="*/ 0 h 260652"/>
              <a:gd name="connsiteX0-125" fmla="*/ 328868 w 367675"/>
              <a:gd name="connsiteY0-126" fmla="*/ 0 h 266832"/>
              <a:gd name="connsiteX1-127" fmla="*/ 231690 w 367675"/>
              <a:gd name="connsiteY1-128" fmla="*/ 131422 h 266832"/>
              <a:gd name="connsiteX2-129" fmla="*/ 66675 w 367675"/>
              <a:gd name="connsiteY2-130" fmla="*/ 215409 h 266832"/>
              <a:gd name="connsiteX3-131" fmla="*/ 0 w 367675"/>
              <a:gd name="connsiteY3-132" fmla="*/ 266832 h 266832"/>
              <a:gd name="connsiteX4-133" fmla="*/ 257175 w 367675"/>
              <a:gd name="connsiteY4-134" fmla="*/ 170165 h 266832"/>
              <a:gd name="connsiteX5-135" fmla="*/ 367675 w 367675"/>
              <a:gd name="connsiteY5-136" fmla="*/ 5481 h 266832"/>
              <a:gd name="connsiteX6-137" fmla="*/ 328868 w 367675"/>
              <a:gd name="connsiteY6-138" fmla="*/ 0 h 266832"/>
              <a:gd name="connsiteX0-139" fmla="*/ 328868 w 367675"/>
              <a:gd name="connsiteY0-140" fmla="*/ 4 h 266836"/>
              <a:gd name="connsiteX1-141" fmla="*/ 231690 w 367675"/>
              <a:gd name="connsiteY1-142" fmla="*/ 131426 h 266836"/>
              <a:gd name="connsiteX2-143" fmla="*/ 66675 w 367675"/>
              <a:gd name="connsiteY2-144" fmla="*/ 215413 h 266836"/>
              <a:gd name="connsiteX3-145" fmla="*/ 0 w 367675"/>
              <a:gd name="connsiteY3-146" fmla="*/ 266836 h 266836"/>
              <a:gd name="connsiteX4-147" fmla="*/ 257175 w 367675"/>
              <a:gd name="connsiteY4-148" fmla="*/ 170169 h 266836"/>
              <a:gd name="connsiteX5-149" fmla="*/ 367675 w 367675"/>
              <a:gd name="connsiteY5-150" fmla="*/ 5485 h 266836"/>
              <a:gd name="connsiteX6-151" fmla="*/ 328868 w 367675"/>
              <a:gd name="connsiteY6-152" fmla="*/ 4 h 266836"/>
              <a:gd name="connsiteX0-153" fmla="*/ 328868 w 360465"/>
              <a:gd name="connsiteY0-154" fmla="*/ 2 h 266834"/>
              <a:gd name="connsiteX1-155" fmla="*/ 231690 w 360465"/>
              <a:gd name="connsiteY1-156" fmla="*/ 131424 h 266834"/>
              <a:gd name="connsiteX2-157" fmla="*/ 66675 w 360465"/>
              <a:gd name="connsiteY2-158" fmla="*/ 215411 h 266834"/>
              <a:gd name="connsiteX3-159" fmla="*/ 0 w 360465"/>
              <a:gd name="connsiteY3-160" fmla="*/ 266834 h 266834"/>
              <a:gd name="connsiteX4-161" fmla="*/ 257175 w 360465"/>
              <a:gd name="connsiteY4-162" fmla="*/ 170167 h 266834"/>
              <a:gd name="connsiteX5-163" fmla="*/ 360465 w 360465"/>
              <a:gd name="connsiteY5-164" fmla="*/ 18873 h 266834"/>
              <a:gd name="connsiteX6-165" fmla="*/ 328868 w 360465"/>
              <a:gd name="connsiteY6-166" fmla="*/ 2 h 266834"/>
              <a:gd name="connsiteX0-167" fmla="*/ 328868 w 360465"/>
              <a:gd name="connsiteY0-168" fmla="*/ 3 h 266835"/>
              <a:gd name="connsiteX1-169" fmla="*/ 231690 w 360465"/>
              <a:gd name="connsiteY1-170" fmla="*/ 131425 h 266835"/>
              <a:gd name="connsiteX2-171" fmla="*/ 66675 w 360465"/>
              <a:gd name="connsiteY2-172" fmla="*/ 215412 h 266835"/>
              <a:gd name="connsiteX3-173" fmla="*/ 0 w 360465"/>
              <a:gd name="connsiteY3-174" fmla="*/ 266835 h 266835"/>
              <a:gd name="connsiteX4-175" fmla="*/ 257175 w 360465"/>
              <a:gd name="connsiteY4-176" fmla="*/ 170168 h 266835"/>
              <a:gd name="connsiteX5-177" fmla="*/ 360465 w 360465"/>
              <a:gd name="connsiteY5-178" fmla="*/ 18874 h 266835"/>
              <a:gd name="connsiteX6-179" fmla="*/ 328868 w 360465"/>
              <a:gd name="connsiteY6-180" fmla="*/ 3 h 266835"/>
              <a:gd name="connsiteX0-181" fmla="*/ 321658 w 360465"/>
              <a:gd name="connsiteY0-182" fmla="*/ 5 h 264777"/>
              <a:gd name="connsiteX1-183" fmla="*/ 231690 w 360465"/>
              <a:gd name="connsiteY1-184" fmla="*/ 129367 h 264777"/>
              <a:gd name="connsiteX2-185" fmla="*/ 66675 w 360465"/>
              <a:gd name="connsiteY2-186" fmla="*/ 213354 h 264777"/>
              <a:gd name="connsiteX3-187" fmla="*/ 0 w 360465"/>
              <a:gd name="connsiteY3-188" fmla="*/ 264777 h 264777"/>
              <a:gd name="connsiteX4-189" fmla="*/ 257175 w 360465"/>
              <a:gd name="connsiteY4-190" fmla="*/ 168110 h 264777"/>
              <a:gd name="connsiteX5-191" fmla="*/ 360465 w 360465"/>
              <a:gd name="connsiteY5-192" fmla="*/ 16816 h 264777"/>
              <a:gd name="connsiteX6-193" fmla="*/ 321658 w 360465"/>
              <a:gd name="connsiteY6-194" fmla="*/ 5 h 264777"/>
              <a:gd name="connsiteX0-195" fmla="*/ 321658 w 360465"/>
              <a:gd name="connsiteY0-196" fmla="*/ 0 h 264772"/>
              <a:gd name="connsiteX1-197" fmla="*/ 231690 w 360465"/>
              <a:gd name="connsiteY1-198" fmla="*/ 129362 h 264772"/>
              <a:gd name="connsiteX2-199" fmla="*/ 66675 w 360465"/>
              <a:gd name="connsiteY2-200" fmla="*/ 213349 h 264772"/>
              <a:gd name="connsiteX3-201" fmla="*/ 0 w 360465"/>
              <a:gd name="connsiteY3-202" fmla="*/ 264772 h 264772"/>
              <a:gd name="connsiteX4-203" fmla="*/ 257175 w 360465"/>
              <a:gd name="connsiteY4-204" fmla="*/ 168105 h 264772"/>
              <a:gd name="connsiteX5-205" fmla="*/ 360465 w 360465"/>
              <a:gd name="connsiteY5-206" fmla="*/ 16811 h 264772"/>
              <a:gd name="connsiteX6-207" fmla="*/ 321658 w 360465"/>
              <a:gd name="connsiteY6-208" fmla="*/ 0 h 264772"/>
              <a:gd name="connsiteX0-209" fmla="*/ 321658 w 356345"/>
              <a:gd name="connsiteY0-210" fmla="*/ 0 h 264772"/>
              <a:gd name="connsiteX1-211" fmla="*/ 231690 w 356345"/>
              <a:gd name="connsiteY1-212" fmla="*/ 129362 h 264772"/>
              <a:gd name="connsiteX2-213" fmla="*/ 66675 w 356345"/>
              <a:gd name="connsiteY2-214" fmla="*/ 213349 h 264772"/>
              <a:gd name="connsiteX3-215" fmla="*/ 0 w 356345"/>
              <a:gd name="connsiteY3-216" fmla="*/ 264772 h 264772"/>
              <a:gd name="connsiteX4-217" fmla="*/ 257175 w 356345"/>
              <a:gd name="connsiteY4-218" fmla="*/ 168105 h 264772"/>
              <a:gd name="connsiteX5-219" fmla="*/ 356345 w 356345"/>
              <a:gd name="connsiteY5-220" fmla="*/ 15781 h 264772"/>
              <a:gd name="connsiteX6-221" fmla="*/ 321658 w 356345"/>
              <a:gd name="connsiteY6-222" fmla="*/ 0 h 264772"/>
              <a:gd name="connsiteX0-223" fmla="*/ 321658 w 356345"/>
              <a:gd name="connsiteY0-224" fmla="*/ 0 h 264772"/>
              <a:gd name="connsiteX1-225" fmla="*/ 231690 w 356345"/>
              <a:gd name="connsiteY1-226" fmla="*/ 129362 h 264772"/>
              <a:gd name="connsiteX2-227" fmla="*/ 199541 w 356345"/>
              <a:gd name="connsiteY2-228" fmla="*/ 209229 h 264772"/>
              <a:gd name="connsiteX3-229" fmla="*/ 0 w 356345"/>
              <a:gd name="connsiteY3-230" fmla="*/ 264772 h 264772"/>
              <a:gd name="connsiteX4-231" fmla="*/ 257175 w 356345"/>
              <a:gd name="connsiteY4-232" fmla="*/ 168105 h 264772"/>
              <a:gd name="connsiteX5-233" fmla="*/ 356345 w 356345"/>
              <a:gd name="connsiteY5-234" fmla="*/ 15781 h 264772"/>
              <a:gd name="connsiteX6-235" fmla="*/ 321658 w 356345"/>
              <a:gd name="connsiteY6-236" fmla="*/ 0 h 264772"/>
              <a:gd name="connsiteX0-237" fmla="*/ 150682 w 185369"/>
              <a:gd name="connsiteY0-238" fmla="*/ 0 h 257562"/>
              <a:gd name="connsiteX1-239" fmla="*/ 60714 w 185369"/>
              <a:gd name="connsiteY1-240" fmla="*/ 129362 h 257562"/>
              <a:gd name="connsiteX2-241" fmla="*/ 28565 w 185369"/>
              <a:gd name="connsiteY2-242" fmla="*/ 209229 h 257562"/>
              <a:gd name="connsiteX3-243" fmla="*/ 0 w 185369"/>
              <a:gd name="connsiteY3-244" fmla="*/ 257562 h 257562"/>
              <a:gd name="connsiteX4-245" fmla="*/ 86199 w 185369"/>
              <a:gd name="connsiteY4-246" fmla="*/ 168105 h 257562"/>
              <a:gd name="connsiteX5-247" fmla="*/ 185369 w 185369"/>
              <a:gd name="connsiteY5-248" fmla="*/ 15781 h 257562"/>
              <a:gd name="connsiteX6-249" fmla="*/ 150682 w 185369"/>
              <a:gd name="connsiteY6-250" fmla="*/ 0 h 257562"/>
              <a:gd name="connsiteX0-251" fmla="*/ 150682 w 185369"/>
              <a:gd name="connsiteY0-252" fmla="*/ 0 h 257562"/>
              <a:gd name="connsiteX1-253" fmla="*/ 60714 w 185369"/>
              <a:gd name="connsiteY1-254" fmla="*/ 129362 h 257562"/>
              <a:gd name="connsiteX2-255" fmla="*/ 28565 w 185369"/>
              <a:gd name="connsiteY2-256" fmla="*/ 209229 h 257562"/>
              <a:gd name="connsiteX3-257" fmla="*/ 0 w 185369"/>
              <a:gd name="connsiteY3-258" fmla="*/ 257562 h 257562"/>
              <a:gd name="connsiteX4-259" fmla="*/ 116069 w 185369"/>
              <a:gd name="connsiteY4-260" fmla="*/ 182525 h 257562"/>
              <a:gd name="connsiteX5-261" fmla="*/ 185369 w 185369"/>
              <a:gd name="connsiteY5-262" fmla="*/ 15781 h 257562"/>
              <a:gd name="connsiteX6-263" fmla="*/ 150682 w 185369"/>
              <a:gd name="connsiteY6-264" fmla="*/ 0 h 257562"/>
              <a:gd name="connsiteX0-265" fmla="*/ 150682 w 185369"/>
              <a:gd name="connsiteY0-266" fmla="*/ 0 h 257562"/>
              <a:gd name="connsiteX1-267" fmla="*/ 93673 w 185369"/>
              <a:gd name="connsiteY1-268" fmla="*/ 146872 h 257562"/>
              <a:gd name="connsiteX2-269" fmla="*/ 28565 w 185369"/>
              <a:gd name="connsiteY2-270" fmla="*/ 209229 h 257562"/>
              <a:gd name="connsiteX3-271" fmla="*/ 0 w 185369"/>
              <a:gd name="connsiteY3-272" fmla="*/ 257562 h 257562"/>
              <a:gd name="connsiteX4-273" fmla="*/ 116069 w 185369"/>
              <a:gd name="connsiteY4-274" fmla="*/ 182525 h 257562"/>
              <a:gd name="connsiteX5-275" fmla="*/ 185369 w 185369"/>
              <a:gd name="connsiteY5-276" fmla="*/ 15781 h 257562"/>
              <a:gd name="connsiteX6-277" fmla="*/ 150682 w 185369"/>
              <a:gd name="connsiteY6-278" fmla="*/ 0 h 257562"/>
              <a:gd name="connsiteX0-279" fmla="*/ 137292 w 185369"/>
              <a:gd name="connsiteY0-280" fmla="*/ 0 h 259622"/>
              <a:gd name="connsiteX1-281" fmla="*/ 93673 w 185369"/>
              <a:gd name="connsiteY1-282" fmla="*/ 148932 h 259622"/>
              <a:gd name="connsiteX2-283" fmla="*/ 28565 w 185369"/>
              <a:gd name="connsiteY2-284" fmla="*/ 211289 h 259622"/>
              <a:gd name="connsiteX3-285" fmla="*/ 0 w 185369"/>
              <a:gd name="connsiteY3-286" fmla="*/ 259622 h 259622"/>
              <a:gd name="connsiteX4-287" fmla="*/ 116069 w 185369"/>
              <a:gd name="connsiteY4-288" fmla="*/ 184585 h 259622"/>
              <a:gd name="connsiteX5-289" fmla="*/ 185369 w 185369"/>
              <a:gd name="connsiteY5-290" fmla="*/ 17841 h 259622"/>
              <a:gd name="connsiteX6-291" fmla="*/ 137292 w 185369"/>
              <a:gd name="connsiteY6-292" fmla="*/ 0 h 259622"/>
              <a:gd name="connsiteX0-293" fmla="*/ 137292 w 170950"/>
              <a:gd name="connsiteY0-294" fmla="*/ 0 h 259622"/>
              <a:gd name="connsiteX1-295" fmla="*/ 93673 w 170950"/>
              <a:gd name="connsiteY1-296" fmla="*/ 148932 h 259622"/>
              <a:gd name="connsiteX2-297" fmla="*/ 28565 w 170950"/>
              <a:gd name="connsiteY2-298" fmla="*/ 211289 h 259622"/>
              <a:gd name="connsiteX3-299" fmla="*/ 0 w 170950"/>
              <a:gd name="connsiteY3-300" fmla="*/ 259622 h 259622"/>
              <a:gd name="connsiteX4-301" fmla="*/ 116069 w 170950"/>
              <a:gd name="connsiteY4-302" fmla="*/ 184585 h 259622"/>
              <a:gd name="connsiteX5-303" fmla="*/ 170950 w 170950"/>
              <a:gd name="connsiteY5-304" fmla="*/ 22991 h 259622"/>
              <a:gd name="connsiteX6-305" fmla="*/ 137292 w 170950"/>
              <a:gd name="connsiteY6-306" fmla="*/ 0 h 259622"/>
              <a:gd name="connsiteX0-307" fmla="*/ 137292 w 170950"/>
              <a:gd name="connsiteY0-308" fmla="*/ 0 h 259622"/>
              <a:gd name="connsiteX1-309" fmla="*/ 86463 w 170950"/>
              <a:gd name="connsiteY1-310" fmla="*/ 146872 h 259622"/>
              <a:gd name="connsiteX2-311" fmla="*/ 28565 w 170950"/>
              <a:gd name="connsiteY2-312" fmla="*/ 211289 h 259622"/>
              <a:gd name="connsiteX3-313" fmla="*/ 0 w 170950"/>
              <a:gd name="connsiteY3-314" fmla="*/ 259622 h 259622"/>
              <a:gd name="connsiteX4-315" fmla="*/ 116069 w 170950"/>
              <a:gd name="connsiteY4-316" fmla="*/ 184585 h 259622"/>
              <a:gd name="connsiteX5-317" fmla="*/ 170950 w 170950"/>
              <a:gd name="connsiteY5-318" fmla="*/ 22991 h 259622"/>
              <a:gd name="connsiteX6-319" fmla="*/ 137292 w 170950"/>
              <a:gd name="connsiteY6-320" fmla="*/ 0 h 259622"/>
              <a:gd name="connsiteX0-321" fmla="*/ 137292 w 170950"/>
              <a:gd name="connsiteY0-322" fmla="*/ 0 h 259622"/>
              <a:gd name="connsiteX1-323" fmla="*/ 86463 w 170950"/>
              <a:gd name="connsiteY1-324" fmla="*/ 146872 h 259622"/>
              <a:gd name="connsiteX2-325" fmla="*/ 28565 w 170950"/>
              <a:gd name="connsiteY2-326" fmla="*/ 211289 h 259622"/>
              <a:gd name="connsiteX3-327" fmla="*/ 0 w 170950"/>
              <a:gd name="connsiteY3-328" fmla="*/ 259622 h 259622"/>
              <a:gd name="connsiteX4-329" fmla="*/ 116069 w 170950"/>
              <a:gd name="connsiteY4-330" fmla="*/ 184585 h 259622"/>
              <a:gd name="connsiteX5-331" fmla="*/ 170950 w 170950"/>
              <a:gd name="connsiteY5-332" fmla="*/ 22991 h 259622"/>
              <a:gd name="connsiteX6-333" fmla="*/ 137292 w 170950"/>
              <a:gd name="connsiteY6-334" fmla="*/ 0 h 259622"/>
              <a:gd name="connsiteX0-335" fmla="*/ 137292 w 166830"/>
              <a:gd name="connsiteY0-336" fmla="*/ 0 h 259622"/>
              <a:gd name="connsiteX1-337" fmla="*/ 86463 w 166830"/>
              <a:gd name="connsiteY1-338" fmla="*/ 146872 h 259622"/>
              <a:gd name="connsiteX2-339" fmla="*/ 28565 w 166830"/>
              <a:gd name="connsiteY2-340" fmla="*/ 211289 h 259622"/>
              <a:gd name="connsiteX3-341" fmla="*/ 0 w 166830"/>
              <a:gd name="connsiteY3-342" fmla="*/ 259622 h 259622"/>
              <a:gd name="connsiteX4-343" fmla="*/ 116069 w 166830"/>
              <a:gd name="connsiteY4-344" fmla="*/ 184585 h 259622"/>
              <a:gd name="connsiteX5-345" fmla="*/ 166830 w 166830"/>
              <a:gd name="connsiteY5-346" fmla="*/ 29171 h 259622"/>
              <a:gd name="connsiteX6-347" fmla="*/ 137292 w 166830"/>
              <a:gd name="connsiteY6-348" fmla="*/ 0 h 259622"/>
              <a:gd name="connsiteX0-349" fmla="*/ 137292 w 166830"/>
              <a:gd name="connsiteY0-350" fmla="*/ 0 h 259622"/>
              <a:gd name="connsiteX1-351" fmla="*/ 86463 w 166830"/>
              <a:gd name="connsiteY1-352" fmla="*/ 146872 h 259622"/>
              <a:gd name="connsiteX2-353" fmla="*/ 28565 w 166830"/>
              <a:gd name="connsiteY2-354" fmla="*/ 211289 h 259622"/>
              <a:gd name="connsiteX3-355" fmla="*/ 0 w 166830"/>
              <a:gd name="connsiteY3-356" fmla="*/ 259622 h 259622"/>
              <a:gd name="connsiteX4-357" fmla="*/ 116069 w 166830"/>
              <a:gd name="connsiteY4-358" fmla="*/ 184585 h 259622"/>
              <a:gd name="connsiteX5-359" fmla="*/ 166830 w 166830"/>
              <a:gd name="connsiteY5-360" fmla="*/ 29171 h 259622"/>
              <a:gd name="connsiteX6-361" fmla="*/ 137292 w 166830"/>
              <a:gd name="connsiteY6-362" fmla="*/ 0 h 259622"/>
              <a:gd name="connsiteX0-363" fmla="*/ 137292 w 170950"/>
              <a:gd name="connsiteY0-364" fmla="*/ 0 h 259622"/>
              <a:gd name="connsiteX1-365" fmla="*/ 86463 w 170950"/>
              <a:gd name="connsiteY1-366" fmla="*/ 146872 h 259622"/>
              <a:gd name="connsiteX2-367" fmla="*/ 28565 w 170950"/>
              <a:gd name="connsiteY2-368" fmla="*/ 211289 h 259622"/>
              <a:gd name="connsiteX3-369" fmla="*/ 0 w 170950"/>
              <a:gd name="connsiteY3-370" fmla="*/ 259622 h 259622"/>
              <a:gd name="connsiteX4-371" fmla="*/ 116069 w 170950"/>
              <a:gd name="connsiteY4-372" fmla="*/ 184585 h 259622"/>
              <a:gd name="connsiteX5-373" fmla="*/ 170950 w 170950"/>
              <a:gd name="connsiteY5-374" fmla="*/ 36381 h 259622"/>
              <a:gd name="connsiteX6-375" fmla="*/ 137292 w 170950"/>
              <a:gd name="connsiteY6-376" fmla="*/ 0 h 259622"/>
              <a:gd name="connsiteX0-377" fmla="*/ 140381 w 170950"/>
              <a:gd name="connsiteY0-378" fmla="*/ 0 h 252412"/>
              <a:gd name="connsiteX1-379" fmla="*/ 86463 w 170950"/>
              <a:gd name="connsiteY1-380" fmla="*/ 139662 h 252412"/>
              <a:gd name="connsiteX2-381" fmla="*/ 28565 w 170950"/>
              <a:gd name="connsiteY2-382" fmla="*/ 204079 h 252412"/>
              <a:gd name="connsiteX3-383" fmla="*/ 0 w 170950"/>
              <a:gd name="connsiteY3-384" fmla="*/ 252412 h 252412"/>
              <a:gd name="connsiteX4-385" fmla="*/ 116069 w 170950"/>
              <a:gd name="connsiteY4-386" fmla="*/ 177375 h 252412"/>
              <a:gd name="connsiteX5-387" fmla="*/ 170950 w 170950"/>
              <a:gd name="connsiteY5-388" fmla="*/ 29171 h 252412"/>
              <a:gd name="connsiteX6-389" fmla="*/ 140381 w 170950"/>
              <a:gd name="connsiteY6-390" fmla="*/ 0 h 252412"/>
              <a:gd name="connsiteX0-391" fmla="*/ 141411 w 170950"/>
              <a:gd name="connsiteY0-392" fmla="*/ 0 h 256532"/>
              <a:gd name="connsiteX1-393" fmla="*/ 86463 w 170950"/>
              <a:gd name="connsiteY1-394" fmla="*/ 143782 h 256532"/>
              <a:gd name="connsiteX2-395" fmla="*/ 28565 w 170950"/>
              <a:gd name="connsiteY2-396" fmla="*/ 208199 h 256532"/>
              <a:gd name="connsiteX3-397" fmla="*/ 0 w 170950"/>
              <a:gd name="connsiteY3-398" fmla="*/ 256532 h 256532"/>
              <a:gd name="connsiteX4-399" fmla="*/ 116069 w 170950"/>
              <a:gd name="connsiteY4-400" fmla="*/ 181495 h 256532"/>
              <a:gd name="connsiteX5-401" fmla="*/ 170950 w 170950"/>
              <a:gd name="connsiteY5-402" fmla="*/ 33291 h 256532"/>
              <a:gd name="connsiteX6-403" fmla="*/ 141411 w 170950"/>
              <a:gd name="connsiteY6-404" fmla="*/ 0 h 256532"/>
              <a:gd name="connsiteX0-405" fmla="*/ 141411 w 170950"/>
              <a:gd name="connsiteY0-406" fmla="*/ 0 h 256532"/>
              <a:gd name="connsiteX1-407" fmla="*/ 86463 w 170950"/>
              <a:gd name="connsiteY1-408" fmla="*/ 143782 h 256532"/>
              <a:gd name="connsiteX2-409" fmla="*/ 28565 w 170950"/>
              <a:gd name="connsiteY2-410" fmla="*/ 208199 h 256532"/>
              <a:gd name="connsiteX3-411" fmla="*/ 0 w 170950"/>
              <a:gd name="connsiteY3-412" fmla="*/ 256532 h 256532"/>
              <a:gd name="connsiteX4-413" fmla="*/ 116069 w 170950"/>
              <a:gd name="connsiteY4-414" fmla="*/ 181495 h 256532"/>
              <a:gd name="connsiteX5-415" fmla="*/ 170950 w 170950"/>
              <a:gd name="connsiteY5-416" fmla="*/ 33291 h 256532"/>
              <a:gd name="connsiteX6-417" fmla="*/ 141411 w 170950"/>
              <a:gd name="connsiteY6-418" fmla="*/ 0 h 256532"/>
              <a:gd name="connsiteX0-419" fmla="*/ 141411 w 170950"/>
              <a:gd name="connsiteY0-420" fmla="*/ 0 h 256532"/>
              <a:gd name="connsiteX1-421" fmla="*/ 86463 w 170950"/>
              <a:gd name="connsiteY1-422" fmla="*/ 143782 h 256532"/>
              <a:gd name="connsiteX2-423" fmla="*/ 34745 w 170950"/>
              <a:gd name="connsiteY2-424" fmla="*/ 198929 h 256532"/>
              <a:gd name="connsiteX3-425" fmla="*/ 0 w 170950"/>
              <a:gd name="connsiteY3-426" fmla="*/ 256532 h 256532"/>
              <a:gd name="connsiteX4-427" fmla="*/ 116069 w 170950"/>
              <a:gd name="connsiteY4-428" fmla="*/ 181495 h 256532"/>
              <a:gd name="connsiteX5-429" fmla="*/ 170950 w 170950"/>
              <a:gd name="connsiteY5-430" fmla="*/ 33291 h 256532"/>
              <a:gd name="connsiteX6-431" fmla="*/ 141411 w 170950"/>
              <a:gd name="connsiteY6-432" fmla="*/ 0 h 256532"/>
              <a:gd name="connsiteX0-433" fmla="*/ 141411 w 170950"/>
              <a:gd name="connsiteY0-434" fmla="*/ 0 h 256532"/>
              <a:gd name="connsiteX1-435" fmla="*/ 86463 w 170950"/>
              <a:gd name="connsiteY1-436" fmla="*/ 143782 h 256532"/>
              <a:gd name="connsiteX2-437" fmla="*/ 34745 w 170950"/>
              <a:gd name="connsiteY2-438" fmla="*/ 198929 h 256532"/>
              <a:gd name="connsiteX3-439" fmla="*/ 0 w 170950"/>
              <a:gd name="connsiteY3-440" fmla="*/ 256532 h 256532"/>
              <a:gd name="connsiteX4-441" fmla="*/ 116069 w 170950"/>
              <a:gd name="connsiteY4-442" fmla="*/ 181495 h 256532"/>
              <a:gd name="connsiteX5-443" fmla="*/ 170950 w 170950"/>
              <a:gd name="connsiteY5-444" fmla="*/ 33291 h 256532"/>
              <a:gd name="connsiteX6-445" fmla="*/ 141411 w 170950"/>
              <a:gd name="connsiteY6-446" fmla="*/ 0 h 256532"/>
              <a:gd name="connsiteX0-447" fmla="*/ 141411 w 170950"/>
              <a:gd name="connsiteY0-448" fmla="*/ 0 h 256532"/>
              <a:gd name="connsiteX1-449" fmla="*/ 86463 w 170950"/>
              <a:gd name="connsiteY1-450" fmla="*/ 143782 h 256532"/>
              <a:gd name="connsiteX2-451" fmla="*/ 37835 w 170950"/>
              <a:gd name="connsiteY2-452" fmla="*/ 189659 h 256532"/>
              <a:gd name="connsiteX3-453" fmla="*/ 0 w 170950"/>
              <a:gd name="connsiteY3-454" fmla="*/ 256532 h 256532"/>
              <a:gd name="connsiteX4-455" fmla="*/ 116069 w 170950"/>
              <a:gd name="connsiteY4-456" fmla="*/ 181495 h 256532"/>
              <a:gd name="connsiteX5-457" fmla="*/ 170950 w 170950"/>
              <a:gd name="connsiteY5-458" fmla="*/ 33291 h 256532"/>
              <a:gd name="connsiteX6-459" fmla="*/ 141411 w 170950"/>
              <a:gd name="connsiteY6-460" fmla="*/ 0 h 256532"/>
              <a:gd name="connsiteX0-461" fmla="*/ 141411 w 170950"/>
              <a:gd name="connsiteY0-462" fmla="*/ 0 h 256532"/>
              <a:gd name="connsiteX1-463" fmla="*/ 86463 w 170950"/>
              <a:gd name="connsiteY1-464" fmla="*/ 143782 h 256532"/>
              <a:gd name="connsiteX2-465" fmla="*/ 37835 w 170950"/>
              <a:gd name="connsiteY2-466" fmla="*/ 189659 h 256532"/>
              <a:gd name="connsiteX3-467" fmla="*/ 0 w 170950"/>
              <a:gd name="connsiteY3-468" fmla="*/ 256532 h 256532"/>
              <a:gd name="connsiteX4-469" fmla="*/ 116069 w 170950"/>
              <a:gd name="connsiteY4-470" fmla="*/ 181495 h 256532"/>
              <a:gd name="connsiteX5-471" fmla="*/ 170950 w 170950"/>
              <a:gd name="connsiteY5-472" fmla="*/ 33291 h 256532"/>
              <a:gd name="connsiteX6-473" fmla="*/ 141411 w 170950"/>
              <a:gd name="connsiteY6-474" fmla="*/ 0 h 256532"/>
              <a:gd name="connsiteX0-475" fmla="*/ 141411 w 170950"/>
              <a:gd name="connsiteY0-476" fmla="*/ 0 h 256532"/>
              <a:gd name="connsiteX1-477" fmla="*/ 86463 w 170950"/>
              <a:gd name="connsiteY1-478" fmla="*/ 143782 h 256532"/>
              <a:gd name="connsiteX2-479" fmla="*/ 37835 w 170950"/>
              <a:gd name="connsiteY2-480" fmla="*/ 189659 h 256532"/>
              <a:gd name="connsiteX3-481" fmla="*/ 0 w 170950"/>
              <a:gd name="connsiteY3-482" fmla="*/ 256532 h 256532"/>
              <a:gd name="connsiteX4-483" fmla="*/ 116069 w 170950"/>
              <a:gd name="connsiteY4-484" fmla="*/ 181495 h 256532"/>
              <a:gd name="connsiteX5-485" fmla="*/ 170950 w 170950"/>
              <a:gd name="connsiteY5-486" fmla="*/ 33291 h 256532"/>
              <a:gd name="connsiteX6-487" fmla="*/ 141411 w 170950"/>
              <a:gd name="connsiteY6-488" fmla="*/ 0 h 2565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170950" h="256532">
                <a:moveTo>
                  <a:pt x="141411" y="0"/>
                </a:moveTo>
                <a:cubicBezTo>
                  <a:pt x="122352" y="24424"/>
                  <a:pt x="103726" y="112172"/>
                  <a:pt x="86463" y="143782"/>
                </a:cubicBezTo>
                <a:cubicBezTo>
                  <a:pt x="69200" y="175392"/>
                  <a:pt x="60485" y="174644"/>
                  <a:pt x="37835" y="189659"/>
                </a:cubicBezTo>
                <a:lnTo>
                  <a:pt x="0" y="256532"/>
                </a:lnTo>
                <a:cubicBezTo>
                  <a:pt x="31750" y="248991"/>
                  <a:pt x="87577" y="218702"/>
                  <a:pt x="116069" y="181495"/>
                </a:cubicBezTo>
                <a:cubicBezTo>
                  <a:pt x="144561" y="144288"/>
                  <a:pt x="157456" y="60279"/>
                  <a:pt x="170950" y="33291"/>
                </a:cubicBezTo>
                <a:cubicBezTo>
                  <a:pt x="164194" y="25284"/>
                  <a:pt x="157437" y="8006"/>
                  <a:pt x="141411" y="0"/>
                </a:cubicBezTo>
                <a:close/>
              </a:path>
            </a:pathLst>
          </a:custGeom>
          <a:gradFill>
            <a:gsLst>
              <a:gs pos="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任意多边形 7"/>
          <p:cNvSpPr/>
          <p:nvPr>
            <p:custDataLst>
              <p:tags r:id="rId131"/>
            </p:custDataLst>
          </p:nvPr>
        </p:nvSpPr>
        <p:spPr>
          <a:xfrm>
            <a:off x="1914208" y="2785110"/>
            <a:ext cx="882015" cy="113030"/>
          </a:xfrm>
          <a:custGeom>
            <a:avLst/>
            <a:gdLst>
              <a:gd name="connsiteX0" fmla="*/ 0 w 1389"/>
              <a:gd name="connsiteY0" fmla="*/ 178 h 178"/>
              <a:gd name="connsiteX1" fmla="*/ 779 w 1389"/>
              <a:gd name="connsiteY1" fmla="*/ 55 h 178"/>
              <a:gd name="connsiteX2" fmla="*/ 1389 w 1389"/>
              <a:gd name="connsiteY2" fmla="*/ 0 h 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9" h="178" extrusionOk="0">
                <a:moveTo>
                  <a:pt x="0" y="178"/>
                </a:moveTo>
                <a:cubicBezTo>
                  <a:pt x="343" y="48"/>
                  <a:pt x="531" y="147"/>
                  <a:pt x="779" y="55"/>
                </a:cubicBezTo>
                <a:cubicBezTo>
                  <a:pt x="1070" y="11"/>
                  <a:pt x="1082" y="39"/>
                  <a:pt x="138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32"/>
            </p:custDataLst>
          </p:nvPr>
        </p:nvSpPr>
        <p:spPr>
          <a:xfrm>
            <a:off x="4355676" y="2016000"/>
            <a:ext cx="6995124" cy="1328400"/>
          </a:xfrm>
          <a:effectLst>
            <a:outerShdw blurRad="50800" dist="88900" dir="5400000" algn="ctr" rotWithShape="0">
              <a:schemeClr val="accent1">
                <a:alpha val="23000"/>
              </a:schemeClr>
            </a:outerShdw>
          </a:effectLst>
        </p:spPr>
        <p:txBody>
          <a:bodyPr wrap="square" anchor="b">
            <a:normAutofit/>
          </a:bodyPr>
          <a:lstStyle>
            <a:lvl1pPr algn="r">
              <a:lnSpc>
                <a:spcPct val="100000"/>
              </a:lnSpc>
              <a:defRPr sz="7200" b="0">
                <a:gradFill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1">
                        <a:lumMod val="70000"/>
                      </a:schemeClr>
                    </a:gs>
                  </a:gsLst>
                  <a:lin ang="4800000" scaled="0"/>
                </a:gra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3"/>
            </p:custDataLst>
          </p:nvPr>
        </p:nvSpPr>
        <p:spPr>
          <a:xfrm>
            <a:off x="4338319" y="3499200"/>
            <a:ext cx="7037681" cy="925200"/>
          </a:xfrm>
        </p:spPr>
        <p:txBody>
          <a:bodyPr wrap="square">
            <a:normAutofit/>
          </a:bodyPr>
          <a:lstStyle>
            <a:lvl1pPr marL="0" indent="0" algn="r">
              <a:lnSpc>
                <a:spcPct val="100000"/>
              </a:lnSpc>
              <a:buNone/>
              <a:defRPr sz="2400">
                <a:solidFill>
                  <a:schemeClr val="tx1">
                    <a:alpha val="60000"/>
                  </a:schemeClr>
                </a:solidFill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5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6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8" name="年号占位符 8"/>
          <p:cNvSpPr>
            <a:spLocks noGrp="1"/>
          </p:cNvSpPr>
          <p:nvPr>
            <p:ph type="body" sz="quarter" idx="15" hasCustomPrompt="1"/>
            <p:custDataLst>
              <p:tags r:id="rId137"/>
            </p:custDataLst>
          </p:nvPr>
        </p:nvSpPr>
        <p:spPr>
          <a:xfrm>
            <a:off x="9576000" y="1137600"/>
            <a:ext cx="1800000" cy="496800"/>
          </a:xfrm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/>
              <a:t>年号</a:t>
            </a:r>
            <a:endParaRPr lang="zh-CN" altLang="en-US" dirty="0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38"/>
            </p:custDataLst>
          </p:nvPr>
        </p:nvSpPr>
        <p:spPr>
          <a:xfrm>
            <a:off x="7898221" y="5011207"/>
            <a:ext cx="3377500" cy="658968"/>
          </a:xfrm>
          <a:custGeom>
            <a:avLst/>
            <a:gdLst>
              <a:gd name="connsiteX0" fmla="*/ 0 w 3376800"/>
              <a:gd name="connsiteY0" fmla="*/ 307800 h 615600"/>
              <a:gd name="connsiteX1" fmla="*/ 307800 w 3376800"/>
              <a:gd name="connsiteY1" fmla="*/ 0 h 615600"/>
              <a:gd name="connsiteX2" fmla="*/ 3069000 w 3376800"/>
              <a:gd name="connsiteY2" fmla="*/ 0 h 615600"/>
              <a:gd name="connsiteX3" fmla="*/ 3376800 w 3376800"/>
              <a:gd name="connsiteY3" fmla="*/ 307800 h 615600"/>
              <a:gd name="connsiteX4" fmla="*/ 3376800 w 3376800"/>
              <a:gd name="connsiteY4" fmla="*/ 307800 h 615600"/>
              <a:gd name="connsiteX5" fmla="*/ 3069000 w 3376800"/>
              <a:gd name="connsiteY5" fmla="*/ 615600 h 615600"/>
              <a:gd name="connsiteX6" fmla="*/ 307800 w 3376800"/>
              <a:gd name="connsiteY6" fmla="*/ 615600 h 615600"/>
              <a:gd name="connsiteX7" fmla="*/ 0 w 3376800"/>
              <a:gd name="connsiteY7" fmla="*/ 307800 h 615600"/>
              <a:gd name="connsiteX0-1" fmla="*/ 0 w 3376800"/>
              <a:gd name="connsiteY0-2" fmla="*/ 312250 h 620050"/>
              <a:gd name="connsiteX1-3" fmla="*/ 307800 w 3376800"/>
              <a:gd name="connsiteY1-4" fmla="*/ 4450 h 620050"/>
              <a:gd name="connsiteX2-5" fmla="*/ 2588625 w 3376800"/>
              <a:gd name="connsiteY2-6" fmla="*/ 0 h 620050"/>
              <a:gd name="connsiteX3-7" fmla="*/ 3069000 w 3376800"/>
              <a:gd name="connsiteY3-8" fmla="*/ 4450 h 620050"/>
              <a:gd name="connsiteX4-9" fmla="*/ 3376800 w 3376800"/>
              <a:gd name="connsiteY4-10" fmla="*/ 312250 h 620050"/>
              <a:gd name="connsiteX5-11" fmla="*/ 3376800 w 3376800"/>
              <a:gd name="connsiteY5-12" fmla="*/ 312250 h 620050"/>
              <a:gd name="connsiteX6-13" fmla="*/ 3069000 w 3376800"/>
              <a:gd name="connsiteY6-14" fmla="*/ 620050 h 620050"/>
              <a:gd name="connsiteX7-15" fmla="*/ 307800 w 3376800"/>
              <a:gd name="connsiteY7-16" fmla="*/ 620050 h 620050"/>
              <a:gd name="connsiteX8" fmla="*/ 0 w 3376800"/>
              <a:gd name="connsiteY8" fmla="*/ 312250 h 620050"/>
              <a:gd name="connsiteX0-17" fmla="*/ 0 w 3376800"/>
              <a:gd name="connsiteY0-18" fmla="*/ 312250 h 620050"/>
              <a:gd name="connsiteX1-19" fmla="*/ 307800 w 3376800"/>
              <a:gd name="connsiteY1-20" fmla="*/ 4450 h 620050"/>
              <a:gd name="connsiteX2-21" fmla="*/ 1979025 w 3376800"/>
              <a:gd name="connsiteY2-22" fmla="*/ 3175 h 620050"/>
              <a:gd name="connsiteX3-23" fmla="*/ 2588625 w 3376800"/>
              <a:gd name="connsiteY3-24" fmla="*/ 0 h 620050"/>
              <a:gd name="connsiteX4-25" fmla="*/ 3069000 w 3376800"/>
              <a:gd name="connsiteY4-26" fmla="*/ 4450 h 620050"/>
              <a:gd name="connsiteX5-27" fmla="*/ 3376800 w 3376800"/>
              <a:gd name="connsiteY5-28" fmla="*/ 312250 h 620050"/>
              <a:gd name="connsiteX6-29" fmla="*/ 3376800 w 3376800"/>
              <a:gd name="connsiteY6-30" fmla="*/ 312250 h 620050"/>
              <a:gd name="connsiteX7-31" fmla="*/ 3069000 w 3376800"/>
              <a:gd name="connsiteY7-32" fmla="*/ 620050 h 620050"/>
              <a:gd name="connsiteX8-33" fmla="*/ 307800 w 3376800"/>
              <a:gd name="connsiteY8-34" fmla="*/ 620050 h 620050"/>
              <a:gd name="connsiteX9" fmla="*/ 0 w 3376800"/>
              <a:gd name="connsiteY9" fmla="*/ 312250 h 620050"/>
              <a:gd name="connsiteX0-35" fmla="*/ 0 w 3376800"/>
              <a:gd name="connsiteY0-36" fmla="*/ 312250 h 620050"/>
              <a:gd name="connsiteX1-37" fmla="*/ 307800 w 3376800"/>
              <a:gd name="connsiteY1-38" fmla="*/ 4450 h 620050"/>
              <a:gd name="connsiteX2-39" fmla="*/ 1290050 w 3376800"/>
              <a:gd name="connsiteY2-40" fmla="*/ 3175 h 620050"/>
              <a:gd name="connsiteX3-41" fmla="*/ 1979025 w 3376800"/>
              <a:gd name="connsiteY3-42" fmla="*/ 3175 h 620050"/>
              <a:gd name="connsiteX4-43" fmla="*/ 2588625 w 3376800"/>
              <a:gd name="connsiteY4-44" fmla="*/ 0 h 620050"/>
              <a:gd name="connsiteX5-45" fmla="*/ 3069000 w 3376800"/>
              <a:gd name="connsiteY5-46" fmla="*/ 4450 h 620050"/>
              <a:gd name="connsiteX6-47" fmla="*/ 3376800 w 3376800"/>
              <a:gd name="connsiteY6-48" fmla="*/ 312250 h 620050"/>
              <a:gd name="connsiteX7-49" fmla="*/ 3376800 w 3376800"/>
              <a:gd name="connsiteY7-50" fmla="*/ 312250 h 620050"/>
              <a:gd name="connsiteX8-51" fmla="*/ 3069000 w 3376800"/>
              <a:gd name="connsiteY8-52" fmla="*/ 620050 h 620050"/>
              <a:gd name="connsiteX9-53" fmla="*/ 307800 w 3376800"/>
              <a:gd name="connsiteY9-54" fmla="*/ 620050 h 620050"/>
              <a:gd name="connsiteX10" fmla="*/ 0 w 3376800"/>
              <a:gd name="connsiteY10" fmla="*/ 312250 h 620050"/>
              <a:gd name="connsiteX0-55" fmla="*/ 0 w 3376800"/>
              <a:gd name="connsiteY0-56" fmla="*/ 312250 h 620050"/>
              <a:gd name="connsiteX1-57" fmla="*/ 307800 w 3376800"/>
              <a:gd name="connsiteY1-58" fmla="*/ 4450 h 620050"/>
              <a:gd name="connsiteX2-59" fmla="*/ 636000 w 3376800"/>
              <a:gd name="connsiteY2-60" fmla="*/ 0 h 620050"/>
              <a:gd name="connsiteX3-61" fmla="*/ 1290050 w 3376800"/>
              <a:gd name="connsiteY3-62" fmla="*/ 3175 h 620050"/>
              <a:gd name="connsiteX4-63" fmla="*/ 1979025 w 3376800"/>
              <a:gd name="connsiteY4-64" fmla="*/ 3175 h 620050"/>
              <a:gd name="connsiteX5-65" fmla="*/ 2588625 w 3376800"/>
              <a:gd name="connsiteY5-66" fmla="*/ 0 h 620050"/>
              <a:gd name="connsiteX6-67" fmla="*/ 3069000 w 3376800"/>
              <a:gd name="connsiteY6-68" fmla="*/ 4450 h 620050"/>
              <a:gd name="connsiteX7-69" fmla="*/ 3376800 w 3376800"/>
              <a:gd name="connsiteY7-70" fmla="*/ 312250 h 620050"/>
              <a:gd name="connsiteX8-71" fmla="*/ 3376800 w 3376800"/>
              <a:gd name="connsiteY8-72" fmla="*/ 312250 h 620050"/>
              <a:gd name="connsiteX9-73" fmla="*/ 3069000 w 3376800"/>
              <a:gd name="connsiteY9-74" fmla="*/ 620050 h 620050"/>
              <a:gd name="connsiteX10-75" fmla="*/ 307800 w 3376800"/>
              <a:gd name="connsiteY10-76" fmla="*/ 620050 h 620050"/>
              <a:gd name="connsiteX11" fmla="*/ 0 w 3376800"/>
              <a:gd name="connsiteY11" fmla="*/ 312250 h 620050"/>
              <a:gd name="connsiteX0-77" fmla="*/ 0 w 3376800"/>
              <a:gd name="connsiteY0-78" fmla="*/ 312250 h 620050"/>
              <a:gd name="connsiteX1-79" fmla="*/ 307800 w 3376800"/>
              <a:gd name="connsiteY1-80" fmla="*/ 4450 h 620050"/>
              <a:gd name="connsiteX2-81" fmla="*/ 636000 w 3376800"/>
              <a:gd name="connsiteY2-82" fmla="*/ 0 h 620050"/>
              <a:gd name="connsiteX3-83" fmla="*/ 1328150 w 3376800"/>
              <a:gd name="connsiteY3-84" fmla="*/ 3175 h 620050"/>
              <a:gd name="connsiteX4-85" fmla="*/ 1979025 w 3376800"/>
              <a:gd name="connsiteY4-86" fmla="*/ 3175 h 620050"/>
              <a:gd name="connsiteX5-87" fmla="*/ 2588625 w 3376800"/>
              <a:gd name="connsiteY5-88" fmla="*/ 0 h 620050"/>
              <a:gd name="connsiteX6-89" fmla="*/ 3069000 w 3376800"/>
              <a:gd name="connsiteY6-90" fmla="*/ 4450 h 620050"/>
              <a:gd name="connsiteX7-91" fmla="*/ 3376800 w 3376800"/>
              <a:gd name="connsiteY7-92" fmla="*/ 312250 h 620050"/>
              <a:gd name="connsiteX8-93" fmla="*/ 3376800 w 3376800"/>
              <a:gd name="connsiteY8-94" fmla="*/ 312250 h 620050"/>
              <a:gd name="connsiteX9-95" fmla="*/ 3069000 w 3376800"/>
              <a:gd name="connsiteY9-96" fmla="*/ 620050 h 620050"/>
              <a:gd name="connsiteX10-97" fmla="*/ 307800 w 3376800"/>
              <a:gd name="connsiteY10-98" fmla="*/ 620050 h 620050"/>
              <a:gd name="connsiteX11-99" fmla="*/ 0 w 3376800"/>
              <a:gd name="connsiteY11-100" fmla="*/ 312250 h 620050"/>
              <a:gd name="connsiteX0-101" fmla="*/ 0 w 3376800"/>
              <a:gd name="connsiteY0-102" fmla="*/ 312250 h 620050"/>
              <a:gd name="connsiteX1-103" fmla="*/ 307800 w 3376800"/>
              <a:gd name="connsiteY1-104" fmla="*/ 4450 h 620050"/>
              <a:gd name="connsiteX2-105" fmla="*/ 705850 w 3376800"/>
              <a:gd name="connsiteY2-106" fmla="*/ 3175 h 620050"/>
              <a:gd name="connsiteX3-107" fmla="*/ 1328150 w 3376800"/>
              <a:gd name="connsiteY3-108" fmla="*/ 3175 h 620050"/>
              <a:gd name="connsiteX4-109" fmla="*/ 1979025 w 3376800"/>
              <a:gd name="connsiteY4-110" fmla="*/ 3175 h 620050"/>
              <a:gd name="connsiteX5-111" fmla="*/ 2588625 w 3376800"/>
              <a:gd name="connsiteY5-112" fmla="*/ 0 h 620050"/>
              <a:gd name="connsiteX6-113" fmla="*/ 3069000 w 3376800"/>
              <a:gd name="connsiteY6-114" fmla="*/ 4450 h 620050"/>
              <a:gd name="connsiteX7-115" fmla="*/ 3376800 w 3376800"/>
              <a:gd name="connsiteY7-116" fmla="*/ 312250 h 620050"/>
              <a:gd name="connsiteX8-117" fmla="*/ 3376800 w 3376800"/>
              <a:gd name="connsiteY8-118" fmla="*/ 312250 h 620050"/>
              <a:gd name="connsiteX9-119" fmla="*/ 3069000 w 3376800"/>
              <a:gd name="connsiteY9-120" fmla="*/ 620050 h 620050"/>
              <a:gd name="connsiteX10-121" fmla="*/ 307800 w 3376800"/>
              <a:gd name="connsiteY10-122" fmla="*/ 620050 h 620050"/>
              <a:gd name="connsiteX11-123" fmla="*/ 0 w 3376800"/>
              <a:gd name="connsiteY11-124" fmla="*/ 312250 h 620050"/>
              <a:gd name="connsiteX0-125" fmla="*/ 0 w 3376800"/>
              <a:gd name="connsiteY0-126" fmla="*/ 312250 h 620050"/>
              <a:gd name="connsiteX1-127" fmla="*/ 307800 w 3376800"/>
              <a:gd name="connsiteY1-128" fmla="*/ 4450 h 620050"/>
              <a:gd name="connsiteX2-129" fmla="*/ 731250 w 3376800"/>
              <a:gd name="connsiteY2-130" fmla="*/ 3175 h 620050"/>
              <a:gd name="connsiteX3-131" fmla="*/ 1328150 w 3376800"/>
              <a:gd name="connsiteY3-132" fmla="*/ 3175 h 620050"/>
              <a:gd name="connsiteX4-133" fmla="*/ 1979025 w 3376800"/>
              <a:gd name="connsiteY4-134" fmla="*/ 3175 h 620050"/>
              <a:gd name="connsiteX5-135" fmla="*/ 2588625 w 3376800"/>
              <a:gd name="connsiteY5-136" fmla="*/ 0 h 620050"/>
              <a:gd name="connsiteX6-137" fmla="*/ 3069000 w 3376800"/>
              <a:gd name="connsiteY6-138" fmla="*/ 4450 h 620050"/>
              <a:gd name="connsiteX7-139" fmla="*/ 3376800 w 3376800"/>
              <a:gd name="connsiteY7-140" fmla="*/ 312250 h 620050"/>
              <a:gd name="connsiteX8-141" fmla="*/ 3376800 w 3376800"/>
              <a:gd name="connsiteY8-142" fmla="*/ 312250 h 620050"/>
              <a:gd name="connsiteX9-143" fmla="*/ 3069000 w 3376800"/>
              <a:gd name="connsiteY9-144" fmla="*/ 620050 h 620050"/>
              <a:gd name="connsiteX10-145" fmla="*/ 307800 w 3376800"/>
              <a:gd name="connsiteY10-146" fmla="*/ 620050 h 620050"/>
              <a:gd name="connsiteX11-147" fmla="*/ 0 w 3376800"/>
              <a:gd name="connsiteY11-148" fmla="*/ 312250 h 620050"/>
              <a:gd name="connsiteX0-149" fmla="*/ 0 w 3376800"/>
              <a:gd name="connsiteY0-150" fmla="*/ 312250 h 620050"/>
              <a:gd name="connsiteX1-151" fmla="*/ 307800 w 3376800"/>
              <a:gd name="connsiteY1-152" fmla="*/ 4450 h 620050"/>
              <a:gd name="connsiteX2-153" fmla="*/ 731250 w 3376800"/>
              <a:gd name="connsiteY2-154" fmla="*/ 3175 h 620050"/>
              <a:gd name="connsiteX3-155" fmla="*/ 1328150 w 3376800"/>
              <a:gd name="connsiteY3-156" fmla="*/ 3175 h 620050"/>
              <a:gd name="connsiteX4-157" fmla="*/ 1979025 w 3376800"/>
              <a:gd name="connsiteY4-158" fmla="*/ 3175 h 620050"/>
              <a:gd name="connsiteX5-159" fmla="*/ 2588625 w 3376800"/>
              <a:gd name="connsiteY5-160" fmla="*/ 0 h 620050"/>
              <a:gd name="connsiteX6-161" fmla="*/ 3069000 w 3376800"/>
              <a:gd name="connsiteY6-162" fmla="*/ 4450 h 620050"/>
              <a:gd name="connsiteX7-163" fmla="*/ 3376800 w 3376800"/>
              <a:gd name="connsiteY7-164" fmla="*/ 312250 h 620050"/>
              <a:gd name="connsiteX8-165" fmla="*/ 3376800 w 3376800"/>
              <a:gd name="connsiteY8-166" fmla="*/ 312250 h 620050"/>
              <a:gd name="connsiteX9-167" fmla="*/ 3069000 w 3376800"/>
              <a:gd name="connsiteY9-168" fmla="*/ 620050 h 620050"/>
              <a:gd name="connsiteX10-169" fmla="*/ 307800 w 3376800"/>
              <a:gd name="connsiteY10-170" fmla="*/ 620050 h 620050"/>
              <a:gd name="connsiteX11-171" fmla="*/ 0 w 3376800"/>
              <a:gd name="connsiteY11-172" fmla="*/ 312250 h 620050"/>
              <a:gd name="connsiteX0-173" fmla="*/ 0 w 3376800"/>
              <a:gd name="connsiteY0-174" fmla="*/ 325328 h 633128"/>
              <a:gd name="connsiteX1-175" fmla="*/ 307800 w 3376800"/>
              <a:gd name="connsiteY1-176" fmla="*/ 17528 h 633128"/>
              <a:gd name="connsiteX2-177" fmla="*/ 731250 w 3376800"/>
              <a:gd name="connsiteY2-178" fmla="*/ 16253 h 633128"/>
              <a:gd name="connsiteX3-179" fmla="*/ 1328150 w 3376800"/>
              <a:gd name="connsiteY3-180" fmla="*/ 16253 h 633128"/>
              <a:gd name="connsiteX4-181" fmla="*/ 1979025 w 3376800"/>
              <a:gd name="connsiteY4-182" fmla="*/ 16253 h 633128"/>
              <a:gd name="connsiteX5-183" fmla="*/ 2588625 w 3376800"/>
              <a:gd name="connsiteY5-184" fmla="*/ 13078 h 633128"/>
              <a:gd name="connsiteX6-185" fmla="*/ 3069000 w 3376800"/>
              <a:gd name="connsiteY6-186" fmla="*/ 17528 h 633128"/>
              <a:gd name="connsiteX7-187" fmla="*/ 3376800 w 3376800"/>
              <a:gd name="connsiteY7-188" fmla="*/ 325328 h 633128"/>
              <a:gd name="connsiteX8-189" fmla="*/ 3376800 w 3376800"/>
              <a:gd name="connsiteY8-190" fmla="*/ 325328 h 633128"/>
              <a:gd name="connsiteX9-191" fmla="*/ 3069000 w 3376800"/>
              <a:gd name="connsiteY9-192" fmla="*/ 633128 h 633128"/>
              <a:gd name="connsiteX10-193" fmla="*/ 307800 w 3376800"/>
              <a:gd name="connsiteY10-194" fmla="*/ 633128 h 633128"/>
              <a:gd name="connsiteX11-195" fmla="*/ 0 w 3376800"/>
              <a:gd name="connsiteY11-196" fmla="*/ 325328 h 633128"/>
              <a:gd name="connsiteX0-197" fmla="*/ 0 w 3376800"/>
              <a:gd name="connsiteY0-198" fmla="*/ 325328 h 633128"/>
              <a:gd name="connsiteX1-199" fmla="*/ 307800 w 3376800"/>
              <a:gd name="connsiteY1-200" fmla="*/ 17528 h 633128"/>
              <a:gd name="connsiteX2-201" fmla="*/ 731250 w 3376800"/>
              <a:gd name="connsiteY2-202" fmla="*/ 16253 h 633128"/>
              <a:gd name="connsiteX3-203" fmla="*/ 1328150 w 3376800"/>
              <a:gd name="connsiteY3-204" fmla="*/ 16253 h 633128"/>
              <a:gd name="connsiteX4-205" fmla="*/ 1979025 w 3376800"/>
              <a:gd name="connsiteY4-206" fmla="*/ 16253 h 633128"/>
              <a:gd name="connsiteX5-207" fmla="*/ 2588625 w 3376800"/>
              <a:gd name="connsiteY5-208" fmla="*/ 13078 h 633128"/>
              <a:gd name="connsiteX6-209" fmla="*/ 3069000 w 3376800"/>
              <a:gd name="connsiteY6-210" fmla="*/ 17528 h 633128"/>
              <a:gd name="connsiteX7-211" fmla="*/ 3376800 w 3376800"/>
              <a:gd name="connsiteY7-212" fmla="*/ 325328 h 633128"/>
              <a:gd name="connsiteX8-213" fmla="*/ 3376800 w 3376800"/>
              <a:gd name="connsiteY8-214" fmla="*/ 325328 h 633128"/>
              <a:gd name="connsiteX9-215" fmla="*/ 3069000 w 3376800"/>
              <a:gd name="connsiteY9-216" fmla="*/ 633128 h 633128"/>
              <a:gd name="connsiteX10-217" fmla="*/ 307800 w 3376800"/>
              <a:gd name="connsiteY10-218" fmla="*/ 633128 h 633128"/>
              <a:gd name="connsiteX11-219" fmla="*/ 0 w 3376800"/>
              <a:gd name="connsiteY11-220" fmla="*/ 325328 h 633128"/>
              <a:gd name="connsiteX0-221" fmla="*/ 0 w 3376800"/>
              <a:gd name="connsiteY0-222" fmla="*/ 325328 h 633128"/>
              <a:gd name="connsiteX1-223" fmla="*/ 307800 w 3376800"/>
              <a:gd name="connsiteY1-224" fmla="*/ 17528 h 633128"/>
              <a:gd name="connsiteX2-225" fmla="*/ 731250 w 3376800"/>
              <a:gd name="connsiteY2-226" fmla="*/ 16253 h 633128"/>
              <a:gd name="connsiteX3-227" fmla="*/ 1328150 w 3376800"/>
              <a:gd name="connsiteY3-228" fmla="*/ 16253 h 633128"/>
              <a:gd name="connsiteX4-229" fmla="*/ 1979025 w 3376800"/>
              <a:gd name="connsiteY4-230" fmla="*/ 16253 h 633128"/>
              <a:gd name="connsiteX5-231" fmla="*/ 2588625 w 3376800"/>
              <a:gd name="connsiteY5-232" fmla="*/ 13078 h 633128"/>
              <a:gd name="connsiteX6-233" fmla="*/ 3069000 w 3376800"/>
              <a:gd name="connsiteY6-234" fmla="*/ 17528 h 633128"/>
              <a:gd name="connsiteX7-235" fmla="*/ 3376800 w 3376800"/>
              <a:gd name="connsiteY7-236" fmla="*/ 325328 h 633128"/>
              <a:gd name="connsiteX8-237" fmla="*/ 3376800 w 3376800"/>
              <a:gd name="connsiteY8-238" fmla="*/ 325328 h 633128"/>
              <a:gd name="connsiteX9-239" fmla="*/ 3069000 w 3376800"/>
              <a:gd name="connsiteY9-240" fmla="*/ 633128 h 633128"/>
              <a:gd name="connsiteX10-241" fmla="*/ 307800 w 3376800"/>
              <a:gd name="connsiteY10-242" fmla="*/ 633128 h 633128"/>
              <a:gd name="connsiteX11-243" fmla="*/ 0 w 3376800"/>
              <a:gd name="connsiteY11-244" fmla="*/ 325328 h 633128"/>
              <a:gd name="connsiteX0-245" fmla="*/ 0 w 3376800"/>
              <a:gd name="connsiteY0-246" fmla="*/ 325328 h 633128"/>
              <a:gd name="connsiteX1-247" fmla="*/ 307800 w 3376800"/>
              <a:gd name="connsiteY1-248" fmla="*/ 17528 h 633128"/>
              <a:gd name="connsiteX2-249" fmla="*/ 731250 w 3376800"/>
              <a:gd name="connsiteY2-250" fmla="*/ 16253 h 633128"/>
              <a:gd name="connsiteX3-251" fmla="*/ 1328150 w 3376800"/>
              <a:gd name="connsiteY3-252" fmla="*/ 16253 h 633128"/>
              <a:gd name="connsiteX4-253" fmla="*/ 1979025 w 3376800"/>
              <a:gd name="connsiteY4-254" fmla="*/ 16253 h 633128"/>
              <a:gd name="connsiteX5-255" fmla="*/ 2588625 w 3376800"/>
              <a:gd name="connsiteY5-256" fmla="*/ 13078 h 633128"/>
              <a:gd name="connsiteX6-257" fmla="*/ 3069000 w 3376800"/>
              <a:gd name="connsiteY6-258" fmla="*/ 17528 h 633128"/>
              <a:gd name="connsiteX7-259" fmla="*/ 3376800 w 3376800"/>
              <a:gd name="connsiteY7-260" fmla="*/ 325328 h 633128"/>
              <a:gd name="connsiteX8-261" fmla="*/ 3376800 w 3376800"/>
              <a:gd name="connsiteY8-262" fmla="*/ 325328 h 633128"/>
              <a:gd name="connsiteX9-263" fmla="*/ 3069000 w 3376800"/>
              <a:gd name="connsiteY9-264" fmla="*/ 633128 h 633128"/>
              <a:gd name="connsiteX10-265" fmla="*/ 307800 w 3376800"/>
              <a:gd name="connsiteY10-266" fmla="*/ 633128 h 633128"/>
              <a:gd name="connsiteX11-267" fmla="*/ 0 w 3376800"/>
              <a:gd name="connsiteY11-268" fmla="*/ 325328 h 633128"/>
              <a:gd name="connsiteX0-269" fmla="*/ 0 w 3376800"/>
              <a:gd name="connsiteY0-270" fmla="*/ 325328 h 633128"/>
              <a:gd name="connsiteX1-271" fmla="*/ 307800 w 3376800"/>
              <a:gd name="connsiteY1-272" fmla="*/ 17528 h 633128"/>
              <a:gd name="connsiteX2-273" fmla="*/ 731250 w 3376800"/>
              <a:gd name="connsiteY2-274" fmla="*/ 16253 h 633128"/>
              <a:gd name="connsiteX3-275" fmla="*/ 1328150 w 3376800"/>
              <a:gd name="connsiteY3-276" fmla="*/ 16253 h 633128"/>
              <a:gd name="connsiteX4-277" fmla="*/ 1979025 w 3376800"/>
              <a:gd name="connsiteY4-278" fmla="*/ 16253 h 633128"/>
              <a:gd name="connsiteX5-279" fmla="*/ 2588625 w 3376800"/>
              <a:gd name="connsiteY5-280" fmla="*/ 13078 h 633128"/>
              <a:gd name="connsiteX6-281" fmla="*/ 3069000 w 3376800"/>
              <a:gd name="connsiteY6-282" fmla="*/ 17528 h 633128"/>
              <a:gd name="connsiteX7-283" fmla="*/ 3376800 w 3376800"/>
              <a:gd name="connsiteY7-284" fmla="*/ 325328 h 633128"/>
              <a:gd name="connsiteX8-285" fmla="*/ 3376800 w 3376800"/>
              <a:gd name="connsiteY8-286" fmla="*/ 325328 h 633128"/>
              <a:gd name="connsiteX9-287" fmla="*/ 3069000 w 3376800"/>
              <a:gd name="connsiteY9-288" fmla="*/ 633128 h 633128"/>
              <a:gd name="connsiteX10-289" fmla="*/ 307800 w 3376800"/>
              <a:gd name="connsiteY10-290" fmla="*/ 633128 h 633128"/>
              <a:gd name="connsiteX11-291" fmla="*/ 0 w 3376800"/>
              <a:gd name="connsiteY11-292" fmla="*/ 325328 h 633128"/>
              <a:gd name="connsiteX0-293" fmla="*/ 639 w 3377439"/>
              <a:gd name="connsiteY0-294" fmla="*/ 325328 h 633128"/>
              <a:gd name="connsiteX1-295" fmla="*/ 308439 w 3377439"/>
              <a:gd name="connsiteY1-296" fmla="*/ 17528 h 633128"/>
              <a:gd name="connsiteX2-297" fmla="*/ 731889 w 3377439"/>
              <a:gd name="connsiteY2-298" fmla="*/ 16253 h 633128"/>
              <a:gd name="connsiteX3-299" fmla="*/ 1328789 w 3377439"/>
              <a:gd name="connsiteY3-300" fmla="*/ 16253 h 633128"/>
              <a:gd name="connsiteX4-301" fmla="*/ 1979664 w 3377439"/>
              <a:gd name="connsiteY4-302" fmla="*/ 16253 h 633128"/>
              <a:gd name="connsiteX5-303" fmla="*/ 2589264 w 3377439"/>
              <a:gd name="connsiteY5-304" fmla="*/ 13078 h 633128"/>
              <a:gd name="connsiteX6-305" fmla="*/ 3069639 w 3377439"/>
              <a:gd name="connsiteY6-306" fmla="*/ 17528 h 633128"/>
              <a:gd name="connsiteX7-307" fmla="*/ 3377439 w 3377439"/>
              <a:gd name="connsiteY7-308" fmla="*/ 325328 h 633128"/>
              <a:gd name="connsiteX8-309" fmla="*/ 3377439 w 3377439"/>
              <a:gd name="connsiteY8-310" fmla="*/ 325328 h 633128"/>
              <a:gd name="connsiteX9-311" fmla="*/ 3069639 w 3377439"/>
              <a:gd name="connsiteY9-312" fmla="*/ 633128 h 633128"/>
              <a:gd name="connsiteX10-313" fmla="*/ 308439 w 3377439"/>
              <a:gd name="connsiteY10-314" fmla="*/ 633128 h 633128"/>
              <a:gd name="connsiteX11-315" fmla="*/ 639 w 3377439"/>
              <a:gd name="connsiteY11-316" fmla="*/ 325328 h 633128"/>
              <a:gd name="connsiteX0-317" fmla="*/ 203 w 3377003"/>
              <a:gd name="connsiteY0-318" fmla="*/ 325328 h 633128"/>
              <a:gd name="connsiteX1-319" fmla="*/ 308003 w 3377003"/>
              <a:gd name="connsiteY1-320" fmla="*/ 17528 h 633128"/>
              <a:gd name="connsiteX2-321" fmla="*/ 731453 w 3377003"/>
              <a:gd name="connsiteY2-322" fmla="*/ 16253 h 633128"/>
              <a:gd name="connsiteX3-323" fmla="*/ 1328353 w 3377003"/>
              <a:gd name="connsiteY3-324" fmla="*/ 16253 h 633128"/>
              <a:gd name="connsiteX4-325" fmla="*/ 1979228 w 3377003"/>
              <a:gd name="connsiteY4-326" fmla="*/ 16253 h 633128"/>
              <a:gd name="connsiteX5-327" fmla="*/ 2588828 w 3377003"/>
              <a:gd name="connsiteY5-328" fmla="*/ 13078 h 633128"/>
              <a:gd name="connsiteX6-329" fmla="*/ 3069203 w 3377003"/>
              <a:gd name="connsiteY6-330" fmla="*/ 17528 h 633128"/>
              <a:gd name="connsiteX7-331" fmla="*/ 3377003 w 3377003"/>
              <a:gd name="connsiteY7-332" fmla="*/ 325328 h 633128"/>
              <a:gd name="connsiteX8-333" fmla="*/ 3377003 w 3377003"/>
              <a:gd name="connsiteY8-334" fmla="*/ 325328 h 633128"/>
              <a:gd name="connsiteX9-335" fmla="*/ 3069203 w 3377003"/>
              <a:gd name="connsiteY9-336" fmla="*/ 633128 h 633128"/>
              <a:gd name="connsiteX10-337" fmla="*/ 308003 w 3377003"/>
              <a:gd name="connsiteY10-338" fmla="*/ 633128 h 633128"/>
              <a:gd name="connsiteX11-339" fmla="*/ 203 w 3377003"/>
              <a:gd name="connsiteY11-340" fmla="*/ 325328 h 633128"/>
              <a:gd name="connsiteX0-341" fmla="*/ 203 w 3377003"/>
              <a:gd name="connsiteY0-342" fmla="*/ 325328 h 633128"/>
              <a:gd name="connsiteX1-343" fmla="*/ 308003 w 3377003"/>
              <a:gd name="connsiteY1-344" fmla="*/ 17528 h 633128"/>
              <a:gd name="connsiteX2-345" fmla="*/ 731453 w 3377003"/>
              <a:gd name="connsiteY2-346" fmla="*/ 16253 h 633128"/>
              <a:gd name="connsiteX3-347" fmla="*/ 1328353 w 3377003"/>
              <a:gd name="connsiteY3-348" fmla="*/ 16253 h 633128"/>
              <a:gd name="connsiteX4-349" fmla="*/ 1979228 w 3377003"/>
              <a:gd name="connsiteY4-350" fmla="*/ 16253 h 633128"/>
              <a:gd name="connsiteX5-351" fmla="*/ 2588828 w 3377003"/>
              <a:gd name="connsiteY5-352" fmla="*/ 13078 h 633128"/>
              <a:gd name="connsiteX6-353" fmla="*/ 3069203 w 3377003"/>
              <a:gd name="connsiteY6-354" fmla="*/ 17528 h 633128"/>
              <a:gd name="connsiteX7-355" fmla="*/ 3377003 w 3377003"/>
              <a:gd name="connsiteY7-356" fmla="*/ 325328 h 633128"/>
              <a:gd name="connsiteX8-357" fmla="*/ 3377003 w 3377003"/>
              <a:gd name="connsiteY8-358" fmla="*/ 325328 h 633128"/>
              <a:gd name="connsiteX9-359" fmla="*/ 3069203 w 3377003"/>
              <a:gd name="connsiteY9-360" fmla="*/ 633128 h 633128"/>
              <a:gd name="connsiteX10-361" fmla="*/ 750504 w 3377003"/>
              <a:gd name="connsiteY10-362" fmla="*/ 632203 h 633128"/>
              <a:gd name="connsiteX11-363" fmla="*/ 308003 w 3377003"/>
              <a:gd name="connsiteY11-364" fmla="*/ 633128 h 633128"/>
              <a:gd name="connsiteX12" fmla="*/ 203 w 3377003"/>
              <a:gd name="connsiteY12" fmla="*/ 325328 h 633128"/>
              <a:gd name="connsiteX0-365" fmla="*/ 203 w 3377003"/>
              <a:gd name="connsiteY0-366" fmla="*/ 325328 h 633128"/>
              <a:gd name="connsiteX1-367" fmla="*/ 308003 w 3377003"/>
              <a:gd name="connsiteY1-368" fmla="*/ 17528 h 633128"/>
              <a:gd name="connsiteX2-369" fmla="*/ 731453 w 3377003"/>
              <a:gd name="connsiteY2-370" fmla="*/ 16253 h 633128"/>
              <a:gd name="connsiteX3-371" fmla="*/ 1328353 w 3377003"/>
              <a:gd name="connsiteY3-372" fmla="*/ 16253 h 633128"/>
              <a:gd name="connsiteX4-373" fmla="*/ 1979228 w 3377003"/>
              <a:gd name="connsiteY4-374" fmla="*/ 16253 h 633128"/>
              <a:gd name="connsiteX5-375" fmla="*/ 2588828 w 3377003"/>
              <a:gd name="connsiteY5-376" fmla="*/ 13078 h 633128"/>
              <a:gd name="connsiteX6-377" fmla="*/ 3069203 w 3377003"/>
              <a:gd name="connsiteY6-378" fmla="*/ 17528 h 633128"/>
              <a:gd name="connsiteX7-379" fmla="*/ 3377003 w 3377003"/>
              <a:gd name="connsiteY7-380" fmla="*/ 325328 h 633128"/>
              <a:gd name="connsiteX8-381" fmla="*/ 3377003 w 3377003"/>
              <a:gd name="connsiteY8-382" fmla="*/ 325328 h 633128"/>
              <a:gd name="connsiteX9-383" fmla="*/ 3069203 w 3377003"/>
              <a:gd name="connsiteY9-384" fmla="*/ 633128 h 633128"/>
              <a:gd name="connsiteX10-385" fmla="*/ 1366454 w 3377003"/>
              <a:gd name="connsiteY10-386" fmla="*/ 632203 h 633128"/>
              <a:gd name="connsiteX11-387" fmla="*/ 750504 w 3377003"/>
              <a:gd name="connsiteY11-388" fmla="*/ 632203 h 633128"/>
              <a:gd name="connsiteX12-389" fmla="*/ 308003 w 3377003"/>
              <a:gd name="connsiteY12-390" fmla="*/ 633128 h 633128"/>
              <a:gd name="connsiteX13" fmla="*/ 203 w 3377003"/>
              <a:gd name="connsiteY13" fmla="*/ 325328 h 633128"/>
              <a:gd name="connsiteX0-391" fmla="*/ 203 w 3377003"/>
              <a:gd name="connsiteY0-392" fmla="*/ 325328 h 633128"/>
              <a:gd name="connsiteX1-393" fmla="*/ 308003 w 3377003"/>
              <a:gd name="connsiteY1-394" fmla="*/ 17528 h 633128"/>
              <a:gd name="connsiteX2-395" fmla="*/ 731453 w 3377003"/>
              <a:gd name="connsiteY2-396" fmla="*/ 16253 h 633128"/>
              <a:gd name="connsiteX3-397" fmla="*/ 1328353 w 3377003"/>
              <a:gd name="connsiteY3-398" fmla="*/ 16253 h 633128"/>
              <a:gd name="connsiteX4-399" fmla="*/ 1979228 w 3377003"/>
              <a:gd name="connsiteY4-400" fmla="*/ 16253 h 633128"/>
              <a:gd name="connsiteX5-401" fmla="*/ 2588828 w 3377003"/>
              <a:gd name="connsiteY5-402" fmla="*/ 13078 h 633128"/>
              <a:gd name="connsiteX6-403" fmla="*/ 3069203 w 3377003"/>
              <a:gd name="connsiteY6-404" fmla="*/ 17528 h 633128"/>
              <a:gd name="connsiteX7-405" fmla="*/ 3377003 w 3377003"/>
              <a:gd name="connsiteY7-406" fmla="*/ 325328 h 633128"/>
              <a:gd name="connsiteX8-407" fmla="*/ 3377003 w 3377003"/>
              <a:gd name="connsiteY8-408" fmla="*/ 325328 h 633128"/>
              <a:gd name="connsiteX9-409" fmla="*/ 3069203 w 3377003"/>
              <a:gd name="connsiteY9-410" fmla="*/ 633128 h 633128"/>
              <a:gd name="connsiteX10-411" fmla="*/ 2058604 w 3377003"/>
              <a:gd name="connsiteY10-412" fmla="*/ 629028 h 633128"/>
              <a:gd name="connsiteX11-413" fmla="*/ 1366454 w 3377003"/>
              <a:gd name="connsiteY11-414" fmla="*/ 632203 h 633128"/>
              <a:gd name="connsiteX12-415" fmla="*/ 750504 w 3377003"/>
              <a:gd name="connsiteY12-416" fmla="*/ 632203 h 633128"/>
              <a:gd name="connsiteX13-417" fmla="*/ 308003 w 3377003"/>
              <a:gd name="connsiteY13-418" fmla="*/ 633128 h 633128"/>
              <a:gd name="connsiteX14" fmla="*/ 203 w 3377003"/>
              <a:gd name="connsiteY14" fmla="*/ 325328 h 633128"/>
              <a:gd name="connsiteX0-419" fmla="*/ 203 w 3377003"/>
              <a:gd name="connsiteY0-420" fmla="*/ 325328 h 633128"/>
              <a:gd name="connsiteX1-421" fmla="*/ 308003 w 3377003"/>
              <a:gd name="connsiteY1-422" fmla="*/ 17528 h 633128"/>
              <a:gd name="connsiteX2-423" fmla="*/ 731453 w 3377003"/>
              <a:gd name="connsiteY2-424" fmla="*/ 16253 h 633128"/>
              <a:gd name="connsiteX3-425" fmla="*/ 1328353 w 3377003"/>
              <a:gd name="connsiteY3-426" fmla="*/ 16253 h 633128"/>
              <a:gd name="connsiteX4-427" fmla="*/ 1979228 w 3377003"/>
              <a:gd name="connsiteY4-428" fmla="*/ 16253 h 633128"/>
              <a:gd name="connsiteX5-429" fmla="*/ 2588828 w 3377003"/>
              <a:gd name="connsiteY5-430" fmla="*/ 13078 h 633128"/>
              <a:gd name="connsiteX6-431" fmla="*/ 3069203 w 3377003"/>
              <a:gd name="connsiteY6-432" fmla="*/ 17528 h 633128"/>
              <a:gd name="connsiteX7-433" fmla="*/ 3377003 w 3377003"/>
              <a:gd name="connsiteY7-434" fmla="*/ 325328 h 633128"/>
              <a:gd name="connsiteX8-435" fmla="*/ 3377003 w 3377003"/>
              <a:gd name="connsiteY8-436" fmla="*/ 325328 h 633128"/>
              <a:gd name="connsiteX9-437" fmla="*/ 3069203 w 3377003"/>
              <a:gd name="connsiteY9-438" fmla="*/ 633128 h 633128"/>
              <a:gd name="connsiteX10-439" fmla="*/ 2687254 w 3377003"/>
              <a:gd name="connsiteY10-440" fmla="*/ 625853 h 633128"/>
              <a:gd name="connsiteX11-441" fmla="*/ 2058604 w 3377003"/>
              <a:gd name="connsiteY11-442" fmla="*/ 629028 h 633128"/>
              <a:gd name="connsiteX12-443" fmla="*/ 1366454 w 3377003"/>
              <a:gd name="connsiteY12-444" fmla="*/ 632203 h 633128"/>
              <a:gd name="connsiteX13-445" fmla="*/ 750504 w 3377003"/>
              <a:gd name="connsiteY13-446" fmla="*/ 632203 h 633128"/>
              <a:gd name="connsiteX14-447" fmla="*/ 308003 w 3377003"/>
              <a:gd name="connsiteY14-448" fmla="*/ 633128 h 633128"/>
              <a:gd name="connsiteX15" fmla="*/ 203 w 3377003"/>
              <a:gd name="connsiteY15" fmla="*/ 325328 h 633128"/>
              <a:gd name="connsiteX0-449" fmla="*/ 203 w 3377003"/>
              <a:gd name="connsiteY0-450" fmla="*/ 325328 h 633128"/>
              <a:gd name="connsiteX1-451" fmla="*/ 308003 w 3377003"/>
              <a:gd name="connsiteY1-452" fmla="*/ 17528 h 633128"/>
              <a:gd name="connsiteX2-453" fmla="*/ 731453 w 3377003"/>
              <a:gd name="connsiteY2-454" fmla="*/ 16253 h 633128"/>
              <a:gd name="connsiteX3-455" fmla="*/ 1328353 w 3377003"/>
              <a:gd name="connsiteY3-456" fmla="*/ 16253 h 633128"/>
              <a:gd name="connsiteX4-457" fmla="*/ 1979228 w 3377003"/>
              <a:gd name="connsiteY4-458" fmla="*/ 16253 h 633128"/>
              <a:gd name="connsiteX5-459" fmla="*/ 2588828 w 3377003"/>
              <a:gd name="connsiteY5-460" fmla="*/ 13078 h 633128"/>
              <a:gd name="connsiteX6-461" fmla="*/ 3069203 w 3377003"/>
              <a:gd name="connsiteY6-462" fmla="*/ 17528 h 633128"/>
              <a:gd name="connsiteX7-463" fmla="*/ 3377003 w 3377003"/>
              <a:gd name="connsiteY7-464" fmla="*/ 325328 h 633128"/>
              <a:gd name="connsiteX8-465" fmla="*/ 3377003 w 3377003"/>
              <a:gd name="connsiteY8-466" fmla="*/ 325328 h 633128"/>
              <a:gd name="connsiteX9-467" fmla="*/ 3069203 w 3377003"/>
              <a:gd name="connsiteY9-468" fmla="*/ 633128 h 633128"/>
              <a:gd name="connsiteX10-469" fmla="*/ 2687254 w 3377003"/>
              <a:gd name="connsiteY10-470" fmla="*/ 625853 h 633128"/>
              <a:gd name="connsiteX11-471" fmla="*/ 2058604 w 3377003"/>
              <a:gd name="connsiteY11-472" fmla="*/ 629028 h 633128"/>
              <a:gd name="connsiteX12-473" fmla="*/ 1366454 w 3377003"/>
              <a:gd name="connsiteY12-474" fmla="*/ 632203 h 633128"/>
              <a:gd name="connsiteX13-475" fmla="*/ 750504 w 3377003"/>
              <a:gd name="connsiteY13-476" fmla="*/ 632203 h 633128"/>
              <a:gd name="connsiteX14-477" fmla="*/ 308003 w 3377003"/>
              <a:gd name="connsiteY14-478" fmla="*/ 633128 h 633128"/>
              <a:gd name="connsiteX15-479" fmla="*/ 203 w 3377003"/>
              <a:gd name="connsiteY15-480" fmla="*/ 325328 h 633128"/>
              <a:gd name="connsiteX0-481" fmla="*/ 203 w 3377440"/>
              <a:gd name="connsiteY0-482" fmla="*/ 325328 h 633128"/>
              <a:gd name="connsiteX1-483" fmla="*/ 308003 w 3377440"/>
              <a:gd name="connsiteY1-484" fmla="*/ 17528 h 633128"/>
              <a:gd name="connsiteX2-485" fmla="*/ 731453 w 3377440"/>
              <a:gd name="connsiteY2-486" fmla="*/ 16253 h 633128"/>
              <a:gd name="connsiteX3-487" fmla="*/ 1328353 w 3377440"/>
              <a:gd name="connsiteY3-488" fmla="*/ 16253 h 633128"/>
              <a:gd name="connsiteX4-489" fmla="*/ 1979228 w 3377440"/>
              <a:gd name="connsiteY4-490" fmla="*/ 16253 h 633128"/>
              <a:gd name="connsiteX5-491" fmla="*/ 2588828 w 3377440"/>
              <a:gd name="connsiteY5-492" fmla="*/ 13078 h 633128"/>
              <a:gd name="connsiteX6-493" fmla="*/ 3069203 w 3377440"/>
              <a:gd name="connsiteY6-494" fmla="*/ 17528 h 633128"/>
              <a:gd name="connsiteX7-495" fmla="*/ 3377003 w 3377440"/>
              <a:gd name="connsiteY7-496" fmla="*/ 325328 h 633128"/>
              <a:gd name="connsiteX8-497" fmla="*/ 3377003 w 3377440"/>
              <a:gd name="connsiteY8-498" fmla="*/ 325328 h 633128"/>
              <a:gd name="connsiteX9-499" fmla="*/ 3069203 w 3377440"/>
              <a:gd name="connsiteY9-500" fmla="*/ 633128 h 633128"/>
              <a:gd name="connsiteX10-501" fmla="*/ 2687254 w 3377440"/>
              <a:gd name="connsiteY10-502" fmla="*/ 625853 h 633128"/>
              <a:gd name="connsiteX11-503" fmla="*/ 2058604 w 3377440"/>
              <a:gd name="connsiteY11-504" fmla="*/ 629028 h 633128"/>
              <a:gd name="connsiteX12-505" fmla="*/ 1366454 w 3377440"/>
              <a:gd name="connsiteY12-506" fmla="*/ 632203 h 633128"/>
              <a:gd name="connsiteX13-507" fmla="*/ 750504 w 3377440"/>
              <a:gd name="connsiteY13-508" fmla="*/ 632203 h 633128"/>
              <a:gd name="connsiteX14-509" fmla="*/ 308003 w 3377440"/>
              <a:gd name="connsiteY14-510" fmla="*/ 633128 h 633128"/>
              <a:gd name="connsiteX15-511" fmla="*/ 203 w 3377440"/>
              <a:gd name="connsiteY15-512" fmla="*/ 325328 h 633128"/>
              <a:gd name="connsiteX0-513" fmla="*/ 203 w 3377440"/>
              <a:gd name="connsiteY0-514" fmla="*/ 325328 h 633128"/>
              <a:gd name="connsiteX1-515" fmla="*/ 308003 w 3377440"/>
              <a:gd name="connsiteY1-516" fmla="*/ 17528 h 633128"/>
              <a:gd name="connsiteX2-517" fmla="*/ 731453 w 3377440"/>
              <a:gd name="connsiteY2-518" fmla="*/ 16253 h 633128"/>
              <a:gd name="connsiteX3-519" fmla="*/ 1328353 w 3377440"/>
              <a:gd name="connsiteY3-520" fmla="*/ 16253 h 633128"/>
              <a:gd name="connsiteX4-521" fmla="*/ 1979228 w 3377440"/>
              <a:gd name="connsiteY4-522" fmla="*/ 16253 h 633128"/>
              <a:gd name="connsiteX5-523" fmla="*/ 2588828 w 3377440"/>
              <a:gd name="connsiteY5-524" fmla="*/ 13078 h 633128"/>
              <a:gd name="connsiteX6-525" fmla="*/ 3069203 w 3377440"/>
              <a:gd name="connsiteY6-526" fmla="*/ 17528 h 633128"/>
              <a:gd name="connsiteX7-527" fmla="*/ 3377003 w 3377440"/>
              <a:gd name="connsiteY7-528" fmla="*/ 325328 h 633128"/>
              <a:gd name="connsiteX8-529" fmla="*/ 3377003 w 3377440"/>
              <a:gd name="connsiteY8-530" fmla="*/ 325328 h 633128"/>
              <a:gd name="connsiteX9-531" fmla="*/ 3069203 w 3377440"/>
              <a:gd name="connsiteY9-532" fmla="*/ 633128 h 633128"/>
              <a:gd name="connsiteX10-533" fmla="*/ 2687254 w 3377440"/>
              <a:gd name="connsiteY10-534" fmla="*/ 625853 h 633128"/>
              <a:gd name="connsiteX11-535" fmla="*/ 2058604 w 3377440"/>
              <a:gd name="connsiteY11-536" fmla="*/ 629028 h 633128"/>
              <a:gd name="connsiteX12-537" fmla="*/ 1366454 w 3377440"/>
              <a:gd name="connsiteY12-538" fmla="*/ 632203 h 633128"/>
              <a:gd name="connsiteX13-539" fmla="*/ 750504 w 3377440"/>
              <a:gd name="connsiteY13-540" fmla="*/ 632203 h 633128"/>
              <a:gd name="connsiteX14-541" fmla="*/ 308003 w 3377440"/>
              <a:gd name="connsiteY14-542" fmla="*/ 633128 h 633128"/>
              <a:gd name="connsiteX15-543" fmla="*/ 203 w 3377440"/>
              <a:gd name="connsiteY15-544" fmla="*/ 325328 h 633128"/>
              <a:gd name="connsiteX0-545" fmla="*/ 203 w 3377440"/>
              <a:gd name="connsiteY0-546" fmla="*/ 325328 h 633128"/>
              <a:gd name="connsiteX1-547" fmla="*/ 308003 w 3377440"/>
              <a:gd name="connsiteY1-548" fmla="*/ 17528 h 633128"/>
              <a:gd name="connsiteX2-549" fmla="*/ 731453 w 3377440"/>
              <a:gd name="connsiteY2-550" fmla="*/ 16253 h 633128"/>
              <a:gd name="connsiteX3-551" fmla="*/ 1328353 w 3377440"/>
              <a:gd name="connsiteY3-552" fmla="*/ 16253 h 633128"/>
              <a:gd name="connsiteX4-553" fmla="*/ 1979228 w 3377440"/>
              <a:gd name="connsiteY4-554" fmla="*/ 16253 h 633128"/>
              <a:gd name="connsiteX5-555" fmla="*/ 2588828 w 3377440"/>
              <a:gd name="connsiteY5-556" fmla="*/ 13078 h 633128"/>
              <a:gd name="connsiteX6-557" fmla="*/ 3069203 w 3377440"/>
              <a:gd name="connsiteY6-558" fmla="*/ 17528 h 633128"/>
              <a:gd name="connsiteX7-559" fmla="*/ 3377003 w 3377440"/>
              <a:gd name="connsiteY7-560" fmla="*/ 325328 h 633128"/>
              <a:gd name="connsiteX8-561" fmla="*/ 3377003 w 3377440"/>
              <a:gd name="connsiteY8-562" fmla="*/ 325328 h 633128"/>
              <a:gd name="connsiteX9-563" fmla="*/ 3069203 w 3377440"/>
              <a:gd name="connsiteY9-564" fmla="*/ 633128 h 633128"/>
              <a:gd name="connsiteX10-565" fmla="*/ 2687254 w 3377440"/>
              <a:gd name="connsiteY10-566" fmla="*/ 625853 h 633128"/>
              <a:gd name="connsiteX11-567" fmla="*/ 2058604 w 3377440"/>
              <a:gd name="connsiteY11-568" fmla="*/ 629028 h 633128"/>
              <a:gd name="connsiteX12-569" fmla="*/ 1366454 w 3377440"/>
              <a:gd name="connsiteY12-570" fmla="*/ 632203 h 633128"/>
              <a:gd name="connsiteX13-571" fmla="*/ 750504 w 3377440"/>
              <a:gd name="connsiteY13-572" fmla="*/ 632203 h 633128"/>
              <a:gd name="connsiteX14-573" fmla="*/ 308003 w 3377440"/>
              <a:gd name="connsiteY14-574" fmla="*/ 633128 h 633128"/>
              <a:gd name="connsiteX15-575" fmla="*/ 203 w 3377440"/>
              <a:gd name="connsiteY15-576" fmla="*/ 325328 h 633128"/>
              <a:gd name="connsiteX0-577" fmla="*/ 203 w 3377440"/>
              <a:gd name="connsiteY0-578" fmla="*/ 325328 h 646314"/>
              <a:gd name="connsiteX1-579" fmla="*/ 308003 w 3377440"/>
              <a:gd name="connsiteY1-580" fmla="*/ 17528 h 646314"/>
              <a:gd name="connsiteX2-581" fmla="*/ 731453 w 3377440"/>
              <a:gd name="connsiteY2-582" fmla="*/ 16253 h 646314"/>
              <a:gd name="connsiteX3-583" fmla="*/ 1328353 w 3377440"/>
              <a:gd name="connsiteY3-584" fmla="*/ 16253 h 646314"/>
              <a:gd name="connsiteX4-585" fmla="*/ 1979228 w 3377440"/>
              <a:gd name="connsiteY4-586" fmla="*/ 16253 h 646314"/>
              <a:gd name="connsiteX5-587" fmla="*/ 2588828 w 3377440"/>
              <a:gd name="connsiteY5-588" fmla="*/ 13078 h 646314"/>
              <a:gd name="connsiteX6-589" fmla="*/ 3069203 w 3377440"/>
              <a:gd name="connsiteY6-590" fmla="*/ 17528 h 646314"/>
              <a:gd name="connsiteX7-591" fmla="*/ 3377003 w 3377440"/>
              <a:gd name="connsiteY7-592" fmla="*/ 325328 h 646314"/>
              <a:gd name="connsiteX8-593" fmla="*/ 3377003 w 3377440"/>
              <a:gd name="connsiteY8-594" fmla="*/ 325328 h 646314"/>
              <a:gd name="connsiteX9-595" fmla="*/ 3069203 w 3377440"/>
              <a:gd name="connsiteY9-596" fmla="*/ 633128 h 646314"/>
              <a:gd name="connsiteX10-597" fmla="*/ 2687254 w 3377440"/>
              <a:gd name="connsiteY10-598" fmla="*/ 625853 h 646314"/>
              <a:gd name="connsiteX11-599" fmla="*/ 2058604 w 3377440"/>
              <a:gd name="connsiteY11-600" fmla="*/ 629028 h 646314"/>
              <a:gd name="connsiteX12-601" fmla="*/ 1366454 w 3377440"/>
              <a:gd name="connsiteY12-602" fmla="*/ 632203 h 646314"/>
              <a:gd name="connsiteX13-603" fmla="*/ 750504 w 3377440"/>
              <a:gd name="connsiteY13-604" fmla="*/ 632203 h 646314"/>
              <a:gd name="connsiteX14-605" fmla="*/ 308003 w 3377440"/>
              <a:gd name="connsiteY14-606" fmla="*/ 633128 h 646314"/>
              <a:gd name="connsiteX15-607" fmla="*/ 203 w 3377440"/>
              <a:gd name="connsiteY15-608" fmla="*/ 325328 h 646314"/>
              <a:gd name="connsiteX0-609" fmla="*/ 203 w 3377440"/>
              <a:gd name="connsiteY0-610" fmla="*/ 325328 h 646314"/>
              <a:gd name="connsiteX1-611" fmla="*/ 308003 w 3377440"/>
              <a:gd name="connsiteY1-612" fmla="*/ 17528 h 646314"/>
              <a:gd name="connsiteX2-613" fmla="*/ 731453 w 3377440"/>
              <a:gd name="connsiteY2-614" fmla="*/ 16253 h 646314"/>
              <a:gd name="connsiteX3-615" fmla="*/ 1328353 w 3377440"/>
              <a:gd name="connsiteY3-616" fmla="*/ 16253 h 646314"/>
              <a:gd name="connsiteX4-617" fmla="*/ 1979228 w 3377440"/>
              <a:gd name="connsiteY4-618" fmla="*/ 16253 h 646314"/>
              <a:gd name="connsiteX5-619" fmla="*/ 2588828 w 3377440"/>
              <a:gd name="connsiteY5-620" fmla="*/ 13078 h 646314"/>
              <a:gd name="connsiteX6-621" fmla="*/ 3069203 w 3377440"/>
              <a:gd name="connsiteY6-622" fmla="*/ 17528 h 646314"/>
              <a:gd name="connsiteX7-623" fmla="*/ 3377003 w 3377440"/>
              <a:gd name="connsiteY7-624" fmla="*/ 325328 h 646314"/>
              <a:gd name="connsiteX8-625" fmla="*/ 3377003 w 3377440"/>
              <a:gd name="connsiteY8-626" fmla="*/ 325328 h 646314"/>
              <a:gd name="connsiteX9-627" fmla="*/ 3069203 w 3377440"/>
              <a:gd name="connsiteY9-628" fmla="*/ 633128 h 646314"/>
              <a:gd name="connsiteX10-629" fmla="*/ 2687254 w 3377440"/>
              <a:gd name="connsiteY10-630" fmla="*/ 625853 h 646314"/>
              <a:gd name="connsiteX11-631" fmla="*/ 2058604 w 3377440"/>
              <a:gd name="connsiteY11-632" fmla="*/ 629028 h 646314"/>
              <a:gd name="connsiteX12-633" fmla="*/ 1366454 w 3377440"/>
              <a:gd name="connsiteY12-634" fmla="*/ 632203 h 646314"/>
              <a:gd name="connsiteX13-635" fmla="*/ 750504 w 3377440"/>
              <a:gd name="connsiteY13-636" fmla="*/ 632203 h 646314"/>
              <a:gd name="connsiteX14-637" fmla="*/ 308003 w 3377440"/>
              <a:gd name="connsiteY14-638" fmla="*/ 633128 h 646314"/>
              <a:gd name="connsiteX15-639" fmla="*/ 203 w 3377440"/>
              <a:gd name="connsiteY15-640" fmla="*/ 325328 h 646314"/>
              <a:gd name="connsiteX0-641" fmla="*/ 203 w 3377523"/>
              <a:gd name="connsiteY0-642" fmla="*/ 325328 h 646314"/>
              <a:gd name="connsiteX1-643" fmla="*/ 308003 w 3377523"/>
              <a:gd name="connsiteY1-644" fmla="*/ 17528 h 646314"/>
              <a:gd name="connsiteX2-645" fmla="*/ 731453 w 3377523"/>
              <a:gd name="connsiteY2-646" fmla="*/ 16253 h 646314"/>
              <a:gd name="connsiteX3-647" fmla="*/ 1328353 w 3377523"/>
              <a:gd name="connsiteY3-648" fmla="*/ 16253 h 646314"/>
              <a:gd name="connsiteX4-649" fmla="*/ 1979228 w 3377523"/>
              <a:gd name="connsiteY4-650" fmla="*/ 16253 h 646314"/>
              <a:gd name="connsiteX5-651" fmla="*/ 2588828 w 3377523"/>
              <a:gd name="connsiteY5-652" fmla="*/ 13078 h 646314"/>
              <a:gd name="connsiteX6-653" fmla="*/ 3069203 w 3377523"/>
              <a:gd name="connsiteY6-654" fmla="*/ 17528 h 646314"/>
              <a:gd name="connsiteX7-655" fmla="*/ 3377003 w 3377523"/>
              <a:gd name="connsiteY7-656" fmla="*/ 325328 h 646314"/>
              <a:gd name="connsiteX8-657" fmla="*/ 3377003 w 3377523"/>
              <a:gd name="connsiteY8-658" fmla="*/ 325328 h 646314"/>
              <a:gd name="connsiteX9-659" fmla="*/ 3069203 w 3377523"/>
              <a:gd name="connsiteY9-660" fmla="*/ 633128 h 646314"/>
              <a:gd name="connsiteX10-661" fmla="*/ 2687254 w 3377523"/>
              <a:gd name="connsiteY10-662" fmla="*/ 625853 h 646314"/>
              <a:gd name="connsiteX11-663" fmla="*/ 2058604 w 3377523"/>
              <a:gd name="connsiteY11-664" fmla="*/ 629028 h 646314"/>
              <a:gd name="connsiteX12-665" fmla="*/ 1366454 w 3377523"/>
              <a:gd name="connsiteY12-666" fmla="*/ 632203 h 646314"/>
              <a:gd name="connsiteX13-667" fmla="*/ 750504 w 3377523"/>
              <a:gd name="connsiteY13-668" fmla="*/ 632203 h 646314"/>
              <a:gd name="connsiteX14-669" fmla="*/ 308003 w 3377523"/>
              <a:gd name="connsiteY14-670" fmla="*/ 633128 h 646314"/>
              <a:gd name="connsiteX15-671" fmla="*/ 203 w 3377523"/>
              <a:gd name="connsiteY15-672" fmla="*/ 325328 h 646314"/>
              <a:gd name="connsiteX0-673" fmla="*/ 203 w 3377523"/>
              <a:gd name="connsiteY0-674" fmla="*/ 325328 h 646314"/>
              <a:gd name="connsiteX1-675" fmla="*/ 308003 w 3377523"/>
              <a:gd name="connsiteY1-676" fmla="*/ 17528 h 646314"/>
              <a:gd name="connsiteX2-677" fmla="*/ 731453 w 3377523"/>
              <a:gd name="connsiteY2-678" fmla="*/ 16253 h 646314"/>
              <a:gd name="connsiteX3-679" fmla="*/ 1328353 w 3377523"/>
              <a:gd name="connsiteY3-680" fmla="*/ 16253 h 646314"/>
              <a:gd name="connsiteX4-681" fmla="*/ 1979228 w 3377523"/>
              <a:gd name="connsiteY4-682" fmla="*/ 16253 h 646314"/>
              <a:gd name="connsiteX5-683" fmla="*/ 2588828 w 3377523"/>
              <a:gd name="connsiteY5-684" fmla="*/ 13078 h 646314"/>
              <a:gd name="connsiteX6-685" fmla="*/ 3069203 w 3377523"/>
              <a:gd name="connsiteY6-686" fmla="*/ 17528 h 646314"/>
              <a:gd name="connsiteX7-687" fmla="*/ 3377003 w 3377523"/>
              <a:gd name="connsiteY7-688" fmla="*/ 325328 h 646314"/>
              <a:gd name="connsiteX8-689" fmla="*/ 3377003 w 3377523"/>
              <a:gd name="connsiteY8-690" fmla="*/ 325328 h 646314"/>
              <a:gd name="connsiteX9-691" fmla="*/ 3069203 w 3377523"/>
              <a:gd name="connsiteY9-692" fmla="*/ 633128 h 646314"/>
              <a:gd name="connsiteX10-693" fmla="*/ 2687254 w 3377523"/>
              <a:gd name="connsiteY10-694" fmla="*/ 625853 h 646314"/>
              <a:gd name="connsiteX11-695" fmla="*/ 2058604 w 3377523"/>
              <a:gd name="connsiteY11-696" fmla="*/ 629028 h 646314"/>
              <a:gd name="connsiteX12-697" fmla="*/ 1366454 w 3377523"/>
              <a:gd name="connsiteY12-698" fmla="*/ 632203 h 646314"/>
              <a:gd name="connsiteX13-699" fmla="*/ 750504 w 3377523"/>
              <a:gd name="connsiteY13-700" fmla="*/ 632203 h 646314"/>
              <a:gd name="connsiteX14-701" fmla="*/ 308003 w 3377523"/>
              <a:gd name="connsiteY14-702" fmla="*/ 633128 h 646314"/>
              <a:gd name="connsiteX15-703" fmla="*/ 203 w 3377523"/>
              <a:gd name="connsiteY15-704" fmla="*/ 325328 h 646314"/>
              <a:gd name="connsiteX0-705" fmla="*/ 203 w 3377523"/>
              <a:gd name="connsiteY0-706" fmla="*/ 330965 h 651951"/>
              <a:gd name="connsiteX1-707" fmla="*/ 308003 w 3377523"/>
              <a:gd name="connsiteY1-708" fmla="*/ 23165 h 651951"/>
              <a:gd name="connsiteX2-709" fmla="*/ 731453 w 3377523"/>
              <a:gd name="connsiteY2-710" fmla="*/ 21890 h 651951"/>
              <a:gd name="connsiteX3-711" fmla="*/ 1328353 w 3377523"/>
              <a:gd name="connsiteY3-712" fmla="*/ 21890 h 651951"/>
              <a:gd name="connsiteX4-713" fmla="*/ 1979228 w 3377523"/>
              <a:gd name="connsiteY4-714" fmla="*/ 21890 h 651951"/>
              <a:gd name="connsiteX5-715" fmla="*/ 2588828 w 3377523"/>
              <a:gd name="connsiteY5-716" fmla="*/ 18715 h 651951"/>
              <a:gd name="connsiteX6-717" fmla="*/ 3069203 w 3377523"/>
              <a:gd name="connsiteY6-718" fmla="*/ 23165 h 651951"/>
              <a:gd name="connsiteX7-719" fmla="*/ 3377003 w 3377523"/>
              <a:gd name="connsiteY7-720" fmla="*/ 330965 h 651951"/>
              <a:gd name="connsiteX8-721" fmla="*/ 3377003 w 3377523"/>
              <a:gd name="connsiteY8-722" fmla="*/ 330965 h 651951"/>
              <a:gd name="connsiteX9-723" fmla="*/ 3069203 w 3377523"/>
              <a:gd name="connsiteY9-724" fmla="*/ 638765 h 651951"/>
              <a:gd name="connsiteX10-725" fmla="*/ 2687254 w 3377523"/>
              <a:gd name="connsiteY10-726" fmla="*/ 631490 h 651951"/>
              <a:gd name="connsiteX11-727" fmla="*/ 2058604 w 3377523"/>
              <a:gd name="connsiteY11-728" fmla="*/ 634665 h 651951"/>
              <a:gd name="connsiteX12-729" fmla="*/ 1366454 w 3377523"/>
              <a:gd name="connsiteY12-730" fmla="*/ 637840 h 651951"/>
              <a:gd name="connsiteX13-731" fmla="*/ 750504 w 3377523"/>
              <a:gd name="connsiteY13-732" fmla="*/ 637840 h 651951"/>
              <a:gd name="connsiteX14-733" fmla="*/ 308003 w 3377523"/>
              <a:gd name="connsiteY14-734" fmla="*/ 638765 h 651951"/>
              <a:gd name="connsiteX15-735" fmla="*/ 203 w 3377523"/>
              <a:gd name="connsiteY15-736" fmla="*/ 330965 h 651951"/>
              <a:gd name="connsiteX0-737" fmla="*/ 203 w 3377523"/>
              <a:gd name="connsiteY0-738" fmla="*/ 330965 h 651951"/>
              <a:gd name="connsiteX1-739" fmla="*/ 308003 w 3377523"/>
              <a:gd name="connsiteY1-740" fmla="*/ 23165 h 651951"/>
              <a:gd name="connsiteX2-741" fmla="*/ 731453 w 3377523"/>
              <a:gd name="connsiteY2-742" fmla="*/ 21890 h 651951"/>
              <a:gd name="connsiteX3-743" fmla="*/ 1328353 w 3377523"/>
              <a:gd name="connsiteY3-744" fmla="*/ 21890 h 651951"/>
              <a:gd name="connsiteX4-745" fmla="*/ 1979228 w 3377523"/>
              <a:gd name="connsiteY4-746" fmla="*/ 21890 h 651951"/>
              <a:gd name="connsiteX5-747" fmla="*/ 2588828 w 3377523"/>
              <a:gd name="connsiteY5-748" fmla="*/ 18715 h 651951"/>
              <a:gd name="connsiteX6-749" fmla="*/ 3069203 w 3377523"/>
              <a:gd name="connsiteY6-750" fmla="*/ 23165 h 651951"/>
              <a:gd name="connsiteX7-751" fmla="*/ 3377003 w 3377523"/>
              <a:gd name="connsiteY7-752" fmla="*/ 330965 h 651951"/>
              <a:gd name="connsiteX8-753" fmla="*/ 3377003 w 3377523"/>
              <a:gd name="connsiteY8-754" fmla="*/ 330965 h 651951"/>
              <a:gd name="connsiteX9-755" fmla="*/ 3069203 w 3377523"/>
              <a:gd name="connsiteY9-756" fmla="*/ 638765 h 651951"/>
              <a:gd name="connsiteX10-757" fmla="*/ 2687254 w 3377523"/>
              <a:gd name="connsiteY10-758" fmla="*/ 631490 h 651951"/>
              <a:gd name="connsiteX11-759" fmla="*/ 2058604 w 3377523"/>
              <a:gd name="connsiteY11-760" fmla="*/ 634665 h 651951"/>
              <a:gd name="connsiteX12-761" fmla="*/ 1366454 w 3377523"/>
              <a:gd name="connsiteY12-762" fmla="*/ 637840 h 651951"/>
              <a:gd name="connsiteX13-763" fmla="*/ 750504 w 3377523"/>
              <a:gd name="connsiteY13-764" fmla="*/ 637840 h 651951"/>
              <a:gd name="connsiteX14-765" fmla="*/ 308003 w 3377523"/>
              <a:gd name="connsiteY14-766" fmla="*/ 638765 h 651951"/>
              <a:gd name="connsiteX15-767" fmla="*/ 203 w 3377523"/>
              <a:gd name="connsiteY15-768" fmla="*/ 330965 h 651951"/>
              <a:gd name="connsiteX0-769" fmla="*/ 203 w 3377523"/>
              <a:gd name="connsiteY0-770" fmla="*/ 330965 h 651951"/>
              <a:gd name="connsiteX1-771" fmla="*/ 308003 w 3377523"/>
              <a:gd name="connsiteY1-772" fmla="*/ 23165 h 651951"/>
              <a:gd name="connsiteX2-773" fmla="*/ 731453 w 3377523"/>
              <a:gd name="connsiteY2-774" fmla="*/ 21890 h 651951"/>
              <a:gd name="connsiteX3-775" fmla="*/ 1328353 w 3377523"/>
              <a:gd name="connsiteY3-776" fmla="*/ 21890 h 651951"/>
              <a:gd name="connsiteX4-777" fmla="*/ 1979228 w 3377523"/>
              <a:gd name="connsiteY4-778" fmla="*/ 21890 h 651951"/>
              <a:gd name="connsiteX5-779" fmla="*/ 2588828 w 3377523"/>
              <a:gd name="connsiteY5-780" fmla="*/ 18715 h 651951"/>
              <a:gd name="connsiteX6-781" fmla="*/ 3069203 w 3377523"/>
              <a:gd name="connsiteY6-782" fmla="*/ 23165 h 651951"/>
              <a:gd name="connsiteX7-783" fmla="*/ 3377003 w 3377523"/>
              <a:gd name="connsiteY7-784" fmla="*/ 330965 h 651951"/>
              <a:gd name="connsiteX8-785" fmla="*/ 3377003 w 3377523"/>
              <a:gd name="connsiteY8-786" fmla="*/ 330965 h 651951"/>
              <a:gd name="connsiteX9-787" fmla="*/ 3069203 w 3377523"/>
              <a:gd name="connsiteY9-788" fmla="*/ 638765 h 651951"/>
              <a:gd name="connsiteX10-789" fmla="*/ 2687254 w 3377523"/>
              <a:gd name="connsiteY10-790" fmla="*/ 631490 h 651951"/>
              <a:gd name="connsiteX11-791" fmla="*/ 2058604 w 3377523"/>
              <a:gd name="connsiteY11-792" fmla="*/ 634665 h 651951"/>
              <a:gd name="connsiteX12-793" fmla="*/ 1366454 w 3377523"/>
              <a:gd name="connsiteY12-794" fmla="*/ 637840 h 651951"/>
              <a:gd name="connsiteX13-795" fmla="*/ 750504 w 3377523"/>
              <a:gd name="connsiteY13-796" fmla="*/ 637840 h 651951"/>
              <a:gd name="connsiteX14-797" fmla="*/ 308003 w 3377523"/>
              <a:gd name="connsiteY14-798" fmla="*/ 638765 h 651951"/>
              <a:gd name="connsiteX15-799" fmla="*/ 203 w 3377523"/>
              <a:gd name="connsiteY15-800" fmla="*/ 330965 h 651951"/>
              <a:gd name="connsiteX0-801" fmla="*/ 203 w 3377523"/>
              <a:gd name="connsiteY0-802" fmla="*/ 336593 h 657579"/>
              <a:gd name="connsiteX1-803" fmla="*/ 308003 w 3377523"/>
              <a:gd name="connsiteY1-804" fmla="*/ 28793 h 657579"/>
              <a:gd name="connsiteX2-805" fmla="*/ 731453 w 3377523"/>
              <a:gd name="connsiteY2-806" fmla="*/ 27518 h 657579"/>
              <a:gd name="connsiteX3-807" fmla="*/ 1328353 w 3377523"/>
              <a:gd name="connsiteY3-808" fmla="*/ 27518 h 657579"/>
              <a:gd name="connsiteX4-809" fmla="*/ 1979228 w 3377523"/>
              <a:gd name="connsiteY4-810" fmla="*/ 27518 h 657579"/>
              <a:gd name="connsiteX5-811" fmla="*/ 2588828 w 3377523"/>
              <a:gd name="connsiteY5-812" fmla="*/ 24343 h 657579"/>
              <a:gd name="connsiteX6-813" fmla="*/ 3069203 w 3377523"/>
              <a:gd name="connsiteY6-814" fmla="*/ 28793 h 657579"/>
              <a:gd name="connsiteX7-815" fmla="*/ 3377003 w 3377523"/>
              <a:gd name="connsiteY7-816" fmla="*/ 336593 h 657579"/>
              <a:gd name="connsiteX8-817" fmla="*/ 3377003 w 3377523"/>
              <a:gd name="connsiteY8-818" fmla="*/ 336593 h 657579"/>
              <a:gd name="connsiteX9-819" fmla="*/ 3069203 w 3377523"/>
              <a:gd name="connsiteY9-820" fmla="*/ 644393 h 657579"/>
              <a:gd name="connsiteX10-821" fmla="*/ 2687254 w 3377523"/>
              <a:gd name="connsiteY10-822" fmla="*/ 637118 h 657579"/>
              <a:gd name="connsiteX11-823" fmla="*/ 2058604 w 3377523"/>
              <a:gd name="connsiteY11-824" fmla="*/ 640293 h 657579"/>
              <a:gd name="connsiteX12-825" fmla="*/ 1366454 w 3377523"/>
              <a:gd name="connsiteY12-826" fmla="*/ 643468 h 657579"/>
              <a:gd name="connsiteX13-827" fmla="*/ 750504 w 3377523"/>
              <a:gd name="connsiteY13-828" fmla="*/ 643468 h 657579"/>
              <a:gd name="connsiteX14-829" fmla="*/ 308003 w 3377523"/>
              <a:gd name="connsiteY14-830" fmla="*/ 644393 h 657579"/>
              <a:gd name="connsiteX15-831" fmla="*/ 203 w 3377523"/>
              <a:gd name="connsiteY15-832" fmla="*/ 336593 h 657579"/>
              <a:gd name="connsiteX0-833" fmla="*/ 203 w 3377523"/>
              <a:gd name="connsiteY0-834" fmla="*/ 336593 h 657579"/>
              <a:gd name="connsiteX1-835" fmla="*/ 308003 w 3377523"/>
              <a:gd name="connsiteY1-836" fmla="*/ 28793 h 657579"/>
              <a:gd name="connsiteX2-837" fmla="*/ 731453 w 3377523"/>
              <a:gd name="connsiteY2-838" fmla="*/ 27518 h 657579"/>
              <a:gd name="connsiteX3-839" fmla="*/ 1328353 w 3377523"/>
              <a:gd name="connsiteY3-840" fmla="*/ 27518 h 657579"/>
              <a:gd name="connsiteX4-841" fmla="*/ 1979228 w 3377523"/>
              <a:gd name="connsiteY4-842" fmla="*/ 27518 h 657579"/>
              <a:gd name="connsiteX5-843" fmla="*/ 2588828 w 3377523"/>
              <a:gd name="connsiteY5-844" fmla="*/ 24343 h 657579"/>
              <a:gd name="connsiteX6-845" fmla="*/ 3069203 w 3377523"/>
              <a:gd name="connsiteY6-846" fmla="*/ 28793 h 657579"/>
              <a:gd name="connsiteX7-847" fmla="*/ 3377003 w 3377523"/>
              <a:gd name="connsiteY7-848" fmla="*/ 336593 h 657579"/>
              <a:gd name="connsiteX8-849" fmla="*/ 3377003 w 3377523"/>
              <a:gd name="connsiteY8-850" fmla="*/ 336593 h 657579"/>
              <a:gd name="connsiteX9-851" fmla="*/ 3069203 w 3377523"/>
              <a:gd name="connsiteY9-852" fmla="*/ 644393 h 657579"/>
              <a:gd name="connsiteX10-853" fmla="*/ 2687254 w 3377523"/>
              <a:gd name="connsiteY10-854" fmla="*/ 637118 h 657579"/>
              <a:gd name="connsiteX11-855" fmla="*/ 2058604 w 3377523"/>
              <a:gd name="connsiteY11-856" fmla="*/ 640293 h 657579"/>
              <a:gd name="connsiteX12-857" fmla="*/ 1366454 w 3377523"/>
              <a:gd name="connsiteY12-858" fmla="*/ 643468 h 657579"/>
              <a:gd name="connsiteX13-859" fmla="*/ 750504 w 3377523"/>
              <a:gd name="connsiteY13-860" fmla="*/ 643468 h 657579"/>
              <a:gd name="connsiteX14-861" fmla="*/ 308003 w 3377523"/>
              <a:gd name="connsiteY14-862" fmla="*/ 644393 h 657579"/>
              <a:gd name="connsiteX15-863" fmla="*/ 203 w 3377523"/>
              <a:gd name="connsiteY15-864" fmla="*/ 336593 h 657579"/>
              <a:gd name="connsiteX0-865" fmla="*/ 203 w 3377523"/>
              <a:gd name="connsiteY0-866" fmla="*/ 336593 h 657579"/>
              <a:gd name="connsiteX1-867" fmla="*/ 308003 w 3377523"/>
              <a:gd name="connsiteY1-868" fmla="*/ 28793 h 657579"/>
              <a:gd name="connsiteX2-869" fmla="*/ 731453 w 3377523"/>
              <a:gd name="connsiteY2-870" fmla="*/ 27518 h 657579"/>
              <a:gd name="connsiteX3-871" fmla="*/ 1328353 w 3377523"/>
              <a:gd name="connsiteY3-872" fmla="*/ 27518 h 657579"/>
              <a:gd name="connsiteX4-873" fmla="*/ 1979228 w 3377523"/>
              <a:gd name="connsiteY4-874" fmla="*/ 27518 h 657579"/>
              <a:gd name="connsiteX5-875" fmla="*/ 2588828 w 3377523"/>
              <a:gd name="connsiteY5-876" fmla="*/ 24343 h 657579"/>
              <a:gd name="connsiteX6-877" fmla="*/ 3069203 w 3377523"/>
              <a:gd name="connsiteY6-878" fmla="*/ 28793 h 657579"/>
              <a:gd name="connsiteX7-879" fmla="*/ 3377003 w 3377523"/>
              <a:gd name="connsiteY7-880" fmla="*/ 336593 h 657579"/>
              <a:gd name="connsiteX8-881" fmla="*/ 3377003 w 3377523"/>
              <a:gd name="connsiteY8-882" fmla="*/ 336593 h 657579"/>
              <a:gd name="connsiteX9-883" fmla="*/ 3069203 w 3377523"/>
              <a:gd name="connsiteY9-884" fmla="*/ 644393 h 657579"/>
              <a:gd name="connsiteX10-885" fmla="*/ 2687254 w 3377523"/>
              <a:gd name="connsiteY10-886" fmla="*/ 637118 h 657579"/>
              <a:gd name="connsiteX11-887" fmla="*/ 2058604 w 3377523"/>
              <a:gd name="connsiteY11-888" fmla="*/ 640293 h 657579"/>
              <a:gd name="connsiteX12-889" fmla="*/ 1366454 w 3377523"/>
              <a:gd name="connsiteY12-890" fmla="*/ 643468 h 657579"/>
              <a:gd name="connsiteX13-891" fmla="*/ 750504 w 3377523"/>
              <a:gd name="connsiteY13-892" fmla="*/ 643468 h 657579"/>
              <a:gd name="connsiteX14-893" fmla="*/ 308003 w 3377523"/>
              <a:gd name="connsiteY14-894" fmla="*/ 644393 h 657579"/>
              <a:gd name="connsiteX15-895" fmla="*/ 203 w 3377523"/>
              <a:gd name="connsiteY15-896" fmla="*/ 336593 h 657579"/>
              <a:gd name="connsiteX0-897" fmla="*/ 203 w 3377523"/>
              <a:gd name="connsiteY0-898" fmla="*/ 336593 h 657579"/>
              <a:gd name="connsiteX1-899" fmla="*/ 308003 w 3377523"/>
              <a:gd name="connsiteY1-900" fmla="*/ 28793 h 657579"/>
              <a:gd name="connsiteX2-901" fmla="*/ 731453 w 3377523"/>
              <a:gd name="connsiteY2-902" fmla="*/ 27518 h 657579"/>
              <a:gd name="connsiteX3-903" fmla="*/ 1328353 w 3377523"/>
              <a:gd name="connsiteY3-904" fmla="*/ 27518 h 657579"/>
              <a:gd name="connsiteX4-905" fmla="*/ 1979228 w 3377523"/>
              <a:gd name="connsiteY4-906" fmla="*/ 27518 h 657579"/>
              <a:gd name="connsiteX5-907" fmla="*/ 2588828 w 3377523"/>
              <a:gd name="connsiteY5-908" fmla="*/ 24343 h 657579"/>
              <a:gd name="connsiteX6-909" fmla="*/ 3069203 w 3377523"/>
              <a:gd name="connsiteY6-910" fmla="*/ 28793 h 657579"/>
              <a:gd name="connsiteX7-911" fmla="*/ 3377003 w 3377523"/>
              <a:gd name="connsiteY7-912" fmla="*/ 336593 h 657579"/>
              <a:gd name="connsiteX8-913" fmla="*/ 3377003 w 3377523"/>
              <a:gd name="connsiteY8-914" fmla="*/ 336593 h 657579"/>
              <a:gd name="connsiteX9-915" fmla="*/ 3069203 w 3377523"/>
              <a:gd name="connsiteY9-916" fmla="*/ 644393 h 657579"/>
              <a:gd name="connsiteX10-917" fmla="*/ 2687254 w 3377523"/>
              <a:gd name="connsiteY10-918" fmla="*/ 637118 h 657579"/>
              <a:gd name="connsiteX11-919" fmla="*/ 2058604 w 3377523"/>
              <a:gd name="connsiteY11-920" fmla="*/ 640293 h 657579"/>
              <a:gd name="connsiteX12-921" fmla="*/ 1366454 w 3377523"/>
              <a:gd name="connsiteY12-922" fmla="*/ 643468 h 657579"/>
              <a:gd name="connsiteX13-923" fmla="*/ 750504 w 3377523"/>
              <a:gd name="connsiteY13-924" fmla="*/ 643468 h 657579"/>
              <a:gd name="connsiteX14-925" fmla="*/ 308003 w 3377523"/>
              <a:gd name="connsiteY14-926" fmla="*/ 644393 h 657579"/>
              <a:gd name="connsiteX15-927" fmla="*/ 203 w 3377523"/>
              <a:gd name="connsiteY15-928" fmla="*/ 336593 h 657579"/>
              <a:gd name="connsiteX0-929" fmla="*/ 203 w 3377523"/>
              <a:gd name="connsiteY0-930" fmla="*/ 336593 h 657579"/>
              <a:gd name="connsiteX1-931" fmla="*/ 308003 w 3377523"/>
              <a:gd name="connsiteY1-932" fmla="*/ 28793 h 657579"/>
              <a:gd name="connsiteX2-933" fmla="*/ 731453 w 3377523"/>
              <a:gd name="connsiteY2-934" fmla="*/ 27518 h 657579"/>
              <a:gd name="connsiteX3-935" fmla="*/ 1328353 w 3377523"/>
              <a:gd name="connsiteY3-936" fmla="*/ 27518 h 657579"/>
              <a:gd name="connsiteX4-937" fmla="*/ 1979228 w 3377523"/>
              <a:gd name="connsiteY4-938" fmla="*/ 27518 h 657579"/>
              <a:gd name="connsiteX5-939" fmla="*/ 2588828 w 3377523"/>
              <a:gd name="connsiteY5-940" fmla="*/ 24343 h 657579"/>
              <a:gd name="connsiteX6-941" fmla="*/ 3069203 w 3377523"/>
              <a:gd name="connsiteY6-942" fmla="*/ 28793 h 657579"/>
              <a:gd name="connsiteX7-943" fmla="*/ 3377003 w 3377523"/>
              <a:gd name="connsiteY7-944" fmla="*/ 336593 h 657579"/>
              <a:gd name="connsiteX8-945" fmla="*/ 3377003 w 3377523"/>
              <a:gd name="connsiteY8-946" fmla="*/ 336593 h 657579"/>
              <a:gd name="connsiteX9-947" fmla="*/ 3069203 w 3377523"/>
              <a:gd name="connsiteY9-948" fmla="*/ 644393 h 657579"/>
              <a:gd name="connsiteX10-949" fmla="*/ 2687254 w 3377523"/>
              <a:gd name="connsiteY10-950" fmla="*/ 637118 h 657579"/>
              <a:gd name="connsiteX11-951" fmla="*/ 2058604 w 3377523"/>
              <a:gd name="connsiteY11-952" fmla="*/ 640293 h 657579"/>
              <a:gd name="connsiteX12-953" fmla="*/ 1366454 w 3377523"/>
              <a:gd name="connsiteY12-954" fmla="*/ 643468 h 657579"/>
              <a:gd name="connsiteX13-955" fmla="*/ 750504 w 3377523"/>
              <a:gd name="connsiteY13-956" fmla="*/ 643468 h 657579"/>
              <a:gd name="connsiteX14-957" fmla="*/ 308003 w 3377523"/>
              <a:gd name="connsiteY14-958" fmla="*/ 644393 h 657579"/>
              <a:gd name="connsiteX15-959" fmla="*/ 203 w 3377523"/>
              <a:gd name="connsiteY15-960" fmla="*/ 336593 h 657579"/>
              <a:gd name="connsiteX0-961" fmla="*/ 203 w 3377523"/>
              <a:gd name="connsiteY0-962" fmla="*/ 336593 h 657579"/>
              <a:gd name="connsiteX1-963" fmla="*/ 308003 w 3377523"/>
              <a:gd name="connsiteY1-964" fmla="*/ 28793 h 657579"/>
              <a:gd name="connsiteX2-965" fmla="*/ 731453 w 3377523"/>
              <a:gd name="connsiteY2-966" fmla="*/ 27518 h 657579"/>
              <a:gd name="connsiteX3-967" fmla="*/ 1328353 w 3377523"/>
              <a:gd name="connsiteY3-968" fmla="*/ 27518 h 657579"/>
              <a:gd name="connsiteX4-969" fmla="*/ 1979228 w 3377523"/>
              <a:gd name="connsiteY4-970" fmla="*/ 27518 h 657579"/>
              <a:gd name="connsiteX5-971" fmla="*/ 2588828 w 3377523"/>
              <a:gd name="connsiteY5-972" fmla="*/ 24343 h 657579"/>
              <a:gd name="connsiteX6-973" fmla="*/ 3069203 w 3377523"/>
              <a:gd name="connsiteY6-974" fmla="*/ 28793 h 657579"/>
              <a:gd name="connsiteX7-975" fmla="*/ 3377003 w 3377523"/>
              <a:gd name="connsiteY7-976" fmla="*/ 336593 h 657579"/>
              <a:gd name="connsiteX8-977" fmla="*/ 3377003 w 3377523"/>
              <a:gd name="connsiteY8-978" fmla="*/ 336593 h 657579"/>
              <a:gd name="connsiteX9-979" fmla="*/ 3069203 w 3377523"/>
              <a:gd name="connsiteY9-980" fmla="*/ 644393 h 657579"/>
              <a:gd name="connsiteX10-981" fmla="*/ 2687254 w 3377523"/>
              <a:gd name="connsiteY10-982" fmla="*/ 637118 h 657579"/>
              <a:gd name="connsiteX11-983" fmla="*/ 2058604 w 3377523"/>
              <a:gd name="connsiteY11-984" fmla="*/ 640293 h 657579"/>
              <a:gd name="connsiteX12-985" fmla="*/ 1366454 w 3377523"/>
              <a:gd name="connsiteY12-986" fmla="*/ 643468 h 657579"/>
              <a:gd name="connsiteX13-987" fmla="*/ 750504 w 3377523"/>
              <a:gd name="connsiteY13-988" fmla="*/ 643468 h 657579"/>
              <a:gd name="connsiteX14-989" fmla="*/ 308003 w 3377523"/>
              <a:gd name="connsiteY14-990" fmla="*/ 644393 h 657579"/>
              <a:gd name="connsiteX15-991" fmla="*/ 203 w 3377523"/>
              <a:gd name="connsiteY15-992" fmla="*/ 336593 h 657579"/>
              <a:gd name="connsiteX0-993" fmla="*/ 203 w 3377523"/>
              <a:gd name="connsiteY0-994" fmla="*/ 336593 h 657579"/>
              <a:gd name="connsiteX1-995" fmla="*/ 308003 w 3377523"/>
              <a:gd name="connsiteY1-996" fmla="*/ 28793 h 657579"/>
              <a:gd name="connsiteX2-997" fmla="*/ 731453 w 3377523"/>
              <a:gd name="connsiteY2-998" fmla="*/ 27518 h 657579"/>
              <a:gd name="connsiteX3-999" fmla="*/ 1328353 w 3377523"/>
              <a:gd name="connsiteY3-1000" fmla="*/ 27518 h 657579"/>
              <a:gd name="connsiteX4-1001" fmla="*/ 1979228 w 3377523"/>
              <a:gd name="connsiteY4-1002" fmla="*/ 27518 h 657579"/>
              <a:gd name="connsiteX5-1003" fmla="*/ 2588828 w 3377523"/>
              <a:gd name="connsiteY5-1004" fmla="*/ 24343 h 657579"/>
              <a:gd name="connsiteX6-1005" fmla="*/ 3069203 w 3377523"/>
              <a:gd name="connsiteY6-1006" fmla="*/ 28793 h 657579"/>
              <a:gd name="connsiteX7-1007" fmla="*/ 3377003 w 3377523"/>
              <a:gd name="connsiteY7-1008" fmla="*/ 336593 h 657579"/>
              <a:gd name="connsiteX8-1009" fmla="*/ 3377003 w 3377523"/>
              <a:gd name="connsiteY8-1010" fmla="*/ 336593 h 657579"/>
              <a:gd name="connsiteX9-1011" fmla="*/ 3069203 w 3377523"/>
              <a:gd name="connsiteY9-1012" fmla="*/ 644393 h 657579"/>
              <a:gd name="connsiteX10-1013" fmla="*/ 2687254 w 3377523"/>
              <a:gd name="connsiteY10-1014" fmla="*/ 637118 h 657579"/>
              <a:gd name="connsiteX11-1015" fmla="*/ 2058604 w 3377523"/>
              <a:gd name="connsiteY11-1016" fmla="*/ 640293 h 657579"/>
              <a:gd name="connsiteX12-1017" fmla="*/ 1366454 w 3377523"/>
              <a:gd name="connsiteY12-1018" fmla="*/ 643468 h 657579"/>
              <a:gd name="connsiteX13-1019" fmla="*/ 750504 w 3377523"/>
              <a:gd name="connsiteY13-1020" fmla="*/ 643468 h 657579"/>
              <a:gd name="connsiteX14-1021" fmla="*/ 308003 w 3377523"/>
              <a:gd name="connsiteY14-1022" fmla="*/ 644393 h 657579"/>
              <a:gd name="connsiteX15-1023" fmla="*/ 203 w 3377523"/>
              <a:gd name="connsiteY15-1024" fmla="*/ 336593 h 657579"/>
              <a:gd name="connsiteX0-1025" fmla="*/ 180 w 3377500"/>
              <a:gd name="connsiteY0-1026" fmla="*/ 336593 h 657579"/>
              <a:gd name="connsiteX1-1027" fmla="*/ 307980 w 3377500"/>
              <a:gd name="connsiteY1-1028" fmla="*/ 28793 h 657579"/>
              <a:gd name="connsiteX2-1029" fmla="*/ 731430 w 3377500"/>
              <a:gd name="connsiteY2-1030" fmla="*/ 27518 h 657579"/>
              <a:gd name="connsiteX3-1031" fmla="*/ 1328330 w 3377500"/>
              <a:gd name="connsiteY3-1032" fmla="*/ 27518 h 657579"/>
              <a:gd name="connsiteX4-1033" fmla="*/ 1979205 w 3377500"/>
              <a:gd name="connsiteY4-1034" fmla="*/ 27518 h 657579"/>
              <a:gd name="connsiteX5-1035" fmla="*/ 2588805 w 3377500"/>
              <a:gd name="connsiteY5-1036" fmla="*/ 24343 h 657579"/>
              <a:gd name="connsiteX6-1037" fmla="*/ 3069180 w 3377500"/>
              <a:gd name="connsiteY6-1038" fmla="*/ 28793 h 657579"/>
              <a:gd name="connsiteX7-1039" fmla="*/ 3376980 w 3377500"/>
              <a:gd name="connsiteY7-1040" fmla="*/ 336593 h 657579"/>
              <a:gd name="connsiteX8-1041" fmla="*/ 3376980 w 3377500"/>
              <a:gd name="connsiteY8-1042" fmla="*/ 336593 h 657579"/>
              <a:gd name="connsiteX9-1043" fmla="*/ 3069180 w 3377500"/>
              <a:gd name="connsiteY9-1044" fmla="*/ 644393 h 657579"/>
              <a:gd name="connsiteX10-1045" fmla="*/ 2687231 w 3377500"/>
              <a:gd name="connsiteY10-1046" fmla="*/ 637118 h 657579"/>
              <a:gd name="connsiteX11-1047" fmla="*/ 2058581 w 3377500"/>
              <a:gd name="connsiteY11-1048" fmla="*/ 640293 h 657579"/>
              <a:gd name="connsiteX12-1049" fmla="*/ 1366431 w 3377500"/>
              <a:gd name="connsiteY12-1050" fmla="*/ 643468 h 657579"/>
              <a:gd name="connsiteX13-1051" fmla="*/ 750481 w 3377500"/>
              <a:gd name="connsiteY13-1052" fmla="*/ 643468 h 657579"/>
              <a:gd name="connsiteX14-1053" fmla="*/ 307980 w 3377500"/>
              <a:gd name="connsiteY14-1054" fmla="*/ 644393 h 657579"/>
              <a:gd name="connsiteX15-1055" fmla="*/ 180 w 3377500"/>
              <a:gd name="connsiteY15-1056" fmla="*/ 336593 h 657579"/>
              <a:gd name="connsiteX0-1057" fmla="*/ 180 w 3377500"/>
              <a:gd name="connsiteY0-1058" fmla="*/ 336593 h 657579"/>
              <a:gd name="connsiteX1-1059" fmla="*/ 307980 w 3377500"/>
              <a:gd name="connsiteY1-1060" fmla="*/ 28793 h 657579"/>
              <a:gd name="connsiteX2-1061" fmla="*/ 731430 w 3377500"/>
              <a:gd name="connsiteY2-1062" fmla="*/ 27518 h 657579"/>
              <a:gd name="connsiteX3-1063" fmla="*/ 1328330 w 3377500"/>
              <a:gd name="connsiteY3-1064" fmla="*/ 27518 h 657579"/>
              <a:gd name="connsiteX4-1065" fmla="*/ 1979205 w 3377500"/>
              <a:gd name="connsiteY4-1066" fmla="*/ 27518 h 657579"/>
              <a:gd name="connsiteX5-1067" fmla="*/ 2588805 w 3377500"/>
              <a:gd name="connsiteY5-1068" fmla="*/ 24343 h 657579"/>
              <a:gd name="connsiteX6-1069" fmla="*/ 3069180 w 3377500"/>
              <a:gd name="connsiteY6-1070" fmla="*/ 28793 h 657579"/>
              <a:gd name="connsiteX7-1071" fmla="*/ 3376980 w 3377500"/>
              <a:gd name="connsiteY7-1072" fmla="*/ 336593 h 657579"/>
              <a:gd name="connsiteX8-1073" fmla="*/ 3376980 w 3377500"/>
              <a:gd name="connsiteY8-1074" fmla="*/ 336593 h 657579"/>
              <a:gd name="connsiteX9-1075" fmla="*/ 3069180 w 3377500"/>
              <a:gd name="connsiteY9-1076" fmla="*/ 644393 h 657579"/>
              <a:gd name="connsiteX10-1077" fmla="*/ 2687231 w 3377500"/>
              <a:gd name="connsiteY10-1078" fmla="*/ 637118 h 657579"/>
              <a:gd name="connsiteX11-1079" fmla="*/ 2058581 w 3377500"/>
              <a:gd name="connsiteY11-1080" fmla="*/ 640293 h 657579"/>
              <a:gd name="connsiteX12-1081" fmla="*/ 1366431 w 3377500"/>
              <a:gd name="connsiteY12-1082" fmla="*/ 643468 h 657579"/>
              <a:gd name="connsiteX13-1083" fmla="*/ 750481 w 3377500"/>
              <a:gd name="connsiteY13-1084" fmla="*/ 643468 h 657579"/>
              <a:gd name="connsiteX14-1085" fmla="*/ 307980 w 3377500"/>
              <a:gd name="connsiteY14-1086" fmla="*/ 644393 h 657579"/>
              <a:gd name="connsiteX15-1087" fmla="*/ 180 w 3377500"/>
              <a:gd name="connsiteY15-1088" fmla="*/ 336593 h 657579"/>
              <a:gd name="connsiteX0-1089" fmla="*/ 180 w 3377500"/>
              <a:gd name="connsiteY0-1090" fmla="*/ 336593 h 657579"/>
              <a:gd name="connsiteX1-1091" fmla="*/ 307980 w 3377500"/>
              <a:gd name="connsiteY1-1092" fmla="*/ 28793 h 657579"/>
              <a:gd name="connsiteX2-1093" fmla="*/ 731430 w 3377500"/>
              <a:gd name="connsiteY2-1094" fmla="*/ 27518 h 657579"/>
              <a:gd name="connsiteX3-1095" fmla="*/ 1328330 w 3377500"/>
              <a:gd name="connsiteY3-1096" fmla="*/ 27518 h 657579"/>
              <a:gd name="connsiteX4-1097" fmla="*/ 1979205 w 3377500"/>
              <a:gd name="connsiteY4-1098" fmla="*/ 27518 h 657579"/>
              <a:gd name="connsiteX5-1099" fmla="*/ 2588805 w 3377500"/>
              <a:gd name="connsiteY5-1100" fmla="*/ 24343 h 657579"/>
              <a:gd name="connsiteX6-1101" fmla="*/ 3069180 w 3377500"/>
              <a:gd name="connsiteY6-1102" fmla="*/ 28793 h 657579"/>
              <a:gd name="connsiteX7-1103" fmla="*/ 3376980 w 3377500"/>
              <a:gd name="connsiteY7-1104" fmla="*/ 336593 h 657579"/>
              <a:gd name="connsiteX8-1105" fmla="*/ 3376980 w 3377500"/>
              <a:gd name="connsiteY8-1106" fmla="*/ 336593 h 657579"/>
              <a:gd name="connsiteX9-1107" fmla="*/ 3069180 w 3377500"/>
              <a:gd name="connsiteY9-1108" fmla="*/ 644393 h 657579"/>
              <a:gd name="connsiteX10-1109" fmla="*/ 2687231 w 3377500"/>
              <a:gd name="connsiteY10-1110" fmla="*/ 637118 h 657579"/>
              <a:gd name="connsiteX11-1111" fmla="*/ 2058581 w 3377500"/>
              <a:gd name="connsiteY11-1112" fmla="*/ 640293 h 657579"/>
              <a:gd name="connsiteX12-1113" fmla="*/ 1366431 w 3377500"/>
              <a:gd name="connsiteY12-1114" fmla="*/ 643468 h 657579"/>
              <a:gd name="connsiteX13-1115" fmla="*/ 750481 w 3377500"/>
              <a:gd name="connsiteY13-1116" fmla="*/ 643468 h 657579"/>
              <a:gd name="connsiteX14-1117" fmla="*/ 307980 w 3377500"/>
              <a:gd name="connsiteY14-1118" fmla="*/ 644393 h 657579"/>
              <a:gd name="connsiteX15-1119" fmla="*/ 180 w 3377500"/>
              <a:gd name="connsiteY15-1120" fmla="*/ 336593 h 657579"/>
              <a:gd name="connsiteX0-1121" fmla="*/ 180 w 3377500"/>
              <a:gd name="connsiteY0-1122" fmla="*/ 336593 h 657579"/>
              <a:gd name="connsiteX1-1123" fmla="*/ 307980 w 3377500"/>
              <a:gd name="connsiteY1-1124" fmla="*/ 28793 h 657579"/>
              <a:gd name="connsiteX2-1125" fmla="*/ 731430 w 3377500"/>
              <a:gd name="connsiteY2-1126" fmla="*/ 27518 h 657579"/>
              <a:gd name="connsiteX3-1127" fmla="*/ 1328330 w 3377500"/>
              <a:gd name="connsiteY3-1128" fmla="*/ 27518 h 657579"/>
              <a:gd name="connsiteX4-1129" fmla="*/ 1979205 w 3377500"/>
              <a:gd name="connsiteY4-1130" fmla="*/ 27518 h 657579"/>
              <a:gd name="connsiteX5-1131" fmla="*/ 2588805 w 3377500"/>
              <a:gd name="connsiteY5-1132" fmla="*/ 24343 h 657579"/>
              <a:gd name="connsiteX6-1133" fmla="*/ 3069180 w 3377500"/>
              <a:gd name="connsiteY6-1134" fmla="*/ 28793 h 657579"/>
              <a:gd name="connsiteX7-1135" fmla="*/ 3376980 w 3377500"/>
              <a:gd name="connsiteY7-1136" fmla="*/ 336593 h 657579"/>
              <a:gd name="connsiteX8-1137" fmla="*/ 3376980 w 3377500"/>
              <a:gd name="connsiteY8-1138" fmla="*/ 336593 h 657579"/>
              <a:gd name="connsiteX9-1139" fmla="*/ 3069180 w 3377500"/>
              <a:gd name="connsiteY9-1140" fmla="*/ 644393 h 657579"/>
              <a:gd name="connsiteX10-1141" fmla="*/ 2687231 w 3377500"/>
              <a:gd name="connsiteY10-1142" fmla="*/ 637118 h 657579"/>
              <a:gd name="connsiteX11-1143" fmla="*/ 2058581 w 3377500"/>
              <a:gd name="connsiteY11-1144" fmla="*/ 640293 h 657579"/>
              <a:gd name="connsiteX12-1145" fmla="*/ 1366431 w 3377500"/>
              <a:gd name="connsiteY12-1146" fmla="*/ 643468 h 657579"/>
              <a:gd name="connsiteX13-1147" fmla="*/ 750481 w 3377500"/>
              <a:gd name="connsiteY13-1148" fmla="*/ 643468 h 657579"/>
              <a:gd name="connsiteX14-1149" fmla="*/ 307980 w 3377500"/>
              <a:gd name="connsiteY14-1150" fmla="*/ 644393 h 657579"/>
              <a:gd name="connsiteX15-1151" fmla="*/ 180 w 3377500"/>
              <a:gd name="connsiteY15-1152" fmla="*/ 336593 h 657579"/>
              <a:gd name="connsiteX0-1153" fmla="*/ 180 w 3377500"/>
              <a:gd name="connsiteY0-1154" fmla="*/ 336593 h 662806"/>
              <a:gd name="connsiteX1-1155" fmla="*/ 307980 w 3377500"/>
              <a:gd name="connsiteY1-1156" fmla="*/ 28793 h 662806"/>
              <a:gd name="connsiteX2-1157" fmla="*/ 731430 w 3377500"/>
              <a:gd name="connsiteY2-1158" fmla="*/ 27518 h 662806"/>
              <a:gd name="connsiteX3-1159" fmla="*/ 1328330 w 3377500"/>
              <a:gd name="connsiteY3-1160" fmla="*/ 27518 h 662806"/>
              <a:gd name="connsiteX4-1161" fmla="*/ 1979205 w 3377500"/>
              <a:gd name="connsiteY4-1162" fmla="*/ 27518 h 662806"/>
              <a:gd name="connsiteX5-1163" fmla="*/ 2588805 w 3377500"/>
              <a:gd name="connsiteY5-1164" fmla="*/ 24343 h 662806"/>
              <a:gd name="connsiteX6-1165" fmla="*/ 3069180 w 3377500"/>
              <a:gd name="connsiteY6-1166" fmla="*/ 28793 h 662806"/>
              <a:gd name="connsiteX7-1167" fmla="*/ 3376980 w 3377500"/>
              <a:gd name="connsiteY7-1168" fmla="*/ 336593 h 662806"/>
              <a:gd name="connsiteX8-1169" fmla="*/ 3376980 w 3377500"/>
              <a:gd name="connsiteY8-1170" fmla="*/ 336593 h 662806"/>
              <a:gd name="connsiteX9-1171" fmla="*/ 3069180 w 3377500"/>
              <a:gd name="connsiteY9-1172" fmla="*/ 644393 h 662806"/>
              <a:gd name="connsiteX10-1173" fmla="*/ 2687231 w 3377500"/>
              <a:gd name="connsiteY10-1174" fmla="*/ 637118 h 662806"/>
              <a:gd name="connsiteX11-1175" fmla="*/ 2058581 w 3377500"/>
              <a:gd name="connsiteY11-1176" fmla="*/ 640293 h 662806"/>
              <a:gd name="connsiteX12-1177" fmla="*/ 1366431 w 3377500"/>
              <a:gd name="connsiteY12-1178" fmla="*/ 643468 h 662806"/>
              <a:gd name="connsiteX13-1179" fmla="*/ 750481 w 3377500"/>
              <a:gd name="connsiteY13-1180" fmla="*/ 643468 h 662806"/>
              <a:gd name="connsiteX14-1181" fmla="*/ 307980 w 3377500"/>
              <a:gd name="connsiteY14-1182" fmla="*/ 644393 h 662806"/>
              <a:gd name="connsiteX15-1183" fmla="*/ 180 w 3377500"/>
              <a:gd name="connsiteY15-1184" fmla="*/ 336593 h 662806"/>
              <a:gd name="connsiteX0-1185" fmla="*/ 180 w 3377500"/>
              <a:gd name="connsiteY0-1186" fmla="*/ 336593 h 658968"/>
              <a:gd name="connsiteX1-1187" fmla="*/ 307980 w 3377500"/>
              <a:gd name="connsiteY1-1188" fmla="*/ 28793 h 658968"/>
              <a:gd name="connsiteX2-1189" fmla="*/ 731430 w 3377500"/>
              <a:gd name="connsiteY2-1190" fmla="*/ 27518 h 658968"/>
              <a:gd name="connsiteX3-1191" fmla="*/ 1328330 w 3377500"/>
              <a:gd name="connsiteY3-1192" fmla="*/ 27518 h 658968"/>
              <a:gd name="connsiteX4-1193" fmla="*/ 1979205 w 3377500"/>
              <a:gd name="connsiteY4-1194" fmla="*/ 27518 h 658968"/>
              <a:gd name="connsiteX5-1195" fmla="*/ 2588805 w 3377500"/>
              <a:gd name="connsiteY5-1196" fmla="*/ 24343 h 658968"/>
              <a:gd name="connsiteX6-1197" fmla="*/ 3069180 w 3377500"/>
              <a:gd name="connsiteY6-1198" fmla="*/ 28793 h 658968"/>
              <a:gd name="connsiteX7-1199" fmla="*/ 3376980 w 3377500"/>
              <a:gd name="connsiteY7-1200" fmla="*/ 336593 h 658968"/>
              <a:gd name="connsiteX8-1201" fmla="*/ 3376980 w 3377500"/>
              <a:gd name="connsiteY8-1202" fmla="*/ 336593 h 658968"/>
              <a:gd name="connsiteX9-1203" fmla="*/ 3069180 w 3377500"/>
              <a:gd name="connsiteY9-1204" fmla="*/ 644393 h 658968"/>
              <a:gd name="connsiteX10-1205" fmla="*/ 2687231 w 3377500"/>
              <a:gd name="connsiteY10-1206" fmla="*/ 637118 h 658968"/>
              <a:gd name="connsiteX11-1207" fmla="*/ 2058581 w 3377500"/>
              <a:gd name="connsiteY11-1208" fmla="*/ 640293 h 658968"/>
              <a:gd name="connsiteX12-1209" fmla="*/ 1366431 w 3377500"/>
              <a:gd name="connsiteY12-1210" fmla="*/ 643468 h 658968"/>
              <a:gd name="connsiteX13-1211" fmla="*/ 750481 w 3377500"/>
              <a:gd name="connsiteY13-1212" fmla="*/ 643468 h 658968"/>
              <a:gd name="connsiteX14-1213" fmla="*/ 307980 w 3377500"/>
              <a:gd name="connsiteY14-1214" fmla="*/ 644393 h 658968"/>
              <a:gd name="connsiteX15-1215" fmla="*/ 180 w 3377500"/>
              <a:gd name="connsiteY15-1216" fmla="*/ 336593 h 658968"/>
              <a:gd name="connsiteX0-1217" fmla="*/ 180 w 3377500"/>
              <a:gd name="connsiteY0-1218" fmla="*/ 336593 h 658968"/>
              <a:gd name="connsiteX1-1219" fmla="*/ 307980 w 3377500"/>
              <a:gd name="connsiteY1-1220" fmla="*/ 28793 h 658968"/>
              <a:gd name="connsiteX2-1221" fmla="*/ 731430 w 3377500"/>
              <a:gd name="connsiteY2-1222" fmla="*/ 27518 h 658968"/>
              <a:gd name="connsiteX3-1223" fmla="*/ 1328330 w 3377500"/>
              <a:gd name="connsiteY3-1224" fmla="*/ 27518 h 658968"/>
              <a:gd name="connsiteX4-1225" fmla="*/ 1979205 w 3377500"/>
              <a:gd name="connsiteY4-1226" fmla="*/ 27518 h 658968"/>
              <a:gd name="connsiteX5-1227" fmla="*/ 2588805 w 3377500"/>
              <a:gd name="connsiteY5-1228" fmla="*/ 24343 h 658968"/>
              <a:gd name="connsiteX6-1229" fmla="*/ 3069180 w 3377500"/>
              <a:gd name="connsiteY6-1230" fmla="*/ 28793 h 658968"/>
              <a:gd name="connsiteX7-1231" fmla="*/ 3376980 w 3377500"/>
              <a:gd name="connsiteY7-1232" fmla="*/ 336593 h 658968"/>
              <a:gd name="connsiteX8-1233" fmla="*/ 3376980 w 3377500"/>
              <a:gd name="connsiteY8-1234" fmla="*/ 336593 h 658968"/>
              <a:gd name="connsiteX9-1235" fmla="*/ 3069180 w 3377500"/>
              <a:gd name="connsiteY9-1236" fmla="*/ 644393 h 658968"/>
              <a:gd name="connsiteX10-1237" fmla="*/ 2687231 w 3377500"/>
              <a:gd name="connsiteY10-1238" fmla="*/ 637118 h 658968"/>
              <a:gd name="connsiteX11-1239" fmla="*/ 2058581 w 3377500"/>
              <a:gd name="connsiteY11-1240" fmla="*/ 640293 h 658968"/>
              <a:gd name="connsiteX12-1241" fmla="*/ 1366431 w 3377500"/>
              <a:gd name="connsiteY12-1242" fmla="*/ 643468 h 658968"/>
              <a:gd name="connsiteX13-1243" fmla="*/ 750481 w 3377500"/>
              <a:gd name="connsiteY13-1244" fmla="*/ 643468 h 658968"/>
              <a:gd name="connsiteX14-1245" fmla="*/ 307980 w 3377500"/>
              <a:gd name="connsiteY14-1246" fmla="*/ 644393 h 658968"/>
              <a:gd name="connsiteX15-1247" fmla="*/ 180 w 3377500"/>
              <a:gd name="connsiteY15-1248" fmla="*/ 336593 h 658968"/>
              <a:gd name="connsiteX0-1249" fmla="*/ 180 w 3377500"/>
              <a:gd name="connsiteY0-1250" fmla="*/ 336593 h 658968"/>
              <a:gd name="connsiteX1-1251" fmla="*/ 307980 w 3377500"/>
              <a:gd name="connsiteY1-1252" fmla="*/ 28793 h 658968"/>
              <a:gd name="connsiteX2-1253" fmla="*/ 731430 w 3377500"/>
              <a:gd name="connsiteY2-1254" fmla="*/ 27518 h 658968"/>
              <a:gd name="connsiteX3-1255" fmla="*/ 1328330 w 3377500"/>
              <a:gd name="connsiteY3-1256" fmla="*/ 27518 h 658968"/>
              <a:gd name="connsiteX4-1257" fmla="*/ 1979205 w 3377500"/>
              <a:gd name="connsiteY4-1258" fmla="*/ 27518 h 658968"/>
              <a:gd name="connsiteX5-1259" fmla="*/ 2588805 w 3377500"/>
              <a:gd name="connsiteY5-1260" fmla="*/ 24343 h 658968"/>
              <a:gd name="connsiteX6-1261" fmla="*/ 3069180 w 3377500"/>
              <a:gd name="connsiteY6-1262" fmla="*/ 28793 h 658968"/>
              <a:gd name="connsiteX7-1263" fmla="*/ 3376980 w 3377500"/>
              <a:gd name="connsiteY7-1264" fmla="*/ 336593 h 658968"/>
              <a:gd name="connsiteX8-1265" fmla="*/ 3376980 w 3377500"/>
              <a:gd name="connsiteY8-1266" fmla="*/ 336593 h 658968"/>
              <a:gd name="connsiteX9-1267" fmla="*/ 3069180 w 3377500"/>
              <a:gd name="connsiteY9-1268" fmla="*/ 644393 h 658968"/>
              <a:gd name="connsiteX10-1269" fmla="*/ 2687231 w 3377500"/>
              <a:gd name="connsiteY10-1270" fmla="*/ 637118 h 658968"/>
              <a:gd name="connsiteX11-1271" fmla="*/ 2058581 w 3377500"/>
              <a:gd name="connsiteY11-1272" fmla="*/ 640293 h 658968"/>
              <a:gd name="connsiteX12-1273" fmla="*/ 1366431 w 3377500"/>
              <a:gd name="connsiteY12-1274" fmla="*/ 643468 h 658968"/>
              <a:gd name="connsiteX13-1275" fmla="*/ 750481 w 3377500"/>
              <a:gd name="connsiteY13-1276" fmla="*/ 643468 h 658968"/>
              <a:gd name="connsiteX14-1277" fmla="*/ 307980 w 3377500"/>
              <a:gd name="connsiteY14-1278" fmla="*/ 644393 h 658968"/>
              <a:gd name="connsiteX15-1279" fmla="*/ 180 w 3377500"/>
              <a:gd name="connsiteY15-1280" fmla="*/ 336593 h 658968"/>
              <a:gd name="connsiteX0-1281" fmla="*/ 180 w 3377500"/>
              <a:gd name="connsiteY0-1282" fmla="*/ 336593 h 658968"/>
              <a:gd name="connsiteX1-1283" fmla="*/ 307980 w 3377500"/>
              <a:gd name="connsiteY1-1284" fmla="*/ 28793 h 658968"/>
              <a:gd name="connsiteX2-1285" fmla="*/ 731430 w 3377500"/>
              <a:gd name="connsiteY2-1286" fmla="*/ 27518 h 658968"/>
              <a:gd name="connsiteX3-1287" fmla="*/ 1328330 w 3377500"/>
              <a:gd name="connsiteY3-1288" fmla="*/ 27518 h 658968"/>
              <a:gd name="connsiteX4-1289" fmla="*/ 1979205 w 3377500"/>
              <a:gd name="connsiteY4-1290" fmla="*/ 27518 h 658968"/>
              <a:gd name="connsiteX5-1291" fmla="*/ 2588805 w 3377500"/>
              <a:gd name="connsiteY5-1292" fmla="*/ 24343 h 658968"/>
              <a:gd name="connsiteX6-1293" fmla="*/ 3069180 w 3377500"/>
              <a:gd name="connsiteY6-1294" fmla="*/ 28793 h 658968"/>
              <a:gd name="connsiteX7-1295" fmla="*/ 3376980 w 3377500"/>
              <a:gd name="connsiteY7-1296" fmla="*/ 336593 h 658968"/>
              <a:gd name="connsiteX8-1297" fmla="*/ 3376980 w 3377500"/>
              <a:gd name="connsiteY8-1298" fmla="*/ 336593 h 658968"/>
              <a:gd name="connsiteX9-1299" fmla="*/ 3069180 w 3377500"/>
              <a:gd name="connsiteY9-1300" fmla="*/ 644393 h 658968"/>
              <a:gd name="connsiteX10-1301" fmla="*/ 2687231 w 3377500"/>
              <a:gd name="connsiteY10-1302" fmla="*/ 637118 h 658968"/>
              <a:gd name="connsiteX11-1303" fmla="*/ 2058581 w 3377500"/>
              <a:gd name="connsiteY11-1304" fmla="*/ 640293 h 658968"/>
              <a:gd name="connsiteX12-1305" fmla="*/ 1366431 w 3377500"/>
              <a:gd name="connsiteY12-1306" fmla="*/ 643468 h 658968"/>
              <a:gd name="connsiteX13-1307" fmla="*/ 750481 w 3377500"/>
              <a:gd name="connsiteY13-1308" fmla="*/ 643468 h 658968"/>
              <a:gd name="connsiteX14-1309" fmla="*/ 307980 w 3377500"/>
              <a:gd name="connsiteY14-1310" fmla="*/ 644393 h 658968"/>
              <a:gd name="connsiteX15-1311" fmla="*/ 180 w 3377500"/>
              <a:gd name="connsiteY15-1312" fmla="*/ 336593 h 658968"/>
              <a:gd name="connsiteX0-1313" fmla="*/ 180 w 3377500"/>
              <a:gd name="connsiteY0-1314" fmla="*/ 336593 h 658968"/>
              <a:gd name="connsiteX1-1315" fmla="*/ 307980 w 3377500"/>
              <a:gd name="connsiteY1-1316" fmla="*/ 28793 h 658968"/>
              <a:gd name="connsiteX2-1317" fmla="*/ 731430 w 3377500"/>
              <a:gd name="connsiteY2-1318" fmla="*/ 27518 h 658968"/>
              <a:gd name="connsiteX3-1319" fmla="*/ 1328330 w 3377500"/>
              <a:gd name="connsiteY3-1320" fmla="*/ 27518 h 658968"/>
              <a:gd name="connsiteX4-1321" fmla="*/ 1979205 w 3377500"/>
              <a:gd name="connsiteY4-1322" fmla="*/ 27518 h 658968"/>
              <a:gd name="connsiteX5-1323" fmla="*/ 2588805 w 3377500"/>
              <a:gd name="connsiteY5-1324" fmla="*/ 24343 h 658968"/>
              <a:gd name="connsiteX6-1325" fmla="*/ 3069180 w 3377500"/>
              <a:gd name="connsiteY6-1326" fmla="*/ 28793 h 658968"/>
              <a:gd name="connsiteX7-1327" fmla="*/ 3376980 w 3377500"/>
              <a:gd name="connsiteY7-1328" fmla="*/ 336593 h 658968"/>
              <a:gd name="connsiteX8-1329" fmla="*/ 3376980 w 3377500"/>
              <a:gd name="connsiteY8-1330" fmla="*/ 336593 h 658968"/>
              <a:gd name="connsiteX9-1331" fmla="*/ 3069180 w 3377500"/>
              <a:gd name="connsiteY9-1332" fmla="*/ 644393 h 658968"/>
              <a:gd name="connsiteX10-1333" fmla="*/ 2687231 w 3377500"/>
              <a:gd name="connsiteY10-1334" fmla="*/ 637118 h 658968"/>
              <a:gd name="connsiteX11-1335" fmla="*/ 2058581 w 3377500"/>
              <a:gd name="connsiteY11-1336" fmla="*/ 640293 h 658968"/>
              <a:gd name="connsiteX12-1337" fmla="*/ 1366431 w 3377500"/>
              <a:gd name="connsiteY12-1338" fmla="*/ 643468 h 658968"/>
              <a:gd name="connsiteX13-1339" fmla="*/ 750481 w 3377500"/>
              <a:gd name="connsiteY13-1340" fmla="*/ 643468 h 658968"/>
              <a:gd name="connsiteX14-1341" fmla="*/ 307980 w 3377500"/>
              <a:gd name="connsiteY14-1342" fmla="*/ 644393 h 658968"/>
              <a:gd name="connsiteX15-1343" fmla="*/ 180 w 3377500"/>
              <a:gd name="connsiteY15-1344" fmla="*/ 336593 h 658968"/>
              <a:gd name="connsiteX0-1345" fmla="*/ 180 w 3377500"/>
              <a:gd name="connsiteY0-1346" fmla="*/ 336593 h 658968"/>
              <a:gd name="connsiteX1-1347" fmla="*/ 307980 w 3377500"/>
              <a:gd name="connsiteY1-1348" fmla="*/ 28793 h 658968"/>
              <a:gd name="connsiteX2-1349" fmla="*/ 731430 w 3377500"/>
              <a:gd name="connsiteY2-1350" fmla="*/ 27518 h 658968"/>
              <a:gd name="connsiteX3-1351" fmla="*/ 1328330 w 3377500"/>
              <a:gd name="connsiteY3-1352" fmla="*/ 27518 h 658968"/>
              <a:gd name="connsiteX4-1353" fmla="*/ 1979205 w 3377500"/>
              <a:gd name="connsiteY4-1354" fmla="*/ 27518 h 658968"/>
              <a:gd name="connsiteX5-1355" fmla="*/ 2588805 w 3377500"/>
              <a:gd name="connsiteY5-1356" fmla="*/ 24343 h 658968"/>
              <a:gd name="connsiteX6-1357" fmla="*/ 3069180 w 3377500"/>
              <a:gd name="connsiteY6-1358" fmla="*/ 28793 h 658968"/>
              <a:gd name="connsiteX7-1359" fmla="*/ 3376980 w 3377500"/>
              <a:gd name="connsiteY7-1360" fmla="*/ 336593 h 658968"/>
              <a:gd name="connsiteX8-1361" fmla="*/ 3376980 w 3377500"/>
              <a:gd name="connsiteY8-1362" fmla="*/ 336593 h 658968"/>
              <a:gd name="connsiteX9-1363" fmla="*/ 3069180 w 3377500"/>
              <a:gd name="connsiteY9-1364" fmla="*/ 644393 h 658968"/>
              <a:gd name="connsiteX10-1365" fmla="*/ 2687231 w 3377500"/>
              <a:gd name="connsiteY10-1366" fmla="*/ 637118 h 658968"/>
              <a:gd name="connsiteX11-1367" fmla="*/ 2058581 w 3377500"/>
              <a:gd name="connsiteY11-1368" fmla="*/ 640293 h 658968"/>
              <a:gd name="connsiteX12-1369" fmla="*/ 1366431 w 3377500"/>
              <a:gd name="connsiteY12-1370" fmla="*/ 643468 h 658968"/>
              <a:gd name="connsiteX13-1371" fmla="*/ 750481 w 3377500"/>
              <a:gd name="connsiteY13-1372" fmla="*/ 643468 h 658968"/>
              <a:gd name="connsiteX14-1373" fmla="*/ 307980 w 3377500"/>
              <a:gd name="connsiteY14-1374" fmla="*/ 644393 h 658968"/>
              <a:gd name="connsiteX15-1375" fmla="*/ 180 w 3377500"/>
              <a:gd name="connsiteY15-1376" fmla="*/ 336593 h 658968"/>
              <a:gd name="connsiteX0-1377" fmla="*/ 180 w 3377500"/>
              <a:gd name="connsiteY0-1378" fmla="*/ 336593 h 658968"/>
              <a:gd name="connsiteX1-1379" fmla="*/ 307980 w 3377500"/>
              <a:gd name="connsiteY1-1380" fmla="*/ 28793 h 658968"/>
              <a:gd name="connsiteX2-1381" fmla="*/ 731430 w 3377500"/>
              <a:gd name="connsiteY2-1382" fmla="*/ 27518 h 658968"/>
              <a:gd name="connsiteX3-1383" fmla="*/ 1328330 w 3377500"/>
              <a:gd name="connsiteY3-1384" fmla="*/ 27518 h 658968"/>
              <a:gd name="connsiteX4-1385" fmla="*/ 1979205 w 3377500"/>
              <a:gd name="connsiteY4-1386" fmla="*/ 27518 h 658968"/>
              <a:gd name="connsiteX5-1387" fmla="*/ 2588805 w 3377500"/>
              <a:gd name="connsiteY5-1388" fmla="*/ 24343 h 658968"/>
              <a:gd name="connsiteX6-1389" fmla="*/ 3069180 w 3377500"/>
              <a:gd name="connsiteY6-1390" fmla="*/ 28793 h 658968"/>
              <a:gd name="connsiteX7-1391" fmla="*/ 3376980 w 3377500"/>
              <a:gd name="connsiteY7-1392" fmla="*/ 336593 h 658968"/>
              <a:gd name="connsiteX8-1393" fmla="*/ 3376980 w 3377500"/>
              <a:gd name="connsiteY8-1394" fmla="*/ 336593 h 658968"/>
              <a:gd name="connsiteX9-1395" fmla="*/ 3069180 w 3377500"/>
              <a:gd name="connsiteY9-1396" fmla="*/ 644393 h 658968"/>
              <a:gd name="connsiteX10-1397" fmla="*/ 2687231 w 3377500"/>
              <a:gd name="connsiteY10-1398" fmla="*/ 637118 h 658968"/>
              <a:gd name="connsiteX11-1399" fmla="*/ 2058581 w 3377500"/>
              <a:gd name="connsiteY11-1400" fmla="*/ 640293 h 658968"/>
              <a:gd name="connsiteX12-1401" fmla="*/ 1366431 w 3377500"/>
              <a:gd name="connsiteY12-1402" fmla="*/ 643468 h 658968"/>
              <a:gd name="connsiteX13-1403" fmla="*/ 750481 w 3377500"/>
              <a:gd name="connsiteY13-1404" fmla="*/ 643468 h 658968"/>
              <a:gd name="connsiteX14-1405" fmla="*/ 307980 w 3377500"/>
              <a:gd name="connsiteY14-1406" fmla="*/ 644393 h 658968"/>
              <a:gd name="connsiteX15-1407" fmla="*/ 180 w 3377500"/>
              <a:gd name="connsiteY15-1408" fmla="*/ 336593 h 658968"/>
              <a:gd name="connsiteX0-1409" fmla="*/ 180 w 3377500"/>
              <a:gd name="connsiteY0-1410" fmla="*/ 336593 h 658968"/>
              <a:gd name="connsiteX1-1411" fmla="*/ 307980 w 3377500"/>
              <a:gd name="connsiteY1-1412" fmla="*/ 28793 h 658968"/>
              <a:gd name="connsiteX2-1413" fmla="*/ 731430 w 3377500"/>
              <a:gd name="connsiteY2-1414" fmla="*/ 27518 h 658968"/>
              <a:gd name="connsiteX3-1415" fmla="*/ 1328330 w 3377500"/>
              <a:gd name="connsiteY3-1416" fmla="*/ 27518 h 658968"/>
              <a:gd name="connsiteX4-1417" fmla="*/ 1979205 w 3377500"/>
              <a:gd name="connsiteY4-1418" fmla="*/ 27518 h 658968"/>
              <a:gd name="connsiteX5-1419" fmla="*/ 2588805 w 3377500"/>
              <a:gd name="connsiteY5-1420" fmla="*/ 24343 h 658968"/>
              <a:gd name="connsiteX6-1421" fmla="*/ 3069180 w 3377500"/>
              <a:gd name="connsiteY6-1422" fmla="*/ 28793 h 658968"/>
              <a:gd name="connsiteX7-1423" fmla="*/ 3376980 w 3377500"/>
              <a:gd name="connsiteY7-1424" fmla="*/ 336593 h 658968"/>
              <a:gd name="connsiteX8-1425" fmla="*/ 3376980 w 3377500"/>
              <a:gd name="connsiteY8-1426" fmla="*/ 336593 h 658968"/>
              <a:gd name="connsiteX9-1427" fmla="*/ 3069180 w 3377500"/>
              <a:gd name="connsiteY9-1428" fmla="*/ 644393 h 658968"/>
              <a:gd name="connsiteX10-1429" fmla="*/ 2687231 w 3377500"/>
              <a:gd name="connsiteY10-1430" fmla="*/ 637118 h 658968"/>
              <a:gd name="connsiteX11-1431" fmla="*/ 2058581 w 3377500"/>
              <a:gd name="connsiteY11-1432" fmla="*/ 640293 h 658968"/>
              <a:gd name="connsiteX12-1433" fmla="*/ 1366431 w 3377500"/>
              <a:gd name="connsiteY12-1434" fmla="*/ 643468 h 658968"/>
              <a:gd name="connsiteX13-1435" fmla="*/ 750481 w 3377500"/>
              <a:gd name="connsiteY13-1436" fmla="*/ 643468 h 658968"/>
              <a:gd name="connsiteX14-1437" fmla="*/ 307980 w 3377500"/>
              <a:gd name="connsiteY14-1438" fmla="*/ 644393 h 658968"/>
              <a:gd name="connsiteX15-1439" fmla="*/ 180 w 3377500"/>
              <a:gd name="connsiteY15-1440" fmla="*/ 336593 h 65896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33" y="connsiteY8-34"/>
              </a:cxn>
              <a:cxn ang="0">
                <a:pos x="connsiteX9-53" y="connsiteY9-54"/>
              </a:cxn>
              <a:cxn ang="0">
                <a:pos x="connsiteX10-75" y="connsiteY10-76"/>
              </a:cxn>
              <a:cxn ang="0">
                <a:pos x="connsiteX11-99" y="connsiteY11-100"/>
              </a:cxn>
              <a:cxn ang="0">
                <a:pos x="connsiteX12-389" y="connsiteY12-390"/>
              </a:cxn>
              <a:cxn ang="0">
                <a:pos x="connsiteX13-417" y="connsiteY13-418"/>
              </a:cxn>
              <a:cxn ang="0">
                <a:pos x="connsiteX14-447" y="connsiteY14-448"/>
              </a:cxn>
              <a:cxn ang="0">
                <a:pos x="connsiteX15-479" y="connsiteY15-480"/>
              </a:cxn>
            </a:cxnLst>
            <a:rect l="l" t="t" r="r" b="b"/>
            <a:pathLst>
              <a:path w="3377500" h="658968">
                <a:moveTo>
                  <a:pt x="180" y="336593"/>
                </a:moveTo>
                <a:cubicBezTo>
                  <a:pt x="-6170" y="169775"/>
                  <a:pt x="157037" y="31968"/>
                  <a:pt x="307980" y="28793"/>
                </a:cubicBezTo>
                <a:cubicBezTo>
                  <a:pt x="461830" y="25193"/>
                  <a:pt x="568055" y="50168"/>
                  <a:pt x="731430" y="27518"/>
                </a:cubicBezTo>
                <a:cubicBezTo>
                  <a:pt x="936747" y="-1057"/>
                  <a:pt x="1123013" y="5293"/>
                  <a:pt x="1328330" y="27518"/>
                </a:cubicBezTo>
                <a:cubicBezTo>
                  <a:pt x="1554813" y="40218"/>
                  <a:pt x="1749547" y="43393"/>
                  <a:pt x="1979205" y="27518"/>
                </a:cubicBezTo>
                <a:cubicBezTo>
                  <a:pt x="2182405" y="4235"/>
                  <a:pt x="2350680" y="-19049"/>
                  <a:pt x="2588805" y="24343"/>
                </a:cubicBezTo>
                <a:cubicBezTo>
                  <a:pt x="2748930" y="38526"/>
                  <a:pt x="2883655" y="68585"/>
                  <a:pt x="3069180" y="28793"/>
                </a:cubicBezTo>
                <a:cubicBezTo>
                  <a:pt x="3264573" y="6568"/>
                  <a:pt x="3386505" y="163425"/>
                  <a:pt x="3376980" y="336593"/>
                </a:cubicBezTo>
                <a:lnTo>
                  <a:pt x="3376980" y="336593"/>
                </a:lnTo>
                <a:cubicBezTo>
                  <a:pt x="3376980" y="506586"/>
                  <a:pt x="3242348" y="644393"/>
                  <a:pt x="3069180" y="644393"/>
                </a:cubicBezTo>
                <a:cubicBezTo>
                  <a:pt x="2916464" y="632443"/>
                  <a:pt x="2839947" y="645893"/>
                  <a:pt x="2687231" y="637118"/>
                </a:cubicBezTo>
                <a:cubicBezTo>
                  <a:pt x="2464981" y="625476"/>
                  <a:pt x="2264956" y="658285"/>
                  <a:pt x="2058581" y="640293"/>
                </a:cubicBezTo>
                <a:cubicBezTo>
                  <a:pt x="1805639" y="628651"/>
                  <a:pt x="1609848" y="617010"/>
                  <a:pt x="1366431" y="643468"/>
                </a:cubicBezTo>
                <a:cubicBezTo>
                  <a:pt x="1142064" y="665693"/>
                  <a:pt x="962148" y="662518"/>
                  <a:pt x="750481" y="643468"/>
                </a:cubicBezTo>
                <a:cubicBezTo>
                  <a:pt x="583931" y="627901"/>
                  <a:pt x="455480" y="634560"/>
                  <a:pt x="307980" y="644393"/>
                </a:cubicBezTo>
                <a:cubicBezTo>
                  <a:pt x="137987" y="644393"/>
                  <a:pt x="6530" y="503411"/>
                  <a:pt x="180" y="336593"/>
                </a:cubicBezTo>
                <a:close/>
              </a:path>
            </a:pathLst>
          </a:custGeom>
          <a:ln w="19050"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7200000" scaled="0"/>
            </a:gradFill>
          </a:ln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  <p:sp>
        <p:nvSpPr>
          <p:cNvPr id="197" name="任意多边形: 形状 196"/>
          <p:cNvSpPr/>
          <p:nvPr userDrawn="1">
            <p:custDataLst>
              <p:tags r:id="rId139"/>
            </p:custDataLst>
          </p:nvPr>
        </p:nvSpPr>
        <p:spPr>
          <a:xfrm>
            <a:off x="0" y="1581150"/>
            <a:ext cx="164306" cy="185738"/>
          </a:xfrm>
          <a:custGeom>
            <a:avLst/>
            <a:gdLst>
              <a:gd name="connsiteX0" fmla="*/ 278607 w 278607"/>
              <a:gd name="connsiteY0" fmla="*/ 0 h 307181"/>
              <a:gd name="connsiteX1" fmla="*/ 0 w 278607"/>
              <a:gd name="connsiteY1" fmla="*/ 307181 h 307181"/>
              <a:gd name="connsiteX0-1" fmla="*/ 278607 w 278607"/>
              <a:gd name="connsiteY0-2" fmla="*/ 0 h 307181"/>
              <a:gd name="connsiteX1-3" fmla="*/ 114301 w 278607"/>
              <a:gd name="connsiteY1-4" fmla="*/ 185738 h 307181"/>
              <a:gd name="connsiteX2" fmla="*/ 0 w 278607"/>
              <a:gd name="connsiteY2" fmla="*/ 307181 h 307181"/>
              <a:gd name="connsiteX0-5" fmla="*/ 164306 w 164306"/>
              <a:gd name="connsiteY0-6" fmla="*/ 0 h 185738"/>
              <a:gd name="connsiteX1-7" fmla="*/ 0 w 164306"/>
              <a:gd name="connsiteY1-8" fmla="*/ 185738 h 1857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64306" h="185738">
                <a:moveTo>
                  <a:pt x="164306" y="0"/>
                </a:moveTo>
                <a:lnTo>
                  <a:pt x="0" y="185738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203" name="任意多边形: 形状 202"/>
          <p:cNvSpPr/>
          <p:nvPr userDrawn="1">
            <p:custDataLst>
              <p:tags r:id="rId140"/>
            </p:custDataLst>
          </p:nvPr>
        </p:nvSpPr>
        <p:spPr>
          <a:xfrm>
            <a:off x="0" y="1581150"/>
            <a:ext cx="164306" cy="176213"/>
          </a:xfrm>
          <a:custGeom>
            <a:avLst/>
            <a:gdLst>
              <a:gd name="connsiteX0" fmla="*/ 278607 w 278607"/>
              <a:gd name="connsiteY0" fmla="*/ 0 h 307181"/>
              <a:gd name="connsiteX1" fmla="*/ 0 w 278607"/>
              <a:gd name="connsiteY1" fmla="*/ 307181 h 307181"/>
              <a:gd name="connsiteX0-1" fmla="*/ 278607 w 278607"/>
              <a:gd name="connsiteY0-2" fmla="*/ 0 h 307181"/>
              <a:gd name="connsiteX1-3" fmla="*/ 114301 w 278607"/>
              <a:gd name="connsiteY1-4" fmla="*/ 176213 h 307181"/>
              <a:gd name="connsiteX2" fmla="*/ 0 w 278607"/>
              <a:gd name="connsiteY2" fmla="*/ 307181 h 307181"/>
              <a:gd name="connsiteX0-5" fmla="*/ 164306 w 164306"/>
              <a:gd name="connsiteY0-6" fmla="*/ 0 h 176213"/>
              <a:gd name="connsiteX1-7" fmla="*/ 0 w 164306"/>
              <a:gd name="connsiteY1-8" fmla="*/ 176213 h 17621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64306" h="176213">
                <a:moveTo>
                  <a:pt x="164306" y="0"/>
                </a:moveTo>
                <a:lnTo>
                  <a:pt x="0" y="176213"/>
                </a:lnTo>
              </a:path>
            </a:pathLst>
          </a:custGeom>
          <a:noFill/>
          <a:ln w="19050" cap="rnd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0" name="任意多边形 9"/>
          <p:cNvSpPr/>
          <p:nvPr>
            <p:custDataLst>
              <p:tags r:id="rId141"/>
            </p:custDataLst>
          </p:nvPr>
        </p:nvSpPr>
        <p:spPr>
          <a:xfrm>
            <a:off x="3513574" y="114935"/>
            <a:ext cx="137517" cy="13589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7" h="214">
                <a:moveTo>
                  <a:pt x="144" y="0"/>
                </a:moveTo>
                <a:lnTo>
                  <a:pt x="165" y="0"/>
                </a:lnTo>
                <a:lnTo>
                  <a:pt x="141" y="56"/>
                </a:lnTo>
                <a:lnTo>
                  <a:pt x="217" y="56"/>
                </a:lnTo>
                <a:lnTo>
                  <a:pt x="217" y="79"/>
                </a:lnTo>
                <a:lnTo>
                  <a:pt x="131" y="79"/>
                </a:lnTo>
                <a:lnTo>
                  <a:pt x="110" y="129"/>
                </a:lnTo>
                <a:lnTo>
                  <a:pt x="217" y="129"/>
                </a:lnTo>
                <a:lnTo>
                  <a:pt x="217" y="152"/>
                </a:lnTo>
                <a:lnTo>
                  <a:pt x="100" y="152"/>
                </a:lnTo>
                <a:lnTo>
                  <a:pt x="74" y="214"/>
                </a:lnTo>
                <a:lnTo>
                  <a:pt x="53" y="214"/>
                </a:lnTo>
                <a:lnTo>
                  <a:pt x="79" y="152"/>
                </a:lnTo>
                <a:lnTo>
                  <a:pt x="0" y="152"/>
                </a:lnTo>
                <a:lnTo>
                  <a:pt x="0" y="129"/>
                </a:lnTo>
                <a:lnTo>
                  <a:pt x="89" y="129"/>
                </a:lnTo>
                <a:lnTo>
                  <a:pt x="110" y="79"/>
                </a:lnTo>
                <a:lnTo>
                  <a:pt x="0" y="79"/>
                </a:lnTo>
                <a:lnTo>
                  <a:pt x="0" y="56"/>
                </a:lnTo>
                <a:lnTo>
                  <a:pt x="120" y="56"/>
                </a:lnTo>
                <a:lnTo>
                  <a:pt x="144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2" name="任意多边形 11"/>
          <p:cNvSpPr/>
          <p:nvPr>
            <p:custDataLst>
              <p:tags r:id="rId142"/>
            </p:custDataLst>
          </p:nvPr>
        </p:nvSpPr>
        <p:spPr>
          <a:xfrm>
            <a:off x="2891297" y="527019"/>
            <a:ext cx="807132" cy="298682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71" h="470">
                <a:moveTo>
                  <a:pt x="372" y="0"/>
                </a:moveTo>
                <a:cubicBezTo>
                  <a:pt x="379" y="0"/>
                  <a:pt x="387" y="1"/>
                  <a:pt x="395" y="3"/>
                </a:cubicBezTo>
                <a:cubicBezTo>
                  <a:pt x="418" y="9"/>
                  <a:pt x="435" y="20"/>
                  <a:pt x="445" y="36"/>
                </a:cubicBezTo>
                <a:cubicBezTo>
                  <a:pt x="455" y="52"/>
                  <a:pt x="457" y="69"/>
                  <a:pt x="453" y="89"/>
                </a:cubicBezTo>
                <a:cubicBezTo>
                  <a:pt x="450" y="98"/>
                  <a:pt x="446" y="108"/>
                  <a:pt x="439" y="117"/>
                </a:cubicBezTo>
                <a:cubicBezTo>
                  <a:pt x="432" y="126"/>
                  <a:pt x="423" y="134"/>
                  <a:pt x="411" y="143"/>
                </a:cubicBezTo>
                <a:cubicBezTo>
                  <a:pt x="403" y="149"/>
                  <a:pt x="389" y="157"/>
                  <a:pt x="370" y="167"/>
                </a:cubicBezTo>
                <a:cubicBezTo>
                  <a:pt x="352" y="178"/>
                  <a:pt x="339" y="185"/>
                  <a:pt x="333" y="189"/>
                </a:cubicBezTo>
                <a:cubicBezTo>
                  <a:pt x="327" y="192"/>
                  <a:pt x="321" y="197"/>
                  <a:pt x="315" y="201"/>
                </a:cubicBezTo>
                <a:lnTo>
                  <a:pt x="400" y="223"/>
                </a:lnTo>
                <a:lnTo>
                  <a:pt x="379" y="266"/>
                </a:lnTo>
                <a:lnTo>
                  <a:pt x="229" y="228"/>
                </a:lnTo>
                <a:cubicBezTo>
                  <a:pt x="233" y="216"/>
                  <a:pt x="240" y="205"/>
                  <a:pt x="248" y="196"/>
                </a:cubicBezTo>
                <a:cubicBezTo>
                  <a:pt x="257" y="186"/>
                  <a:pt x="266" y="178"/>
                  <a:pt x="277" y="170"/>
                </a:cubicBezTo>
                <a:cubicBezTo>
                  <a:pt x="288" y="163"/>
                  <a:pt x="307" y="151"/>
                  <a:pt x="334" y="136"/>
                </a:cubicBezTo>
                <a:cubicBezTo>
                  <a:pt x="355" y="124"/>
                  <a:pt x="368" y="116"/>
                  <a:pt x="374" y="112"/>
                </a:cubicBezTo>
                <a:cubicBezTo>
                  <a:pt x="384" y="105"/>
                  <a:pt x="392" y="99"/>
                  <a:pt x="396" y="93"/>
                </a:cubicBezTo>
                <a:cubicBezTo>
                  <a:pt x="401" y="88"/>
                  <a:pt x="404" y="82"/>
                  <a:pt x="405" y="77"/>
                </a:cubicBezTo>
                <a:cubicBezTo>
                  <a:pt x="407" y="68"/>
                  <a:pt x="406" y="61"/>
                  <a:pt x="403" y="55"/>
                </a:cubicBezTo>
                <a:cubicBezTo>
                  <a:pt x="399" y="48"/>
                  <a:pt x="394" y="44"/>
                  <a:pt x="386" y="42"/>
                </a:cubicBezTo>
                <a:cubicBezTo>
                  <a:pt x="378" y="40"/>
                  <a:pt x="371" y="41"/>
                  <a:pt x="364" y="46"/>
                </a:cubicBezTo>
                <a:cubicBezTo>
                  <a:pt x="357" y="50"/>
                  <a:pt x="350" y="60"/>
                  <a:pt x="343" y="74"/>
                </a:cubicBezTo>
                <a:lnTo>
                  <a:pt x="297" y="55"/>
                </a:lnTo>
                <a:cubicBezTo>
                  <a:pt x="307" y="33"/>
                  <a:pt x="320" y="17"/>
                  <a:pt x="337" y="8"/>
                </a:cubicBezTo>
                <a:cubicBezTo>
                  <a:pt x="348" y="3"/>
                  <a:pt x="360" y="0"/>
                  <a:pt x="372" y="0"/>
                </a:cubicBezTo>
                <a:close/>
                <a:moveTo>
                  <a:pt x="91" y="1"/>
                </a:moveTo>
                <a:lnTo>
                  <a:pt x="140" y="13"/>
                </a:lnTo>
                <a:lnTo>
                  <a:pt x="128" y="106"/>
                </a:lnTo>
                <a:cubicBezTo>
                  <a:pt x="125" y="130"/>
                  <a:pt x="122" y="147"/>
                  <a:pt x="120" y="156"/>
                </a:cubicBezTo>
                <a:cubicBezTo>
                  <a:pt x="131" y="139"/>
                  <a:pt x="145" y="122"/>
                  <a:pt x="161" y="105"/>
                </a:cubicBezTo>
                <a:lnTo>
                  <a:pt x="224" y="34"/>
                </a:lnTo>
                <a:lnTo>
                  <a:pt x="277" y="47"/>
                </a:lnTo>
                <a:lnTo>
                  <a:pt x="115" y="218"/>
                </a:lnTo>
                <a:cubicBezTo>
                  <a:pt x="101" y="232"/>
                  <a:pt x="91" y="242"/>
                  <a:pt x="84" y="247"/>
                </a:cubicBezTo>
                <a:cubicBezTo>
                  <a:pt x="77" y="253"/>
                  <a:pt x="70" y="256"/>
                  <a:pt x="61" y="258"/>
                </a:cubicBezTo>
                <a:cubicBezTo>
                  <a:pt x="53" y="260"/>
                  <a:pt x="44" y="260"/>
                  <a:pt x="33" y="257"/>
                </a:cubicBezTo>
                <a:cubicBezTo>
                  <a:pt x="23" y="255"/>
                  <a:pt x="12" y="250"/>
                  <a:pt x="0" y="243"/>
                </a:cubicBezTo>
                <a:lnTo>
                  <a:pt x="13" y="207"/>
                </a:lnTo>
                <a:cubicBezTo>
                  <a:pt x="19" y="210"/>
                  <a:pt x="24" y="213"/>
                  <a:pt x="29" y="214"/>
                </a:cubicBezTo>
                <a:cubicBezTo>
                  <a:pt x="44" y="218"/>
                  <a:pt x="59" y="209"/>
                  <a:pt x="74" y="189"/>
                </a:cubicBezTo>
                <a:lnTo>
                  <a:pt x="91" y="1"/>
                </a:lnTo>
                <a:close/>
                <a:moveTo>
                  <a:pt x="476" y="96"/>
                </a:moveTo>
                <a:lnTo>
                  <a:pt x="650" y="140"/>
                </a:lnTo>
                <a:lnTo>
                  <a:pt x="639" y="183"/>
                </a:lnTo>
                <a:lnTo>
                  <a:pt x="465" y="139"/>
                </a:lnTo>
                <a:lnTo>
                  <a:pt x="476" y="96"/>
                </a:lnTo>
                <a:close/>
                <a:moveTo>
                  <a:pt x="456" y="171"/>
                </a:moveTo>
                <a:lnTo>
                  <a:pt x="631" y="215"/>
                </a:lnTo>
                <a:lnTo>
                  <a:pt x="620" y="259"/>
                </a:lnTo>
                <a:lnTo>
                  <a:pt x="445" y="215"/>
                </a:lnTo>
                <a:lnTo>
                  <a:pt x="456" y="171"/>
                </a:lnTo>
                <a:close/>
                <a:moveTo>
                  <a:pt x="770" y="100"/>
                </a:moveTo>
                <a:cubicBezTo>
                  <a:pt x="777" y="100"/>
                  <a:pt x="785" y="101"/>
                  <a:pt x="793" y="103"/>
                </a:cubicBezTo>
                <a:cubicBezTo>
                  <a:pt x="816" y="109"/>
                  <a:pt x="832" y="120"/>
                  <a:pt x="842" y="136"/>
                </a:cubicBezTo>
                <a:cubicBezTo>
                  <a:pt x="852" y="152"/>
                  <a:pt x="855" y="170"/>
                  <a:pt x="850" y="189"/>
                </a:cubicBezTo>
                <a:cubicBezTo>
                  <a:pt x="848" y="199"/>
                  <a:pt x="843" y="208"/>
                  <a:pt x="837" y="217"/>
                </a:cubicBezTo>
                <a:cubicBezTo>
                  <a:pt x="830" y="226"/>
                  <a:pt x="821" y="235"/>
                  <a:pt x="809" y="243"/>
                </a:cubicBezTo>
                <a:cubicBezTo>
                  <a:pt x="800" y="249"/>
                  <a:pt x="786" y="257"/>
                  <a:pt x="768" y="268"/>
                </a:cubicBezTo>
                <a:cubicBezTo>
                  <a:pt x="749" y="278"/>
                  <a:pt x="737" y="285"/>
                  <a:pt x="731" y="289"/>
                </a:cubicBezTo>
                <a:cubicBezTo>
                  <a:pt x="724" y="293"/>
                  <a:pt x="718" y="297"/>
                  <a:pt x="712" y="302"/>
                </a:cubicBezTo>
                <a:lnTo>
                  <a:pt x="798" y="323"/>
                </a:lnTo>
                <a:lnTo>
                  <a:pt x="776" y="367"/>
                </a:lnTo>
                <a:lnTo>
                  <a:pt x="626" y="329"/>
                </a:lnTo>
                <a:cubicBezTo>
                  <a:pt x="631" y="317"/>
                  <a:pt x="637" y="306"/>
                  <a:pt x="646" y="296"/>
                </a:cubicBezTo>
                <a:cubicBezTo>
                  <a:pt x="654" y="287"/>
                  <a:pt x="664" y="278"/>
                  <a:pt x="674" y="271"/>
                </a:cubicBezTo>
                <a:cubicBezTo>
                  <a:pt x="685" y="263"/>
                  <a:pt x="704" y="252"/>
                  <a:pt x="732" y="236"/>
                </a:cubicBezTo>
                <a:cubicBezTo>
                  <a:pt x="753" y="224"/>
                  <a:pt x="766" y="216"/>
                  <a:pt x="772" y="213"/>
                </a:cubicBezTo>
                <a:cubicBezTo>
                  <a:pt x="782" y="206"/>
                  <a:pt x="789" y="199"/>
                  <a:pt x="794" y="194"/>
                </a:cubicBezTo>
                <a:cubicBezTo>
                  <a:pt x="798" y="188"/>
                  <a:pt x="801" y="183"/>
                  <a:pt x="803" y="177"/>
                </a:cubicBezTo>
                <a:cubicBezTo>
                  <a:pt x="805" y="169"/>
                  <a:pt x="804" y="161"/>
                  <a:pt x="800" y="155"/>
                </a:cubicBezTo>
                <a:cubicBezTo>
                  <a:pt x="797" y="149"/>
                  <a:pt x="791" y="144"/>
                  <a:pt x="784" y="142"/>
                </a:cubicBezTo>
                <a:cubicBezTo>
                  <a:pt x="776" y="141"/>
                  <a:pt x="769" y="142"/>
                  <a:pt x="761" y="146"/>
                </a:cubicBezTo>
                <a:cubicBezTo>
                  <a:pt x="754" y="151"/>
                  <a:pt x="747" y="160"/>
                  <a:pt x="740" y="175"/>
                </a:cubicBezTo>
                <a:lnTo>
                  <a:pt x="695" y="156"/>
                </a:lnTo>
                <a:cubicBezTo>
                  <a:pt x="704" y="133"/>
                  <a:pt x="718" y="118"/>
                  <a:pt x="735" y="109"/>
                </a:cubicBezTo>
                <a:cubicBezTo>
                  <a:pt x="746" y="103"/>
                  <a:pt x="757" y="100"/>
                  <a:pt x="770" y="100"/>
                </a:cubicBezTo>
                <a:close/>
                <a:moveTo>
                  <a:pt x="959" y="252"/>
                </a:moveTo>
                <a:cubicBezTo>
                  <a:pt x="952" y="252"/>
                  <a:pt x="945" y="253"/>
                  <a:pt x="938" y="257"/>
                </a:cubicBezTo>
                <a:cubicBezTo>
                  <a:pt x="928" y="262"/>
                  <a:pt x="920" y="270"/>
                  <a:pt x="912" y="282"/>
                </a:cubicBezTo>
                <a:cubicBezTo>
                  <a:pt x="905" y="294"/>
                  <a:pt x="900" y="305"/>
                  <a:pt x="897" y="315"/>
                </a:cubicBezTo>
                <a:cubicBezTo>
                  <a:pt x="894" y="329"/>
                  <a:pt x="894" y="341"/>
                  <a:pt x="899" y="351"/>
                </a:cubicBezTo>
                <a:cubicBezTo>
                  <a:pt x="904" y="361"/>
                  <a:pt x="911" y="367"/>
                  <a:pt x="921" y="369"/>
                </a:cubicBezTo>
                <a:cubicBezTo>
                  <a:pt x="929" y="371"/>
                  <a:pt x="937" y="370"/>
                  <a:pt x="947" y="366"/>
                </a:cubicBezTo>
                <a:cubicBezTo>
                  <a:pt x="956" y="362"/>
                  <a:pt x="964" y="354"/>
                  <a:pt x="973" y="341"/>
                </a:cubicBezTo>
                <a:cubicBezTo>
                  <a:pt x="981" y="329"/>
                  <a:pt x="987" y="317"/>
                  <a:pt x="990" y="305"/>
                </a:cubicBezTo>
                <a:cubicBezTo>
                  <a:pt x="993" y="291"/>
                  <a:pt x="993" y="280"/>
                  <a:pt x="988" y="271"/>
                </a:cubicBezTo>
                <a:cubicBezTo>
                  <a:pt x="983" y="262"/>
                  <a:pt x="976" y="256"/>
                  <a:pt x="966" y="254"/>
                </a:cubicBezTo>
                <a:cubicBezTo>
                  <a:pt x="964" y="253"/>
                  <a:pt x="961" y="253"/>
                  <a:pt x="959" y="252"/>
                </a:cubicBezTo>
                <a:close/>
                <a:moveTo>
                  <a:pt x="895" y="204"/>
                </a:moveTo>
                <a:lnTo>
                  <a:pt x="941" y="215"/>
                </a:lnTo>
                <a:lnTo>
                  <a:pt x="933" y="233"/>
                </a:lnTo>
                <a:cubicBezTo>
                  <a:pt x="945" y="227"/>
                  <a:pt x="956" y="223"/>
                  <a:pt x="965" y="222"/>
                </a:cubicBezTo>
                <a:cubicBezTo>
                  <a:pt x="975" y="220"/>
                  <a:pt x="984" y="221"/>
                  <a:pt x="994" y="224"/>
                </a:cubicBezTo>
                <a:cubicBezTo>
                  <a:pt x="1013" y="228"/>
                  <a:pt x="1027" y="239"/>
                  <a:pt x="1035" y="255"/>
                </a:cubicBezTo>
                <a:cubicBezTo>
                  <a:pt x="1043" y="271"/>
                  <a:pt x="1044" y="292"/>
                  <a:pt x="1037" y="318"/>
                </a:cubicBezTo>
                <a:cubicBezTo>
                  <a:pt x="1029" y="351"/>
                  <a:pt x="1012" y="376"/>
                  <a:pt x="986" y="394"/>
                </a:cubicBezTo>
                <a:cubicBezTo>
                  <a:pt x="964" y="409"/>
                  <a:pt x="942" y="413"/>
                  <a:pt x="918" y="408"/>
                </a:cubicBezTo>
                <a:cubicBezTo>
                  <a:pt x="894" y="401"/>
                  <a:pt x="878" y="387"/>
                  <a:pt x="871" y="365"/>
                </a:cubicBezTo>
                <a:lnTo>
                  <a:pt x="828" y="453"/>
                </a:lnTo>
                <a:lnTo>
                  <a:pt x="779" y="440"/>
                </a:lnTo>
                <a:lnTo>
                  <a:pt x="895" y="204"/>
                </a:lnTo>
                <a:close/>
                <a:moveTo>
                  <a:pt x="1088" y="252"/>
                </a:moveTo>
                <a:lnTo>
                  <a:pt x="1140" y="266"/>
                </a:lnTo>
                <a:lnTo>
                  <a:pt x="1153" y="323"/>
                </a:lnTo>
                <a:lnTo>
                  <a:pt x="1212" y="284"/>
                </a:lnTo>
                <a:lnTo>
                  <a:pt x="1271" y="299"/>
                </a:lnTo>
                <a:lnTo>
                  <a:pt x="1165" y="371"/>
                </a:lnTo>
                <a:lnTo>
                  <a:pt x="1187" y="470"/>
                </a:lnTo>
                <a:lnTo>
                  <a:pt x="1135" y="457"/>
                </a:lnTo>
                <a:lnTo>
                  <a:pt x="1122" y="400"/>
                </a:lnTo>
                <a:lnTo>
                  <a:pt x="1064" y="439"/>
                </a:lnTo>
                <a:lnTo>
                  <a:pt x="1004" y="424"/>
                </a:lnTo>
                <a:lnTo>
                  <a:pt x="1111" y="352"/>
                </a:lnTo>
                <a:lnTo>
                  <a:pt x="1088" y="252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>
            <p:custDataLst>
              <p:tags r:id="rId143"/>
            </p:custDataLst>
          </p:nvPr>
        </p:nvSpPr>
        <p:spPr>
          <a:xfrm>
            <a:off x="786247" y="5606766"/>
            <a:ext cx="783225" cy="25502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33" h="402">
                <a:moveTo>
                  <a:pt x="1174" y="0"/>
                </a:moveTo>
                <a:cubicBezTo>
                  <a:pt x="1183" y="0"/>
                  <a:pt x="1190" y="1"/>
                  <a:pt x="1196" y="3"/>
                </a:cubicBezTo>
                <a:cubicBezTo>
                  <a:pt x="1204" y="6"/>
                  <a:pt x="1211" y="10"/>
                  <a:pt x="1214" y="15"/>
                </a:cubicBezTo>
                <a:cubicBezTo>
                  <a:pt x="1218" y="20"/>
                  <a:pt x="1221" y="27"/>
                  <a:pt x="1221" y="34"/>
                </a:cubicBezTo>
                <a:cubicBezTo>
                  <a:pt x="1222" y="41"/>
                  <a:pt x="1221" y="47"/>
                  <a:pt x="1219" y="53"/>
                </a:cubicBezTo>
                <a:cubicBezTo>
                  <a:pt x="1217" y="59"/>
                  <a:pt x="1213" y="66"/>
                  <a:pt x="1208" y="74"/>
                </a:cubicBezTo>
                <a:cubicBezTo>
                  <a:pt x="1202" y="81"/>
                  <a:pt x="1193" y="93"/>
                  <a:pt x="1180" y="107"/>
                </a:cubicBezTo>
                <a:cubicBezTo>
                  <a:pt x="1176" y="112"/>
                  <a:pt x="1171" y="118"/>
                  <a:pt x="1165" y="125"/>
                </a:cubicBezTo>
                <a:cubicBezTo>
                  <a:pt x="1160" y="132"/>
                  <a:pt x="1155" y="139"/>
                  <a:pt x="1152" y="144"/>
                </a:cubicBezTo>
                <a:lnTo>
                  <a:pt x="1152" y="145"/>
                </a:lnTo>
                <a:lnTo>
                  <a:pt x="1197" y="141"/>
                </a:lnTo>
                <a:cubicBezTo>
                  <a:pt x="1202" y="141"/>
                  <a:pt x="1206" y="140"/>
                  <a:pt x="1209" y="139"/>
                </a:cubicBezTo>
                <a:cubicBezTo>
                  <a:pt x="1211" y="138"/>
                  <a:pt x="1213" y="137"/>
                  <a:pt x="1215" y="135"/>
                </a:cubicBezTo>
                <a:cubicBezTo>
                  <a:pt x="1216" y="133"/>
                  <a:pt x="1217" y="130"/>
                  <a:pt x="1218" y="126"/>
                </a:cubicBezTo>
                <a:lnTo>
                  <a:pt x="1233" y="124"/>
                </a:lnTo>
                <a:lnTo>
                  <a:pt x="1233" y="170"/>
                </a:lnTo>
                <a:lnTo>
                  <a:pt x="1117" y="180"/>
                </a:lnTo>
                <a:lnTo>
                  <a:pt x="1116" y="172"/>
                </a:lnTo>
                <a:cubicBezTo>
                  <a:pt x="1121" y="156"/>
                  <a:pt x="1133" y="136"/>
                  <a:pt x="1152" y="111"/>
                </a:cubicBezTo>
                <a:cubicBezTo>
                  <a:pt x="1160" y="99"/>
                  <a:pt x="1166" y="90"/>
                  <a:pt x="1171" y="83"/>
                </a:cubicBezTo>
                <a:cubicBezTo>
                  <a:pt x="1175" y="75"/>
                  <a:pt x="1178" y="69"/>
                  <a:pt x="1180" y="62"/>
                </a:cubicBezTo>
                <a:cubicBezTo>
                  <a:pt x="1182" y="56"/>
                  <a:pt x="1182" y="50"/>
                  <a:pt x="1182" y="43"/>
                </a:cubicBezTo>
                <a:cubicBezTo>
                  <a:pt x="1181" y="34"/>
                  <a:pt x="1178" y="27"/>
                  <a:pt x="1174" y="22"/>
                </a:cubicBezTo>
                <a:cubicBezTo>
                  <a:pt x="1169" y="17"/>
                  <a:pt x="1163" y="15"/>
                  <a:pt x="1156" y="15"/>
                </a:cubicBezTo>
                <a:cubicBezTo>
                  <a:pt x="1142" y="16"/>
                  <a:pt x="1134" y="27"/>
                  <a:pt x="1132" y="47"/>
                </a:cubicBezTo>
                <a:lnTo>
                  <a:pt x="1109" y="49"/>
                </a:lnTo>
                <a:lnTo>
                  <a:pt x="1107" y="19"/>
                </a:lnTo>
                <a:cubicBezTo>
                  <a:pt x="1120" y="12"/>
                  <a:pt x="1131" y="8"/>
                  <a:pt x="1139" y="5"/>
                </a:cubicBezTo>
                <a:cubicBezTo>
                  <a:pt x="1147" y="3"/>
                  <a:pt x="1156" y="1"/>
                  <a:pt x="1166" y="0"/>
                </a:cubicBezTo>
                <a:cubicBezTo>
                  <a:pt x="1169" y="0"/>
                  <a:pt x="1172" y="0"/>
                  <a:pt x="1174" y="0"/>
                </a:cubicBezTo>
                <a:close/>
                <a:moveTo>
                  <a:pt x="1080" y="137"/>
                </a:moveTo>
                <a:cubicBezTo>
                  <a:pt x="1083" y="137"/>
                  <a:pt x="1087" y="138"/>
                  <a:pt x="1091" y="138"/>
                </a:cubicBezTo>
                <a:lnTo>
                  <a:pt x="1095" y="187"/>
                </a:lnTo>
                <a:lnTo>
                  <a:pt x="1064" y="189"/>
                </a:lnTo>
                <a:cubicBezTo>
                  <a:pt x="1062" y="183"/>
                  <a:pt x="1059" y="178"/>
                  <a:pt x="1055" y="174"/>
                </a:cubicBezTo>
                <a:cubicBezTo>
                  <a:pt x="1052" y="171"/>
                  <a:pt x="1047" y="169"/>
                  <a:pt x="1042" y="170"/>
                </a:cubicBezTo>
                <a:cubicBezTo>
                  <a:pt x="1039" y="170"/>
                  <a:pt x="1037" y="171"/>
                  <a:pt x="1034" y="173"/>
                </a:cubicBezTo>
                <a:cubicBezTo>
                  <a:pt x="1031" y="175"/>
                  <a:pt x="1028" y="177"/>
                  <a:pt x="1026" y="180"/>
                </a:cubicBezTo>
                <a:cubicBezTo>
                  <a:pt x="1023" y="183"/>
                  <a:pt x="1022" y="186"/>
                  <a:pt x="1021" y="189"/>
                </a:cubicBezTo>
                <a:cubicBezTo>
                  <a:pt x="1020" y="192"/>
                  <a:pt x="1020" y="196"/>
                  <a:pt x="1019" y="199"/>
                </a:cubicBezTo>
                <a:cubicBezTo>
                  <a:pt x="1019" y="202"/>
                  <a:pt x="1020" y="206"/>
                  <a:pt x="1020" y="212"/>
                </a:cubicBezTo>
                <a:lnTo>
                  <a:pt x="1025" y="268"/>
                </a:lnTo>
                <a:cubicBezTo>
                  <a:pt x="1025" y="279"/>
                  <a:pt x="1026" y="286"/>
                  <a:pt x="1028" y="291"/>
                </a:cubicBezTo>
                <a:cubicBezTo>
                  <a:pt x="1029" y="295"/>
                  <a:pt x="1031" y="298"/>
                  <a:pt x="1033" y="301"/>
                </a:cubicBezTo>
                <a:cubicBezTo>
                  <a:pt x="1036" y="303"/>
                  <a:pt x="1040" y="304"/>
                  <a:pt x="1046" y="305"/>
                </a:cubicBezTo>
                <a:lnTo>
                  <a:pt x="1047" y="317"/>
                </a:lnTo>
                <a:lnTo>
                  <a:pt x="960" y="324"/>
                </a:lnTo>
                <a:lnTo>
                  <a:pt x="959" y="312"/>
                </a:lnTo>
                <a:cubicBezTo>
                  <a:pt x="965" y="310"/>
                  <a:pt x="969" y="308"/>
                  <a:pt x="971" y="305"/>
                </a:cubicBezTo>
                <a:cubicBezTo>
                  <a:pt x="973" y="303"/>
                  <a:pt x="974" y="299"/>
                  <a:pt x="974" y="295"/>
                </a:cubicBezTo>
                <a:cubicBezTo>
                  <a:pt x="975" y="291"/>
                  <a:pt x="975" y="283"/>
                  <a:pt x="974" y="272"/>
                </a:cubicBezTo>
                <a:lnTo>
                  <a:pt x="968" y="200"/>
                </a:lnTo>
                <a:cubicBezTo>
                  <a:pt x="967" y="192"/>
                  <a:pt x="967" y="185"/>
                  <a:pt x="966" y="181"/>
                </a:cubicBezTo>
                <a:cubicBezTo>
                  <a:pt x="965" y="177"/>
                  <a:pt x="964" y="174"/>
                  <a:pt x="963" y="172"/>
                </a:cubicBezTo>
                <a:cubicBezTo>
                  <a:pt x="962" y="169"/>
                  <a:pt x="960" y="167"/>
                  <a:pt x="957" y="166"/>
                </a:cubicBezTo>
                <a:cubicBezTo>
                  <a:pt x="955" y="164"/>
                  <a:pt x="951" y="163"/>
                  <a:pt x="945" y="163"/>
                </a:cubicBezTo>
                <a:lnTo>
                  <a:pt x="944" y="151"/>
                </a:lnTo>
                <a:lnTo>
                  <a:pt x="992" y="145"/>
                </a:lnTo>
                <a:lnTo>
                  <a:pt x="1014" y="144"/>
                </a:lnTo>
                <a:lnTo>
                  <a:pt x="1013" y="170"/>
                </a:lnTo>
                <a:lnTo>
                  <a:pt x="1016" y="171"/>
                </a:lnTo>
                <a:cubicBezTo>
                  <a:pt x="1023" y="160"/>
                  <a:pt x="1032" y="152"/>
                  <a:pt x="1040" y="147"/>
                </a:cubicBezTo>
                <a:cubicBezTo>
                  <a:pt x="1049" y="142"/>
                  <a:pt x="1058" y="139"/>
                  <a:pt x="1069" y="138"/>
                </a:cubicBezTo>
                <a:cubicBezTo>
                  <a:pt x="1072" y="137"/>
                  <a:pt x="1076" y="137"/>
                  <a:pt x="1080" y="137"/>
                </a:cubicBezTo>
                <a:close/>
                <a:moveTo>
                  <a:pt x="921" y="153"/>
                </a:moveTo>
                <a:lnTo>
                  <a:pt x="924" y="186"/>
                </a:lnTo>
                <a:lnTo>
                  <a:pt x="884" y="189"/>
                </a:lnTo>
                <a:lnTo>
                  <a:pt x="891" y="280"/>
                </a:lnTo>
                <a:cubicBezTo>
                  <a:pt x="892" y="287"/>
                  <a:pt x="893" y="292"/>
                  <a:pt x="894" y="295"/>
                </a:cubicBezTo>
                <a:cubicBezTo>
                  <a:pt x="895" y="299"/>
                  <a:pt x="897" y="301"/>
                  <a:pt x="899" y="302"/>
                </a:cubicBezTo>
                <a:cubicBezTo>
                  <a:pt x="901" y="303"/>
                  <a:pt x="903" y="304"/>
                  <a:pt x="906" y="303"/>
                </a:cubicBezTo>
                <a:cubicBezTo>
                  <a:pt x="909" y="303"/>
                  <a:pt x="911" y="302"/>
                  <a:pt x="913" y="301"/>
                </a:cubicBezTo>
                <a:cubicBezTo>
                  <a:pt x="916" y="300"/>
                  <a:pt x="918" y="298"/>
                  <a:pt x="921" y="295"/>
                </a:cubicBezTo>
                <a:lnTo>
                  <a:pt x="933" y="309"/>
                </a:lnTo>
                <a:cubicBezTo>
                  <a:pt x="925" y="316"/>
                  <a:pt x="918" y="322"/>
                  <a:pt x="910" y="326"/>
                </a:cubicBezTo>
                <a:cubicBezTo>
                  <a:pt x="903" y="330"/>
                  <a:pt x="895" y="332"/>
                  <a:pt x="888" y="333"/>
                </a:cubicBezTo>
                <a:cubicBezTo>
                  <a:pt x="873" y="334"/>
                  <a:pt x="862" y="331"/>
                  <a:pt x="855" y="325"/>
                </a:cubicBezTo>
                <a:cubicBezTo>
                  <a:pt x="848" y="318"/>
                  <a:pt x="844" y="307"/>
                  <a:pt x="843" y="291"/>
                </a:cubicBezTo>
                <a:lnTo>
                  <a:pt x="835" y="193"/>
                </a:lnTo>
                <a:lnTo>
                  <a:pt x="793" y="196"/>
                </a:lnTo>
                <a:lnTo>
                  <a:pt x="804" y="337"/>
                </a:lnTo>
                <a:lnTo>
                  <a:pt x="752" y="341"/>
                </a:lnTo>
                <a:lnTo>
                  <a:pt x="751" y="329"/>
                </a:lnTo>
                <a:cubicBezTo>
                  <a:pt x="753" y="311"/>
                  <a:pt x="755" y="292"/>
                  <a:pt x="755" y="271"/>
                </a:cubicBezTo>
                <a:cubicBezTo>
                  <a:pt x="756" y="250"/>
                  <a:pt x="756" y="231"/>
                  <a:pt x="754" y="213"/>
                </a:cubicBezTo>
                <a:lnTo>
                  <a:pt x="753" y="199"/>
                </a:lnTo>
                <a:lnTo>
                  <a:pt x="749" y="200"/>
                </a:lnTo>
                <a:cubicBezTo>
                  <a:pt x="743" y="200"/>
                  <a:pt x="737" y="202"/>
                  <a:pt x="733" y="205"/>
                </a:cubicBezTo>
                <a:cubicBezTo>
                  <a:pt x="728" y="208"/>
                  <a:pt x="723" y="213"/>
                  <a:pt x="717" y="221"/>
                </a:cubicBezTo>
                <a:lnTo>
                  <a:pt x="699" y="208"/>
                </a:lnTo>
                <a:cubicBezTo>
                  <a:pt x="705" y="198"/>
                  <a:pt x="710" y="191"/>
                  <a:pt x="715" y="186"/>
                </a:cubicBezTo>
                <a:cubicBezTo>
                  <a:pt x="719" y="181"/>
                  <a:pt x="724" y="178"/>
                  <a:pt x="728" y="175"/>
                </a:cubicBezTo>
                <a:cubicBezTo>
                  <a:pt x="732" y="172"/>
                  <a:pt x="736" y="170"/>
                  <a:pt x="741" y="169"/>
                </a:cubicBezTo>
                <a:cubicBezTo>
                  <a:pt x="746" y="167"/>
                  <a:pt x="753" y="166"/>
                  <a:pt x="762" y="165"/>
                </a:cubicBezTo>
                <a:lnTo>
                  <a:pt x="921" y="153"/>
                </a:lnTo>
                <a:close/>
                <a:moveTo>
                  <a:pt x="570" y="203"/>
                </a:moveTo>
                <a:lnTo>
                  <a:pt x="571" y="226"/>
                </a:lnTo>
                <a:lnTo>
                  <a:pt x="356" y="244"/>
                </a:lnTo>
                <a:lnTo>
                  <a:pt x="354" y="221"/>
                </a:lnTo>
                <a:lnTo>
                  <a:pt x="570" y="203"/>
                </a:lnTo>
                <a:close/>
                <a:moveTo>
                  <a:pt x="576" y="278"/>
                </a:moveTo>
                <a:lnTo>
                  <a:pt x="577" y="301"/>
                </a:lnTo>
                <a:lnTo>
                  <a:pt x="362" y="318"/>
                </a:lnTo>
                <a:lnTo>
                  <a:pt x="360" y="295"/>
                </a:lnTo>
                <a:lnTo>
                  <a:pt x="576" y="278"/>
                </a:lnTo>
                <a:close/>
                <a:moveTo>
                  <a:pt x="95" y="201"/>
                </a:moveTo>
                <a:lnTo>
                  <a:pt x="67" y="301"/>
                </a:lnTo>
                <a:lnTo>
                  <a:pt x="130" y="296"/>
                </a:lnTo>
                <a:lnTo>
                  <a:pt x="95" y="201"/>
                </a:lnTo>
                <a:close/>
                <a:moveTo>
                  <a:pt x="130" y="150"/>
                </a:moveTo>
                <a:lnTo>
                  <a:pt x="203" y="341"/>
                </a:lnTo>
                <a:cubicBezTo>
                  <a:pt x="207" y="349"/>
                  <a:pt x="209" y="355"/>
                  <a:pt x="211" y="359"/>
                </a:cubicBezTo>
                <a:cubicBezTo>
                  <a:pt x="213" y="362"/>
                  <a:pt x="216" y="365"/>
                  <a:pt x="219" y="367"/>
                </a:cubicBezTo>
                <a:cubicBezTo>
                  <a:pt x="222" y="369"/>
                  <a:pt x="226" y="370"/>
                  <a:pt x="231" y="371"/>
                </a:cubicBezTo>
                <a:lnTo>
                  <a:pt x="232" y="383"/>
                </a:lnTo>
                <a:lnTo>
                  <a:pt x="136" y="391"/>
                </a:lnTo>
                <a:lnTo>
                  <a:pt x="135" y="379"/>
                </a:lnTo>
                <a:cubicBezTo>
                  <a:pt x="141" y="378"/>
                  <a:pt x="145" y="376"/>
                  <a:pt x="148" y="373"/>
                </a:cubicBezTo>
                <a:cubicBezTo>
                  <a:pt x="150" y="370"/>
                  <a:pt x="152" y="366"/>
                  <a:pt x="151" y="361"/>
                </a:cubicBezTo>
                <a:cubicBezTo>
                  <a:pt x="151" y="357"/>
                  <a:pt x="150" y="354"/>
                  <a:pt x="149" y="349"/>
                </a:cubicBezTo>
                <a:cubicBezTo>
                  <a:pt x="148" y="345"/>
                  <a:pt x="146" y="339"/>
                  <a:pt x="143" y="333"/>
                </a:cubicBezTo>
                <a:lnTo>
                  <a:pt x="137" y="316"/>
                </a:lnTo>
                <a:lnTo>
                  <a:pt x="62" y="322"/>
                </a:lnTo>
                <a:lnTo>
                  <a:pt x="58" y="339"/>
                </a:lnTo>
                <a:cubicBezTo>
                  <a:pt x="57" y="344"/>
                  <a:pt x="56" y="349"/>
                  <a:pt x="55" y="353"/>
                </a:cubicBezTo>
                <a:cubicBezTo>
                  <a:pt x="54" y="357"/>
                  <a:pt x="54" y="362"/>
                  <a:pt x="54" y="367"/>
                </a:cubicBezTo>
                <a:cubicBezTo>
                  <a:pt x="55" y="378"/>
                  <a:pt x="62" y="384"/>
                  <a:pt x="74" y="384"/>
                </a:cubicBezTo>
                <a:lnTo>
                  <a:pt x="75" y="396"/>
                </a:lnTo>
                <a:lnTo>
                  <a:pt x="1" y="402"/>
                </a:lnTo>
                <a:lnTo>
                  <a:pt x="0" y="390"/>
                </a:lnTo>
                <a:cubicBezTo>
                  <a:pt x="4" y="389"/>
                  <a:pt x="8" y="387"/>
                  <a:pt x="11" y="384"/>
                </a:cubicBezTo>
                <a:cubicBezTo>
                  <a:pt x="14" y="381"/>
                  <a:pt x="17" y="378"/>
                  <a:pt x="19" y="373"/>
                </a:cubicBezTo>
                <a:cubicBezTo>
                  <a:pt x="21" y="368"/>
                  <a:pt x="24" y="362"/>
                  <a:pt x="26" y="353"/>
                </a:cubicBezTo>
                <a:lnTo>
                  <a:pt x="83" y="154"/>
                </a:lnTo>
                <a:lnTo>
                  <a:pt x="130" y="15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>
            <p:custDataLst>
              <p:tags r:id="rId2"/>
            </p:custDataLst>
          </p:nvPr>
        </p:nvSpPr>
        <p:spPr>
          <a:xfrm>
            <a:off x="1200" y="0"/>
            <a:ext cx="12189600" cy="6858000"/>
          </a:xfrm>
          <a:prstGeom prst="rect">
            <a:avLst/>
          </a:prstGeom>
          <a:gradFill>
            <a:gsLst>
              <a:gs pos="3000">
                <a:schemeClr val="accent1">
                  <a:alpha val="40000"/>
                </a:schemeClr>
              </a:gs>
              <a:gs pos="100000">
                <a:schemeClr val="bg2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" name="任意多边形: 形状 4"/>
          <p:cNvSpPr/>
          <p:nvPr userDrawn="1">
            <p:custDataLst>
              <p:tags r:id="rId3"/>
            </p:custDataLst>
          </p:nvPr>
        </p:nvSpPr>
        <p:spPr>
          <a:xfrm>
            <a:off x="10358120" y="1015365"/>
            <a:ext cx="584200" cy="745490"/>
          </a:xfrm>
          <a:custGeom>
            <a:avLst/>
            <a:gdLst>
              <a:gd name="connsiteX0" fmla="*/ 0 w 1028700"/>
              <a:gd name="connsiteY0" fmla="*/ 428625 h 895350"/>
              <a:gd name="connsiteX1" fmla="*/ 177800 w 1028700"/>
              <a:gd name="connsiteY1" fmla="*/ 895350 h 895350"/>
              <a:gd name="connsiteX2" fmla="*/ 1028700 w 1028700"/>
              <a:gd name="connsiteY2" fmla="*/ 0 h 895350"/>
              <a:gd name="connsiteX3" fmla="*/ 0 w 1028700"/>
              <a:gd name="connsiteY3" fmla="*/ 428625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895350">
                <a:moveTo>
                  <a:pt x="0" y="428625"/>
                </a:moveTo>
                <a:lnTo>
                  <a:pt x="177800" y="895350"/>
                </a:lnTo>
                <a:lnTo>
                  <a:pt x="1028700" y="0"/>
                </a:lnTo>
                <a:lnTo>
                  <a:pt x="0" y="428625"/>
                </a:lnTo>
                <a:close/>
              </a:path>
            </a:pathLst>
          </a:custGeom>
          <a:gradFill>
            <a:gsLst>
              <a:gs pos="3000">
                <a:schemeClr val="accent1">
                  <a:lumMod val="100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6" name="任意多边形: 形状 5"/>
          <p:cNvSpPr/>
          <p:nvPr userDrawn="1">
            <p:custDataLst>
              <p:tags r:id="rId4"/>
            </p:custDataLst>
          </p:nvPr>
        </p:nvSpPr>
        <p:spPr>
          <a:xfrm>
            <a:off x="10104120" y="825500"/>
            <a:ext cx="1130300" cy="840740"/>
          </a:xfrm>
          <a:custGeom>
            <a:avLst/>
            <a:gdLst>
              <a:gd name="connsiteX0" fmla="*/ 1428750 w 1962150"/>
              <a:gd name="connsiteY0" fmla="*/ 244475 h 1009650"/>
              <a:gd name="connsiteX1" fmla="*/ 533400 w 1962150"/>
              <a:gd name="connsiteY1" fmla="*/ 714375 h 1009650"/>
              <a:gd name="connsiteX2" fmla="*/ 1079500 w 1962150"/>
              <a:gd name="connsiteY2" fmla="*/ 1009650 h 1009650"/>
              <a:gd name="connsiteX3" fmla="*/ 1962150 w 1962150"/>
              <a:gd name="connsiteY3" fmla="*/ 0 h 1009650"/>
              <a:gd name="connsiteX4" fmla="*/ 0 w 1962150"/>
              <a:gd name="connsiteY4" fmla="*/ 584200 h 1009650"/>
              <a:gd name="connsiteX5" fmla="*/ 422275 w 1962150"/>
              <a:gd name="connsiteY5" fmla="*/ 692150 h 1009650"/>
              <a:gd name="connsiteX6" fmla="*/ 1428750 w 1962150"/>
              <a:gd name="connsiteY6" fmla="*/ 244475 h 1009650"/>
              <a:gd name="connsiteX0-1" fmla="*/ 1457325 w 1990725"/>
              <a:gd name="connsiteY0-2" fmla="*/ 244475 h 1009650"/>
              <a:gd name="connsiteX1-3" fmla="*/ 561975 w 1990725"/>
              <a:gd name="connsiteY1-4" fmla="*/ 714375 h 1009650"/>
              <a:gd name="connsiteX2-5" fmla="*/ 1108075 w 1990725"/>
              <a:gd name="connsiteY2-6" fmla="*/ 1009650 h 1009650"/>
              <a:gd name="connsiteX3-7" fmla="*/ 1990725 w 1990725"/>
              <a:gd name="connsiteY3-8" fmla="*/ 0 h 1009650"/>
              <a:gd name="connsiteX4-9" fmla="*/ 0 w 1990725"/>
              <a:gd name="connsiteY4-10" fmla="*/ 596900 h 1009650"/>
              <a:gd name="connsiteX5-11" fmla="*/ 450850 w 1990725"/>
              <a:gd name="connsiteY5-12" fmla="*/ 692150 h 1009650"/>
              <a:gd name="connsiteX6-13" fmla="*/ 1457325 w 1990725"/>
              <a:gd name="connsiteY6-14" fmla="*/ 244475 h 10096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990725" h="1009650">
                <a:moveTo>
                  <a:pt x="1457325" y="244475"/>
                </a:moveTo>
                <a:lnTo>
                  <a:pt x="561975" y="714375"/>
                </a:lnTo>
                <a:lnTo>
                  <a:pt x="1108075" y="1009650"/>
                </a:lnTo>
                <a:lnTo>
                  <a:pt x="1990725" y="0"/>
                </a:lnTo>
                <a:lnTo>
                  <a:pt x="0" y="596900"/>
                </a:lnTo>
                <a:lnTo>
                  <a:pt x="450850" y="692150"/>
                </a:lnTo>
                <a:lnTo>
                  <a:pt x="1457325" y="244475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46000" y="662400"/>
            <a:ext cx="1609200" cy="1081088"/>
          </a:xfrm>
        </p:spPr>
        <p:txBody>
          <a:bodyPr wrap="square" anchor="b">
            <a:normAutofit/>
          </a:bodyPr>
          <a:lstStyle>
            <a:lvl1pPr>
              <a:defRPr sz="6000" b="0">
                <a:solidFill>
                  <a:schemeClr val="accent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1200" y="0"/>
            <a:ext cx="12189600" cy="6858000"/>
          </a:xfrm>
          <a:prstGeom prst="rect">
            <a:avLst/>
          </a:prstGeom>
          <a:gradFill>
            <a:gsLst>
              <a:gs pos="5000">
                <a:schemeClr val="accent1">
                  <a:alpha val="40000"/>
                </a:schemeClr>
              </a:gs>
              <a:gs pos="100000">
                <a:schemeClr val="bg2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9" name="任意多边形 77"/>
          <p:cNvSpPr/>
          <p:nvPr userDrawn="1">
            <p:custDataLst>
              <p:tags r:id="rId3"/>
            </p:custDataLst>
          </p:nvPr>
        </p:nvSpPr>
        <p:spPr>
          <a:xfrm flipH="1">
            <a:off x="4830962" y="6435037"/>
            <a:ext cx="905165" cy="422963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08" h="611">
                <a:moveTo>
                  <a:pt x="683" y="0"/>
                </a:moveTo>
                <a:cubicBezTo>
                  <a:pt x="873" y="-1"/>
                  <a:pt x="1025" y="143"/>
                  <a:pt x="1136" y="285"/>
                </a:cubicBezTo>
                <a:cubicBezTo>
                  <a:pt x="1173" y="333"/>
                  <a:pt x="1211" y="453"/>
                  <a:pt x="1294" y="589"/>
                </a:cubicBezTo>
                <a:lnTo>
                  <a:pt x="1308" y="611"/>
                </a:lnTo>
                <a:lnTo>
                  <a:pt x="0" y="611"/>
                </a:lnTo>
                <a:lnTo>
                  <a:pt x="1" y="606"/>
                </a:lnTo>
                <a:cubicBezTo>
                  <a:pt x="22" y="538"/>
                  <a:pt x="38" y="488"/>
                  <a:pt x="43" y="461"/>
                </a:cubicBezTo>
                <a:cubicBezTo>
                  <a:pt x="77" y="256"/>
                  <a:pt x="404" y="40"/>
                  <a:pt x="623" y="5"/>
                </a:cubicBezTo>
                <a:cubicBezTo>
                  <a:pt x="643" y="2"/>
                  <a:pt x="664" y="0"/>
                  <a:pt x="683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2" name="任意多边形: 形状 11"/>
          <p:cNvSpPr/>
          <p:nvPr userDrawn="1">
            <p:custDataLst>
              <p:tags r:id="rId4"/>
            </p:custDataLst>
          </p:nvPr>
        </p:nvSpPr>
        <p:spPr>
          <a:xfrm>
            <a:off x="4341186" y="6057545"/>
            <a:ext cx="1333725" cy="773988"/>
          </a:xfrm>
          <a:custGeom>
            <a:avLst/>
            <a:gdLst>
              <a:gd name="connsiteX0" fmla="*/ 451674 w 1333725"/>
              <a:gd name="connsiteY0" fmla="*/ 123 h 773988"/>
              <a:gd name="connsiteX1" fmla="*/ 773562 w 1333725"/>
              <a:gd name="connsiteY1" fmla="*/ 102828 h 773988"/>
              <a:gd name="connsiteX2" fmla="*/ 1333725 w 1333725"/>
              <a:gd name="connsiteY2" fmla="*/ 618838 h 773988"/>
              <a:gd name="connsiteX3" fmla="*/ 1028881 w 1333725"/>
              <a:gd name="connsiteY3" fmla="*/ 530799 h 773988"/>
              <a:gd name="connsiteX4" fmla="*/ 774477 w 1333725"/>
              <a:gd name="connsiteY4" fmla="*/ 773988 h 773988"/>
              <a:gd name="connsiteX5" fmla="*/ 31180 w 1333725"/>
              <a:gd name="connsiteY5" fmla="*/ 604363 h 773988"/>
              <a:gd name="connsiteX6" fmla="*/ 266197 w 1333725"/>
              <a:gd name="connsiteY6" fmla="*/ 45382 h 773988"/>
              <a:gd name="connsiteX7" fmla="*/ 451674 w 1333725"/>
              <a:gd name="connsiteY7" fmla="*/ 123 h 77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725" h="773988">
                <a:moveTo>
                  <a:pt x="451674" y="123"/>
                </a:moveTo>
                <a:cubicBezTo>
                  <a:pt x="547915" y="-2352"/>
                  <a:pt x="641217" y="32551"/>
                  <a:pt x="773562" y="102828"/>
                </a:cubicBezTo>
                <a:cubicBezTo>
                  <a:pt x="985951" y="215542"/>
                  <a:pt x="1282788" y="533298"/>
                  <a:pt x="1333725" y="618838"/>
                </a:cubicBezTo>
                <a:cubicBezTo>
                  <a:pt x="1212471" y="519994"/>
                  <a:pt x="1142310" y="499236"/>
                  <a:pt x="1028881" y="530799"/>
                </a:cubicBezTo>
                <a:cubicBezTo>
                  <a:pt x="915451" y="562362"/>
                  <a:pt x="801315" y="677095"/>
                  <a:pt x="774477" y="773988"/>
                </a:cubicBezTo>
                <a:cubicBezTo>
                  <a:pt x="571711" y="760862"/>
                  <a:pt x="129503" y="748369"/>
                  <a:pt x="31180" y="604363"/>
                </a:cubicBezTo>
                <a:cubicBezTo>
                  <a:pt x="-67142" y="460357"/>
                  <a:pt x="82385" y="122268"/>
                  <a:pt x="266197" y="45382"/>
                </a:cubicBezTo>
                <a:cubicBezTo>
                  <a:pt x="335127" y="16550"/>
                  <a:pt x="393930" y="1608"/>
                  <a:pt x="451674" y="123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0" name="任意多边形 90"/>
          <p:cNvSpPr/>
          <p:nvPr userDrawn="1">
            <p:custDataLst>
              <p:tags r:id="rId5"/>
            </p:custDataLst>
          </p:nvPr>
        </p:nvSpPr>
        <p:spPr>
          <a:xfrm flipH="1">
            <a:off x="6992361" y="5615096"/>
            <a:ext cx="842208" cy="833504"/>
          </a:xfrm>
          <a:custGeom>
            <a:avLst/>
            <a:gdLst>
              <a:gd name="connsiteX0" fmla="*/ 64 w 1216"/>
              <a:gd name="connsiteY0" fmla="*/ 1092 h 1204"/>
              <a:gd name="connsiteX1" fmla="*/ 133 w 1216"/>
              <a:gd name="connsiteY1" fmla="*/ 155 h 1204"/>
              <a:gd name="connsiteX2" fmla="*/ 631 w 1216"/>
              <a:gd name="connsiteY2" fmla="*/ 30 h 1204"/>
              <a:gd name="connsiteX3" fmla="*/ 1208 w 1216"/>
              <a:gd name="connsiteY3" fmla="*/ 420 h 1204"/>
              <a:gd name="connsiteX4" fmla="*/ 815 w 1216"/>
              <a:gd name="connsiteY4" fmla="*/ 1133 h 1204"/>
              <a:gd name="connsiteX5" fmla="*/ 64 w 1216"/>
              <a:gd name="connsiteY5" fmla="*/ 1092 h 1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" h="1204">
                <a:moveTo>
                  <a:pt x="64" y="1092"/>
                </a:moveTo>
                <a:cubicBezTo>
                  <a:pt x="-65" y="935"/>
                  <a:pt x="22" y="330"/>
                  <a:pt x="133" y="155"/>
                </a:cubicBezTo>
                <a:cubicBezTo>
                  <a:pt x="244" y="-20"/>
                  <a:pt x="416" y="-23"/>
                  <a:pt x="631" y="30"/>
                </a:cubicBezTo>
                <a:cubicBezTo>
                  <a:pt x="846" y="83"/>
                  <a:pt x="1156" y="228"/>
                  <a:pt x="1208" y="420"/>
                </a:cubicBezTo>
                <a:cubicBezTo>
                  <a:pt x="1260" y="612"/>
                  <a:pt x="1064" y="1046"/>
                  <a:pt x="815" y="1133"/>
                </a:cubicBezTo>
                <a:cubicBezTo>
                  <a:pt x="566" y="1220"/>
                  <a:pt x="193" y="1249"/>
                  <a:pt x="64" y="109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1" name="任意多边形 89"/>
          <p:cNvSpPr/>
          <p:nvPr userDrawn="1">
            <p:custDataLst>
              <p:tags r:id="rId6"/>
            </p:custDataLst>
          </p:nvPr>
        </p:nvSpPr>
        <p:spPr>
          <a:xfrm flipH="1">
            <a:off x="6504795" y="5398293"/>
            <a:ext cx="1176124" cy="886210"/>
          </a:xfrm>
          <a:custGeom>
            <a:avLst/>
            <a:gdLst>
              <a:gd name="connsiteX0" fmla="*/ 0 w 1706"/>
              <a:gd name="connsiteY0" fmla="*/ 374 h 1236"/>
              <a:gd name="connsiteX1" fmla="*/ 1036 w 1706"/>
              <a:gd name="connsiteY1" fmla="*/ 4 h 1236"/>
              <a:gd name="connsiteX2" fmla="*/ 1652 w 1706"/>
              <a:gd name="connsiteY2" fmla="*/ 286 h 1236"/>
              <a:gd name="connsiteX3" fmla="*/ 1524 w 1706"/>
              <a:gd name="connsiteY3" fmla="*/ 1119 h 1236"/>
              <a:gd name="connsiteX4" fmla="*/ 579 w 1706"/>
              <a:gd name="connsiteY4" fmla="*/ 1174 h 1236"/>
              <a:gd name="connsiteX5" fmla="*/ 455 w 1706"/>
              <a:gd name="connsiteY5" fmla="*/ 429 h 1236"/>
              <a:gd name="connsiteX6" fmla="*/ 0 w 1706"/>
              <a:gd name="connsiteY6" fmla="*/ 374 h 1236"/>
              <a:gd name="connsiteX0-1" fmla="*/ 0 w 9993"/>
              <a:gd name="connsiteY0-2" fmla="*/ 3029 h 10198"/>
              <a:gd name="connsiteX1-3" fmla="*/ 6073 w 9993"/>
              <a:gd name="connsiteY1-4" fmla="*/ 35 h 10198"/>
              <a:gd name="connsiteX2-5" fmla="*/ 9683 w 9993"/>
              <a:gd name="connsiteY2-6" fmla="*/ 2317 h 10198"/>
              <a:gd name="connsiteX3-7" fmla="*/ 8933 w 9993"/>
              <a:gd name="connsiteY3-8" fmla="*/ 9056 h 10198"/>
              <a:gd name="connsiteX4-9" fmla="*/ 2383 w 9993"/>
              <a:gd name="connsiteY4-10" fmla="*/ 9744 h 10198"/>
              <a:gd name="connsiteX5-11" fmla="*/ 2667 w 9993"/>
              <a:gd name="connsiteY5-12" fmla="*/ 3474 h 10198"/>
              <a:gd name="connsiteX6-13" fmla="*/ 0 w 9993"/>
              <a:gd name="connsiteY6-14" fmla="*/ 3029 h 10198"/>
              <a:gd name="connsiteX0-15" fmla="*/ 0 w 10000"/>
              <a:gd name="connsiteY0-16" fmla="*/ 2970 h 10000"/>
              <a:gd name="connsiteX1-17" fmla="*/ 6077 w 10000"/>
              <a:gd name="connsiteY1-18" fmla="*/ 34 h 10000"/>
              <a:gd name="connsiteX2-19" fmla="*/ 9690 w 10000"/>
              <a:gd name="connsiteY2-20" fmla="*/ 2272 h 10000"/>
              <a:gd name="connsiteX3-21" fmla="*/ 8939 w 10000"/>
              <a:gd name="connsiteY3-22" fmla="*/ 8880 h 10000"/>
              <a:gd name="connsiteX4-23" fmla="*/ 2385 w 10000"/>
              <a:gd name="connsiteY4-24" fmla="*/ 9555 h 10000"/>
              <a:gd name="connsiteX5-25" fmla="*/ 2669 w 10000"/>
              <a:gd name="connsiteY5-26" fmla="*/ 3407 h 10000"/>
              <a:gd name="connsiteX6-27" fmla="*/ 0 w 10000"/>
              <a:gd name="connsiteY6-28" fmla="*/ 2970 h 10000"/>
              <a:gd name="connsiteX0-29" fmla="*/ 0 w 10000"/>
              <a:gd name="connsiteY0-30" fmla="*/ 2970 h 10000"/>
              <a:gd name="connsiteX1-31" fmla="*/ 6077 w 10000"/>
              <a:gd name="connsiteY1-32" fmla="*/ 34 h 10000"/>
              <a:gd name="connsiteX2-33" fmla="*/ 9690 w 10000"/>
              <a:gd name="connsiteY2-34" fmla="*/ 2272 h 10000"/>
              <a:gd name="connsiteX3-35" fmla="*/ 8939 w 10000"/>
              <a:gd name="connsiteY3-36" fmla="*/ 8880 h 10000"/>
              <a:gd name="connsiteX4-37" fmla="*/ 2385 w 10000"/>
              <a:gd name="connsiteY4-38" fmla="*/ 9555 h 10000"/>
              <a:gd name="connsiteX5-39" fmla="*/ 2669 w 10000"/>
              <a:gd name="connsiteY5-40" fmla="*/ 3407 h 10000"/>
              <a:gd name="connsiteX6-41" fmla="*/ 0 w 10000"/>
              <a:gd name="connsiteY6-42" fmla="*/ 2970 h 10000"/>
              <a:gd name="connsiteX0-43" fmla="*/ 0 w 10000"/>
              <a:gd name="connsiteY0-44" fmla="*/ 2970 h 10000"/>
              <a:gd name="connsiteX1-45" fmla="*/ 6077 w 10000"/>
              <a:gd name="connsiteY1-46" fmla="*/ 34 h 10000"/>
              <a:gd name="connsiteX2-47" fmla="*/ 9690 w 10000"/>
              <a:gd name="connsiteY2-48" fmla="*/ 2272 h 10000"/>
              <a:gd name="connsiteX3-49" fmla="*/ 8939 w 10000"/>
              <a:gd name="connsiteY3-50" fmla="*/ 8880 h 10000"/>
              <a:gd name="connsiteX4-51" fmla="*/ 2385 w 10000"/>
              <a:gd name="connsiteY4-52" fmla="*/ 9555 h 10000"/>
              <a:gd name="connsiteX5-53" fmla="*/ 2669 w 10000"/>
              <a:gd name="connsiteY5-54" fmla="*/ 3407 h 10000"/>
              <a:gd name="connsiteX6-55" fmla="*/ 0 w 10000"/>
              <a:gd name="connsiteY6-56" fmla="*/ 2970 h 10000"/>
              <a:gd name="connsiteX0-57" fmla="*/ 0 w 10000"/>
              <a:gd name="connsiteY0-58" fmla="*/ 2970 h 10000"/>
              <a:gd name="connsiteX1-59" fmla="*/ 6077 w 10000"/>
              <a:gd name="connsiteY1-60" fmla="*/ 34 h 10000"/>
              <a:gd name="connsiteX2-61" fmla="*/ 9690 w 10000"/>
              <a:gd name="connsiteY2-62" fmla="*/ 2272 h 10000"/>
              <a:gd name="connsiteX3-63" fmla="*/ 8939 w 10000"/>
              <a:gd name="connsiteY3-64" fmla="*/ 8880 h 10000"/>
              <a:gd name="connsiteX4-65" fmla="*/ 2385 w 10000"/>
              <a:gd name="connsiteY4-66" fmla="*/ 9555 h 10000"/>
              <a:gd name="connsiteX5-67" fmla="*/ 2669 w 10000"/>
              <a:gd name="connsiteY5-68" fmla="*/ 3407 h 10000"/>
              <a:gd name="connsiteX6-69" fmla="*/ 0 w 10000"/>
              <a:gd name="connsiteY6-70" fmla="*/ 2970 h 10000"/>
              <a:gd name="connsiteX0-71" fmla="*/ 0 w 10000"/>
              <a:gd name="connsiteY0-72" fmla="*/ 2970 h 10000"/>
              <a:gd name="connsiteX1-73" fmla="*/ 6077 w 10000"/>
              <a:gd name="connsiteY1-74" fmla="*/ 34 h 10000"/>
              <a:gd name="connsiteX2-75" fmla="*/ 9690 w 10000"/>
              <a:gd name="connsiteY2-76" fmla="*/ 2272 h 10000"/>
              <a:gd name="connsiteX3-77" fmla="*/ 8939 w 10000"/>
              <a:gd name="connsiteY3-78" fmla="*/ 8880 h 10000"/>
              <a:gd name="connsiteX4-79" fmla="*/ 2385 w 10000"/>
              <a:gd name="connsiteY4-80" fmla="*/ 9555 h 10000"/>
              <a:gd name="connsiteX5-81" fmla="*/ 2669 w 10000"/>
              <a:gd name="connsiteY5-82" fmla="*/ 3407 h 10000"/>
              <a:gd name="connsiteX6-83" fmla="*/ 0 w 10000"/>
              <a:gd name="connsiteY6-84" fmla="*/ 2970 h 10000"/>
              <a:gd name="connsiteX0-85" fmla="*/ 0 w 10000"/>
              <a:gd name="connsiteY0-86" fmla="*/ 2970 h 10000"/>
              <a:gd name="connsiteX1-87" fmla="*/ 6077 w 10000"/>
              <a:gd name="connsiteY1-88" fmla="*/ 34 h 10000"/>
              <a:gd name="connsiteX2-89" fmla="*/ 9690 w 10000"/>
              <a:gd name="connsiteY2-90" fmla="*/ 2272 h 10000"/>
              <a:gd name="connsiteX3-91" fmla="*/ 8939 w 10000"/>
              <a:gd name="connsiteY3-92" fmla="*/ 8880 h 10000"/>
              <a:gd name="connsiteX4-93" fmla="*/ 2385 w 10000"/>
              <a:gd name="connsiteY4-94" fmla="*/ 9555 h 10000"/>
              <a:gd name="connsiteX5-95" fmla="*/ 2669 w 10000"/>
              <a:gd name="connsiteY5-96" fmla="*/ 3407 h 10000"/>
              <a:gd name="connsiteX6-97" fmla="*/ 0 w 10000"/>
              <a:gd name="connsiteY6-98" fmla="*/ 2970 h 10000"/>
              <a:gd name="connsiteX0-99" fmla="*/ 140 w 10140"/>
              <a:gd name="connsiteY0-100" fmla="*/ 2970 h 10000"/>
              <a:gd name="connsiteX1-101" fmla="*/ 6217 w 10140"/>
              <a:gd name="connsiteY1-102" fmla="*/ 34 h 10000"/>
              <a:gd name="connsiteX2-103" fmla="*/ 9830 w 10140"/>
              <a:gd name="connsiteY2-104" fmla="*/ 2272 h 10000"/>
              <a:gd name="connsiteX3-105" fmla="*/ 9079 w 10140"/>
              <a:gd name="connsiteY3-106" fmla="*/ 8880 h 10000"/>
              <a:gd name="connsiteX4-107" fmla="*/ 2525 w 10140"/>
              <a:gd name="connsiteY4-108" fmla="*/ 9555 h 10000"/>
              <a:gd name="connsiteX5-109" fmla="*/ 140 w 10140"/>
              <a:gd name="connsiteY5-110" fmla="*/ 2970 h 10000"/>
              <a:gd name="connsiteX0-111" fmla="*/ 40 w 10040"/>
              <a:gd name="connsiteY0-112" fmla="*/ 2970 h 10000"/>
              <a:gd name="connsiteX1-113" fmla="*/ 6117 w 10040"/>
              <a:gd name="connsiteY1-114" fmla="*/ 34 h 10000"/>
              <a:gd name="connsiteX2-115" fmla="*/ 9730 w 10040"/>
              <a:gd name="connsiteY2-116" fmla="*/ 2272 h 10000"/>
              <a:gd name="connsiteX3-117" fmla="*/ 8979 w 10040"/>
              <a:gd name="connsiteY3-118" fmla="*/ 8880 h 10000"/>
              <a:gd name="connsiteX4-119" fmla="*/ 2425 w 10040"/>
              <a:gd name="connsiteY4-120" fmla="*/ 9555 h 10000"/>
              <a:gd name="connsiteX5-121" fmla="*/ 40 w 10040"/>
              <a:gd name="connsiteY5-122" fmla="*/ 2970 h 10000"/>
              <a:gd name="connsiteX0-123" fmla="*/ 0 w 10000"/>
              <a:gd name="connsiteY0-124" fmla="*/ 2970 h 10000"/>
              <a:gd name="connsiteX1-125" fmla="*/ 6077 w 10000"/>
              <a:gd name="connsiteY1-126" fmla="*/ 34 h 10000"/>
              <a:gd name="connsiteX2-127" fmla="*/ 9690 w 10000"/>
              <a:gd name="connsiteY2-128" fmla="*/ 2272 h 10000"/>
              <a:gd name="connsiteX3-129" fmla="*/ 8939 w 10000"/>
              <a:gd name="connsiteY3-130" fmla="*/ 8880 h 10000"/>
              <a:gd name="connsiteX4-131" fmla="*/ 2385 w 10000"/>
              <a:gd name="connsiteY4-132" fmla="*/ 9555 h 10000"/>
              <a:gd name="connsiteX5-133" fmla="*/ 0 w 10000"/>
              <a:gd name="connsiteY5-134" fmla="*/ 2970 h 10000"/>
              <a:gd name="connsiteX0-135" fmla="*/ 0 w 10000"/>
              <a:gd name="connsiteY0-136" fmla="*/ 2970 h 10000"/>
              <a:gd name="connsiteX1-137" fmla="*/ 6077 w 10000"/>
              <a:gd name="connsiteY1-138" fmla="*/ 34 h 10000"/>
              <a:gd name="connsiteX2-139" fmla="*/ 9690 w 10000"/>
              <a:gd name="connsiteY2-140" fmla="*/ 2272 h 10000"/>
              <a:gd name="connsiteX3-141" fmla="*/ 8939 w 10000"/>
              <a:gd name="connsiteY3-142" fmla="*/ 8880 h 10000"/>
              <a:gd name="connsiteX4-143" fmla="*/ 2385 w 10000"/>
              <a:gd name="connsiteY4-144" fmla="*/ 9555 h 10000"/>
              <a:gd name="connsiteX5-145" fmla="*/ 0 w 10000"/>
              <a:gd name="connsiteY5-146" fmla="*/ 2970 h 10000"/>
              <a:gd name="connsiteX0-147" fmla="*/ 0 w 10000"/>
              <a:gd name="connsiteY0-148" fmla="*/ 2970 h 10000"/>
              <a:gd name="connsiteX1-149" fmla="*/ 6077 w 10000"/>
              <a:gd name="connsiteY1-150" fmla="*/ 34 h 10000"/>
              <a:gd name="connsiteX2-151" fmla="*/ 9690 w 10000"/>
              <a:gd name="connsiteY2-152" fmla="*/ 2272 h 10000"/>
              <a:gd name="connsiteX3-153" fmla="*/ 8939 w 10000"/>
              <a:gd name="connsiteY3-154" fmla="*/ 8880 h 10000"/>
              <a:gd name="connsiteX4-155" fmla="*/ 2385 w 10000"/>
              <a:gd name="connsiteY4-156" fmla="*/ 9555 h 10000"/>
              <a:gd name="connsiteX5-157" fmla="*/ 0 w 10000"/>
              <a:gd name="connsiteY5-158" fmla="*/ 2970 h 10000"/>
              <a:gd name="connsiteX0-159" fmla="*/ 0 w 10000"/>
              <a:gd name="connsiteY0-160" fmla="*/ 2970 h 10000"/>
              <a:gd name="connsiteX1-161" fmla="*/ 6077 w 10000"/>
              <a:gd name="connsiteY1-162" fmla="*/ 34 h 10000"/>
              <a:gd name="connsiteX2-163" fmla="*/ 9690 w 10000"/>
              <a:gd name="connsiteY2-164" fmla="*/ 2272 h 10000"/>
              <a:gd name="connsiteX3-165" fmla="*/ 8939 w 10000"/>
              <a:gd name="connsiteY3-166" fmla="*/ 8880 h 10000"/>
              <a:gd name="connsiteX4-167" fmla="*/ 2385 w 10000"/>
              <a:gd name="connsiteY4-168" fmla="*/ 9555 h 10000"/>
              <a:gd name="connsiteX5-169" fmla="*/ 0 w 10000"/>
              <a:gd name="connsiteY5-170" fmla="*/ 2970 h 10000"/>
              <a:gd name="connsiteX0-171" fmla="*/ 0 w 10000"/>
              <a:gd name="connsiteY0-172" fmla="*/ 2970 h 10000"/>
              <a:gd name="connsiteX1-173" fmla="*/ 6077 w 10000"/>
              <a:gd name="connsiteY1-174" fmla="*/ 34 h 10000"/>
              <a:gd name="connsiteX2-175" fmla="*/ 9690 w 10000"/>
              <a:gd name="connsiteY2-176" fmla="*/ 2272 h 10000"/>
              <a:gd name="connsiteX3-177" fmla="*/ 8939 w 10000"/>
              <a:gd name="connsiteY3-178" fmla="*/ 8880 h 10000"/>
              <a:gd name="connsiteX4-179" fmla="*/ 2385 w 10000"/>
              <a:gd name="connsiteY4-180" fmla="*/ 9555 h 10000"/>
              <a:gd name="connsiteX5-181" fmla="*/ 0 w 10000"/>
              <a:gd name="connsiteY5-182" fmla="*/ 2970 h 10000"/>
              <a:gd name="connsiteX0-183" fmla="*/ 0 w 9885"/>
              <a:gd name="connsiteY0-184" fmla="*/ 2971 h 10032"/>
              <a:gd name="connsiteX1-185" fmla="*/ 6077 w 9885"/>
              <a:gd name="connsiteY1-186" fmla="*/ 35 h 10032"/>
              <a:gd name="connsiteX2-187" fmla="*/ 9690 w 9885"/>
              <a:gd name="connsiteY2-188" fmla="*/ 2273 h 10032"/>
              <a:gd name="connsiteX3-189" fmla="*/ 8653 w 9885"/>
              <a:gd name="connsiteY3-190" fmla="*/ 8970 h 10032"/>
              <a:gd name="connsiteX4-191" fmla="*/ 2385 w 9885"/>
              <a:gd name="connsiteY4-192" fmla="*/ 9556 h 10032"/>
              <a:gd name="connsiteX5-193" fmla="*/ 0 w 9885"/>
              <a:gd name="connsiteY5-194" fmla="*/ 2971 h 10032"/>
              <a:gd name="connsiteX0-195" fmla="*/ 0 w 10052"/>
              <a:gd name="connsiteY0-196" fmla="*/ 2962 h 10123"/>
              <a:gd name="connsiteX1-197" fmla="*/ 6148 w 10052"/>
              <a:gd name="connsiteY1-198" fmla="*/ 35 h 10123"/>
              <a:gd name="connsiteX2-199" fmla="*/ 9803 w 10052"/>
              <a:gd name="connsiteY2-200" fmla="*/ 2266 h 10123"/>
              <a:gd name="connsiteX3-201" fmla="*/ 8754 w 10052"/>
              <a:gd name="connsiteY3-202" fmla="*/ 8941 h 10123"/>
              <a:gd name="connsiteX4-203" fmla="*/ 2413 w 10052"/>
              <a:gd name="connsiteY4-204" fmla="*/ 9526 h 10123"/>
              <a:gd name="connsiteX5-205" fmla="*/ 0 w 10052"/>
              <a:gd name="connsiteY5-206" fmla="*/ 2962 h 10123"/>
              <a:gd name="connsiteX0-207" fmla="*/ 0 w 10082"/>
              <a:gd name="connsiteY0-208" fmla="*/ 2961 h 10122"/>
              <a:gd name="connsiteX1-209" fmla="*/ 6148 w 10082"/>
              <a:gd name="connsiteY1-210" fmla="*/ 34 h 10122"/>
              <a:gd name="connsiteX2-211" fmla="*/ 9803 w 10082"/>
              <a:gd name="connsiteY2-212" fmla="*/ 2265 h 10122"/>
              <a:gd name="connsiteX3-213" fmla="*/ 8754 w 10082"/>
              <a:gd name="connsiteY3-214" fmla="*/ 8940 h 10122"/>
              <a:gd name="connsiteX4-215" fmla="*/ 2413 w 10082"/>
              <a:gd name="connsiteY4-216" fmla="*/ 9525 h 10122"/>
              <a:gd name="connsiteX5-217" fmla="*/ 0 w 10082"/>
              <a:gd name="connsiteY5-218" fmla="*/ 2961 h 101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082" h="10122">
                <a:moveTo>
                  <a:pt x="0" y="2961"/>
                </a:moveTo>
                <a:cubicBezTo>
                  <a:pt x="688" y="2289"/>
                  <a:pt x="4095" y="272"/>
                  <a:pt x="6148" y="34"/>
                </a:cubicBezTo>
                <a:cubicBezTo>
                  <a:pt x="8195" y="-202"/>
                  <a:pt x="9302" y="840"/>
                  <a:pt x="9803" y="2265"/>
                </a:cubicBezTo>
                <a:cubicBezTo>
                  <a:pt x="10304" y="3690"/>
                  <a:pt x="10231" y="7345"/>
                  <a:pt x="8754" y="8940"/>
                </a:cubicBezTo>
                <a:cubicBezTo>
                  <a:pt x="7277" y="10535"/>
                  <a:pt x="4057" y="10292"/>
                  <a:pt x="2413" y="9525"/>
                </a:cubicBezTo>
                <a:cubicBezTo>
                  <a:pt x="6646" y="3028"/>
                  <a:pt x="491" y="2230"/>
                  <a:pt x="0" y="296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80000"/>
                </a:schemeClr>
              </a:gs>
              <a:gs pos="47000">
                <a:schemeClr val="accent1">
                  <a:lumMod val="30000"/>
                  <a:lumOff val="7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19" name="任意多边形: 形状 118"/>
          <p:cNvSpPr/>
          <p:nvPr userDrawn="1">
            <p:custDataLst>
              <p:tags r:id="rId7"/>
            </p:custDataLst>
          </p:nvPr>
        </p:nvSpPr>
        <p:spPr>
          <a:xfrm flipH="1">
            <a:off x="11762999" y="4921586"/>
            <a:ext cx="429001" cy="1936414"/>
          </a:xfrm>
          <a:custGeom>
            <a:avLst/>
            <a:gdLst>
              <a:gd name="connsiteX0" fmla="*/ 0 w 429001"/>
              <a:gd name="connsiteY0" fmla="*/ 0 h 1936414"/>
              <a:gd name="connsiteX1" fmla="*/ 0 w 429001"/>
              <a:gd name="connsiteY1" fmla="*/ 1936414 h 1936414"/>
              <a:gd name="connsiteX2" fmla="*/ 89135 w 429001"/>
              <a:gd name="connsiteY2" fmla="*/ 1936414 h 1936414"/>
              <a:gd name="connsiteX3" fmla="*/ 90520 w 429001"/>
              <a:gd name="connsiteY3" fmla="*/ 1935030 h 1936414"/>
              <a:gd name="connsiteX4" fmla="*/ 429001 w 429001"/>
              <a:gd name="connsiteY4" fmla="*/ 1005417 h 1936414"/>
              <a:gd name="connsiteX5" fmla="*/ 57388 w 429001"/>
              <a:gd name="connsiteY5" fmla="*/ 42893 h 1936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001" h="1936414">
                <a:moveTo>
                  <a:pt x="0" y="0"/>
                </a:moveTo>
                <a:lnTo>
                  <a:pt x="0" y="1936414"/>
                </a:lnTo>
                <a:lnTo>
                  <a:pt x="89135" y="1936414"/>
                </a:lnTo>
                <a:lnTo>
                  <a:pt x="90520" y="1935030"/>
                </a:lnTo>
                <a:cubicBezTo>
                  <a:pt x="296100" y="1723219"/>
                  <a:pt x="429001" y="1385430"/>
                  <a:pt x="429001" y="1005417"/>
                </a:cubicBezTo>
                <a:cubicBezTo>
                  <a:pt x="429001" y="604811"/>
                  <a:pt x="281640" y="251523"/>
                  <a:pt x="57388" y="42893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13" name="任意多边形: 形状 112"/>
          <p:cNvSpPr/>
          <p:nvPr userDrawn="1">
            <p:custDataLst>
              <p:tags r:id="rId8"/>
            </p:custDataLst>
          </p:nvPr>
        </p:nvSpPr>
        <p:spPr>
          <a:xfrm flipH="1">
            <a:off x="10124527" y="2520506"/>
            <a:ext cx="2067473" cy="2745425"/>
          </a:xfrm>
          <a:custGeom>
            <a:avLst/>
            <a:gdLst>
              <a:gd name="connsiteX0" fmla="*/ 1227958 w 2067473"/>
              <a:gd name="connsiteY0" fmla="*/ 16 h 2745425"/>
              <a:gd name="connsiteX1" fmla="*/ 891132 w 2067473"/>
              <a:gd name="connsiteY1" fmla="*/ 60964 h 2745425"/>
              <a:gd name="connsiteX2" fmla="*/ 205278 w 2067473"/>
              <a:gd name="connsiteY2" fmla="*/ 1008948 h 2745425"/>
              <a:gd name="connsiteX3" fmla="*/ 206040 w 2067473"/>
              <a:gd name="connsiteY3" fmla="*/ 1880610 h 2745425"/>
              <a:gd name="connsiteX4" fmla="*/ 75349 w 2067473"/>
              <a:gd name="connsiteY4" fmla="*/ 2036193 h 2745425"/>
              <a:gd name="connsiteX5" fmla="*/ 0 w 2067473"/>
              <a:gd name="connsiteY5" fmla="*/ 2074549 h 2745425"/>
              <a:gd name="connsiteX6" fmla="*/ 0 w 2067473"/>
              <a:gd name="connsiteY6" fmla="*/ 2476393 h 2745425"/>
              <a:gd name="connsiteX7" fmla="*/ 17823 w 2067473"/>
              <a:gd name="connsiteY7" fmla="*/ 2480273 h 2745425"/>
              <a:gd name="connsiteX8" fmla="*/ 1816451 w 2067473"/>
              <a:gd name="connsiteY8" fmla="*/ 2736624 h 2745425"/>
              <a:gd name="connsiteX9" fmla="*/ 1854328 w 2067473"/>
              <a:gd name="connsiteY9" fmla="*/ 1948422 h 2745425"/>
              <a:gd name="connsiteX10" fmla="*/ 2067355 w 2067473"/>
              <a:gd name="connsiteY10" fmla="*/ 1392754 h 2745425"/>
              <a:gd name="connsiteX11" fmla="*/ 2026936 w 2067473"/>
              <a:gd name="connsiteY11" fmla="*/ 354995 h 2745425"/>
              <a:gd name="connsiteX12" fmla="*/ 1227958 w 2067473"/>
              <a:gd name="connsiteY12" fmla="*/ 16 h 274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67473" h="2745425">
                <a:moveTo>
                  <a:pt x="1227958" y="16"/>
                </a:moveTo>
                <a:cubicBezTo>
                  <a:pt x="1122208" y="840"/>
                  <a:pt x="1009339" y="18685"/>
                  <a:pt x="891132" y="60964"/>
                </a:cubicBezTo>
                <a:cubicBezTo>
                  <a:pt x="351956" y="254789"/>
                  <a:pt x="203752" y="713544"/>
                  <a:pt x="205278" y="1008948"/>
                </a:cubicBezTo>
                <a:cubicBezTo>
                  <a:pt x="206803" y="1304627"/>
                  <a:pt x="351193" y="1569283"/>
                  <a:pt x="206040" y="1880610"/>
                </a:cubicBezTo>
                <a:cubicBezTo>
                  <a:pt x="173120" y="1951167"/>
                  <a:pt x="127919" y="2000979"/>
                  <a:pt x="75349" y="2036193"/>
                </a:cubicBezTo>
                <a:lnTo>
                  <a:pt x="0" y="2074549"/>
                </a:lnTo>
                <a:lnTo>
                  <a:pt x="0" y="2476393"/>
                </a:lnTo>
                <a:lnTo>
                  <a:pt x="17823" y="2480273"/>
                </a:lnTo>
                <a:cubicBezTo>
                  <a:pt x="644248" y="2614368"/>
                  <a:pt x="1576605" y="2786453"/>
                  <a:pt x="1816451" y="2736624"/>
                </a:cubicBezTo>
                <a:cubicBezTo>
                  <a:pt x="2312666" y="2595511"/>
                  <a:pt x="1812638" y="2172446"/>
                  <a:pt x="1854328" y="1948422"/>
                </a:cubicBezTo>
                <a:cubicBezTo>
                  <a:pt x="1896018" y="1724398"/>
                  <a:pt x="2072694" y="1732085"/>
                  <a:pt x="2067355" y="1392754"/>
                </a:cubicBezTo>
                <a:cubicBezTo>
                  <a:pt x="2062016" y="1053423"/>
                  <a:pt x="1680704" y="700366"/>
                  <a:pt x="2026936" y="354995"/>
                </a:cubicBezTo>
                <a:cubicBezTo>
                  <a:pt x="1898560" y="219373"/>
                  <a:pt x="1606729" y="-2180"/>
                  <a:pt x="1227958" y="1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5" name="任意多边形 5"/>
          <p:cNvSpPr/>
          <p:nvPr userDrawn="1">
            <p:custDataLst>
              <p:tags r:id="rId9"/>
            </p:custDataLst>
          </p:nvPr>
        </p:nvSpPr>
        <p:spPr>
          <a:xfrm flipH="1">
            <a:off x="8221095" y="2254200"/>
            <a:ext cx="3037403" cy="4557026"/>
          </a:xfrm>
          <a:custGeom>
            <a:avLst/>
            <a:gdLst>
              <a:gd name="connsiteX0" fmla="*/ 0 w 4388"/>
              <a:gd name="connsiteY0" fmla="*/ 458 h 5504"/>
              <a:gd name="connsiteX1" fmla="*/ 1440 w 4388"/>
              <a:gd name="connsiteY1" fmla="*/ 151 h 5504"/>
              <a:gd name="connsiteX2" fmla="*/ 2980 w 4388"/>
              <a:gd name="connsiteY2" fmla="*/ 76 h 5504"/>
              <a:gd name="connsiteX3" fmla="*/ 4271 w 4388"/>
              <a:gd name="connsiteY3" fmla="*/ 1064 h 5504"/>
              <a:gd name="connsiteX4" fmla="*/ 4167 w 4388"/>
              <a:gd name="connsiteY4" fmla="*/ 2290 h 5504"/>
              <a:gd name="connsiteX5" fmla="*/ 3129 w 4388"/>
              <a:gd name="connsiteY5" fmla="*/ 3353 h 5504"/>
              <a:gd name="connsiteX6" fmla="*/ 3566 w 4388"/>
              <a:gd name="connsiteY6" fmla="*/ 5239 h 5504"/>
              <a:gd name="connsiteX7" fmla="*/ 1316 w 4388"/>
              <a:gd name="connsiteY7" fmla="*/ 5370 h 5504"/>
              <a:gd name="connsiteX8" fmla="*/ 556 w 4388"/>
              <a:gd name="connsiteY8" fmla="*/ 3629 h 5504"/>
              <a:gd name="connsiteX9" fmla="*/ 1850 w 4388"/>
              <a:gd name="connsiteY9" fmla="*/ 2065 h 5504"/>
              <a:gd name="connsiteX10" fmla="*/ 1557 w 4388"/>
              <a:gd name="connsiteY10" fmla="*/ 914 h 5504"/>
              <a:gd name="connsiteX11" fmla="*/ 590 w 4388"/>
              <a:gd name="connsiteY11" fmla="*/ 408 h 5504"/>
              <a:gd name="connsiteX12" fmla="*/ 0 w 4388"/>
              <a:gd name="connsiteY12" fmla="*/ 458 h 5504"/>
              <a:gd name="connsiteX0-1" fmla="*/ 0 w 10000"/>
              <a:gd name="connsiteY0-2" fmla="*/ 832 h 11961"/>
              <a:gd name="connsiteX1-3" fmla="*/ 3282 w 10000"/>
              <a:gd name="connsiteY1-4" fmla="*/ 274 h 11961"/>
              <a:gd name="connsiteX2-5" fmla="*/ 6791 w 10000"/>
              <a:gd name="connsiteY2-6" fmla="*/ 138 h 11961"/>
              <a:gd name="connsiteX3-7" fmla="*/ 9733 w 10000"/>
              <a:gd name="connsiteY3-8" fmla="*/ 1933 h 11961"/>
              <a:gd name="connsiteX4-9" fmla="*/ 9496 w 10000"/>
              <a:gd name="connsiteY4-10" fmla="*/ 4161 h 11961"/>
              <a:gd name="connsiteX5-11" fmla="*/ 7131 w 10000"/>
              <a:gd name="connsiteY5-12" fmla="*/ 6092 h 11961"/>
              <a:gd name="connsiteX6-13" fmla="*/ 8127 w 10000"/>
              <a:gd name="connsiteY6-14" fmla="*/ 9519 h 11961"/>
              <a:gd name="connsiteX7-15" fmla="*/ 1966 w 10000"/>
              <a:gd name="connsiteY7-16" fmla="*/ 11888 h 11961"/>
              <a:gd name="connsiteX8-17" fmla="*/ 1267 w 10000"/>
              <a:gd name="connsiteY8-18" fmla="*/ 6593 h 11961"/>
              <a:gd name="connsiteX9-19" fmla="*/ 4216 w 10000"/>
              <a:gd name="connsiteY9-20" fmla="*/ 3752 h 11961"/>
              <a:gd name="connsiteX10-21" fmla="*/ 3548 w 10000"/>
              <a:gd name="connsiteY10-22" fmla="*/ 1661 h 11961"/>
              <a:gd name="connsiteX11-23" fmla="*/ 1345 w 10000"/>
              <a:gd name="connsiteY11-24" fmla="*/ 741 h 11961"/>
              <a:gd name="connsiteX12-25" fmla="*/ 0 w 10000"/>
              <a:gd name="connsiteY12-26" fmla="*/ 832 h 11961"/>
              <a:gd name="connsiteX0-27" fmla="*/ 0 w 10000"/>
              <a:gd name="connsiteY0-28" fmla="*/ 832 h 11961"/>
              <a:gd name="connsiteX1-29" fmla="*/ 3282 w 10000"/>
              <a:gd name="connsiteY1-30" fmla="*/ 274 h 11961"/>
              <a:gd name="connsiteX2-31" fmla="*/ 6791 w 10000"/>
              <a:gd name="connsiteY2-32" fmla="*/ 138 h 11961"/>
              <a:gd name="connsiteX3-33" fmla="*/ 9733 w 10000"/>
              <a:gd name="connsiteY3-34" fmla="*/ 1933 h 11961"/>
              <a:gd name="connsiteX4-35" fmla="*/ 9496 w 10000"/>
              <a:gd name="connsiteY4-36" fmla="*/ 4161 h 11961"/>
              <a:gd name="connsiteX5-37" fmla="*/ 7131 w 10000"/>
              <a:gd name="connsiteY5-38" fmla="*/ 6092 h 11961"/>
              <a:gd name="connsiteX6-39" fmla="*/ 8127 w 10000"/>
              <a:gd name="connsiteY6-40" fmla="*/ 9519 h 11961"/>
              <a:gd name="connsiteX7-41" fmla="*/ 1966 w 10000"/>
              <a:gd name="connsiteY7-42" fmla="*/ 11888 h 11961"/>
              <a:gd name="connsiteX8-43" fmla="*/ 1267 w 10000"/>
              <a:gd name="connsiteY8-44" fmla="*/ 6593 h 11961"/>
              <a:gd name="connsiteX9-45" fmla="*/ 4216 w 10000"/>
              <a:gd name="connsiteY9-46" fmla="*/ 3752 h 11961"/>
              <a:gd name="connsiteX10-47" fmla="*/ 3548 w 10000"/>
              <a:gd name="connsiteY10-48" fmla="*/ 1661 h 11961"/>
              <a:gd name="connsiteX11-49" fmla="*/ 1345 w 10000"/>
              <a:gd name="connsiteY11-50" fmla="*/ 741 h 11961"/>
              <a:gd name="connsiteX12-51" fmla="*/ 0 w 10000"/>
              <a:gd name="connsiteY12-52" fmla="*/ 832 h 11961"/>
              <a:gd name="connsiteX0-53" fmla="*/ 0 w 10000"/>
              <a:gd name="connsiteY0-54" fmla="*/ 832 h 11961"/>
              <a:gd name="connsiteX1-55" fmla="*/ 3282 w 10000"/>
              <a:gd name="connsiteY1-56" fmla="*/ 274 h 11961"/>
              <a:gd name="connsiteX2-57" fmla="*/ 6791 w 10000"/>
              <a:gd name="connsiteY2-58" fmla="*/ 138 h 11961"/>
              <a:gd name="connsiteX3-59" fmla="*/ 9733 w 10000"/>
              <a:gd name="connsiteY3-60" fmla="*/ 1933 h 11961"/>
              <a:gd name="connsiteX4-61" fmla="*/ 9496 w 10000"/>
              <a:gd name="connsiteY4-62" fmla="*/ 4161 h 11961"/>
              <a:gd name="connsiteX5-63" fmla="*/ 7131 w 10000"/>
              <a:gd name="connsiteY5-64" fmla="*/ 6092 h 11961"/>
              <a:gd name="connsiteX6-65" fmla="*/ 8127 w 10000"/>
              <a:gd name="connsiteY6-66" fmla="*/ 9519 h 11961"/>
              <a:gd name="connsiteX7-67" fmla="*/ 1966 w 10000"/>
              <a:gd name="connsiteY7-68" fmla="*/ 11888 h 11961"/>
              <a:gd name="connsiteX8-69" fmla="*/ 1267 w 10000"/>
              <a:gd name="connsiteY8-70" fmla="*/ 6593 h 11961"/>
              <a:gd name="connsiteX9-71" fmla="*/ 4216 w 10000"/>
              <a:gd name="connsiteY9-72" fmla="*/ 3752 h 11961"/>
              <a:gd name="connsiteX10-73" fmla="*/ 3548 w 10000"/>
              <a:gd name="connsiteY10-74" fmla="*/ 1661 h 11961"/>
              <a:gd name="connsiteX11-75" fmla="*/ 1345 w 10000"/>
              <a:gd name="connsiteY11-76" fmla="*/ 741 h 11961"/>
              <a:gd name="connsiteX12-77" fmla="*/ 0 w 10000"/>
              <a:gd name="connsiteY12-78" fmla="*/ 832 h 11961"/>
              <a:gd name="connsiteX0-79" fmla="*/ 0 w 10000"/>
              <a:gd name="connsiteY0-80" fmla="*/ 832 h 11961"/>
              <a:gd name="connsiteX1-81" fmla="*/ 3282 w 10000"/>
              <a:gd name="connsiteY1-82" fmla="*/ 274 h 11961"/>
              <a:gd name="connsiteX2-83" fmla="*/ 6791 w 10000"/>
              <a:gd name="connsiteY2-84" fmla="*/ 138 h 11961"/>
              <a:gd name="connsiteX3-85" fmla="*/ 9733 w 10000"/>
              <a:gd name="connsiteY3-86" fmla="*/ 1933 h 11961"/>
              <a:gd name="connsiteX4-87" fmla="*/ 9496 w 10000"/>
              <a:gd name="connsiteY4-88" fmla="*/ 4161 h 11961"/>
              <a:gd name="connsiteX5-89" fmla="*/ 7131 w 10000"/>
              <a:gd name="connsiteY5-90" fmla="*/ 6092 h 11961"/>
              <a:gd name="connsiteX6-91" fmla="*/ 8127 w 10000"/>
              <a:gd name="connsiteY6-92" fmla="*/ 9519 h 11961"/>
              <a:gd name="connsiteX7-93" fmla="*/ 1966 w 10000"/>
              <a:gd name="connsiteY7-94" fmla="*/ 11888 h 11961"/>
              <a:gd name="connsiteX8-95" fmla="*/ 1267 w 10000"/>
              <a:gd name="connsiteY8-96" fmla="*/ 6593 h 11961"/>
              <a:gd name="connsiteX9-97" fmla="*/ 4216 w 10000"/>
              <a:gd name="connsiteY9-98" fmla="*/ 3752 h 11961"/>
              <a:gd name="connsiteX10-99" fmla="*/ 3548 w 10000"/>
              <a:gd name="connsiteY10-100" fmla="*/ 1661 h 11961"/>
              <a:gd name="connsiteX11-101" fmla="*/ 1345 w 10000"/>
              <a:gd name="connsiteY11-102" fmla="*/ 741 h 11961"/>
              <a:gd name="connsiteX12-103" fmla="*/ 0 w 10000"/>
              <a:gd name="connsiteY12-104" fmla="*/ 832 h 119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10000" h="11961">
                <a:moveTo>
                  <a:pt x="0" y="832"/>
                </a:moveTo>
                <a:cubicBezTo>
                  <a:pt x="426" y="656"/>
                  <a:pt x="2031" y="423"/>
                  <a:pt x="3282" y="274"/>
                </a:cubicBezTo>
                <a:cubicBezTo>
                  <a:pt x="4533" y="125"/>
                  <a:pt x="5497" y="-176"/>
                  <a:pt x="6791" y="138"/>
                </a:cubicBezTo>
                <a:cubicBezTo>
                  <a:pt x="8086" y="452"/>
                  <a:pt x="9303" y="1230"/>
                  <a:pt x="9733" y="1933"/>
                </a:cubicBezTo>
                <a:cubicBezTo>
                  <a:pt x="10089" y="2515"/>
                  <a:pt x="10162" y="3309"/>
                  <a:pt x="9496" y="4161"/>
                </a:cubicBezTo>
                <a:cubicBezTo>
                  <a:pt x="8831" y="5013"/>
                  <a:pt x="8008" y="5138"/>
                  <a:pt x="7131" y="6092"/>
                </a:cubicBezTo>
                <a:cubicBezTo>
                  <a:pt x="6253" y="7046"/>
                  <a:pt x="9239" y="9477"/>
                  <a:pt x="8127" y="9519"/>
                </a:cubicBezTo>
                <a:cubicBezTo>
                  <a:pt x="7612" y="9807"/>
                  <a:pt x="3078" y="12431"/>
                  <a:pt x="1966" y="11888"/>
                </a:cubicBezTo>
                <a:cubicBezTo>
                  <a:pt x="854" y="11344"/>
                  <a:pt x="836" y="7646"/>
                  <a:pt x="1267" y="6593"/>
                </a:cubicBezTo>
                <a:cubicBezTo>
                  <a:pt x="1742" y="5434"/>
                  <a:pt x="3797" y="4671"/>
                  <a:pt x="4216" y="3752"/>
                </a:cubicBezTo>
                <a:cubicBezTo>
                  <a:pt x="4635" y="2832"/>
                  <a:pt x="4123" y="2262"/>
                  <a:pt x="3548" y="1661"/>
                </a:cubicBezTo>
                <a:cubicBezTo>
                  <a:pt x="2974" y="1059"/>
                  <a:pt x="1970" y="808"/>
                  <a:pt x="1345" y="741"/>
                </a:cubicBezTo>
                <a:cubicBezTo>
                  <a:pt x="720" y="674"/>
                  <a:pt x="278" y="792"/>
                  <a:pt x="0" y="83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90000"/>
                  <a:lumOff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15" name="任意多边形: 形状 114"/>
          <p:cNvSpPr/>
          <p:nvPr userDrawn="1">
            <p:custDataLst>
              <p:tags r:id="rId10"/>
            </p:custDataLst>
          </p:nvPr>
        </p:nvSpPr>
        <p:spPr>
          <a:xfrm flipH="1">
            <a:off x="9937953" y="4595089"/>
            <a:ext cx="2254047" cy="2262911"/>
          </a:xfrm>
          <a:custGeom>
            <a:avLst/>
            <a:gdLst>
              <a:gd name="connsiteX0" fmla="*/ 570198 w 2254047"/>
              <a:gd name="connsiteY0" fmla="*/ 28 h 2262911"/>
              <a:gd name="connsiteX1" fmla="*/ 23719 w 2254047"/>
              <a:gd name="connsiteY1" fmla="*/ 67693 h 2262911"/>
              <a:gd name="connsiteX2" fmla="*/ 0 w 2254047"/>
              <a:gd name="connsiteY2" fmla="*/ 73513 h 2262911"/>
              <a:gd name="connsiteX3" fmla="*/ 0 w 2254047"/>
              <a:gd name="connsiteY3" fmla="*/ 445062 h 2262911"/>
              <a:gd name="connsiteX4" fmla="*/ 29640 w 2254047"/>
              <a:gd name="connsiteY4" fmla="*/ 463367 h 2262911"/>
              <a:gd name="connsiteX5" fmla="*/ 271867 w 2254047"/>
              <a:gd name="connsiteY5" fmla="*/ 1230804 h 2262911"/>
              <a:gd name="connsiteX6" fmla="*/ 40722 w 2254047"/>
              <a:gd name="connsiteY6" fmla="*/ 1657827 h 2262911"/>
              <a:gd name="connsiteX7" fmla="*/ 0 w 2254047"/>
              <a:gd name="connsiteY7" fmla="*/ 1704410 h 2262911"/>
              <a:gd name="connsiteX8" fmla="*/ 0 w 2254047"/>
              <a:gd name="connsiteY8" fmla="*/ 2221892 h 2262911"/>
              <a:gd name="connsiteX9" fmla="*/ 48291 w 2254047"/>
              <a:gd name="connsiteY9" fmla="*/ 2255989 h 2262911"/>
              <a:gd name="connsiteX10" fmla="*/ 60058 w 2254047"/>
              <a:gd name="connsiteY10" fmla="*/ 2262911 h 2262911"/>
              <a:gd name="connsiteX11" fmla="*/ 2050780 w 2254047"/>
              <a:gd name="connsiteY11" fmla="*/ 2262911 h 2262911"/>
              <a:gd name="connsiteX12" fmla="*/ 2052164 w 2254047"/>
              <a:gd name="connsiteY12" fmla="*/ 2262219 h 2262911"/>
              <a:gd name="connsiteX13" fmla="*/ 2162914 w 2254047"/>
              <a:gd name="connsiteY13" fmla="*/ 1867651 h 2262911"/>
              <a:gd name="connsiteX14" fmla="*/ 1594630 w 2254047"/>
              <a:gd name="connsiteY14" fmla="*/ 1680058 h 2262911"/>
              <a:gd name="connsiteX15" fmla="*/ 1854200 w 2254047"/>
              <a:gd name="connsiteY15" fmla="*/ 697791 h 2262911"/>
              <a:gd name="connsiteX16" fmla="*/ 667104 w 2254047"/>
              <a:gd name="connsiteY16" fmla="*/ 4182 h 2262911"/>
              <a:gd name="connsiteX17" fmla="*/ 570198 w 2254047"/>
              <a:gd name="connsiteY17" fmla="*/ 28 h 226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54047" h="2262911">
                <a:moveTo>
                  <a:pt x="570198" y="28"/>
                </a:moveTo>
                <a:cubicBezTo>
                  <a:pt x="404766" y="-1010"/>
                  <a:pt x="208186" y="26506"/>
                  <a:pt x="23719" y="67693"/>
                </a:cubicBezTo>
                <a:lnTo>
                  <a:pt x="0" y="73513"/>
                </a:lnTo>
                <a:lnTo>
                  <a:pt x="0" y="445062"/>
                </a:lnTo>
                <a:lnTo>
                  <a:pt x="29640" y="463367"/>
                </a:lnTo>
                <a:cubicBezTo>
                  <a:pt x="210544" y="594898"/>
                  <a:pt x="408140" y="881317"/>
                  <a:pt x="271867" y="1230804"/>
                </a:cubicBezTo>
                <a:cubicBezTo>
                  <a:pt x="174528" y="1480438"/>
                  <a:pt x="109366" y="1576754"/>
                  <a:pt x="40722" y="1657827"/>
                </a:cubicBezTo>
                <a:lnTo>
                  <a:pt x="0" y="1704410"/>
                </a:lnTo>
                <a:lnTo>
                  <a:pt x="0" y="2221892"/>
                </a:lnTo>
                <a:lnTo>
                  <a:pt x="48291" y="2255989"/>
                </a:lnTo>
                <a:lnTo>
                  <a:pt x="60058" y="2262911"/>
                </a:lnTo>
                <a:lnTo>
                  <a:pt x="2050780" y="2262911"/>
                </a:lnTo>
                <a:lnTo>
                  <a:pt x="2052164" y="2262219"/>
                </a:lnTo>
                <a:cubicBezTo>
                  <a:pt x="2251513" y="2183997"/>
                  <a:pt x="2330422" y="2060089"/>
                  <a:pt x="2162914" y="1867651"/>
                </a:cubicBezTo>
                <a:cubicBezTo>
                  <a:pt x="1844509" y="2114083"/>
                  <a:pt x="1248538" y="2260142"/>
                  <a:pt x="1594630" y="1680058"/>
                </a:cubicBezTo>
                <a:cubicBezTo>
                  <a:pt x="1792595" y="1347098"/>
                  <a:pt x="1937262" y="1120048"/>
                  <a:pt x="1854200" y="697791"/>
                </a:cubicBezTo>
                <a:cubicBezTo>
                  <a:pt x="1787750" y="360677"/>
                  <a:pt x="1368978" y="65097"/>
                  <a:pt x="667104" y="4182"/>
                </a:cubicBezTo>
                <a:cubicBezTo>
                  <a:pt x="635956" y="1413"/>
                  <a:pt x="604115" y="28"/>
                  <a:pt x="570198" y="28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80000"/>
                  <a:lumOff val="2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7" name="任意多边形 95"/>
          <p:cNvSpPr/>
          <p:nvPr userDrawn="1">
            <p:custDataLst>
              <p:tags r:id="rId11"/>
            </p:custDataLst>
          </p:nvPr>
        </p:nvSpPr>
        <p:spPr>
          <a:xfrm flipH="1">
            <a:off x="8655227" y="5368893"/>
            <a:ext cx="1934021" cy="1489107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794" h="2151">
                <a:moveTo>
                  <a:pt x="1719" y="0"/>
                </a:moveTo>
                <a:cubicBezTo>
                  <a:pt x="2039" y="-3"/>
                  <a:pt x="2427" y="105"/>
                  <a:pt x="2621" y="382"/>
                </a:cubicBezTo>
                <a:cubicBezTo>
                  <a:pt x="2869" y="736"/>
                  <a:pt x="2810" y="1333"/>
                  <a:pt x="2694" y="1789"/>
                </a:cubicBezTo>
                <a:cubicBezTo>
                  <a:pt x="2651" y="1960"/>
                  <a:pt x="2608" y="2071"/>
                  <a:pt x="2543" y="2149"/>
                </a:cubicBezTo>
                <a:lnTo>
                  <a:pt x="2541" y="2151"/>
                </a:lnTo>
                <a:lnTo>
                  <a:pt x="0" y="2151"/>
                </a:lnTo>
                <a:lnTo>
                  <a:pt x="25" y="2142"/>
                </a:lnTo>
                <a:cubicBezTo>
                  <a:pt x="597" y="1925"/>
                  <a:pt x="741" y="1698"/>
                  <a:pt x="811" y="1482"/>
                </a:cubicBezTo>
                <a:cubicBezTo>
                  <a:pt x="896" y="1222"/>
                  <a:pt x="671" y="786"/>
                  <a:pt x="812" y="485"/>
                </a:cubicBezTo>
                <a:cubicBezTo>
                  <a:pt x="953" y="184"/>
                  <a:pt x="1138" y="106"/>
                  <a:pt x="1472" y="28"/>
                </a:cubicBezTo>
                <a:cubicBezTo>
                  <a:pt x="1545" y="11"/>
                  <a:pt x="1630" y="1"/>
                  <a:pt x="1719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70000"/>
                </a:schemeClr>
              </a:gs>
              <a:gs pos="55000">
                <a:schemeClr val="accent1">
                  <a:lumMod val="100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8" name="任意多边形 98"/>
          <p:cNvSpPr/>
          <p:nvPr userDrawn="1">
            <p:custDataLst>
              <p:tags r:id="rId12"/>
            </p:custDataLst>
          </p:nvPr>
        </p:nvSpPr>
        <p:spPr>
          <a:xfrm flipH="1">
            <a:off x="7464753" y="4995965"/>
            <a:ext cx="2350191" cy="1862035"/>
          </a:xfrm>
          <a:custGeom>
            <a:avLst/>
            <a:gdLst>
              <a:gd name="connsiteX0" fmla="*/ 2355 w 3395"/>
              <a:gd name="connsiteY0" fmla="*/ 0 h 2690"/>
              <a:gd name="connsiteX1" fmla="*/ 3288 w 3395"/>
              <a:gd name="connsiteY1" fmla="*/ 475 h 2690"/>
              <a:gd name="connsiteX2" fmla="*/ 3048 w 3395"/>
              <a:gd name="connsiteY2" fmla="*/ 1824 h 2690"/>
              <a:gd name="connsiteX3" fmla="*/ 3288 w 3395"/>
              <a:gd name="connsiteY3" fmla="*/ 2339 h 2690"/>
              <a:gd name="connsiteX4" fmla="*/ 2742 w 3395"/>
              <a:gd name="connsiteY4" fmla="*/ 2686 h 2690"/>
              <a:gd name="connsiteX5" fmla="*/ 2734 w 3395"/>
              <a:gd name="connsiteY5" fmla="*/ 2690 h 2690"/>
              <a:gd name="connsiteX6" fmla="*/ 941 w 3395"/>
              <a:gd name="connsiteY6" fmla="*/ 2690 h 2690"/>
              <a:gd name="connsiteX7" fmla="*/ 925 w 3395"/>
              <a:gd name="connsiteY7" fmla="*/ 2674 h 2690"/>
              <a:gd name="connsiteX8" fmla="*/ 768 w 3395"/>
              <a:gd name="connsiteY8" fmla="*/ 1930 h 2690"/>
              <a:gd name="connsiteX9" fmla="*/ 1028 w 3395"/>
              <a:gd name="connsiteY9" fmla="*/ 934 h 2690"/>
              <a:gd name="connsiteX10" fmla="*/ 0 w 3395"/>
              <a:gd name="connsiteY10" fmla="*/ 679 h 2690"/>
              <a:gd name="connsiteX11" fmla="*/ 1933 w 3395"/>
              <a:gd name="connsiteY11" fmla="*/ 29 h 2690"/>
              <a:gd name="connsiteX12" fmla="*/ 2355 w 3395"/>
              <a:gd name="connsiteY12" fmla="*/ 0 h 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95" h="2690">
                <a:moveTo>
                  <a:pt x="2355" y="0"/>
                </a:moveTo>
                <a:cubicBezTo>
                  <a:pt x="2766" y="3"/>
                  <a:pt x="3127" y="115"/>
                  <a:pt x="3288" y="475"/>
                </a:cubicBezTo>
                <a:cubicBezTo>
                  <a:pt x="3503" y="955"/>
                  <a:pt x="3021" y="1409"/>
                  <a:pt x="3048" y="1824"/>
                </a:cubicBezTo>
                <a:cubicBezTo>
                  <a:pt x="3075" y="2239"/>
                  <a:pt x="3621" y="2095"/>
                  <a:pt x="3288" y="2339"/>
                </a:cubicBezTo>
                <a:cubicBezTo>
                  <a:pt x="3132" y="2454"/>
                  <a:pt x="2944" y="2578"/>
                  <a:pt x="2742" y="2686"/>
                </a:cubicBezTo>
                <a:lnTo>
                  <a:pt x="2734" y="2690"/>
                </a:lnTo>
                <a:lnTo>
                  <a:pt x="941" y="2690"/>
                </a:lnTo>
                <a:lnTo>
                  <a:pt x="925" y="2674"/>
                </a:lnTo>
                <a:cubicBezTo>
                  <a:pt x="759" y="2503"/>
                  <a:pt x="612" y="2255"/>
                  <a:pt x="768" y="1930"/>
                </a:cubicBezTo>
                <a:cubicBezTo>
                  <a:pt x="953" y="1545"/>
                  <a:pt x="1148" y="1254"/>
                  <a:pt x="1028" y="934"/>
                </a:cubicBezTo>
                <a:cubicBezTo>
                  <a:pt x="908" y="614"/>
                  <a:pt x="319" y="593"/>
                  <a:pt x="0" y="679"/>
                </a:cubicBezTo>
                <a:cubicBezTo>
                  <a:pt x="240" y="488"/>
                  <a:pt x="1363" y="103"/>
                  <a:pt x="1933" y="29"/>
                </a:cubicBezTo>
                <a:cubicBezTo>
                  <a:pt x="2076" y="11"/>
                  <a:pt x="2218" y="-1"/>
                  <a:pt x="235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9" name="任意多边形 34"/>
          <p:cNvSpPr/>
          <p:nvPr userDrawn="1">
            <p:custDataLst>
              <p:tags r:id="rId13"/>
            </p:custDataLst>
          </p:nvPr>
        </p:nvSpPr>
        <p:spPr>
          <a:xfrm flipH="1">
            <a:off x="6370600" y="6336780"/>
            <a:ext cx="1655029" cy="52122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00" h="753">
                <a:moveTo>
                  <a:pt x="1250" y="0"/>
                </a:moveTo>
                <a:cubicBezTo>
                  <a:pt x="1940" y="0"/>
                  <a:pt x="2500" y="301"/>
                  <a:pt x="2500" y="672"/>
                </a:cubicBezTo>
                <a:cubicBezTo>
                  <a:pt x="2500" y="695"/>
                  <a:pt x="2498" y="718"/>
                  <a:pt x="2494" y="741"/>
                </a:cubicBezTo>
                <a:lnTo>
                  <a:pt x="2491" y="753"/>
                </a:lnTo>
                <a:lnTo>
                  <a:pt x="9" y="753"/>
                </a:lnTo>
                <a:lnTo>
                  <a:pt x="6" y="741"/>
                </a:lnTo>
                <a:cubicBezTo>
                  <a:pt x="2" y="718"/>
                  <a:pt x="0" y="695"/>
                  <a:pt x="0" y="672"/>
                </a:cubicBezTo>
                <a:cubicBezTo>
                  <a:pt x="0" y="301"/>
                  <a:pt x="560" y="0"/>
                  <a:pt x="125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0" name="任意多边形 62"/>
          <p:cNvSpPr/>
          <p:nvPr userDrawn="1">
            <p:custDataLst>
              <p:tags r:id="rId14"/>
            </p:custDataLst>
          </p:nvPr>
        </p:nvSpPr>
        <p:spPr>
          <a:xfrm flipH="1">
            <a:off x="10926603" y="6617659"/>
            <a:ext cx="1166342" cy="107290"/>
          </a:xfrm>
          <a:custGeom>
            <a:avLst/>
            <a:gdLst>
              <a:gd name="connsiteX0" fmla="*/ 0 w 1069975"/>
              <a:gd name="connsiteY0" fmla="*/ 98425 h 98425"/>
              <a:gd name="connsiteX1" fmla="*/ 534988 w 1069975"/>
              <a:gd name="connsiteY1" fmla="*/ 49213 h 98425"/>
              <a:gd name="connsiteX2" fmla="*/ 1069975 w 1069975"/>
              <a:gd name="connsiteY2" fmla="*/ 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9975" h="98425" extrusionOk="0">
                <a:moveTo>
                  <a:pt x="0" y="98425"/>
                </a:moveTo>
                <a:cubicBezTo>
                  <a:pt x="159924" y="24233"/>
                  <a:pt x="430556" y="99769"/>
                  <a:pt x="534988" y="49213"/>
                </a:cubicBezTo>
                <a:cubicBezTo>
                  <a:pt x="639420" y="-1344"/>
                  <a:pt x="914449" y="54323"/>
                  <a:pt x="10699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1" name="任意多边形 64"/>
          <p:cNvSpPr/>
          <p:nvPr userDrawn="1">
            <p:custDataLst>
              <p:tags r:id="rId15"/>
            </p:custDataLst>
          </p:nvPr>
        </p:nvSpPr>
        <p:spPr>
          <a:xfrm flipH="1">
            <a:off x="10822082" y="6285407"/>
            <a:ext cx="1117889" cy="110058"/>
          </a:xfrm>
          <a:custGeom>
            <a:avLst/>
            <a:gdLst>
              <a:gd name="connsiteX0" fmla="*/ 0 w 1025525"/>
              <a:gd name="connsiteY0" fmla="*/ 100965 h 100965"/>
              <a:gd name="connsiteX1" fmla="*/ 492252 w 1025525"/>
              <a:gd name="connsiteY1" fmla="*/ 52502 h 100965"/>
              <a:gd name="connsiteX2" fmla="*/ 1025525 w 1025525"/>
              <a:gd name="connsiteY2" fmla="*/ 0 h 10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5525" h="100965" extrusionOk="0">
                <a:moveTo>
                  <a:pt x="0" y="100965"/>
                </a:moveTo>
                <a:cubicBezTo>
                  <a:pt x="160763" y="64391"/>
                  <a:pt x="350363" y="69895"/>
                  <a:pt x="492252" y="52502"/>
                </a:cubicBezTo>
                <a:cubicBezTo>
                  <a:pt x="634141" y="35109"/>
                  <a:pt x="891116" y="32105"/>
                  <a:pt x="10255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2" name="任意多边形 65"/>
          <p:cNvSpPr/>
          <p:nvPr userDrawn="1">
            <p:custDataLst>
              <p:tags r:id="rId16"/>
            </p:custDataLst>
          </p:nvPr>
        </p:nvSpPr>
        <p:spPr>
          <a:xfrm flipH="1">
            <a:off x="10632422" y="5951771"/>
            <a:ext cx="1102661" cy="103136"/>
          </a:xfrm>
          <a:custGeom>
            <a:avLst/>
            <a:gdLst>
              <a:gd name="connsiteX0" fmla="*/ 0 w 1011555"/>
              <a:gd name="connsiteY0" fmla="*/ 94615 h 94615"/>
              <a:gd name="connsiteX1" fmla="*/ 526009 w 1011555"/>
              <a:gd name="connsiteY1" fmla="*/ 45415 h 94615"/>
              <a:gd name="connsiteX2" fmla="*/ 1011555 w 1011555"/>
              <a:gd name="connsiteY2" fmla="*/ 0 h 94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1555" h="94615" extrusionOk="0">
                <a:moveTo>
                  <a:pt x="0" y="94615"/>
                </a:moveTo>
                <a:cubicBezTo>
                  <a:pt x="107258" y="23899"/>
                  <a:pt x="333999" y="88229"/>
                  <a:pt x="526009" y="45415"/>
                </a:cubicBezTo>
                <a:cubicBezTo>
                  <a:pt x="718019" y="2601"/>
                  <a:pt x="871694" y="22696"/>
                  <a:pt x="10115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3" name="任意多边形 67"/>
          <p:cNvSpPr/>
          <p:nvPr userDrawn="1">
            <p:custDataLst>
              <p:tags r:id="rId17"/>
            </p:custDataLst>
          </p:nvPr>
        </p:nvSpPr>
        <p:spPr>
          <a:xfrm flipH="1">
            <a:off x="11186106" y="5320714"/>
            <a:ext cx="497755" cy="79381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4" name="任意多边形 68"/>
          <p:cNvSpPr/>
          <p:nvPr userDrawn="1">
            <p:custDataLst>
              <p:tags r:id="rId18"/>
            </p:custDataLst>
          </p:nvPr>
        </p:nvSpPr>
        <p:spPr>
          <a:xfrm flipH="1">
            <a:off x="10853231" y="4939095"/>
            <a:ext cx="1059053" cy="154359"/>
          </a:xfrm>
          <a:custGeom>
            <a:avLst/>
            <a:gdLst>
              <a:gd name="connsiteX0" fmla="*/ 0 w 971550"/>
              <a:gd name="connsiteY0" fmla="*/ 141605 h 141605"/>
              <a:gd name="connsiteX1" fmla="*/ 466344 w 971550"/>
              <a:gd name="connsiteY1" fmla="*/ 73635 h 141605"/>
              <a:gd name="connsiteX2" fmla="*/ 971550 w 971550"/>
              <a:gd name="connsiteY2" fmla="*/ 0 h 14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141605" extrusionOk="0">
                <a:moveTo>
                  <a:pt x="0" y="141605"/>
                </a:moveTo>
                <a:cubicBezTo>
                  <a:pt x="101290" y="94379"/>
                  <a:pt x="340695" y="143834"/>
                  <a:pt x="466344" y="73635"/>
                </a:cubicBezTo>
                <a:cubicBezTo>
                  <a:pt x="591993" y="3435"/>
                  <a:pt x="743651" y="75494"/>
                  <a:pt x="9715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6" name="任意多边形 29"/>
          <p:cNvSpPr/>
          <p:nvPr userDrawn="1">
            <p:custDataLst>
              <p:tags r:id="rId19"/>
            </p:custDataLst>
          </p:nvPr>
        </p:nvSpPr>
        <p:spPr>
          <a:xfrm flipH="1">
            <a:off x="8874602" y="2668708"/>
            <a:ext cx="1082587" cy="138438"/>
          </a:xfrm>
          <a:custGeom>
            <a:avLst/>
            <a:gdLst>
              <a:gd name="connsiteX0" fmla="*/ 0 w 1564"/>
              <a:gd name="connsiteY0" fmla="*/ 200 h 200"/>
              <a:gd name="connsiteX1" fmla="*/ 779 w 1564"/>
              <a:gd name="connsiteY1" fmla="*/ 77 h 200"/>
              <a:gd name="connsiteX2" fmla="*/ 1564 w 1564"/>
              <a:gd name="connsiteY2" fmla="*/ 0 h 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4" h="200" extrusionOk="0">
                <a:moveTo>
                  <a:pt x="0" y="200"/>
                </a:moveTo>
                <a:cubicBezTo>
                  <a:pt x="343" y="70"/>
                  <a:pt x="531" y="169"/>
                  <a:pt x="779" y="77"/>
                </a:cubicBezTo>
                <a:cubicBezTo>
                  <a:pt x="1070" y="33"/>
                  <a:pt x="1257" y="39"/>
                  <a:pt x="1564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25000"/>
                    <a:lumOff val="75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7" name="任意多边形 45"/>
          <p:cNvSpPr/>
          <p:nvPr userDrawn="1">
            <p:custDataLst>
              <p:tags r:id="rId20"/>
            </p:custDataLst>
          </p:nvPr>
        </p:nvSpPr>
        <p:spPr>
          <a:xfrm flipH="1">
            <a:off x="8548334" y="3058915"/>
            <a:ext cx="688224" cy="42396"/>
          </a:xfrm>
          <a:custGeom>
            <a:avLst/>
            <a:gdLst>
              <a:gd name="connsiteX0" fmla="*/ 0 w 1269"/>
              <a:gd name="connsiteY0" fmla="*/ 141 h 141"/>
              <a:gd name="connsiteX1" fmla="*/ 811 w 1269"/>
              <a:gd name="connsiteY1" fmla="*/ 40 h 141"/>
              <a:gd name="connsiteX2" fmla="*/ 1269 w 1269"/>
              <a:gd name="connsiteY2" fmla="*/ 0 h 141"/>
              <a:gd name="connsiteX0-1" fmla="*/ 0 w 13113"/>
              <a:gd name="connsiteY0-2" fmla="*/ 11418 h 11418"/>
              <a:gd name="connsiteX1-3" fmla="*/ 6391 w 13113"/>
              <a:gd name="connsiteY1-4" fmla="*/ 4255 h 11418"/>
              <a:gd name="connsiteX2-5" fmla="*/ 13113 w 13113"/>
              <a:gd name="connsiteY2-6" fmla="*/ 0 h 11418"/>
              <a:gd name="connsiteX0-7" fmla="*/ 0 w 13113"/>
              <a:gd name="connsiteY0-8" fmla="*/ 11418 h 11418"/>
              <a:gd name="connsiteX1-9" fmla="*/ 7770 w 13113"/>
              <a:gd name="connsiteY1-10" fmla="*/ 3546 h 11418"/>
              <a:gd name="connsiteX2-11" fmla="*/ 13113 w 13113"/>
              <a:gd name="connsiteY2-12" fmla="*/ 0 h 11418"/>
              <a:gd name="connsiteX0-13" fmla="*/ 0 w 5343"/>
              <a:gd name="connsiteY0-14" fmla="*/ 3546 h 3546"/>
              <a:gd name="connsiteX1-15" fmla="*/ 5343 w 5343"/>
              <a:gd name="connsiteY1-16" fmla="*/ 0 h 3546"/>
              <a:gd name="connsiteX0-17" fmla="*/ 0 w 9631"/>
              <a:gd name="connsiteY0-18" fmla="*/ 10000 h 10000"/>
              <a:gd name="connsiteX1-19" fmla="*/ 9631 w 9631"/>
              <a:gd name="connsiteY1-20" fmla="*/ 0 h 10000"/>
              <a:gd name="connsiteX0-21" fmla="*/ 0 w 10000"/>
              <a:gd name="connsiteY0-22" fmla="*/ 10000 h 10000"/>
              <a:gd name="connsiteX1-23" fmla="*/ 10000 w 10000"/>
              <a:gd name="connsiteY1-24" fmla="*/ 0 h 10000"/>
              <a:gd name="connsiteX0-25" fmla="*/ 0 w 15226"/>
              <a:gd name="connsiteY0-26" fmla="*/ 12250 h 12250"/>
              <a:gd name="connsiteX1-27" fmla="*/ 15226 w 15226"/>
              <a:gd name="connsiteY1-28" fmla="*/ 0 h 122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5226" h="12250" extrusionOk="0">
                <a:moveTo>
                  <a:pt x="0" y="12250"/>
                </a:moveTo>
                <a:cubicBezTo>
                  <a:pt x="5650" y="-550"/>
                  <a:pt x="11444" y="5200"/>
                  <a:pt x="15226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25000"/>
                    <a:lumOff val="75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8" name="任意多边形 46"/>
          <p:cNvSpPr/>
          <p:nvPr userDrawn="1">
            <p:custDataLst>
              <p:tags r:id="rId21"/>
            </p:custDataLst>
          </p:nvPr>
        </p:nvSpPr>
        <p:spPr>
          <a:xfrm flipH="1">
            <a:off x="8509472" y="3423383"/>
            <a:ext cx="429125" cy="28224"/>
          </a:xfrm>
          <a:custGeom>
            <a:avLst/>
            <a:gdLst>
              <a:gd name="connsiteX0" fmla="*/ 0 w 1750"/>
              <a:gd name="connsiteY0" fmla="*/ 98 h 127"/>
              <a:gd name="connsiteX1" fmla="*/ 910 w 1750"/>
              <a:gd name="connsiteY1" fmla="*/ 37 h 127"/>
              <a:gd name="connsiteX2" fmla="*/ 1750 w 1750"/>
              <a:gd name="connsiteY2" fmla="*/ 22 h 127"/>
              <a:gd name="connsiteX0-1" fmla="*/ 0 w 10000"/>
              <a:gd name="connsiteY0-2" fmla="*/ 7052 h 9857"/>
              <a:gd name="connsiteX1-3" fmla="*/ 6629 w 10000"/>
              <a:gd name="connsiteY1-4" fmla="*/ 3034 h 9857"/>
              <a:gd name="connsiteX2-5" fmla="*/ 10000 w 10000"/>
              <a:gd name="connsiteY2-6" fmla="*/ 1067 h 9857"/>
              <a:gd name="connsiteX0-7" fmla="*/ 0 w 10000"/>
              <a:gd name="connsiteY0-8" fmla="*/ 6072 h 8918"/>
              <a:gd name="connsiteX1-9" fmla="*/ 6629 w 10000"/>
              <a:gd name="connsiteY1-10" fmla="*/ 1996 h 8918"/>
              <a:gd name="connsiteX2-11" fmla="*/ 10000 w 10000"/>
              <a:gd name="connsiteY2-12" fmla="*/ 0 h 8918"/>
              <a:gd name="connsiteX0-13" fmla="*/ 0 w 3371"/>
              <a:gd name="connsiteY0-14" fmla="*/ 2238 h 3074"/>
              <a:gd name="connsiteX1-15" fmla="*/ 3371 w 3371"/>
              <a:gd name="connsiteY1-16" fmla="*/ 0 h 3074"/>
              <a:gd name="connsiteX0-17" fmla="*/ 0 w 10509"/>
              <a:gd name="connsiteY0-18" fmla="*/ 8734 h 10305"/>
              <a:gd name="connsiteX1-19" fmla="*/ 10509 w 10509"/>
              <a:gd name="connsiteY1-20" fmla="*/ 0 h 10305"/>
              <a:gd name="connsiteX0-21" fmla="*/ 0 w 10509"/>
              <a:gd name="connsiteY0-22" fmla="*/ 8734 h 11854"/>
              <a:gd name="connsiteX1-23" fmla="*/ 10509 w 10509"/>
              <a:gd name="connsiteY1-24" fmla="*/ 0 h 118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0509" h="11854" extrusionOk="0">
                <a:moveTo>
                  <a:pt x="0" y="8734"/>
                </a:moveTo>
                <a:cubicBezTo>
                  <a:pt x="3780" y="-647"/>
                  <a:pt x="8186" y="26226"/>
                  <a:pt x="1050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25000"/>
                    <a:lumOff val="75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9" name="任意多边形 48"/>
          <p:cNvSpPr/>
          <p:nvPr userDrawn="1">
            <p:custDataLst>
              <p:tags r:id="rId22"/>
            </p:custDataLst>
          </p:nvPr>
        </p:nvSpPr>
        <p:spPr>
          <a:xfrm flipH="1">
            <a:off x="8873910" y="4096698"/>
            <a:ext cx="1266710" cy="87908"/>
          </a:xfrm>
          <a:custGeom>
            <a:avLst/>
            <a:gdLst>
              <a:gd name="connsiteX0" fmla="*/ 0 w 1830"/>
              <a:gd name="connsiteY0" fmla="*/ 127 h 127"/>
              <a:gd name="connsiteX1" fmla="*/ 921 w 1830"/>
              <a:gd name="connsiteY1" fmla="*/ 64 h 127"/>
              <a:gd name="connsiteX2" fmla="*/ 1830 w 1830"/>
              <a:gd name="connsiteY2" fmla="*/ 0 h 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0" h="127" extrusionOk="0">
                <a:moveTo>
                  <a:pt x="0" y="127"/>
                </a:moveTo>
                <a:cubicBezTo>
                  <a:pt x="278" y="73"/>
                  <a:pt x="630" y="149"/>
                  <a:pt x="921" y="64"/>
                </a:cubicBezTo>
                <a:cubicBezTo>
                  <a:pt x="1196" y="14"/>
                  <a:pt x="1448" y="73"/>
                  <a:pt x="183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30" name="任意多边形 53"/>
          <p:cNvSpPr/>
          <p:nvPr userDrawn="1">
            <p:custDataLst>
              <p:tags r:id="rId23"/>
            </p:custDataLst>
          </p:nvPr>
        </p:nvSpPr>
        <p:spPr>
          <a:xfrm flipH="1">
            <a:off x="9305491" y="4815885"/>
            <a:ext cx="1130348" cy="143284"/>
          </a:xfrm>
          <a:custGeom>
            <a:avLst/>
            <a:gdLst>
              <a:gd name="connsiteX0" fmla="*/ 0 w 1036955"/>
              <a:gd name="connsiteY0" fmla="*/ 131445 h 131445"/>
              <a:gd name="connsiteX1" fmla="*/ 528847 w 1036955"/>
              <a:gd name="connsiteY1" fmla="*/ 64408 h 131445"/>
              <a:gd name="connsiteX2" fmla="*/ 1036955 w 1036955"/>
              <a:gd name="connsiteY2" fmla="*/ 0 h 13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955" h="131445" extrusionOk="0">
                <a:moveTo>
                  <a:pt x="0" y="131445"/>
                </a:moveTo>
                <a:cubicBezTo>
                  <a:pt x="247434" y="93225"/>
                  <a:pt x="401341" y="140604"/>
                  <a:pt x="528847" y="64408"/>
                </a:cubicBezTo>
                <a:cubicBezTo>
                  <a:pt x="656353" y="-11788"/>
                  <a:pt x="867872" y="28135"/>
                  <a:pt x="10369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75000"/>
                    <a:lumOff val="25000"/>
                  </a:schemeClr>
                </a:gs>
                <a:gs pos="100000">
                  <a:schemeClr val="accent1">
                    <a:lumMod val="70000"/>
                    <a:lumOff val="3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31" name="任意多边形 70"/>
          <p:cNvSpPr/>
          <p:nvPr userDrawn="1">
            <p:custDataLst>
              <p:tags r:id="rId24"/>
            </p:custDataLst>
          </p:nvPr>
        </p:nvSpPr>
        <p:spPr>
          <a:xfrm flipH="1">
            <a:off x="8123682" y="5148338"/>
            <a:ext cx="1017521" cy="311486"/>
          </a:xfrm>
          <a:custGeom>
            <a:avLst/>
            <a:gdLst>
              <a:gd name="connsiteX0" fmla="*/ 0 w 933450"/>
              <a:gd name="connsiteY0" fmla="*/ 285750 h 285750"/>
              <a:gd name="connsiteX1" fmla="*/ 476060 w 933450"/>
              <a:gd name="connsiteY1" fmla="*/ 140018 h 285750"/>
              <a:gd name="connsiteX2" fmla="*/ 933450 w 933450"/>
              <a:gd name="connsiteY2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450" h="285750" extrusionOk="0">
                <a:moveTo>
                  <a:pt x="0" y="285750"/>
                </a:moveTo>
                <a:cubicBezTo>
                  <a:pt x="156068" y="177737"/>
                  <a:pt x="277721" y="203389"/>
                  <a:pt x="476060" y="140018"/>
                </a:cubicBezTo>
                <a:cubicBezTo>
                  <a:pt x="674399" y="76646"/>
                  <a:pt x="735340" y="94150"/>
                  <a:pt x="9334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2" name="任意多边形 71"/>
          <p:cNvSpPr/>
          <p:nvPr userDrawn="1">
            <p:custDataLst>
              <p:tags r:id="rId25"/>
            </p:custDataLst>
          </p:nvPr>
        </p:nvSpPr>
        <p:spPr>
          <a:xfrm flipH="1">
            <a:off x="8167076" y="5486698"/>
            <a:ext cx="757949" cy="260956"/>
          </a:xfrm>
          <a:custGeom>
            <a:avLst/>
            <a:gdLst>
              <a:gd name="connsiteX0" fmla="*/ 0 w 1095"/>
              <a:gd name="connsiteY0" fmla="*/ 377 h 377"/>
              <a:gd name="connsiteX1" fmla="*/ 1095 w 1095"/>
              <a:gd name="connsiteY1" fmla="*/ 0 h 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95" h="377" extrusionOk="0">
                <a:moveTo>
                  <a:pt x="0" y="377"/>
                </a:moveTo>
                <a:cubicBezTo>
                  <a:pt x="285" y="249"/>
                  <a:pt x="756" y="159"/>
                  <a:pt x="10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3" name="任意多边形 92"/>
          <p:cNvSpPr/>
          <p:nvPr userDrawn="1">
            <p:custDataLst>
              <p:tags r:id="rId26"/>
            </p:custDataLst>
          </p:nvPr>
        </p:nvSpPr>
        <p:spPr>
          <a:xfrm flipH="1">
            <a:off x="5541912" y="5919724"/>
            <a:ext cx="2229683" cy="938276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4" name="任意多边形 73"/>
          <p:cNvSpPr/>
          <p:nvPr userDrawn="1">
            <p:custDataLst>
              <p:tags r:id="rId27"/>
            </p:custDataLst>
          </p:nvPr>
        </p:nvSpPr>
        <p:spPr>
          <a:xfrm flipH="1">
            <a:off x="7895498" y="6422461"/>
            <a:ext cx="1081895" cy="315639"/>
          </a:xfrm>
          <a:custGeom>
            <a:avLst/>
            <a:gdLst>
              <a:gd name="connsiteX0" fmla="*/ 0 w 992505"/>
              <a:gd name="connsiteY0" fmla="*/ 289560 h 289560"/>
              <a:gd name="connsiteX1" fmla="*/ 486327 w 992505"/>
              <a:gd name="connsiteY1" fmla="*/ 147676 h 289560"/>
              <a:gd name="connsiteX2" fmla="*/ 992505 w 992505"/>
              <a:gd name="connsiteY2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2505" h="289560" extrusionOk="0">
                <a:moveTo>
                  <a:pt x="0" y="289560"/>
                </a:moveTo>
                <a:cubicBezTo>
                  <a:pt x="143973" y="233971"/>
                  <a:pt x="281692" y="255794"/>
                  <a:pt x="486327" y="147676"/>
                </a:cubicBezTo>
                <a:cubicBezTo>
                  <a:pt x="690962" y="39558"/>
                  <a:pt x="863506" y="88217"/>
                  <a:pt x="99250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5" name="任意多边形 78"/>
          <p:cNvSpPr/>
          <p:nvPr userDrawn="1">
            <p:custDataLst>
              <p:tags r:id="rId28"/>
            </p:custDataLst>
          </p:nvPr>
        </p:nvSpPr>
        <p:spPr>
          <a:xfrm flipH="1">
            <a:off x="6574105" y="5977382"/>
            <a:ext cx="709496" cy="377244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875" h="346075" extrusionOk="0">
                <a:moveTo>
                  <a:pt x="0" y="346075"/>
                </a:moveTo>
                <a:cubicBezTo>
                  <a:pt x="109013" y="256327"/>
                  <a:pt x="206566" y="247982"/>
                  <a:pt x="331946" y="169577"/>
                </a:cubicBezTo>
                <a:cubicBezTo>
                  <a:pt x="457326" y="91172"/>
                  <a:pt x="580601" y="60157"/>
                  <a:pt x="6508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6" name="任意多边形 79"/>
          <p:cNvSpPr/>
          <p:nvPr userDrawn="1">
            <p:custDataLst>
              <p:tags r:id="rId29"/>
            </p:custDataLst>
          </p:nvPr>
        </p:nvSpPr>
        <p:spPr>
          <a:xfrm flipH="1">
            <a:off x="6099954" y="6177426"/>
            <a:ext cx="775254" cy="443695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7" name="任意多边形 80"/>
          <p:cNvSpPr/>
          <p:nvPr userDrawn="1">
            <p:custDataLst>
              <p:tags r:id="rId30"/>
            </p:custDataLst>
          </p:nvPr>
        </p:nvSpPr>
        <p:spPr>
          <a:xfrm flipH="1">
            <a:off x="5852841" y="6533904"/>
            <a:ext cx="541294" cy="315639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8" name="任意多边形 116"/>
          <p:cNvSpPr/>
          <p:nvPr userDrawn="1">
            <p:custDataLst>
              <p:tags r:id="rId31"/>
            </p:custDataLst>
          </p:nvPr>
        </p:nvSpPr>
        <p:spPr>
          <a:xfrm flipH="1">
            <a:off x="6814295" y="5476928"/>
            <a:ext cx="454077" cy="193814"/>
          </a:xfrm>
          <a:custGeom>
            <a:avLst/>
            <a:gdLst>
              <a:gd name="connsiteX0" fmla="*/ 0 w 416560"/>
              <a:gd name="connsiteY0" fmla="*/ 177800 h 177800"/>
              <a:gd name="connsiteX1" fmla="*/ 416560 w 416560"/>
              <a:gd name="connsiteY1" fmla="*/ 0 h 17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6560" h="177800" extrusionOk="0">
                <a:moveTo>
                  <a:pt x="0" y="177800"/>
                </a:moveTo>
                <a:cubicBezTo>
                  <a:pt x="121233" y="110085"/>
                  <a:pt x="303406" y="73824"/>
                  <a:pt x="41656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9" name="任意多边形 117"/>
          <p:cNvSpPr/>
          <p:nvPr userDrawn="1">
            <p:custDataLst>
              <p:tags r:id="rId32"/>
            </p:custDataLst>
          </p:nvPr>
        </p:nvSpPr>
        <p:spPr>
          <a:xfrm flipH="1">
            <a:off x="6668935" y="5705351"/>
            <a:ext cx="488687" cy="218732"/>
          </a:xfrm>
          <a:custGeom>
            <a:avLst/>
            <a:gdLst>
              <a:gd name="connsiteX0" fmla="*/ 0 w 448310"/>
              <a:gd name="connsiteY0" fmla="*/ 200660 h 200660"/>
              <a:gd name="connsiteX1" fmla="*/ 448310 w 448310"/>
              <a:gd name="connsiteY1" fmla="*/ 0 h 20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310" h="200660" extrusionOk="0">
                <a:moveTo>
                  <a:pt x="0" y="200660"/>
                </a:moveTo>
                <a:cubicBezTo>
                  <a:pt x="138074" y="103767"/>
                  <a:pt x="338376" y="86507"/>
                  <a:pt x="44831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0" name="任意多边形 118"/>
          <p:cNvSpPr/>
          <p:nvPr userDrawn="1">
            <p:custDataLst>
              <p:tags r:id="rId33"/>
            </p:custDataLst>
          </p:nvPr>
        </p:nvSpPr>
        <p:spPr>
          <a:xfrm flipH="1">
            <a:off x="4539755" y="6398235"/>
            <a:ext cx="579364" cy="213195"/>
          </a:xfrm>
          <a:custGeom>
            <a:avLst/>
            <a:gdLst>
              <a:gd name="connsiteX0" fmla="*/ 0 w 531495"/>
              <a:gd name="connsiteY0" fmla="*/ 195580 h 195580"/>
              <a:gd name="connsiteX1" fmla="*/ 531495 w 531495"/>
              <a:gd name="connsiteY1" fmla="*/ 0 h 19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1495" h="195580" extrusionOk="0">
                <a:moveTo>
                  <a:pt x="0" y="195580"/>
                </a:moveTo>
                <a:cubicBezTo>
                  <a:pt x="158491" y="124397"/>
                  <a:pt x="409610" y="108094"/>
                  <a:pt x="5314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1" name="任意多边形 119"/>
          <p:cNvSpPr/>
          <p:nvPr userDrawn="1">
            <p:custDataLst>
              <p:tags r:id="rId34"/>
            </p:custDataLst>
          </p:nvPr>
        </p:nvSpPr>
        <p:spPr>
          <a:xfrm flipH="1">
            <a:off x="4799326" y="6176041"/>
            <a:ext cx="467229" cy="292105"/>
          </a:xfrm>
          <a:custGeom>
            <a:avLst/>
            <a:gdLst>
              <a:gd name="connsiteX0" fmla="*/ 0 w 428625"/>
              <a:gd name="connsiteY0" fmla="*/ 267970 h 267970"/>
              <a:gd name="connsiteX1" fmla="*/ 428625 w 428625"/>
              <a:gd name="connsiteY1" fmla="*/ 0 h 26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5" h="267970" extrusionOk="0">
                <a:moveTo>
                  <a:pt x="0" y="267970"/>
                </a:moveTo>
                <a:cubicBezTo>
                  <a:pt x="140086" y="140800"/>
                  <a:pt x="268281" y="152046"/>
                  <a:pt x="4286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2" name="任意多边形 53"/>
          <p:cNvSpPr/>
          <p:nvPr userDrawn="1">
            <p:custDataLst>
              <p:tags r:id="rId35"/>
            </p:custDataLst>
          </p:nvPr>
        </p:nvSpPr>
        <p:spPr>
          <a:xfrm flipH="1">
            <a:off x="9273592" y="5194607"/>
            <a:ext cx="1041448" cy="136934"/>
          </a:xfrm>
          <a:custGeom>
            <a:avLst/>
            <a:gdLst>
              <a:gd name="connsiteX0" fmla="*/ 0 w 1036955"/>
              <a:gd name="connsiteY0" fmla="*/ 131445 h 131445"/>
              <a:gd name="connsiteX1" fmla="*/ 528847 w 1036955"/>
              <a:gd name="connsiteY1" fmla="*/ 64408 h 131445"/>
              <a:gd name="connsiteX2" fmla="*/ 1036955 w 1036955"/>
              <a:gd name="connsiteY2" fmla="*/ 0 h 131445"/>
              <a:gd name="connsiteX0-1" fmla="*/ 0 w 955400"/>
              <a:gd name="connsiteY0-2" fmla="*/ 125620 h 125620"/>
              <a:gd name="connsiteX1-3" fmla="*/ 528847 w 955400"/>
              <a:gd name="connsiteY1-4" fmla="*/ 58583 h 125620"/>
              <a:gd name="connsiteX2-5" fmla="*/ 955400 w 955400"/>
              <a:gd name="connsiteY2-6" fmla="*/ 0 h 1256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955400" h="125620" extrusionOk="0">
                <a:moveTo>
                  <a:pt x="0" y="125620"/>
                </a:moveTo>
                <a:cubicBezTo>
                  <a:pt x="247434" y="87400"/>
                  <a:pt x="401341" y="134779"/>
                  <a:pt x="528847" y="58583"/>
                </a:cubicBezTo>
                <a:cubicBezTo>
                  <a:pt x="656353" y="-17613"/>
                  <a:pt x="786317" y="28135"/>
                  <a:pt x="9554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75000"/>
                    <a:lumOff val="25000"/>
                  </a:schemeClr>
                </a:gs>
                <a:gs pos="100000">
                  <a:schemeClr val="accent1">
                    <a:lumMod val="70000"/>
                    <a:lumOff val="3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44" name="任意多边形: 形状 43"/>
          <p:cNvSpPr/>
          <p:nvPr userDrawn="1">
            <p:custDataLst>
              <p:tags r:id="rId36"/>
            </p:custDataLst>
          </p:nvPr>
        </p:nvSpPr>
        <p:spPr>
          <a:xfrm flipH="1">
            <a:off x="9937750" y="4122420"/>
            <a:ext cx="24765" cy="130810"/>
          </a:xfrm>
          <a:custGeom>
            <a:avLst/>
            <a:gdLst>
              <a:gd name="connsiteX0" fmla="*/ 0 w 22500"/>
              <a:gd name="connsiteY0" fmla="*/ 0 h 120000"/>
              <a:gd name="connsiteX1" fmla="*/ 22500 w 22500"/>
              <a:gd name="connsiteY1" fmla="*/ 120000 h 1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500" h="120000" extrusionOk="0">
                <a:moveTo>
                  <a:pt x="0" y="0"/>
                </a:moveTo>
                <a:cubicBezTo>
                  <a:pt x="7454" y="42019"/>
                  <a:pt x="27633" y="88741"/>
                  <a:pt x="22500" y="120000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5" name="任意多边形: 形状 44"/>
          <p:cNvSpPr/>
          <p:nvPr userDrawn="1">
            <p:custDataLst>
              <p:tags r:id="rId37"/>
            </p:custDataLst>
          </p:nvPr>
        </p:nvSpPr>
        <p:spPr>
          <a:xfrm flipH="1">
            <a:off x="9867900" y="4136390"/>
            <a:ext cx="186690" cy="72390"/>
          </a:xfrm>
          <a:custGeom>
            <a:avLst/>
            <a:gdLst>
              <a:gd name="connsiteX0" fmla="*/ 171429 w 171429"/>
              <a:gd name="connsiteY0" fmla="*/ 0 h 66429"/>
              <a:gd name="connsiteX1" fmla="*/ 0 w 171429"/>
              <a:gd name="connsiteY1" fmla="*/ 66429 h 66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1429" h="66429" extrusionOk="0">
                <a:moveTo>
                  <a:pt x="171429" y="0"/>
                </a:moveTo>
                <a:cubicBezTo>
                  <a:pt x="115204" y="16028"/>
                  <a:pt x="25153" y="43148"/>
                  <a:pt x="0" y="66429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6" name="任意多边形 67"/>
          <p:cNvSpPr/>
          <p:nvPr userDrawn="1">
            <p:custDataLst>
              <p:tags r:id="rId38"/>
            </p:custDataLst>
          </p:nvPr>
        </p:nvSpPr>
        <p:spPr>
          <a:xfrm flipH="1">
            <a:off x="10548586" y="5232602"/>
            <a:ext cx="497755" cy="79381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8" name="任意多边形: 形状 47"/>
          <p:cNvSpPr/>
          <p:nvPr userDrawn="1">
            <p:custDataLst>
              <p:tags r:id="rId39"/>
            </p:custDataLst>
          </p:nvPr>
        </p:nvSpPr>
        <p:spPr>
          <a:xfrm flipH="1">
            <a:off x="9892665" y="1014730"/>
            <a:ext cx="401320" cy="440690"/>
          </a:xfrm>
          <a:custGeom>
            <a:avLst/>
            <a:gdLst>
              <a:gd name="connsiteX0" fmla="*/ 0 w 1028700"/>
              <a:gd name="connsiteY0" fmla="*/ 428625 h 895350"/>
              <a:gd name="connsiteX1" fmla="*/ 177800 w 1028700"/>
              <a:gd name="connsiteY1" fmla="*/ 895350 h 895350"/>
              <a:gd name="connsiteX2" fmla="*/ 1028700 w 1028700"/>
              <a:gd name="connsiteY2" fmla="*/ 0 h 895350"/>
              <a:gd name="connsiteX3" fmla="*/ 0 w 1028700"/>
              <a:gd name="connsiteY3" fmla="*/ 428625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895350">
                <a:moveTo>
                  <a:pt x="0" y="428625"/>
                </a:moveTo>
                <a:lnTo>
                  <a:pt x="177800" y="895350"/>
                </a:lnTo>
                <a:lnTo>
                  <a:pt x="1028700" y="0"/>
                </a:lnTo>
                <a:lnTo>
                  <a:pt x="0" y="428625"/>
                </a:lnTo>
                <a:close/>
              </a:path>
            </a:pathLst>
          </a:custGeom>
          <a:gradFill>
            <a:gsLst>
              <a:gs pos="3000">
                <a:schemeClr val="accent1">
                  <a:lumMod val="100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49" name="任意多边形: 形状 48"/>
          <p:cNvSpPr>
            <a:spLocks noChangeAspect="1"/>
          </p:cNvSpPr>
          <p:nvPr userDrawn="1">
            <p:custDataLst>
              <p:tags r:id="rId40"/>
            </p:custDataLst>
          </p:nvPr>
        </p:nvSpPr>
        <p:spPr>
          <a:xfrm flipH="1">
            <a:off x="9692005" y="902335"/>
            <a:ext cx="776605" cy="496570"/>
          </a:xfrm>
          <a:custGeom>
            <a:avLst/>
            <a:gdLst>
              <a:gd name="connsiteX0" fmla="*/ 1428750 w 1962150"/>
              <a:gd name="connsiteY0" fmla="*/ 244475 h 1009650"/>
              <a:gd name="connsiteX1" fmla="*/ 533400 w 1962150"/>
              <a:gd name="connsiteY1" fmla="*/ 714375 h 1009650"/>
              <a:gd name="connsiteX2" fmla="*/ 1079500 w 1962150"/>
              <a:gd name="connsiteY2" fmla="*/ 1009650 h 1009650"/>
              <a:gd name="connsiteX3" fmla="*/ 1962150 w 1962150"/>
              <a:gd name="connsiteY3" fmla="*/ 0 h 1009650"/>
              <a:gd name="connsiteX4" fmla="*/ 0 w 1962150"/>
              <a:gd name="connsiteY4" fmla="*/ 584200 h 1009650"/>
              <a:gd name="connsiteX5" fmla="*/ 422275 w 1962150"/>
              <a:gd name="connsiteY5" fmla="*/ 692150 h 1009650"/>
              <a:gd name="connsiteX6" fmla="*/ 1428750 w 1962150"/>
              <a:gd name="connsiteY6" fmla="*/ 244475 h 1009650"/>
              <a:gd name="connsiteX0-1" fmla="*/ 1457325 w 1990725"/>
              <a:gd name="connsiteY0-2" fmla="*/ 244475 h 1009650"/>
              <a:gd name="connsiteX1-3" fmla="*/ 561975 w 1990725"/>
              <a:gd name="connsiteY1-4" fmla="*/ 714375 h 1009650"/>
              <a:gd name="connsiteX2-5" fmla="*/ 1108075 w 1990725"/>
              <a:gd name="connsiteY2-6" fmla="*/ 1009650 h 1009650"/>
              <a:gd name="connsiteX3-7" fmla="*/ 1990725 w 1990725"/>
              <a:gd name="connsiteY3-8" fmla="*/ 0 h 1009650"/>
              <a:gd name="connsiteX4-9" fmla="*/ 0 w 1990725"/>
              <a:gd name="connsiteY4-10" fmla="*/ 596900 h 1009650"/>
              <a:gd name="connsiteX5-11" fmla="*/ 450850 w 1990725"/>
              <a:gd name="connsiteY5-12" fmla="*/ 692150 h 1009650"/>
              <a:gd name="connsiteX6-13" fmla="*/ 1457325 w 1990725"/>
              <a:gd name="connsiteY6-14" fmla="*/ 244475 h 10096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990725" h="1009650">
                <a:moveTo>
                  <a:pt x="1457325" y="244475"/>
                </a:moveTo>
                <a:lnTo>
                  <a:pt x="561975" y="714375"/>
                </a:lnTo>
                <a:lnTo>
                  <a:pt x="1108075" y="1009650"/>
                </a:lnTo>
                <a:lnTo>
                  <a:pt x="1990725" y="0"/>
                </a:lnTo>
                <a:lnTo>
                  <a:pt x="0" y="596900"/>
                </a:lnTo>
                <a:lnTo>
                  <a:pt x="450850" y="692150"/>
                </a:lnTo>
                <a:lnTo>
                  <a:pt x="1457325" y="244475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0" name="任意多边形 40"/>
          <p:cNvSpPr/>
          <p:nvPr userDrawn="1">
            <p:custDataLst>
              <p:tags r:id="rId41"/>
            </p:custDataLst>
          </p:nvPr>
        </p:nvSpPr>
        <p:spPr>
          <a:xfrm rot="21328606">
            <a:off x="8615383" y="3663586"/>
            <a:ext cx="168741" cy="177057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  <a:gd name="connsiteX0-1" fmla="*/ 454 w 10446"/>
              <a:gd name="connsiteY0-2" fmla="*/ 62 h 9992"/>
              <a:gd name="connsiteX1-3" fmla="*/ 1784 w 10446"/>
              <a:gd name="connsiteY1-4" fmla="*/ 9965 h 9992"/>
              <a:gd name="connsiteX2-5" fmla="*/ 10428 w 10446"/>
              <a:gd name="connsiteY2-6" fmla="*/ 7132 h 9992"/>
              <a:gd name="connsiteX3-7" fmla="*/ 3242 w 10446"/>
              <a:gd name="connsiteY3-8" fmla="*/ 4565 h 9992"/>
              <a:gd name="connsiteX4-9" fmla="*/ 8024 w 10446"/>
              <a:gd name="connsiteY4-10" fmla="*/ 2047 h 9992"/>
              <a:gd name="connsiteX5-11" fmla="*/ 454 w 10446"/>
              <a:gd name="connsiteY5-12" fmla="*/ 62 h 9992"/>
              <a:gd name="connsiteX0-13" fmla="*/ 673 w 10238"/>
              <a:gd name="connsiteY0-14" fmla="*/ 62 h 10000"/>
              <a:gd name="connsiteX1-15" fmla="*/ 1946 w 10238"/>
              <a:gd name="connsiteY1-16" fmla="*/ 9973 h 10000"/>
              <a:gd name="connsiteX2-17" fmla="*/ 10221 w 10238"/>
              <a:gd name="connsiteY2-18" fmla="*/ 7138 h 10000"/>
              <a:gd name="connsiteX3-19" fmla="*/ 3342 w 10238"/>
              <a:gd name="connsiteY3-20" fmla="*/ 4569 h 10000"/>
              <a:gd name="connsiteX4-21" fmla="*/ 7919 w 10238"/>
              <a:gd name="connsiteY4-22" fmla="*/ 2049 h 10000"/>
              <a:gd name="connsiteX5-23" fmla="*/ 673 w 10238"/>
              <a:gd name="connsiteY5-24" fmla="*/ 62 h 10000"/>
              <a:gd name="connsiteX0-25" fmla="*/ 673 w 10238"/>
              <a:gd name="connsiteY0-26" fmla="*/ 62 h 10000"/>
              <a:gd name="connsiteX1-27" fmla="*/ 1946 w 10238"/>
              <a:gd name="connsiteY1-28" fmla="*/ 9973 h 10000"/>
              <a:gd name="connsiteX2-29" fmla="*/ 10221 w 10238"/>
              <a:gd name="connsiteY2-30" fmla="*/ 7138 h 10000"/>
              <a:gd name="connsiteX3-31" fmla="*/ 2350 w 10238"/>
              <a:gd name="connsiteY3-32" fmla="*/ 5184 h 10000"/>
              <a:gd name="connsiteX4-33" fmla="*/ 7919 w 10238"/>
              <a:gd name="connsiteY4-34" fmla="*/ 2049 h 10000"/>
              <a:gd name="connsiteX5-35" fmla="*/ 673 w 10238"/>
              <a:gd name="connsiteY5-36" fmla="*/ 62 h 10000"/>
              <a:gd name="connsiteX0-37" fmla="*/ 673 w 10238"/>
              <a:gd name="connsiteY0-38" fmla="*/ 38 h 9976"/>
              <a:gd name="connsiteX1-39" fmla="*/ 1946 w 10238"/>
              <a:gd name="connsiteY1-40" fmla="*/ 9949 h 9976"/>
              <a:gd name="connsiteX2-41" fmla="*/ 10221 w 10238"/>
              <a:gd name="connsiteY2-42" fmla="*/ 7114 h 9976"/>
              <a:gd name="connsiteX3-43" fmla="*/ 2350 w 10238"/>
              <a:gd name="connsiteY3-44" fmla="*/ 5160 h 9976"/>
              <a:gd name="connsiteX4-45" fmla="*/ 6839 w 10238"/>
              <a:gd name="connsiteY4-46" fmla="*/ 2372 h 9976"/>
              <a:gd name="connsiteX5-47" fmla="*/ 673 w 10238"/>
              <a:gd name="connsiteY5-48" fmla="*/ 38 h 9976"/>
              <a:gd name="connsiteX0-49" fmla="*/ 657 w 10000"/>
              <a:gd name="connsiteY0-50" fmla="*/ 114 h 10076"/>
              <a:gd name="connsiteX1-51" fmla="*/ 1901 w 10000"/>
              <a:gd name="connsiteY1-52" fmla="*/ 10049 h 10076"/>
              <a:gd name="connsiteX2-53" fmla="*/ 9983 w 10000"/>
              <a:gd name="connsiteY2-54" fmla="*/ 7207 h 10076"/>
              <a:gd name="connsiteX3-55" fmla="*/ 2295 w 10000"/>
              <a:gd name="connsiteY3-56" fmla="*/ 5248 h 10076"/>
              <a:gd name="connsiteX4-57" fmla="*/ 6680 w 10000"/>
              <a:gd name="connsiteY4-58" fmla="*/ 2454 h 10076"/>
              <a:gd name="connsiteX5-59" fmla="*/ 657 w 10000"/>
              <a:gd name="connsiteY5-60" fmla="*/ 114 h 10076"/>
              <a:gd name="connsiteX0-61" fmla="*/ 657 w 10003"/>
              <a:gd name="connsiteY0-62" fmla="*/ 114 h 10474"/>
              <a:gd name="connsiteX1-63" fmla="*/ 1901 w 10003"/>
              <a:gd name="connsiteY1-64" fmla="*/ 10049 h 10474"/>
              <a:gd name="connsiteX2-65" fmla="*/ 9983 w 10003"/>
              <a:gd name="connsiteY2-66" fmla="*/ 7207 h 10474"/>
              <a:gd name="connsiteX3-67" fmla="*/ 2295 w 10003"/>
              <a:gd name="connsiteY3-68" fmla="*/ 5248 h 10474"/>
              <a:gd name="connsiteX4-69" fmla="*/ 6680 w 10003"/>
              <a:gd name="connsiteY4-70" fmla="*/ 2454 h 10474"/>
              <a:gd name="connsiteX5-71" fmla="*/ 657 w 10003"/>
              <a:gd name="connsiteY5-72" fmla="*/ 114 h 10474"/>
              <a:gd name="connsiteX0-73" fmla="*/ 296 w 9642"/>
              <a:gd name="connsiteY0-74" fmla="*/ 114 h 10474"/>
              <a:gd name="connsiteX1-75" fmla="*/ 1540 w 9642"/>
              <a:gd name="connsiteY1-76" fmla="*/ 10049 h 10474"/>
              <a:gd name="connsiteX2-77" fmla="*/ 9622 w 9642"/>
              <a:gd name="connsiteY2-78" fmla="*/ 7207 h 10474"/>
              <a:gd name="connsiteX3-79" fmla="*/ 1934 w 9642"/>
              <a:gd name="connsiteY3-80" fmla="*/ 5248 h 10474"/>
              <a:gd name="connsiteX4-81" fmla="*/ 6319 w 9642"/>
              <a:gd name="connsiteY4-82" fmla="*/ 2454 h 10474"/>
              <a:gd name="connsiteX5-83" fmla="*/ 296 w 9642"/>
              <a:gd name="connsiteY5-84" fmla="*/ 114 h 10474"/>
              <a:gd name="connsiteX0-85" fmla="*/ 498 w 10190"/>
              <a:gd name="connsiteY0-86" fmla="*/ 109 h 10000"/>
              <a:gd name="connsiteX1-87" fmla="*/ 1788 w 10190"/>
              <a:gd name="connsiteY1-88" fmla="*/ 9594 h 10000"/>
              <a:gd name="connsiteX2-89" fmla="*/ 10170 w 10190"/>
              <a:gd name="connsiteY2-90" fmla="*/ 6881 h 10000"/>
              <a:gd name="connsiteX3-91" fmla="*/ 2197 w 10190"/>
              <a:gd name="connsiteY3-92" fmla="*/ 5011 h 10000"/>
              <a:gd name="connsiteX4-93" fmla="*/ 6745 w 10190"/>
              <a:gd name="connsiteY4-94" fmla="*/ 2343 h 10000"/>
              <a:gd name="connsiteX5-95" fmla="*/ 498 w 10190"/>
              <a:gd name="connsiteY5-96" fmla="*/ 109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190" h="10000">
                <a:moveTo>
                  <a:pt x="498" y="109"/>
                </a:moveTo>
                <a:cubicBezTo>
                  <a:pt x="-745" y="2657"/>
                  <a:pt x="586" y="6803"/>
                  <a:pt x="1788" y="9594"/>
                </a:cubicBezTo>
                <a:cubicBezTo>
                  <a:pt x="4484" y="10473"/>
                  <a:pt x="10592" y="10080"/>
                  <a:pt x="10170" y="6881"/>
                </a:cubicBezTo>
                <a:cubicBezTo>
                  <a:pt x="9799" y="4074"/>
                  <a:pt x="4057" y="5081"/>
                  <a:pt x="2197" y="5011"/>
                </a:cubicBezTo>
                <a:cubicBezTo>
                  <a:pt x="4329" y="4663"/>
                  <a:pt x="6869" y="3757"/>
                  <a:pt x="6745" y="2343"/>
                </a:cubicBezTo>
                <a:cubicBezTo>
                  <a:pt x="6305" y="-350"/>
                  <a:pt x="2456" y="-76"/>
                  <a:pt x="498" y="109"/>
                </a:cubicBez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1" name="任意多边形: 形状 56"/>
          <p:cNvSpPr>
            <a:spLocks noChangeAspect="1"/>
          </p:cNvSpPr>
          <p:nvPr userDrawn="1">
            <p:custDataLst>
              <p:tags r:id="rId42"/>
            </p:custDataLst>
          </p:nvPr>
        </p:nvSpPr>
        <p:spPr>
          <a:xfrm rot="1620000">
            <a:off x="8624036" y="3644051"/>
            <a:ext cx="231192" cy="274800"/>
          </a:xfrm>
          <a:custGeom>
            <a:avLst/>
            <a:gdLst>
              <a:gd name="connsiteX0" fmla="*/ 0 w 252"/>
              <a:gd name="connsiteY0" fmla="*/ 273 h 298"/>
              <a:gd name="connsiteX1" fmla="*/ 129 w 252"/>
              <a:gd name="connsiteY1" fmla="*/ 298 h 298"/>
              <a:gd name="connsiteX2" fmla="*/ 252 w 252"/>
              <a:gd name="connsiteY2" fmla="*/ 0 h 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" h="298" extrusionOk="0">
                <a:moveTo>
                  <a:pt x="0" y="273"/>
                </a:moveTo>
                <a:cubicBezTo>
                  <a:pt x="73" y="284"/>
                  <a:pt x="82" y="283"/>
                  <a:pt x="129" y="298"/>
                </a:cubicBezTo>
                <a:cubicBezTo>
                  <a:pt x="153" y="250"/>
                  <a:pt x="163" y="114"/>
                  <a:pt x="252" y="0"/>
                </a:cubicBezTo>
              </a:path>
            </a:pathLst>
          </a:custGeom>
          <a:noFill/>
          <a:ln w="22225" cap="rnd"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90000">
                  <a:schemeClr val="accent2">
                    <a:lumMod val="80000"/>
                    <a:lumOff val="20000"/>
                  </a:schemeClr>
                </a:gs>
              </a:gsLst>
              <a:lin ang="5400000" scaled="1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2" name="任意多边形 58"/>
          <p:cNvSpPr/>
          <p:nvPr userDrawn="1">
            <p:custDataLst>
              <p:tags r:id="rId43"/>
            </p:custDataLst>
          </p:nvPr>
        </p:nvSpPr>
        <p:spPr>
          <a:xfrm rot="2961373">
            <a:off x="7865733" y="5364793"/>
            <a:ext cx="169587" cy="182046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3" name="任意多边形: 形状 52"/>
          <p:cNvSpPr>
            <a:spLocks noChangeAspect="1"/>
          </p:cNvSpPr>
          <p:nvPr userDrawn="1">
            <p:custDataLst>
              <p:tags r:id="rId44"/>
            </p:custDataLst>
          </p:nvPr>
        </p:nvSpPr>
        <p:spPr>
          <a:xfrm rot="2669616">
            <a:off x="7820741" y="5353026"/>
            <a:ext cx="214579" cy="262340"/>
          </a:xfrm>
          <a:custGeom>
            <a:avLst/>
            <a:gdLst>
              <a:gd name="connsiteX0" fmla="*/ 0 w 242"/>
              <a:gd name="connsiteY0" fmla="*/ 265 h 295"/>
              <a:gd name="connsiteX1" fmla="*/ 122 w 242"/>
              <a:gd name="connsiteY1" fmla="*/ 295 h 295"/>
              <a:gd name="connsiteX2" fmla="*/ 242 w 242"/>
              <a:gd name="connsiteY2" fmla="*/ 0 h 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" h="295" extrusionOk="0">
                <a:moveTo>
                  <a:pt x="0" y="265"/>
                </a:moveTo>
                <a:cubicBezTo>
                  <a:pt x="40" y="272"/>
                  <a:pt x="75" y="272"/>
                  <a:pt x="122" y="295"/>
                </a:cubicBezTo>
                <a:cubicBezTo>
                  <a:pt x="139" y="255"/>
                  <a:pt x="142" y="120"/>
                  <a:pt x="242" y="0"/>
                </a:cubicBezTo>
              </a:path>
            </a:pathLst>
          </a:custGeom>
          <a:noFill/>
          <a:ln w="22225" cap="rnd">
            <a:solidFill>
              <a:schemeClr val="accent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4" name="任意多边形 85"/>
          <p:cNvSpPr/>
          <p:nvPr userDrawn="1">
            <p:custDataLst>
              <p:tags r:id="rId45"/>
            </p:custDataLst>
          </p:nvPr>
        </p:nvSpPr>
        <p:spPr>
          <a:xfrm flipH="1">
            <a:off x="8347213" y="5816619"/>
            <a:ext cx="799206" cy="794118"/>
          </a:xfrm>
          <a:custGeom>
            <a:avLst/>
            <a:gdLst>
              <a:gd name="connsiteX0" fmla="*/ 192791 w 859275"/>
              <a:gd name="connsiteY0" fmla="*/ 0 h 583867"/>
              <a:gd name="connsiteX1" fmla="*/ 66 w 859275"/>
              <a:gd name="connsiteY1" fmla="*/ 475909 h 583867"/>
              <a:gd name="connsiteX2" fmla="*/ 90212 w 859275"/>
              <a:gd name="connsiteY2" fmla="*/ 583867 h 583867"/>
              <a:gd name="connsiteX3" fmla="*/ 664718 w 859275"/>
              <a:gd name="connsiteY3" fmla="*/ 414148 h 583867"/>
              <a:gd name="connsiteX4" fmla="*/ 859275 w 859275"/>
              <a:gd name="connsiteY4" fmla="*/ 393216 h 583867"/>
              <a:gd name="connsiteX0-1" fmla="*/ 192787 w 664714"/>
              <a:gd name="connsiteY0-2" fmla="*/ 0 h 583867"/>
              <a:gd name="connsiteX1-3" fmla="*/ 62 w 664714"/>
              <a:gd name="connsiteY1-4" fmla="*/ 475909 h 583867"/>
              <a:gd name="connsiteX2-5" fmla="*/ 90208 w 664714"/>
              <a:gd name="connsiteY2-6" fmla="*/ 583867 h 583867"/>
              <a:gd name="connsiteX3-7" fmla="*/ 664714 w 664714"/>
              <a:gd name="connsiteY3-8" fmla="*/ 414148 h 583867"/>
              <a:gd name="connsiteX0-9" fmla="*/ 192787 w 664714"/>
              <a:gd name="connsiteY0-10" fmla="*/ 0 h 583867"/>
              <a:gd name="connsiteX1-11" fmla="*/ 62 w 664714"/>
              <a:gd name="connsiteY1-12" fmla="*/ 475909 h 583867"/>
              <a:gd name="connsiteX2-13" fmla="*/ 90208 w 664714"/>
              <a:gd name="connsiteY2-14" fmla="*/ 583867 h 583867"/>
              <a:gd name="connsiteX3-15" fmla="*/ 664714 w 664714"/>
              <a:gd name="connsiteY3-16" fmla="*/ 414148 h 583867"/>
              <a:gd name="connsiteX4-17" fmla="*/ 192787 w 664714"/>
              <a:gd name="connsiteY4-18" fmla="*/ 0 h 583867"/>
              <a:gd name="connsiteX0-19" fmla="*/ 192787 w 664714"/>
              <a:gd name="connsiteY0-20" fmla="*/ 0 h 583867"/>
              <a:gd name="connsiteX1-21" fmla="*/ 62 w 664714"/>
              <a:gd name="connsiteY1-22" fmla="*/ 475909 h 583867"/>
              <a:gd name="connsiteX2-23" fmla="*/ 90208 w 664714"/>
              <a:gd name="connsiteY2-24" fmla="*/ 583867 h 583867"/>
              <a:gd name="connsiteX3-25" fmla="*/ 664714 w 664714"/>
              <a:gd name="connsiteY3-26" fmla="*/ 414148 h 583867"/>
              <a:gd name="connsiteX4-27" fmla="*/ 408899 w 664714"/>
              <a:gd name="connsiteY4-28" fmla="*/ 188738 h 583867"/>
              <a:gd name="connsiteX5" fmla="*/ 192787 w 664714"/>
              <a:gd name="connsiteY5" fmla="*/ 0 h 583867"/>
              <a:gd name="connsiteX0-29" fmla="*/ 192787 w 744655"/>
              <a:gd name="connsiteY0-30" fmla="*/ 92250 h 676117"/>
              <a:gd name="connsiteX1-31" fmla="*/ 62 w 744655"/>
              <a:gd name="connsiteY1-32" fmla="*/ 568159 h 676117"/>
              <a:gd name="connsiteX2-33" fmla="*/ 90208 w 744655"/>
              <a:gd name="connsiteY2-34" fmla="*/ 676117 h 676117"/>
              <a:gd name="connsiteX3-35" fmla="*/ 664714 w 744655"/>
              <a:gd name="connsiteY3-36" fmla="*/ 506398 h 676117"/>
              <a:gd name="connsiteX4-37" fmla="*/ 744655 w 744655"/>
              <a:gd name="connsiteY4-38" fmla="*/ 0 h 676117"/>
              <a:gd name="connsiteX5-39" fmla="*/ 192787 w 744655"/>
              <a:gd name="connsiteY5-40" fmla="*/ 92250 h 676117"/>
              <a:gd name="connsiteX0-41" fmla="*/ 192787 w 744655"/>
              <a:gd name="connsiteY0-42" fmla="*/ 92250 h 676117"/>
              <a:gd name="connsiteX1-43" fmla="*/ 62 w 744655"/>
              <a:gd name="connsiteY1-44" fmla="*/ 568159 h 676117"/>
              <a:gd name="connsiteX2-45" fmla="*/ 90208 w 744655"/>
              <a:gd name="connsiteY2-46" fmla="*/ 676117 h 676117"/>
              <a:gd name="connsiteX3-47" fmla="*/ 664714 w 744655"/>
              <a:gd name="connsiteY3-48" fmla="*/ 506398 h 676117"/>
              <a:gd name="connsiteX4-49" fmla="*/ 704174 w 744655"/>
              <a:gd name="connsiteY4-50" fmla="*/ 261938 h 676117"/>
              <a:gd name="connsiteX5-51" fmla="*/ 744655 w 744655"/>
              <a:gd name="connsiteY5-52" fmla="*/ 0 h 676117"/>
              <a:gd name="connsiteX6" fmla="*/ 192787 w 744655"/>
              <a:gd name="connsiteY6" fmla="*/ 92250 h 676117"/>
              <a:gd name="connsiteX0-53" fmla="*/ 192787 w 744655"/>
              <a:gd name="connsiteY0-54" fmla="*/ 92250 h 676117"/>
              <a:gd name="connsiteX1-55" fmla="*/ 62 w 744655"/>
              <a:gd name="connsiteY1-56" fmla="*/ 568159 h 676117"/>
              <a:gd name="connsiteX2-57" fmla="*/ 90208 w 744655"/>
              <a:gd name="connsiteY2-58" fmla="*/ 676117 h 676117"/>
              <a:gd name="connsiteX3-59" fmla="*/ 664714 w 744655"/>
              <a:gd name="connsiteY3-60" fmla="*/ 506398 h 676117"/>
              <a:gd name="connsiteX4-61" fmla="*/ 644643 w 744655"/>
              <a:gd name="connsiteY4-62" fmla="*/ 259557 h 676117"/>
              <a:gd name="connsiteX5-63" fmla="*/ 744655 w 744655"/>
              <a:gd name="connsiteY5-64" fmla="*/ 0 h 676117"/>
              <a:gd name="connsiteX6-65" fmla="*/ 192787 w 744655"/>
              <a:gd name="connsiteY6-66" fmla="*/ 92250 h 676117"/>
              <a:gd name="connsiteX0-67" fmla="*/ 192787 w 762929"/>
              <a:gd name="connsiteY0-68" fmla="*/ 92250 h 676117"/>
              <a:gd name="connsiteX1-69" fmla="*/ 62 w 762929"/>
              <a:gd name="connsiteY1-70" fmla="*/ 568159 h 676117"/>
              <a:gd name="connsiteX2-71" fmla="*/ 90208 w 762929"/>
              <a:gd name="connsiteY2-72" fmla="*/ 676117 h 676117"/>
              <a:gd name="connsiteX3-73" fmla="*/ 664714 w 762929"/>
              <a:gd name="connsiteY3-74" fmla="*/ 506398 h 676117"/>
              <a:gd name="connsiteX4-75" fmla="*/ 644643 w 762929"/>
              <a:gd name="connsiteY4-76" fmla="*/ 259557 h 676117"/>
              <a:gd name="connsiteX5-77" fmla="*/ 744655 w 762929"/>
              <a:gd name="connsiteY5-78" fmla="*/ 0 h 676117"/>
              <a:gd name="connsiteX6-79" fmla="*/ 192787 w 762929"/>
              <a:gd name="connsiteY6-80" fmla="*/ 92250 h 676117"/>
              <a:gd name="connsiteX0-81" fmla="*/ 192787 w 744655"/>
              <a:gd name="connsiteY0-82" fmla="*/ 92250 h 676117"/>
              <a:gd name="connsiteX1-83" fmla="*/ 62 w 744655"/>
              <a:gd name="connsiteY1-84" fmla="*/ 568159 h 676117"/>
              <a:gd name="connsiteX2-85" fmla="*/ 90208 w 744655"/>
              <a:gd name="connsiteY2-86" fmla="*/ 676117 h 676117"/>
              <a:gd name="connsiteX3-87" fmla="*/ 664714 w 744655"/>
              <a:gd name="connsiteY3-88" fmla="*/ 506398 h 676117"/>
              <a:gd name="connsiteX4-89" fmla="*/ 644643 w 744655"/>
              <a:gd name="connsiteY4-90" fmla="*/ 259557 h 676117"/>
              <a:gd name="connsiteX5-91" fmla="*/ 744655 w 744655"/>
              <a:gd name="connsiteY5-92" fmla="*/ 0 h 676117"/>
              <a:gd name="connsiteX6-93" fmla="*/ 192787 w 744655"/>
              <a:gd name="connsiteY6-94" fmla="*/ 92250 h 676117"/>
              <a:gd name="connsiteX0-95" fmla="*/ 192787 w 744655"/>
              <a:gd name="connsiteY0-96" fmla="*/ 92250 h 676117"/>
              <a:gd name="connsiteX1-97" fmla="*/ 62 w 744655"/>
              <a:gd name="connsiteY1-98" fmla="*/ 568159 h 676117"/>
              <a:gd name="connsiteX2-99" fmla="*/ 90208 w 744655"/>
              <a:gd name="connsiteY2-100" fmla="*/ 676117 h 676117"/>
              <a:gd name="connsiteX3-101" fmla="*/ 664714 w 744655"/>
              <a:gd name="connsiteY3-102" fmla="*/ 506398 h 676117"/>
              <a:gd name="connsiteX4-103" fmla="*/ 637499 w 744655"/>
              <a:gd name="connsiteY4-104" fmla="*/ 340520 h 676117"/>
              <a:gd name="connsiteX5-105" fmla="*/ 744655 w 744655"/>
              <a:gd name="connsiteY5-106" fmla="*/ 0 h 676117"/>
              <a:gd name="connsiteX6-107" fmla="*/ 192787 w 744655"/>
              <a:gd name="connsiteY6-108" fmla="*/ 92250 h 676117"/>
              <a:gd name="connsiteX0-109" fmla="*/ 192787 w 744655"/>
              <a:gd name="connsiteY0-110" fmla="*/ 92250 h 676117"/>
              <a:gd name="connsiteX1-111" fmla="*/ 62 w 744655"/>
              <a:gd name="connsiteY1-112" fmla="*/ 568159 h 676117"/>
              <a:gd name="connsiteX2-113" fmla="*/ 90208 w 744655"/>
              <a:gd name="connsiteY2-114" fmla="*/ 676117 h 676117"/>
              <a:gd name="connsiteX3-115" fmla="*/ 664714 w 744655"/>
              <a:gd name="connsiteY3-116" fmla="*/ 506398 h 676117"/>
              <a:gd name="connsiteX4-117" fmla="*/ 637499 w 744655"/>
              <a:gd name="connsiteY4-118" fmla="*/ 340520 h 676117"/>
              <a:gd name="connsiteX5-119" fmla="*/ 744655 w 744655"/>
              <a:gd name="connsiteY5-120" fmla="*/ 0 h 676117"/>
              <a:gd name="connsiteX6-121" fmla="*/ 192787 w 744655"/>
              <a:gd name="connsiteY6-122" fmla="*/ 92250 h 676117"/>
              <a:gd name="connsiteX0-123" fmla="*/ 192787 w 744655"/>
              <a:gd name="connsiteY0-124" fmla="*/ 92250 h 676117"/>
              <a:gd name="connsiteX1-125" fmla="*/ 62 w 744655"/>
              <a:gd name="connsiteY1-126" fmla="*/ 568159 h 676117"/>
              <a:gd name="connsiteX2-127" fmla="*/ 90208 w 744655"/>
              <a:gd name="connsiteY2-128" fmla="*/ 676117 h 676117"/>
              <a:gd name="connsiteX3-129" fmla="*/ 664714 w 744655"/>
              <a:gd name="connsiteY3-130" fmla="*/ 506398 h 676117"/>
              <a:gd name="connsiteX4-131" fmla="*/ 620830 w 744655"/>
              <a:gd name="connsiteY4-132" fmla="*/ 338139 h 676117"/>
              <a:gd name="connsiteX5-133" fmla="*/ 744655 w 744655"/>
              <a:gd name="connsiteY5-134" fmla="*/ 0 h 676117"/>
              <a:gd name="connsiteX6-135" fmla="*/ 192787 w 744655"/>
              <a:gd name="connsiteY6-136" fmla="*/ 92250 h 676117"/>
              <a:gd name="connsiteX0-137" fmla="*/ 188029 w 739897"/>
              <a:gd name="connsiteY0-138" fmla="*/ 92250 h 676117"/>
              <a:gd name="connsiteX1-139" fmla="*/ 66 w 739897"/>
              <a:gd name="connsiteY1-140" fmla="*/ 525296 h 676117"/>
              <a:gd name="connsiteX2-141" fmla="*/ 85450 w 739897"/>
              <a:gd name="connsiteY2-142" fmla="*/ 676117 h 676117"/>
              <a:gd name="connsiteX3-143" fmla="*/ 659956 w 739897"/>
              <a:gd name="connsiteY3-144" fmla="*/ 506398 h 676117"/>
              <a:gd name="connsiteX4-145" fmla="*/ 616072 w 739897"/>
              <a:gd name="connsiteY4-146" fmla="*/ 338139 h 676117"/>
              <a:gd name="connsiteX5-147" fmla="*/ 739897 w 739897"/>
              <a:gd name="connsiteY5-148" fmla="*/ 0 h 676117"/>
              <a:gd name="connsiteX6-149" fmla="*/ 188029 w 739897"/>
              <a:gd name="connsiteY6-150" fmla="*/ 92250 h 676117"/>
              <a:gd name="connsiteX0-151" fmla="*/ 188107 w 739975"/>
              <a:gd name="connsiteY0-152" fmla="*/ 92250 h 676117"/>
              <a:gd name="connsiteX1-153" fmla="*/ 68463 w 739975"/>
              <a:gd name="connsiteY1-154" fmla="*/ 254795 h 676117"/>
              <a:gd name="connsiteX2-155" fmla="*/ 144 w 739975"/>
              <a:gd name="connsiteY2-156" fmla="*/ 525296 h 676117"/>
              <a:gd name="connsiteX3-157" fmla="*/ 85528 w 739975"/>
              <a:gd name="connsiteY3-158" fmla="*/ 676117 h 676117"/>
              <a:gd name="connsiteX4-159" fmla="*/ 660034 w 739975"/>
              <a:gd name="connsiteY4-160" fmla="*/ 506398 h 676117"/>
              <a:gd name="connsiteX5-161" fmla="*/ 616150 w 739975"/>
              <a:gd name="connsiteY5-162" fmla="*/ 338139 h 676117"/>
              <a:gd name="connsiteX6-163" fmla="*/ 739975 w 739975"/>
              <a:gd name="connsiteY6-164" fmla="*/ 0 h 676117"/>
              <a:gd name="connsiteX7" fmla="*/ 188107 w 739975"/>
              <a:gd name="connsiteY7" fmla="*/ 92250 h 676117"/>
              <a:gd name="connsiteX0-165" fmla="*/ 188030 w 739898"/>
              <a:gd name="connsiteY0-166" fmla="*/ 92250 h 676117"/>
              <a:gd name="connsiteX1-167" fmla="*/ 118392 w 739898"/>
              <a:gd name="connsiteY1-168" fmla="*/ 264320 h 676117"/>
              <a:gd name="connsiteX2-169" fmla="*/ 67 w 739898"/>
              <a:gd name="connsiteY2-170" fmla="*/ 525296 h 676117"/>
              <a:gd name="connsiteX3-171" fmla="*/ 85451 w 739898"/>
              <a:gd name="connsiteY3-172" fmla="*/ 676117 h 676117"/>
              <a:gd name="connsiteX4-173" fmla="*/ 659957 w 739898"/>
              <a:gd name="connsiteY4-174" fmla="*/ 506398 h 676117"/>
              <a:gd name="connsiteX5-175" fmla="*/ 616073 w 739898"/>
              <a:gd name="connsiteY5-176" fmla="*/ 338139 h 676117"/>
              <a:gd name="connsiteX6-177" fmla="*/ 739898 w 739898"/>
              <a:gd name="connsiteY6-178" fmla="*/ 0 h 676117"/>
              <a:gd name="connsiteX7-179" fmla="*/ 188030 w 739898"/>
              <a:gd name="connsiteY7-180" fmla="*/ 92250 h 676117"/>
              <a:gd name="connsiteX0-181" fmla="*/ 161837 w 739898"/>
              <a:gd name="connsiteY0-182" fmla="*/ 94631 h 676117"/>
              <a:gd name="connsiteX1-183" fmla="*/ 118392 w 739898"/>
              <a:gd name="connsiteY1-184" fmla="*/ 264320 h 676117"/>
              <a:gd name="connsiteX2-185" fmla="*/ 67 w 739898"/>
              <a:gd name="connsiteY2-186" fmla="*/ 525296 h 676117"/>
              <a:gd name="connsiteX3-187" fmla="*/ 85451 w 739898"/>
              <a:gd name="connsiteY3-188" fmla="*/ 676117 h 676117"/>
              <a:gd name="connsiteX4-189" fmla="*/ 659957 w 739898"/>
              <a:gd name="connsiteY4-190" fmla="*/ 506398 h 676117"/>
              <a:gd name="connsiteX5-191" fmla="*/ 616073 w 739898"/>
              <a:gd name="connsiteY5-192" fmla="*/ 338139 h 676117"/>
              <a:gd name="connsiteX6-193" fmla="*/ 739898 w 739898"/>
              <a:gd name="connsiteY6-194" fmla="*/ 0 h 676117"/>
              <a:gd name="connsiteX7-195" fmla="*/ 161837 w 739898"/>
              <a:gd name="connsiteY7-196" fmla="*/ 94631 h 676117"/>
              <a:gd name="connsiteX0-197" fmla="*/ 161837 w 739898"/>
              <a:gd name="connsiteY0-198" fmla="*/ 94631 h 676117"/>
              <a:gd name="connsiteX1-199" fmla="*/ 118392 w 739898"/>
              <a:gd name="connsiteY1-200" fmla="*/ 264320 h 676117"/>
              <a:gd name="connsiteX2-201" fmla="*/ 67 w 739898"/>
              <a:gd name="connsiteY2-202" fmla="*/ 525296 h 676117"/>
              <a:gd name="connsiteX3-203" fmla="*/ 85451 w 739898"/>
              <a:gd name="connsiteY3-204" fmla="*/ 676117 h 676117"/>
              <a:gd name="connsiteX4-205" fmla="*/ 659957 w 739898"/>
              <a:gd name="connsiteY4-206" fmla="*/ 506398 h 676117"/>
              <a:gd name="connsiteX5-207" fmla="*/ 616073 w 739898"/>
              <a:gd name="connsiteY5-208" fmla="*/ 338139 h 676117"/>
              <a:gd name="connsiteX6-209" fmla="*/ 739898 w 739898"/>
              <a:gd name="connsiteY6-210" fmla="*/ 0 h 676117"/>
              <a:gd name="connsiteX7-211" fmla="*/ 161837 w 739898"/>
              <a:gd name="connsiteY7-212" fmla="*/ 94631 h 676117"/>
              <a:gd name="connsiteX0-213" fmla="*/ 161837 w 741312"/>
              <a:gd name="connsiteY0-214" fmla="*/ 94631 h 676117"/>
              <a:gd name="connsiteX1-215" fmla="*/ 118392 w 741312"/>
              <a:gd name="connsiteY1-216" fmla="*/ 264320 h 676117"/>
              <a:gd name="connsiteX2-217" fmla="*/ 67 w 741312"/>
              <a:gd name="connsiteY2-218" fmla="*/ 525296 h 676117"/>
              <a:gd name="connsiteX3-219" fmla="*/ 85451 w 741312"/>
              <a:gd name="connsiteY3-220" fmla="*/ 676117 h 676117"/>
              <a:gd name="connsiteX4-221" fmla="*/ 659957 w 741312"/>
              <a:gd name="connsiteY4-222" fmla="*/ 506398 h 676117"/>
              <a:gd name="connsiteX5-223" fmla="*/ 616073 w 741312"/>
              <a:gd name="connsiteY5-224" fmla="*/ 338139 h 676117"/>
              <a:gd name="connsiteX6-225" fmla="*/ 739898 w 741312"/>
              <a:gd name="connsiteY6-226" fmla="*/ 0 h 676117"/>
              <a:gd name="connsiteX7-227" fmla="*/ 161837 w 741312"/>
              <a:gd name="connsiteY7-228" fmla="*/ 94631 h 676117"/>
              <a:gd name="connsiteX0-229" fmla="*/ 161837 w 741356"/>
              <a:gd name="connsiteY0-230" fmla="*/ 94631 h 676117"/>
              <a:gd name="connsiteX1-231" fmla="*/ 118392 w 741356"/>
              <a:gd name="connsiteY1-232" fmla="*/ 264320 h 676117"/>
              <a:gd name="connsiteX2-233" fmla="*/ 67 w 741356"/>
              <a:gd name="connsiteY2-234" fmla="*/ 525296 h 676117"/>
              <a:gd name="connsiteX3-235" fmla="*/ 85451 w 741356"/>
              <a:gd name="connsiteY3-236" fmla="*/ 676117 h 676117"/>
              <a:gd name="connsiteX4-237" fmla="*/ 659957 w 741356"/>
              <a:gd name="connsiteY4-238" fmla="*/ 506398 h 676117"/>
              <a:gd name="connsiteX5-239" fmla="*/ 616073 w 741356"/>
              <a:gd name="connsiteY5-240" fmla="*/ 338139 h 676117"/>
              <a:gd name="connsiteX6-241" fmla="*/ 739898 w 741356"/>
              <a:gd name="connsiteY6-242" fmla="*/ 0 h 676117"/>
              <a:gd name="connsiteX7-243" fmla="*/ 161837 w 741356"/>
              <a:gd name="connsiteY7-244" fmla="*/ 94631 h 676117"/>
              <a:gd name="connsiteX0-245" fmla="*/ 161837 w 741356"/>
              <a:gd name="connsiteY0-246" fmla="*/ 94631 h 676117"/>
              <a:gd name="connsiteX1-247" fmla="*/ 118392 w 741356"/>
              <a:gd name="connsiteY1-248" fmla="*/ 264320 h 676117"/>
              <a:gd name="connsiteX2-249" fmla="*/ 67 w 741356"/>
              <a:gd name="connsiteY2-250" fmla="*/ 525296 h 676117"/>
              <a:gd name="connsiteX3-251" fmla="*/ 85451 w 741356"/>
              <a:gd name="connsiteY3-252" fmla="*/ 676117 h 676117"/>
              <a:gd name="connsiteX4-253" fmla="*/ 659957 w 741356"/>
              <a:gd name="connsiteY4-254" fmla="*/ 506398 h 676117"/>
              <a:gd name="connsiteX5-255" fmla="*/ 616073 w 741356"/>
              <a:gd name="connsiteY5-256" fmla="*/ 338139 h 676117"/>
              <a:gd name="connsiteX6-257" fmla="*/ 739898 w 741356"/>
              <a:gd name="connsiteY6-258" fmla="*/ 0 h 676117"/>
              <a:gd name="connsiteX7-259" fmla="*/ 161837 w 741356"/>
              <a:gd name="connsiteY7-260" fmla="*/ 94631 h 676117"/>
              <a:gd name="connsiteX0-261" fmla="*/ 161837 w 741401"/>
              <a:gd name="connsiteY0-262" fmla="*/ 94631 h 676117"/>
              <a:gd name="connsiteX1-263" fmla="*/ 118392 w 741401"/>
              <a:gd name="connsiteY1-264" fmla="*/ 264320 h 676117"/>
              <a:gd name="connsiteX2-265" fmla="*/ 67 w 741401"/>
              <a:gd name="connsiteY2-266" fmla="*/ 525296 h 676117"/>
              <a:gd name="connsiteX3-267" fmla="*/ 85451 w 741401"/>
              <a:gd name="connsiteY3-268" fmla="*/ 676117 h 676117"/>
              <a:gd name="connsiteX4-269" fmla="*/ 659957 w 741401"/>
              <a:gd name="connsiteY4-270" fmla="*/ 527830 h 676117"/>
              <a:gd name="connsiteX5-271" fmla="*/ 616073 w 741401"/>
              <a:gd name="connsiteY5-272" fmla="*/ 338139 h 676117"/>
              <a:gd name="connsiteX6-273" fmla="*/ 739898 w 741401"/>
              <a:gd name="connsiteY6-274" fmla="*/ 0 h 676117"/>
              <a:gd name="connsiteX7-275" fmla="*/ 161837 w 741401"/>
              <a:gd name="connsiteY7-276" fmla="*/ 94631 h 676117"/>
              <a:gd name="connsiteX0-277" fmla="*/ 161837 w 741401"/>
              <a:gd name="connsiteY0-278" fmla="*/ 94631 h 676117"/>
              <a:gd name="connsiteX1-279" fmla="*/ 118392 w 741401"/>
              <a:gd name="connsiteY1-280" fmla="*/ 264320 h 676117"/>
              <a:gd name="connsiteX2-281" fmla="*/ 67 w 741401"/>
              <a:gd name="connsiteY2-282" fmla="*/ 525296 h 676117"/>
              <a:gd name="connsiteX3-283" fmla="*/ 85451 w 741401"/>
              <a:gd name="connsiteY3-284" fmla="*/ 676117 h 676117"/>
              <a:gd name="connsiteX4-285" fmla="*/ 659957 w 741401"/>
              <a:gd name="connsiteY4-286" fmla="*/ 527830 h 676117"/>
              <a:gd name="connsiteX5-287" fmla="*/ 616073 w 741401"/>
              <a:gd name="connsiteY5-288" fmla="*/ 338139 h 676117"/>
              <a:gd name="connsiteX6-289" fmla="*/ 739898 w 741401"/>
              <a:gd name="connsiteY6-290" fmla="*/ 0 h 676117"/>
              <a:gd name="connsiteX7-291" fmla="*/ 161837 w 741401"/>
              <a:gd name="connsiteY7-292" fmla="*/ 94631 h 676117"/>
              <a:gd name="connsiteX0-293" fmla="*/ 161837 w 741388"/>
              <a:gd name="connsiteY0-294" fmla="*/ 94631 h 676117"/>
              <a:gd name="connsiteX1-295" fmla="*/ 118392 w 741388"/>
              <a:gd name="connsiteY1-296" fmla="*/ 264320 h 676117"/>
              <a:gd name="connsiteX2-297" fmla="*/ 67 w 741388"/>
              <a:gd name="connsiteY2-298" fmla="*/ 525296 h 676117"/>
              <a:gd name="connsiteX3-299" fmla="*/ 85451 w 741388"/>
              <a:gd name="connsiteY3-300" fmla="*/ 676117 h 676117"/>
              <a:gd name="connsiteX4-301" fmla="*/ 667101 w 741388"/>
              <a:gd name="connsiteY4-302" fmla="*/ 537355 h 676117"/>
              <a:gd name="connsiteX5-303" fmla="*/ 616073 w 741388"/>
              <a:gd name="connsiteY5-304" fmla="*/ 338139 h 676117"/>
              <a:gd name="connsiteX6-305" fmla="*/ 739898 w 741388"/>
              <a:gd name="connsiteY6-306" fmla="*/ 0 h 676117"/>
              <a:gd name="connsiteX7-307" fmla="*/ 161837 w 741388"/>
              <a:gd name="connsiteY7-308" fmla="*/ 94631 h 676117"/>
              <a:gd name="connsiteX0-309" fmla="*/ 161837 w 722530"/>
              <a:gd name="connsiteY0-310" fmla="*/ 135112 h 716598"/>
              <a:gd name="connsiteX1-311" fmla="*/ 118392 w 722530"/>
              <a:gd name="connsiteY1-312" fmla="*/ 304801 h 716598"/>
              <a:gd name="connsiteX2-313" fmla="*/ 67 w 722530"/>
              <a:gd name="connsiteY2-314" fmla="*/ 565777 h 716598"/>
              <a:gd name="connsiteX3-315" fmla="*/ 85451 w 722530"/>
              <a:gd name="connsiteY3-316" fmla="*/ 716598 h 716598"/>
              <a:gd name="connsiteX4-317" fmla="*/ 667101 w 722530"/>
              <a:gd name="connsiteY4-318" fmla="*/ 577836 h 716598"/>
              <a:gd name="connsiteX5-319" fmla="*/ 616073 w 722530"/>
              <a:gd name="connsiteY5-320" fmla="*/ 378620 h 716598"/>
              <a:gd name="connsiteX6-321" fmla="*/ 720848 w 722530"/>
              <a:gd name="connsiteY6-322" fmla="*/ 0 h 716598"/>
              <a:gd name="connsiteX7-323" fmla="*/ 161837 w 722530"/>
              <a:gd name="connsiteY7-324" fmla="*/ 135112 h 716598"/>
              <a:gd name="connsiteX0-325" fmla="*/ 161837 w 732029"/>
              <a:gd name="connsiteY0-326" fmla="*/ 135112 h 716598"/>
              <a:gd name="connsiteX1-327" fmla="*/ 118392 w 732029"/>
              <a:gd name="connsiteY1-328" fmla="*/ 304801 h 716598"/>
              <a:gd name="connsiteX2-329" fmla="*/ 67 w 732029"/>
              <a:gd name="connsiteY2-330" fmla="*/ 565777 h 716598"/>
              <a:gd name="connsiteX3-331" fmla="*/ 85451 w 732029"/>
              <a:gd name="connsiteY3-332" fmla="*/ 716598 h 716598"/>
              <a:gd name="connsiteX4-333" fmla="*/ 667101 w 732029"/>
              <a:gd name="connsiteY4-334" fmla="*/ 577836 h 716598"/>
              <a:gd name="connsiteX5-335" fmla="*/ 616073 w 732029"/>
              <a:gd name="connsiteY5-336" fmla="*/ 378620 h 716598"/>
              <a:gd name="connsiteX6-337" fmla="*/ 720848 w 732029"/>
              <a:gd name="connsiteY6-338" fmla="*/ 0 h 716598"/>
              <a:gd name="connsiteX7-339" fmla="*/ 161837 w 732029"/>
              <a:gd name="connsiteY7-340" fmla="*/ 135112 h 716598"/>
              <a:gd name="connsiteX0-341" fmla="*/ 161837 w 732029"/>
              <a:gd name="connsiteY0-342" fmla="*/ 142256 h 716598"/>
              <a:gd name="connsiteX1-343" fmla="*/ 118392 w 732029"/>
              <a:gd name="connsiteY1-344" fmla="*/ 304801 h 716598"/>
              <a:gd name="connsiteX2-345" fmla="*/ 67 w 732029"/>
              <a:gd name="connsiteY2-346" fmla="*/ 565777 h 716598"/>
              <a:gd name="connsiteX3-347" fmla="*/ 85451 w 732029"/>
              <a:gd name="connsiteY3-348" fmla="*/ 716598 h 716598"/>
              <a:gd name="connsiteX4-349" fmla="*/ 667101 w 732029"/>
              <a:gd name="connsiteY4-350" fmla="*/ 577836 h 716598"/>
              <a:gd name="connsiteX5-351" fmla="*/ 616073 w 732029"/>
              <a:gd name="connsiteY5-352" fmla="*/ 378620 h 716598"/>
              <a:gd name="connsiteX6-353" fmla="*/ 720848 w 732029"/>
              <a:gd name="connsiteY6-354" fmla="*/ 0 h 716598"/>
              <a:gd name="connsiteX7-355" fmla="*/ 161837 w 732029"/>
              <a:gd name="connsiteY7-356" fmla="*/ 142256 h 716598"/>
              <a:gd name="connsiteX0-357" fmla="*/ 161837 w 727515"/>
              <a:gd name="connsiteY0-358" fmla="*/ 154163 h 728505"/>
              <a:gd name="connsiteX1-359" fmla="*/ 118392 w 727515"/>
              <a:gd name="connsiteY1-360" fmla="*/ 316708 h 728505"/>
              <a:gd name="connsiteX2-361" fmla="*/ 67 w 727515"/>
              <a:gd name="connsiteY2-362" fmla="*/ 577684 h 728505"/>
              <a:gd name="connsiteX3-363" fmla="*/ 85451 w 727515"/>
              <a:gd name="connsiteY3-364" fmla="*/ 728505 h 728505"/>
              <a:gd name="connsiteX4-365" fmla="*/ 667101 w 727515"/>
              <a:gd name="connsiteY4-366" fmla="*/ 589743 h 728505"/>
              <a:gd name="connsiteX5-367" fmla="*/ 616073 w 727515"/>
              <a:gd name="connsiteY5-368" fmla="*/ 390527 h 728505"/>
              <a:gd name="connsiteX6-369" fmla="*/ 716086 w 727515"/>
              <a:gd name="connsiteY6-370" fmla="*/ 0 h 728505"/>
              <a:gd name="connsiteX7-371" fmla="*/ 161837 w 727515"/>
              <a:gd name="connsiteY7-372" fmla="*/ 154163 h 728505"/>
              <a:gd name="connsiteX0-373" fmla="*/ 161837 w 733264"/>
              <a:gd name="connsiteY0-374" fmla="*/ 154163 h 728505"/>
              <a:gd name="connsiteX1-375" fmla="*/ 118392 w 733264"/>
              <a:gd name="connsiteY1-376" fmla="*/ 316708 h 728505"/>
              <a:gd name="connsiteX2-377" fmla="*/ 67 w 733264"/>
              <a:gd name="connsiteY2-378" fmla="*/ 577684 h 728505"/>
              <a:gd name="connsiteX3-379" fmla="*/ 85451 w 733264"/>
              <a:gd name="connsiteY3-380" fmla="*/ 728505 h 728505"/>
              <a:gd name="connsiteX4-381" fmla="*/ 667101 w 733264"/>
              <a:gd name="connsiteY4-382" fmla="*/ 589743 h 728505"/>
              <a:gd name="connsiteX5-383" fmla="*/ 616073 w 733264"/>
              <a:gd name="connsiteY5-384" fmla="*/ 390527 h 728505"/>
              <a:gd name="connsiteX6-385" fmla="*/ 716086 w 733264"/>
              <a:gd name="connsiteY6-386" fmla="*/ 0 h 728505"/>
              <a:gd name="connsiteX7-387" fmla="*/ 161837 w 733264"/>
              <a:gd name="connsiteY7-388" fmla="*/ 154163 h 728505"/>
              <a:gd name="connsiteX0-389" fmla="*/ 161837 w 733325"/>
              <a:gd name="connsiteY0-390" fmla="*/ 154163 h 728505"/>
              <a:gd name="connsiteX1-391" fmla="*/ 118392 w 733325"/>
              <a:gd name="connsiteY1-392" fmla="*/ 316708 h 728505"/>
              <a:gd name="connsiteX2-393" fmla="*/ 67 w 733325"/>
              <a:gd name="connsiteY2-394" fmla="*/ 577684 h 728505"/>
              <a:gd name="connsiteX3-395" fmla="*/ 85451 w 733325"/>
              <a:gd name="connsiteY3-396" fmla="*/ 728505 h 728505"/>
              <a:gd name="connsiteX4-397" fmla="*/ 662338 w 733325"/>
              <a:gd name="connsiteY4-398" fmla="*/ 580218 h 728505"/>
              <a:gd name="connsiteX5-399" fmla="*/ 616073 w 733325"/>
              <a:gd name="connsiteY5-400" fmla="*/ 390527 h 728505"/>
              <a:gd name="connsiteX6-401" fmla="*/ 716086 w 733325"/>
              <a:gd name="connsiteY6-402" fmla="*/ 0 h 728505"/>
              <a:gd name="connsiteX7-403" fmla="*/ 161837 w 733325"/>
              <a:gd name="connsiteY7-404" fmla="*/ 154163 h 728505"/>
              <a:gd name="connsiteX0-405" fmla="*/ 161837 w 733173"/>
              <a:gd name="connsiteY0-406" fmla="*/ 154163 h 728505"/>
              <a:gd name="connsiteX1-407" fmla="*/ 118392 w 733173"/>
              <a:gd name="connsiteY1-408" fmla="*/ 316708 h 728505"/>
              <a:gd name="connsiteX2-409" fmla="*/ 67 w 733173"/>
              <a:gd name="connsiteY2-410" fmla="*/ 577684 h 728505"/>
              <a:gd name="connsiteX3-411" fmla="*/ 85451 w 733173"/>
              <a:gd name="connsiteY3-412" fmla="*/ 728505 h 728505"/>
              <a:gd name="connsiteX4-413" fmla="*/ 674244 w 733173"/>
              <a:gd name="connsiteY4-414" fmla="*/ 577837 h 728505"/>
              <a:gd name="connsiteX5-415" fmla="*/ 616073 w 733173"/>
              <a:gd name="connsiteY5-416" fmla="*/ 390527 h 728505"/>
              <a:gd name="connsiteX6-417" fmla="*/ 716086 w 733173"/>
              <a:gd name="connsiteY6-418" fmla="*/ 0 h 728505"/>
              <a:gd name="connsiteX7-419" fmla="*/ 161837 w 733173"/>
              <a:gd name="connsiteY7-420" fmla="*/ 154163 h 728505"/>
              <a:gd name="connsiteX0-421" fmla="*/ 161837 w 733173"/>
              <a:gd name="connsiteY0-422" fmla="*/ 154163 h 728505"/>
              <a:gd name="connsiteX1-423" fmla="*/ 118392 w 733173"/>
              <a:gd name="connsiteY1-424" fmla="*/ 316708 h 728505"/>
              <a:gd name="connsiteX2-425" fmla="*/ 67 w 733173"/>
              <a:gd name="connsiteY2-426" fmla="*/ 577684 h 728505"/>
              <a:gd name="connsiteX3-427" fmla="*/ 85451 w 733173"/>
              <a:gd name="connsiteY3-428" fmla="*/ 728505 h 728505"/>
              <a:gd name="connsiteX4-429" fmla="*/ 674244 w 733173"/>
              <a:gd name="connsiteY4-430" fmla="*/ 577837 h 728505"/>
              <a:gd name="connsiteX5-431" fmla="*/ 616073 w 733173"/>
              <a:gd name="connsiteY5-432" fmla="*/ 390527 h 728505"/>
              <a:gd name="connsiteX6-433" fmla="*/ 716086 w 733173"/>
              <a:gd name="connsiteY6-434" fmla="*/ 0 h 728505"/>
              <a:gd name="connsiteX7-435" fmla="*/ 161837 w 733173"/>
              <a:gd name="connsiteY7-436" fmla="*/ 154163 h 7285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  <a:cxn ang="0">
                <a:pos x="connsiteX5-39" y="connsiteY5-40"/>
              </a:cxn>
              <a:cxn ang="0">
                <a:pos x="connsiteX6-65" y="connsiteY6-66"/>
              </a:cxn>
              <a:cxn ang="0">
                <a:pos x="connsiteX7-179" y="connsiteY7-180"/>
              </a:cxn>
            </a:cxnLst>
            <a:rect l="l" t="t" r="r" b="b"/>
            <a:pathLst>
              <a:path w="733173" h="728505" extrusionOk="0">
                <a:moveTo>
                  <a:pt x="161837" y="154163"/>
                </a:moveTo>
                <a:cubicBezTo>
                  <a:pt x="161837" y="206154"/>
                  <a:pt x="149719" y="244534"/>
                  <a:pt x="118392" y="316708"/>
                </a:cubicBezTo>
                <a:cubicBezTo>
                  <a:pt x="87065" y="388882"/>
                  <a:pt x="-2777" y="507464"/>
                  <a:pt x="67" y="577684"/>
                </a:cubicBezTo>
                <a:cubicBezTo>
                  <a:pt x="1206" y="677308"/>
                  <a:pt x="65620" y="719153"/>
                  <a:pt x="85451" y="728505"/>
                </a:cubicBezTo>
                <a:cubicBezTo>
                  <a:pt x="254569" y="684823"/>
                  <a:pt x="509180" y="629213"/>
                  <a:pt x="674244" y="577837"/>
                </a:cubicBezTo>
                <a:cubicBezTo>
                  <a:pt x="641359" y="539212"/>
                  <a:pt x="609099" y="486833"/>
                  <a:pt x="616073" y="390527"/>
                </a:cubicBezTo>
                <a:cubicBezTo>
                  <a:pt x="623047" y="294221"/>
                  <a:pt x="785143" y="146447"/>
                  <a:pt x="716086" y="0"/>
                </a:cubicBezTo>
                <a:lnTo>
                  <a:pt x="161837" y="154163"/>
                </a:ln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6" name="任意多边形: 形状 55"/>
          <p:cNvSpPr/>
          <p:nvPr userDrawn="1">
            <p:custDataLst>
              <p:tags r:id="rId46"/>
            </p:custDataLst>
          </p:nvPr>
        </p:nvSpPr>
        <p:spPr>
          <a:xfrm>
            <a:off x="9004300" y="5894705"/>
            <a:ext cx="59690" cy="98425"/>
          </a:xfrm>
          <a:custGeom>
            <a:avLst/>
            <a:gdLst>
              <a:gd name="connsiteX0" fmla="*/ 0 w 54769"/>
              <a:gd name="connsiteY0" fmla="*/ 90487 h 90487"/>
              <a:gd name="connsiteX1" fmla="*/ 38100 w 54769"/>
              <a:gd name="connsiteY1" fmla="*/ 0 h 90487"/>
              <a:gd name="connsiteX2" fmla="*/ 54769 w 54769"/>
              <a:gd name="connsiteY2" fmla="*/ 83344 h 90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69" h="90487">
                <a:moveTo>
                  <a:pt x="0" y="90487"/>
                </a:moveTo>
                <a:lnTo>
                  <a:pt x="38100" y="0"/>
                </a:lnTo>
                <a:lnTo>
                  <a:pt x="54769" y="83344"/>
                </a:lnTo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57" name="直接连接符 56"/>
          <p:cNvCxnSpPr/>
          <p:nvPr userDrawn="1">
            <p:custDataLst>
              <p:tags r:id="rId47"/>
            </p:custDataLst>
          </p:nvPr>
        </p:nvCxnSpPr>
        <p:spPr>
          <a:xfrm flipH="1">
            <a:off x="9004300" y="5942330"/>
            <a:ext cx="48260" cy="12065"/>
          </a:xfrm>
          <a:prstGeom prst="line">
            <a:avLst/>
          </a:pr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58" name="任意多边形 40"/>
          <p:cNvSpPr/>
          <p:nvPr userDrawn="1">
            <p:custDataLst>
              <p:tags r:id="rId48"/>
            </p:custDataLst>
          </p:nvPr>
        </p:nvSpPr>
        <p:spPr>
          <a:xfrm rot="21115616">
            <a:off x="8241962" y="5763224"/>
            <a:ext cx="78541" cy="82942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" h="413">
                <a:moveTo>
                  <a:pt x="0" y="3"/>
                </a:moveTo>
                <a:cubicBezTo>
                  <a:pt x="34" y="79"/>
                  <a:pt x="79" y="261"/>
                  <a:pt x="52" y="412"/>
                </a:cubicBezTo>
                <a:cubicBezTo>
                  <a:pt x="123" y="412"/>
                  <a:pt x="407" y="433"/>
                  <a:pt x="390" y="295"/>
                </a:cubicBezTo>
                <a:cubicBezTo>
                  <a:pt x="375" y="174"/>
                  <a:pt x="184" y="192"/>
                  <a:pt x="109" y="189"/>
                </a:cubicBezTo>
                <a:cubicBezTo>
                  <a:pt x="195" y="174"/>
                  <a:pt x="301" y="146"/>
                  <a:pt x="296" y="85"/>
                </a:cubicBezTo>
                <a:cubicBezTo>
                  <a:pt x="289" y="2"/>
                  <a:pt x="79" y="-5"/>
                  <a:pt x="0" y="3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9" name="任意多边形 58"/>
          <p:cNvSpPr/>
          <p:nvPr userDrawn="1">
            <p:custDataLst>
              <p:tags r:id="rId49"/>
            </p:custDataLst>
          </p:nvPr>
        </p:nvSpPr>
        <p:spPr>
          <a:xfrm rot="660000">
            <a:off x="9103295" y="6625507"/>
            <a:ext cx="71933" cy="77218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0" name="任意多边形: 形状 59"/>
          <p:cNvSpPr/>
          <p:nvPr userDrawn="1">
            <p:custDataLst>
              <p:tags r:id="rId50"/>
            </p:custDataLst>
          </p:nvPr>
        </p:nvSpPr>
        <p:spPr>
          <a:xfrm>
            <a:off x="8291713" y="6382982"/>
            <a:ext cx="54843" cy="77573"/>
          </a:xfrm>
          <a:custGeom>
            <a:avLst/>
            <a:gdLst>
              <a:gd name="connsiteX0" fmla="*/ 0 w 50007"/>
              <a:gd name="connsiteY0" fmla="*/ 0 h 57150"/>
              <a:gd name="connsiteX1" fmla="*/ 19050 w 50007"/>
              <a:gd name="connsiteY1" fmla="*/ 57150 h 57150"/>
              <a:gd name="connsiteX2" fmla="*/ 50007 w 50007"/>
              <a:gd name="connsiteY2" fmla="*/ 21431 h 57150"/>
              <a:gd name="connsiteX3" fmla="*/ 0 w 50007"/>
              <a:gd name="connsiteY3" fmla="*/ 0 h 57150"/>
              <a:gd name="connsiteX0-1" fmla="*/ 0 w 50007"/>
              <a:gd name="connsiteY0-2" fmla="*/ 0 h 57150"/>
              <a:gd name="connsiteX1-3" fmla="*/ 9185 w 50007"/>
              <a:gd name="connsiteY1-4" fmla="*/ 27457 h 57150"/>
              <a:gd name="connsiteX2-5" fmla="*/ 19050 w 50007"/>
              <a:gd name="connsiteY2-6" fmla="*/ 57150 h 57150"/>
              <a:gd name="connsiteX3-7" fmla="*/ 50007 w 50007"/>
              <a:gd name="connsiteY3-8" fmla="*/ 21431 h 57150"/>
              <a:gd name="connsiteX4" fmla="*/ 0 w 50007"/>
              <a:gd name="connsiteY4" fmla="*/ 0 h 57150"/>
              <a:gd name="connsiteX0-9" fmla="*/ 0 w 50007"/>
              <a:gd name="connsiteY0-10" fmla="*/ 0 h 57150"/>
              <a:gd name="connsiteX1-11" fmla="*/ 11962 w 50007"/>
              <a:gd name="connsiteY1-12" fmla="*/ 27243 h 57150"/>
              <a:gd name="connsiteX2-13" fmla="*/ 19050 w 50007"/>
              <a:gd name="connsiteY2-14" fmla="*/ 57150 h 57150"/>
              <a:gd name="connsiteX3-15" fmla="*/ 50007 w 50007"/>
              <a:gd name="connsiteY3-16" fmla="*/ 21431 h 57150"/>
              <a:gd name="connsiteX4-17" fmla="*/ 0 w 50007"/>
              <a:gd name="connsiteY4-18" fmla="*/ 0 h 57150"/>
              <a:gd name="connsiteX0-19" fmla="*/ 1536 w 51543"/>
              <a:gd name="connsiteY0-20" fmla="*/ 0 h 57181"/>
              <a:gd name="connsiteX1-21" fmla="*/ 13498 w 51543"/>
              <a:gd name="connsiteY1-22" fmla="*/ 27243 h 57181"/>
              <a:gd name="connsiteX2-23" fmla="*/ 20586 w 51543"/>
              <a:gd name="connsiteY2-24" fmla="*/ 57150 h 57181"/>
              <a:gd name="connsiteX3-25" fmla="*/ 51543 w 51543"/>
              <a:gd name="connsiteY3-26" fmla="*/ 21431 h 57181"/>
              <a:gd name="connsiteX4-27" fmla="*/ 1536 w 51543"/>
              <a:gd name="connsiteY4-28" fmla="*/ 0 h 57181"/>
              <a:gd name="connsiteX0-29" fmla="*/ 1430 w 51437"/>
              <a:gd name="connsiteY0-30" fmla="*/ 0 h 57181"/>
              <a:gd name="connsiteX1-31" fmla="*/ 14887 w 51437"/>
              <a:gd name="connsiteY1-32" fmla="*/ 27029 h 57181"/>
              <a:gd name="connsiteX2-33" fmla="*/ 20480 w 51437"/>
              <a:gd name="connsiteY2-34" fmla="*/ 57150 h 57181"/>
              <a:gd name="connsiteX3-35" fmla="*/ 51437 w 51437"/>
              <a:gd name="connsiteY3-36" fmla="*/ 21431 h 57181"/>
              <a:gd name="connsiteX4-37" fmla="*/ 1430 w 51437"/>
              <a:gd name="connsiteY4-38" fmla="*/ 0 h 57181"/>
              <a:gd name="connsiteX0-39" fmla="*/ 0 w 50007"/>
              <a:gd name="connsiteY0-40" fmla="*/ 0 h 57181"/>
              <a:gd name="connsiteX1-41" fmla="*/ 13457 w 50007"/>
              <a:gd name="connsiteY1-42" fmla="*/ 27029 h 57181"/>
              <a:gd name="connsiteX2-43" fmla="*/ 19050 w 50007"/>
              <a:gd name="connsiteY2-44" fmla="*/ 57150 h 57181"/>
              <a:gd name="connsiteX3-45" fmla="*/ 50007 w 50007"/>
              <a:gd name="connsiteY3-46" fmla="*/ 21431 h 57181"/>
              <a:gd name="connsiteX4-47" fmla="*/ 0 w 50007"/>
              <a:gd name="connsiteY4-48" fmla="*/ 0 h 57181"/>
              <a:gd name="connsiteX0-49" fmla="*/ 0 w 50007"/>
              <a:gd name="connsiteY0-50" fmla="*/ 0 h 57150"/>
              <a:gd name="connsiteX1-51" fmla="*/ 13457 w 50007"/>
              <a:gd name="connsiteY1-52" fmla="*/ 27029 h 57150"/>
              <a:gd name="connsiteX2-53" fmla="*/ 19050 w 50007"/>
              <a:gd name="connsiteY2-54" fmla="*/ 57150 h 57150"/>
              <a:gd name="connsiteX3-55" fmla="*/ 50007 w 50007"/>
              <a:gd name="connsiteY3-56" fmla="*/ 21431 h 57150"/>
              <a:gd name="connsiteX4-57" fmla="*/ 0 w 50007"/>
              <a:gd name="connsiteY4-58" fmla="*/ 0 h 57150"/>
              <a:gd name="connsiteX0-59" fmla="*/ 0 w 50596"/>
              <a:gd name="connsiteY0-60" fmla="*/ 42 h 57192"/>
              <a:gd name="connsiteX1-61" fmla="*/ 13457 w 50596"/>
              <a:gd name="connsiteY1-62" fmla="*/ 27071 h 57192"/>
              <a:gd name="connsiteX2-63" fmla="*/ 19050 w 50596"/>
              <a:gd name="connsiteY2-64" fmla="*/ 57192 h 57192"/>
              <a:gd name="connsiteX3-65" fmla="*/ 50007 w 50596"/>
              <a:gd name="connsiteY3-66" fmla="*/ 21473 h 57192"/>
              <a:gd name="connsiteX4-67" fmla="*/ 0 w 50596"/>
              <a:gd name="connsiteY4-68" fmla="*/ 42 h 57192"/>
              <a:gd name="connsiteX0-69" fmla="*/ 0 w 50400"/>
              <a:gd name="connsiteY0-70" fmla="*/ 49 h 57199"/>
              <a:gd name="connsiteX1-71" fmla="*/ 13457 w 50400"/>
              <a:gd name="connsiteY1-72" fmla="*/ 27078 h 57199"/>
              <a:gd name="connsiteX2-73" fmla="*/ 19050 w 50400"/>
              <a:gd name="connsiteY2-74" fmla="*/ 57199 h 57199"/>
              <a:gd name="connsiteX3-75" fmla="*/ 50007 w 50400"/>
              <a:gd name="connsiteY3-76" fmla="*/ 21480 h 57199"/>
              <a:gd name="connsiteX4-77" fmla="*/ 0 w 50400"/>
              <a:gd name="connsiteY4-78" fmla="*/ 49 h 57199"/>
              <a:gd name="connsiteX0-79" fmla="*/ 0 w 46201"/>
              <a:gd name="connsiteY0-80" fmla="*/ 52 h 57202"/>
              <a:gd name="connsiteX1-81" fmla="*/ 13457 w 46201"/>
              <a:gd name="connsiteY1-82" fmla="*/ 27081 h 57202"/>
              <a:gd name="connsiteX2-83" fmla="*/ 19050 w 46201"/>
              <a:gd name="connsiteY2-84" fmla="*/ 57202 h 57202"/>
              <a:gd name="connsiteX3-85" fmla="*/ 45735 w 46201"/>
              <a:gd name="connsiteY3-86" fmla="*/ 20629 h 57202"/>
              <a:gd name="connsiteX4-87" fmla="*/ 0 w 46201"/>
              <a:gd name="connsiteY4-88" fmla="*/ 52 h 57202"/>
              <a:gd name="connsiteX0-89" fmla="*/ 0 w 46894"/>
              <a:gd name="connsiteY0-90" fmla="*/ 190 h 57340"/>
              <a:gd name="connsiteX1-91" fmla="*/ 13457 w 46894"/>
              <a:gd name="connsiteY1-92" fmla="*/ 27219 h 57340"/>
              <a:gd name="connsiteX2-93" fmla="*/ 19050 w 46894"/>
              <a:gd name="connsiteY2-94" fmla="*/ 57340 h 57340"/>
              <a:gd name="connsiteX3-95" fmla="*/ 45735 w 46894"/>
              <a:gd name="connsiteY3-96" fmla="*/ 20767 h 57340"/>
              <a:gd name="connsiteX4-97" fmla="*/ 0 w 46894"/>
              <a:gd name="connsiteY4-98" fmla="*/ 190 h 57340"/>
              <a:gd name="connsiteX0-99" fmla="*/ 0 w 46496"/>
              <a:gd name="connsiteY0-100" fmla="*/ 214 h 57364"/>
              <a:gd name="connsiteX1-101" fmla="*/ 13457 w 46496"/>
              <a:gd name="connsiteY1-102" fmla="*/ 27243 h 57364"/>
              <a:gd name="connsiteX2-103" fmla="*/ 19050 w 46496"/>
              <a:gd name="connsiteY2-104" fmla="*/ 57364 h 57364"/>
              <a:gd name="connsiteX3-105" fmla="*/ 45735 w 46496"/>
              <a:gd name="connsiteY3-106" fmla="*/ 20791 h 57364"/>
              <a:gd name="connsiteX4-107" fmla="*/ 0 w 46496"/>
              <a:gd name="connsiteY4-108" fmla="*/ 214 h 57364"/>
              <a:gd name="connsiteX0-109" fmla="*/ 0 w 46461"/>
              <a:gd name="connsiteY0-110" fmla="*/ 214 h 57364"/>
              <a:gd name="connsiteX1-111" fmla="*/ 13457 w 46461"/>
              <a:gd name="connsiteY1-112" fmla="*/ 27243 h 57364"/>
              <a:gd name="connsiteX2-113" fmla="*/ 19050 w 46461"/>
              <a:gd name="connsiteY2-114" fmla="*/ 57364 h 57364"/>
              <a:gd name="connsiteX3-115" fmla="*/ 45735 w 46461"/>
              <a:gd name="connsiteY3-116" fmla="*/ 20791 h 57364"/>
              <a:gd name="connsiteX4-117" fmla="*/ 0 w 46461"/>
              <a:gd name="connsiteY4-118" fmla="*/ 214 h 57364"/>
              <a:gd name="connsiteX0-119" fmla="*/ 0 w 46461"/>
              <a:gd name="connsiteY0-120" fmla="*/ 977 h 58127"/>
              <a:gd name="connsiteX1-121" fmla="*/ 13457 w 46461"/>
              <a:gd name="connsiteY1-122" fmla="*/ 28006 h 58127"/>
              <a:gd name="connsiteX2-123" fmla="*/ 19050 w 46461"/>
              <a:gd name="connsiteY2-124" fmla="*/ 58127 h 58127"/>
              <a:gd name="connsiteX3-125" fmla="*/ 45735 w 46461"/>
              <a:gd name="connsiteY3-126" fmla="*/ 21554 h 58127"/>
              <a:gd name="connsiteX4-127" fmla="*/ 0 w 46461"/>
              <a:gd name="connsiteY4-128" fmla="*/ 977 h 58127"/>
              <a:gd name="connsiteX0-129" fmla="*/ 0 w 46461"/>
              <a:gd name="connsiteY0-130" fmla="*/ 1060 h 58210"/>
              <a:gd name="connsiteX1-131" fmla="*/ 13457 w 46461"/>
              <a:gd name="connsiteY1-132" fmla="*/ 28089 h 58210"/>
              <a:gd name="connsiteX2-133" fmla="*/ 19050 w 46461"/>
              <a:gd name="connsiteY2-134" fmla="*/ 58210 h 58210"/>
              <a:gd name="connsiteX3-135" fmla="*/ 45735 w 46461"/>
              <a:gd name="connsiteY3-136" fmla="*/ 21637 h 58210"/>
              <a:gd name="connsiteX4-137" fmla="*/ 0 w 46461"/>
              <a:gd name="connsiteY4-138" fmla="*/ 1060 h 58210"/>
              <a:gd name="connsiteX0-139" fmla="*/ 0 w 45838"/>
              <a:gd name="connsiteY0-140" fmla="*/ 1608 h 58758"/>
              <a:gd name="connsiteX1-141" fmla="*/ 13457 w 45838"/>
              <a:gd name="connsiteY1-142" fmla="*/ 28637 h 58758"/>
              <a:gd name="connsiteX2-143" fmla="*/ 19050 w 45838"/>
              <a:gd name="connsiteY2-144" fmla="*/ 58758 h 58758"/>
              <a:gd name="connsiteX3-145" fmla="*/ 45094 w 45838"/>
              <a:gd name="connsiteY3-146" fmla="*/ 18554 h 58758"/>
              <a:gd name="connsiteX4-147" fmla="*/ 0 w 45838"/>
              <a:gd name="connsiteY4-148" fmla="*/ 1608 h 58758"/>
              <a:gd name="connsiteX0-149" fmla="*/ 0 w 45999"/>
              <a:gd name="connsiteY0-150" fmla="*/ 1631 h 58781"/>
              <a:gd name="connsiteX1-151" fmla="*/ 13457 w 45999"/>
              <a:gd name="connsiteY1-152" fmla="*/ 28660 h 58781"/>
              <a:gd name="connsiteX2-153" fmla="*/ 19050 w 45999"/>
              <a:gd name="connsiteY2-154" fmla="*/ 58781 h 58781"/>
              <a:gd name="connsiteX3-155" fmla="*/ 45094 w 45999"/>
              <a:gd name="connsiteY3-156" fmla="*/ 18577 h 58781"/>
              <a:gd name="connsiteX4-157" fmla="*/ 0 w 45999"/>
              <a:gd name="connsiteY4-158" fmla="*/ 1631 h 58781"/>
              <a:gd name="connsiteX0-159" fmla="*/ 0 w 46164"/>
              <a:gd name="connsiteY0-160" fmla="*/ 2353 h 59503"/>
              <a:gd name="connsiteX1-161" fmla="*/ 13457 w 46164"/>
              <a:gd name="connsiteY1-162" fmla="*/ 29382 h 59503"/>
              <a:gd name="connsiteX2-163" fmla="*/ 19050 w 46164"/>
              <a:gd name="connsiteY2-164" fmla="*/ 59503 h 59503"/>
              <a:gd name="connsiteX3-165" fmla="*/ 45094 w 46164"/>
              <a:gd name="connsiteY3-166" fmla="*/ 19299 h 59503"/>
              <a:gd name="connsiteX4-167" fmla="*/ 0 w 46164"/>
              <a:gd name="connsiteY4-168" fmla="*/ 2353 h 59503"/>
              <a:gd name="connsiteX0-169" fmla="*/ 152 w 46316"/>
              <a:gd name="connsiteY0-170" fmla="*/ 2353 h 59503"/>
              <a:gd name="connsiteX1-171" fmla="*/ 1085 w 46316"/>
              <a:gd name="connsiteY1-172" fmla="*/ 32165 h 59503"/>
              <a:gd name="connsiteX2-173" fmla="*/ 19202 w 46316"/>
              <a:gd name="connsiteY2-174" fmla="*/ 59503 h 59503"/>
              <a:gd name="connsiteX3-175" fmla="*/ 45246 w 46316"/>
              <a:gd name="connsiteY3-176" fmla="*/ 19299 h 59503"/>
              <a:gd name="connsiteX4-177" fmla="*/ 152 w 46316"/>
              <a:gd name="connsiteY4-178" fmla="*/ 2353 h 59503"/>
              <a:gd name="connsiteX0-179" fmla="*/ 680 w 46844"/>
              <a:gd name="connsiteY0-180" fmla="*/ 2353 h 59503"/>
              <a:gd name="connsiteX1-181" fmla="*/ 1613 w 46844"/>
              <a:gd name="connsiteY1-182" fmla="*/ 32165 h 59503"/>
              <a:gd name="connsiteX2-183" fmla="*/ 19730 w 46844"/>
              <a:gd name="connsiteY2-184" fmla="*/ 59503 h 59503"/>
              <a:gd name="connsiteX3-185" fmla="*/ 45774 w 46844"/>
              <a:gd name="connsiteY3-186" fmla="*/ 19299 h 59503"/>
              <a:gd name="connsiteX4-187" fmla="*/ 680 w 46844"/>
              <a:gd name="connsiteY4-188" fmla="*/ 2353 h 59503"/>
              <a:gd name="connsiteX0-189" fmla="*/ 680 w 46844"/>
              <a:gd name="connsiteY0-190" fmla="*/ 2353 h 59503"/>
              <a:gd name="connsiteX1-191" fmla="*/ 1613 w 46844"/>
              <a:gd name="connsiteY1-192" fmla="*/ 32165 h 59503"/>
              <a:gd name="connsiteX2-193" fmla="*/ 19730 w 46844"/>
              <a:gd name="connsiteY2-194" fmla="*/ 59503 h 59503"/>
              <a:gd name="connsiteX3-195" fmla="*/ 45774 w 46844"/>
              <a:gd name="connsiteY3-196" fmla="*/ 19299 h 59503"/>
              <a:gd name="connsiteX4-197" fmla="*/ 680 w 46844"/>
              <a:gd name="connsiteY4-198" fmla="*/ 2353 h 59503"/>
              <a:gd name="connsiteX0-199" fmla="*/ 680 w 44811"/>
              <a:gd name="connsiteY0-200" fmla="*/ 1561 h 58711"/>
              <a:gd name="connsiteX1-201" fmla="*/ 1613 w 44811"/>
              <a:gd name="connsiteY1-202" fmla="*/ 31373 h 58711"/>
              <a:gd name="connsiteX2-203" fmla="*/ 19730 w 44811"/>
              <a:gd name="connsiteY2-204" fmla="*/ 58711 h 58711"/>
              <a:gd name="connsiteX3-205" fmla="*/ 43655 w 44811"/>
              <a:gd name="connsiteY3-206" fmla="*/ 21897 h 58711"/>
              <a:gd name="connsiteX4-207" fmla="*/ 680 w 44811"/>
              <a:gd name="connsiteY4-208" fmla="*/ 1561 h 58711"/>
              <a:gd name="connsiteX0-209" fmla="*/ 680 w 41990"/>
              <a:gd name="connsiteY0-210" fmla="*/ 2745 h 59895"/>
              <a:gd name="connsiteX1-211" fmla="*/ 1613 w 41990"/>
              <a:gd name="connsiteY1-212" fmla="*/ 32557 h 59895"/>
              <a:gd name="connsiteX2-213" fmla="*/ 19730 w 41990"/>
              <a:gd name="connsiteY2-214" fmla="*/ 59895 h 59895"/>
              <a:gd name="connsiteX3-215" fmla="*/ 40688 w 41990"/>
              <a:gd name="connsiteY3-216" fmla="*/ 18419 h 59895"/>
              <a:gd name="connsiteX4-217" fmla="*/ 680 w 41990"/>
              <a:gd name="connsiteY4-218" fmla="*/ 2745 h 59895"/>
              <a:gd name="connsiteX0-219" fmla="*/ 680 w 41870"/>
              <a:gd name="connsiteY0-220" fmla="*/ 2307 h 59457"/>
              <a:gd name="connsiteX1-221" fmla="*/ 1613 w 41870"/>
              <a:gd name="connsiteY1-222" fmla="*/ 32119 h 59457"/>
              <a:gd name="connsiteX2-223" fmla="*/ 19730 w 41870"/>
              <a:gd name="connsiteY2-224" fmla="*/ 59457 h 59457"/>
              <a:gd name="connsiteX3-225" fmla="*/ 40688 w 41870"/>
              <a:gd name="connsiteY3-226" fmla="*/ 17981 h 59457"/>
              <a:gd name="connsiteX4-227" fmla="*/ 680 w 41870"/>
              <a:gd name="connsiteY4-228" fmla="*/ 2307 h 59457"/>
              <a:gd name="connsiteX0-229" fmla="*/ 680 w 40982"/>
              <a:gd name="connsiteY0-230" fmla="*/ 2417 h 59567"/>
              <a:gd name="connsiteX1-231" fmla="*/ 1613 w 40982"/>
              <a:gd name="connsiteY1-232" fmla="*/ 32229 h 59567"/>
              <a:gd name="connsiteX2-233" fmla="*/ 19730 w 40982"/>
              <a:gd name="connsiteY2-234" fmla="*/ 59567 h 59567"/>
              <a:gd name="connsiteX3-235" fmla="*/ 40688 w 40982"/>
              <a:gd name="connsiteY3-236" fmla="*/ 18091 h 59567"/>
              <a:gd name="connsiteX4-237" fmla="*/ 680 w 40982"/>
              <a:gd name="connsiteY4-238" fmla="*/ 2417 h 59567"/>
              <a:gd name="connsiteX0-239" fmla="*/ 943 w 41245"/>
              <a:gd name="connsiteY0-240" fmla="*/ 2417 h 59567"/>
              <a:gd name="connsiteX1-241" fmla="*/ 1876 w 41245"/>
              <a:gd name="connsiteY1-242" fmla="*/ 32229 h 59567"/>
              <a:gd name="connsiteX2-243" fmla="*/ 19993 w 41245"/>
              <a:gd name="connsiteY2-244" fmla="*/ 59567 h 59567"/>
              <a:gd name="connsiteX3-245" fmla="*/ 40951 w 41245"/>
              <a:gd name="connsiteY3-246" fmla="*/ 18091 h 59567"/>
              <a:gd name="connsiteX4-247" fmla="*/ 943 w 41245"/>
              <a:gd name="connsiteY4-248" fmla="*/ 2417 h 59567"/>
              <a:gd name="connsiteX0-249" fmla="*/ 1783 w 42085"/>
              <a:gd name="connsiteY0-250" fmla="*/ 2417 h 59567"/>
              <a:gd name="connsiteX1-251" fmla="*/ 1445 w 42085"/>
              <a:gd name="connsiteY1-252" fmla="*/ 31805 h 59567"/>
              <a:gd name="connsiteX2-253" fmla="*/ 20833 w 42085"/>
              <a:gd name="connsiteY2-254" fmla="*/ 59567 h 59567"/>
              <a:gd name="connsiteX3-255" fmla="*/ 41791 w 42085"/>
              <a:gd name="connsiteY3-256" fmla="*/ 18091 h 59567"/>
              <a:gd name="connsiteX4-257" fmla="*/ 1783 w 42085"/>
              <a:gd name="connsiteY4-258" fmla="*/ 2417 h 59567"/>
              <a:gd name="connsiteX0-259" fmla="*/ 1247 w 41549"/>
              <a:gd name="connsiteY0-260" fmla="*/ 2417 h 59567"/>
              <a:gd name="connsiteX1-261" fmla="*/ 909 w 41549"/>
              <a:gd name="connsiteY1-262" fmla="*/ 31805 h 59567"/>
              <a:gd name="connsiteX2-263" fmla="*/ 20297 w 41549"/>
              <a:gd name="connsiteY2-264" fmla="*/ 59567 h 59567"/>
              <a:gd name="connsiteX3-265" fmla="*/ 41255 w 41549"/>
              <a:gd name="connsiteY3-266" fmla="*/ 18091 h 59567"/>
              <a:gd name="connsiteX4-267" fmla="*/ 1247 w 41549"/>
              <a:gd name="connsiteY4-268" fmla="*/ 2417 h 59567"/>
              <a:gd name="connsiteX0-269" fmla="*/ 1811 w 42113"/>
              <a:gd name="connsiteY0-270" fmla="*/ 2417 h 59567"/>
              <a:gd name="connsiteX1-271" fmla="*/ 1473 w 42113"/>
              <a:gd name="connsiteY1-272" fmla="*/ 31805 h 59567"/>
              <a:gd name="connsiteX2-273" fmla="*/ 20861 w 42113"/>
              <a:gd name="connsiteY2-274" fmla="*/ 59567 h 59567"/>
              <a:gd name="connsiteX3-275" fmla="*/ 41819 w 42113"/>
              <a:gd name="connsiteY3-276" fmla="*/ 18091 h 59567"/>
              <a:gd name="connsiteX4-277" fmla="*/ 1811 w 42113"/>
              <a:gd name="connsiteY4-278" fmla="*/ 2417 h 595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42113" h="59567">
                <a:moveTo>
                  <a:pt x="1811" y="2417"/>
                </a:moveTo>
                <a:cubicBezTo>
                  <a:pt x="1264" y="7865"/>
                  <a:pt x="-1766" y="20265"/>
                  <a:pt x="1473" y="31805"/>
                </a:cubicBezTo>
                <a:cubicBezTo>
                  <a:pt x="4682" y="43238"/>
                  <a:pt x="16039" y="55813"/>
                  <a:pt x="20861" y="59567"/>
                </a:cubicBezTo>
                <a:cubicBezTo>
                  <a:pt x="29898" y="57060"/>
                  <a:pt x="44359" y="35200"/>
                  <a:pt x="41819" y="18091"/>
                </a:cubicBezTo>
                <a:cubicBezTo>
                  <a:pt x="38480" y="-4401"/>
                  <a:pt x="9399" y="-866"/>
                  <a:pt x="1811" y="2417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61" name="直接连接符 60"/>
          <p:cNvCxnSpPr/>
          <p:nvPr userDrawn="1">
            <p:custDataLst>
              <p:tags r:id="rId51"/>
            </p:custDataLst>
          </p:nvPr>
        </p:nvCxnSpPr>
        <p:spPr>
          <a:xfrm flipH="1" flipV="1">
            <a:off x="7821338" y="5848366"/>
            <a:ext cx="251753" cy="72952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62" name="直接连接符 61"/>
          <p:cNvCxnSpPr/>
          <p:nvPr userDrawn="1">
            <p:custDataLst>
              <p:tags r:id="rId52"/>
            </p:custDataLst>
          </p:nvPr>
        </p:nvCxnSpPr>
        <p:spPr>
          <a:xfrm flipH="1" flipV="1">
            <a:off x="7876600" y="5997831"/>
            <a:ext cx="392980" cy="111653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63" name="直接连接符 62"/>
          <p:cNvCxnSpPr/>
          <p:nvPr userDrawn="1">
            <p:custDataLst>
              <p:tags r:id="rId53"/>
            </p:custDataLst>
          </p:nvPr>
        </p:nvCxnSpPr>
        <p:spPr>
          <a:xfrm flipH="1" flipV="1">
            <a:off x="7856828" y="6138289"/>
            <a:ext cx="392980" cy="111653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65" name="任意多边形: 形状 64"/>
          <p:cNvSpPr/>
          <p:nvPr userDrawn="1">
            <p:custDataLst>
              <p:tags r:id="rId54"/>
            </p:custDataLst>
          </p:nvPr>
        </p:nvSpPr>
        <p:spPr>
          <a:xfrm flipH="1">
            <a:off x="8468360" y="5993130"/>
            <a:ext cx="489585" cy="550545"/>
          </a:xfrm>
          <a:custGeom>
            <a:avLst/>
            <a:gdLst>
              <a:gd name="connsiteX0" fmla="*/ 0 w 511969"/>
              <a:gd name="connsiteY0" fmla="*/ 0 h 511968"/>
              <a:gd name="connsiteX1" fmla="*/ 245269 w 511969"/>
              <a:gd name="connsiteY1" fmla="*/ 140493 h 511968"/>
              <a:gd name="connsiteX2" fmla="*/ 345282 w 511969"/>
              <a:gd name="connsiteY2" fmla="*/ 359568 h 511968"/>
              <a:gd name="connsiteX3" fmla="*/ 511969 w 511969"/>
              <a:gd name="connsiteY3" fmla="*/ 435768 h 511968"/>
              <a:gd name="connsiteX4" fmla="*/ 178594 w 511969"/>
              <a:gd name="connsiteY4" fmla="*/ 511968 h 511968"/>
              <a:gd name="connsiteX5" fmla="*/ 107157 w 511969"/>
              <a:gd name="connsiteY5" fmla="*/ 409575 h 511968"/>
              <a:gd name="connsiteX6" fmla="*/ 102394 w 511969"/>
              <a:gd name="connsiteY6" fmla="*/ 173831 h 511968"/>
              <a:gd name="connsiteX7" fmla="*/ 0 w 511969"/>
              <a:gd name="connsiteY7" fmla="*/ 0 h 511968"/>
              <a:gd name="connsiteX0-1" fmla="*/ 0 w 511969"/>
              <a:gd name="connsiteY0-2" fmla="*/ 255 h 512223"/>
              <a:gd name="connsiteX1-3" fmla="*/ 245269 w 511969"/>
              <a:gd name="connsiteY1-4" fmla="*/ 140748 h 512223"/>
              <a:gd name="connsiteX2-5" fmla="*/ 345282 w 511969"/>
              <a:gd name="connsiteY2-6" fmla="*/ 359823 h 512223"/>
              <a:gd name="connsiteX3-7" fmla="*/ 511969 w 511969"/>
              <a:gd name="connsiteY3-8" fmla="*/ 436023 h 512223"/>
              <a:gd name="connsiteX4-9" fmla="*/ 178594 w 511969"/>
              <a:gd name="connsiteY4-10" fmla="*/ 512223 h 512223"/>
              <a:gd name="connsiteX5-11" fmla="*/ 107157 w 511969"/>
              <a:gd name="connsiteY5-12" fmla="*/ 409830 h 512223"/>
              <a:gd name="connsiteX6-13" fmla="*/ 102394 w 511969"/>
              <a:gd name="connsiteY6-14" fmla="*/ 174086 h 512223"/>
              <a:gd name="connsiteX7-15" fmla="*/ 0 w 511969"/>
              <a:gd name="connsiteY7-16" fmla="*/ 255 h 512223"/>
              <a:gd name="connsiteX0-17" fmla="*/ 0 w 511969"/>
              <a:gd name="connsiteY0-18" fmla="*/ 255 h 512223"/>
              <a:gd name="connsiteX1-19" fmla="*/ 245269 w 511969"/>
              <a:gd name="connsiteY1-20" fmla="*/ 140748 h 512223"/>
              <a:gd name="connsiteX2-21" fmla="*/ 345282 w 511969"/>
              <a:gd name="connsiteY2-22" fmla="*/ 359823 h 512223"/>
              <a:gd name="connsiteX3-23" fmla="*/ 511969 w 511969"/>
              <a:gd name="connsiteY3-24" fmla="*/ 436023 h 512223"/>
              <a:gd name="connsiteX4-25" fmla="*/ 178594 w 511969"/>
              <a:gd name="connsiteY4-26" fmla="*/ 512223 h 512223"/>
              <a:gd name="connsiteX5-27" fmla="*/ 107157 w 511969"/>
              <a:gd name="connsiteY5-28" fmla="*/ 409830 h 512223"/>
              <a:gd name="connsiteX6-29" fmla="*/ 102394 w 511969"/>
              <a:gd name="connsiteY6-30" fmla="*/ 174086 h 512223"/>
              <a:gd name="connsiteX7-31" fmla="*/ 0 w 511969"/>
              <a:gd name="connsiteY7-32" fmla="*/ 255 h 512223"/>
              <a:gd name="connsiteX0-33" fmla="*/ 0 w 511969"/>
              <a:gd name="connsiteY0-34" fmla="*/ 255 h 512223"/>
              <a:gd name="connsiteX1-35" fmla="*/ 245269 w 511969"/>
              <a:gd name="connsiteY1-36" fmla="*/ 140748 h 512223"/>
              <a:gd name="connsiteX2-37" fmla="*/ 345282 w 511969"/>
              <a:gd name="connsiteY2-38" fmla="*/ 359823 h 512223"/>
              <a:gd name="connsiteX3-39" fmla="*/ 511969 w 511969"/>
              <a:gd name="connsiteY3-40" fmla="*/ 436023 h 512223"/>
              <a:gd name="connsiteX4-41" fmla="*/ 178594 w 511969"/>
              <a:gd name="connsiteY4-42" fmla="*/ 512223 h 512223"/>
              <a:gd name="connsiteX5-43" fmla="*/ 107157 w 511969"/>
              <a:gd name="connsiteY5-44" fmla="*/ 409830 h 512223"/>
              <a:gd name="connsiteX6-45" fmla="*/ 102394 w 511969"/>
              <a:gd name="connsiteY6-46" fmla="*/ 174086 h 512223"/>
              <a:gd name="connsiteX7-47" fmla="*/ 0 w 511969"/>
              <a:gd name="connsiteY7-48" fmla="*/ 255 h 512223"/>
              <a:gd name="connsiteX0-49" fmla="*/ 0 w 511969"/>
              <a:gd name="connsiteY0-50" fmla="*/ 255 h 512223"/>
              <a:gd name="connsiteX1-51" fmla="*/ 245269 w 511969"/>
              <a:gd name="connsiteY1-52" fmla="*/ 140748 h 512223"/>
              <a:gd name="connsiteX2-53" fmla="*/ 345282 w 511969"/>
              <a:gd name="connsiteY2-54" fmla="*/ 359823 h 512223"/>
              <a:gd name="connsiteX3-55" fmla="*/ 511969 w 511969"/>
              <a:gd name="connsiteY3-56" fmla="*/ 436023 h 512223"/>
              <a:gd name="connsiteX4-57" fmla="*/ 178594 w 511969"/>
              <a:gd name="connsiteY4-58" fmla="*/ 512223 h 512223"/>
              <a:gd name="connsiteX5-59" fmla="*/ 107157 w 511969"/>
              <a:gd name="connsiteY5-60" fmla="*/ 409830 h 512223"/>
              <a:gd name="connsiteX6-61" fmla="*/ 102394 w 511969"/>
              <a:gd name="connsiteY6-62" fmla="*/ 174086 h 512223"/>
              <a:gd name="connsiteX7-63" fmla="*/ 0 w 511969"/>
              <a:gd name="connsiteY7-64" fmla="*/ 255 h 512223"/>
              <a:gd name="connsiteX0-65" fmla="*/ 0 w 511969"/>
              <a:gd name="connsiteY0-66" fmla="*/ 255 h 512223"/>
              <a:gd name="connsiteX1-67" fmla="*/ 245269 w 511969"/>
              <a:gd name="connsiteY1-68" fmla="*/ 140748 h 512223"/>
              <a:gd name="connsiteX2-69" fmla="*/ 345282 w 511969"/>
              <a:gd name="connsiteY2-70" fmla="*/ 359823 h 512223"/>
              <a:gd name="connsiteX3-71" fmla="*/ 511969 w 511969"/>
              <a:gd name="connsiteY3-72" fmla="*/ 436023 h 512223"/>
              <a:gd name="connsiteX4-73" fmla="*/ 178594 w 511969"/>
              <a:gd name="connsiteY4-74" fmla="*/ 512223 h 512223"/>
              <a:gd name="connsiteX5-75" fmla="*/ 107157 w 511969"/>
              <a:gd name="connsiteY5-76" fmla="*/ 409830 h 512223"/>
              <a:gd name="connsiteX6-77" fmla="*/ 123825 w 511969"/>
              <a:gd name="connsiteY6-78" fmla="*/ 140749 h 512223"/>
              <a:gd name="connsiteX7-79" fmla="*/ 0 w 511969"/>
              <a:gd name="connsiteY7-80" fmla="*/ 255 h 512223"/>
              <a:gd name="connsiteX0-81" fmla="*/ 0 w 511969"/>
              <a:gd name="connsiteY0-82" fmla="*/ 255 h 512223"/>
              <a:gd name="connsiteX1-83" fmla="*/ 245269 w 511969"/>
              <a:gd name="connsiteY1-84" fmla="*/ 140748 h 512223"/>
              <a:gd name="connsiteX2-85" fmla="*/ 345282 w 511969"/>
              <a:gd name="connsiteY2-86" fmla="*/ 359823 h 512223"/>
              <a:gd name="connsiteX3-87" fmla="*/ 511969 w 511969"/>
              <a:gd name="connsiteY3-88" fmla="*/ 436023 h 512223"/>
              <a:gd name="connsiteX4-89" fmla="*/ 178594 w 511969"/>
              <a:gd name="connsiteY4-90" fmla="*/ 512223 h 512223"/>
              <a:gd name="connsiteX5-91" fmla="*/ 107157 w 511969"/>
              <a:gd name="connsiteY5-92" fmla="*/ 409830 h 512223"/>
              <a:gd name="connsiteX6-93" fmla="*/ 123825 w 511969"/>
              <a:gd name="connsiteY6-94" fmla="*/ 140749 h 512223"/>
              <a:gd name="connsiteX7-95" fmla="*/ 0 w 511969"/>
              <a:gd name="connsiteY7-96" fmla="*/ 255 h 512223"/>
              <a:gd name="connsiteX0-97" fmla="*/ 0 w 511969"/>
              <a:gd name="connsiteY0-98" fmla="*/ 458 h 512426"/>
              <a:gd name="connsiteX1-99" fmla="*/ 250031 w 511969"/>
              <a:gd name="connsiteY1-100" fmla="*/ 100470 h 512426"/>
              <a:gd name="connsiteX2-101" fmla="*/ 345282 w 511969"/>
              <a:gd name="connsiteY2-102" fmla="*/ 360026 h 512426"/>
              <a:gd name="connsiteX3-103" fmla="*/ 511969 w 511969"/>
              <a:gd name="connsiteY3-104" fmla="*/ 436226 h 512426"/>
              <a:gd name="connsiteX4-105" fmla="*/ 178594 w 511969"/>
              <a:gd name="connsiteY4-106" fmla="*/ 512426 h 512426"/>
              <a:gd name="connsiteX5-107" fmla="*/ 107157 w 511969"/>
              <a:gd name="connsiteY5-108" fmla="*/ 410033 h 512426"/>
              <a:gd name="connsiteX6-109" fmla="*/ 123825 w 511969"/>
              <a:gd name="connsiteY6-110" fmla="*/ 140952 h 512426"/>
              <a:gd name="connsiteX7-111" fmla="*/ 0 w 511969"/>
              <a:gd name="connsiteY7-112" fmla="*/ 458 h 512426"/>
              <a:gd name="connsiteX0-113" fmla="*/ 0 w 511969"/>
              <a:gd name="connsiteY0-114" fmla="*/ 439 h 512407"/>
              <a:gd name="connsiteX1-115" fmla="*/ 250031 w 511969"/>
              <a:gd name="connsiteY1-116" fmla="*/ 100451 h 512407"/>
              <a:gd name="connsiteX2-117" fmla="*/ 314325 w 511969"/>
              <a:gd name="connsiteY2-118" fmla="*/ 345719 h 512407"/>
              <a:gd name="connsiteX3-119" fmla="*/ 511969 w 511969"/>
              <a:gd name="connsiteY3-120" fmla="*/ 436207 h 512407"/>
              <a:gd name="connsiteX4-121" fmla="*/ 178594 w 511969"/>
              <a:gd name="connsiteY4-122" fmla="*/ 512407 h 512407"/>
              <a:gd name="connsiteX5-123" fmla="*/ 107157 w 511969"/>
              <a:gd name="connsiteY5-124" fmla="*/ 410014 h 512407"/>
              <a:gd name="connsiteX6-125" fmla="*/ 123825 w 511969"/>
              <a:gd name="connsiteY6-126" fmla="*/ 140933 h 512407"/>
              <a:gd name="connsiteX7-127" fmla="*/ 0 w 511969"/>
              <a:gd name="connsiteY7-128" fmla="*/ 439 h 512407"/>
              <a:gd name="connsiteX0-129" fmla="*/ 0 w 511969"/>
              <a:gd name="connsiteY0-130" fmla="*/ 439 h 512407"/>
              <a:gd name="connsiteX1-131" fmla="*/ 250031 w 511969"/>
              <a:gd name="connsiteY1-132" fmla="*/ 100451 h 512407"/>
              <a:gd name="connsiteX2-133" fmla="*/ 314325 w 511969"/>
              <a:gd name="connsiteY2-134" fmla="*/ 345719 h 512407"/>
              <a:gd name="connsiteX3-135" fmla="*/ 511969 w 511969"/>
              <a:gd name="connsiteY3-136" fmla="*/ 436207 h 512407"/>
              <a:gd name="connsiteX4-137" fmla="*/ 178594 w 511969"/>
              <a:gd name="connsiteY4-138" fmla="*/ 512407 h 512407"/>
              <a:gd name="connsiteX5-139" fmla="*/ 107157 w 511969"/>
              <a:gd name="connsiteY5-140" fmla="*/ 410014 h 512407"/>
              <a:gd name="connsiteX6-141" fmla="*/ 123825 w 511969"/>
              <a:gd name="connsiteY6-142" fmla="*/ 140933 h 512407"/>
              <a:gd name="connsiteX7-143" fmla="*/ 0 w 511969"/>
              <a:gd name="connsiteY7-144" fmla="*/ 439 h 512407"/>
              <a:gd name="connsiteX0-145" fmla="*/ 0 w 511969"/>
              <a:gd name="connsiteY0-146" fmla="*/ 439 h 512407"/>
              <a:gd name="connsiteX1-147" fmla="*/ 250031 w 511969"/>
              <a:gd name="connsiteY1-148" fmla="*/ 100451 h 512407"/>
              <a:gd name="connsiteX2-149" fmla="*/ 314325 w 511969"/>
              <a:gd name="connsiteY2-150" fmla="*/ 345719 h 512407"/>
              <a:gd name="connsiteX3-151" fmla="*/ 511969 w 511969"/>
              <a:gd name="connsiteY3-152" fmla="*/ 436207 h 512407"/>
              <a:gd name="connsiteX4-153" fmla="*/ 178594 w 511969"/>
              <a:gd name="connsiteY4-154" fmla="*/ 512407 h 512407"/>
              <a:gd name="connsiteX5-155" fmla="*/ 107157 w 511969"/>
              <a:gd name="connsiteY5-156" fmla="*/ 410014 h 512407"/>
              <a:gd name="connsiteX6-157" fmla="*/ 123825 w 511969"/>
              <a:gd name="connsiteY6-158" fmla="*/ 140933 h 512407"/>
              <a:gd name="connsiteX7-159" fmla="*/ 0 w 511969"/>
              <a:gd name="connsiteY7-160" fmla="*/ 439 h 512407"/>
              <a:gd name="connsiteX0-161" fmla="*/ 0 w 511969"/>
              <a:gd name="connsiteY0-162" fmla="*/ 439 h 512407"/>
              <a:gd name="connsiteX1-163" fmla="*/ 250031 w 511969"/>
              <a:gd name="connsiteY1-164" fmla="*/ 100451 h 512407"/>
              <a:gd name="connsiteX2-165" fmla="*/ 314325 w 511969"/>
              <a:gd name="connsiteY2-166" fmla="*/ 345719 h 512407"/>
              <a:gd name="connsiteX3-167" fmla="*/ 511969 w 511969"/>
              <a:gd name="connsiteY3-168" fmla="*/ 436207 h 512407"/>
              <a:gd name="connsiteX4-169" fmla="*/ 178594 w 511969"/>
              <a:gd name="connsiteY4-170" fmla="*/ 512407 h 512407"/>
              <a:gd name="connsiteX5-171" fmla="*/ 73820 w 511969"/>
              <a:gd name="connsiteY5-172" fmla="*/ 381439 h 512407"/>
              <a:gd name="connsiteX6-173" fmla="*/ 123825 w 511969"/>
              <a:gd name="connsiteY6-174" fmla="*/ 140933 h 512407"/>
              <a:gd name="connsiteX7-175" fmla="*/ 0 w 511969"/>
              <a:gd name="connsiteY7-176" fmla="*/ 439 h 512407"/>
              <a:gd name="connsiteX0-177" fmla="*/ 0 w 511969"/>
              <a:gd name="connsiteY0-178" fmla="*/ 439 h 512407"/>
              <a:gd name="connsiteX1-179" fmla="*/ 250031 w 511969"/>
              <a:gd name="connsiteY1-180" fmla="*/ 100451 h 512407"/>
              <a:gd name="connsiteX2-181" fmla="*/ 314325 w 511969"/>
              <a:gd name="connsiteY2-182" fmla="*/ 345719 h 512407"/>
              <a:gd name="connsiteX3-183" fmla="*/ 511969 w 511969"/>
              <a:gd name="connsiteY3-184" fmla="*/ 436207 h 512407"/>
              <a:gd name="connsiteX4-185" fmla="*/ 178594 w 511969"/>
              <a:gd name="connsiteY4-186" fmla="*/ 512407 h 512407"/>
              <a:gd name="connsiteX5-187" fmla="*/ 73820 w 511969"/>
              <a:gd name="connsiteY5-188" fmla="*/ 381439 h 512407"/>
              <a:gd name="connsiteX6-189" fmla="*/ 123825 w 511969"/>
              <a:gd name="connsiteY6-190" fmla="*/ 140933 h 512407"/>
              <a:gd name="connsiteX7-191" fmla="*/ 0 w 511969"/>
              <a:gd name="connsiteY7-192" fmla="*/ 439 h 512407"/>
              <a:gd name="connsiteX0-193" fmla="*/ 0 w 511969"/>
              <a:gd name="connsiteY0-194" fmla="*/ 439 h 512407"/>
              <a:gd name="connsiteX1-195" fmla="*/ 250031 w 511969"/>
              <a:gd name="connsiteY1-196" fmla="*/ 100451 h 512407"/>
              <a:gd name="connsiteX2-197" fmla="*/ 314325 w 511969"/>
              <a:gd name="connsiteY2-198" fmla="*/ 345719 h 512407"/>
              <a:gd name="connsiteX3-199" fmla="*/ 511969 w 511969"/>
              <a:gd name="connsiteY3-200" fmla="*/ 436207 h 512407"/>
              <a:gd name="connsiteX4-201" fmla="*/ 178594 w 511969"/>
              <a:gd name="connsiteY4-202" fmla="*/ 512407 h 512407"/>
              <a:gd name="connsiteX5-203" fmla="*/ 64295 w 511969"/>
              <a:gd name="connsiteY5-204" fmla="*/ 386201 h 512407"/>
              <a:gd name="connsiteX6-205" fmla="*/ 123825 w 511969"/>
              <a:gd name="connsiteY6-206" fmla="*/ 140933 h 512407"/>
              <a:gd name="connsiteX7-207" fmla="*/ 0 w 511969"/>
              <a:gd name="connsiteY7-208" fmla="*/ 439 h 512407"/>
              <a:gd name="connsiteX0-209" fmla="*/ 0 w 511969"/>
              <a:gd name="connsiteY0-210" fmla="*/ 624 h 512592"/>
              <a:gd name="connsiteX1-211" fmla="*/ 250031 w 511969"/>
              <a:gd name="connsiteY1-212" fmla="*/ 100636 h 512592"/>
              <a:gd name="connsiteX2-213" fmla="*/ 314325 w 511969"/>
              <a:gd name="connsiteY2-214" fmla="*/ 345904 h 512592"/>
              <a:gd name="connsiteX3-215" fmla="*/ 511969 w 511969"/>
              <a:gd name="connsiteY3-216" fmla="*/ 436392 h 512592"/>
              <a:gd name="connsiteX4-217" fmla="*/ 178594 w 511969"/>
              <a:gd name="connsiteY4-218" fmla="*/ 512592 h 512592"/>
              <a:gd name="connsiteX5-219" fmla="*/ 64295 w 511969"/>
              <a:gd name="connsiteY5-220" fmla="*/ 386386 h 512592"/>
              <a:gd name="connsiteX6-221" fmla="*/ 123825 w 511969"/>
              <a:gd name="connsiteY6-222" fmla="*/ 141118 h 512592"/>
              <a:gd name="connsiteX7-223" fmla="*/ 0 w 511969"/>
              <a:gd name="connsiteY7-224" fmla="*/ 624 h 512592"/>
              <a:gd name="connsiteX0-225" fmla="*/ 0 w 500063"/>
              <a:gd name="connsiteY0-226" fmla="*/ 515 h 502958"/>
              <a:gd name="connsiteX1-227" fmla="*/ 238125 w 500063"/>
              <a:gd name="connsiteY1-228" fmla="*/ 91002 h 502958"/>
              <a:gd name="connsiteX2-229" fmla="*/ 302419 w 500063"/>
              <a:gd name="connsiteY2-230" fmla="*/ 336270 h 502958"/>
              <a:gd name="connsiteX3-231" fmla="*/ 500063 w 500063"/>
              <a:gd name="connsiteY3-232" fmla="*/ 426758 h 502958"/>
              <a:gd name="connsiteX4-233" fmla="*/ 166688 w 500063"/>
              <a:gd name="connsiteY4-234" fmla="*/ 502958 h 502958"/>
              <a:gd name="connsiteX5-235" fmla="*/ 52389 w 500063"/>
              <a:gd name="connsiteY5-236" fmla="*/ 376752 h 502958"/>
              <a:gd name="connsiteX6-237" fmla="*/ 111919 w 500063"/>
              <a:gd name="connsiteY6-238" fmla="*/ 131484 h 502958"/>
              <a:gd name="connsiteX7-239" fmla="*/ 0 w 500063"/>
              <a:gd name="connsiteY7-240" fmla="*/ 515 h 502958"/>
              <a:gd name="connsiteX0-241" fmla="*/ 0 w 500063"/>
              <a:gd name="connsiteY0-242" fmla="*/ 729 h 503172"/>
              <a:gd name="connsiteX1-243" fmla="*/ 238125 w 500063"/>
              <a:gd name="connsiteY1-244" fmla="*/ 91216 h 503172"/>
              <a:gd name="connsiteX2-245" fmla="*/ 302419 w 500063"/>
              <a:gd name="connsiteY2-246" fmla="*/ 336484 h 503172"/>
              <a:gd name="connsiteX3-247" fmla="*/ 500063 w 500063"/>
              <a:gd name="connsiteY3-248" fmla="*/ 426972 h 503172"/>
              <a:gd name="connsiteX4-249" fmla="*/ 166688 w 500063"/>
              <a:gd name="connsiteY4-250" fmla="*/ 503172 h 503172"/>
              <a:gd name="connsiteX5-251" fmla="*/ 52389 w 500063"/>
              <a:gd name="connsiteY5-252" fmla="*/ 376966 h 503172"/>
              <a:gd name="connsiteX6-253" fmla="*/ 111919 w 500063"/>
              <a:gd name="connsiteY6-254" fmla="*/ 131698 h 503172"/>
              <a:gd name="connsiteX7-255" fmla="*/ 0 w 500063"/>
              <a:gd name="connsiteY7-256" fmla="*/ 729 h 503172"/>
              <a:gd name="connsiteX0-257" fmla="*/ 0 w 500063"/>
              <a:gd name="connsiteY0-258" fmla="*/ 656 h 503099"/>
              <a:gd name="connsiteX1-259" fmla="*/ 238125 w 500063"/>
              <a:gd name="connsiteY1-260" fmla="*/ 91143 h 503099"/>
              <a:gd name="connsiteX2-261" fmla="*/ 302419 w 500063"/>
              <a:gd name="connsiteY2-262" fmla="*/ 336411 h 503099"/>
              <a:gd name="connsiteX3-263" fmla="*/ 500063 w 500063"/>
              <a:gd name="connsiteY3-264" fmla="*/ 426899 h 503099"/>
              <a:gd name="connsiteX4-265" fmla="*/ 166688 w 500063"/>
              <a:gd name="connsiteY4-266" fmla="*/ 503099 h 503099"/>
              <a:gd name="connsiteX5-267" fmla="*/ 52389 w 500063"/>
              <a:gd name="connsiteY5-268" fmla="*/ 376893 h 503099"/>
              <a:gd name="connsiteX6-269" fmla="*/ 111919 w 500063"/>
              <a:gd name="connsiteY6-270" fmla="*/ 131625 h 503099"/>
              <a:gd name="connsiteX7-271" fmla="*/ 0 w 500063"/>
              <a:gd name="connsiteY7-272" fmla="*/ 656 h 503099"/>
              <a:gd name="connsiteX0-273" fmla="*/ 0 w 500063"/>
              <a:gd name="connsiteY0-274" fmla="*/ 806 h 503249"/>
              <a:gd name="connsiteX1-275" fmla="*/ 238125 w 500063"/>
              <a:gd name="connsiteY1-276" fmla="*/ 91293 h 503249"/>
              <a:gd name="connsiteX2-277" fmla="*/ 302419 w 500063"/>
              <a:gd name="connsiteY2-278" fmla="*/ 336561 h 503249"/>
              <a:gd name="connsiteX3-279" fmla="*/ 500063 w 500063"/>
              <a:gd name="connsiteY3-280" fmla="*/ 427049 h 503249"/>
              <a:gd name="connsiteX4-281" fmla="*/ 166688 w 500063"/>
              <a:gd name="connsiteY4-282" fmla="*/ 503249 h 503249"/>
              <a:gd name="connsiteX5-283" fmla="*/ 52389 w 500063"/>
              <a:gd name="connsiteY5-284" fmla="*/ 377043 h 503249"/>
              <a:gd name="connsiteX6-285" fmla="*/ 111919 w 500063"/>
              <a:gd name="connsiteY6-286" fmla="*/ 131775 h 503249"/>
              <a:gd name="connsiteX7-287" fmla="*/ 0 w 500063"/>
              <a:gd name="connsiteY7-288" fmla="*/ 806 h 503249"/>
              <a:gd name="connsiteX0-289" fmla="*/ 0 w 500063"/>
              <a:gd name="connsiteY0-290" fmla="*/ 806 h 503249"/>
              <a:gd name="connsiteX1-291" fmla="*/ 238125 w 500063"/>
              <a:gd name="connsiteY1-292" fmla="*/ 91293 h 503249"/>
              <a:gd name="connsiteX2-293" fmla="*/ 302419 w 500063"/>
              <a:gd name="connsiteY2-294" fmla="*/ 336561 h 503249"/>
              <a:gd name="connsiteX3-295" fmla="*/ 500063 w 500063"/>
              <a:gd name="connsiteY3-296" fmla="*/ 427049 h 503249"/>
              <a:gd name="connsiteX4-297" fmla="*/ 166688 w 500063"/>
              <a:gd name="connsiteY4-298" fmla="*/ 503249 h 503249"/>
              <a:gd name="connsiteX5-299" fmla="*/ 52389 w 500063"/>
              <a:gd name="connsiteY5-300" fmla="*/ 377043 h 503249"/>
              <a:gd name="connsiteX6-301" fmla="*/ 111919 w 500063"/>
              <a:gd name="connsiteY6-302" fmla="*/ 131775 h 503249"/>
              <a:gd name="connsiteX7-303" fmla="*/ 0 w 500063"/>
              <a:gd name="connsiteY7-304" fmla="*/ 806 h 503249"/>
              <a:gd name="connsiteX0-305" fmla="*/ 0 w 500063"/>
              <a:gd name="connsiteY0-306" fmla="*/ 806 h 503249"/>
              <a:gd name="connsiteX1-307" fmla="*/ 238125 w 500063"/>
              <a:gd name="connsiteY1-308" fmla="*/ 91293 h 503249"/>
              <a:gd name="connsiteX2-309" fmla="*/ 302419 w 500063"/>
              <a:gd name="connsiteY2-310" fmla="*/ 336561 h 503249"/>
              <a:gd name="connsiteX3-311" fmla="*/ 500063 w 500063"/>
              <a:gd name="connsiteY3-312" fmla="*/ 427049 h 503249"/>
              <a:gd name="connsiteX4-313" fmla="*/ 166688 w 500063"/>
              <a:gd name="connsiteY4-314" fmla="*/ 503249 h 503249"/>
              <a:gd name="connsiteX5-315" fmla="*/ 42864 w 500063"/>
              <a:gd name="connsiteY5-316" fmla="*/ 377043 h 503249"/>
              <a:gd name="connsiteX6-317" fmla="*/ 111919 w 500063"/>
              <a:gd name="connsiteY6-318" fmla="*/ 131775 h 503249"/>
              <a:gd name="connsiteX7-319" fmla="*/ 0 w 500063"/>
              <a:gd name="connsiteY7-320" fmla="*/ 806 h 503249"/>
              <a:gd name="connsiteX0-321" fmla="*/ 0 w 500063"/>
              <a:gd name="connsiteY0-322" fmla="*/ 515 h 502958"/>
              <a:gd name="connsiteX1-323" fmla="*/ 238125 w 500063"/>
              <a:gd name="connsiteY1-324" fmla="*/ 91002 h 502958"/>
              <a:gd name="connsiteX2-325" fmla="*/ 292894 w 500063"/>
              <a:gd name="connsiteY2-326" fmla="*/ 336270 h 502958"/>
              <a:gd name="connsiteX3-327" fmla="*/ 500063 w 500063"/>
              <a:gd name="connsiteY3-328" fmla="*/ 426758 h 502958"/>
              <a:gd name="connsiteX4-329" fmla="*/ 166688 w 500063"/>
              <a:gd name="connsiteY4-330" fmla="*/ 502958 h 502958"/>
              <a:gd name="connsiteX5-331" fmla="*/ 42864 w 500063"/>
              <a:gd name="connsiteY5-332" fmla="*/ 376752 h 502958"/>
              <a:gd name="connsiteX6-333" fmla="*/ 111919 w 500063"/>
              <a:gd name="connsiteY6-334" fmla="*/ 131484 h 502958"/>
              <a:gd name="connsiteX7-335" fmla="*/ 0 w 500063"/>
              <a:gd name="connsiteY7-336" fmla="*/ 515 h 502958"/>
              <a:gd name="connsiteX0-337" fmla="*/ 0 w 500063"/>
              <a:gd name="connsiteY0-338" fmla="*/ 572 h 503015"/>
              <a:gd name="connsiteX1-339" fmla="*/ 247650 w 500063"/>
              <a:gd name="connsiteY1-340" fmla="*/ 86297 h 503015"/>
              <a:gd name="connsiteX2-341" fmla="*/ 292894 w 500063"/>
              <a:gd name="connsiteY2-342" fmla="*/ 336327 h 503015"/>
              <a:gd name="connsiteX3-343" fmla="*/ 500063 w 500063"/>
              <a:gd name="connsiteY3-344" fmla="*/ 426815 h 503015"/>
              <a:gd name="connsiteX4-345" fmla="*/ 166688 w 500063"/>
              <a:gd name="connsiteY4-346" fmla="*/ 503015 h 503015"/>
              <a:gd name="connsiteX5-347" fmla="*/ 42864 w 500063"/>
              <a:gd name="connsiteY5-348" fmla="*/ 376809 h 503015"/>
              <a:gd name="connsiteX6-349" fmla="*/ 111919 w 500063"/>
              <a:gd name="connsiteY6-350" fmla="*/ 131541 h 503015"/>
              <a:gd name="connsiteX7-351" fmla="*/ 0 w 500063"/>
              <a:gd name="connsiteY7-352" fmla="*/ 572 h 503015"/>
              <a:gd name="connsiteX0-353" fmla="*/ 0 w 500063"/>
              <a:gd name="connsiteY0-354" fmla="*/ 574 h 503017"/>
              <a:gd name="connsiteX1-355" fmla="*/ 247650 w 500063"/>
              <a:gd name="connsiteY1-356" fmla="*/ 86299 h 503017"/>
              <a:gd name="connsiteX2-357" fmla="*/ 292894 w 500063"/>
              <a:gd name="connsiteY2-358" fmla="*/ 336329 h 503017"/>
              <a:gd name="connsiteX3-359" fmla="*/ 500063 w 500063"/>
              <a:gd name="connsiteY3-360" fmla="*/ 426817 h 503017"/>
              <a:gd name="connsiteX4-361" fmla="*/ 166688 w 500063"/>
              <a:gd name="connsiteY4-362" fmla="*/ 503017 h 503017"/>
              <a:gd name="connsiteX5-363" fmla="*/ 42864 w 500063"/>
              <a:gd name="connsiteY5-364" fmla="*/ 376811 h 503017"/>
              <a:gd name="connsiteX6-365" fmla="*/ 111919 w 500063"/>
              <a:gd name="connsiteY6-366" fmla="*/ 131543 h 503017"/>
              <a:gd name="connsiteX7-367" fmla="*/ 0 w 500063"/>
              <a:gd name="connsiteY7-368" fmla="*/ 574 h 503017"/>
              <a:gd name="connsiteX0-369" fmla="*/ 0 w 500063"/>
              <a:gd name="connsiteY0-370" fmla="*/ 574 h 503017"/>
              <a:gd name="connsiteX1-371" fmla="*/ 247650 w 500063"/>
              <a:gd name="connsiteY1-372" fmla="*/ 86299 h 503017"/>
              <a:gd name="connsiteX2-373" fmla="*/ 292894 w 500063"/>
              <a:gd name="connsiteY2-374" fmla="*/ 336329 h 503017"/>
              <a:gd name="connsiteX3-375" fmla="*/ 500063 w 500063"/>
              <a:gd name="connsiteY3-376" fmla="*/ 426817 h 503017"/>
              <a:gd name="connsiteX4-377" fmla="*/ 166688 w 500063"/>
              <a:gd name="connsiteY4-378" fmla="*/ 503017 h 503017"/>
              <a:gd name="connsiteX5-379" fmla="*/ 42864 w 500063"/>
              <a:gd name="connsiteY5-380" fmla="*/ 376811 h 503017"/>
              <a:gd name="connsiteX6-381" fmla="*/ 111919 w 500063"/>
              <a:gd name="connsiteY6-382" fmla="*/ 131543 h 503017"/>
              <a:gd name="connsiteX7-383" fmla="*/ 0 w 500063"/>
              <a:gd name="connsiteY7-384" fmla="*/ 574 h 503017"/>
              <a:gd name="connsiteX0-385" fmla="*/ 0 w 500063"/>
              <a:gd name="connsiteY0-386" fmla="*/ 574 h 503017"/>
              <a:gd name="connsiteX1-387" fmla="*/ 247650 w 500063"/>
              <a:gd name="connsiteY1-388" fmla="*/ 86299 h 503017"/>
              <a:gd name="connsiteX2-389" fmla="*/ 292894 w 500063"/>
              <a:gd name="connsiteY2-390" fmla="*/ 336329 h 503017"/>
              <a:gd name="connsiteX3-391" fmla="*/ 500063 w 500063"/>
              <a:gd name="connsiteY3-392" fmla="*/ 426817 h 503017"/>
              <a:gd name="connsiteX4-393" fmla="*/ 166688 w 500063"/>
              <a:gd name="connsiteY4-394" fmla="*/ 503017 h 503017"/>
              <a:gd name="connsiteX5-395" fmla="*/ 42864 w 500063"/>
              <a:gd name="connsiteY5-396" fmla="*/ 376811 h 503017"/>
              <a:gd name="connsiteX6-397" fmla="*/ 111919 w 500063"/>
              <a:gd name="connsiteY6-398" fmla="*/ 131543 h 503017"/>
              <a:gd name="connsiteX7-399" fmla="*/ 0 w 500063"/>
              <a:gd name="connsiteY7-400" fmla="*/ 574 h 503017"/>
              <a:gd name="connsiteX0-401" fmla="*/ 0 w 447675"/>
              <a:gd name="connsiteY0-402" fmla="*/ 574 h 503017"/>
              <a:gd name="connsiteX1-403" fmla="*/ 247650 w 447675"/>
              <a:gd name="connsiteY1-404" fmla="*/ 86299 h 503017"/>
              <a:gd name="connsiteX2-405" fmla="*/ 292894 w 447675"/>
              <a:gd name="connsiteY2-406" fmla="*/ 336329 h 503017"/>
              <a:gd name="connsiteX3-407" fmla="*/ 447675 w 447675"/>
              <a:gd name="connsiteY3-408" fmla="*/ 314898 h 503017"/>
              <a:gd name="connsiteX4-409" fmla="*/ 166688 w 447675"/>
              <a:gd name="connsiteY4-410" fmla="*/ 503017 h 503017"/>
              <a:gd name="connsiteX5-411" fmla="*/ 42864 w 447675"/>
              <a:gd name="connsiteY5-412" fmla="*/ 376811 h 503017"/>
              <a:gd name="connsiteX6-413" fmla="*/ 111919 w 447675"/>
              <a:gd name="connsiteY6-414" fmla="*/ 131543 h 503017"/>
              <a:gd name="connsiteX7-415" fmla="*/ 0 w 447675"/>
              <a:gd name="connsiteY7-416" fmla="*/ 574 h 503017"/>
              <a:gd name="connsiteX0-417" fmla="*/ 0 w 447675"/>
              <a:gd name="connsiteY0-418" fmla="*/ 444 h 502887"/>
              <a:gd name="connsiteX1-419" fmla="*/ 247650 w 447675"/>
              <a:gd name="connsiteY1-420" fmla="*/ 86169 h 502887"/>
              <a:gd name="connsiteX2-421" fmla="*/ 297657 w 447675"/>
              <a:gd name="connsiteY2-422" fmla="*/ 262380 h 502887"/>
              <a:gd name="connsiteX3-423" fmla="*/ 447675 w 447675"/>
              <a:gd name="connsiteY3-424" fmla="*/ 314768 h 502887"/>
              <a:gd name="connsiteX4-425" fmla="*/ 166688 w 447675"/>
              <a:gd name="connsiteY4-426" fmla="*/ 502887 h 502887"/>
              <a:gd name="connsiteX5-427" fmla="*/ 42864 w 447675"/>
              <a:gd name="connsiteY5-428" fmla="*/ 376681 h 502887"/>
              <a:gd name="connsiteX6-429" fmla="*/ 111919 w 447675"/>
              <a:gd name="connsiteY6-430" fmla="*/ 131413 h 502887"/>
              <a:gd name="connsiteX7-431" fmla="*/ 0 w 447675"/>
              <a:gd name="connsiteY7-432" fmla="*/ 444 h 502887"/>
              <a:gd name="connsiteX0-433" fmla="*/ 0 w 447675"/>
              <a:gd name="connsiteY0-434" fmla="*/ 444 h 502887"/>
              <a:gd name="connsiteX1-435" fmla="*/ 247650 w 447675"/>
              <a:gd name="connsiteY1-436" fmla="*/ 86169 h 502887"/>
              <a:gd name="connsiteX2-437" fmla="*/ 297657 w 447675"/>
              <a:gd name="connsiteY2-438" fmla="*/ 262380 h 502887"/>
              <a:gd name="connsiteX3-439" fmla="*/ 447675 w 447675"/>
              <a:gd name="connsiteY3-440" fmla="*/ 314768 h 502887"/>
              <a:gd name="connsiteX4-441" fmla="*/ 166688 w 447675"/>
              <a:gd name="connsiteY4-442" fmla="*/ 502887 h 502887"/>
              <a:gd name="connsiteX5-443" fmla="*/ 42864 w 447675"/>
              <a:gd name="connsiteY5-444" fmla="*/ 376681 h 502887"/>
              <a:gd name="connsiteX6-445" fmla="*/ 111919 w 447675"/>
              <a:gd name="connsiteY6-446" fmla="*/ 131413 h 502887"/>
              <a:gd name="connsiteX7-447" fmla="*/ 0 w 447675"/>
              <a:gd name="connsiteY7-448" fmla="*/ 444 h 502887"/>
              <a:gd name="connsiteX0-449" fmla="*/ 0 w 447675"/>
              <a:gd name="connsiteY0-450" fmla="*/ 444 h 502887"/>
              <a:gd name="connsiteX1-451" fmla="*/ 247650 w 447675"/>
              <a:gd name="connsiteY1-452" fmla="*/ 86169 h 502887"/>
              <a:gd name="connsiteX2-453" fmla="*/ 297657 w 447675"/>
              <a:gd name="connsiteY2-454" fmla="*/ 262380 h 502887"/>
              <a:gd name="connsiteX3-455" fmla="*/ 447675 w 447675"/>
              <a:gd name="connsiteY3-456" fmla="*/ 314768 h 502887"/>
              <a:gd name="connsiteX4-457" fmla="*/ 166688 w 447675"/>
              <a:gd name="connsiteY4-458" fmla="*/ 502887 h 502887"/>
              <a:gd name="connsiteX5-459" fmla="*/ 42864 w 447675"/>
              <a:gd name="connsiteY5-460" fmla="*/ 376681 h 502887"/>
              <a:gd name="connsiteX6-461" fmla="*/ 111919 w 447675"/>
              <a:gd name="connsiteY6-462" fmla="*/ 131413 h 502887"/>
              <a:gd name="connsiteX7-463" fmla="*/ 0 w 447675"/>
              <a:gd name="connsiteY7-464" fmla="*/ 444 h 502887"/>
              <a:gd name="connsiteX0-465" fmla="*/ 0 w 447675"/>
              <a:gd name="connsiteY0-466" fmla="*/ 444 h 502887"/>
              <a:gd name="connsiteX1-467" fmla="*/ 247650 w 447675"/>
              <a:gd name="connsiteY1-468" fmla="*/ 86169 h 502887"/>
              <a:gd name="connsiteX2-469" fmla="*/ 297657 w 447675"/>
              <a:gd name="connsiteY2-470" fmla="*/ 262380 h 502887"/>
              <a:gd name="connsiteX3-471" fmla="*/ 447675 w 447675"/>
              <a:gd name="connsiteY3-472" fmla="*/ 314768 h 502887"/>
              <a:gd name="connsiteX4-473" fmla="*/ 309563 w 447675"/>
              <a:gd name="connsiteY4-474" fmla="*/ 407638 h 502887"/>
              <a:gd name="connsiteX5-475" fmla="*/ 166688 w 447675"/>
              <a:gd name="connsiteY5-476" fmla="*/ 502887 h 502887"/>
              <a:gd name="connsiteX6-477" fmla="*/ 42864 w 447675"/>
              <a:gd name="connsiteY6-478" fmla="*/ 376681 h 502887"/>
              <a:gd name="connsiteX7-479" fmla="*/ 111919 w 447675"/>
              <a:gd name="connsiteY7-480" fmla="*/ 131413 h 502887"/>
              <a:gd name="connsiteX8" fmla="*/ 0 w 447675"/>
              <a:gd name="connsiteY8" fmla="*/ 444 h 502887"/>
              <a:gd name="connsiteX0-481" fmla="*/ 0 w 447675"/>
              <a:gd name="connsiteY0-482" fmla="*/ 444 h 502887"/>
              <a:gd name="connsiteX1-483" fmla="*/ 247650 w 447675"/>
              <a:gd name="connsiteY1-484" fmla="*/ 86169 h 502887"/>
              <a:gd name="connsiteX2-485" fmla="*/ 297657 w 447675"/>
              <a:gd name="connsiteY2-486" fmla="*/ 262380 h 502887"/>
              <a:gd name="connsiteX3-487" fmla="*/ 447675 w 447675"/>
              <a:gd name="connsiteY3-488" fmla="*/ 314768 h 502887"/>
              <a:gd name="connsiteX4-489" fmla="*/ 290513 w 447675"/>
              <a:gd name="connsiteY4-490" fmla="*/ 393351 h 502887"/>
              <a:gd name="connsiteX5-491" fmla="*/ 166688 w 447675"/>
              <a:gd name="connsiteY5-492" fmla="*/ 502887 h 502887"/>
              <a:gd name="connsiteX6-493" fmla="*/ 42864 w 447675"/>
              <a:gd name="connsiteY6-494" fmla="*/ 376681 h 502887"/>
              <a:gd name="connsiteX7-495" fmla="*/ 111919 w 447675"/>
              <a:gd name="connsiteY7-496" fmla="*/ 131413 h 502887"/>
              <a:gd name="connsiteX8-497" fmla="*/ 0 w 447675"/>
              <a:gd name="connsiteY8-498" fmla="*/ 444 h 502887"/>
              <a:gd name="connsiteX0-499" fmla="*/ 0 w 447675"/>
              <a:gd name="connsiteY0-500" fmla="*/ 444 h 502951"/>
              <a:gd name="connsiteX1-501" fmla="*/ 247650 w 447675"/>
              <a:gd name="connsiteY1-502" fmla="*/ 86169 h 502951"/>
              <a:gd name="connsiteX2-503" fmla="*/ 297657 w 447675"/>
              <a:gd name="connsiteY2-504" fmla="*/ 262380 h 502951"/>
              <a:gd name="connsiteX3-505" fmla="*/ 447675 w 447675"/>
              <a:gd name="connsiteY3-506" fmla="*/ 314768 h 502951"/>
              <a:gd name="connsiteX4-507" fmla="*/ 290513 w 447675"/>
              <a:gd name="connsiteY4-508" fmla="*/ 393351 h 502951"/>
              <a:gd name="connsiteX5-509" fmla="*/ 166688 w 447675"/>
              <a:gd name="connsiteY5-510" fmla="*/ 502887 h 502951"/>
              <a:gd name="connsiteX6-511" fmla="*/ 42864 w 447675"/>
              <a:gd name="connsiteY6-512" fmla="*/ 376681 h 502951"/>
              <a:gd name="connsiteX7-513" fmla="*/ 111919 w 447675"/>
              <a:gd name="connsiteY7-514" fmla="*/ 131413 h 502951"/>
              <a:gd name="connsiteX8-515" fmla="*/ 0 w 447675"/>
              <a:gd name="connsiteY8-516" fmla="*/ 444 h 502951"/>
              <a:gd name="connsiteX0-517" fmla="*/ 0 w 447675"/>
              <a:gd name="connsiteY0-518" fmla="*/ 444 h 502948"/>
              <a:gd name="connsiteX1-519" fmla="*/ 247650 w 447675"/>
              <a:gd name="connsiteY1-520" fmla="*/ 86169 h 502948"/>
              <a:gd name="connsiteX2-521" fmla="*/ 297657 w 447675"/>
              <a:gd name="connsiteY2-522" fmla="*/ 262380 h 502948"/>
              <a:gd name="connsiteX3-523" fmla="*/ 447675 w 447675"/>
              <a:gd name="connsiteY3-524" fmla="*/ 314768 h 502948"/>
              <a:gd name="connsiteX4-525" fmla="*/ 280988 w 447675"/>
              <a:gd name="connsiteY4-526" fmla="*/ 388588 h 502948"/>
              <a:gd name="connsiteX5-527" fmla="*/ 166688 w 447675"/>
              <a:gd name="connsiteY5-528" fmla="*/ 502887 h 502948"/>
              <a:gd name="connsiteX6-529" fmla="*/ 42864 w 447675"/>
              <a:gd name="connsiteY6-530" fmla="*/ 376681 h 502948"/>
              <a:gd name="connsiteX7-531" fmla="*/ 111919 w 447675"/>
              <a:gd name="connsiteY7-532" fmla="*/ 131413 h 502948"/>
              <a:gd name="connsiteX8-533" fmla="*/ 0 w 447675"/>
              <a:gd name="connsiteY8-534" fmla="*/ 444 h 502948"/>
              <a:gd name="connsiteX0-535" fmla="*/ 0 w 447675"/>
              <a:gd name="connsiteY0-536" fmla="*/ 444 h 502954"/>
              <a:gd name="connsiteX1-537" fmla="*/ 247650 w 447675"/>
              <a:gd name="connsiteY1-538" fmla="*/ 86169 h 502954"/>
              <a:gd name="connsiteX2-539" fmla="*/ 297657 w 447675"/>
              <a:gd name="connsiteY2-540" fmla="*/ 262380 h 502954"/>
              <a:gd name="connsiteX3-541" fmla="*/ 447675 w 447675"/>
              <a:gd name="connsiteY3-542" fmla="*/ 314768 h 502954"/>
              <a:gd name="connsiteX4-543" fmla="*/ 280988 w 447675"/>
              <a:gd name="connsiteY4-544" fmla="*/ 388588 h 502954"/>
              <a:gd name="connsiteX5-545" fmla="*/ 166688 w 447675"/>
              <a:gd name="connsiteY5-546" fmla="*/ 502887 h 502954"/>
              <a:gd name="connsiteX6-547" fmla="*/ 42864 w 447675"/>
              <a:gd name="connsiteY6-548" fmla="*/ 376681 h 502954"/>
              <a:gd name="connsiteX7-549" fmla="*/ 111919 w 447675"/>
              <a:gd name="connsiteY7-550" fmla="*/ 131413 h 502954"/>
              <a:gd name="connsiteX8-551" fmla="*/ 0 w 447675"/>
              <a:gd name="connsiteY8-552" fmla="*/ 444 h 502954"/>
              <a:gd name="connsiteX0-553" fmla="*/ 0 w 447675"/>
              <a:gd name="connsiteY0-554" fmla="*/ 444 h 502887"/>
              <a:gd name="connsiteX1-555" fmla="*/ 247650 w 447675"/>
              <a:gd name="connsiteY1-556" fmla="*/ 86169 h 502887"/>
              <a:gd name="connsiteX2-557" fmla="*/ 297657 w 447675"/>
              <a:gd name="connsiteY2-558" fmla="*/ 262380 h 502887"/>
              <a:gd name="connsiteX3-559" fmla="*/ 447675 w 447675"/>
              <a:gd name="connsiteY3-560" fmla="*/ 314768 h 502887"/>
              <a:gd name="connsiteX4-561" fmla="*/ 280988 w 447675"/>
              <a:gd name="connsiteY4-562" fmla="*/ 388588 h 502887"/>
              <a:gd name="connsiteX5-563" fmla="*/ 166688 w 447675"/>
              <a:gd name="connsiteY5-564" fmla="*/ 502887 h 502887"/>
              <a:gd name="connsiteX6-565" fmla="*/ 42864 w 447675"/>
              <a:gd name="connsiteY6-566" fmla="*/ 376681 h 502887"/>
              <a:gd name="connsiteX7-567" fmla="*/ 111919 w 447675"/>
              <a:gd name="connsiteY7-568" fmla="*/ 131413 h 502887"/>
              <a:gd name="connsiteX8-569" fmla="*/ 0 w 447675"/>
              <a:gd name="connsiteY8-570" fmla="*/ 444 h 502887"/>
              <a:gd name="connsiteX0-571" fmla="*/ 0 w 447675"/>
              <a:gd name="connsiteY0-572" fmla="*/ 444 h 502887"/>
              <a:gd name="connsiteX1-573" fmla="*/ 247650 w 447675"/>
              <a:gd name="connsiteY1-574" fmla="*/ 86169 h 502887"/>
              <a:gd name="connsiteX2-575" fmla="*/ 297657 w 447675"/>
              <a:gd name="connsiteY2-576" fmla="*/ 262380 h 502887"/>
              <a:gd name="connsiteX3-577" fmla="*/ 447675 w 447675"/>
              <a:gd name="connsiteY3-578" fmla="*/ 314768 h 502887"/>
              <a:gd name="connsiteX4-579" fmla="*/ 290513 w 447675"/>
              <a:gd name="connsiteY4-580" fmla="*/ 393351 h 502887"/>
              <a:gd name="connsiteX5-581" fmla="*/ 166688 w 447675"/>
              <a:gd name="connsiteY5-582" fmla="*/ 502887 h 502887"/>
              <a:gd name="connsiteX6-583" fmla="*/ 42864 w 447675"/>
              <a:gd name="connsiteY6-584" fmla="*/ 376681 h 502887"/>
              <a:gd name="connsiteX7-585" fmla="*/ 111919 w 447675"/>
              <a:gd name="connsiteY7-586" fmla="*/ 131413 h 502887"/>
              <a:gd name="connsiteX8-587" fmla="*/ 0 w 447675"/>
              <a:gd name="connsiteY8-588" fmla="*/ 444 h 502887"/>
              <a:gd name="connsiteX0-589" fmla="*/ 0 w 447675"/>
              <a:gd name="connsiteY0-590" fmla="*/ 724 h 503167"/>
              <a:gd name="connsiteX1-591" fmla="*/ 247650 w 447675"/>
              <a:gd name="connsiteY1-592" fmla="*/ 86449 h 503167"/>
              <a:gd name="connsiteX2-593" fmla="*/ 297657 w 447675"/>
              <a:gd name="connsiteY2-594" fmla="*/ 262660 h 503167"/>
              <a:gd name="connsiteX3-595" fmla="*/ 447675 w 447675"/>
              <a:gd name="connsiteY3-596" fmla="*/ 315048 h 503167"/>
              <a:gd name="connsiteX4-597" fmla="*/ 290513 w 447675"/>
              <a:gd name="connsiteY4-598" fmla="*/ 393631 h 503167"/>
              <a:gd name="connsiteX5-599" fmla="*/ 166688 w 447675"/>
              <a:gd name="connsiteY5-600" fmla="*/ 503167 h 503167"/>
              <a:gd name="connsiteX6-601" fmla="*/ 42864 w 447675"/>
              <a:gd name="connsiteY6-602" fmla="*/ 376961 h 503167"/>
              <a:gd name="connsiteX7-603" fmla="*/ 111919 w 447675"/>
              <a:gd name="connsiteY7-604" fmla="*/ 131693 h 503167"/>
              <a:gd name="connsiteX8-605" fmla="*/ 0 w 447675"/>
              <a:gd name="connsiteY8-606" fmla="*/ 724 h 503167"/>
              <a:gd name="connsiteX0-607" fmla="*/ 0 w 447675"/>
              <a:gd name="connsiteY0-608" fmla="*/ 776 h 503219"/>
              <a:gd name="connsiteX1-609" fmla="*/ 247650 w 447675"/>
              <a:gd name="connsiteY1-610" fmla="*/ 86501 h 503219"/>
              <a:gd name="connsiteX2-611" fmla="*/ 297657 w 447675"/>
              <a:gd name="connsiteY2-612" fmla="*/ 262712 h 503219"/>
              <a:gd name="connsiteX3-613" fmla="*/ 447675 w 447675"/>
              <a:gd name="connsiteY3-614" fmla="*/ 315100 h 503219"/>
              <a:gd name="connsiteX4-615" fmla="*/ 290513 w 447675"/>
              <a:gd name="connsiteY4-616" fmla="*/ 393683 h 503219"/>
              <a:gd name="connsiteX5-617" fmla="*/ 166688 w 447675"/>
              <a:gd name="connsiteY5-618" fmla="*/ 503219 h 503219"/>
              <a:gd name="connsiteX6-619" fmla="*/ 42864 w 447675"/>
              <a:gd name="connsiteY6-620" fmla="*/ 377013 h 503219"/>
              <a:gd name="connsiteX7-621" fmla="*/ 111919 w 447675"/>
              <a:gd name="connsiteY7-622" fmla="*/ 131745 h 503219"/>
              <a:gd name="connsiteX8-623" fmla="*/ 0 w 447675"/>
              <a:gd name="connsiteY8-624" fmla="*/ 776 h 503219"/>
              <a:gd name="connsiteX0-625" fmla="*/ 0 w 447675"/>
              <a:gd name="connsiteY0-626" fmla="*/ 993 h 503436"/>
              <a:gd name="connsiteX1-627" fmla="*/ 247650 w 447675"/>
              <a:gd name="connsiteY1-628" fmla="*/ 86718 h 503436"/>
              <a:gd name="connsiteX2-629" fmla="*/ 297657 w 447675"/>
              <a:gd name="connsiteY2-630" fmla="*/ 262929 h 503436"/>
              <a:gd name="connsiteX3-631" fmla="*/ 447675 w 447675"/>
              <a:gd name="connsiteY3-632" fmla="*/ 315317 h 503436"/>
              <a:gd name="connsiteX4-633" fmla="*/ 290513 w 447675"/>
              <a:gd name="connsiteY4-634" fmla="*/ 393900 h 503436"/>
              <a:gd name="connsiteX5-635" fmla="*/ 166688 w 447675"/>
              <a:gd name="connsiteY5-636" fmla="*/ 503436 h 503436"/>
              <a:gd name="connsiteX6-637" fmla="*/ 42864 w 447675"/>
              <a:gd name="connsiteY6-638" fmla="*/ 377230 h 503436"/>
              <a:gd name="connsiteX7-639" fmla="*/ 111919 w 447675"/>
              <a:gd name="connsiteY7-640" fmla="*/ 131962 h 503436"/>
              <a:gd name="connsiteX8-641" fmla="*/ 0 w 447675"/>
              <a:gd name="connsiteY8-642" fmla="*/ 993 h 503436"/>
              <a:gd name="connsiteX0-643" fmla="*/ 0 w 447675"/>
              <a:gd name="connsiteY0-644" fmla="*/ 993 h 503436"/>
              <a:gd name="connsiteX1-645" fmla="*/ 247650 w 447675"/>
              <a:gd name="connsiteY1-646" fmla="*/ 86718 h 503436"/>
              <a:gd name="connsiteX2-647" fmla="*/ 297657 w 447675"/>
              <a:gd name="connsiteY2-648" fmla="*/ 262929 h 503436"/>
              <a:gd name="connsiteX3-649" fmla="*/ 447675 w 447675"/>
              <a:gd name="connsiteY3-650" fmla="*/ 315317 h 503436"/>
              <a:gd name="connsiteX4-651" fmla="*/ 290513 w 447675"/>
              <a:gd name="connsiteY4-652" fmla="*/ 393900 h 503436"/>
              <a:gd name="connsiteX5-653" fmla="*/ 166688 w 447675"/>
              <a:gd name="connsiteY5-654" fmla="*/ 503436 h 503436"/>
              <a:gd name="connsiteX6-655" fmla="*/ 42864 w 447675"/>
              <a:gd name="connsiteY6-656" fmla="*/ 377230 h 503436"/>
              <a:gd name="connsiteX7-657" fmla="*/ 111919 w 447675"/>
              <a:gd name="connsiteY7-658" fmla="*/ 131962 h 503436"/>
              <a:gd name="connsiteX8-659" fmla="*/ 0 w 447675"/>
              <a:gd name="connsiteY8-660" fmla="*/ 993 h 503436"/>
              <a:gd name="connsiteX0-661" fmla="*/ 0 w 447675"/>
              <a:gd name="connsiteY0-662" fmla="*/ 993 h 503436"/>
              <a:gd name="connsiteX1-663" fmla="*/ 247650 w 447675"/>
              <a:gd name="connsiteY1-664" fmla="*/ 86718 h 503436"/>
              <a:gd name="connsiteX2-665" fmla="*/ 297657 w 447675"/>
              <a:gd name="connsiteY2-666" fmla="*/ 262929 h 503436"/>
              <a:gd name="connsiteX3-667" fmla="*/ 447675 w 447675"/>
              <a:gd name="connsiteY3-668" fmla="*/ 315317 h 503436"/>
              <a:gd name="connsiteX4-669" fmla="*/ 290513 w 447675"/>
              <a:gd name="connsiteY4-670" fmla="*/ 393900 h 503436"/>
              <a:gd name="connsiteX5-671" fmla="*/ 166688 w 447675"/>
              <a:gd name="connsiteY5-672" fmla="*/ 503436 h 503436"/>
              <a:gd name="connsiteX6-673" fmla="*/ 26195 w 447675"/>
              <a:gd name="connsiteY6-674" fmla="*/ 377230 h 503436"/>
              <a:gd name="connsiteX7-675" fmla="*/ 111919 w 447675"/>
              <a:gd name="connsiteY7-676" fmla="*/ 131962 h 503436"/>
              <a:gd name="connsiteX8-677" fmla="*/ 0 w 447675"/>
              <a:gd name="connsiteY8-678" fmla="*/ 993 h 503436"/>
              <a:gd name="connsiteX0-679" fmla="*/ 0 w 447675"/>
              <a:gd name="connsiteY0-680" fmla="*/ 993 h 503436"/>
              <a:gd name="connsiteX1-681" fmla="*/ 247650 w 447675"/>
              <a:gd name="connsiteY1-682" fmla="*/ 86718 h 503436"/>
              <a:gd name="connsiteX2-683" fmla="*/ 297657 w 447675"/>
              <a:gd name="connsiteY2-684" fmla="*/ 262929 h 503436"/>
              <a:gd name="connsiteX3-685" fmla="*/ 447675 w 447675"/>
              <a:gd name="connsiteY3-686" fmla="*/ 315317 h 503436"/>
              <a:gd name="connsiteX4-687" fmla="*/ 290513 w 447675"/>
              <a:gd name="connsiteY4-688" fmla="*/ 393900 h 503436"/>
              <a:gd name="connsiteX5-689" fmla="*/ 166688 w 447675"/>
              <a:gd name="connsiteY5-690" fmla="*/ 503436 h 503436"/>
              <a:gd name="connsiteX6-691" fmla="*/ 26195 w 447675"/>
              <a:gd name="connsiteY6-692" fmla="*/ 377230 h 503436"/>
              <a:gd name="connsiteX7-693" fmla="*/ 111919 w 447675"/>
              <a:gd name="connsiteY7-694" fmla="*/ 131962 h 503436"/>
              <a:gd name="connsiteX8-695" fmla="*/ 0 w 447675"/>
              <a:gd name="connsiteY8-696" fmla="*/ 993 h 503436"/>
              <a:gd name="connsiteX0-697" fmla="*/ 0 w 447675"/>
              <a:gd name="connsiteY0-698" fmla="*/ 993 h 503436"/>
              <a:gd name="connsiteX1-699" fmla="*/ 247650 w 447675"/>
              <a:gd name="connsiteY1-700" fmla="*/ 86718 h 503436"/>
              <a:gd name="connsiteX2-701" fmla="*/ 297657 w 447675"/>
              <a:gd name="connsiteY2-702" fmla="*/ 262929 h 503436"/>
              <a:gd name="connsiteX3-703" fmla="*/ 447675 w 447675"/>
              <a:gd name="connsiteY3-704" fmla="*/ 315317 h 503436"/>
              <a:gd name="connsiteX4-705" fmla="*/ 290513 w 447675"/>
              <a:gd name="connsiteY4-706" fmla="*/ 393900 h 503436"/>
              <a:gd name="connsiteX5-707" fmla="*/ 166688 w 447675"/>
              <a:gd name="connsiteY5-708" fmla="*/ 503436 h 503436"/>
              <a:gd name="connsiteX6-709" fmla="*/ 26195 w 447675"/>
              <a:gd name="connsiteY6-710" fmla="*/ 377230 h 503436"/>
              <a:gd name="connsiteX7-711" fmla="*/ 111919 w 447675"/>
              <a:gd name="connsiteY7-712" fmla="*/ 131962 h 503436"/>
              <a:gd name="connsiteX8-713" fmla="*/ 0 w 447675"/>
              <a:gd name="connsiteY8-714" fmla="*/ 993 h 503436"/>
              <a:gd name="connsiteX0-715" fmla="*/ 0 w 447675"/>
              <a:gd name="connsiteY0-716" fmla="*/ 993 h 503436"/>
              <a:gd name="connsiteX1-717" fmla="*/ 247650 w 447675"/>
              <a:gd name="connsiteY1-718" fmla="*/ 86718 h 503436"/>
              <a:gd name="connsiteX2-719" fmla="*/ 297657 w 447675"/>
              <a:gd name="connsiteY2-720" fmla="*/ 262929 h 503436"/>
              <a:gd name="connsiteX3-721" fmla="*/ 447675 w 447675"/>
              <a:gd name="connsiteY3-722" fmla="*/ 315317 h 503436"/>
              <a:gd name="connsiteX4-723" fmla="*/ 290513 w 447675"/>
              <a:gd name="connsiteY4-724" fmla="*/ 393900 h 503436"/>
              <a:gd name="connsiteX5-725" fmla="*/ 166688 w 447675"/>
              <a:gd name="connsiteY5-726" fmla="*/ 503436 h 503436"/>
              <a:gd name="connsiteX6-727" fmla="*/ 26195 w 447675"/>
              <a:gd name="connsiteY6-728" fmla="*/ 377230 h 503436"/>
              <a:gd name="connsiteX7-729" fmla="*/ 111919 w 447675"/>
              <a:gd name="connsiteY7-730" fmla="*/ 131962 h 503436"/>
              <a:gd name="connsiteX8-731" fmla="*/ 0 w 447675"/>
              <a:gd name="connsiteY8-732" fmla="*/ 993 h 503436"/>
              <a:gd name="connsiteX0-733" fmla="*/ 0 w 447675"/>
              <a:gd name="connsiteY0-734" fmla="*/ 993 h 503436"/>
              <a:gd name="connsiteX1-735" fmla="*/ 247650 w 447675"/>
              <a:gd name="connsiteY1-736" fmla="*/ 86718 h 503436"/>
              <a:gd name="connsiteX2-737" fmla="*/ 297657 w 447675"/>
              <a:gd name="connsiteY2-738" fmla="*/ 262929 h 503436"/>
              <a:gd name="connsiteX3-739" fmla="*/ 447675 w 447675"/>
              <a:gd name="connsiteY3-740" fmla="*/ 315317 h 503436"/>
              <a:gd name="connsiteX4-741" fmla="*/ 290513 w 447675"/>
              <a:gd name="connsiteY4-742" fmla="*/ 393900 h 503436"/>
              <a:gd name="connsiteX5-743" fmla="*/ 166688 w 447675"/>
              <a:gd name="connsiteY5-744" fmla="*/ 503436 h 503436"/>
              <a:gd name="connsiteX6-745" fmla="*/ 26195 w 447675"/>
              <a:gd name="connsiteY6-746" fmla="*/ 377230 h 503436"/>
              <a:gd name="connsiteX7-747" fmla="*/ 111919 w 447675"/>
              <a:gd name="connsiteY7-748" fmla="*/ 131962 h 503436"/>
              <a:gd name="connsiteX8-749" fmla="*/ 0 w 447675"/>
              <a:gd name="connsiteY8-750" fmla="*/ 993 h 503436"/>
              <a:gd name="connsiteX0-751" fmla="*/ 0 w 447675"/>
              <a:gd name="connsiteY0-752" fmla="*/ 993 h 503436"/>
              <a:gd name="connsiteX1-753" fmla="*/ 247650 w 447675"/>
              <a:gd name="connsiteY1-754" fmla="*/ 86718 h 503436"/>
              <a:gd name="connsiteX2-755" fmla="*/ 297657 w 447675"/>
              <a:gd name="connsiteY2-756" fmla="*/ 262929 h 503436"/>
              <a:gd name="connsiteX3-757" fmla="*/ 447675 w 447675"/>
              <a:gd name="connsiteY3-758" fmla="*/ 315317 h 503436"/>
              <a:gd name="connsiteX4-759" fmla="*/ 290513 w 447675"/>
              <a:gd name="connsiteY4-760" fmla="*/ 393900 h 503436"/>
              <a:gd name="connsiteX5-761" fmla="*/ 166688 w 447675"/>
              <a:gd name="connsiteY5-762" fmla="*/ 503436 h 503436"/>
              <a:gd name="connsiteX6-763" fmla="*/ 26195 w 447675"/>
              <a:gd name="connsiteY6-764" fmla="*/ 377230 h 503436"/>
              <a:gd name="connsiteX7-765" fmla="*/ 111919 w 447675"/>
              <a:gd name="connsiteY7-766" fmla="*/ 131962 h 503436"/>
              <a:gd name="connsiteX8-767" fmla="*/ 0 w 447675"/>
              <a:gd name="connsiteY8-768" fmla="*/ 993 h 503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497" y="connsiteY8-498"/>
              </a:cxn>
            </a:cxnLst>
            <a:rect l="l" t="t" r="r" b="b"/>
            <a:pathLst>
              <a:path w="447675" h="503436">
                <a:moveTo>
                  <a:pt x="0" y="993"/>
                </a:moveTo>
                <a:cubicBezTo>
                  <a:pt x="23812" y="-4563"/>
                  <a:pt x="184583" y="11743"/>
                  <a:pt x="247650" y="86718"/>
                </a:cubicBezTo>
                <a:cubicBezTo>
                  <a:pt x="297947" y="146512"/>
                  <a:pt x="239207" y="220054"/>
                  <a:pt x="297657" y="262929"/>
                </a:cubicBezTo>
                <a:cubicBezTo>
                  <a:pt x="341860" y="295353"/>
                  <a:pt x="384969" y="301824"/>
                  <a:pt x="447675" y="315317"/>
                </a:cubicBezTo>
                <a:cubicBezTo>
                  <a:pt x="384970" y="347068"/>
                  <a:pt x="334169" y="362149"/>
                  <a:pt x="290513" y="393900"/>
                </a:cubicBezTo>
                <a:cubicBezTo>
                  <a:pt x="244936" y="427048"/>
                  <a:pt x="210345" y="465733"/>
                  <a:pt x="166688" y="503436"/>
                </a:cubicBezTo>
                <a:cubicBezTo>
                  <a:pt x="99219" y="499071"/>
                  <a:pt x="31806" y="460500"/>
                  <a:pt x="26195" y="377230"/>
                </a:cubicBezTo>
                <a:cubicBezTo>
                  <a:pt x="20540" y="293304"/>
                  <a:pt x="116285" y="194668"/>
                  <a:pt x="111919" y="131962"/>
                </a:cubicBezTo>
                <a:cubicBezTo>
                  <a:pt x="107553" y="69256"/>
                  <a:pt x="55563" y="33537"/>
                  <a:pt x="0" y="993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66" name="直接连接符 65"/>
          <p:cNvCxnSpPr/>
          <p:nvPr userDrawn="1">
            <p:custDataLst>
              <p:tags r:id="rId55"/>
            </p:custDataLst>
          </p:nvPr>
        </p:nvCxnSpPr>
        <p:spPr>
          <a:xfrm flipH="1">
            <a:off x="8770620" y="6032500"/>
            <a:ext cx="12636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 userDrawn="1">
            <p:custDataLst>
              <p:tags r:id="rId56"/>
            </p:custDataLst>
          </p:nvPr>
        </p:nvCxnSpPr>
        <p:spPr>
          <a:xfrm flipH="1">
            <a:off x="8853805" y="6003925"/>
            <a:ext cx="831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 userDrawn="1">
            <p:custDataLst>
              <p:tags r:id="rId57"/>
            </p:custDataLst>
          </p:nvPr>
        </p:nvCxnSpPr>
        <p:spPr>
          <a:xfrm flipH="1">
            <a:off x="8717915" y="6059805"/>
            <a:ext cx="15049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>
            <a:endCxn id="65" idx="1"/>
          </p:cNvCxnSpPr>
          <p:nvPr userDrawn="1">
            <p:custDataLst>
              <p:tags r:id="rId58"/>
            </p:custDataLst>
          </p:nvPr>
        </p:nvCxnSpPr>
        <p:spPr>
          <a:xfrm flipH="1" flipV="1">
            <a:off x="8686800" y="6087745"/>
            <a:ext cx="162560" cy="63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 userDrawn="1">
            <p:custDataLst>
              <p:tags r:id="rId59"/>
            </p:custDataLst>
          </p:nvPr>
        </p:nvCxnSpPr>
        <p:spPr>
          <a:xfrm flipH="1">
            <a:off x="8669020" y="6116320"/>
            <a:ext cx="16954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 userDrawn="1">
            <p:custDataLst>
              <p:tags r:id="rId60"/>
            </p:custDataLst>
          </p:nvPr>
        </p:nvCxnSpPr>
        <p:spPr>
          <a:xfrm flipH="1">
            <a:off x="8663940" y="6146165"/>
            <a:ext cx="1720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 userDrawn="1">
            <p:custDataLst>
              <p:tags r:id="rId61"/>
            </p:custDataLst>
          </p:nvPr>
        </p:nvCxnSpPr>
        <p:spPr>
          <a:xfrm flipH="1">
            <a:off x="8663940" y="6174105"/>
            <a:ext cx="17589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 userDrawn="1">
            <p:custDataLst>
              <p:tags r:id="rId62"/>
            </p:custDataLst>
          </p:nvPr>
        </p:nvCxnSpPr>
        <p:spPr>
          <a:xfrm flipH="1">
            <a:off x="8663940" y="6202680"/>
            <a:ext cx="18732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 userDrawn="1">
            <p:custDataLst>
              <p:tags r:id="rId63"/>
            </p:custDataLst>
          </p:nvPr>
        </p:nvCxnSpPr>
        <p:spPr>
          <a:xfrm flipH="1">
            <a:off x="8663940" y="6231255"/>
            <a:ext cx="2032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 userDrawn="1">
            <p:custDataLst>
              <p:tags r:id="rId64"/>
            </p:custDataLst>
          </p:nvPr>
        </p:nvCxnSpPr>
        <p:spPr>
          <a:xfrm flipH="1">
            <a:off x="8653780" y="6259830"/>
            <a:ext cx="22923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 userDrawn="1">
            <p:custDataLst>
              <p:tags r:id="rId65"/>
            </p:custDataLst>
          </p:nvPr>
        </p:nvCxnSpPr>
        <p:spPr>
          <a:xfrm flipH="1">
            <a:off x="8624570" y="6287770"/>
            <a:ext cx="27051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 userDrawn="1">
            <p:custDataLst>
              <p:tags r:id="rId66"/>
            </p:custDataLst>
          </p:nvPr>
        </p:nvCxnSpPr>
        <p:spPr>
          <a:xfrm flipH="1">
            <a:off x="8559165" y="6316345"/>
            <a:ext cx="3498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 userDrawn="1">
            <p:custDataLst>
              <p:tags r:id="rId67"/>
            </p:custDataLst>
          </p:nvPr>
        </p:nvCxnSpPr>
        <p:spPr>
          <a:xfrm flipH="1">
            <a:off x="8486140" y="6344920"/>
            <a:ext cx="43116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 userDrawn="1">
            <p:custDataLst>
              <p:tags r:id="rId68"/>
            </p:custDataLst>
          </p:nvPr>
        </p:nvCxnSpPr>
        <p:spPr>
          <a:xfrm flipH="1">
            <a:off x="8546465" y="6373495"/>
            <a:ext cx="37909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 userDrawn="1">
            <p:custDataLst>
              <p:tags r:id="rId69"/>
            </p:custDataLst>
          </p:nvPr>
        </p:nvCxnSpPr>
        <p:spPr>
          <a:xfrm flipH="1">
            <a:off x="8606155" y="6401435"/>
            <a:ext cx="32321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 userDrawn="1">
            <p:custDataLst>
              <p:tags r:id="rId70"/>
            </p:custDataLst>
          </p:nvPr>
        </p:nvCxnSpPr>
        <p:spPr>
          <a:xfrm flipH="1">
            <a:off x="8647430" y="6430010"/>
            <a:ext cx="27876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 userDrawn="1">
            <p:custDataLst>
              <p:tags r:id="rId71"/>
            </p:custDataLst>
          </p:nvPr>
        </p:nvCxnSpPr>
        <p:spPr>
          <a:xfrm flipH="1">
            <a:off x="8682990" y="6458585"/>
            <a:ext cx="23241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 userDrawn="1">
            <p:custDataLst>
              <p:tags r:id="rId72"/>
            </p:custDataLst>
          </p:nvPr>
        </p:nvCxnSpPr>
        <p:spPr>
          <a:xfrm flipH="1">
            <a:off x="8717915" y="6486525"/>
            <a:ext cx="1778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 userDrawn="1">
            <p:custDataLst>
              <p:tags r:id="rId73"/>
            </p:custDataLst>
          </p:nvPr>
        </p:nvCxnSpPr>
        <p:spPr>
          <a:xfrm flipH="1">
            <a:off x="8744585" y="6515100"/>
            <a:ext cx="1212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任意多边形: 形状 92"/>
          <p:cNvSpPr/>
          <p:nvPr userDrawn="1">
            <p:custDataLst>
              <p:tags r:id="rId74"/>
            </p:custDataLst>
          </p:nvPr>
        </p:nvSpPr>
        <p:spPr>
          <a:xfrm rot="190847" flipH="1">
            <a:off x="9114155" y="3097530"/>
            <a:ext cx="773430" cy="651510"/>
          </a:xfrm>
          <a:custGeom>
            <a:avLst/>
            <a:gdLst>
              <a:gd name="connsiteX0" fmla="*/ 0 w 793750"/>
              <a:gd name="connsiteY0" fmla="*/ 0 h 771525"/>
              <a:gd name="connsiteX1" fmla="*/ 149225 w 793750"/>
              <a:gd name="connsiteY1" fmla="*/ 425450 h 771525"/>
              <a:gd name="connsiteX2" fmla="*/ 3175 w 793750"/>
              <a:gd name="connsiteY2" fmla="*/ 771525 h 771525"/>
              <a:gd name="connsiteX3" fmla="*/ 793750 w 793750"/>
              <a:gd name="connsiteY3" fmla="*/ 765175 h 771525"/>
              <a:gd name="connsiteX4" fmla="*/ 593725 w 793750"/>
              <a:gd name="connsiteY4" fmla="*/ 180975 h 771525"/>
              <a:gd name="connsiteX5" fmla="*/ 0 w 793750"/>
              <a:gd name="connsiteY5" fmla="*/ 0 h 771525"/>
              <a:gd name="connsiteX0-1" fmla="*/ 0 w 793750"/>
              <a:gd name="connsiteY0-2" fmla="*/ 0 h 771525"/>
              <a:gd name="connsiteX1-3" fmla="*/ 130175 w 793750"/>
              <a:gd name="connsiteY1-4" fmla="*/ 418306 h 771525"/>
              <a:gd name="connsiteX2-5" fmla="*/ 3175 w 793750"/>
              <a:gd name="connsiteY2-6" fmla="*/ 771525 h 771525"/>
              <a:gd name="connsiteX3-7" fmla="*/ 793750 w 793750"/>
              <a:gd name="connsiteY3-8" fmla="*/ 765175 h 771525"/>
              <a:gd name="connsiteX4-9" fmla="*/ 593725 w 793750"/>
              <a:gd name="connsiteY4-10" fmla="*/ 180975 h 771525"/>
              <a:gd name="connsiteX5-11" fmla="*/ 0 w 793750"/>
              <a:gd name="connsiteY5-12" fmla="*/ 0 h 771525"/>
              <a:gd name="connsiteX0-13" fmla="*/ 26128 w 819878"/>
              <a:gd name="connsiteY0-14" fmla="*/ 0 h 771525"/>
              <a:gd name="connsiteX1-15" fmla="*/ 156303 w 819878"/>
              <a:gd name="connsiteY1-16" fmla="*/ 418306 h 771525"/>
              <a:gd name="connsiteX2-17" fmla="*/ 29303 w 819878"/>
              <a:gd name="connsiteY2-18" fmla="*/ 771525 h 771525"/>
              <a:gd name="connsiteX3-19" fmla="*/ 819878 w 819878"/>
              <a:gd name="connsiteY3-20" fmla="*/ 765175 h 771525"/>
              <a:gd name="connsiteX4-21" fmla="*/ 619853 w 819878"/>
              <a:gd name="connsiteY4-22" fmla="*/ 180975 h 771525"/>
              <a:gd name="connsiteX5-23" fmla="*/ 26128 w 819878"/>
              <a:gd name="connsiteY5-24" fmla="*/ 0 h 771525"/>
              <a:gd name="connsiteX0-25" fmla="*/ 26128 w 819878"/>
              <a:gd name="connsiteY0-26" fmla="*/ 0 h 771525"/>
              <a:gd name="connsiteX1-27" fmla="*/ 156303 w 819878"/>
              <a:gd name="connsiteY1-28" fmla="*/ 418306 h 771525"/>
              <a:gd name="connsiteX2-29" fmla="*/ 29303 w 819878"/>
              <a:gd name="connsiteY2-30" fmla="*/ 771525 h 771525"/>
              <a:gd name="connsiteX3-31" fmla="*/ 819878 w 819878"/>
              <a:gd name="connsiteY3-32" fmla="*/ 765175 h 771525"/>
              <a:gd name="connsiteX4-33" fmla="*/ 619853 w 819878"/>
              <a:gd name="connsiteY4-34" fmla="*/ 180975 h 771525"/>
              <a:gd name="connsiteX5-35" fmla="*/ 26128 w 819878"/>
              <a:gd name="connsiteY5-36" fmla="*/ 0 h 771525"/>
              <a:gd name="connsiteX0-37" fmla="*/ 0 w 793750"/>
              <a:gd name="connsiteY0-38" fmla="*/ 0 h 771525"/>
              <a:gd name="connsiteX1-39" fmla="*/ 130175 w 793750"/>
              <a:gd name="connsiteY1-40" fmla="*/ 418306 h 771525"/>
              <a:gd name="connsiteX2-41" fmla="*/ 3175 w 793750"/>
              <a:gd name="connsiteY2-42" fmla="*/ 771525 h 771525"/>
              <a:gd name="connsiteX3-43" fmla="*/ 793750 w 793750"/>
              <a:gd name="connsiteY3-44" fmla="*/ 765175 h 771525"/>
              <a:gd name="connsiteX4-45" fmla="*/ 593725 w 793750"/>
              <a:gd name="connsiteY4-46" fmla="*/ 180975 h 771525"/>
              <a:gd name="connsiteX5-47" fmla="*/ 0 w 793750"/>
              <a:gd name="connsiteY5-48" fmla="*/ 0 h 771525"/>
              <a:gd name="connsiteX0-49" fmla="*/ 0 w 793750"/>
              <a:gd name="connsiteY0-50" fmla="*/ 0 h 771525"/>
              <a:gd name="connsiteX1-51" fmla="*/ 130175 w 793750"/>
              <a:gd name="connsiteY1-52" fmla="*/ 418306 h 771525"/>
              <a:gd name="connsiteX2-53" fmla="*/ 3175 w 793750"/>
              <a:gd name="connsiteY2-54" fmla="*/ 771525 h 771525"/>
              <a:gd name="connsiteX3-55" fmla="*/ 793750 w 793750"/>
              <a:gd name="connsiteY3-56" fmla="*/ 765175 h 771525"/>
              <a:gd name="connsiteX4-57" fmla="*/ 593725 w 793750"/>
              <a:gd name="connsiteY4-58" fmla="*/ 180975 h 771525"/>
              <a:gd name="connsiteX5-59" fmla="*/ 0 w 793750"/>
              <a:gd name="connsiteY5-60" fmla="*/ 0 h 771525"/>
              <a:gd name="connsiteX0-61" fmla="*/ 0 w 823518"/>
              <a:gd name="connsiteY0-62" fmla="*/ 9208 h 780733"/>
              <a:gd name="connsiteX1-63" fmla="*/ 130175 w 823518"/>
              <a:gd name="connsiteY1-64" fmla="*/ 427514 h 780733"/>
              <a:gd name="connsiteX2-65" fmla="*/ 3175 w 823518"/>
              <a:gd name="connsiteY2-66" fmla="*/ 780733 h 780733"/>
              <a:gd name="connsiteX3-67" fmla="*/ 793750 w 823518"/>
              <a:gd name="connsiteY3-68" fmla="*/ 774383 h 780733"/>
              <a:gd name="connsiteX4-69" fmla="*/ 593725 w 823518"/>
              <a:gd name="connsiteY4-70" fmla="*/ 190183 h 780733"/>
              <a:gd name="connsiteX5-71" fmla="*/ 0 w 823518"/>
              <a:gd name="connsiteY5-72" fmla="*/ 9208 h 780733"/>
              <a:gd name="connsiteX0-73" fmla="*/ 0 w 825365"/>
              <a:gd name="connsiteY0-74" fmla="*/ 9496 h 781021"/>
              <a:gd name="connsiteX1-75" fmla="*/ 130175 w 825365"/>
              <a:gd name="connsiteY1-76" fmla="*/ 427802 h 781021"/>
              <a:gd name="connsiteX2-77" fmla="*/ 3175 w 825365"/>
              <a:gd name="connsiteY2-78" fmla="*/ 781021 h 781021"/>
              <a:gd name="connsiteX3-79" fmla="*/ 793750 w 825365"/>
              <a:gd name="connsiteY3-80" fmla="*/ 774671 h 781021"/>
              <a:gd name="connsiteX4-81" fmla="*/ 593725 w 825365"/>
              <a:gd name="connsiteY4-82" fmla="*/ 190471 h 781021"/>
              <a:gd name="connsiteX5-83" fmla="*/ 0 w 825365"/>
              <a:gd name="connsiteY5-84" fmla="*/ 9496 h 781021"/>
              <a:gd name="connsiteX0-85" fmla="*/ 0 w 828331"/>
              <a:gd name="connsiteY0-86" fmla="*/ 12013 h 783538"/>
              <a:gd name="connsiteX1-87" fmla="*/ 130175 w 828331"/>
              <a:gd name="connsiteY1-88" fmla="*/ 430319 h 783538"/>
              <a:gd name="connsiteX2-89" fmla="*/ 3175 w 828331"/>
              <a:gd name="connsiteY2-90" fmla="*/ 783538 h 783538"/>
              <a:gd name="connsiteX3-91" fmla="*/ 793750 w 828331"/>
              <a:gd name="connsiteY3-92" fmla="*/ 777188 h 783538"/>
              <a:gd name="connsiteX4-93" fmla="*/ 615156 w 828331"/>
              <a:gd name="connsiteY4-94" fmla="*/ 164413 h 783538"/>
              <a:gd name="connsiteX5-95" fmla="*/ 0 w 828331"/>
              <a:gd name="connsiteY5-96" fmla="*/ 12013 h 783538"/>
              <a:gd name="connsiteX0-97" fmla="*/ 0 w 829320"/>
              <a:gd name="connsiteY0-98" fmla="*/ 12190 h 783715"/>
              <a:gd name="connsiteX1-99" fmla="*/ 130175 w 829320"/>
              <a:gd name="connsiteY1-100" fmla="*/ 430496 h 783715"/>
              <a:gd name="connsiteX2-101" fmla="*/ 3175 w 829320"/>
              <a:gd name="connsiteY2-102" fmla="*/ 783715 h 783715"/>
              <a:gd name="connsiteX3-103" fmla="*/ 793750 w 829320"/>
              <a:gd name="connsiteY3-104" fmla="*/ 777365 h 783715"/>
              <a:gd name="connsiteX4-105" fmla="*/ 615156 w 829320"/>
              <a:gd name="connsiteY4-106" fmla="*/ 164590 h 783715"/>
              <a:gd name="connsiteX5-107" fmla="*/ 0 w 829320"/>
              <a:gd name="connsiteY5-108" fmla="*/ 12190 h 783715"/>
              <a:gd name="connsiteX0-109" fmla="*/ 0 w 830135"/>
              <a:gd name="connsiteY0-110" fmla="*/ 17572 h 789097"/>
              <a:gd name="connsiteX1-111" fmla="*/ 130175 w 830135"/>
              <a:gd name="connsiteY1-112" fmla="*/ 435878 h 789097"/>
              <a:gd name="connsiteX2-113" fmla="*/ 3175 w 830135"/>
              <a:gd name="connsiteY2-114" fmla="*/ 789097 h 789097"/>
              <a:gd name="connsiteX3-115" fmla="*/ 793750 w 830135"/>
              <a:gd name="connsiteY3-116" fmla="*/ 782747 h 789097"/>
              <a:gd name="connsiteX4-117" fmla="*/ 615156 w 830135"/>
              <a:gd name="connsiteY4-118" fmla="*/ 169972 h 789097"/>
              <a:gd name="connsiteX5-119" fmla="*/ 0 w 830135"/>
              <a:gd name="connsiteY5-120" fmla="*/ 17572 h 789097"/>
              <a:gd name="connsiteX0-121" fmla="*/ 0 w 830135"/>
              <a:gd name="connsiteY0-122" fmla="*/ 15505 h 787030"/>
              <a:gd name="connsiteX1-123" fmla="*/ 130175 w 830135"/>
              <a:gd name="connsiteY1-124" fmla="*/ 433811 h 787030"/>
              <a:gd name="connsiteX2-125" fmla="*/ 3175 w 830135"/>
              <a:gd name="connsiteY2-126" fmla="*/ 787030 h 787030"/>
              <a:gd name="connsiteX3-127" fmla="*/ 793750 w 830135"/>
              <a:gd name="connsiteY3-128" fmla="*/ 780680 h 787030"/>
              <a:gd name="connsiteX4-129" fmla="*/ 615156 w 830135"/>
              <a:gd name="connsiteY4-130" fmla="*/ 167905 h 787030"/>
              <a:gd name="connsiteX5-131" fmla="*/ 0 w 830135"/>
              <a:gd name="connsiteY5-132" fmla="*/ 15505 h 787030"/>
              <a:gd name="connsiteX0-133" fmla="*/ 0 w 833486"/>
              <a:gd name="connsiteY0-134" fmla="*/ 17406 h 788931"/>
              <a:gd name="connsiteX1-135" fmla="*/ 130175 w 833486"/>
              <a:gd name="connsiteY1-136" fmla="*/ 435712 h 788931"/>
              <a:gd name="connsiteX2-137" fmla="*/ 3175 w 833486"/>
              <a:gd name="connsiteY2-138" fmla="*/ 788931 h 788931"/>
              <a:gd name="connsiteX3-139" fmla="*/ 793750 w 833486"/>
              <a:gd name="connsiteY3-140" fmla="*/ 782581 h 788931"/>
              <a:gd name="connsiteX4-141" fmla="*/ 634206 w 833486"/>
              <a:gd name="connsiteY4-142" fmla="*/ 160281 h 788931"/>
              <a:gd name="connsiteX5-143" fmla="*/ 0 w 833486"/>
              <a:gd name="connsiteY5-144" fmla="*/ 17406 h 788931"/>
              <a:gd name="connsiteX0-145" fmla="*/ 0 w 832311"/>
              <a:gd name="connsiteY0-146" fmla="*/ 17140 h 788665"/>
              <a:gd name="connsiteX1-147" fmla="*/ 130175 w 832311"/>
              <a:gd name="connsiteY1-148" fmla="*/ 435446 h 788665"/>
              <a:gd name="connsiteX2-149" fmla="*/ 3175 w 832311"/>
              <a:gd name="connsiteY2-150" fmla="*/ 788665 h 788665"/>
              <a:gd name="connsiteX3-151" fmla="*/ 793750 w 832311"/>
              <a:gd name="connsiteY3-152" fmla="*/ 782315 h 788665"/>
              <a:gd name="connsiteX4-153" fmla="*/ 634206 w 832311"/>
              <a:gd name="connsiteY4-154" fmla="*/ 160015 h 788665"/>
              <a:gd name="connsiteX5-155" fmla="*/ 0 w 832311"/>
              <a:gd name="connsiteY5-156" fmla="*/ 17140 h 788665"/>
              <a:gd name="connsiteX0-157" fmla="*/ 0 w 799646"/>
              <a:gd name="connsiteY0-158" fmla="*/ 17140 h 788665"/>
              <a:gd name="connsiteX1-159" fmla="*/ 130175 w 799646"/>
              <a:gd name="connsiteY1-160" fmla="*/ 435446 h 788665"/>
              <a:gd name="connsiteX2-161" fmla="*/ 3175 w 799646"/>
              <a:gd name="connsiteY2-162" fmla="*/ 788665 h 788665"/>
              <a:gd name="connsiteX3-163" fmla="*/ 793750 w 799646"/>
              <a:gd name="connsiteY3-164" fmla="*/ 782315 h 788665"/>
              <a:gd name="connsiteX4-165" fmla="*/ 634206 w 799646"/>
              <a:gd name="connsiteY4-166" fmla="*/ 160015 h 788665"/>
              <a:gd name="connsiteX5-167" fmla="*/ 0 w 799646"/>
              <a:gd name="connsiteY5-168" fmla="*/ 17140 h 788665"/>
              <a:gd name="connsiteX0-169" fmla="*/ 0 w 804249"/>
              <a:gd name="connsiteY0-170" fmla="*/ 17140 h 788665"/>
              <a:gd name="connsiteX1-171" fmla="*/ 130175 w 804249"/>
              <a:gd name="connsiteY1-172" fmla="*/ 435446 h 788665"/>
              <a:gd name="connsiteX2-173" fmla="*/ 3175 w 804249"/>
              <a:gd name="connsiteY2-174" fmla="*/ 788665 h 788665"/>
              <a:gd name="connsiteX3-175" fmla="*/ 793750 w 804249"/>
              <a:gd name="connsiteY3-176" fmla="*/ 782315 h 788665"/>
              <a:gd name="connsiteX4-177" fmla="*/ 634206 w 804249"/>
              <a:gd name="connsiteY4-178" fmla="*/ 160015 h 788665"/>
              <a:gd name="connsiteX5-179" fmla="*/ 0 w 804249"/>
              <a:gd name="connsiteY5-180" fmla="*/ 17140 h 788665"/>
              <a:gd name="connsiteX0-181" fmla="*/ 0 w 807123"/>
              <a:gd name="connsiteY0-182" fmla="*/ 17140 h 788665"/>
              <a:gd name="connsiteX1-183" fmla="*/ 130175 w 807123"/>
              <a:gd name="connsiteY1-184" fmla="*/ 435446 h 788665"/>
              <a:gd name="connsiteX2-185" fmla="*/ 3175 w 807123"/>
              <a:gd name="connsiteY2-186" fmla="*/ 788665 h 788665"/>
              <a:gd name="connsiteX3-187" fmla="*/ 793750 w 807123"/>
              <a:gd name="connsiteY3-188" fmla="*/ 782315 h 788665"/>
              <a:gd name="connsiteX4-189" fmla="*/ 634206 w 807123"/>
              <a:gd name="connsiteY4-190" fmla="*/ 160015 h 788665"/>
              <a:gd name="connsiteX5-191" fmla="*/ 0 w 807123"/>
              <a:gd name="connsiteY5-192" fmla="*/ 17140 h 788665"/>
              <a:gd name="connsiteX0-193" fmla="*/ 0 w 807123"/>
              <a:gd name="connsiteY0-194" fmla="*/ 17140 h 788665"/>
              <a:gd name="connsiteX1-195" fmla="*/ 130175 w 807123"/>
              <a:gd name="connsiteY1-196" fmla="*/ 435446 h 788665"/>
              <a:gd name="connsiteX2-197" fmla="*/ 3175 w 807123"/>
              <a:gd name="connsiteY2-198" fmla="*/ 788665 h 788665"/>
              <a:gd name="connsiteX3-199" fmla="*/ 793750 w 807123"/>
              <a:gd name="connsiteY3-200" fmla="*/ 782315 h 788665"/>
              <a:gd name="connsiteX4-201" fmla="*/ 634206 w 807123"/>
              <a:gd name="connsiteY4-202" fmla="*/ 160015 h 788665"/>
              <a:gd name="connsiteX5-203" fmla="*/ 0 w 807123"/>
              <a:gd name="connsiteY5-204" fmla="*/ 17140 h 788665"/>
              <a:gd name="connsiteX0-205" fmla="*/ 0 w 807123"/>
              <a:gd name="connsiteY0-206" fmla="*/ 17140 h 788665"/>
              <a:gd name="connsiteX1-207" fmla="*/ 130175 w 807123"/>
              <a:gd name="connsiteY1-208" fmla="*/ 435446 h 788665"/>
              <a:gd name="connsiteX2-209" fmla="*/ 3175 w 807123"/>
              <a:gd name="connsiteY2-210" fmla="*/ 788665 h 788665"/>
              <a:gd name="connsiteX3-211" fmla="*/ 793750 w 807123"/>
              <a:gd name="connsiteY3-212" fmla="*/ 782315 h 788665"/>
              <a:gd name="connsiteX4-213" fmla="*/ 634206 w 807123"/>
              <a:gd name="connsiteY4-214" fmla="*/ 160015 h 788665"/>
              <a:gd name="connsiteX5-215" fmla="*/ 0 w 807123"/>
              <a:gd name="connsiteY5-216" fmla="*/ 17140 h 788665"/>
              <a:gd name="connsiteX0-217" fmla="*/ 0 w 807123"/>
              <a:gd name="connsiteY0-218" fmla="*/ 17140 h 788665"/>
              <a:gd name="connsiteX1-219" fmla="*/ 130175 w 807123"/>
              <a:gd name="connsiteY1-220" fmla="*/ 435446 h 788665"/>
              <a:gd name="connsiteX2-221" fmla="*/ 3175 w 807123"/>
              <a:gd name="connsiteY2-222" fmla="*/ 788665 h 788665"/>
              <a:gd name="connsiteX3-223" fmla="*/ 793750 w 807123"/>
              <a:gd name="connsiteY3-224" fmla="*/ 782315 h 788665"/>
              <a:gd name="connsiteX4-225" fmla="*/ 634206 w 807123"/>
              <a:gd name="connsiteY4-226" fmla="*/ 160015 h 788665"/>
              <a:gd name="connsiteX5-227" fmla="*/ 0 w 807123"/>
              <a:gd name="connsiteY5-228" fmla="*/ 17140 h 788665"/>
              <a:gd name="connsiteX0-229" fmla="*/ 0 w 807123"/>
              <a:gd name="connsiteY0-230" fmla="*/ 17140 h 788665"/>
              <a:gd name="connsiteX1-231" fmla="*/ 130175 w 807123"/>
              <a:gd name="connsiteY1-232" fmla="*/ 435446 h 788665"/>
              <a:gd name="connsiteX2-233" fmla="*/ 24607 w 807123"/>
              <a:gd name="connsiteY2-234" fmla="*/ 788665 h 788665"/>
              <a:gd name="connsiteX3-235" fmla="*/ 793750 w 807123"/>
              <a:gd name="connsiteY3-236" fmla="*/ 782315 h 788665"/>
              <a:gd name="connsiteX4-237" fmla="*/ 634206 w 807123"/>
              <a:gd name="connsiteY4-238" fmla="*/ 160015 h 788665"/>
              <a:gd name="connsiteX5-239" fmla="*/ 0 w 807123"/>
              <a:gd name="connsiteY5-240" fmla="*/ 17140 h 788665"/>
              <a:gd name="connsiteX0-241" fmla="*/ 0 w 807123"/>
              <a:gd name="connsiteY0-242" fmla="*/ 17140 h 788665"/>
              <a:gd name="connsiteX1-243" fmla="*/ 130175 w 807123"/>
              <a:gd name="connsiteY1-244" fmla="*/ 435446 h 788665"/>
              <a:gd name="connsiteX2-245" fmla="*/ 24607 w 807123"/>
              <a:gd name="connsiteY2-246" fmla="*/ 788665 h 788665"/>
              <a:gd name="connsiteX3-247" fmla="*/ 793750 w 807123"/>
              <a:gd name="connsiteY3-248" fmla="*/ 782315 h 788665"/>
              <a:gd name="connsiteX4-249" fmla="*/ 634206 w 807123"/>
              <a:gd name="connsiteY4-250" fmla="*/ 160015 h 788665"/>
              <a:gd name="connsiteX5-251" fmla="*/ 0 w 807123"/>
              <a:gd name="connsiteY5-252" fmla="*/ 17140 h 788665"/>
              <a:gd name="connsiteX0-253" fmla="*/ 0 w 807123"/>
              <a:gd name="connsiteY0-254" fmla="*/ 17140 h 788665"/>
              <a:gd name="connsiteX1-255" fmla="*/ 130175 w 807123"/>
              <a:gd name="connsiteY1-256" fmla="*/ 435446 h 788665"/>
              <a:gd name="connsiteX2-257" fmla="*/ 24607 w 807123"/>
              <a:gd name="connsiteY2-258" fmla="*/ 788665 h 788665"/>
              <a:gd name="connsiteX3-259" fmla="*/ 793750 w 807123"/>
              <a:gd name="connsiteY3-260" fmla="*/ 782315 h 788665"/>
              <a:gd name="connsiteX4-261" fmla="*/ 634206 w 807123"/>
              <a:gd name="connsiteY4-262" fmla="*/ 160015 h 788665"/>
              <a:gd name="connsiteX5-263" fmla="*/ 0 w 807123"/>
              <a:gd name="connsiteY5-264" fmla="*/ 17140 h 788665"/>
              <a:gd name="connsiteX0-265" fmla="*/ 0 w 807123"/>
              <a:gd name="connsiteY0-266" fmla="*/ 17140 h 788665"/>
              <a:gd name="connsiteX1-267" fmla="*/ 130175 w 807123"/>
              <a:gd name="connsiteY1-268" fmla="*/ 435446 h 788665"/>
              <a:gd name="connsiteX2-269" fmla="*/ 24607 w 807123"/>
              <a:gd name="connsiteY2-270" fmla="*/ 788665 h 788665"/>
              <a:gd name="connsiteX3-271" fmla="*/ 793750 w 807123"/>
              <a:gd name="connsiteY3-272" fmla="*/ 782315 h 788665"/>
              <a:gd name="connsiteX4-273" fmla="*/ 634206 w 807123"/>
              <a:gd name="connsiteY4-274" fmla="*/ 160015 h 788665"/>
              <a:gd name="connsiteX5-275" fmla="*/ 0 w 807123"/>
              <a:gd name="connsiteY5-276" fmla="*/ 17140 h 788665"/>
              <a:gd name="connsiteX0-277" fmla="*/ 0 w 808327"/>
              <a:gd name="connsiteY0-278" fmla="*/ 16424 h 787949"/>
              <a:gd name="connsiteX1-279" fmla="*/ 130175 w 808327"/>
              <a:gd name="connsiteY1-280" fmla="*/ 434730 h 787949"/>
              <a:gd name="connsiteX2-281" fmla="*/ 24607 w 808327"/>
              <a:gd name="connsiteY2-282" fmla="*/ 787949 h 787949"/>
              <a:gd name="connsiteX3-283" fmla="*/ 793750 w 808327"/>
              <a:gd name="connsiteY3-284" fmla="*/ 781599 h 787949"/>
              <a:gd name="connsiteX4-285" fmla="*/ 634206 w 808327"/>
              <a:gd name="connsiteY4-286" fmla="*/ 159299 h 787949"/>
              <a:gd name="connsiteX5-287" fmla="*/ 0 w 808327"/>
              <a:gd name="connsiteY5-288" fmla="*/ 16424 h 787949"/>
              <a:gd name="connsiteX0-289" fmla="*/ 0 w 807411"/>
              <a:gd name="connsiteY0-290" fmla="*/ 17654 h 789179"/>
              <a:gd name="connsiteX1-291" fmla="*/ 130175 w 807411"/>
              <a:gd name="connsiteY1-292" fmla="*/ 435960 h 789179"/>
              <a:gd name="connsiteX2-293" fmla="*/ 24607 w 807411"/>
              <a:gd name="connsiteY2-294" fmla="*/ 789179 h 789179"/>
              <a:gd name="connsiteX3-295" fmla="*/ 793750 w 807411"/>
              <a:gd name="connsiteY3-296" fmla="*/ 782829 h 789179"/>
              <a:gd name="connsiteX4-297" fmla="*/ 634206 w 807411"/>
              <a:gd name="connsiteY4-298" fmla="*/ 160529 h 789179"/>
              <a:gd name="connsiteX5-299" fmla="*/ 0 w 807411"/>
              <a:gd name="connsiteY5-300" fmla="*/ 17654 h 789179"/>
              <a:gd name="connsiteX0-301" fmla="*/ 0 w 756784"/>
              <a:gd name="connsiteY0-302" fmla="*/ 10756 h 782281"/>
              <a:gd name="connsiteX1-303" fmla="*/ 130175 w 756784"/>
              <a:gd name="connsiteY1-304" fmla="*/ 429062 h 782281"/>
              <a:gd name="connsiteX2-305" fmla="*/ 24607 w 756784"/>
              <a:gd name="connsiteY2-306" fmla="*/ 782281 h 782281"/>
              <a:gd name="connsiteX3-307" fmla="*/ 738981 w 756784"/>
              <a:gd name="connsiteY3-308" fmla="*/ 775931 h 782281"/>
              <a:gd name="connsiteX4-309" fmla="*/ 634206 w 756784"/>
              <a:gd name="connsiteY4-310" fmla="*/ 153631 h 782281"/>
              <a:gd name="connsiteX5-311" fmla="*/ 0 w 756784"/>
              <a:gd name="connsiteY5-312" fmla="*/ 10756 h 782281"/>
              <a:gd name="connsiteX0-313" fmla="*/ 0 w 743289"/>
              <a:gd name="connsiteY0-314" fmla="*/ 10756 h 782281"/>
              <a:gd name="connsiteX1-315" fmla="*/ 130175 w 743289"/>
              <a:gd name="connsiteY1-316" fmla="*/ 429062 h 782281"/>
              <a:gd name="connsiteX2-317" fmla="*/ 24607 w 743289"/>
              <a:gd name="connsiteY2-318" fmla="*/ 782281 h 782281"/>
              <a:gd name="connsiteX3-319" fmla="*/ 738981 w 743289"/>
              <a:gd name="connsiteY3-320" fmla="*/ 775931 h 782281"/>
              <a:gd name="connsiteX4-321" fmla="*/ 634206 w 743289"/>
              <a:gd name="connsiteY4-322" fmla="*/ 153631 h 782281"/>
              <a:gd name="connsiteX5-323" fmla="*/ 0 w 743289"/>
              <a:gd name="connsiteY5-324" fmla="*/ 10756 h 782281"/>
              <a:gd name="connsiteX0-325" fmla="*/ 0 w 739837"/>
              <a:gd name="connsiteY0-326" fmla="*/ 4616 h 776141"/>
              <a:gd name="connsiteX1-327" fmla="*/ 130175 w 739837"/>
              <a:gd name="connsiteY1-328" fmla="*/ 422922 h 776141"/>
              <a:gd name="connsiteX2-329" fmla="*/ 24607 w 739837"/>
              <a:gd name="connsiteY2-330" fmla="*/ 776141 h 776141"/>
              <a:gd name="connsiteX3-331" fmla="*/ 738981 w 739837"/>
              <a:gd name="connsiteY3-332" fmla="*/ 769791 h 776141"/>
              <a:gd name="connsiteX4-333" fmla="*/ 577056 w 739837"/>
              <a:gd name="connsiteY4-334" fmla="*/ 266554 h 776141"/>
              <a:gd name="connsiteX5-335" fmla="*/ 0 w 739837"/>
              <a:gd name="connsiteY5-336" fmla="*/ 4616 h 776141"/>
              <a:gd name="connsiteX0-337" fmla="*/ 0 w 740215"/>
              <a:gd name="connsiteY0-338" fmla="*/ 4542 h 776067"/>
              <a:gd name="connsiteX1-339" fmla="*/ 130175 w 740215"/>
              <a:gd name="connsiteY1-340" fmla="*/ 422848 h 776067"/>
              <a:gd name="connsiteX2-341" fmla="*/ 24607 w 740215"/>
              <a:gd name="connsiteY2-342" fmla="*/ 776067 h 776067"/>
              <a:gd name="connsiteX3-343" fmla="*/ 738981 w 740215"/>
              <a:gd name="connsiteY3-344" fmla="*/ 769717 h 776067"/>
              <a:gd name="connsiteX4-345" fmla="*/ 577056 w 740215"/>
              <a:gd name="connsiteY4-346" fmla="*/ 266480 h 776067"/>
              <a:gd name="connsiteX5-347" fmla="*/ 0 w 740215"/>
              <a:gd name="connsiteY5-348" fmla="*/ 4542 h 776067"/>
              <a:gd name="connsiteX0-349" fmla="*/ 0 w 739911"/>
              <a:gd name="connsiteY0-350" fmla="*/ 6560 h 778085"/>
              <a:gd name="connsiteX1-351" fmla="*/ 130175 w 739911"/>
              <a:gd name="connsiteY1-352" fmla="*/ 424866 h 778085"/>
              <a:gd name="connsiteX2-353" fmla="*/ 24607 w 739911"/>
              <a:gd name="connsiteY2-354" fmla="*/ 778085 h 778085"/>
              <a:gd name="connsiteX3-355" fmla="*/ 738981 w 739911"/>
              <a:gd name="connsiteY3-356" fmla="*/ 771735 h 778085"/>
              <a:gd name="connsiteX4-357" fmla="*/ 577056 w 739911"/>
              <a:gd name="connsiteY4-358" fmla="*/ 268498 h 778085"/>
              <a:gd name="connsiteX5-359" fmla="*/ 0 w 739911"/>
              <a:gd name="connsiteY5-360" fmla="*/ 6560 h 778085"/>
              <a:gd name="connsiteX0-361" fmla="*/ 0 w 740358"/>
              <a:gd name="connsiteY0-362" fmla="*/ 6625 h 778150"/>
              <a:gd name="connsiteX1-363" fmla="*/ 130175 w 740358"/>
              <a:gd name="connsiteY1-364" fmla="*/ 424931 h 778150"/>
              <a:gd name="connsiteX2-365" fmla="*/ 24607 w 740358"/>
              <a:gd name="connsiteY2-366" fmla="*/ 778150 h 778150"/>
              <a:gd name="connsiteX3-367" fmla="*/ 738981 w 740358"/>
              <a:gd name="connsiteY3-368" fmla="*/ 771800 h 778150"/>
              <a:gd name="connsiteX4-369" fmla="*/ 577056 w 740358"/>
              <a:gd name="connsiteY4-370" fmla="*/ 268563 h 778150"/>
              <a:gd name="connsiteX5-371" fmla="*/ 0 w 740358"/>
              <a:gd name="connsiteY5-372" fmla="*/ 6625 h 778150"/>
              <a:gd name="connsiteX0-373" fmla="*/ 0 w 740240"/>
              <a:gd name="connsiteY0-374" fmla="*/ 7800 h 779325"/>
              <a:gd name="connsiteX1-375" fmla="*/ 130175 w 740240"/>
              <a:gd name="connsiteY1-376" fmla="*/ 426106 h 779325"/>
              <a:gd name="connsiteX2-377" fmla="*/ 24607 w 740240"/>
              <a:gd name="connsiteY2-378" fmla="*/ 779325 h 779325"/>
              <a:gd name="connsiteX3-379" fmla="*/ 738981 w 740240"/>
              <a:gd name="connsiteY3-380" fmla="*/ 772975 h 779325"/>
              <a:gd name="connsiteX4-381" fmla="*/ 577056 w 740240"/>
              <a:gd name="connsiteY4-382" fmla="*/ 269738 h 779325"/>
              <a:gd name="connsiteX5-383" fmla="*/ 0 w 740240"/>
              <a:gd name="connsiteY5-384" fmla="*/ 7800 h 779325"/>
              <a:gd name="connsiteX0-385" fmla="*/ 0 w 740240"/>
              <a:gd name="connsiteY0-386" fmla="*/ 1785 h 773310"/>
              <a:gd name="connsiteX1-387" fmla="*/ 130175 w 740240"/>
              <a:gd name="connsiteY1-388" fmla="*/ 420091 h 773310"/>
              <a:gd name="connsiteX2-389" fmla="*/ 24607 w 740240"/>
              <a:gd name="connsiteY2-390" fmla="*/ 773310 h 773310"/>
              <a:gd name="connsiteX3-391" fmla="*/ 738981 w 740240"/>
              <a:gd name="connsiteY3-392" fmla="*/ 766960 h 773310"/>
              <a:gd name="connsiteX4-393" fmla="*/ 577056 w 740240"/>
              <a:gd name="connsiteY4-394" fmla="*/ 263723 h 773310"/>
              <a:gd name="connsiteX5-395" fmla="*/ 0 w 740240"/>
              <a:gd name="connsiteY5-396" fmla="*/ 1785 h 773310"/>
              <a:gd name="connsiteX0-397" fmla="*/ 0 w 740240"/>
              <a:gd name="connsiteY0-398" fmla="*/ 1785 h 773310"/>
              <a:gd name="connsiteX1-399" fmla="*/ 130175 w 740240"/>
              <a:gd name="connsiteY1-400" fmla="*/ 420091 h 773310"/>
              <a:gd name="connsiteX2-401" fmla="*/ 24607 w 740240"/>
              <a:gd name="connsiteY2-402" fmla="*/ 773310 h 773310"/>
              <a:gd name="connsiteX3-403" fmla="*/ 738981 w 740240"/>
              <a:gd name="connsiteY3-404" fmla="*/ 766960 h 773310"/>
              <a:gd name="connsiteX4-405" fmla="*/ 577056 w 740240"/>
              <a:gd name="connsiteY4-406" fmla="*/ 263723 h 773310"/>
              <a:gd name="connsiteX5-407" fmla="*/ 0 w 740240"/>
              <a:gd name="connsiteY5-408" fmla="*/ 1785 h 773310"/>
              <a:gd name="connsiteX0-409" fmla="*/ 63499 w 715059"/>
              <a:gd name="connsiteY0-410" fmla="*/ 6069 h 601381"/>
              <a:gd name="connsiteX1-411" fmla="*/ 105568 w 715059"/>
              <a:gd name="connsiteY1-412" fmla="*/ 248162 h 601381"/>
              <a:gd name="connsiteX2-413" fmla="*/ 0 w 715059"/>
              <a:gd name="connsiteY2-414" fmla="*/ 601381 h 601381"/>
              <a:gd name="connsiteX3-415" fmla="*/ 714374 w 715059"/>
              <a:gd name="connsiteY3-416" fmla="*/ 595031 h 601381"/>
              <a:gd name="connsiteX4-417" fmla="*/ 552449 w 715059"/>
              <a:gd name="connsiteY4-418" fmla="*/ 91794 h 601381"/>
              <a:gd name="connsiteX5-419" fmla="*/ 63499 w 715059"/>
              <a:gd name="connsiteY5-420" fmla="*/ 6069 h 601381"/>
              <a:gd name="connsiteX0-421" fmla="*/ 63499 w 715059"/>
              <a:gd name="connsiteY0-422" fmla="*/ 6069 h 601381"/>
              <a:gd name="connsiteX1-423" fmla="*/ 105568 w 715059"/>
              <a:gd name="connsiteY1-424" fmla="*/ 248162 h 601381"/>
              <a:gd name="connsiteX2-425" fmla="*/ 0 w 715059"/>
              <a:gd name="connsiteY2-426" fmla="*/ 601381 h 601381"/>
              <a:gd name="connsiteX3-427" fmla="*/ 714374 w 715059"/>
              <a:gd name="connsiteY3-428" fmla="*/ 595031 h 601381"/>
              <a:gd name="connsiteX4-429" fmla="*/ 552449 w 715059"/>
              <a:gd name="connsiteY4-430" fmla="*/ 91794 h 601381"/>
              <a:gd name="connsiteX5-431" fmla="*/ 63499 w 715059"/>
              <a:gd name="connsiteY5-432" fmla="*/ 6069 h 601381"/>
              <a:gd name="connsiteX0-433" fmla="*/ 63499 w 715059"/>
              <a:gd name="connsiteY0-434" fmla="*/ 6069 h 601381"/>
              <a:gd name="connsiteX1-435" fmla="*/ 105568 w 715059"/>
              <a:gd name="connsiteY1-436" fmla="*/ 248162 h 601381"/>
              <a:gd name="connsiteX2-437" fmla="*/ 0 w 715059"/>
              <a:gd name="connsiteY2-438" fmla="*/ 601381 h 601381"/>
              <a:gd name="connsiteX3-439" fmla="*/ 714374 w 715059"/>
              <a:gd name="connsiteY3-440" fmla="*/ 595031 h 601381"/>
              <a:gd name="connsiteX4-441" fmla="*/ 552449 w 715059"/>
              <a:gd name="connsiteY4-442" fmla="*/ 91794 h 601381"/>
              <a:gd name="connsiteX5-443" fmla="*/ 63499 w 715059"/>
              <a:gd name="connsiteY5-444" fmla="*/ 6069 h 601381"/>
              <a:gd name="connsiteX0-445" fmla="*/ 63499 w 718474"/>
              <a:gd name="connsiteY0-446" fmla="*/ 1335 h 596647"/>
              <a:gd name="connsiteX1-447" fmla="*/ 105568 w 718474"/>
              <a:gd name="connsiteY1-448" fmla="*/ 243428 h 596647"/>
              <a:gd name="connsiteX2-449" fmla="*/ 0 w 718474"/>
              <a:gd name="connsiteY2-450" fmla="*/ 596647 h 596647"/>
              <a:gd name="connsiteX3-451" fmla="*/ 714374 w 718474"/>
              <a:gd name="connsiteY3-452" fmla="*/ 590297 h 596647"/>
              <a:gd name="connsiteX4-453" fmla="*/ 621505 w 718474"/>
              <a:gd name="connsiteY4-454" fmla="*/ 175166 h 596647"/>
              <a:gd name="connsiteX5-455" fmla="*/ 63499 w 718474"/>
              <a:gd name="connsiteY5-456" fmla="*/ 1335 h 596647"/>
              <a:gd name="connsiteX0-457" fmla="*/ 63499 w 715604"/>
              <a:gd name="connsiteY0-458" fmla="*/ 1883 h 597195"/>
              <a:gd name="connsiteX1-459" fmla="*/ 105568 w 715604"/>
              <a:gd name="connsiteY1-460" fmla="*/ 243976 h 597195"/>
              <a:gd name="connsiteX2-461" fmla="*/ 0 w 715604"/>
              <a:gd name="connsiteY2-462" fmla="*/ 597195 h 597195"/>
              <a:gd name="connsiteX3-463" fmla="*/ 714374 w 715604"/>
              <a:gd name="connsiteY3-464" fmla="*/ 590845 h 597195"/>
              <a:gd name="connsiteX4-465" fmla="*/ 621505 w 715604"/>
              <a:gd name="connsiteY4-466" fmla="*/ 175714 h 597195"/>
              <a:gd name="connsiteX5-467" fmla="*/ 63499 w 715604"/>
              <a:gd name="connsiteY5-468" fmla="*/ 1883 h 597195"/>
              <a:gd name="connsiteX0-469" fmla="*/ 63499 w 715882"/>
              <a:gd name="connsiteY0-470" fmla="*/ 4982 h 600294"/>
              <a:gd name="connsiteX1-471" fmla="*/ 105568 w 715882"/>
              <a:gd name="connsiteY1-472" fmla="*/ 247075 h 600294"/>
              <a:gd name="connsiteX2-473" fmla="*/ 0 w 715882"/>
              <a:gd name="connsiteY2-474" fmla="*/ 600294 h 600294"/>
              <a:gd name="connsiteX3-475" fmla="*/ 714374 w 715882"/>
              <a:gd name="connsiteY3-476" fmla="*/ 593944 h 600294"/>
              <a:gd name="connsiteX4-477" fmla="*/ 621505 w 715882"/>
              <a:gd name="connsiteY4-478" fmla="*/ 178813 h 600294"/>
              <a:gd name="connsiteX5-479" fmla="*/ 63499 w 715882"/>
              <a:gd name="connsiteY5-480" fmla="*/ 4982 h 600294"/>
              <a:gd name="connsiteX0-481" fmla="*/ 63499 w 719851"/>
              <a:gd name="connsiteY0-482" fmla="*/ 3685 h 598997"/>
              <a:gd name="connsiteX1-483" fmla="*/ 105568 w 719851"/>
              <a:gd name="connsiteY1-484" fmla="*/ 245778 h 598997"/>
              <a:gd name="connsiteX2-485" fmla="*/ 0 w 719851"/>
              <a:gd name="connsiteY2-486" fmla="*/ 598997 h 598997"/>
              <a:gd name="connsiteX3-487" fmla="*/ 714374 w 719851"/>
              <a:gd name="connsiteY3-488" fmla="*/ 592647 h 598997"/>
              <a:gd name="connsiteX4-489" fmla="*/ 621505 w 719851"/>
              <a:gd name="connsiteY4-490" fmla="*/ 177516 h 598997"/>
              <a:gd name="connsiteX5-491" fmla="*/ 63499 w 719851"/>
              <a:gd name="connsiteY5-492" fmla="*/ 3685 h 598997"/>
              <a:gd name="connsiteX0-493" fmla="*/ 63499 w 719818"/>
              <a:gd name="connsiteY0-494" fmla="*/ 4452 h 599764"/>
              <a:gd name="connsiteX1-495" fmla="*/ 105568 w 719818"/>
              <a:gd name="connsiteY1-496" fmla="*/ 246545 h 599764"/>
              <a:gd name="connsiteX2-497" fmla="*/ 0 w 719818"/>
              <a:gd name="connsiteY2-498" fmla="*/ 599764 h 599764"/>
              <a:gd name="connsiteX3-499" fmla="*/ 714374 w 719818"/>
              <a:gd name="connsiteY3-500" fmla="*/ 593414 h 599764"/>
              <a:gd name="connsiteX4-501" fmla="*/ 621505 w 719818"/>
              <a:gd name="connsiteY4-502" fmla="*/ 178283 h 599764"/>
              <a:gd name="connsiteX5-503" fmla="*/ 63499 w 719818"/>
              <a:gd name="connsiteY5-504" fmla="*/ 4452 h 599764"/>
              <a:gd name="connsiteX0-505" fmla="*/ 63499 w 719818"/>
              <a:gd name="connsiteY0-506" fmla="*/ 4452 h 599764"/>
              <a:gd name="connsiteX1-507" fmla="*/ 105568 w 719818"/>
              <a:gd name="connsiteY1-508" fmla="*/ 246545 h 599764"/>
              <a:gd name="connsiteX2-509" fmla="*/ 0 w 719818"/>
              <a:gd name="connsiteY2-510" fmla="*/ 599764 h 599764"/>
              <a:gd name="connsiteX3-511" fmla="*/ 714374 w 719818"/>
              <a:gd name="connsiteY3-512" fmla="*/ 593414 h 599764"/>
              <a:gd name="connsiteX4-513" fmla="*/ 621505 w 719818"/>
              <a:gd name="connsiteY4-514" fmla="*/ 178283 h 599764"/>
              <a:gd name="connsiteX5-515" fmla="*/ 63499 w 719818"/>
              <a:gd name="connsiteY5-516" fmla="*/ 4452 h 599764"/>
              <a:gd name="connsiteX0-517" fmla="*/ 63499 w 719818"/>
              <a:gd name="connsiteY0-518" fmla="*/ 4452 h 599764"/>
              <a:gd name="connsiteX1-519" fmla="*/ 105568 w 719818"/>
              <a:gd name="connsiteY1-520" fmla="*/ 246545 h 599764"/>
              <a:gd name="connsiteX2-521" fmla="*/ 0 w 719818"/>
              <a:gd name="connsiteY2-522" fmla="*/ 599764 h 599764"/>
              <a:gd name="connsiteX3-523" fmla="*/ 714374 w 719818"/>
              <a:gd name="connsiteY3-524" fmla="*/ 593414 h 599764"/>
              <a:gd name="connsiteX4-525" fmla="*/ 621505 w 719818"/>
              <a:gd name="connsiteY4-526" fmla="*/ 178283 h 599764"/>
              <a:gd name="connsiteX5-527" fmla="*/ 63499 w 719818"/>
              <a:gd name="connsiteY5-528" fmla="*/ 4452 h 599764"/>
              <a:gd name="connsiteX0-529" fmla="*/ 63499 w 719818"/>
              <a:gd name="connsiteY0-530" fmla="*/ 4452 h 599764"/>
              <a:gd name="connsiteX1-531" fmla="*/ 105568 w 719818"/>
              <a:gd name="connsiteY1-532" fmla="*/ 246545 h 599764"/>
              <a:gd name="connsiteX2-533" fmla="*/ 0 w 719818"/>
              <a:gd name="connsiteY2-534" fmla="*/ 599764 h 599764"/>
              <a:gd name="connsiteX3-535" fmla="*/ 714374 w 719818"/>
              <a:gd name="connsiteY3-536" fmla="*/ 593414 h 599764"/>
              <a:gd name="connsiteX4-537" fmla="*/ 621505 w 719818"/>
              <a:gd name="connsiteY4-538" fmla="*/ 178283 h 599764"/>
              <a:gd name="connsiteX5-539" fmla="*/ 63499 w 719818"/>
              <a:gd name="connsiteY5-540" fmla="*/ 4452 h 599764"/>
              <a:gd name="connsiteX0-541" fmla="*/ 63499 w 719818"/>
              <a:gd name="connsiteY0-542" fmla="*/ 4452 h 599764"/>
              <a:gd name="connsiteX1-543" fmla="*/ 91280 w 719818"/>
              <a:gd name="connsiteY1-544" fmla="*/ 308457 h 599764"/>
              <a:gd name="connsiteX2-545" fmla="*/ 0 w 719818"/>
              <a:gd name="connsiteY2-546" fmla="*/ 599764 h 599764"/>
              <a:gd name="connsiteX3-547" fmla="*/ 714374 w 719818"/>
              <a:gd name="connsiteY3-548" fmla="*/ 593414 h 599764"/>
              <a:gd name="connsiteX4-549" fmla="*/ 621505 w 719818"/>
              <a:gd name="connsiteY4-550" fmla="*/ 178283 h 599764"/>
              <a:gd name="connsiteX5-551" fmla="*/ 63499 w 719818"/>
              <a:gd name="connsiteY5-552" fmla="*/ 4452 h 599764"/>
              <a:gd name="connsiteX0-553" fmla="*/ 63499 w 719818"/>
              <a:gd name="connsiteY0-554" fmla="*/ 4452 h 599764"/>
              <a:gd name="connsiteX1-555" fmla="*/ 91280 w 719818"/>
              <a:gd name="connsiteY1-556" fmla="*/ 308457 h 599764"/>
              <a:gd name="connsiteX2-557" fmla="*/ 0 w 719818"/>
              <a:gd name="connsiteY2-558" fmla="*/ 599764 h 599764"/>
              <a:gd name="connsiteX3-559" fmla="*/ 714374 w 719818"/>
              <a:gd name="connsiteY3-560" fmla="*/ 593414 h 599764"/>
              <a:gd name="connsiteX4-561" fmla="*/ 621505 w 719818"/>
              <a:gd name="connsiteY4-562" fmla="*/ 178283 h 599764"/>
              <a:gd name="connsiteX5-563" fmla="*/ 63499 w 719818"/>
              <a:gd name="connsiteY5-564" fmla="*/ 4452 h 599764"/>
              <a:gd name="connsiteX0-565" fmla="*/ 63499 w 719818"/>
              <a:gd name="connsiteY0-566" fmla="*/ 4452 h 599764"/>
              <a:gd name="connsiteX1-567" fmla="*/ 100805 w 719818"/>
              <a:gd name="connsiteY1-568" fmla="*/ 279882 h 599764"/>
              <a:gd name="connsiteX2-569" fmla="*/ 0 w 719818"/>
              <a:gd name="connsiteY2-570" fmla="*/ 599764 h 599764"/>
              <a:gd name="connsiteX3-571" fmla="*/ 714374 w 719818"/>
              <a:gd name="connsiteY3-572" fmla="*/ 593414 h 599764"/>
              <a:gd name="connsiteX4-573" fmla="*/ 621505 w 719818"/>
              <a:gd name="connsiteY4-574" fmla="*/ 178283 h 599764"/>
              <a:gd name="connsiteX5-575" fmla="*/ 63499 w 719818"/>
              <a:gd name="connsiteY5-576" fmla="*/ 4452 h 599764"/>
              <a:gd name="connsiteX0-577" fmla="*/ 63499 w 719818"/>
              <a:gd name="connsiteY0-578" fmla="*/ 4452 h 599764"/>
              <a:gd name="connsiteX1-579" fmla="*/ 100805 w 719818"/>
              <a:gd name="connsiteY1-580" fmla="*/ 279882 h 599764"/>
              <a:gd name="connsiteX2-581" fmla="*/ 0 w 719818"/>
              <a:gd name="connsiteY2-582" fmla="*/ 599764 h 599764"/>
              <a:gd name="connsiteX3-583" fmla="*/ 714374 w 719818"/>
              <a:gd name="connsiteY3-584" fmla="*/ 593414 h 599764"/>
              <a:gd name="connsiteX4-585" fmla="*/ 621505 w 719818"/>
              <a:gd name="connsiteY4-586" fmla="*/ 178283 h 599764"/>
              <a:gd name="connsiteX5-587" fmla="*/ 63499 w 719818"/>
              <a:gd name="connsiteY5-588" fmla="*/ 4452 h 599764"/>
              <a:gd name="connsiteX0-589" fmla="*/ 63499 w 719818"/>
              <a:gd name="connsiteY0-590" fmla="*/ 4452 h 599764"/>
              <a:gd name="connsiteX1-591" fmla="*/ 100805 w 719818"/>
              <a:gd name="connsiteY1-592" fmla="*/ 279882 h 599764"/>
              <a:gd name="connsiteX2-593" fmla="*/ 0 w 719818"/>
              <a:gd name="connsiteY2-594" fmla="*/ 599764 h 599764"/>
              <a:gd name="connsiteX3-595" fmla="*/ 714374 w 719818"/>
              <a:gd name="connsiteY3-596" fmla="*/ 593414 h 599764"/>
              <a:gd name="connsiteX4-597" fmla="*/ 621505 w 719818"/>
              <a:gd name="connsiteY4-598" fmla="*/ 178283 h 599764"/>
              <a:gd name="connsiteX5-599" fmla="*/ 63499 w 719818"/>
              <a:gd name="connsiteY5-600" fmla="*/ 4452 h 599764"/>
              <a:gd name="connsiteX0-601" fmla="*/ 63499 w 719818"/>
              <a:gd name="connsiteY0-602" fmla="*/ 4452 h 599764"/>
              <a:gd name="connsiteX1-603" fmla="*/ 100805 w 719818"/>
              <a:gd name="connsiteY1-604" fmla="*/ 279882 h 599764"/>
              <a:gd name="connsiteX2-605" fmla="*/ 0 w 719818"/>
              <a:gd name="connsiteY2-606" fmla="*/ 599764 h 599764"/>
              <a:gd name="connsiteX3-607" fmla="*/ 714374 w 719818"/>
              <a:gd name="connsiteY3-608" fmla="*/ 593414 h 599764"/>
              <a:gd name="connsiteX4-609" fmla="*/ 621505 w 719818"/>
              <a:gd name="connsiteY4-610" fmla="*/ 178283 h 599764"/>
              <a:gd name="connsiteX5-611" fmla="*/ 63499 w 719818"/>
              <a:gd name="connsiteY5-612" fmla="*/ 4452 h 599764"/>
              <a:gd name="connsiteX0-613" fmla="*/ 63499 w 719818"/>
              <a:gd name="connsiteY0-614" fmla="*/ 4452 h 599764"/>
              <a:gd name="connsiteX1-615" fmla="*/ 115092 w 719818"/>
              <a:gd name="connsiteY1-616" fmla="*/ 282263 h 599764"/>
              <a:gd name="connsiteX2-617" fmla="*/ 0 w 719818"/>
              <a:gd name="connsiteY2-618" fmla="*/ 599764 h 599764"/>
              <a:gd name="connsiteX3-619" fmla="*/ 714374 w 719818"/>
              <a:gd name="connsiteY3-620" fmla="*/ 593414 h 599764"/>
              <a:gd name="connsiteX4-621" fmla="*/ 621505 w 719818"/>
              <a:gd name="connsiteY4-622" fmla="*/ 178283 h 599764"/>
              <a:gd name="connsiteX5-623" fmla="*/ 63499 w 719818"/>
              <a:gd name="connsiteY5-624" fmla="*/ 4452 h 599764"/>
              <a:gd name="connsiteX0-625" fmla="*/ 63499 w 719818"/>
              <a:gd name="connsiteY0-626" fmla="*/ 4452 h 599764"/>
              <a:gd name="connsiteX1-627" fmla="*/ 115092 w 719818"/>
              <a:gd name="connsiteY1-628" fmla="*/ 282263 h 599764"/>
              <a:gd name="connsiteX2-629" fmla="*/ 0 w 719818"/>
              <a:gd name="connsiteY2-630" fmla="*/ 599764 h 599764"/>
              <a:gd name="connsiteX3-631" fmla="*/ 714374 w 719818"/>
              <a:gd name="connsiteY3-632" fmla="*/ 593414 h 599764"/>
              <a:gd name="connsiteX4-633" fmla="*/ 621505 w 719818"/>
              <a:gd name="connsiteY4-634" fmla="*/ 178283 h 599764"/>
              <a:gd name="connsiteX5-635" fmla="*/ 63499 w 719818"/>
              <a:gd name="connsiteY5-636" fmla="*/ 4452 h 599764"/>
              <a:gd name="connsiteX0-637" fmla="*/ 56355 w 712674"/>
              <a:gd name="connsiteY0-638" fmla="*/ 4452 h 602145"/>
              <a:gd name="connsiteX1-639" fmla="*/ 107948 w 712674"/>
              <a:gd name="connsiteY1-640" fmla="*/ 282263 h 602145"/>
              <a:gd name="connsiteX2-641" fmla="*/ 0 w 712674"/>
              <a:gd name="connsiteY2-642" fmla="*/ 602145 h 602145"/>
              <a:gd name="connsiteX3-643" fmla="*/ 707230 w 712674"/>
              <a:gd name="connsiteY3-644" fmla="*/ 593414 h 602145"/>
              <a:gd name="connsiteX4-645" fmla="*/ 614361 w 712674"/>
              <a:gd name="connsiteY4-646" fmla="*/ 178283 h 602145"/>
              <a:gd name="connsiteX5-647" fmla="*/ 56355 w 712674"/>
              <a:gd name="connsiteY5-648" fmla="*/ 4452 h 602145"/>
              <a:gd name="connsiteX0-649" fmla="*/ 68261 w 711044"/>
              <a:gd name="connsiteY0-650" fmla="*/ 1335 h 599028"/>
              <a:gd name="connsiteX1-651" fmla="*/ 107948 w 711044"/>
              <a:gd name="connsiteY1-652" fmla="*/ 279146 h 599028"/>
              <a:gd name="connsiteX2-653" fmla="*/ 0 w 711044"/>
              <a:gd name="connsiteY2-654" fmla="*/ 599028 h 599028"/>
              <a:gd name="connsiteX3-655" fmla="*/ 707230 w 711044"/>
              <a:gd name="connsiteY3-656" fmla="*/ 590297 h 599028"/>
              <a:gd name="connsiteX4-657" fmla="*/ 614361 w 711044"/>
              <a:gd name="connsiteY4-658" fmla="*/ 175166 h 599028"/>
              <a:gd name="connsiteX5-659" fmla="*/ 68261 w 711044"/>
              <a:gd name="connsiteY5-660" fmla="*/ 1335 h 599028"/>
              <a:gd name="connsiteX0-661" fmla="*/ 68261 w 711044"/>
              <a:gd name="connsiteY0-662" fmla="*/ 1335 h 599028"/>
              <a:gd name="connsiteX1-663" fmla="*/ 107948 w 711044"/>
              <a:gd name="connsiteY1-664" fmla="*/ 279146 h 599028"/>
              <a:gd name="connsiteX2-665" fmla="*/ 0 w 711044"/>
              <a:gd name="connsiteY2-666" fmla="*/ 599028 h 599028"/>
              <a:gd name="connsiteX3-667" fmla="*/ 707230 w 711044"/>
              <a:gd name="connsiteY3-668" fmla="*/ 590297 h 599028"/>
              <a:gd name="connsiteX4-669" fmla="*/ 614361 w 711044"/>
              <a:gd name="connsiteY4-670" fmla="*/ 175166 h 599028"/>
              <a:gd name="connsiteX5-671" fmla="*/ 68261 w 711044"/>
              <a:gd name="connsiteY5-672" fmla="*/ 1335 h 599028"/>
              <a:gd name="connsiteX0-673" fmla="*/ 68261 w 711044"/>
              <a:gd name="connsiteY0-674" fmla="*/ 1335 h 599028"/>
              <a:gd name="connsiteX1-675" fmla="*/ 107948 w 711044"/>
              <a:gd name="connsiteY1-676" fmla="*/ 279146 h 599028"/>
              <a:gd name="connsiteX2-677" fmla="*/ 0 w 711044"/>
              <a:gd name="connsiteY2-678" fmla="*/ 599028 h 599028"/>
              <a:gd name="connsiteX3-679" fmla="*/ 707230 w 711044"/>
              <a:gd name="connsiteY3-680" fmla="*/ 590297 h 599028"/>
              <a:gd name="connsiteX4-681" fmla="*/ 614361 w 711044"/>
              <a:gd name="connsiteY4-682" fmla="*/ 175166 h 599028"/>
              <a:gd name="connsiteX5-683" fmla="*/ 68261 w 711044"/>
              <a:gd name="connsiteY5-684" fmla="*/ 1335 h 599028"/>
              <a:gd name="connsiteX0-685" fmla="*/ 68261 w 711044"/>
              <a:gd name="connsiteY0-686" fmla="*/ 333 h 598026"/>
              <a:gd name="connsiteX1-687" fmla="*/ 107948 w 711044"/>
              <a:gd name="connsiteY1-688" fmla="*/ 278144 h 598026"/>
              <a:gd name="connsiteX2-689" fmla="*/ 0 w 711044"/>
              <a:gd name="connsiteY2-690" fmla="*/ 598026 h 598026"/>
              <a:gd name="connsiteX3-691" fmla="*/ 707230 w 711044"/>
              <a:gd name="connsiteY3-692" fmla="*/ 589295 h 598026"/>
              <a:gd name="connsiteX4-693" fmla="*/ 614361 w 711044"/>
              <a:gd name="connsiteY4-694" fmla="*/ 174164 h 598026"/>
              <a:gd name="connsiteX5-695" fmla="*/ 68261 w 711044"/>
              <a:gd name="connsiteY5-696" fmla="*/ 333 h 598026"/>
              <a:gd name="connsiteX0-697" fmla="*/ 68261 w 711044"/>
              <a:gd name="connsiteY0-698" fmla="*/ 134 h 597827"/>
              <a:gd name="connsiteX1-699" fmla="*/ 107948 w 711044"/>
              <a:gd name="connsiteY1-700" fmla="*/ 277945 h 597827"/>
              <a:gd name="connsiteX2-701" fmla="*/ 0 w 711044"/>
              <a:gd name="connsiteY2-702" fmla="*/ 597827 h 597827"/>
              <a:gd name="connsiteX3-703" fmla="*/ 707230 w 711044"/>
              <a:gd name="connsiteY3-704" fmla="*/ 589096 h 597827"/>
              <a:gd name="connsiteX4-705" fmla="*/ 614361 w 711044"/>
              <a:gd name="connsiteY4-706" fmla="*/ 173965 h 597827"/>
              <a:gd name="connsiteX5-707" fmla="*/ 68261 w 711044"/>
              <a:gd name="connsiteY5-708" fmla="*/ 134 h 597827"/>
              <a:gd name="connsiteX0-709" fmla="*/ 68261 w 711044"/>
              <a:gd name="connsiteY0-710" fmla="*/ 134 h 597827"/>
              <a:gd name="connsiteX1-711" fmla="*/ 107948 w 711044"/>
              <a:gd name="connsiteY1-712" fmla="*/ 277945 h 597827"/>
              <a:gd name="connsiteX2-713" fmla="*/ 0 w 711044"/>
              <a:gd name="connsiteY2-714" fmla="*/ 597827 h 597827"/>
              <a:gd name="connsiteX3-715" fmla="*/ 707230 w 711044"/>
              <a:gd name="connsiteY3-716" fmla="*/ 589096 h 597827"/>
              <a:gd name="connsiteX4-717" fmla="*/ 614361 w 711044"/>
              <a:gd name="connsiteY4-718" fmla="*/ 173965 h 597827"/>
              <a:gd name="connsiteX5-719" fmla="*/ 68261 w 711044"/>
              <a:gd name="connsiteY5-720" fmla="*/ 134 h 597827"/>
              <a:gd name="connsiteX0-721" fmla="*/ 68261 w 711044"/>
              <a:gd name="connsiteY0-722" fmla="*/ 134 h 597827"/>
              <a:gd name="connsiteX1-723" fmla="*/ 107948 w 711044"/>
              <a:gd name="connsiteY1-724" fmla="*/ 277945 h 597827"/>
              <a:gd name="connsiteX2-725" fmla="*/ 0 w 711044"/>
              <a:gd name="connsiteY2-726" fmla="*/ 597827 h 597827"/>
              <a:gd name="connsiteX3-727" fmla="*/ 707230 w 711044"/>
              <a:gd name="connsiteY3-728" fmla="*/ 589096 h 597827"/>
              <a:gd name="connsiteX4-729" fmla="*/ 614361 w 711044"/>
              <a:gd name="connsiteY4-730" fmla="*/ 173965 h 597827"/>
              <a:gd name="connsiteX5-731" fmla="*/ 68261 w 711044"/>
              <a:gd name="connsiteY5-732" fmla="*/ 134 h 597827"/>
              <a:gd name="connsiteX0-733" fmla="*/ 68261 w 709050"/>
              <a:gd name="connsiteY0-734" fmla="*/ 136 h 597829"/>
              <a:gd name="connsiteX1-735" fmla="*/ 107948 w 709050"/>
              <a:gd name="connsiteY1-736" fmla="*/ 277947 h 597829"/>
              <a:gd name="connsiteX2-737" fmla="*/ 0 w 709050"/>
              <a:gd name="connsiteY2-738" fmla="*/ 597829 h 597829"/>
              <a:gd name="connsiteX3-739" fmla="*/ 707230 w 709050"/>
              <a:gd name="connsiteY3-740" fmla="*/ 589098 h 597829"/>
              <a:gd name="connsiteX4-741" fmla="*/ 614361 w 709050"/>
              <a:gd name="connsiteY4-742" fmla="*/ 173967 h 597829"/>
              <a:gd name="connsiteX5-743" fmla="*/ 68261 w 709050"/>
              <a:gd name="connsiteY5-744" fmla="*/ 136 h 597829"/>
              <a:gd name="connsiteX0-745" fmla="*/ 68261 w 708889"/>
              <a:gd name="connsiteY0-746" fmla="*/ 117 h 597810"/>
              <a:gd name="connsiteX1-747" fmla="*/ 107948 w 708889"/>
              <a:gd name="connsiteY1-748" fmla="*/ 277928 h 597810"/>
              <a:gd name="connsiteX2-749" fmla="*/ 0 w 708889"/>
              <a:gd name="connsiteY2-750" fmla="*/ 597810 h 597810"/>
              <a:gd name="connsiteX3-751" fmla="*/ 707230 w 708889"/>
              <a:gd name="connsiteY3-752" fmla="*/ 589079 h 597810"/>
              <a:gd name="connsiteX4-753" fmla="*/ 614361 w 708889"/>
              <a:gd name="connsiteY4-754" fmla="*/ 173948 h 597810"/>
              <a:gd name="connsiteX5-755" fmla="*/ 68261 w 708889"/>
              <a:gd name="connsiteY5-756" fmla="*/ 117 h 597810"/>
              <a:gd name="connsiteX0-757" fmla="*/ 68261 w 709294"/>
              <a:gd name="connsiteY0-758" fmla="*/ 119 h 597812"/>
              <a:gd name="connsiteX1-759" fmla="*/ 107948 w 709294"/>
              <a:gd name="connsiteY1-760" fmla="*/ 277930 h 597812"/>
              <a:gd name="connsiteX2-761" fmla="*/ 0 w 709294"/>
              <a:gd name="connsiteY2-762" fmla="*/ 597812 h 597812"/>
              <a:gd name="connsiteX3-763" fmla="*/ 707230 w 709294"/>
              <a:gd name="connsiteY3-764" fmla="*/ 589081 h 597812"/>
              <a:gd name="connsiteX4-765" fmla="*/ 614361 w 709294"/>
              <a:gd name="connsiteY4-766" fmla="*/ 173950 h 597812"/>
              <a:gd name="connsiteX5-767" fmla="*/ 68261 w 709294"/>
              <a:gd name="connsiteY5-768" fmla="*/ 119 h 5978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709294" h="597812">
                <a:moveTo>
                  <a:pt x="68261" y="119"/>
                </a:moveTo>
                <a:cubicBezTo>
                  <a:pt x="110065" y="101587"/>
                  <a:pt x="119325" y="178315"/>
                  <a:pt x="107948" y="277930"/>
                </a:cubicBezTo>
                <a:cubicBezTo>
                  <a:pt x="96571" y="377545"/>
                  <a:pt x="60855" y="504283"/>
                  <a:pt x="0" y="597812"/>
                </a:cubicBezTo>
                <a:lnTo>
                  <a:pt x="707230" y="589081"/>
                </a:lnTo>
                <a:cubicBezTo>
                  <a:pt x="715168" y="459700"/>
                  <a:pt x="703435" y="272879"/>
                  <a:pt x="614361" y="173950"/>
                </a:cubicBezTo>
                <a:cubicBezTo>
                  <a:pt x="534362" y="85100"/>
                  <a:pt x="381262" y="-3717"/>
                  <a:pt x="68261" y="119"/>
                </a:cubicBez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94" name="任意多边形: 形状 93"/>
          <p:cNvSpPr/>
          <p:nvPr userDrawn="1">
            <p:custDataLst>
              <p:tags r:id="rId75"/>
            </p:custDataLst>
          </p:nvPr>
        </p:nvSpPr>
        <p:spPr>
          <a:xfrm rot="190847" flipH="1">
            <a:off x="9050655" y="3348990"/>
            <a:ext cx="52070" cy="365760"/>
          </a:xfrm>
          <a:custGeom>
            <a:avLst/>
            <a:gdLst>
              <a:gd name="connsiteX0" fmla="*/ 45244 w 45244"/>
              <a:gd name="connsiteY0" fmla="*/ 0 h 335756"/>
              <a:gd name="connsiteX1" fmla="*/ 0 w 45244"/>
              <a:gd name="connsiteY1" fmla="*/ 335756 h 335756"/>
              <a:gd name="connsiteX0-1" fmla="*/ 45244 w 45244"/>
              <a:gd name="connsiteY0-2" fmla="*/ 0 h 335756"/>
              <a:gd name="connsiteX1-3" fmla="*/ 23813 w 45244"/>
              <a:gd name="connsiteY1-4" fmla="*/ 157163 h 335756"/>
              <a:gd name="connsiteX2" fmla="*/ 0 w 45244"/>
              <a:gd name="connsiteY2" fmla="*/ 335756 h 335756"/>
              <a:gd name="connsiteX0-5" fmla="*/ 45244 w 45244"/>
              <a:gd name="connsiteY0-6" fmla="*/ 0 h 335756"/>
              <a:gd name="connsiteX1-7" fmla="*/ 38100 w 45244"/>
              <a:gd name="connsiteY1-8" fmla="*/ 157163 h 335756"/>
              <a:gd name="connsiteX2-9" fmla="*/ 0 w 45244"/>
              <a:gd name="connsiteY2-10" fmla="*/ 335756 h 335756"/>
              <a:gd name="connsiteX0-11" fmla="*/ 45244 w 50664"/>
              <a:gd name="connsiteY0-12" fmla="*/ 0 h 335756"/>
              <a:gd name="connsiteX1-13" fmla="*/ 50006 w 50664"/>
              <a:gd name="connsiteY1-14" fmla="*/ 157163 h 335756"/>
              <a:gd name="connsiteX2-15" fmla="*/ 0 w 50664"/>
              <a:gd name="connsiteY2-16" fmla="*/ 335756 h 335756"/>
              <a:gd name="connsiteX0-17" fmla="*/ 45244 w 52667"/>
              <a:gd name="connsiteY0-18" fmla="*/ 0 h 335756"/>
              <a:gd name="connsiteX1-19" fmla="*/ 50006 w 52667"/>
              <a:gd name="connsiteY1-20" fmla="*/ 157163 h 335756"/>
              <a:gd name="connsiteX2-21" fmla="*/ 0 w 52667"/>
              <a:gd name="connsiteY2-22" fmla="*/ 335756 h 335756"/>
              <a:gd name="connsiteX0-23" fmla="*/ 45244 w 50342"/>
              <a:gd name="connsiteY0-24" fmla="*/ 0 h 335756"/>
              <a:gd name="connsiteX1-25" fmla="*/ 50006 w 50342"/>
              <a:gd name="connsiteY1-26" fmla="*/ 157163 h 335756"/>
              <a:gd name="connsiteX2-27" fmla="*/ 0 w 50342"/>
              <a:gd name="connsiteY2-28" fmla="*/ 335756 h 335756"/>
              <a:gd name="connsiteX0-29" fmla="*/ 45244 w 50594"/>
              <a:gd name="connsiteY0-30" fmla="*/ 0 h 335756"/>
              <a:gd name="connsiteX1-31" fmla="*/ 50006 w 50594"/>
              <a:gd name="connsiteY1-32" fmla="*/ 157163 h 335756"/>
              <a:gd name="connsiteX2-33" fmla="*/ 0 w 50594"/>
              <a:gd name="connsiteY2-34" fmla="*/ 335756 h 335756"/>
              <a:gd name="connsiteX0-35" fmla="*/ 45244 w 51261"/>
              <a:gd name="connsiteY0-36" fmla="*/ 0 h 335756"/>
              <a:gd name="connsiteX1-37" fmla="*/ 50006 w 51261"/>
              <a:gd name="connsiteY1-38" fmla="*/ 157163 h 335756"/>
              <a:gd name="connsiteX2-39" fmla="*/ 0 w 51261"/>
              <a:gd name="connsiteY2-40" fmla="*/ 335756 h 335756"/>
              <a:gd name="connsiteX0-41" fmla="*/ 45244 w 47491"/>
              <a:gd name="connsiteY0-42" fmla="*/ 0 h 335756"/>
              <a:gd name="connsiteX1-43" fmla="*/ 45243 w 47491"/>
              <a:gd name="connsiteY1-44" fmla="*/ 150019 h 335756"/>
              <a:gd name="connsiteX2-45" fmla="*/ 0 w 47491"/>
              <a:gd name="connsiteY2-46" fmla="*/ 335756 h 335756"/>
              <a:gd name="connsiteX0-47" fmla="*/ 45244 w 48435"/>
              <a:gd name="connsiteY0-48" fmla="*/ 0 h 335756"/>
              <a:gd name="connsiteX1-49" fmla="*/ 45243 w 48435"/>
              <a:gd name="connsiteY1-50" fmla="*/ 150019 h 335756"/>
              <a:gd name="connsiteX2-51" fmla="*/ 0 w 48435"/>
              <a:gd name="connsiteY2-52" fmla="*/ 335756 h 335756"/>
              <a:gd name="connsiteX0-53" fmla="*/ 45244 w 48435"/>
              <a:gd name="connsiteY0-54" fmla="*/ 0 h 335756"/>
              <a:gd name="connsiteX1-55" fmla="*/ 45243 w 48435"/>
              <a:gd name="connsiteY1-56" fmla="*/ 150019 h 335756"/>
              <a:gd name="connsiteX2-57" fmla="*/ 0 w 48435"/>
              <a:gd name="connsiteY2-58" fmla="*/ 335756 h 335756"/>
              <a:gd name="connsiteX0-59" fmla="*/ 45244 w 48435"/>
              <a:gd name="connsiteY0-60" fmla="*/ 0 h 335756"/>
              <a:gd name="connsiteX1-61" fmla="*/ 45243 w 48435"/>
              <a:gd name="connsiteY1-62" fmla="*/ 150019 h 335756"/>
              <a:gd name="connsiteX2-63" fmla="*/ 0 w 48435"/>
              <a:gd name="connsiteY2-64" fmla="*/ 335756 h 335756"/>
              <a:gd name="connsiteX0-65" fmla="*/ 45244 w 45902"/>
              <a:gd name="connsiteY0-66" fmla="*/ 0 h 335756"/>
              <a:gd name="connsiteX1-67" fmla="*/ 45243 w 45902"/>
              <a:gd name="connsiteY1-68" fmla="*/ 150019 h 335756"/>
              <a:gd name="connsiteX2-69" fmla="*/ 0 w 45902"/>
              <a:gd name="connsiteY2-70" fmla="*/ 335756 h 335756"/>
              <a:gd name="connsiteX0-71" fmla="*/ 45244 w 52393"/>
              <a:gd name="connsiteY0-72" fmla="*/ 0 h 335756"/>
              <a:gd name="connsiteX1-73" fmla="*/ 52386 w 52393"/>
              <a:gd name="connsiteY1-74" fmla="*/ 152400 h 335756"/>
              <a:gd name="connsiteX2-75" fmla="*/ 0 w 52393"/>
              <a:gd name="connsiteY2-76" fmla="*/ 335756 h 335756"/>
              <a:gd name="connsiteX0-77" fmla="*/ 45244 w 56422"/>
              <a:gd name="connsiteY0-78" fmla="*/ 0 h 335756"/>
              <a:gd name="connsiteX1-79" fmla="*/ 52386 w 56422"/>
              <a:gd name="connsiteY1-80" fmla="*/ 152400 h 335756"/>
              <a:gd name="connsiteX2-81" fmla="*/ 0 w 56422"/>
              <a:gd name="connsiteY2-82" fmla="*/ 335756 h 335756"/>
              <a:gd name="connsiteX0-83" fmla="*/ 45244 w 53692"/>
              <a:gd name="connsiteY0-84" fmla="*/ 0 h 335756"/>
              <a:gd name="connsiteX1-85" fmla="*/ 52386 w 53692"/>
              <a:gd name="connsiteY1-86" fmla="*/ 152400 h 335756"/>
              <a:gd name="connsiteX2-87" fmla="*/ 0 w 53692"/>
              <a:gd name="connsiteY2-88" fmla="*/ 335756 h 335756"/>
              <a:gd name="connsiteX0-89" fmla="*/ 45244 w 62689"/>
              <a:gd name="connsiteY0-90" fmla="*/ 0 h 335756"/>
              <a:gd name="connsiteX1-91" fmla="*/ 61911 w 62689"/>
              <a:gd name="connsiteY1-92" fmla="*/ 150018 h 335756"/>
              <a:gd name="connsiteX2-93" fmla="*/ 0 w 62689"/>
              <a:gd name="connsiteY2-94" fmla="*/ 335756 h 335756"/>
              <a:gd name="connsiteX0-95" fmla="*/ 45244 w 62403"/>
              <a:gd name="connsiteY0-96" fmla="*/ 0 h 335756"/>
              <a:gd name="connsiteX1-97" fmla="*/ 61911 w 62403"/>
              <a:gd name="connsiteY1-98" fmla="*/ 150018 h 335756"/>
              <a:gd name="connsiteX2-99" fmla="*/ 0 w 62403"/>
              <a:gd name="connsiteY2-100" fmla="*/ 335756 h 335756"/>
              <a:gd name="connsiteX0-101" fmla="*/ 45244 w 55503"/>
              <a:gd name="connsiteY0-102" fmla="*/ 0 h 335756"/>
              <a:gd name="connsiteX1-103" fmla="*/ 54767 w 55503"/>
              <a:gd name="connsiteY1-104" fmla="*/ 157162 h 335756"/>
              <a:gd name="connsiteX2-105" fmla="*/ 0 w 55503"/>
              <a:gd name="connsiteY2-106" fmla="*/ 335756 h 335756"/>
              <a:gd name="connsiteX0-107" fmla="*/ 45244 w 47319"/>
              <a:gd name="connsiteY0-108" fmla="*/ 0 h 335756"/>
              <a:gd name="connsiteX1-109" fmla="*/ 45242 w 47319"/>
              <a:gd name="connsiteY1-110" fmla="*/ 157162 h 335756"/>
              <a:gd name="connsiteX2-111" fmla="*/ 0 w 47319"/>
              <a:gd name="connsiteY2-112" fmla="*/ 335756 h 335756"/>
              <a:gd name="connsiteX0-113" fmla="*/ 45244 w 47626"/>
              <a:gd name="connsiteY0-114" fmla="*/ 0 h 335756"/>
              <a:gd name="connsiteX1-115" fmla="*/ 45242 w 47626"/>
              <a:gd name="connsiteY1-116" fmla="*/ 157162 h 335756"/>
              <a:gd name="connsiteX2-117" fmla="*/ 0 w 47626"/>
              <a:gd name="connsiteY2-118" fmla="*/ 335756 h 3357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9" y="connsiteY2-10"/>
              </a:cxn>
            </a:cxnLst>
            <a:rect l="l" t="t" r="r" b="b"/>
            <a:pathLst>
              <a:path w="47626" h="335756">
                <a:moveTo>
                  <a:pt x="45244" y="0"/>
                </a:moveTo>
                <a:cubicBezTo>
                  <a:pt x="46831" y="52388"/>
                  <a:pt x="49701" y="83133"/>
                  <a:pt x="45242" y="157162"/>
                </a:cubicBezTo>
                <a:cubicBezTo>
                  <a:pt x="42230" y="207169"/>
                  <a:pt x="41275" y="288131"/>
                  <a:pt x="0" y="335756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95" name="任意多边形: 形状 94"/>
          <p:cNvSpPr/>
          <p:nvPr userDrawn="1">
            <p:custDataLst>
              <p:tags r:id="rId76"/>
            </p:custDataLst>
          </p:nvPr>
        </p:nvSpPr>
        <p:spPr>
          <a:xfrm rot="190847" flipH="1">
            <a:off x="9164955" y="3355340"/>
            <a:ext cx="50165" cy="365760"/>
          </a:xfrm>
          <a:custGeom>
            <a:avLst/>
            <a:gdLst>
              <a:gd name="connsiteX0" fmla="*/ 45244 w 45244"/>
              <a:gd name="connsiteY0" fmla="*/ 0 h 335756"/>
              <a:gd name="connsiteX1" fmla="*/ 0 w 45244"/>
              <a:gd name="connsiteY1" fmla="*/ 335756 h 335756"/>
              <a:gd name="connsiteX0-1" fmla="*/ 45244 w 45244"/>
              <a:gd name="connsiteY0-2" fmla="*/ 0 h 335756"/>
              <a:gd name="connsiteX1-3" fmla="*/ 23813 w 45244"/>
              <a:gd name="connsiteY1-4" fmla="*/ 157163 h 335756"/>
              <a:gd name="connsiteX2" fmla="*/ 0 w 45244"/>
              <a:gd name="connsiteY2" fmla="*/ 335756 h 335756"/>
              <a:gd name="connsiteX0-5" fmla="*/ 45244 w 45244"/>
              <a:gd name="connsiteY0-6" fmla="*/ 0 h 335756"/>
              <a:gd name="connsiteX1-7" fmla="*/ 38100 w 45244"/>
              <a:gd name="connsiteY1-8" fmla="*/ 157163 h 335756"/>
              <a:gd name="connsiteX2-9" fmla="*/ 0 w 45244"/>
              <a:gd name="connsiteY2-10" fmla="*/ 335756 h 335756"/>
              <a:gd name="connsiteX0-11" fmla="*/ 45244 w 50664"/>
              <a:gd name="connsiteY0-12" fmla="*/ 0 h 335756"/>
              <a:gd name="connsiteX1-13" fmla="*/ 50006 w 50664"/>
              <a:gd name="connsiteY1-14" fmla="*/ 157163 h 335756"/>
              <a:gd name="connsiteX2-15" fmla="*/ 0 w 50664"/>
              <a:gd name="connsiteY2-16" fmla="*/ 335756 h 335756"/>
              <a:gd name="connsiteX0-17" fmla="*/ 45244 w 52667"/>
              <a:gd name="connsiteY0-18" fmla="*/ 0 h 335756"/>
              <a:gd name="connsiteX1-19" fmla="*/ 50006 w 52667"/>
              <a:gd name="connsiteY1-20" fmla="*/ 157163 h 335756"/>
              <a:gd name="connsiteX2-21" fmla="*/ 0 w 52667"/>
              <a:gd name="connsiteY2-22" fmla="*/ 335756 h 335756"/>
              <a:gd name="connsiteX0-23" fmla="*/ 45244 w 50342"/>
              <a:gd name="connsiteY0-24" fmla="*/ 0 h 335756"/>
              <a:gd name="connsiteX1-25" fmla="*/ 50006 w 50342"/>
              <a:gd name="connsiteY1-26" fmla="*/ 157163 h 335756"/>
              <a:gd name="connsiteX2-27" fmla="*/ 0 w 50342"/>
              <a:gd name="connsiteY2-28" fmla="*/ 335756 h 335756"/>
              <a:gd name="connsiteX0-29" fmla="*/ 45244 w 50594"/>
              <a:gd name="connsiteY0-30" fmla="*/ 0 h 335756"/>
              <a:gd name="connsiteX1-31" fmla="*/ 50006 w 50594"/>
              <a:gd name="connsiteY1-32" fmla="*/ 157163 h 335756"/>
              <a:gd name="connsiteX2-33" fmla="*/ 0 w 50594"/>
              <a:gd name="connsiteY2-34" fmla="*/ 335756 h 335756"/>
              <a:gd name="connsiteX0-35" fmla="*/ 45244 w 51261"/>
              <a:gd name="connsiteY0-36" fmla="*/ 0 h 335756"/>
              <a:gd name="connsiteX1-37" fmla="*/ 50006 w 51261"/>
              <a:gd name="connsiteY1-38" fmla="*/ 157163 h 335756"/>
              <a:gd name="connsiteX2-39" fmla="*/ 0 w 51261"/>
              <a:gd name="connsiteY2-40" fmla="*/ 335756 h 335756"/>
              <a:gd name="connsiteX0-41" fmla="*/ 45244 w 46285"/>
              <a:gd name="connsiteY0-42" fmla="*/ 0 h 335756"/>
              <a:gd name="connsiteX1-43" fmla="*/ 42863 w 46285"/>
              <a:gd name="connsiteY1-44" fmla="*/ 159544 h 335756"/>
              <a:gd name="connsiteX2-45" fmla="*/ 0 w 46285"/>
              <a:gd name="connsiteY2-46" fmla="*/ 335756 h 335756"/>
              <a:gd name="connsiteX0-47" fmla="*/ 45244 w 46285"/>
              <a:gd name="connsiteY0-48" fmla="*/ 0 h 335756"/>
              <a:gd name="connsiteX1-49" fmla="*/ 42863 w 46285"/>
              <a:gd name="connsiteY1-50" fmla="*/ 159544 h 335756"/>
              <a:gd name="connsiteX2-51" fmla="*/ 0 w 46285"/>
              <a:gd name="connsiteY2-52" fmla="*/ 335756 h 3357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9" y="connsiteY2-10"/>
              </a:cxn>
            </a:cxnLst>
            <a:rect l="l" t="t" r="r" b="b"/>
            <a:pathLst>
              <a:path w="46285" h="335756">
                <a:moveTo>
                  <a:pt x="45244" y="0"/>
                </a:moveTo>
                <a:cubicBezTo>
                  <a:pt x="46831" y="52388"/>
                  <a:pt x="47010" y="103159"/>
                  <a:pt x="42863" y="159544"/>
                </a:cubicBezTo>
                <a:cubicBezTo>
                  <a:pt x="36829" y="241591"/>
                  <a:pt x="26987" y="283368"/>
                  <a:pt x="0" y="335756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96" name="直接连接符 95"/>
          <p:cNvCxnSpPr/>
          <p:nvPr userDrawn="1">
            <p:custDataLst>
              <p:tags r:id="rId77"/>
            </p:custDataLst>
          </p:nvPr>
        </p:nvCxnSpPr>
        <p:spPr>
          <a:xfrm rot="190847">
            <a:off x="9065895" y="3368040"/>
            <a:ext cx="706755" cy="0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97" name="直接连接符 96"/>
          <p:cNvCxnSpPr/>
          <p:nvPr userDrawn="1">
            <p:custDataLst>
              <p:tags r:id="rId78"/>
            </p:custDataLst>
          </p:nvPr>
        </p:nvCxnSpPr>
        <p:spPr>
          <a:xfrm rot="190847">
            <a:off x="9695180" y="3110230"/>
            <a:ext cx="88265" cy="11684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 userDrawn="1">
            <p:custDataLst>
              <p:tags r:id="rId79"/>
            </p:custDataLst>
          </p:nvPr>
        </p:nvCxnSpPr>
        <p:spPr>
          <a:xfrm rot="190847">
            <a:off x="9600565" y="3114040"/>
            <a:ext cx="184150" cy="24511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 userDrawn="1">
            <p:custDataLst>
              <p:tags r:id="rId80"/>
            </p:custDataLst>
          </p:nvPr>
        </p:nvCxnSpPr>
        <p:spPr>
          <a:xfrm rot="190847">
            <a:off x="9525635" y="3140075"/>
            <a:ext cx="184150" cy="24511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 userDrawn="1">
            <p:custDataLst>
              <p:tags r:id="rId81"/>
            </p:custDataLst>
          </p:nvPr>
        </p:nvCxnSpPr>
        <p:spPr>
          <a:xfrm rot="190847">
            <a:off x="9441180" y="3146425"/>
            <a:ext cx="163830" cy="22796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 userDrawn="1">
            <p:custDataLst>
              <p:tags r:id="rId82"/>
            </p:custDataLst>
          </p:nvPr>
        </p:nvCxnSpPr>
        <p:spPr>
          <a:xfrm rot="190847">
            <a:off x="9370695" y="3182620"/>
            <a:ext cx="140335" cy="19431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 userDrawn="1">
            <p:custDataLst>
              <p:tags r:id="rId83"/>
            </p:custDataLst>
          </p:nvPr>
        </p:nvCxnSpPr>
        <p:spPr>
          <a:xfrm rot="190847">
            <a:off x="9303385" y="3211195"/>
            <a:ext cx="128270" cy="16002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 userDrawn="1">
            <p:custDataLst>
              <p:tags r:id="rId84"/>
            </p:custDataLst>
          </p:nvPr>
        </p:nvCxnSpPr>
        <p:spPr>
          <a:xfrm rot="190847">
            <a:off x="9243695" y="3252470"/>
            <a:ext cx="97155" cy="11493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 userDrawn="1">
            <p:custDataLst>
              <p:tags r:id="rId85"/>
            </p:custDataLst>
          </p:nvPr>
        </p:nvCxnSpPr>
        <p:spPr>
          <a:xfrm rot="190847">
            <a:off x="9190355" y="3302000"/>
            <a:ext cx="55245" cy="5334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 userDrawn="1">
            <p:custDataLst>
              <p:tags r:id="rId86"/>
            </p:custDataLst>
          </p:nvPr>
        </p:nvCxnSpPr>
        <p:spPr>
          <a:xfrm rot="190847">
            <a:off x="9072245" y="3356610"/>
            <a:ext cx="69850" cy="8636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/>
          <p:nvPr userDrawn="1">
            <p:custDataLst>
              <p:tags r:id="rId87"/>
            </p:custDataLst>
          </p:nvPr>
        </p:nvCxnSpPr>
        <p:spPr>
          <a:xfrm rot="190847">
            <a:off x="9058910" y="3430270"/>
            <a:ext cx="63500" cy="73025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 userDrawn="1">
            <p:custDataLst>
              <p:tags r:id="rId88"/>
            </p:custDataLst>
          </p:nvPr>
        </p:nvCxnSpPr>
        <p:spPr>
          <a:xfrm rot="190847">
            <a:off x="9048750" y="3509010"/>
            <a:ext cx="62865" cy="7366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 userDrawn="1">
            <p:custDataLst>
              <p:tags r:id="rId89"/>
            </p:custDataLst>
          </p:nvPr>
        </p:nvCxnSpPr>
        <p:spPr>
          <a:xfrm rot="190847">
            <a:off x="9048115" y="3573780"/>
            <a:ext cx="62865" cy="7366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任意多边形: 形状 90"/>
          <p:cNvSpPr/>
          <p:nvPr userDrawn="1">
            <p:custDataLst>
              <p:tags r:id="rId90"/>
            </p:custDataLst>
          </p:nvPr>
        </p:nvSpPr>
        <p:spPr>
          <a:xfrm rot="572540">
            <a:off x="9874885" y="3012440"/>
            <a:ext cx="59690" cy="98425"/>
          </a:xfrm>
          <a:custGeom>
            <a:avLst/>
            <a:gdLst>
              <a:gd name="connsiteX0" fmla="*/ 0 w 54769"/>
              <a:gd name="connsiteY0" fmla="*/ 90487 h 90487"/>
              <a:gd name="connsiteX1" fmla="*/ 38100 w 54769"/>
              <a:gd name="connsiteY1" fmla="*/ 0 h 90487"/>
              <a:gd name="connsiteX2" fmla="*/ 54769 w 54769"/>
              <a:gd name="connsiteY2" fmla="*/ 83344 h 90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69" h="90487">
                <a:moveTo>
                  <a:pt x="0" y="90487"/>
                </a:moveTo>
                <a:lnTo>
                  <a:pt x="38100" y="0"/>
                </a:lnTo>
                <a:lnTo>
                  <a:pt x="54769" y="83344"/>
                </a:lnTo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92" name="直接连接符 91"/>
          <p:cNvCxnSpPr/>
          <p:nvPr userDrawn="1">
            <p:custDataLst>
              <p:tags r:id="rId91"/>
            </p:custDataLst>
          </p:nvPr>
        </p:nvCxnSpPr>
        <p:spPr>
          <a:xfrm rot="572540" flipH="1">
            <a:off x="9874885" y="3060065"/>
            <a:ext cx="48260" cy="12065"/>
          </a:xfrm>
          <a:prstGeom prst="line">
            <a:avLst/>
          </a:pr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88" name="任意多边形 40"/>
          <p:cNvSpPr/>
          <p:nvPr userDrawn="1">
            <p:custDataLst>
              <p:tags r:id="rId92"/>
            </p:custDataLst>
          </p:nvPr>
        </p:nvSpPr>
        <p:spPr>
          <a:xfrm rot="258822">
            <a:off x="9230995" y="3413125"/>
            <a:ext cx="78740" cy="83185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" h="413">
                <a:moveTo>
                  <a:pt x="0" y="3"/>
                </a:moveTo>
                <a:cubicBezTo>
                  <a:pt x="34" y="79"/>
                  <a:pt x="79" y="261"/>
                  <a:pt x="52" y="412"/>
                </a:cubicBezTo>
                <a:cubicBezTo>
                  <a:pt x="123" y="412"/>
                  <a:pt x="407" y="433"/>
                  <a:pt x="390" y="295"/>
                </a:cubicBezTo>
                <a:cubicBezTo>
                  <a:pt x="375" y="174"/>
                  <a:pt x="184" y="192"/>
                  <a:pt x="109" y="189"/>
                </a:cubicBezTo>
                <a:cubicBezTo>
                  <a:pt x="195" y="174"/>
                  <a:pt x="301" y="146"/>
                  <a:pt x="296" y="85"/>
                </a:cubicBezTo>
                <a:cubicBezTo>
                  <a:pt x="289" y="2"/>
                  <a:pt x="79" y="-5"/>
                  <a:pt x="0" y="3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89" name="任意多边形 58"/>
          <p:cNvSpPr/>
          <p:nvPr userDrawn="1">
            <p:custDataLst>
              <p:tags r:id="rId93"/>
            </p:custDataLst>
          </p:nvPr>
        </p:nvSpPr>
        <p:spPr>
          <a:xfrm rot="19594222">
            <a:off x="9893300" y="3813175"/>
            <a:ext cx="71755" cy="77470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90" name="任意多边形: 形状 89"/>
          <p:cNvSpPr>
            <a:spLocks noChangeAspect="1"/>
          </p:cNvSpPr>
          <p:nvPr userDrawn="1">
            <p:custDataLst>
              <p:tags r:id="rId94"/>
            </p:custDataLst>
          </p:nvPr>
        </p:nvSpPr>
        <p:spPr>
          <a:xfrm rot="20979183">
            <a:off x="9040495" y="3759200"/>
            <a:ext cx="62230" cy="80645"/>
          </a:xfrm>
          <a:custGeom>
            <a:avLst/>
            <a:gdLst>
              <a:gd name="connsiteX0" fmla="*/ 0 w 50007"/>
              <a:gd name="connsiteY0" fmla="*/ 0 h 57150"/>
              <a:gd name="connsiteX1" fmla="*/ 19050 w 50007"/>
              <a:gd name="connsiteY1" fmla="*/ 57150 h 57150"/>
              <a:gd name="connsiteX2" fmla="*/ 50007 w 50007"/>
              <a:gd name="connsiteY2" fmla="*/ 21431 h 57150"/>
              <a:gd name="connsiteX3" fmla="*/ 0 w 50007"/>
              <a:gd name="connsiteY3" fmla="*/ 0 h 57150"/>
              <a:gd name="connsiteX0-1" fmla="*/ 0 w 50007"/>
              <a:gd name="connsiteY0-2" fmla="*/ 0 h 57150"/>
              <a:gd name="connsiteX1-3" fmla="*/ 9185 w 50007"/>
              <a:gd name="connsiteY1-4" fmla="*/ 27457 h 57150"/>
              <a:gd name="connsiteX2-5" fmla="*/ 19050 w 50007"/>
              <a:gd name="connsiteY2-6" fmla="*/ 57150 h 57150"/>
              <a:gd name="connsiteX3-7" fmla="*/ 50007 w 50007"/>
              <a:gd name="connsiteY3-8" fmla="*/ 21431 h 57150"/>
              <a:gd name="connsiteX4" fmla="*/ 0 w 50007"/>
              <a:gd name="connsiteY4" fmla="*/ 0 h 57150"/>
              <a:gd name="connsiteX0-9" fmla="*/ 0 w 50007"/>
              <a:gd name="connsiteY0-10" fmla="*/ 0 h 57150"/>
              <a:gd name="connsiteX1-11" fmla="*/ 11962 w 50007"/>
              <a:gd name="connsiteY1-12" fmla="*/ 27243 h 57150"/>
              <a:gd name="connsiteX2-13" fmla="*/ 19050 w 50007"/>
              <a:gd name="connsiteY2-14" fmla="*/ 57150 h 57150"/>
              <a:gd name="connsiteX3-15" fmla="*/ 50007 w 50007"/>
              <a:gd name="connsiteY3-16" fmla="*/ 21431 h 57150"/>
              <a:gd name="connsiteX4-17" fmla="*/ 0 w 50007"/>
              <a:gd name="connsiteY4-18" fmla="*/ 0 h 57150"/>
              <a:gd name="connsiteX0-19" fmla="*/ 1536 w 51543"/>
              <a:gd name="connsiteY0-20" fmla="*/ 0 h 57181"/>
              <a:gd name="connsiteX1-21" fmla="*/ 13498 w 51543"/>
              <a:gd name="connsiteY1-22" fmla="*/ 27243 h 57181"/>
              <a:gd name="connsiteX2-23" fmla="*/ 20586 w 51543"/>
              <a:gd name="connsiteY2-24" fmla="*/ 57150 h 57181"/>
              <a:gd name="connsiteX3-25" fmla="*/ 51543 w 51543"/>
              <a:gd name="connsiteY3-26" fmla="*/ 21431 h 57181"/>
              <a:gd name="connsiteX4-27" fmla="*/ 1536 w 51543"/>
              <a:gd name="connsiteY4-28" fmla="*/ 0 h 57181"/>
              <a:gd name="connsiteX0-29" fmla="*/ 1430 w 51437"/>
              <a:gd name="connsiteY0-30" fmla="*/ 0 h 57181"/>
              <a:gd name="connsiteX1-31" fmla="*/ 14887 w 51437"/>
              <a:gd name="connsiteY1-32" fmla="*/ 27029 h 57181"/>
              <a:gd name="connsiteX2-33" fmla="*/ 20480 w 51437"/>
              <a:gd name="connsiteY2-34" fmla="*/ 57150 h 57181"/>
              <a:gd name="connsiteX3-35" fmla="*/ 51437 w 51437"/>
              <a:gd name="connsiteY3-36" fmla="*/ 21431 h 57181"/>
              <a:gd name="connsiteX4-37" fmla="*/ 1430 w 51437"/>
              <a:gd name="connsiteY4-38" fmla="*/ 0 h 57181"/>
              <a:gd name="connsiteX0-39" fmla="*/ 0 w 50007"/>
              <a:gd name="connsiteY0-40" fmla="*/ 0 h 57181"/>
              <a:gd name="connsiteX1-41" fmla="*/ 13457 w 50007"/>
              <a:gd name="connsiteY1-42" fmla="*/ 27029 h 57181"/>
              <a:gd name="connsiteX2-43" fmla="*/ 19050 w 50007"/>
              <a:gd name="connsiteY2-44" fmla="*/ 57150 h 57181"/>
              <a:gd name="connsiteX3-45" fmla="*/ 50007 w 50007"/>
              <a:gd name="connsiteY3-46" fmla="*/ 21431 h 57181"/>
              <a:gd name="connsiteX4-47" fmla="*/ 0 w 50007"/>
              <a:gd name="connsiteY4-48" fmla="*/ 0 h 57181"/>
              <a:gd name="connsiteX0-49" fmla="*/ 0 w 50007"/>
              <a:gd name="connsiteY0-50" fmla="*/ 0 h 57150"/>
              <a:gd name="connsiteX1-51" fmla="*/ 13457 w 50007"/>
              <a:gd name="connsiteY1-52" fmla="*/ 27029 h 57150"/>
              <a:gd name="connsiteX2-53" fmla="*/ 19050 w 50007"/>
              <a:gd name="connsiteY2-54" fmla="*/ 57150 h 57150"/>
              <a:gd name="connsiteX3-55" fmla="*/ 50007 w 50007"/>
              <a:gd name="connsiteY3-56" fmla="*/ 21431 h 57150"/>
              <a:gd name="connsiteX4-57" fmla="*/ 0 w 50007"/>
              <a:gd name="connsiteY4-58" fmla="*/ 0 h 57150"/>
              <a:gd name="connsiteX0-59" fmla="*/ 0 w 50596"/>
              <a:gd name="connsiteY0-60" fmla="*/ 42 h 57192"/>
              <a:gd name="connsiteX1-61" fmla="*/ 13457 w 50596"/>
              <a:gd name="connsiteY1-62" fmla="*/ 27071 h 57192"/>
              <a:gd name="connsiteX2-63" fmla="*/ 19050 w 50596"/>
              <a:gd name="connsiteY2-64" fmla="*/ 57192 h 57192"/>
              <a:gd name="connsiteX3-65" fmla="*/ 50007 w 50596"/>
              <a:gd name="connsiteY3-66" fmla="*/ 21473 h 57192"/>
              <a:gd name="connsiteX4-67" fmla="*/ 0 w 50596"/>
              <a:gd name="connsiteY4-68" fmla="*/ 42 h 57192"/>
              <a:gd name="connsiteX0-69" fmla="*/ 0 w 50400"/>
              <a:gd name="connsiteY0-70" fmla="*/ 49 h 57199"/>
              <a:gd name="connsiteX1-71" fmla="*/ 13457 w 50400"/>
              <a:gd name="connsiteY1-72" fmla="*/ 27078 h 57199"/>
              <a:gd name="connsiteX2-73" fmla="*/ 19050 w 50400"/>
              <a:gd name="connsiteY2-74" fmla="*/ 57199 h 57199"/>
              <a:gd name="connsiteX3-75" fmla="*/ 50007 w 50400"/>
              <a:gd name="connsiteY3-76" fmla="*/ 21480 h 57199"/>
              <a:gd name="connsiteX4-77" fmla="*/ 0 w 50400"/>
              <a:gd name="connsiteY4-78" fmla="*/ 49 h 57199"/>
              <a:gd name="connsiteX0-79" fmla="*/ 0 w 46201"/>
              <a:gd name="connsiteY0-80" fmla="*/ 52 h 57202"/>
              <a:gd name="connsiteX1-81" fmla="*/ 13457 w 46201"/>
              <a:gd name="connsiteY1-82" fmla="*/ 27081 h 57202"/>
              <a:gd name="connsiteX2-83" fmla="*/ 19050 w 46201"/>
              <a:gd name="connsiteY2-84" fmla="*/ 57202 h 57202"/>
              <a:gd name="connsiteX3-85" fmla="*/ 45735 w 46201"/>
              <a:gd name="connsiteY3-86" fmla="*/ 20629 h 57202"/>
              <a:gd name="connsiteX4-87" fmla="*/ 0 w 46201"/>
              <a:gd name="connsiteY4-88" fmla="*/ 52 h 57202"/>
              <a:gd name="connsiteX0-89" fmla="*/ 0 w 46894"/>
              <a:gd name="connsiteY0-90" fmla="*/ 190 h 57340"/>
              <a:gd name="connsiteX1-91" fmla="*/ 13457 w 46894"/>
              <a:gd name="connsiteY1-92" fmla="*/ 27219 h 57340"/>
              <a:gd name="connsiteX2-93" fmla="*/ 19050 w 46894"/>
              <a:gd name="connsiteY2-94" fmla="*/ 57340 h 57340"/>
              <a:gd name="connsiteX3-95" fmla="*/ 45735 w 46894"/>
              <a:gd name="connsiteY3-96" fmla="*/ 20767 h 57340"/>
              <a:gd name="connsiteX4-97" fmla="*/ 0 w 46894"/>
              <a:gd name="connsiteY4-98" fmla="*/ 190 h 57340"/>
              <a:gd name="connsiteX0-99" fmla="*/ 0 w 46496"/>
              <a:gd name="connsiteY0-100" fmla="*/ 214 h 57364"/>
              <a:gd name="connsiteX1-101" fmla="*/ 13457 w 46496"/>
              <a:gd name="connsiteY1-102" fmla="*/ 27243 h 57364"/>
              <a:gd name="connsiteX2-103" fmla="*/ 19050 w 46496"/>
              <a:gd name="connsiteY2-104" fmla="*/ 57364 h 57364"/>
              <a:gd name="connsiteX3-105" fmla="*/ 45735 w 46496"/>
              <a:gd name="connsiteY3-106" fmla="*/ 20791 h 57364"/>
              <a:gd name="connsiteX4-107" fmla="*/ 0 w 46496"/>
              <a:gd name="connsiteY4-108" fmla="*/ 214 h 57364"/>
              <a:gd name="connsiteX0-109" fmla="*/ 0 w 46461"/>
              <a:gd name="connsiteY0-110" fmla="*/ 214 h 57364"/>
              <a:gd name="connsiteX1-111" fmla="*/ 13457 w 46461"/>
              <a:gd name="connsiteY1-112" fmla="*/ 27243 h 57364"/>
              <a:gd name="connsiteX2-113" fmla="*/ 19050 w 46461"/>
              <a:gd name="connsiteY2-114" fmla="*/ 57364 h 57364"/>
              <a:gd name="connsiteX3-115" fmla="*/ 45735 w 46461"/>
              <a:gd name="connsiteY3-116" fmla="*/ 20791 h 57364"/>
              <a:gd name="connsiteX4-117" fmla="*/ 0 w 46461"/>
              <a:gd name="connsiteY4-118" fmla="*/ 214 h 57364"/>
              <a:gd name="connsiteX0-119" fmla="*/ 0 w 46461"/>
              <a:gd name="connsiteY0-120" fmla="*/ 977 h 58127"/>
              <a:gd name="connsiteX1-121" fmla="*/ 13457 w 46461"/>
              <a:gd name="connsiteY1-122" fmla="*/ 28006 h 58127"/>
              <a:gd name="connsiteX2-123" fmla="*/ 19050 w 46461"/>
              <a:gd name="connsiteY2-124" fmla="*/ 58127 h 58127"/>
              <a:gd name="connsiteX3-125" fmla="*/ 45735 w 46461"/>
              <a:gd name="connsiteY3-126" fmla="*/ 21554 h 58127"/>
              <a:gd name="connsiteX4-127" fmla="*/ 0 w 46461"/>
              <a:gd name="connsiteY4-128" fmla="*/ 977 h 58127"/>
              <a:gd name="connsiteX0-129" fmla="*/ 0 w 46461"/>
              <a:gd name="connsiteY0-130" fmla="*/ 1060 h 58210"/>
              <a:gd name="connsiteX1-131" fmla="*/ 13457 w 46461"/>
              <a:gd name="connsiteY1-132" fmla="*/ 28089 h 58210"/>
              <a:gd name="connsiteX2-133" fmla="*/ 19050 w 46461"/>
              <a:gd name="connsiteY2-134" fmla="*/ 58210 h 58210"/>
              <a:gd name="connsiteX3-135" fmla="*/ 45735 w 46461"/>
              <a:gd name="connsiteY3-136" fmla="*/ 21637 h 58210"/>
              <a:gd name="connsiteX4-137" fmla="*/ 0 w 46461"/>
              <a:gd name="connsiteY4-138" fmla="*/ 1060 h 58210"/>
              <a:gd name="connsiteX0-139" fmla="*/ 0 w 45838"/>
              <a:gd name="connsiteY0-140" fmla="*/ 1608 h 58758"/>
              <a:gd name="connsiteX1-141" fmla="*/ 13457 w 45838"/>
              <a:gd name="connsiteY1-142" fmla="*/ 28637 h 58758"/>
              <a:gd name="connsiteX2-143" fmla="*/ 19050 w 45838"/>
              <a:gd name="connsiteY2-144" fmla="*/ 58758 h 58758"/>
              <a:gd name="connsiteX3-145" fmla="*/ 45094 w 45838"/>
              <a:gd name="connsiteY3-146" fmla="*/ 18554 h 58758"/>
              <a:gd name="connsiteX4-147" fmla="*/ 0 w 45838"/>
              <a:gd name="connsiteY4-148" fmla="*/ 1608 h 58758"/>
              <a:gd name="connsiteX0-149" fmla="*/ 0 w 45999"/>
              <a:gd name="connsiteY0-150" fmla="*/ 1631 h 58781"/>
              <a:gd name="connsiteX1-151" fmla="*/ 13457 w 45999"/>
              <a:gd name="connsiteY1-152" fmla="*/ 28660 h 58781"/>
              <a:gd name="connsiteX2-153" fmla="*/ 19050 w 45999"/>
              <a:gd name="connsiteY2-154" fmla="*/ 58781 h 58781"/>
              <a:gd name="connsiteX3-155" fmla="*/ 45094 w 45999"/>
              <a:gd name="connsiteY3-156" fmla="*/ 18577 h 58781"/>
              <a:gd name="connsiteX4-157" fmla="*/ 0 w 45999"/>
              <a:gd name="connsiteY4-158" fmla="*/ 1631 h 58781"/>
              <a:gd name="connsiteX0-159" fmla="*/ 0 w 46164"/>
              <a:gd name="connsiteY0-160" fmla="*/ 2353 h 59503"/>
              <a:gd name="connsiteX1-161" fmla="*/ 13457 w 46164"/>
              <a:gd name="connsiteY1-162" fmla="*/ 29382 h 59503"/>
              <a:gd name="connsiteX2-163" fmla="*/ 19050 w 46164"/>
              <a:gd name="connsiteY2-164" fmla="*/ 59503 h 59503"/>
              <a:gd name="connsiteX3-165" fmla="*/ 45094 w 46164"/>
              <a:gd name="connsiteY3-166" fmla="*/ 19299 h 59503"/>
              <a:gd name="connsiteX4-167" fmla="*/ 0 w 46164"/>
              <a:gd name="connsiteY4-168" fmla="*/ 2353 h 59503"/>
              <a:gd name="connsiteX0-169" fmla="*/ 152 w 46316"/>
              <a:gd name="connsiteY0-170" fmla="*/ 2353 h 59503"/>
              <a:gd name="connsiteX1-171" fmla="*/ 1085 w 46316"/>
              <a:gd name="connsiteY1-172" fmla="*/ 32165 h 59503"/>
              <a:gd name="connsiteX2-173" fmla="*/ 19202 w 46316"/>
              <a:gd name="connsiteY2-174" fmla="*/ 59503 h 59503"/>
              <a:gd name="connsiteX3-175" fmla="*/ 45246 w 46316"/>
              <a:gd name="connsiteY3-176" fmla="*/ 19299 h 59503"/>
              <a:gd name="connsiteX4-177" fmla="*/ 152 w 46316"/>
              <a:gd name="connsiteY4-178" fmla="*/ 2353 h 59503"/>
              <a:gd name="connsiteX0-179" fmla="*/ 680 w 46844"/>
              <a:gd name="connsiteY0-180" fmla="*/ 2353 h 59503"/>
              <a:gd name="connsiteX1-181" fmla="*/ 1613 w 46844"/>
              <a:gd name="connsiteY1-182" fmla="*/ 32165 h 59503"/>
              <a:gd name="connsiteX2-183" fmla="*/ 19730 w 46844"/>
              <a:gd name="connsiteY2-184" fmla="*/ 59503 h 59503"/>
              <a:gd name="connsiteX3-185" fmla="*/ 45774 w 46844"/>
              <a:gd name="connsiteY3-186" fmla="*/ 19299 h 59503"/>
              <a:gd name="connsiteX4-187" fmla="*/ 680 w 46844"/>
              <a:gd name="connsiteY4-188" fmla="*/ 2353 h 59503"/>
              <a:gd name="connsiteX0-189" fmla="*/ 680 w 46844"/>
              <a:gd name="connsiteY0-190" fmla="*/ 2353 h 59503"/>
              <a:gd name="connsiteX1-191" fmla="*/ 1613 w 46844"/>
              <a:gd name="connsiteY1-192" fmla="*/ 32165 h 59503"/>
              <a:gd name="connsiteX2-193" fmla="*/ 19730 w 46844"/>
              <a:gd name="connsiteY2-194" fmla="*/ 59503 h 59503"/>
              <a:gd name="connsiteX3-195" fmla="*/ 45774 w 46844"/>
              <a:gd name="connsiteY3-196" fmla="*/ 19299 h 59503"/>
              <a:gd name="connsiteX4-197" fmla="*/ 680 w 46844"/>
              <a:gd name="connsiteY4-198" fmla="*/ 2353 h 59503"/>
              <a:gd name="connsiteX0-199" fmla="*/ 680 w 44811"/>
              <a:gd name="connsiteY0-200" fmla="*/ 1561 h 58711"/>
              <a:gd name="connsiteX1-201" fmla="*/ 1613 w 44811"/>
              <a:gd name="connsiteY1-202" fmla="*/ 31373 h 58711"/>
              <a:gd name="connsiteX2-203" fmla="*/ 19730 w 44811"/>
              <a:gd name="connsiteY2-204" fmla="*/ 58711 h 58711"/>
              <a:gd name="connsiteX3-205" fmla="*/ 43655 w 44811"/>
              <a:gd name="connsiteY3-206" fmla="*/ 21897 h 58711"/>
              <a:gd name="connsiteX4-207" fmla="*/ 680 w 44811"/>
              <a:gd name="connsiteY4-208" fmla="*/ 1561 h 58711"/>
              <a:gd name="connsiteX0-209" fmla="*/ 680 w 41990"/>
              <a:gd name="connsiteY0-210" fmla="*/ 2745 h 59895"/>
              <a:gd name="connsiteX1-211" fmla="*/ 1613 w 41990"/>
              <a:gd name="connsiteY1-212" fmla="*/ 32557 h 59895"/>
              <a:gd name="connsiteX2-213" fmla="*/ 19730 w 41990"/>
              <a:gd name="connsiteY2-214" fmla="*/ 59895 h 59895"/>
              <a:gd name="connsiteX3-215" fmla="*/ 40688 w 41990"/>
              <a:gd name="connsiteY3-216" fmla="*/ 18419 h 59895"/>
              <a:gd name="connsiteX4-217" fmla="*/ 680 w 41990"/>
              <a:gd name="connsiteY4-218" fmla="*/ 2745 h 59895"/>
              <a:gd name="connsiteX0-219" fmla="*/ 680 w 41870"/>
              <a:gd name="connsiteY0-220" fmla="*/ 2307 h 59457"/>
              <a:gd name="connsiteX1-221" fmla="*/ 1613 w 41870"/>
              <a:gd name="connsiteY1-222" fmla="*/ 32119 h 59457"/>
              <a:gd name="connsiteX2-223" fmla="*/ 19730 w 41870"/>
              <a:gd name="connsiteY2-224" fmla="*/ 59457 h 59457"/>
              <a:gd name="connsiteX3-225" fmla="*/ 40688 w 41870"/>
              <a:gd name="connsiteY3-226" fmla="*/ 17981 h 59457"/>
              <a:gd name="connsiteX4-227" fmla="*/ 680 w 41870"/>
              <a:gd name="connsiteY4-228" fmla="*/ 2307 h 59457"/>
              <a:gd name="connsiteX0-229" fmla="*/ 680 w 40982"/>
              <a:gd name="connsiteY0-230" fmla="*/ 2417 h 59567"/>
              <a:gd name="connsiteX1-231" fmla="*/ 1613 w 40982"/>
              <a:gd name="connsiteY1-232" fmla="*/ 32229 h 59567"/>
              <a:gd name="connsiteX2-233" fmla="*/ 19730 w 40982"/>
              <a:gd name="connsiteY2-234" fmla="*/ 59567 h 59567"/>
              <a:gd name="connsiteX3-235" fmla="*/ 40688 w 40982"/>
              <a:gd name="connsiteY3-236" fmla="*/ 18091 h 59567"/>
              <a:gd name="connsiteX4-237" fmla="*/ 680 w 40982"/>
              <a:gd name="connsiteY4-238" fmla="*/ 2417 h 59567"/>
              <a:gd name="connsiteX0-239" fmla="*/ 943 w 41245"/>
              <a:gd name="connsiteY0-240" fmla="*/ 2417 h 59567"/>
              <a:gd name="connsiteX1-241" fmla="*/ 1876 w 41245"/>
              <a:gd name="connsiteY1-242" fmla="*/ 32229 h 59567"/>
              <a:gd name="connsiteX2-243" fmla="*/ 19993 w 41245"/>
              <a:gd name="connsiteY2-244" fmla="*/ 59567 h 59567"/>
              <a:gd name="connsiteX3-245" fmla="*/ 40951 w 41245"/>
              <a:gd name="connsiteY3-246" fmla="*/ 18091 h 59567"/>
              <a:gd name="connsiteX4-247" fmla="*/ 943 w 41245"/>
              <a:gd name="connsiteY4-248" fmla="*/ 2417 h 59567"/>
              <a:gd name="connsiteX0-249" fmla="*/ 1783 w 42085"/>
              <a:gd name="connsiteY0-250" fmla="*/ 2417 h 59567"/>
              <a:gd name="connsiteX1-251" fmla="*/ 1445 w 42085"/>
              <a:gd name="connsiteY1-252" fmla="*/ 31805 h 59567"/>
              <a:gd name="connsiteX2-253" fmla="*/ 20833 w 42085"/>
              <a:gd name="connsiteY2-254" fmla="*/ 59567 h 59567"/>
              <a:gd name="connsiteX3-255" fmla="*/ 41791 w 42085"/>
              <a:gd name="connsiteY3-256" fmla="*/ 18091 h 59567"/>
              <a:gd name="connsiteX4-257" fmla="*/ 1783 w 42085"/>
              <a:gd name="connsiteY4-258" fmla="*/ 2417 h 59567"/>
              <a:gd name="connsiteX0-259" fmla="*/ 1247 w 41549"/>
              <a:gd name="connsiteY0-260" fmla="*/ 2417 h 59567"/>
              <a:gd name="connsiteX1-261" fmla="*/ 909 w 41549"/>
              <a:gd name="connsiteY1-262" fmla="*/ 31805 h 59567"/>
              <a:gd name="connsiteX2-263" fmla="*/ 20297 w 41549"/>
              <a:gd name="connsiteY2-264" fmla="*/ 59567 h 59567"/>
              <a:gd name="connsiteX3-265" fmla="*/ 41255 w 41549"/>
              <a:gd name="connsiteY3-266" fmla="*/ 18091 h 59567"/>
              <a:gd name="connsiteX4-267" fmla="*/ 1247 w 41549"/>
              <a:gd name="connsiteY4-268" fmla="*/ 2417 h 59567"/>
              <a:gd name="connsiteX0-269" fmla="*/ 1811 w 42113"/>
              <a:gd name="connsiteY0-270" fmla="*/ 2417 h 59567"/>
              <a:gd name="connsiteX1-271" fmla="*/ 1473 w 42113"/>
              <a:gd name="connsiteY1-272" fmla="*/ 31805 h 59567"/>
              <a:gd name="connsiteX2-273" fmla="*/ 20861 w 42113"/>
              <a:gd name="connsiteY2-274" fmla="*/ 59567 h 59567"/>
              <a:gd name="connsiteX3-275" fmla="*/ 41819 w 42113"/>
              <a:gd name="connsiteY3-276" fmla="*/ 18091 h 59567"/>
              <a:gd name="connsiteX4-277" fmla="*/ 1811 w 42113"/>
              <a:gd name="connsiteY4-278" fmla="*/ 2417 h 59567"/>
              <a:gd name="connsiteX0-279" fmla="*/ 21 w 40323"/>
              <a:gd name="connsiteY0-280" fmla="*/ 2417 h 59567"/>
              <a:gd name="connsiteX1-281" fmla="*/ 13244 w 40323"/>
              <a:gd name="connsiteY1-282" fmla="*/ 31204 h 59567"/>
              <a:gd name="connsiteX2-283" fmla="*/ 19071 w 40323"/>
              <a:gd name="connsiteY2-284" fmla="*/ 59567 h 59567"/>
              <a:gd name="connsiteX3-285" fmla="*/ 40029 w 40323"/>
              <a:gd name="connsiteY3-286" fmla="*/ 18091 h 59567"/>
              <a:gd name="connsiteX4-287" fmla="*/ 21 w 40323"/>
              <a:gd name="connsiteY4-288" fmla="*/ 2417 h 59567"/>
              <a:gd name="connsiteX0-289" fmla="*/ 21 w 45582"/>
              <a:gd name="connsiteY0-290" fmla="*/ 3060 h 60210"/>
              <a:gd name="connsiteX1-291" fmla="*/ 13244 w 45582"/>
              <a:gd name="connsiteY1-292" fmla="*/ 31847 h 60210"/>
              <a:gd name="connsiteX2-293" fmla="*/ 19071 w 45582"/>
              <a:gd name="connsiteY2-294" fmla="*/ 60210 h 60210"/>
              <a:gd name="connsiteX3-295" fmla="*/ 45359 w 45582"/>
              <a:gd name="connsiteY3-296" fmla="*/ 16806 h 60210"/>
              <a:gd name="connsiteX4-297" fmla="*/ 21 w 45582"/>
              <a:gd name="connsiteY4-298" fmla="*/ 3060 h 60210"/>
              <a:gd name="connsiteX0-299" fmla="*/ 21 w 46406"/>
              <a:gd name="connsiteY0-300" fmla="*/ 2892 h 60042"/>
              <a:gd name="connsiteX1-301" fmla="*/ 13244 w 46406"/>
              <a:gd name="connsiteY1-302" fmla="*/ 31679 h 60042"/>
              <a:gd name="connsiteX2-303" fmla="*/ 19071 w 46406"/>
              <a:gd name="connsiteY2-304" fmla="*/ 60042 h 60042"/>
              <a:gd name="connsiteX3-305" fmla="*/ 45359 w 46406"/>
              <a:gd name="connsiteY3-306" fmla="*/ 16638 h 60042"/>
              <a:gd name="connsiteX4-307" fmla="*/ 21 w 46406"/>
              <a:gd name="connsiteY4-308" fmla="*/ 2892 h 60042"/>
              <a:gd name="connsiteX0-309" fmla="*/ 0 w 46385"/>
              <a:gd name="connsiteY0-310" fmla="*/ 2892 h 60042"/>
              <a:gd name="connsiteX1-311" fmla="*/ 13223 w 46385"/>
              <a:gd name="connsiteY1-312" fmla="*/ 31679 h 60042"/>
              <a:gd name="connsiteX2-313" fmla="*/ 19050 w 46385"/>
              <a:gd name="connsiteY2-314" fmla="*/ 60042 h 60042"/>
              <a:gd name="connsiteX3-315" fmla="*/ 45338 w 46385"/>
              <a:gd name="connsiteY3-316" fmla="*/ 16638 h 60042"/>
              <a:gd name="connsiteX4-317" fmla="*/ 0 w 46385"/>
              <a:gd name="connsiteY4-318" fmla="*/ 2892 h 60042"/>
              <a:gd name="connsiteX0-319" fmla="*/ 0 w 46385"/>
              <a:gd name="connsiteY0-320" fmla="*/ 2892 h 60042"/>
              <a:gd name="connsiteX1-321" fmla="*/ 13223 w 46385"/>
              <a:gd name="connsiteY1-322" fmla="*/ 31679 h 60042"/>
              <a:gd name="connsiteX2-323" fmla="*/ 19050 w 46385"/>
              <a:gd name="connsiteY2-324" fmla="*/ 60042 h 60042"/>
              <a:gd name="connsiteX3-325" fmla="*/ 45338 w 46385"/>
              <a:gd name="connsiteY3-326" fmla="*/ 16638 h 60042"/>
              <a:gd name="connsiteX4-327" fmla="*/ 0 w 46385"/>
              <a:gd name="connsiteY4-328" fmla="*/ 2892 h 60042"/>
              <a:gd name="connsiteX0-329" fmla="*/ 0 w 46385"/>
              <a:gd name="connsiteY0-330" fmla="*/ 2892 h 60042"/>
              <a:gd name="connsiteX1-331" fmla="*/ 13223 w 46385"/>
              <a:gd name="connsiteY1-332" fmla="*/ 31679 h 60042"/>
              <a:gd name="connsiteX2-333" fmla="*/ 19050 w 46385"/>
              <a:gd name="connsiteY2-334" fmla="*/ 60042 h 60042"/>
              <a:gd name="connsiteX3-335" fmla="*/ 45338 w 46385"/>
              <a:gd name="connsiteY3-336" fmla="*/ 16638 h 60042"/>
              <a:gd name="connsiteX4-337" fmla="*/ 0 w 46385"/>
              <a:gd name="connsiteY4-338" fmla="*/ 2892 h 60042"/>
              <a:gd name="connsiteX0-339" fmla="*/ 0 w 46385"/>
              <a:gd name="connsiteY0-340" fmla="*/ 2892 h 60042"/>
              <a:gd name="connsiteX1-341" fmla="*/ 14608 w 46385"/>
              <a:gd name="connsiteY1-342" fmla="*/ 30747 h 60042"/>
              <a:gd name="connsiteX2-343" fmla="*/ 19050 w 46385"/>
              <a:gd name="connsiteY2-344" fmla="*/ 60042 h 60042"/>
              <a:gd name="connsiteX3-345" fmla="*/ 45338 w 46385"/>
              <a:gd name="connsiteY3-346" fmla="*/ 16638 h 60042"/>
              <a:gd name="connsiteX4-347" fmla="*/ 0 w 46385"/>
              <a:gd name="connsiteY4-348" fmla="*/ 2892 h 60042"/>
              <a:gd name="connsiteX0-349" fmla="*/ 0 w 46385"/>
              <a:gd name="connsiteY0-350" fmla="*/ 2892 h 60042"/>
              <a:gd name="connsiteX1-351" fmla="*/ 14608 w 46385"/>
              <a:gd name="connsiteY1-352" fmla="*/ 30747 h 60042"/>
              <a:gd name="connsiteX2-353" fmla="*/ 19050 w 46385"/>
              <a:gd name="connsiteY2-354" fmla="*/ 60042 h 60042"/>
              <a:gd name="connsiteX3-355" fmla="*/ 45338 w 46385"/>
              <a:gd name="connsiteY3-356" fmla="*/ 16638 h 60042"/>
              <a:gd name="connsiteX4-357" fmla="*/ 0 w 46385"/>
              <a:gd name="connsiteY4-358" fmla="*/ 2892 h 600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46385" h="60042">
                <a:moveTo>
                  <a:pt x="0" y="2892"/>
                </a:moveTo>
                <a:cubicBezTo>
                  <a:pt x="4022" y="6687"/>
                  <a:pt x="11315" y="19222"/>
                  <a:pt x="14608" y="30747"/>
                </a:cubicBezTo>
                <a:cubicBezTo>
                  <a:pt x="18093" y="42942"/>
                  <a:pt x="19421" y="53979"/>
                  <a:pt x="19050" y="60042"/>
                </a:cubicBezTo>
                <a:cubicBezTo>
                  <a:pt x="28087" y="57535"/>
                  <a:pt x="51605" y="39288"/>
                  <a:pt x="45338" y="16638"/>
                </a:cubicBezTo>
                <a:cubicBezTo>
                  <a:pt x="39274" y="-5277"/>
                  <a:pt x="7588" y="-391"/>
                  <a:pt x="0" y="2892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11" name="任意多边形 29"/>
          <p:cNvSpPr/>
          <p:nvPr userDrawn="1">
            <p:custDataLst>
              <p:tags r:id="rId95"/>
            </p:custDataLst>
          </p:nvPr>
        </p:nvSpPr>
        <p:spPr>
          <a:xfrm flipH="1">
            <a:off x="9308301" y="2407578"/>
            <a:ext cx="1082587" cy="138438"/>
          </a:xfrm>
          <a:custGeom>
            <a:avLst/>
            <a:gdLst>
              <a:gd name="connsiteX0" fmla="*/ 0 w 1564"/>
              <a:gd name="connsiteY0" fmla="*/ 200 h 200"/>
              <a:gd name="connsiteX1" fmla="*/ 779 w 1564"/>
              <a:gd name="connsiteY1" fmla="*/ 77 h 200"/>
              <a:gd name="connsiteX2" fmla="*/ 1564 w 1564"/>
              <a:gd name="connsiteY2" fmla="*/ 0 h 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4" h="200" extrusionOk="0">
                <a:moveTo>
                  <a:pt x="0" y="200"/>
                </a:moveTo>
                <a:cubicBezTo>
                  <a:pt x="343" y="70"/>
                  <a:pt x="531" y="169"/>
                  <a:pt x="779" y="77"/>
                </a:cubicBezTo>
                <a:cubicBezTo>
                  <a:pt x="1070" y="33"/>
                  <a:pt x="1257" y="39"/>
                  <a:pt x="1564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25000"/>
                    <a:lumOff val="75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96"/>
            </p:custDataLst>
          </p:nvPr>
        </p:nvSpPr>
        <p:spPr>
          <a:xfrm>
            <a:off x="1008000" y="2448000"/>
            <a:ext cx="6692400" cy="2480400"/>
          </a:xfrm>
        </p:spPr>
        <p:txBody>
          <a:bodyPr wrap="square" anchor="t">
            <a:normAutofit/>
          </a:bodyPr>
          <a:lstStyle>
            <a:lvl1pPr algn="l">
              <a:defRPr sz="5400" b="0">
                <a:gradFill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1">
                        <a:lumMod val="70000"/>
                      </a:schemeClr>
                    </a:gs>
                  </a:gsLst>
                  <a:lin ang="4800000" scaled="0"/>
                </a:gra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97"/>
            </p:custDataLst>
          </p:nvPr>
        </p:nvSpPr>
        <p:spPr>
          <a:xfrm>
            <a:off x="1054800" y="882000"/>
            <a:ext cx="6692400" cy="1501200"/>
          </a:xfrm>
        </p:spPr>
        <p:txBody>
          <a:bodyPr wrap="none" anchor="ctr">
            <a:normAutofit/>
          </a:bodyPr>
          <a:lstStyle>
            <a:lvl1pPr marL="0" indent="0" algn="l">
              <a:buNone/>
              <a:defRPr sz="5400">
                <a:solidFill>
                  <a:schemeClr val="accent3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/>
              <a:t>节编号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98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9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100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3" name="任意多边形 69"/>
          <p:cNvSpPr/>
          <p:nvPr userDrawn="1">
            <p:custDataLst>
              <p:tags r:id="rId101"/>
            </p:custDataLst>
          </p:nvPr>
        </p:nvSpPr>
        <p:spPr>
          <a:xfrm flipH="1">
            <a:off x="11507954" y="4731438"/>
            <a:ext cx="680720" cy="97532"/>
          </a:xfrm>
          <a:custGeom>
            <a:avLst/>
            <a:gdLst>
              <a:gd name="connsiteX0" fmla="*/ 0 w 1072"/>
              <a:gd name="connsiteY0" fmla="*/ 148 h 153"/>
              <a:gd name="connsiteX1" fmla="*/ 354 w 1072"/>
              <a:gd name="connsiteY1" fmla="*/ 101 h 153"/>
              <a:gd name="connsiteX2" fmla="*/ 1072 w 1072"/>
              <a:gd name="connsiteY2" fmla="*/ 0 h 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2" h="154" extrusionOk="0">
                <a:moveTo>
                  <a:pt x="0" y="148"/>
                </a:moveTo>
                <a:cubicBezTo>
                  <a:pt x="152" y="163"/>
                  <a:pt x="231" y="148"/>
                  <a:pt x="354" y="101"/>
                </a:cubicBezTo>
                <a:cubicBezTo>
                  <a:pt x="633" y="21"/>
                  <a:pt x="870" y="115"/>
                  <a:pt x="1072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102"/>
            </p:custDataLst>
          </p:nvPr>
        </p:nvSpPr>
        <p:spPr>
          <a:xfrm>
            <a:off x="10704635" y="5554159"/>
            <a:ext cx="802437" cy="200383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64" h="316">
                <a:moveTo>
                  <a:pt x="1200" y="22"/>
                </a:moveTo>
                <a:cubicBezTo>
                  <a:pt x="1205" y="22"/>
                  <a:pt x="1209" y="22"/>
                  <a:pt x="1214" y="22"/>
                </a:cubicBezTo>
                <a:cubicBezTo>
                  <a:pt x="1226" y="23"/>
                  <a:pt x="1236" y="26"/>
                  <a:pt x="1244" y="30"/>
                </a:cubicBezTo>
                <a:cubicBezTo>
                  <a:pt x="1252" y="34"/>
                  <a:pt x="1257" y="38"/>
                  <a:pt x="1260" y="44"/>
                </a:cubicBezTo>
                <a:cubicBezTo>
                  <a:pt x="1263" y="50"/>
                  <a:pt x="1264" y="57"/>
                  <a:pt x="1264" y="65"/>
                </a:cubicBezTo>
                <a:cubicBezTo>
                  <a:pt x="1263" y="71"/>
                  <a:pt x="1261" y="77"/>
                  <a:pt x="1258" y="83"/>
                </a:cubicBezTo>
                <a:cubicBezTo>
                  <a:pt x="1255" y="88"/>
                  <a:pt x="1251" y="94"/>
                  <a:pt x="1244" y="101"/>
                </a:cubicBezTo>
                <a:cubicBezTo>
                  <a:pt x="1237" y="108"/>
                  <a:pt x="1226" y="118"/>
                  <a:pt x="1211" y="130"/>
                </a:cubicBezTo>
                <a:cubicBezTo>
                  <a:pt x="1206" y="134"/>
                  <a:pt x="1200" y="139"/>
                  <a:pt x="1193" y="145"/>
                </a:cubicBezTo>
                <a:cubicBezTo>
                  <a:pt x="1187" y="151"/>
                  <a:pt x="1181" y="157"/>
                  <a:pt x="1177" y="161"/>
                </a:cubicBezTo>
                <a:lnTo>
                  <a:pt x="1177" y="163"/>
                </a:lnTo>
                <a:lnTo>
                  <a:pt x="1222" y="166"/>
                </a:lnTo>
                <a:cubicBezTo>
                  <a:pt x="1227" y="167"/>
                  <a:pt x="1231" y="167"/>
                  <a:pt x="1234" y="166"/>
                </a:cubicBezTo>
                <a:cubicBezTo>
                  <a:pt x="1237" y="166"/>
                  <a:pt x="1239" y="164"/>
                  <a:pt x="1241" y="163"/>
                </a:cubicBezTo>
                <a:cubicBezTo>
                  <a:pt x="1242" y="161"/>
                  <a:pt x="1244" y="158"/>
                  <a:pt x="1245" y="154"/>
                </a:cubicBezTo>
                <a:lnTo>
                  <a:pt x="1260" y="155"/>
                </a:lnTo>
                <a:lnTo>
                  <a:pt x="1254" y="201"/>
                </a:lnTo>
                <a:lnTo>
                  <a:pt x="1137" y="192"/>
                </a:lnTo>
                <a:lnTo>
                  <a:pt x="1138" y="183"/>
                </a:lnTo>
                <a:cubicBezTo>
                  <a:pt x="1145" y="169"/>
                  <a:pt x="1160" y="151"/>
                  <a:pt x="1183" y="129"/>
                </a:cubicBezTo>
                <a:cubicBezTo>
                  <a:pt x="1193" y="119"/>
                  <a:pt x="1200" y="111"/>
                  <a:pt x="1206" y="104"/>
                </a:cubicBezTo>
                <a:cubicBezTo>
                  <a:pt x="1211" y="98"/>
                  <a:pt x="1215" y="92"/>
                  <a:pt x="1218" y="86"/>
                </a:cubicBezTo>
                <a:cubicBezTo>
                  <a:pt x="1221" y="80"/>
                  <a:pt x="1223" y="73"/>
                  <a:pt x="1223" y="67"/>
                </a:cubicBezTo>
                <a:cubicBezTo>
                  <a:pt x="1224" y="58"/>
                  <a:pt x="1222" y="50"/>
                  <a:pt x="1219" y="45"/>
                </a:cubicBezTo>
                <a:cubicBezTo>
                  <a:pt x="1215" y="39"/>
                  <a:pt x="1210" y="36"/>
                  <a:pt x="1202" y="35"/>
                </a:cubicBezTo>
                <a:cubicBezTo>
                  <a:pt x="1189" y="34"/>
                  <a:pt x="1179" y="43"/>
                  <a:pt x="1173" y="63"/>
                </a:cubicBezTo>
                <a:lnTo>
                  <a:pt x="1150" y="61"/>
                </a:lnTo>
                <a:lnTo>
                  <a:pt x="1153" y="31"/>
                </a:lnTo>
                <a:cubicBezTo>
                  <a:pt x="1167" y="27"/>
                  <a:pt x="1178" y="24"/>
                  <a:pt x="1187" y="23"/>
                </a:cubicBezTo>
                <a:cubicBezTo>
                  <a:pt x="1191" y="22"/>
                  <a:pt x="1196" y="22"/>
                  <a:pt x="1200" y="22"/>
                </a:cubicBezTo>
                <a:close/>
                <a:moveTo>
                  <a:pt x="971" y="135"/>
                </a:moveTo>
                <a:lnTo>
                  <a:pt x="1019" y="137"/>
                </a:lnTo>
                <a:lnTo>
                  <a:pt x="1042" y="139"/>
                </a:lnTo>
                <a:lnTo>
                  <a:pt x="1037" y="166"/>
                </a:lnTo>
                <a:lnTo>
                  <a:pt x="1039" y="167"/>
                </a:lnTo>
                <a:cubicBezTo>
                  <a:pt x="1048" y="157"/>
                  <a:pt x="1057" y="150"/>
                  <a:pt x="1067" y="147"/>
                </a:cubicBezTo>
                <a:cubicBezTo>
                  <a:pt x="1076" y="143"/>
                  <a:pt x="1086" y="141"/>
                  <a:pt x="1096" y="142"/>
                </a:cubicBezTo>
                <a:cubicBezTo>
                  <a:pt x="1103" y="143"/>
                  <a:pt x="1111" y="144"/>
                  <a:pt x="1118" y="146"/>
                </a:cubicBezTo>
                <a:lnTo>
                  <a:pt x="1115" y="195"/>
                </a:lnTo>
                <a:lnTo>
                  <a:pt x="1084" y="192"/>
                </a:lnTo>
                <a:cubicBezTo>
                  <a:pt x="1082" y="185"/>
                  <a:pt x="1080" y="180"/>
                  <a:pt x="1077" y="176"/>
                </a:cubicBezTo>
                <a:cubicBezTo>
                  <a:pt x="1074" y="172"/>
                  <a:pt x="1070" y="170"/>
                  <a:pt x="1065" y="170"/>
                </a:cubicBezTo>
                <a:cubicBezTo>
                  <a:pt x="1062" y="169"/>
                  <a:pt x="1059" y="170"/>
                  <a:pt x="1056" y="171"/>
                </a:cubicBezTo>
                <a:cubicBezTo>
                  <a:pt x="1053" y="173"/>
                  <a:pt x="1050" y="175"/>
                  <a:pt x="1047" y="177"/>
                </a:cubicBezTo>
                <a:cubicBezTo>
                  <a:pt x="1044" y="180"/>
                  <a:pt x="1042" y="183"/>
                  <a:pt x="1041" y="185"/>
                </a:cubicBezTo>
                <a:cubicBezTo>
                  <a:pt x="1039" y="188"/>
                  <a:pt x="1038" y="191"/>
                  <a:pt x="1038" y="194"/>
                </a:cubicBezTo>
                <a:cubicBezTo>
                  <a:pt x="1037" y="197"/>
                  <a:pt x="1037" y="202"/>
                  <a:pt x="1036" y="208"/>
                </a:cubicBezTo>
                <a:lnTo>
                  <a:pt x="1032" y="263"/>
                </a:lnTo>
                <a:cubicBezTo>
                  <a:pt x="1031" y="274"/>
                  <a:pt x="1031" y="282"/>
                  <a:pt x="1031" y="287"/>
                </a:cubicBezTo>
                <a:cubicBezTo>
                  <a:pt x="1031" y="291"/>
                  <a:pt x="1033" y="295"/>
                  <a:pt x="1035" y="297"/>
                </a:cubicBezTo>
                <a:cubicBezTo>
                  <a:pt x="1037" y="300"/>
                  <a:pt x="1041" y="302"/>
                  <a:pt x="1047" y="304"/>
                </a:cubicBezTo>
                <a:lnTo>
                  <a:pt x="1046" y="316"/>
                </a:lnTo>
                <a:lnTo>
                  <a:pt x="959" y="309"/>
                </a:lnTo>
                <a:lnTo>
                  <a:pt x="960" y="297"/>
                </a:lnTo>
                <a:cubicBezTo>
                  <a:pt x="966" y="296"/>
                  <a:pt x="970" y="294"/>
                  <a:pt x="972" y="292"/>
                </a:cubicBezTo>
                <a:cubicBezTo>
                  <a:pt x="975" y="289"/>
                  <a:pt x="977" y="286"/>
                  <a:pt x="978" y="282"/>
                </a:cubicBezTo>
                <a:cubicBezTo>
                  <a:pt x="979" y="278"/>
                  <a:pt x="980" y="270"/>
                  <a:pt x="981" y="259"/>
                </a:cubicBezTo>
                <a:lnTo>
                  <a:pt x="987" y="188"/>
                </a:lnTo>
                <a:cubicBezTo>
                  <a:pt x="987" y="179"/>
                  <a:pt x="988" y="173"/>
                  <a:pt x="988" y="169"/>
                </a:cubicBezTo>
                <a:cubicBezTo>
                  <a:pt x="988" y="164"/>
                  <a:pt x="987" y="161"/>
                  <a:pt x="986" y="159"/>
                </a:cubicBezTo>
                <a:cubicBezTo>
                  <a:pt x="986" y="156"/>
                  <a:pt x="984" y="154"/>
                  <a:pt x="982" y="152"/>
                </a:cubicBezTo>
                <a:cubicBezTo>
                  <a:pt x="980" y="150"/>
                  <a:pt x="976" y="149"/>
                  <a:pt x="970" y="147"/>
                </a:cubicBezTo>
                <a:lnTo>
                  <a:pt x="971" y="135"/>
                </a:lnTo>
                <a:close/>
                <a:moveTo>
                  <a:pt x="777" y="120"/>
                </a:moveTo>
                <a:cubicBezTo>
                  <a:pt x="781" y="120"/>
                  <a:pt x="785" y="120"/>
                  <a:pt x="789" y="120"/>
                </a:cubicBezTo>
                <a:lnTo>
                  <a:pt x="948" y="133"/>
                </a:lnTo>
                <a:lnTo>
                  <a:pt x="945" y="166"/>
                </a:lnTo>
                <a:lnTo>
                  <a:pt x="905" y="163"/>
                </a:lnTo>
                <a:lnTo>
                  <a:pt x="898" y="254"/>
                </a:lnTo>
                <a:cubicBezTo>
                  <a:pt x="898" y="261"/>
                  <a:pt x="898" y="266"/>
                  <a:pt x="899" y="269"/>
                </a:cubicBezTo>
                <a:cubicBezTo>
                  <a:pt x="899" y="273"/>
                  <a:pt x="901" y="276"/>
                  <a:pt x="902" y="277"/>
                </a:cubicBezTo>
                <a:cubicBezTo>
                  <a:pt x="904" y="278"/>
                  <a:pt x="906" y="279"/>
                  <a:pt x="909" y="279"/>
                </a:cubicBezTo>
                <a:cubicBezTo>
                  <a:pt x="912" y="280"/>
                  <a:pt x="914" y="279"/>
                  <a:pt x="917" y="278"/>
                </a:cubicBezTo>
                <a:cubicBezTo>
                  <a:pt x="919" y="277"/>
                  <a:pt x="922" y="276"/>
                  <a:pt x="925" y="274"/>
                </a:cubicBezTo>
                <a:lnTo>
                  <a:pt x="934" y="289"/>
                </a:lnTo>
                <a:cubicBezTo>
                  <a:pt x="926" y="295"/>
                  <a:pt x="918" y="300"/>
                  <a:pt x="910" y="303"/>
                </a:cubicBezTo>
                <a:cubicBezTo>
                  <a:pt x="901" y="305"/>
                  <a:pt x="894" y="306"/>
                  <a:pt x="886" y="306"/>
                </a:cubicBezTo>
                <a:cubicBezTo>
                  <a:pt x="872" y="305"/>
                  <a:pt x="861" y="300"/>
                  <a:pt x="856" y="292"/>
                </a:cubicBezTo>
                <a:cubicBezTo>
                  <a:pt x="850" y="285"/>
                  <a:pt x="847" y="273"/>
                  <a:pt x="849" y="257"/>
                </a:cubicBezTo>
                <a:lnTo>
                  <a:pt x="857" y="159"/>
                </a:lnTo>
                <a:lnTo>
                  <a:pt x="815" y="155"/>
                </a:lnTo>
                <a:lnTo>
                  <a:pt x="803" y="296"/>
                </a:lnTo>
                <a:lnTo>
                  <a:pt x="751" y="292"/>
                </a:lnTo>
                <a:lnTo>
                  <a:pt x="752" y="280"/>
                </a:lnTo>
                <a:cubicBezTo>
                  <a:pt x="757" y="263"/>
                  <a:pt x="762" y="244"/>
                  <a:pt x="766" y="223"/>
                </a:cubicBezTo>
                <a:cubicBezTo>
                  <a:pt x="770" y="202"/>
                  <a:pt x="772" y="184"/>
                  <a:pt x="774" y="166"/>
                </a:cubicBezTo>
                <a:lnTo>
                  <a:pt x="775" y="152"/>
                </a:lnTo>
                <a:lnTo>
                  <a:pt x="771" y="152"/>
                </a:lnTo>
                <a:cubicBezTo>
                  <a:pt x="764" y="151"/>
                  <a:pt x="759" y="152"/>
                  <a:pt x="754" y="154"/>
                </a:cubicBezTo>
                <a:cubicBezTo>
                  <a:pt x="749" y="156"/>
                  <a:pt x="743" y="161"/>
                  <a:pt x="735" y="168"/>
                </a:cubicBezTo>
                <a:lnTo>
                  <a:pt x="720" y="152"/>
                </a:lnTo>
                <a:cubicBezTo>
                  <a:pt x="727" y="144"/>
                  <a:pt x="734" y="137"/>
                  <a:pt x="739" y="133"/>
                </a:cubicBezTo>
                <a:cubicBezTo>
                  <a:pt x="744" y="129"/>
                  <a:pt x="749" y="126"/>
                  <a:pt x="754" y="124"/>
                </a:cubicBezTo>
                <a:cubicBezTo>
                  <a:pt x="758" y="122"/>
                  <a:pt x="763" y="121"/>
                  <a:pt x="768" y="120"/>
                </a:cubicBezTo>
                <a:cubicBezTo>
                  <a:pt x="771" y="120"/>
                  <a:pt x="774" y="120"/>
                  <a:pt x="777" y="120"/>
                </a:cubicBezTo>
                <a:close/>
                <a:moveTo>
                  <a:pt x="377" y="109"/>
                </a:moveTo>
                <a:lnTo>
                  <a:pt x="593" y="126"/>
                </a:lnTo>
                <a:lnTo>
                  <a:pt x="591" y="149"/>
                </a:lnTo>
                <a:lnTo>
                  <a:pt x="375" y="132"/>
                </a:lnTo>
                <a:lnTo>
                  <a:pt x="377" y="109"/>
                </a:lnTo>
                <a:close/>
                <a:moveTo>
                  <a:pt x="371" y="184"/>
                </a:moveTo>
                <a:lnTo>
                  <a:pt x="587" y="201"/>
                </a:lnTo>
                <a:lnTo>
                  <a:pt x="585" y="224"/>
                </a:lnTo>
                <a:lnTo>
                  <a:pt x="369" y="207"/>
                </a:lnTo>
                <a:lnTo>
                  <a:pt x="371" y="184"/>
                </a:lnTo>
                <a:close/>
                <a:moveTo>
                  <a:pt x="125" y="48"/>
                </a:moveTo>
                <a:lnTo>
                  <a:pt x="82" y="142"/>
                </a:lnTo>
                <a:lnTo>
                  <a:pt x="145" y="147"/>
                </a:lnTo>
                <a:lnTo>
                  <a:pt x="125" y="48"/>
                </a:lnTo>
                <a:close/>
                <a:moveTo>
                  <a:pt x="121" y="0"/>
                </a:moveTo>
                <a:lnTo>
                  <a:pt x="168" y="4"/>
                </a:lnTo>
                <a:lnTo>
                  <a:pt x="210" y="203"/>
                </a:lnTo>
                <a:cubicBezTo>
                  <a:pt x="211" y="212"/>
                  <a:pt x="213" y="219"/>
                  <a:pt x="215" y="222"/>
                </a:cubicBezTo>
                <a:cubicBezTo>
                  <a:pt x="216" y="226"/>
                  <a:pt x="218" y="229"/>
                  <a:pt x="221" y="232"/>
                </a:cubicBezTo>
                <a:cubicBezTo>
                  <a:pt x="223" y="234"/>
                  <a:pt x="227" y="236"/>
                  <a:pt x="232" y="238"/>
                </a:cubicBezTo>
                <a:lnTo>
                  <a:pt x="231" y="250"/>
                </a:lnTo>
                <a:lnTo>
                  <a:pt x="135" y="242"/>
                </a:lnTo>
                <a:lnTo>
                  <a:pt x="136" y="230"/>
                </a:lnTo>
                <a:cubicBezTo>
                  <a:pt x="142" y="230"/>
                  <a:pt x="146" y="228"/>
                  <a:pt x="149" y="226"/>
                </a:cubicBezTo>
                <a:cubicBezTo>
                  <a:pt x="153" y="224"/>
                  <a:pt x="154" y="220"/>
                  <a:pt x="155" y="215"/>
                </a:cubicBezTo>
                <a:cubicBezTo>
                  <a:pt x="155" y="212"/>
                  <a:pt x="155" y="208"/>
                  <a:pt x="154" y="203"/>
                </a:cubicBezTo>
                <a:cubicBezTo>
                  <a:pt x="154" y="199"/>
                  <a:pt x="153" y="193"/>
                  <a:pt x="152" y="186"/>
                </a:cubicBezTo>
                <a:lnTo>
                  <a:pt x="148" y="169"/>
                </a:lnTo>
                <a:lnTo>
                  <a:pt x="73" y="163"/>
                </a:lnTo>
                <a:lnTo>
                  <a:pt x="66" y="179"/>
                </a:lnTo>
                <a:cubicBezTo>
                  <a:pt x="64" y="183"/>
                  <a:pt x="62" y="188"/>
                  <a:pt x="61" y="192"/>
                </a:cubicBezTo>
                <a:cubicBezTo>
                  <a:pt x="60" y="196"/>
                  <a:pt x="59" y="201"/>
                  <a:pt x="58" y="205"/>
                </a:cubicBezTo>
                <a:cubicBezTo>
                  <a:pt x="57" y="217"/>
                  <a:pt x="63" y="223"/>
                  <a:pt x="75" y="225"/>
                </a:cubicBezTo>
                <a:lnTo>
                  <a:pt x="74" y="237"/>
                </a:lnTo>
                <a:lnTo>
                  <a:pt x="0" y="231"/>
                </a:lnTo>
                <a:lnTo>
                  <a:pt x="1" y="219"/>
                </a:lnTo>
                <a:cubicBezTo>
                  <a:pt x="5" y="219"/>
                  <a:pt x="9" y="218"/>
                  <a:pt x="13" y="215"/>
                </a:cubicBezTo>
                <a:cubicBezTo>
                  <a:pt x="16" y="213"/>
                  <a:pt x="19" y="210"/>
                  <a:pt x="22" y="206"/>
                </a:cubicBezTo>
                <a:cubicBezTo>
                  <a:pt x="25" y="202"/>
                  <a:pt x="29" y="195"/>
                  <a:pt x="33" y="187"/>
                </a:cubicBezTo>
                <a:lnTo>
                  <a:pt x="121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87" name="任意多边形 86"/>
          <p:cNvSpPr/>
          <p:nvPr>
            <p:custDataLst>
              <p:tags r:id="rId103"/>
            </p:custDataLst>
          </p:nvPr>
        </p:nvSpPr>
        <p:spPr>
          <a:xfrm>
            <a:off x="9389155" y="4377400"/>
            <a:ext cx="808994" cy="23531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74" h="371">
                <a:moveTo>
                  <a:pt x="673" y="58"/>
                </a:moveTo>
                <a:lnTo>
                  <a:pt x="713" y="62"/>
                </a:lnTo>
                <a:lnTo>
                  <a:pt x="755" y="133"/>
                </a:lnTo>
                <a:cubicBezTo>
                  <a:pt x="763" y="147"/>
                  <a:pt x="769" y="158"/>
                  <a:pt x="772" y="164"/>
                </a:cubicBezTo>
                <a:cubicBezTo>
                  <a:pt x="779" y="156"/>
                  <a:pt x="787" y="147"/>
                  <a:pt x="796" y="137"/>
                </a:cubicBezTo>
                <a:lnTo>
                  <a:pt x="852" y="74"/>
                </a:lnTo>
                <a:lnTo>
                  <a:pt x="890" y="77"/>
                </a:lnTo>
                <a:lnTo>
                  <a:pt x="790" y="193"/>
                </a:lnTo>
                <a:lnTo>
                  <a:pt x="873" y="335"/>
                </a:lnTo>
                <a:lnTo>
                  <a:pt x="832" y="331"/>
                </a:lnTo>
                <a:lnTo>
                  <a:pt x="776" y="235"/>
                </a:lnTo>
                <a:cubicBezTo>
                  <a:pt x="773" y="229"/>
                  <a:pt x="769" y="224"/>
                  <a:pt x="766" y="218"/>
                </a:cubicBezTo>
                <a:cubicBezTo>
                  <a:pt x="761" y="226"/>
                  <a:pt x="756" y="231"/>
                  <a:pt x="754" y="234"/>
                </a:cubicBezTo>
                <a:lnTo>
                  <a:pt x="681" y="318"/>
                </a:lnTo>
                <a:lnTo>
                  <a:pt x="639" y="314"/>
                </a:lnTo>
                <a:lnTo>
                  <a:pt x="749" y="189"/>
                </a:lnTo>
                <a:lnTo>
                  <a:pt x="673" y="58"/>
                </a:lnTo>
                <a:close/>
                <a:moveTo>
                  <a:pt x="987" y="132"/>
                </a:moveTo>
                <a:lnTo>
                  <a:pt x="1017" y="135"/>
                </a:lnTo>
                <a:lnTo>
                  <a:pt x="1011" y="206"/>
                </a:lnTo>
                <a:lnTo>
                  <a:pt x="1081" y="212"/>
                </a:lnTo>
                <a:lnTo>
                  <a:pt x="1079" y="242"/>
                </a:lnTo>
                <a:lnTo>
                  <a:pt x="1008" y="236"/>
                </a:lnTo>
                <a:lnTo>
                  <a:pt x="1002" y="306"/>
                </a:lnTo>
                <a:lnTo>
                  <a:pt x="972" y="304"/>
                </a:lnTo>
                <a:lnTo>
                  <a:pt x="978" y="233"/>
                </a:lnTo>
                <a:lnTo>
                  <a:pt x="907" y="227"/>
                </a:lnTo>
                <a:lnTo>
                  <a:pt x="910" y="197"/>
                </a:lnTo>
                <a:lnTo>
                  <a:pt x="981" y="203"/>
                </a:lnTo>
                <a:lnTo>
                  <a:pt x="987" y="132"/>
                </a:lnTo>
                <a:close/>
                <a:moveTo>
                  <a:pt x="1239" y="273"/>
                </a:moveTo>
                <a:cubicBezTo>
                  <a:pt x="1227" y="277"/>
                  <a:pt x="1210" y="279"/>
                  <a:pt x="1186" y="281"/>
                </a:cubicBezTo>
                <a:cubicBezTo>
                  <a:pt x="1173" y="281"/>
                  <a:pt x="1163" y="282"/>
                  <a:pt x="1157" y="284"/>
                </a:cubicBezTo>
                <a:cubicBezTo>
                  <a:pt x="1152" y="286"/>
                  <a:pt x="1147" y="289"/>
                  <a:pt x="1144" y="293"/>
                </a:cubicBezTo>
                <a:cubicBezTo>
                  <a:pt x="1140" y="298"/>
                  <a:pt x="1138" y="302"/>
                  <a:pt x="1138" y="308"/>
                </a:cubicBezTo>
                <a:cubicBezTo>
                  <a:pt x="1137" y="316"/>
                  <a:pt x="1140" y="324"/>
                  <a:pt x="1146" y="330"/>
                </a:cubicBezTo>
                <a:cubicBezTo>
                  <a:pt x="1152" y="336"/>
                  <a:pt x="1161" y="340"/>
                  <a:pt x="1173" y="341"/>
                </a:cubicBezTo>
                <a:cubicBezTo>
                  <a:pt x="1186" y="342"/>
                  <a:pt x="1197" y="340"/>
                  <a:pt x="1207" y="336"/>
                </a:cubicBezTo>
                <a:cubicBezTo>
                  <a:pt x="1217" y="331"/>
                  <a:pt x="1225" y="325"/>
                  <a:pt x="1230" y="316"/>
                </a:cubicBezTo>
                <a:cubicBezTo>
                  <a:pt x="1234" y="309"/>
                  <a:pt x="1237" y="299"/>
                  <a:pt x="1238" y="285"/>
                </a:cubicBezTo>
                <a:lnTo>
                  <a:pt x="1239" y="273"/>
                </a:lnTo>
                <a:close/>
                <a:moveTo>
                  <a:pt x="1194" y="172"/>
                </a:moveTo>
                <a:cubicBezTo>
                  <a:pt x="1198" y="172"/>
                  <a:pt x="1202" y="173"/>
                  <a:pt x="1206" y="173"/>
                </a:cubicBezTo>
                <a:cubicBezTo>
                  <a:pt x="1222" y="174"/>
                  <a:pt x="1235" y="177"/>
                  <a:pt x="1245" y="182"/>
                </a:cubicBezTo>
                <a:cubicBezTo>
                  <a:pt x="1254" y="187"/>
                  <a:pt x="1261" y="192"/>
                  <a:pt x="1266" y="198"/>
                </a:cubicBezTo>
                <a:cubicBezTo>
                  <a:pt x="1270" y="204"/>
                  <a:pt x="1273" y="211"/>
                  <a:pt x="1274" y="220"/>
                </a:cubicBezTo>
                <a:cubicBezTo>
                  <a:pt x="1274" y="226"/>
                  <a:pt x="1274" y="235"/>
                  <a:pt x="1273" y="249"/>
                </a:cubicBezTo>
                <a:lnTo>
                  <a:pt x="1269" y="291"/>
                </a:lnTo>
                <a:cubicBezTo>
                  <a:pt x="1266" y="321"/>
                  <a:pt x="1265" y="339"/>
                  <a:pt x="1266" y="347"/>
                </a:cubicBezTo>
                <a:cubicBezTo>
                  <a:pt x="1267" y="355"/>
                  <a:pt x="1269" y="363"/>
                  <a:pt x="1272" y="371"/>
                </a:cubicBezTo>
                <a:lnTo>
                  <a:pt x="1240" y="368"/>
                </a:lnTo>
                <a:cubicBezTo>
                  <a:pt x="1237" y="361"/>
                  <a:pt x="1235" y="353"/>
                  <a:pt x="1235" y="344"/>
                </a:cubicBezTo>
                <a:cubicBezTo>
                  <a:pt x="1223" y="353"/>
                  <a:pt x="1211" y="359"/>
                  <a:pt x="1200" y="362"/>
                </a:cubicBezTo>
                <a:cubicBezTo>
                  <a:pt x="1188" y="365"/>
                  <a:pt x="1176" y="366"/>
                  <a:pt x="1164" y="365"/>
                </a:cubicBezTo>
                <a:cubicBezTo>
                  <a:pt x="1143" y="363"/>
                  <a:pt x="1128" y="357"/>
                  <a:pt x="1117" y="346"/>
                </a:cubicBezTo>
                <a:cubicBezTo>
                  <a:pt x="1107" y="335"/>
                  <a:pt x="1103" y="321"/>
                  <a:pt x="1104" y="306"/>
                </a:cubicBezTo>
                <a:cubicBezTo>
                  <a:pt x="1105" y="297"/>
                  <a:pt x="1108" y="289"/>
                  <a:pt x="1113" y="281"/>
                </a:cubicBezTo>
                <a:cubicBezTo>
                  <a:pt x="1117" y="274"/>
                  <a:pt x="1124" y="269"/>
                  <a:pt x="1131" y="265"/>
                </a:cubicBezTo>
                <a:cubicBezTo>
                  <a:pt x="1138" y="261"/>
                  <a:pt x="1146" y="258"/>
                  <a:pt x="1155" y="256"/>
                </a:cubicBezTo>
                <a:cubicBezTo>
                  <a:pt x="1161" y="255"/>
                  <a:pt x="1171" y="255"/>
                  <a:pt x="1184" y="254"/>
                </a:cubicBezTo>
                <a:cubicBezTo>
                  <a:pt x="1210" y="253"/>
                  <a:pt x="1229" y="252"/>
                  <a:pt x="1242" y="248"/>
                </a:cubicBezTo>
                <a:cubicBezTo>
                  <a:pt x="1242" y="244"/>
                  <a:pt x="1242" y="241"/>
                  <a:pt x="1242" y="240"/>
                </a:cubicBezTo>
                <a:cubicBezTo>
                  <a:pt x="1244" y="227"/>
                  <a:pt x="1241" y="218"/>
                  <a:pt x="1236" y="212"/>
                </a:cubicBezTo>
                <a:cubicBezTo>
                  <a:pt x="1228" y="205"/>
                  <a:pt x="1216" y="200"/>
                  <a:pt x="1200" y="198"/>
                </a:cubicBezTo>
                <a:cubicBezTo>
                  <a:pt x="1185" y="197"/>
                  <a:pt x="1173" y="199"/>
                  <a:pt x="1166" y="203"/>
                </a:cubicBezTo>
                <a:cubicBezTo>
                  <a:pt x="1158" y="208"/>
                  <a:pt x="1152" y="216"/>
                  <a:pt x="1147" y="229"/>
                </a:cubicBezTo>
                <a:lnTo>
                  <a:pt x="1116" y="222"/>
                </a:lnTo>
                <a:cubicBezTo>
                  <a:pt x="1120" y="209"/>
                  <a:pt x="1125" y="199"/>
                  <a:pt x="1132" y="192"/>
                </a:cubicBezTo>
                <a:cubicBezTo>
                  <a:pt x="1140" y="184"/>
                  <a:pt x="1150" y="179"/>
                  <a:pt x="1162" y="176"/>
                </a:cubicBezTo>
                <a:cubicBezTo>
                  <a:pt x="1172" y="173"/>
                  <a:pt x="1182" y="172"/>
                  <a:pt x="1194" y="172"/>
                </a:cubicBezTo>
                <a:close/>
                <a:moveTo>
                  <a:pt x="554" y="47"/>
                </a:moveTo>
                <a:cubicBezTo>
                  <a:pt x="557" y="47"/>
                  <a:pt x="560" y="47"/>
                  <a:pt x="563" y="47"/>
                </a:cubicBezTo>
                <a:cubicBezTo>
                  <a:pt x="587" y="49"/>
                  <a:pt x="606" y="58"/>
                  <a:pt x="619" y="73"/>
                </a:cubicBezTo>
                <a:cubicBezTo>
                  <a:pt x="632" y="88"/>
                  <a:pt x="638" y="106"/>
                  <a:pt x="636" y="126"/>
                </a:cubicBezTo>
                <a:cubicBezTo>
                  <a:pt x="635" y="136"/>
                  <a:pt x="632" y="146"/>
                  <a:pt x="627" y="156"/>
                </a:cubicBezTo>
                <a:cubicBezTo>
                  <a:pt x="622" y="165"/>
                  <a:pt x="614" y="175"/>
                  <a:pt x="603" y="185"/>
                </a:cubicBezTo>
                <a:cubicBezTo>
                  <a:pt x="592" y="195"/>
                  <a:pt x="575" y="209"/>
                  <a:pt x="551" y="226"/>
                </a:cubicBezTo>
                <a:cubicBezTo>
                  <a:pt x="531" y="240"/>
                  <a:pt x="517" y="250"/>
                  <a:pt x="511" y="255"/>
                </a:cubicBezTo>
                <a:cubicBezTo>
                  <a:pt x="506" y="260"/>
                  <a:pt x="501" y="266"/>
                  <a:pt x="496" y="271"/>
                </a:cubicBezTo>
                <a:lnTo>
                  <a:pt x="622" y="282"/>
                </a:lnTo>
                <a:lnTo>
                  <a:pt x="620" y="312"/>
                </a:lnTo>
                <a:lnTo>
                  <a:pt x="450" y="297"/>
                </a:lnTo>
                <a:cubicBezTo>
                  <a:pt x="451" y="290"/>
                  <a:pt x="453" y="282"/>
                  <a:pt x="456" y="276"/>
                </a:cubicBezTo>
                <a:cubicBezTo>
                  <a:pt x="461" y="265"/>
                  <a:pt x="469" y="254"/>
                  <a:pt x="480" y="244"/>
                </a:cubicBezTo>
                <a:cubicBezTo>
                  <a:pt x="490" y="233"/>
                  <a:pt x="505" y="222"/>
                  <a:pt x="524" y="209"/>
                </a:cubicBezTo>
                <a:cubicBezTo>
                  <a:pt x="554" y="188"/>
                  <a:pt x="575" y="171"/>
                  <a:pt x="586" y="159"/>
                </a:cubicBezTo>
                <a:cubicBezTo>
                  <a:pt x="597" y="146"/>
                  <a:pt x="603" y="134"/>
                  <a:pt x="604" y="122"/>
                </a:cubicBezTo>
                <a:cubicBezTo>
                  <a:pt x="606" y="109"/>
                  <a:pt x="602" y="98"/>
                  <a:pt x="594" y="89"/>
                </a:cubicBezTo>
                <a:cubicBezTo>
                  <a:pt x="585" y="80"/>
                  <a:pt x="574" y="74"/>
                  <a:pt x="560" y="73"/>
                </a:cubicBezTo>
                <a:cubicBezTo>
                  <a:pt x="544" y="72"/>
                  <a:pt x="532" y="75"/>
                  <a:pt x="522" y="84"/>
                </a:cubicBezTo>
                <a:cubicBezTo>
                  <a:pt x="511" y="92"/>
                  <a:pt x="506" y="105"/>
                  <a:pt x="504" y="121"/>
                </a:cubicBezTo>
                <a:lnTo>
                  <a:pt x="473" y="114"/>
                </a:lnTo>
                <a:cubicBezTo>
                  <a:pt x="477" y="90"/>
                  <a:pt x="487" y="73"/>
                  <a:pt x="503" y="61"/>
                </a:cubicBezTo>
                <a:cubicBezTo>
                  <a:pt x="516" y="51"/>
                  <a:pt x="533" y="46"/>
                  <a:pt x="554" y="47"/>
                </a:cubicBezTo>
                <a:close/>
                <a:moveTo>
                  <a:pt x="266" y="99"/>
                </a:moveTo>
                <a:lnTo>
                  <a:pt x="435" y="114"/>
                </a:lnTo>
                <a:lnTo>
                  <a:pt x="433" y="144"/>
                </a:lnTo>
                <a:lnTo>
                  <a:pt x="263" y="129"/>
                </a:lnTo>
                <a:lnTo>
                  <a:pt x="266" y="99"/>
                </a:lnTo>
                <a:close/>
                <a:moveTo>
                  <a:pt x="259" y="177"/>
                </a:moveTo>
                <a:lnTo>
                  <a:pt x="428" y="192"/>
                </a:lnTo>
                <a:lnTo>
                  <a:pt x="426" y="222"/>
                </a:lnTo>
                <a:lnTo>
                  <a:pt x="256" y="207"/>
                </a:lnTo>
                <a:lnTo>
                  <a:pt x="259" y="177"/>
                </a:lnTo>
                <a:close/>
                <a:moveTo>
                  <a:pt x="23" y="0"/>
                </a:moveTo>
                <a:lnTo>
                  <a:pt x="224" y="18"/>
                </a:lnTo>
                <a:lnTo>
                  <a:pt x="201" y="275"/>
                </a:lnTo>
                <a:lnTo>
                  <a:pt x="167" y="272"/>
                </a:lnTo>
                <a:lnTo>
                  <a:pt x="188" y="45"/>
                </a:lnTo>
                <a:lnTo>
                  <a:pt x="54" y="33"/>
                </a:lnTo>
                <a:lnTo>
                  <a:pt x="34" y="260"/>
                </a:lnTo>
                <a:lnTo>
                  <a:pt x="0" y="257"/>
                </a:lnTo>
                <a:lnTo>
                  <a:pt x="23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9596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9596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17220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360045"/>
            <a:ext cx="10801985" cy="581787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10799088" cy="405553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1200" y="0"/>
            <a:ext cx="12189600" cy="6858000"/>
          </a:xfrm>
          <a:prstGeom prst="rect">
            <a:avLst/>
          </a:prstGeom>
          <a:gradFill>
            <a:gsLst>
              <a:gs pos="3000">
                <a:schemeClr val="accent1">
                  <a:alpha val="8000"/>
                </a:schemeClr>
              </a:gs>
              <a:gs pos="100000">
                <a:schemeClr val="bg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19" name="任意多边形 77"/>
          <p:cNvSpPr/>
          <p:nvPr userDrawn="1">
            <p:custDataLst>
              <p:tags r:id="rId3"/>
            </p:custDataLst>
          </p:nvPr>
        </p:nvSpPr>
        <p:spPr>
          <a:xfrm flipH="1">
            <a:off x="7769275" y="6435037"/>
            <a:ext cx="905165" cy="422963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08" h="611">
                <a:moveTo>
                  <a:pt x="683" y="0"/>
                </a:moveTo>
                <a:cubicBezTo>
                  <a:pt x="873" y="-1"/>
                  <a:pt x="1025" y="143"/>
                  <a:pt x="1136" y="285"/>
                </a:cubicBezTo>
                <a:cubicBezTo>
                  <a:pt x="1173" y="333"/>
                  <a:pt x="1211" y="453"/>
                  <a:pt x="1294" y="589"/>
                </a:cubicBezTo>
                <a:lnTo>
                  <a:pt x="1308" y="611"/>
                </a:lnTo>
                <a:lnTo>
                  <a:pt x="0" y="611"/>
                </a:lnTo>
                <a:lnTo>
                  <a:pt x="1" y="606"/>
                </a:lnTo>
                <a:cubicBezTo>
                  <a:pt x="22" y="538"/>
                  <a:pt x="38" y="488"/>
                  <a:pt x="43" y="461"/>
                </a:cubicBezTo>
                <a:cubicBezTo>
                  <a:pt x="77" y="256"/>
                  <a:pt x="404" y="40"/>
                  <a:pt x="623" y="5"/>
                </a:cubicBezTo>
                <a:cubicBezTo>
                  <a:pt x="643" y="2"/>
                  <a:pt x="664" y="0"/>
                  <a:pt x="683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0" name="任意多边形: 形状 9"/>
          <p:cNvSpPr/>
          <p:nvPr userDrawn="1">
            <p:custDataLst>
              <p:tags r:id="rId4"/>
            </p:custDataLst>
          </p:nvPr>
        </p:nvSpPr>
        <p:spPr>
          <a:xfrm>
            <a:off x="7279499" y="6064894"/>
            <a:ext cx="1333724" cy="773988"/>
          </a:xfrm>
          <a:custGeom>
            <a:avLst/>
            <a:gdLst>
              <a:gd name="connsiteX0" fmla="*/ 451674 w 1333724"/>
              <a:gd name="connsiteY0" fmla="*/ 123 h 773988"/>
              <a:gd name="connsiteX1" fmla="*/ 773562 w 1333724"/>
              <a:gd name="connsiteY1" fmla="*/ 102828 h 773988"/>
              <a:gd name="connsiteX2" fmla="*/ 1333724 w 1333724"/>
              <a:gd name="connsiteY2" fmla="*/ 618838 h 773988"/>
              <a:gd name="connsiteX3" fmla="*/ 1028881 w 1333724"/>
              <a:gd name="connsiteY3" fmla="*/ 530799 h 773988"/>
              <a:gd name="connsiteX4" fmla="*/ 774477 w 1333724"/>
              <a:gd name="connsiteY4" fmla="*/ 773988 h 773988"/>
              <a:gd name="connsiteX5" fmla="*/ 31180 w 1333724"/>
              <a:gd name="connsiteY5" fmla="*/ 604363 h 773988"/>
              <a:gd name="connsiteX6" fmla="*/ 266197 w 1333724"/>
              <a:gd name="connsiteY6" fmla="*/ 45382 h 773988"/>
              <a:gd name="connsiteX7" fmla="*/ 451674 w 1333724"/>
              <a:gd name="connsiteY7" fmla="*/ 123 h 77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724" h="773988">
                <a:moveTo>
                  <a:pt x="451674" y="123"/>
                </a:moveTo>
                <a:cubicBezTo>
                  <a:pt x="547915" y="-2352"/>
                  <a:pt x="641217" y="32551"/>
                  <a:pt x="773562" y="102828"/>
                </a:cubicBezTo>
                <a:cubicBezTo>
                  <a:pt x="985951" y="215542"/>
                  <a:pt x="1282788" y="533298"/>
                  <a:pt x="1333724" y="618838"/>
                </a:cubicBezTo>
                <a:cubicBezTo>
                  <a:pt x="1212471" y="519994"/>
                  <a:pt x="1142310" y="499236"/>
                  <a:pt x="1028881" y="530799"/>
                </a:cubicBezTo>
                <a:cubicBezTo>
                  <a:pt x="915451" y="562362"/>
                  <a:pt x="801315" y="677095"/>
                  <a:pt x="774477" y="773988"/>
                </a:cubicBezTo>
                <a:cubicBezTo>
                  <a:pt x="571711" y="760862"/>
                  <a:pt x="129503" y="748369"/>
                  <a:pt x="31180" y="604363"/>
                </a:cubicBezTo>
                <a:cubicBezTo>
                  <a:pt x="-67142" y="460357"/>
                  <a:pt x="82385" y="122268"/>
                  <a:pt x="266197" y="45382"/>
                </a:cubicBezTo>
                <a:cubicBezTo>
                  <a:pt x="335127" y="16550"/>
                  <a:pt x="393930" y="1608"/>
                  <a:pt x="451674" y="123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8" name="任意多边形: 形状 7"/>
          <p:cNvSpPr/>
          <p:nvPr userDrawn="1">
            <p:custDataLst>
              <p:tags r:id="rId5"/>
            </p:custDataLst>
          </p:nvPr>
        </p:nvSpPr>
        <p:spPr>
          <a:xfrm>
            <a:off x="3736361" y="6649177"/>
            <a:ext cx="702676" cy="208823"/>
          </a:xfrm>
          <a:custGeom>
            <a:avLst/>
            <a:gdLst>
              <a:gd name="connsiteX0" fmla="*/ 409500 w 702676"/>
              <a:gd name="connsiteY0" fmla="*/ 494 h 208823"/>
              <a:gd name="connsiteX1" fmla="*/ 526838 w 702676"/>
              <a:gd name="connsiteY1" fmla="*/ 19306 h 208823"/>
              <a:gd name="connsiteX2" fmla="*/ 562243 w 702676"/>
              <a:gd name="connsiteY2" fmla="*/ 33709 h 208823"/>
              <a:gd name="connsiteX3" fmla="*/ 681707 w 702676"/>
              <a:gd name="connsiteY3" fmla="*/ 157615 h 208823"/>
              <a:gd name="connsiteX4" fmla="*/ 702676 w 702676"/>
              <a:gd name="connsiteY4" fmla="*/ 208823 h 208823"/>
              <a:gd name="connsiteX5" fmla="*/ 49837 w 702676"/>
              <a:gd name="connsiteY5" fmla="*/ 208823 h 208823"/>
              <a:gd name="connsiteX6" fmla="*/ 0 w 702676"/>
              <a:gd name="connsiteY6" fmla="*/ 183536 h 208823"/>
              <a:gd name="connsiteX7" fmla="*/ 2003 w 702676"/>
              <a:gd name="connsiteY7" fmla="*/ 180992 h 208823"/>
              <a:gd name="connsiteX8" fmla="*/ 67447 w 702676"/>
              <a:gd name="connsiteY8" fmla="*/ 110940 h 208823"/>
              <a:gd name="connsiteX9" fmla="*/ 409500 w 702676"/>
              <a:gd name="connsiteY9" fmla="*/ 494 h 20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2676" h="208823">
                <a:moveTo>
                  <a:pt x="409500" y="494"/>
                </a:moveTo>
                <a:cubicBezTo>
                  <a:pt x="452745" y="2229"/>
                  <a:pt x="493328" y="8534"/>
                  <a:pt x="526838" y="19306"/>
                </a:cubicBezTo>
                <a:cubicBezTo>
                  <a:pt x="539023" y="23352"/>
                  <a:pt x="551486" y="28252"/>
                  <a:pt x="562243" y="33709"/>
                </a:cubicBezTo>
                <a:cubicBezTo>
                  <a:pt x="616170" y="60715"/>
                  <a:pt x="654302" y="105522"/>
                  <a:pt x="681707" y="157615"/>
                </a:cubicBezTo>
                <a:lnTo>
                  <a:pt x="702676" y="208823"/>
                </a:lnTo>
                <a:lnTo>
                  <a:pt x="49837" y="208823"/>
                </a:lnTo>
                <a:lnTo>
                  <a:pt x="0" y="183536"/>
                </a:lnTo>
                <a:lnTo>
                  <a:pt x="2003" y="180992"/>
                </a:lnTo>
                <a:cubicBezTo>
                  <a:pt x="33432" y="148515"/>
                  <a:pt x="56858" y="124795"/>
                  <a:pt x="67447" y="110940"/>
                </a:cubicBezTo>
                <a:cubicBezTo>
                  <a:pt x="126063" y="31193"/>
                  <a:pt x="279764" y="-4715"/>
                  <a:pt x="409500" y="494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9" name="任意多边形: 形状 8"/>
          <p:cNvSpPr/>
          <p:nvPr userDrawn="1">
            <p:custDataLst>
              <p:tags r:id="rId6"/>
            </p:custDataLst>
          </p:nvPr>
        </p:nvSpPr>
        <p:spPr>
          <a:xfrm>
            <a:off x="3864067" y="6515148"/>
            <a:ext cx="1181873" cy="342852"/>
          </a:xfrm>
          <a:custGeom>
            <a:avLst/>
            <a:gdLst>
              <a:gd name="connsiteX0" fmla="*/ 672460 w 1181873"/>
              <a:gd name="connsiteY0" fmla="*/ 367 h 342852"/>
              <a:gd name="connsiteX1" fmla="*/ 1111376 w 1181873"/>
              <a:gd name="connsiteY1" fmla="*/ 163975 h 342852"/>
              <a:gd name="connsiteX2" fmla="*/ 1174856 w 1181873"/>
              <a:gd name="connsiteY2" fmla="*/ 298568 h 342852"/>
              <a:gd name="connsiteX3" fmla="*/ 1181873 w 1181873"/>
              <a:gd name="connsiteY3" fmla="*/ 342852 h 342852"/>
              <a:gd name="connsiteX4" fmla="*/ 354147 w 1181873"/>
              <a:gd name="connsiteY4" fmla="*/ 342852 h 342852"/>
              <a:gd name="connsiteX5" fmla="*/ 338872 w 1181873"/>
              <a:gd name="connsiteY5" fmla="*/ 310134 h 342852"/>
              <a:gd name="connsiteX6" fmla="*/ 285936 w 1181873"/>
              <a:gd name="connsiteY6" fmla="*/ 244504 h 342852"/>
              <a:gd name="connsiteX7" fmla="*/ 0 w 1181873"/>
              <a:gd name="connsiteY7" fmla="*/ 189989 h 342852"/>
              <a:gd name="connsiteX8" fmla="*/ 672460 w 1181873"/>
              <a:gd name="connsiteY8" fmla="*/ 367 h 34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1873" h="342852">
                <a:moveTo>
                  <a:pt x="672460" y="367"/>
                </a:moveTo>
                <a:cubicBezTo>
                  <a:pt x="892367" y="-3725"/>
                  <a:pt x="992916" y="24776"/>
                  <a:pt x="1111376" y="163975"/>
                </a:cubicBezTo>
                <a:cubicBezTo>
                  <a:pt x="1140991" y="198775"/>
                  <a:pt x="1162077" y="246040"/>
                  <a:pt x="1174856" y="298568"/>
                </a:cubicBezTo>
                <a:lnTo>
                  <a:pt x="1181873" y="342852"/>
                </a:lnTo>
                <a:lnTo>
                  <a:pt x="354147" y="342852"/>
                </a:lnTo>
                <a:lnTo>
                  <a:pt x="338872" y="310134"/>
                </a:lnTo>
                <a:cubicBezTo>
                  <a:pt x="323662" y="285227"/>
                  <a:pt x="305860" y="262730"/>
                  <a:pt x="285936" y="244504"/>
                </a:cubicBezTo>
                <a:cubicBezTo>
                  <a:pt x="206242" y="171599"/>
                  <a:pt x="140227" y="159457"/>
                  <a:pt x="0" y="189989"/>
                </a:cubicBezTo>
                <a:cubicBezTo>
                  <a:pt x="77178" y="141153"/>
                  <a:pt x="451918" y="4415"/>
                  <a:pt x="672460" y="367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1" name="任意多边形 34"/>
          <p:cNvSpPr/>
          <p:nvPr userDrawn="1">
            <p:custDataLst>
              <p:tags r:id="rId7"/>
            </p:custDataLst>
          </p:nvPr>
        </p:nvSpPr>
        <p:spPr>
          <a:xfrm flipH="1">
            <a:off x="9955848" y="6112881"/>
            <a:ext cx="1148248" cy="691128"/>
          </a:xfrm>
          <a:custGeom>
            <a:avLst/>
            <a:gdLst>
              <a:gd name="connsiteX0" fmla="*/ 8864 w 13864"/>
              <a:gd name="connsiteY0" fmla="*/ 4 h 10004"/>
              <a:gd name="connsiteX1" fmla="*/ 13864 w 13864"/>
              <a:gd name="connsiteY1" fmla="*/ 8928 h 10004"/>
              <a:gd name="connsiteX2" fmla="*/ 13840 w 13864"/>
              <a:gd name="connsiteY2" fmla="*/ 9845 h 10004"/>
              <a:gd name="connsiteX3" fmla="*/ 13828 w 13864"/>
              <a:gd name="connsiteY3" fmla="*/ 10004 h 10004"/>
              <a:gd name="connsiteX4" fmla="*/ 3900 w 13864"/>
              <a:gd name="connsiteY4" fmla="*/ 10004 h 10004"/>
              <a:gd name="connsiteX5" fmla="*/ 3888 w 13864"/>
              <a:gd name="connsiteY5" fmla="*/ 9845 h 10004"/>
              <a:gd name="connsiteX6" fmla="*/ 0 w 13864"/>
              <a:gd name="connsiteY6" fmla="*/ 8052 h 10004"/>
              <a:gd name="connsiteX7" fmla="*/ 8864 w 13864"/>
              <a:gd name="connsiteY7" fmla="*/ 4 h 10004"/>
              <a:gd name="connsiteX0-1" fmla="*/ 8864 w 13864"/>
              <a:gd name="connsiteY0-2" fmla="*/ 4 h 26497"/>
              <a:gd name="connsiteX1-3" fmla="*/ 13864 w 13864"/>
              <a:gd name="connsiteY1-4" fmla="*/ 8928 h 26497"/>
              <a:gd name="connsiteX2-5" fmla="*/ 13840 w 13864"/>
              <a:gd name="connsiteY2-6" fmla="*/ 9845 h 26497"/>
              <a:gd name="connsiteX3-7" fmla="*/ 13828 w 13864"/>
              <a:gd name="connsiteY3-8" fmla="*/ 10004 h 26497"/>
              <a:gd name="connsiteX4-9" fmla="*/ 3900 w 13864"/>
              <a:gd name="connsiteY4-10" fmla="*/ 10004 h 26497"/>
              <a:gd name="connsiteX5-11" fmla="*/ 2600 w 13864"/>
              <a:gd name="connsiteY5-12" fmla="*/ 26497 h 26497"/>
              <a:gd name="connsiteX6-13" fmla="*/ 0 w 13864"/>
              <a:gd name="connsiteY6-14" fmla="*/ 8052 h 26497"/>
              <a:gd name="connsiteX7-15" fmla="*/ 8864 w 13864"/>
              <a:gd name="connsiteY7-16" fmla="*/ 4 h 26497"/>
              <a:gd name="connsiteX0-17" fmla="*/ 8864 w 13864"/>
              <a:gd name="connsiteY0-18" fmla="*/ 4 h 26497"/>
              <a:gd name="connsiteX1-19" fmla="*/ 13864 w 13864"/>
              <a:gd name="connsiteY1-20" fmla="*/ 8928 h 26497"/>
              <a:gd name="connsiteX2-21" fmla="*/ 13840 w 13864"/>
              <a:gd name="connsiteY2-22" fmla="*/ 9845 h 26497"/>
              <a:gd name="connsiteX3-23" fmla="*/ 13828 w 13864"/>
              <a:gd name="connsiteY3-24" fmla="*/ 10004 h 26497"/>
              <a:gd name="connsiteX4-25" fmla="*/ 5188 w 13864"/>
              <a:gd name="connsiteY4-26" fmla="*/ 24611 h 26497"/>
              <a:gd name="connsiteX5-27" fmla="*/ 2600 w 13864"/>
              <a:gd name="connsiteY5-28" fmla="*/ 26497 h 26497"/>
              <a:gd name="connsiteX6-29" fmla="*/ 0 w 13864"/>
              <a:gd name="connsiteY6-30" fmla="*/ 8052 h 26497"/>
              <a:gd name="connsiteX7-31" fmla="*/ 8864 w 13864"/>
              <a:gd name="connsiteY7-32" fmla="*/ 4 h 2649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3864" h="26497">
                <a:moveTo>
                  <a:pt x="8864" y="4"/>
                </a:moveTo>
                <a:cubicBezTo>
                  <a:pt x="11175" y="150"/>
                  <a:pt x="13864" y="4001"/>
                  <a:pt x="13864" y="8928"/>
                </a:cubicBezTo>
                <a:cubicBezTo>
                  <a:pt x="13864" y="9234"/>
                  <a:pt x="13856" y="9539"/>
                  <a:pt x="13840" y="9845"/>
                </a:cubicBezTo>
                <a:lnTo>
                  <a:pt x="13828" y="10004"/>
                </a:lnTo>
                <a:lnTo>
                  <a:pt x="5188" y="24611"/>
                </a:lnTo>
                <a:cubicBezTo>
                  <a:pt x="4755" y="30109"/>
                  <a:pt x="3033" y="20999"/>
                  <a:pt x="2600" y="26497"/>
                </a:cubicBezTo>
                <a:cubicBezTo>
                  <a:pt x="2584" y="26191"/>
                  <a:pt x="0" y="8358"/>
                  <a:pt x="0" y="8052"/>
                </a:cubicBezTo>
                <a:cubicBezTo>
                  <a:pt x="0" y="3125"/>
                  <a:pt x="6553" y="-142"/>
                  <a:pt x="8864" y="4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2" name="任意多边形 92"/>
          <p:cNvSpPr/>
          <p:nvPr userDrawn="1">
            <p:custDataLst>
              <p:tags r:id="rId8"/>
            </p:custDataLst>
          </p:nvPr>
        </p:nvSpPr>
        <p:spPr>
          <a:xfrm flipH="1">
            <a:off x="9582093" y="5904278"/>
            <a:ext cx="1115795" cy="469539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17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3" name="任意多边形 78"/>
          <p:cNvSpPr/>
          <p:nvPr userDrawn="1">
            <p:custDataLst>
              <p:tags r:id="rId9"/>
            </p:custDataLst>
          </p:nvPr>
        </p:nvSpPr>
        <p:spPr>
          <a:xfrm flipH="1">
            <a:off x="10029112" y="5954594"/>
            <a:ext cx="383626" cy="164971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  <a:gd name="connsiteX0-1" fmla="*/ 0 w 703258"/>
              <a:gd name="connsiteY0-2" fmla="*/ 302423 h 302423"/>
              <a:gd name="connsiteX1-3" fmla="*/ 331946 w 703258"/>
              <a:gd name="connsiteY1-4" fmla="*/ 125925 h 302423"/>
              <a:gd name="connsiteX2-5" fmla="*/ 703258 w 703258"/>
              <a:gd name="connsiteY2-6" fmla="*/ 0 h 302423"/>
              <a:gd name="connsiteX0-7" fmla="*/ 0 w 703258"/>
              <a:gd name="connsiteY0-8" fmla="*/ 302423 h 302423"/>
              <a:gd name="connsiteX1-9" fmla="*/ 366868 w 703258"/>
              <a:gd name="connsiteY1-10" fmla="*/ 134655 h 302423"/>
              <a:gd name="connsiteX2-11" fmla="*/ 703258 w 703258"/>
              <a:gd name="connsiteY2-12" fmla="*/ 0 h 3024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703258" h="302423" extrusionOk="0">
                <a:moveTo>
                  <a:pt x="0" y="302423"/>
                </a:moveTo>
                <a:cubicBezTo>
                  <a:pt x="109013" y="212675"/>
                  <a:pt x="241488" y="213060"/>
                  <a:pt x="366868" y="134655"/>
                </a:cubicBezTo>
                <a:cubicBezTo>
                  <a:pt x="492248" y="56250"/>
                  <a:pt x="632984" y="60157"/>
                  <a:pt x="703258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5" name="任意多边形 79"/>
          <p:cNvSpPr/>
          <p:nvPr userDrawn="1">
            <p:custDataLst>
              <p:tags r:id="rId10"/>
            </p:custDataLst>
          </p:nvPr>
        </p:nvSpPr>
        <p:spPr>
          <a:xfrm flipH="1">
            <a:off x="9820408" y="6030889"/>
            <a:ext cx="387959" cy="222037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6" name="任意多边形 80"/>
          <p:cNvSpPr/>
          <p:nvPr userDrawn="1">
            <p:custDataLst>
              <p:tags r:id="rId11"/>
            </p:custDataLst>
          </p:nvPr>
        </p:nvSpPr>
        <p:spPr>
          <a:xfrm flipH="1">
            <a:off x="9696746" y="6209281"/>
            <a:ext cx="270878" cy="157955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7" name="任意多边形 119"/>
          <p:cNvSpPr/>
          <p:nvPr userDrawn="1">
            <p:custDataLst>
              <p:tags r:id="rId12"/>
            </p:custDataLst>
          </p:nvPr>
        </p:nvSpPr>
        <p:spPr>
          <a:xfrm rot="1614180">
            <a:off x="4310428" y="6507558"/>
            <a:ext cx="428625" cy="267970"/>
          </a:xfrm>
          <a:custGeom>
            <a:avLst/>
            <a:gdLst>
              <a:gd name="connsiteX0" fmla="*/ 0 w 428625"/>
              <a:gd name="connsiteY0" fmla="*/ 267970 h 267970"/>
              <a:gd name="connsiteX1" fmla="*/ 428625 w 428625"/>
              <a:gd name="connsiteY1" fmla="*/ 0 h 26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5" h="267970" extrusionOk="0">
                <a:moveTo>
                  <a:pt x="0" y="267970"/>
                </a:moveTo>
                <a:cubicBezTo>
                  <a:pt x="140086" y="140800"/>
                  <a:pt x="268281" y="152046"/>
                  <a:pt x="4286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91" name="任意多边形: 形状 90"/>
          <p:cNvSpPr/>
          <p:nvPr userDrawn="1">
            <p:custDataLst>
              <p:tags r:id="rId13"/>
            </p:custDataLst>
          </p:nvPr>
        </p:nvSpPr>
        <p:spPr>
          <a:xfrm flipH="1">
            <a:off x="11763623" y="4997645"/>
            <a:ext cx="428377" cy="1860355"/>
          </a:xfrm>
          <a:custGeom>
            <a:avLst/>
            <a:gdLst>
              <a:gd name="connsiteX0" fmla="*/ 0 w 428377"/>
              <a:gd name="connsiteY0" fmla="*/ 0 h 1860355"/>
              <a:gd name="connsiteX1" fmla="*/ 0 w 428377"/>
              <a:gd name="connsiteY1" fmla="*/ 1860355 h 1860355"/>
              <a:gd name="connsiteX2" fmla="*/ 88511 w 428377"/>
              <a:gd name="connsiteY2" fmla="*/ 1860355 h 1860355"/>
              <a:gd name="connsiteX3" fmla="*/ 89896 w 428377"/>
              <a:gd name="connsiteY3" fmla="*/ 1859025 h 1860355"/>
              <a:gd name="connsiteX4" fmla="*/ 428377 w 428377"/>
              <a:gd name="connsiteY4" fmla="*/ 965710 h 1860355"/>
              <a:gd name="connsiteX5" fmla="*/ 56764 w 428377"/>
              <a:gd name="connsiteY5" fmla="*/ 40769 h 186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8377" h="1860355">
                <a:moveTo>
                  <a:pt x="0" y="0"/>
                </a:moveTo>
                <a:lnTo>
                  <a:pt x="0" y="1860355"/>
                </a:lnTo>
                <a:lnTo>
                  <a:pt x="88511" y="1860355"/>
                </a:lnTo>
                <a:lnTo>
                  <a:pt x="89896" y="1859025"/>
                </a:lnTo>
                <a:cubicBezTo>
                  <a:pt x="295476" y="1655485"/>
                  <a:pt x="428377" y="1330885"/>
                  <a:pt x="428377" y="965710"/>
                </a:cubicBezTo>
                <a:cubicBezTo>
                  <a:pt x="428377" y="580747"/>
                  <a:pt x="281016" y="241254"/>
                  <a:pt x="56764" y="40769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89" name="任意多边形: 形状 88"/>
          <p:cNvSpPr/>
          <p:nvPr userDrawn="1">
            <p:custDataLst>
              <p:tags r:id="rId14"/>
            </p:custDataLst>
          </p:nvPr>
        </p:nvSpPr>
        <p:spPr>
          <a:xfrm flipH="1">
            <a:off x="9938578" y="4595089"/>
            <a:ext cx="2253422" cy="2262911"/>
          </a:xfrm>
          <a:custGeom>
            <a:avLst/>
            <a:gdLst>
              <a:gd name="connsiteX0" fmla="*/ 569573 w 2253422"/>
              <a:gd name="connsiteY0" fmla="*/ 28 h 2262911"/>
              <a:gd name="connsiteX1" fmla="*/ 23094 w 2253422"/>
              <a:gd name="connsiteY1" fmla="*/ 67693 h 2262911"/>
              <a:gd name="connsiteX2" fmla="*/ 0 w 2253422"/>
              <a:gd name="connsiteY2" fmla="*/ 73360 h 2262911"/>
              <a:gd name="connsiteX3" fmla="*/ 0 w 2253422"/>
              <a:gd name="connsiteY3" fmla="*/ 445448 h 2262911"/>
              <a:gd name="connsiteX4" fmla="*/ 29015 w 2253422"/>
              <a:gd name="connsiteY4" fmla="*/ 463367 h 2262911"/>
              <a:gd name="connsiteX5" fmla="*/ 271242 w 2253422"/>
              <a:gd name="connsiteY5" fmla="*/ 1230804 h 2262911"/>
              <a:gd name="connsiteX6" fmla="*/ 40097 w 2253422"/>
              <a:gd name="connsiteY6" fmla="*/ 1657827 h 2262911"/>
              <a:gd name="connsiteX7" fmla="*/ 0 w 2253422"/>
              <a:gd name="connsiteY7" fmla="*/ 1703695 h 2262911"/>
              <a:gd name="connsiteX8" fmla="*/ 0 w 2253422"/>
              <a:gd name="connsiteY8" fmla="*/ 2222333 h 2262911"/>
              <a:gd name="connsiteX9" fmla="*/ 47666 w 2253422"/>
              <a:gd name="connsiteY9" fmla="*/ 2255989 h 2262911"/>
              <a:gd name="connsiteX10" fmla="*/ 59433 w 2253422"/>
              <a:gd name="connsiteY10" fmla="*/ 2262911 h 2262911"/>
              <a:gd name="connsiteX11" fmla="*/ 2050155 w 2253422"/>
              <a:gd name="connsiteY11" fmla="*/ 2262911 h 2262911"/>
              <a:gd name="connsiteX12" fmla="*/ 2051539 w 2253422"/>
              <a:gd name="connsiteY12" fmla="*/ 2262219 h 2262911"/>
              <a:gd name="connsiteX13" fmla="*/ 2162289 w 2253422"/>
              <a:gd name="connsiteY13" fmla="*/ 1867651 h 2262911"/>
              <a:gd name="connsiteX14" fmla="*/ 1594005 w 2253422"/>
              <a:gd name="connsiteY14" fmla="*/ 1680058 h 2262911"/>
              <a:gd name="connsiteX15" fmla="*/ 1853575 w 2253422"/>
              <a:gd name="connsiteY15" fmla="*/ 697791 h 2262911"/>
              <a:gd name="connsiteX16" fmla="*/ 666479 w 2253422"/>
              <a:gd name="connsiteY16" fmla="*/ 4182 h 2262911"/>
              <a:gd name="connsiteX17" fmla="*/ 569573 w 2253422"/>
              <a:gd name="connsiteY17" fmla="*/ 28 h 226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53422" h="2262911">
                <a:moveTo>
                  <a:pt x="569573" y="28"/>
                </a:moveTo>
                <a:cubicBezTo>
                  <a:pt x="404141" y="-1010"/>
                  <a:pt x="207561" y="26506"/>
                  <a:pt x="23094" y="67693"/>
                </a:cubicBezTo>
                <a:lnTo>
                  <a:pt x="0" y="73360"/>
                </a:lnTo>
                <a:lnTo>
                  <a:pt x="0" y="445448"/>
                </a:lnTo>
                <a:lnTo>
                  <a:pt x="29015" y="463367"/>
                </a:lnTo>
                <a:cubicBezTo>
                  <a:pt x="209919" y="594898"/>
                  <a:pt x="407515" y="881317"/>
                  <a:pt x="271242" y="1230804"/>
                </a:cubicBezTo>
                <a:cubicBezTo>
                  <a:pt x="173903" y="1480438"/>
                  <a:pt x="108741" y="1576754"/>
                  <a:pt x="40097" y="1657827"/>
                </a:cubicBezTo>
                <a:lnTo>
                  <a:pt x="0" y="1703695"/>
                </a:lnTo>
                <a:lnTo>
                  <a:pt x="0" y="2222333"/>
                </a:lnTo>
                <a:lnTo>
                  <a:pt x="47666" y="2255989"/>
                </a:lnTo>
                <a:lnTo>
                  <a:pt x="59433" y="2262911"/>
                </a:lnTo>
                <a:lnTo>
                  <a:pt x="2050155" y="2262911"/>
                </a:lnTo>
                <a:lnTo>
                  <a:pt x="2051539" y="2262219"/>
                </a:lnTo>
                <a:cubicBezTo>
                  <a:pt x="2250888" y="2183997"/>
                  <a:pt x="2329797" y="2060089"/>
                  <a:pt x="2162289" y="1867651"/>
                </a:cubicBezTo>
                <a:cubicBezTo>
                  <a:pt x="1843884" y="2114083"/>
                  <a:pt x="1247913" y="2260142"/>
                  <a:pt x="1594005" y="1680058"/>
                </a:cubicBezTo>
                <a:cubicBezTo>
                  <a:pt x="1791970" y="1347098"/>
                  <a:pt x="1936637" y="1120048"/>
                  <a:pt x="1853575" y="697791"/>
                </a:cubicBezTo>
                <a:cubicBezTo>
                  <a:pt x="1787125" y="360677"/>
                  <a:pt x="1368353" y="65097"/>
                  <a:pt x="666479" y="4182"/>
                </a:cubicBezTo>
                <a:cubicBezTo>
                  <a:pt x="635331" y="1413"/>
                  <a:pt x="603490" y="28"/>
                  <a:pt x="569573" y="28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80000"/>
                  <a:lumOff val="2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5" name="任意多边形 34"/>
          <p:cNvSpPr/>
          <p:nvPr userDrawn="1">
            <p:custDataLst>
              <p:tags r:id="rId15"/>
            </p:custDataLst>
          </p:nvPr>
        </p:nvSpPr>
        <p:spPr>
          <a:xfrm flipH="1">
            <a:off x="9308913" y="6336780"/>
            <a:ext cx="1655029" cy="52122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00" h="753">
                <a:moveTo>
                  <a:pt x="1250" y="0"/>
                </a:moveTo>
                <a:cubicBezTo>
                  <a:pt x="1940" y="0"/>
                  <a:pt x="2500" y="301"/>
                  <a:pt x="2500" y="672"/>
                </a:cubicBezTo>
                <a:cubicBezTo>
                  <a:pt x="2500" y="695"/>
                  <a:pt x="2498" y="718"/>
                  <a:pt x="2494" y="741"/>
                </a:cubicBezTo>
                <a:lnTo>
                  <a:pt x="2491" y="753"/>
                </a:lnTo>
                <a:lnTo>
                  <a:pt x="9" y="753"/>
                </a:lnTo>
                <a:lnTo>
                  <a:pt x="6" y="741"/>
                </a:lnTo>
                <a:cubicBezTo>
                  <a:pt x="2" y="718"/>
                  <a:pt x="0" y="695"/>
                  <a:pt x="0" y="672"/>
                </a:cubicBezTo>
                <a:cubicBezTo>
                  <a:pt x="0" y="301"/>
                  <a:pt x="560" y="0"/>
                  <a:pt x="125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6" name="任意多边形 62"/>
          <p:cNvSpPr/>
          <p:nvPr userDrawn="1">
            <p:custDataLst>
              <p:tags r:id="rId16"/>
            </p:custDataLst>
          </p:nvPr>
        </p:nvSpPr>
        <p:spPr>
          <a:xfrm flipH="1">
            <a:off x="10926603" y="6617659"/>
            <a:ext cx="1166342" cy="107290"/>
          </a:xfrm>
          <a:custGeom>
            <a:avLst/>
            <a:gdLst>
              <a:gd name="connsiteX0" fmla="*/ 0 w 1069975"/>
              <a:gd name="connsiteY0" fmla="*/ 98425 h 98425"/>
              <a:gd name="connsiteX1" fmla="*/ 534988 w 1069975"/>
              <a:gd name="connsiteY1" fmla="*/ 49213 h 98425"/>
              <a:gd name="connsiteX2" fmla="*/ 1069975 w 1069975"/>
              <a:gd name="connsiteY2" fmla="*/ 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9975" h="98425" extrusionOk="0">
                <a:moveTo>
                  <a:pt x="0" y="98425"/>
                </a:moveTo>
                <a:cubicBezTo>
                  <a:pt x="159924" y="24233"/>
                  <a:pt x="430556" y="99769"/>
                  <a:pt x="534988" y="49213"/>
                </a:cubicBezTo>
                <a:cubicBezTo>
                  <a:pt x="639420" y="-1344"/>
                  <a:pt x="914449" y="54323"/>
                  <a:pt x="10699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7" name="任意多边形 64"/>
          <p:cNvSpPr/>
          <p:nvPr userDrawn="1">
            <p:custDataLst>
              <p:tags r:id="rId17"/>
            </p:custDataLst>
          </p:nvPr>
        </p:nvSpPr>
        <p:spPr>
          <a:xfrm flipH="1">
            <a:off x="10822082" y="6285407"/>
            <a:ext cx="1117889" cy="110058"/>
          </a:xfrm>
          <a:custGeom>
            <a:avLst/>
            <a:gdLst>
              <a:gd name="connsiteX0" fmla="*/ 0 w 1025525"/>
              <a:gd name="connsiteY0" fmla="*/ 100965 h 100965"/>
              <a:gd name="connsiteX1" fmla="*/ 492252 w 1025525"/>
              <a:gd name="connsiteY1" fmla="*/ 52502 h 100965"/>
              <a:gd name="connsiteX2" fmla="*/ 1025525 w 1025525"/>
              <a:gd name="connsiteY2" fmla="*/ 0 h 10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5525" h="100965" extrusionOk="0">
                <a:moveTo>
                  <a:pt x="0" y="100965"/>
                </a:moveTo>
                <a:cubicBezTo>
                  <a:pt x="160763" y="64391"/>
                  <a:pt x="350363" y="69895"/>
                  <a:pt x="492252" y="52502"/>
                </a:cubicBezTo>
                <a:cubicBezTo>
                  <a:pt x="634141" y="35109"/>
                  <a:pt x="891116" y="32105"/>
                  <a:pt x="10255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8" name="任意多边形 65"/>
          <p:cNvSpPr/>
          <p:nvPr userDrawn="1">
            <p:custDataLst>
              <p:tags r:id="rId18"/>
            </p:custDataLst>
          </p:nvPr>
        </p:nvSpPr>
        <p:spPr>
          <a:xfrm flipH="1">
            <a:off x="10632422" y="5951771"/>
            <a:ext cx="1102661" cy="103136"/>
          </a:xfrm>
          <a:custGeom>
            <a:avLst/>
            <a:gdLst>
              <a:gd name="connsiteX0" fmla="*/ 0 w 1011555"/>
              <a:gd name="connsiteY0" fmla="*/ 94615 h 94615"/>
              <a:gd name="connsiteX1" fmla="*/ 526009 w 1011555"/>
              <a:gd name="connsiteY1" fmla="*/ 45415 h 94615"/>
              <a:gd name="connsiteX2" fmla="*/ 1011555 w 1011555"/>
              <a:gd name="connsiteY2" fmla="*/ 0 h 94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1555" h="94615" extrusionOk="0">
                <a:moveTo>
                  <a:pt x="0" y="94615"/>
                </a:moveTo>
                <a:cubicBezTo>
                  <a:pt x="107258" y="23899"/>
                  <a:pt x="333999" y="88229"/>
                  <a:pt x="526009" y="45415"/>
                </a:cubicBezTo>
                <a:cubicBezTo>
                  <a:pt x="718019" y="2601"/>
                  <a:pt x="871694" y="22696"/>
                  <a:pt x="10115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9" name="任意多边形 67"/>
          <p:cNvSpPr/>
          <p:nvPr userDrawn="1">
            <p:custDataLst>
              <p:tags r:id="rId19"/>
            </p:custDataLst>
          </p:nvPr>
        </p:nvSpPr>
        <p:spPr>
          <a:xfrm flipH="1">
            <a:off x="11186106" y="5320714"/>
            <a:ext cx="497755" cy="79381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0" name="任意多边形 68"/>
          <p:cNvSpPr/>
          <p:nvPr userDrawn="1">
            <p:custDataLst>
              <p:tags r:id="rId20"/>
            </p:custDataLst>
          </p:nvPr>
        </p:nvSpPr>
        <p:spPr>
          <a:xfrm flipH="1">
            <a:off x="10853231" y="4939095"/>
            <a:ext cx="1059053" cy="154359"/>
          </a:xfrm>
          <a:custGeom>
            <a:avLst/>
            <a:gdLst>
              <a:gd name="connsiteX0" fmla="*/ 0 w 971550"/>
              <a:gd name="connsiteY0" fmla="*/ 141605 h 141605"/>
              <a:gd name="connsiteX1" fmla="*/ 466344 w 971550"/>
              <a:gd name="connsiteY1" fmla="*/ 73635 h 141605"/>
              <a:gd name="connsiteX2" fmla="*/ 971550 w 971550"/>
              <a:gd name="connsiteY2" fmla="*/ 0 h 14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141605" extrusionOk="0">
                <a:moveTo>
                  <a:pt x="0" y="141605"/>
                </a:moveTo>
                <a:cubicBezTo>
                  <a:pt x="101290" y="94379"/>
                  <a:pt x="340695" y="143834"/>
                  <a:pt x="466344" y="73635"/>
                </a:cubicBezTo>
                <a:cubicBezTo>
                  <a:pt x="591993" y="3435"/>
                  <a:pt x="743651" y="75494"/>
                  <a:pt x="9715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1" name="任意多边形 69"/>
          <p:cNvSpPr/>
          <p:nvPr userDrawn="1">
            <p:custDataLst>
              <p:tags r:id="rId21"/>
            </p:custDataLst>
          </p:nvPr>
        </p:nvSpPr>
        <p:spPr>
          <a:xfrm flipH="1">
            <a:off x="11506835" y="4731438"/>
            <a:ext cx="685165" cy="96520"/>
          </a:xfrm>
          <a:custGeom>
            <a:avLst/>
            <a:gdLst>
              <a:gd name="connsiteX0" fmla="*/ 0 w 1079"/>
              <a:gd name="connsiteY0" fmla="*/ 152 h 152"/>
              <a:gd name="connsiteX1" fmla="*/ 361 w 1079"/>
              <a:gd name="connsiteY1" fmla="*/ 101 h 152"/>
              <a:gd name="connsiteX2" fmla="*/ 1079 w 1079"/>
              <a:gd name="connsiteY2" fmla="*/ 0 h 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9" h="152" extrusionOk="0">
                <a:moveTo>
                  <a:pt x="0" y="152"/>
                </a:moveTo>
                <a:cubicBezTo>
                  <a:pt x="106" y="137"/>
                  <a:pt x="226" y="159"/>
                  <a:pt x="361" y="101"/>
                </a:cubicBezTo>
                <a:cubicBezTo>
                  <a:pt x="640" y="21"/>
                  <a:pt x="877" y="115"/>
                  <a:pt x="107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2" name="任意多边形 92"/>
          <p:cNvSpPr/>
          <p:nvPr userDrawn="1">
            <p:custDataLst>
              <p:tags r:id="rId22"/>
            </p:custDataLst>
          </p:nvPr>
        </p:nvSpPr>
        <p:spPr>
          <a:xfrm flipH="1">
            <a:off x="8480225" y="5919724"/>
            <a:ext cx="2229683" cy="938276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3" name="任意多边形 78"/>
          <p:cNvSpPr/>
          <p:nvPr userDrawn="1">
            <p:custDataLst>
              <p:tags r:id="rId23"/>
            </p:custDataLst>
          </p:nvPr>
        </p:nvSpPr>
        <p:spPr>
          <a:xfrm flipH="1">
            <a:off x="9512418" y="5984731"/>
            <a:ext cx="709496" cy="377244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875" h="346075" extrusionOk="0">
                <a:moveTo>
                  <a:pt x="0" y="346075"/>
                </a:moveTo>
                <a:cubicBezTo>
                  <a:pt x="109013" y="256327"/>
                  <a:pt x="206566" y="247982"/>
                  <a:pt x="331946" y="169577"/>
                </a:cubicBezTo>
                <a:cubicBezTo>
                  <a:pt x="457326" y="91172"/>
                  <a:pt x="580601" y="60157"/>
                  <a:pt x="6508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4" name="任意多边形 79"/>
          <p:cNvSpPr/>
          <p:nvPr userDrawn="1">
            <p:custDataLst>
              <p:tags r:id="rId24"/>
            </p:custDataLst>
          </p:nvPr>
        </p:nvSpPr>
        <p:spPr>
          <a:xfrm flipH="1">
            <a:off x="9038267" y="6184775"/>
            <a:ext cx="775254" cy="443695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5" name="任意多边形 80"/>
          <p:cNvSpPr/>
          <p:nvPr userDrawn="1">
            <p:custDataLst>
              <p:tags r:id="rId25"/>
            </p:custDataLst>
          </p:nvPr>
        </p:nvSpPr>
        <p:spPr>
          <a:xfrm flipH="1">
            <a:off x="8791154" y="6541253"/>
            <a:ext cx="541294" cy="315639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6" name="任意多边形 118"/>
          <p:cNvSpPr/>
          <p:nvPr userDrawn="1">
            <p:custDataLst>
              <p:tags r:id="rId26"/>
            </p:custDataLst>
          </p:nvPr>
        </p:nvSpPr>
        <p:spPr>
          <a:xfrm flipH="1">
            <a:off x="7478068" y="6405584"/>
            <a:ext cx="579364" cy="213195"/>
          </a:xfrm>
          <a:custGeom>
            <a:avLst/>
            <a:gdLst>
              <a:gd name="connsiteX0" fmla="*/ 0 w 531495"/>
              <a:gd name="connsiteY0" fmla="*/ 195580 h 195580"/>
              <a:gd name="connsiteX1" fmla="*/ 531495 w 531495"/>
              <a:gd name="connsiteY1" fmla="*/ 0 h 19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1495" h="195580" extrusionOk="0">
                <a:moveTo>
                  <a:pt x="0" y="195580"/>
                </a:moveTo>
                <a:cubicBezTo>
                  <a:pt x="158491" y="124397"/>
                  <a:pt x="409610" y="108094"/>
                  <a:pt x="5314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7" name="任意多边形 119"/>
          <p:cNvSpPr/>
          <p:nvPr userDrawn="1">
            <p:custDataLst>
              <p:tags r:id="rId27"/>
            </p:custDataLst>
          </p:nvPr>
        </p:nvSpPr>
        <p:spPr>
          <a:xfrm flipH="1">
            <a:off x="7737639" y="6183390"/>
            <a:ext cx="467229" cy="292105"/>
          </a:xfrm>
          <a:custGeom>
            <a:avLst/>
            <a:gdLst>
              <a:gd name="connsiteX0" fmla="*/ 0 w 428625"/>
              <a:gd name="connsiteY0" fmla="*/ 267970 h 267970"/>
              <a:gd name="connsiteX1" fmla="*/ 428625 w 428625"/>
              <a:gd name="connsiteY1" fmla="*/ 0 h 26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5" h="267970" extrusionOk="0">
                <a:moveTo>
                  <a:pt x="0" y="267970"/>
                </a:moveTo>
                <a:cubicBezTo>
                  <a:pt x="140086" y="140800"/>
                  <a:pt x="268281" y="152046"/>
                  <a:pt x="4286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8" name="任意多边形 67"/>
          <p:cNvSpPr/>
          <p:nvPr userDrawn="1">
            <p:custDataLst>
              <p:tags r:id="rId28"/>
            </p:custDataLst>
          </p:nvPr>
        </p:nvSpPr>
        <p:spPr>
          <a:xfrm flipH="1">
            <a:off x="10548586" y="5232602"/>
            <a:ext cx="497755" cy="79381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0" name="任意多边形 90"/>
          <p:cNvSpPr/>
          <p:nvPr userDrawn="1">
            <p:custDataLst>
              <p:tags r:id="rId29"/>
            </p:custDataLst>
          </p:nvPr>
        </p:nvSpPr>
        <p:spPr>
          <a:xfrm>
            <a:off x="1830850" y="5758122"/>
            <a:ext cx="787302" cy="749421"/>
          </a:xfrm>
          <a:custGeom>
            <a:avLst/>
            <a:gdLst>
              <a:gd name="connsiteX0" fmla="*/ 64 w 1216"/>
              <a:gd name="connsiteY0" fmla="*/ 1092 h 1204"/>
              <a:gd name="connsiteX1" fmla="*/ 133 w 1216"/>
              <a:gd name="connsiteY1" fmla="*/ 155 h 1204"/>
              <a:gd name="connsiteX2" fmla="*/ 631 w 1216"/>
              <a:gd name="connsiteY2" fmla="*/ 30 h 1204"/>
              <a:gd name="connsiteX3" fmla="*/ 1208 w 1216"/>
              <a:gd name="connsiteY3" fmla="*/ 420 h 1204"/>
              <a:gd name="connsiteX4" fmla="*/ 815 w 1216"/>
              <a:gd name="connsiteY4" fmla="*/ 1133 h 1204"/>
              <a:gd name="connsiteX5" fmla="*/ 64 w 1216"/>
              <a:gd name="connsiteY5" fmla="*/ 1092 h 1204"/>
              <a:gd name="connsiteX0-1" fmla="*/ 721 w 10190"/>
              <a:gd name="connsiteY0-2" fmla="*/ 8891 h 9801"/>
              <a:gd name="connsiteX1-3" fmla="*/ 733 w 10190"/>
              <a:gd name="connsiteY1-4" fmla="*/ 1731 h 9801"/>
              <a:gd name="connsiteX2-5" fmla="*/ 5380 w 10190"/>
              <a:gd name="connsiteY2-6" fmla="*/ 70 h 9801"/>
              <a:gd name="connsiteX3-7" fmla="*/ 10121 w 10190"/>
              <a:gd name="connsiteY3-8" fmla="*/ 3309 h 9801"/>
              <a:gd name="connsiteX4-9" fmla="*/ 6892 w 10190"/>
              <a:gd name="connsiteY4-10" fmla="*/ 9231 h 9801"/>
              <a:gd name="connsiteX5-11" fmla="*/ 721 w 10190"/>
              <a:gd name="connsiteY5-12" fmla="*/ 8891 h 98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190" h="9801">
                <a:moveTo>
                  <a:pt x="721" y="8891"/>
                </a:moveTo>
                <a:cubicBezTo>
                  <a:pt x="-305" y="7641"/>
                  <a:pt x="-179" y="3185"/>
                  <a:pt x="733" y="1731"/>
                </a:cubicBezTo>
                <a:cubicBezTo>
                  <a:pt x="1645" y="278"/>
                  <a:pt x="3815" y="-193"/>
                  <a:pt x="5380" y="70"/>
                </a:cubicBezTo>
                <a:cubicBezTo>
                  <a:pt x="6945" y="333"/>
                  <a:pt x="9694" y="1715"/>
                  <a:pt x="10121" y="3309"/>
                </a:cubicBezTo>
                <a:cubicBezTo>
                  <a:pt x="10548" y="4904"/>
                  <a:pt x="8938" y="8509"/>
                  <a:pt x="6892" y="9231"/>
                </a:cubicBezTo>
                <a:cubicBezTo>
                  <a:pt x="4846" y="9954"/>
                  <a:pt x="1747" y="10141"/>
                  <a:pt x="721" y="889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1" name="任意多边形 89"/>
          <p:cNvSpPr/>
          <p:nvPr userDrawn="1">
            <p:custDataLst>
              <p:tags r:id="rId30"/>
            </p:custDataLst>
          </p:nvPr>
        </p:nvSpPr>
        <p:spPr>
          <a:xfrm>
            <a:off x="1989974" y="5546107"/>
            <a:ext cx="1075846" cy="812426"/>
          </a:xfrm>
          <a:custGeom>
            <a:avLst/>
            <a:gdLst>
              <a:gd name="connsiteX0" fmla="*/ 0 w 1706"/>
              <a:gd name="connsiteY0" fmla="*/ 374 h 1236"/>
              <a:gd name="connsiteX1" fmla="*/ 1036 w 1706"/>
              <a:gd name="connsiteY1" fmla="*/ 4 h 1236"/>
              <a:gd name="connsiteX2" fmla="*/ 1652 w 1706"/>
              <a:gd name="connsiteY2" fmla="*/ 286 h 1236"/>
              <a:gd name="connsiteX3" fmla="*/ 1524 w 1706"/>
              <a:gd name="connsiteY3" fmla="*/ 1119 h 1236"/>
              <a:gd name="connsiteX4" fmla="*/ 579 w 1706"/>
              <a:gd name="connsiteY4" fmla="*/ 1174 h 1236"/>
              <a:gd name="connsiteX5" fmla="*/ 455 w 1706"/>
              <a:gd name="connsiteY5" fmla="*/ 429 h 1236"/>
              <a:gd name="connsiteX6" fmla="*/ 0 w 1706"/>
              <a:gd name="connsiteY6" fmla="*/ 374 h 1236"/>
              <a:gd name="connsiteX0-1" fmla="*/ 0 w 9993"/>
              <a:gd name="connsiteY0-2" fmla="*/ 3029 h 10198"/>
              <a:gd name="connsiteX1-3" fmla="*/ 6073 w 9993"/>
              <a:gd name="connsiteY1-4" fmla="*/ 35 h 10198"/>
              <a:gd name="connsiteX2-5" fmla="*/ 9683 w 9993"/>
              <a:gd name="connsiteY2-6" fmla="*/ 2317 h 10198"/>
              <a:gd name="connsiteX3-7" fmla="*/ 8933 w 9993"/>
              <a:gd name="connsiteY3-8" fmla="*/ 9056 h 10198"/>
              <a:gd name="connsiteX4-9" fmla="*/ 2383 w 9993"/>
              <a:gd name="connsiteY4-10" fmla="*/ 9744 h 10198"/>
              <a:gd name="connsiteX5-11" fmla="*/ 2667 w 9993"/>
              <a:gd name="connsiteY5-12" fmla="*/ 3474 h 10198"/>
              <a:gd name="connsiteX6-13" fmla="*/ 0 w 9993"/>
              <a:gd name="connsiteY6-14" fmla="*/ 3029 h 10198"/>
              <a:gd name="connsiteX0-15" fmla="*/ 0 w 10000"/>
              <a:gd name="connsiteY0-16" fmla="*/ 2970 h 10000"/>
              <a:gd name="connsiteX1-17" fmla="*/ 6077 w 10000"/>
              <a:gd name="connsiteY1-18" fmla="*/ 34 h 10000"/>
              <a:gd name="connsiteX2-19" fmla="*/ 9690 w 10000"/>
              <a:gd name="connsiteY2-20" fmla="*/ 2272 h 10000"/>
              <a:gd name="connsiteX3-21" fmla="*/ 8939 w 10000"/>
              <a:gd name="connsiteY3-22" fmla="*/ 8880 h 10000"/>
              <a:gd name="connsiteX4-23" fmla="*/ 2385 w 10000"/>
              <a:gd name="connsiteY4-24" fmla="*/ 9555 h 10000"/>
              <a:gd name="connsiteX5-25" fmla="*/ 2669 w 10000"/>
              <a:gd name="connsiteY5-26" fmla="*/ 3407 h 10000"/>
              <a:gd name="connsiteX6-27" fmla="*/ 0 w 10000"/>
              <a:gd name="connsiteY6-28" fmla="*/ 2970 h 10000"/>
              <a:gd name="connsiteX0-29" fmla="*/ 0 w 10000"/>
              <a:gd name="connsiteY0-30" fmla="*/ 2970 h 10000"/>
              <a:gd name="connsiteX1-31" fmla="*/ 6077 w 10000"/>
              <a:gd name="connsiteY1-32" fmla="*/ 34 h 10000"/>
              <a:gd name="connsiteX2-33" fmla="*/ 9690 w 10000"/>
              <a:gd name="connsiteY2-34" fmla="*/ 2272 h 10000"/>
              <a:gd name="connsiteX3-35" fmla="*/ 8939 w 10000"/>
              <a:gd name="connsiteY3-36" fmla="*/ 8880 h 10000"/>
              <a:gd name="connsiteX4-37" fmla="*/ 2385 w 10000"/>
              <a:gd name="connsiteY4-38" fmla="*/ 9555 h 10000"/>
              <a:gd name="connsiteX5-39" fmla="*/ 2669 w 10000"/>
              <a:gd name="connsiteY5-40" fmla="*/ 3407 h 10000"/>
              <a:gd name="connsiteX6-41" fmla="*/ 0 w 10000"/>
              <a:gd name="connsiteY6-42" fmla="*/ 2970 h 10000"/>
              <a:gd name="connsiteX0-43" fmla="*/ 0 w 10000"/>
              <a:gd name="connsiteY0-44" fmla="*/ 2970 h 10000"/>
              <a:gd name="connsiteX1-45" fmla="*/ 6077 w 10000"/>
              <a:gd name="connsiteY1-46" fmla="*/ 34 h 10000"/>
              <a:gd name="connsiteX2-47" fmla="*/ 9690 w 10000"/>
              <a:gd name="connsiteY2-48" fmla="*/ 2272 h 10000"/>
              <a:gd name="connsiteX3-49" fmla="*/ 8939 w 10000"/>
              <a:gd name="connsiteY3-50" fmla="*/ 8880 h 10000"/>
              <a:gd name="connsiteX4-51" fmla="*/ 2385 w 10000"/>
              <a:gd name="connsiteY4-52" fmla="*/ 9555 h 10000"/>
              <a:gd name="connsiteX5-53" fmla="*/ 2669 w 10000"/>
              <a:gd name="connsiteY5-54" fmla="*/ 3407 h 10000"/>
              <a:gd name="connsiteX6-55" fmla="*/ 0 w 10000"/>
              <a:gd name="connsiteY6-56" fmla="*/ 2970 h 10000"/>
              <a:gd name="connsiteX0-57" fmla="*/ 0 w 10000"/>
              <a:gd name="connsiteY0-58" fmla="*/ 2970 h 10000"/>
              <a:gd name="connsiteX1-59" fmla="*/ 6077 w 10000"/>
              <a:gd name="connsiteY1-60" fmla="*/ 34 h 10000"/>
              <a:gd name="connsiteX2-61" fmla="*/ 9690 w 10000"/>
              <a:gd name="connsiteY2-62" fmla="*/ 2272 h 10000"/>
              <a:gd name="connsiteX3-63" fmla="*/ 8939 w 10000"/>
              <a:gd name="connsiteY3-64" fmla="*/ 8880 h 10000"/>
              <a:gd name="connsiteX4-65" fmla="*/ 2385 w 10000"/>
              <a:gd name="connsiteY4-66" fmla="*/ 9555 h 10000"/>
              <a:gd name="connsiteX5-67" fmla="*/ 2669 w 10000"/>
              <a:gd name="connsiteY5-68" fmla="*/ 3407 h 10000"/>
              <a:gd name="connsiteX6-69" fmla="*/ 0 w 10000"/>
              <a:gd name="connsiteY6-70" fmla="*/ 2970 h 10000"/>
              <a:gd name="connsiteX0-71" fmla="*/ 0 w 10000"/>
              <a:gd name="connsiteY0-72" fmla="*/ 2970 h 10000"/>
              <a:gd name="connsiteX1-73" fmla="*/ 6077 w 10000"/>
              <a:gd name="connsiteY1-74" fmla="*/ 34 h 10000"/>
              <a:gd name="connsiteX2-75" fmla="*/ 9690 w 10000"/>
              <a:gd name="connsiteY2-76" fmla="*/ 2272 h 10000"/>
              <a:gd name="connsiteX3-77" fmla="*/ 8939 w 10000"/>
              <a:gd name="connsiteY3-78" fmla="*/ 8880 h 10000"/>
              <a:gd name="connsiteX4-79" fmla="*/ 2385 w 10000"/>
              <a:gd name="connsiteY4-80" fmla="*/ 9555 h 10000"/>
              <a:gd name="connsiteX5-81" fmla="*/ 2669 w 10000"/>
              <a:gd name="connsiteY5-82" fmla="*/ 3407 h 10000"/>
              <a:gd name="connsiteX6-83" fmla="*/ 0 w 10000"/>
              <a:gd name="connsiteY6-84" fmla="*/ 2970 h 10000"/>
              <a:gd name="connsiteX0-85" fmla="*/ 0 w 10000"/>
              <a:gd name="connsiteY0-86" fmla="*/ 2970 h 10000"/>
              <a:gd name="connsiteX1-87" fmla="*/ 6077 w 10000"/>
              <a:gd name="connsiteY1-88" fmla="*/ 34 h 10000"/>
              <a:gd name="connsiteX2-89" fmla="*/ 9690 w 10000"/>
              <a:gd name="connsiteY2-90" fmla="*/ 2272 h 10000"/>
              <a:gd name="connsiteX3-91" fmla="*/ 8939 w 10000"/>
              <a:gd name="connsiteY3-92" fmla="*/ 8880 h 10000"/>
              <a:gd name="connsiteX4-93" fmla="*/ 2385 w 10000"/>
              <a:gd name="connsiteY4-94" fmla="*/ 9555 h 10000"/>
              <a:gd name="connsiteX5-95" fmla="*/ 2669 w 10000"/>
              <a:gd name="connsiteY5-96" fmla="*/ 3407 h 10000"/>
              <a:gd name="connsiteX6-97" fmla="*/ 0 w 10000"/>
              <a:gd name="connsiteY6-98" fmla="*/ 2970 h 10000"/>
              <a:gd name="connsiteX0-99" fmla="*/ 140 w 10140"/>
              <a:gd name="connsiteY0-100" fmla="*/ 2970 h 10000"/>
              <a:gd name="connsiteX1-101" fmla="*/ 6217 w 10140"/>
              <a:gd name="connsiteY1-102" fmla="*/ 34 h 10000"/>
              <a:gd name="connsiteX2-103" fmla="*/ 9830 w 10140"/>
              <a:gd name="connsiteY2-104" fmla="*/ 2272 h 10000"/>
              <a:gd name="connsiteX3-105" fmla="*/ 9079 w 10140"/>
              <a:gd name="connsiteY3-106" fmla="*/ 8880 h 10000"/>
              <a:gd name="connsiteX4-107" fmla="*/ 2525 w 10140"/>
              <a:gd name="connsiteY4-108" fmla="*/ 9555 h 10000"/>
              <a:gd name="connsiteX5-109" fmla="*/ 140 w 10140"/>
              <a:gd name="connsiteY5-110" fmla="*/ 2970 h 10000"/>
              <a:gd name="connsiteX0-111" fmla="*/ 40 w 10040"/>
              <a:gd name="connsiteY0-112" fmla="*/ 2970 h 10000"/>
              <a:gd name="connsiteX1-113" fmla="*/ 6117 w 10040"/>
              <a:gd name="connsiteY1-114" fmla="*/ 34 h 10000"/>
              <a:gd name="connsiteX2-115" fmla="*/ 9730 w 10040"/>
              <a:gd name="connsiteY2-116" fmla="*/ 2272 h 10000"/>
              <a:gd name="connsiteX3-117" fmla="*/ 8979 w 10040"/>
              <a:gd name="connsiteY3-118" fmla="*/ 8880 h 10000"/>
              <a:gd name="connsiteX4-119" fmla="*/ 2425 w 10040"/>
              <a:gd name="connsiteY4-120" fmla="*/ 9555 h 10000"/>
              <a:gd name="connsiteX5-121" fmla="*/ 40 w 10040"/>
              <a:gd name="connsiteY5-122" fmla="*/ 2970 h 10000"/>
              <a:gd name="connsiteX0-123" fmla="*/ 0 w 10000"/>
              <a:gd name="connsiteY0-124" fmla="*/ 2970 h 10000"/>
              <a:gd name="connsiteX1-125" fmla="*/ 6077 w 10000"/>
              <a:gd name="connsiteY1-126" fmla="*/ 34 h 10000"/>
              <a:gd name="connsiteX2-127" fmla="*/ 9690 w 10000"/>
              <a:gd name="connsiteY2-128" fmla="*/ 2272 h 10000"/>
              <a:gd name="connsiteX3-129" fmla="*/ 8939 w 10000"/>
              <a:gd name="connsiteY3-130" fmla="*/ 8880 h 10000"/>
              <a:gd name="connsiteX4-131" fmla="*/ 2385 w 10000"/>
              <a:gd name="connsiteY4-132" fmla="*/ 9555 h 10000"/>
              <a:gd name="connsiteX5-133" fmla="*/ 0 w 10000"/>
              <a:gd name="connsiteY5-134" fmla="*/ 2970 h 10000"/>
              <a:gd name="connsiteX0-135" fmla="*/ 0 w 10000"/>
              <a:gd name="connsiteY0-136" fmla="*/ 2970 h 10000"/>
              <a:gd name="connsiteX1-137" fmla="*/ 6077 w 10000"/>
              <a:gd name="connsiteY1-138" fmla="*/ 34 h 10000"/>
              <a:gd name="connsiteX2-139" fmla="*/ 9690 w 10000"/>
              <a:gd name="connsiteY2-140" fmla="*/ 2272 h 10000"/>
              <a:gd name="connsiteX3-141" fmla="*/ 8939 w 10000"/>
              <a:gd name="connsiteY3-142" fmla="*/ 8880 h 10000"/>
              <a:gd name="connsiteX4-143" fmla="*/ 2385 w 10000"/>
              <a:gd name="connsiteY4-144" fmla="*/ 9555 h 10000"/>
              <a:gd name="connsiteX5-145" fmla="*/ 0 w 10000"/>
              <a:gd name="connsiteY5-146" fmla="*/ 2970 h 10000"/>
              <a:gd name="connsiteX0-147" fmla="*/ 0 w 10000"/>
              <a:gd name="connsiteY0-148" fmla="*/ 2970 h 10000"/>
              <a:gd name="connsiteX1-149" fmla="*/ 6077 w 10000"/>
              <a:gd name="connsiteY1-150" fmla="*/ 34 h 10000"/>
              <a:gd name="connsiteX2-151" fmla="*/ 9690 w 10000"/>
              <a:gd name="connsiteY2-152" fmla="*/ 2272 h 10000"/>
              <a:gd name="connsiteX3-153" fmla="*/ 8939 w 10000"/>
              <a:gd name="connsiteY3-154" fmla="*/ 8880 h 10000"/>
              <a:gd name="connsiteX4-155" fmla="*/ 2385 w 10000"/>
              <a:gd name="connsiteY4-156" fmla="*/ 9555 h 10000"/>
              <a:gd name="connsiteX5-157" fmla="*/ 0 w 10000"/>
              <a:gd name="connsiteY5-158" fmla="*/ 2970 h 10000"/>
              <a:gd name="connsiteX0-159" fmla="*/ 0 w 10000"/>
              <a:gd name="connsiteY0-160" fmla="*/ 2970 h 10000"/>
              <a:gd name="connsiteX1-161" fmla="*/ 6077 w 10000"/>
              <a:gd name="connsiteY1-162" fmla="*/ 34 h 10000"/>
              <a:gd name="connsiteX2-163" fmla="*/ 9690 w 10000"/>
              <a:gd name="connsiteY2-164" fmla="*/ 2272 h 10000"/>
              <a:gd name="connsiteX3-165" fmla="*/ 8939 w 10000"/>
              <a:gd name="connsiteY3-166" fmla="*/ 8880 h 10000"/>
              <a:gd name="connsiteX4-167" fmla="*/ 2385 w 10000"/>
              <a:gd name="connsiteY4-168" fmla="*/ 9555 h 10000"/>
              <a:gd name="connsiteX5-169" fmla="*/ 0 w 10000"/>
              <a:gd name="connsiteY5-170" fmla="*/ 2970 h 10000"/>
              <a:gd name="connsiteX0-171" fmla="*/ 0 w 10000"/>
              <a:gd name="connsiteY0-172" fmla="*/ 2970 h 10000"/>
              <a:gd name="connsiteX1-173" fmla="*/ 6077 w 10000"/>
              <a:gd name="connsiteY1-174" fmla="*/ 34 h 10000"/>
              <a:gd name="connsiteX2-175" fmla="*/ 9690 w 10000"/>
              <a:gd name="connsiteY2-176" fmla="*/ 2272 h 10000"/>
              <a:gd name="connsiteX3-177" fmla="*/ 8939 w 10000"/>
              <a:gd name="connsiteY3-178" fmla="*/ 8880 h 10000"/>
              <a:gd name="connsiteX4-179" fmla="*/ 2385 w 10000"/>
              <a:gd name="connsiteY4-180" fmla="*/ 9555 h 10000"/>
              <a:gd name="connsiteX5-181" fmla="*/ 0 w 10000"/>
              <a:gd name="connsiteY5-182" fmla="*/ 2970 h 10000"/>
              <a:gd name="connsiteX0-183" fmla="*/ 0 w 9885"/>
              <a:gd name="connsiteY0-184" fmla="*/ 2971 h 10032"/>
              <a:gd name="connsiteX1-185" fmla="*/ 6077 w 9885"/>
              <a:gd name="connsiteY1-186" fmla="*/ 35 h 10032"/>
              <a:gd name="connsiteX2-187" fmla="*/ 9690 w 9885"/>
              <a:gd name="connsiteY2-188" fmla="*/ 2273 h 10032"/>
              <a:gd name="connsiteX3-189" fmla="*/ 8653 w 9885"/>
              <a:gd name="connsiteY3-190" fmla="*/ 8970 h 10032"/>
              <a:gd name="connsiteX4-191" fmla="*/ 2385 w 9885"/>
              <a:gd name="connsiteY4-192" fmla="*/ 9556 h 10032"/>
              <a:gd name="connsiteX5-193" fmla="*/ 0 w 9885"/>
              <a:gd name="connsiteY5-194" fmla="*/ 2971 h 10032"/>
              <a:gd name="connsiteX0-195" fmla="*/ 0 w 10052"/>
              <a:gd name="connsiteY0-196" fmla="*/ 2962 h 10123"/>
              <a:gd name="connsiteX1-197" fmla="*/ 6148 w 10052"/>
              <a:gd name="connsiteY1-198" fmla="*/ 35 h 10123"/>
              <a:gd name="connsiteX2-199" fmla="*/ 9803 w 10052"/>
              <a:gd name="connsiteY2-200" fmla="*/ 2266 h 10123"/>
              <a:gd name="connsiteX3-201" fmla="*/ 8754 w 10052"/>
              <a:gd name="connsiteY3-202" fmla="*/ 8941 h 10123"/>
              <a:gd name="connsiteX4-203" fmla="*/ 2413 w 10052"/>
              <a:gd name="connsiteY4-204" fmla="*/ 9526 h 10123"/>
              <a:gd name="connsiteX5-205" fmla="*/ 0 w 10052"/>
              <a:gd name="connsiteY5-206" fmla="*/ 2962 h 10123"/>
              <a:gd name="connsiteX0-207" fmla="*/ 0 w 10082"/>
              <a:gd name="connsiteY0-208" fmla="*/ 2961 h 10122"/>
              <a:gd name="connsiteX1-209" fmla="*/ 6148 w 10082"/>
              <a:gd name="connsiteY1-210" fmla="*/ 34 h 10122"/>
              <a:gd name="connsiteX2-211" fmla="*/ 9803 w 10082"/>
              <a:gd name="connsiteY2-212" fmla="*/ 2265 h 10122"/>
              <a:gd name="connsiteX3-213" fmla="*/ 8754 w 10082"/>
              <a:gd name="connsiteY3-214" fmla="*/ 8940 h 10122"/>
              <a:gd name="connsiteX4-215" fmla="*/ 2413 w 10082"/>
              <a:gd name="connsiteY4-216" fmla="*/ 9525 h 10122"/>
              <a:gd name="connsiteX5-217" fmla="*/ 0 w 10082"/>
              <a:gd name="connsiteY5-218" fmla="*/ 2961 h 10122"/>
              <a:gd name="connsiteX0-1-1" fmla="*/ 0 w 10112"/>
              <a:gd name="connsiteY0-2-2" fmla="*/ 3304 h 10109"/>
              <a:gd name="connsiteX1-3-3" fmla="*/ 6178 w 10112"/>
              <a:gd name="connsiteY1-4-4" fmla="*/ 21 h 10109"/>
              <a:gd name="connsiteX2-5-5" fmla="*/ 9833 w 10112"/>
              <a:gd name="connsiteY2-6-6" fmla="*/ 2252 h 10109"/>
              <a:gd name="connsiteX3-7-7" fmla="*/ 8784 w 10112"/>
              <a:gd name="connsiteY3-8-8" fmla="*/ 8927 h 10109"/>
              <a:gd name="connsiteX4-9-9" fmla="*/ 2443 w 10112"/>
              <a:gd name="connsiteY4-10-10" fmla="*/ 9512 h 10109"/>
              <a:gd name="connsiteX5-11-11" fmla="*/ 0 w 10112"/>
              <a:gd name="connsiteY5-12-12" fmla="*/ 3304 h 10109"/>
              <a:gd name="connsiteX0-13" fmla="*/ 0 w 10112"/>
              <a:gd name="connsiteY0-14" fmla="*/ 3304 h 10109"/>
              <a:gd name="connsiteX1-15" fmla="*/ 6178 w 10112"/>
              <a:gd name="connsiteY1-16" fmla="*/ 21 h 10109"/>
              <a:gd name="connsiteX2-17" fmla="*/ 9833 w 10112"/>
              <a:gd name="connsiteY2-18" fmla="*/ 2252 h 10109"/>
              <a:gd name="connsiteX3-19" fmla="*/ 8784 w 10112"/>
              <a:gd name="connsiteY3-20" fmla="*/ 8927 h 10109"/>
              <a:gd name="connsiteX4-21" fmla="*/ 2443 w 10112"/>
              <a:gd name="connsiteY4-22" fmla="*/ 9512 h 10109"/>
              <a:gd name="connsiteX5-23" fmla="*/ 0 w 10112"/>
              <a:gd name="connsiteY5-24" fmla="*/ 3304 h 10109"/>
              <a:gd name="connsiteX0-25" fmla="*/ 0 w 10112"/>
              <a:gd name="connsiteY0-26" fmla="*/ 3304 h 10109"/>
              <a:gd name="connsiteX1-27" fmla="*/ 6178 w 10112"/>
              <a:gd name="connsiteY1-28" fmla="*/ 21 h 10109"/>
              <a:gd name="connsiteX2-29" fmla="*/ 9833 w 10112"/>
              <a:gd name="connsiteY2-30" fmla="*/ 2252 h 10109"/>
              <a:gd name="connsiteX3-31" fmla="*/ 8784 w 10112"/>
              <a:gd name="connsiteY3-32" fmla="*/ 8927 h 10109"/>
              <a:gd name="connsiteX4-33" fmla="*/ 2443 w 10112"/>
              <a:gd name="connsiteY4-34" fmla="*/ 9512 h 10109"/>
              <a:gd name="connsiteX5-35" fmla="*/ 0 w 10112"/>
              <a:gd name="connsiteY5-36" fmla="*/ 3304 h 10109"/>
              <a:gd name="connsiteX0-37" fmla="*/ 0 w 10053"/>
              <a:gd name="connsiteY0-38" fmla="*/ 3508 h 10115"/>
              <a:gd name="connsiteX1-39" fmla="*/ 6119 w 10053"/>
              <a:gd name="connsiteY1-40" fmla="*/ 27 h 10115"/>
              <a:gd name="connsiteX2-41" fmla="*/ 9774 w 10053"/>
              <a:gd name="connsiteY2-42" fmla="*/ 2258 h 10115"/>
              <a:gd name="connsiteX3-43" fmla="*/ 8725 w 10053"/>
              <a:gd name="connsiteY3-44" fmla="*/ 8933 h 10115"/>
              <a:gd name="connsiteX4-45" fmla="*/ 2384 w 10053"/>
              <a:gd name="connsiteY4-46" fmla="*/ 9518 h 10115"/>
              <a:gd name="connsiteX5-47" fmla="*/ 0 w 10053"/>
              <a:gd name="connsiteY5-48" fmla="*/ 3508 h 10115"/>
              <a:gd name="connsiteX0-49" fmla="*/ 0 w 10053"/>
              <a:gd name="connsiteY0-50" fmla="*/ 3508 h 10115"/>
              <a:gd name="connsiteX1-51" fmla="*/ 6119 w 10053"/>
              <a:gd name="connsiteY1-52" fmla="*/ 27 h 10115"/>
              <a:gd name="connsiteX2-53" fmla="*/ 9774 w 10053"/>
              <a:gd name="connsiteY2-54" fmla="*/ 2258 h 10115"/>
              <a:gd name="connsiteX3-55" fmla="*/ 8725 w 10053"/>
              <a:gd name="connsiteY3-56" fmla="*/ 8933 h 10115"/>
              <a:gd name="connsiteX4-57" fmla="*/ 2384 w 10053"/>
              <a:gd name="connsiteY4-58" fmla="*/ 9518 h 10115"/>
              <a:gd name="connsiteX5-59" fmla="*/ 0 w 10053"/>
              <a:gd name="connsiteY5-60" fmla="*/ 3508 h 10115"/>
              <a:gd name="connsiteX0-61" fmla="*/ 0 w 10053"/>
              <a:gd name="connsiteY0-62" fmla="*/ 3508 h 10115"/>
              <a:gd name="connsiteX1-63" fmla="*/ 6119 w 10053"/>
              <a:gd name="connsiteY1-64" fmla="*/ 27 h 10115"/>
              <a:gd name="connsiteX2-65" fmla="*/ 9774 w 10053"/>
              <a:gd name="connsiteY2-66" fmla="*/ 2258 h 10115"/>
              <a:gd name="connsiteX3-67" fmla="*/ 8725 w 10053"/>
              <a:gd name="connsiteY3-68" fmla="*/ 8933 h 10115"/>
              <a:gd name="connsiteX4-69" fmla="*/ 2384 w 10053"/>
              <a:gd name="connsiteY4-70" fmla="*/ 9518 h 10115"/>
              <a:gd name="connsiteX5-71" fmla="*/ 0 w 10053"/>
              <a:gd name="connsiteY5-72" fmla="*/ 3508 h 10115"/>
              <a:gd name="connsiteX0-73" fmla="*/ 0 w 10053"/>
              <a:gd name="connsiteY0-74" fmla="*/ 3508 h 10115"/>
              <a:gd name="connsiteX1-75" fmla="*/ 6119 w 10053"/>
              <a:gd name="connsiteY1-76" fmla="*/ 27 h 10115"/>
              <a:gd name="connsiteX2-77" fmla="*/ 9774 w 10053"/>
              <a:gd name="connsiteY2-78" fmla="*/ 2258 h 10115"/>
              <a:gd name="connsiteX3-79" fmla="*/ 8725 w 10053"/>
              <a:gd name="connsiteY3-80" fmla="*/ 8933 h 10115"/>
              <a:gd name="connsiteX4-81" fmla="*/ 2384 w 10053"/>
              <a:gd name="connsiteY4-82" fmla="*/ 9518 h 10115"/>
              <a:gd name="connsiteX5-83" fmla="*/ 0 w 10053"/>
              <a:gd name="connsiteY5-84" fmla="*/ 3508 h 10115"/>
              <a:gd name="connsiteX0-85-13" fmla="*/ 0 w 10053"/>
              <a:gd name="connsiteY0-86-14" fmla="*/ 3508 h 10115"/>
              <a:gd name="connsiteX1-87-15" fmla="*/ 6119 w 10053"/>
              <a:gd name="connsiteY1-88-16" fmla="*/ 27 h 10115"/>
              <a:gd name="connsiteX2-89-17" fmla="*/ 9774 w 10053"/>
              <a:gd name="connsiteY2-90-18" fmla="*/ 2258 h 10115"/>
              <a:gd name="connsiteX3-91-19" fmla="*/ 8725 w 10053"/>
              <a:gd name="connsiteY3-92-20" fmla="*/ 8933 h 10115"/>
              <a:gd name="connsiteX4-93-21" fmla="*/ 2384 w 10053"/>
              <a:gd name="connsiteY4-94-22" fmla="*/ 9518 h 10115"/>
              <a:gd name="connsiteX5-95-23" fmla="*/ 0 w 10053"/>
              <a:gd name="connsiteY5-96-24" fmla="*/ 3508 h 10115"/>
              <a:gd name="connsiteX0-97" fmla="*/ 0 w 10053"/>
              <a:gd name="connsiteY0-98" fmla="*/ 3508 h 10115"/>
              <a:gd name="connsiteX1-99" fmla="*/ 6119 w 10053"/>
              <a:gd name="connsiteY1-100" fmla="*/ 27 h 10115"/>
              <a:gd name="connsiteX2-101" fmla="*/ 9774 w 10053"/>
              <a:gd name="connsiteY2-102" fmla="*/ 2258 h 10115"/>
              <a:gd name="connsiteX3-103" fmla="*/ 8725 w 10053"/>
              <a:gd name="connsiteY3-104" fmla="*/ 8933 h 10115"/>
              <a:gd name="connsiteX4-105" fmla="*/ 2384 w 10053"/>
              <a:gd name="connsiteY4-106" fmla="*/ 9518 h 10115"/>
              <a:gd name="connsiteX5-107" fmla="*/ 0 w 10053"/>
              <a:gd name="connsiteY5-108" fmla="*/ 3508 h 10115"/>
              <a:gd name="connsiteX0-109" fmla="*/ 0 w 10053"/>
              <a:gd name="connsiteY0-110" fmla="*/ 3508 h 10115"/>
              <a:gd name="connsiteX1-111" fmla="*/ 6119 w 10053"/>
              <a:gd name="connsiteY1-112" fmla="*/ 27 h 10115"/>
              <a:gd name="connsiteX2-113" fmla="*/ 9774 w 10053"/>
              <a:gd name="connsiteY2-114" fmla="*/ 2258 h 10115"/>
              <a:gd name="connsiteX3-115" fmla="*/ 8725 w 10053"/>
              <a:gd name="connsiteY3-116" fmla="*/ 8933 h 10115"/>
              <a:gd name="connsiteX4-117" fmla="*/ 2384 w 10053"/>
              <a:gd name="connsiteY4-118" fmla="*/ 9518 h 10115"/>
              <a:gd name="connsiteX5-119" fmla="*/ 0 w 10053"/>
              <a:gd name="connsiteY5-120" fmla="*/ 3508 h 10115"/>
            </a:gdLst>
            <a:ahLst/>
            <a:cxnLst>
              <a:cxn ang="0">
                <a:pos x="connsiteX0-1-1" y="connsiteY0-2-2"/>
              </a:cxn>
              <a:cxn ang="0">
                <a:pos x="connsiteX1-3-3" y="connsiteY1-4-4"/>
              </a:cxn>
              <a:cxn ang="0">
                <a:pos x="connsiteX2-5-5" y="connsiteY2-6-6"/>
              </a:cxn>
              <a:cxn ang="0">
                <a:pos x="connsiteX3-7-7" y="connsiteY3-8-8"/>
              </a:cxn>
              <a:cxn ang="0">
                <a:pos x="connsiteX4-9-9" y="connsiteY4-10-10"/>
              </a:cxn>
              <a:cxn ang="0">
                <a:pos x="connsiteX5-11-11" y="connsiteY5-12-12"/>
              </a:cxn>
            </a:cxnLst>
            <a:rect l="l" t="t" r="r" b="b"/>
            <a:pathLst>
              <a:path w="10053" h="10115">
                <a:moveTo>
                  <a:pt x="0" y="3508"/>
                </a:moveTo>
                <a:cubicBezTo>
                  <a:pt x="1311" y="2046"/>
                  <a:pt x="4490" y="235"/>
                  <a:pt x="6119" y="27"/>
                </a:cubicBezTo>
                <a:cubicBezTo>
                  <a:pt x="7748" y="-181"/>
                  <a:pt x="9273" y="833"/>
                  <a:pt x="9774" y="2258"/>
                </a:cubicBezTo>
                <a:cubicBezTo>
                  <a:pt x="10275" y="3683"/>
                  <a:pt x="10202" y="7338"/>
                  <a:pt x="8725" y="8933"/>
                </a:cubicBezTo>
                <a:cubicBezTo>
                  <a:pt x="7248" y="10528"/>
                  <a:pt x="4028" y="10285"/>
                  <a:pt x="2384" y="9518"/>
                </a:cubicBezTo>
                <a:cubicBezTo>
                  <a:pt x="5712" y="3337"/>
                  <a:pt x="669" y="1986"/>
                  <a:pt x="0" y="3508"/>
                </a:cubicBezTo>
                <a:close/>
              </a:path>
            </a:pathLst>
          </a:custGeom>
          <a:gradFill>
            <a:gsLst>
              <a:gs pos="17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80000"/>
                  <a:lumOff val="2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93" name="任意多边形: 形状 92"/>
          <p:cNvSpPr/>
          <p:nvPr userDrawn="1">
            <p:custDataLst>
              <p:tags r:id="rId31"/>
            </p:custDataLst>
          </p:nvPr>
        </p:nvSpPr>
        <p:spPr>
          <a:xfrm>
            <a:off x="0" y="5491890"/>
            <a:ext cx="1062098" cy="1366110"/>
          </a:xfrm>
          <a:custGeom>
            <a:avLst/>
            <a:gdLst>
              <a:gd name="connsiteX0" fmla="*/ 379388 w 1062098"/>
              <a:gd name="connsiteY0" fmla="*/ 38 h 1366110"/>
              <a:gd name="connsiteX1" fmla="*/ 952286 w 1062098"/>
              <a:gd name="connsiteY1" fmla="*/ 242653 h 1366110"/>
              <a:gd name="connsiteX2" fmla="*/ 998593 w 1062098"/>
              <a:gd name="connsiteY2" fmla="*/ 1136200 h 1366110"/>
              <a:gd name="connsiteX3" fmla="*/ 902785 w 1062098"/>
              <a:gd name="connsiteY3" fmla="*/ 1364881 h 1366110"/>
              <a:gd name="connsiteX4" fmla="*/ 901366 w 1062098"/>
              <a:gd name="connsiteY4" fmla="*/ 1366110 h 1366110"/>
              <a:gd name="connsiteX5" fmla="*/ 0 w 1062098"/>
              <a:gd name="connsiteY5" fmla="*/ 1366110 h 1366110"/>
              <a:gd name="connsiteX6" fmla="*/ 0 w 1062098"/>
              <a:gd name="connsiteY6" fmla="*/ 79950 h 1366110"/>
              <a:gd name="connsiteX7" fmla="*/ 9000 w 1062098"/>
              <a:gd name="connsiteY7" fmla="*/ 74475 h 1366110"/>
              <a:gd name="connsiteX8" fmla="*/ 205869 w 1062098"/>
              <a:gd name="connsiteY8" fmla="*/ 8235 h 1366110"/>
              <a:gd name="connsiteX9" fmla="*/ 379388 w 1062098"/>
              <a:gd name="connsiteY9" fmla="*/ 38 h 136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2098" h="1366110">
                <a:moveTo>
                  <a:pt x="379388" y="38"/>
                </a:moveTo>
                <a:cubicBezTo>
                  <a:pt x="582715" y="-1875"/>
                  <a:pt x="828977" y="66703"/>
                  <a:pt x="952286" y="242653"/>
                </a:cubicBezTo>
                <a:cubicBezTo>
                  <a:pt x="1109660" y="467508"/>
                  <a:pt x="1072224" y="846593"/>
                  <a:pt x="998593" y="1136200"/>
                </a:cubicBezTo>
                <a:cubicBezTo>
                  <a:pt x="971270" y="1244803"/>
                  <a:pt x="943947" y="1315292"/>
                  <a:pt x="902785" y="1364881"/>
                </a:cubicBezTo>
                <a:cubicBezTo>
                  <a:pt x="902253" y="1365291"/>
                  <a:pt x="901898" y="1365700"/>
                  <a:pt x="901366" y="1366110"/>
                </a:cubicBezTo>
                <a:lnTo>
                  <a:pt x="0" y="1366110"/>
                </a:lnTo>
                <a:lnTo>
                  <a:pt x="0" y="79950"/>
                </a:lnTo>
                <a:lnTo>
                  <a:pt x="9000" y="74475"/>
                </a:lnTo>
                <a:cubicBezTo>
                  <a:pt x="62497" y="46752"/>
                  <a:pt x="126361" y="26830"/>
                  <a:pt x="205869" y="8235"/>
                </a:cubicBezTo>
                <a:cubicBezTo>
                  <a:pt x="252354" y="-2558"/>
                  <a:pt x="322968" y="721"/>
                  <a:pt x="379388" y="38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70000"/>
                </a:schemeClr>
              </a:gs>
              <a:gs pos="55000">
                <a:schemeClr val="accent1">
                  <a:lumMod val="100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3" name="任意多边形 98"/>
          <p:cNvSpPr/>
          <p:nvPr userDrawn="1">
            <p:custDataLst>
              <p:tags r:id="rId32"/>
            </p:custDataLst>
          </p:nvPr>
        </p:nvSpPr>
        <p:spPr>
          <a:xfrm>
            <a:off x="0" y="5149813"/>
            <a:ext cx="2156226" cy="1708187"/>
          </a:xfrm>
          <a:custGeom>
            <a:avLst/>
            <a:gdLst>
              <a:gd name="connsiteX0" fmla="*/ 2355 w 3395"/>
              <a:gd name="connsiteY0" fmla="*/ 0 h 2690"/>
              <a:gd name="connsiteX1" fmla="*/ 3288 w 3395"/>
              <a:gd name="connsiteY1" fmla="*/ 475 h 2690"/>
              <a:gd name="connsiteX2" fmla="*/ 3048 w 3395"/>
              <a:gd name="connsiteY2" fmla="*/ 1824 h 2690"/>
              <a:gd name="connsiteX3" fmla="*/ 3288 w 3395"/>
              <a:gd name="connsiteY3" fmla="*/ 2339 h 2690"/>
              <a:gd name="connsiteX4" fmla="*/ 2742 w 3395"/>
              <a:gd name="connsiteY4" fmla="*/ 2686 h 2690"/>
              <a:gd name="connsiteX5" fmla="*/ 2734 w 3395"/>
              <a:gd name="connsiteY5" fmla="*/ 2690 h 2690"/>
              <a:gd name="connsiteX6" fmla="*/ 941 w 3395"/>
              <a:gd name="connsiteY6" fmla="*/ 2690 h 2690"/>
              <a:gd name="connsiteX7" fmla="*/ 925 w 3395"/>
              <a:gd name="connsiteY7" fmla="*/ 2674 h 2690"/>
              <a:gd name="connsiteX8" fmla="*/ 768 w 3395"/>
              <a:gd name="connsiteY8" fmla="*/ 1930 h 2690"/>
              <a:gd name="connsiteX9" fmla="*/ 1028 w 3395"/>
              <a:gd name="connsiteY9" fmla="*/ 934 h 2690"/>
              <a:gd name="connsiteX10" fmla="*/ 0 w 3395"/>
              <a:gd name="connsiteY10" fmla="*/ 679 h 2690"/>
              <a:gd name="connsiteX11" fmla="*/ 1933 w 3395"/>
              <a:gd name="connsiteY11" fmla="*/ 29 h 2690"/>
              <a:gd name="connsiteX12" fmla="*/ 2355 w 3395"/>
              <a:gd name="connsiteY12" fmla="*/ 0 h 2690"/>
              <a:gd name="connsiteX0-1" fmla="*/ 6937 w 10001"/>
              <a:gd name="connsiteY0-2" fmla="*/ 0 h 10000"/>
              <a:gd name="connsiteX1-3" fmla="*/ 9685 w 10001"/>
              <a:gd name="connsiteY1-4" fmla="*/ 1766 h 10000"/>
              <a:gd name="connsiteX2-5" fmla="*/ 8978 w 10001"/>
              <a:gd name="connsiteY2-6" fmla="*/ 6781 h 10000"/>
              <a:gd name="connsiteX3-7" fmla="*/ 9685 w 10001"/>
              <a:gd name="connsiteY3-8" fmla="*/ 8695 h 10000"/>
              <a:gd name="connsiteX4-9" fmla="*/ 8077 w 10001"/>
              <a:gd name="connsiteY4-10" fmla="*/ 9985 h 10000"/>
              <a:gd name="connsiteX5-11" fmla="*/ 8053 w 10001"/>
              <a:gd name="connsiteY5-12" fmla="*/ 10000 h 10000"/>
              <a:gd name="connsiteX6-13" fmla="*/ 2772 w 10001"/>
              <a:gd name="connsiteY6-14" fmla="*/ 10000 h 10000"/>
              <a:gd name="connsiteX7-15" fmla="*/ 2725 w 10001"/>
              <a:gd name="connsiteY7-16" fmla="*/ 9941 h 10000"/>
              <a:gd name="connsiteX8-17" fmla="*/ 2262 w 10001"/>
              <a:gd name="connsiteY8-18" fmla="*/ 7175 h 10000"/>
              <a:gd name="connsiteX9-19" fmla="*/ 3028 w 10001"/>
              <a:gd name="connsiteY9-20" fmla="*/ 3472 h 10000"/>
              <a:gd name="connsiteX10-21" fmla="*/ 0 w 10001"/>
              <a:gd name="connsiteY10-22" fmla="*/ 2524 h 10000"/>
              <a:gd name="connsiteX11-23" fmla="*/ 5694 w 10001"/>
              <a:gd name="connsiteY11-24" fmla="*/ 108 h 10000"/>
              <a:gd name="connsiteX12-25" fmla="*/ 6937 w 10001"/>
              <a:gd name="connsiteY12-26" fmla="*/ 0 h 10000"/>
              <a:gd name="connsiteX0-27" fmla="*/ 6937 w 10001"/>
              <a:gd name="connsiteY0-28" fmla="*/ 0 h 10000"/>
              <a:gd name="connsiteX1-29" fmla="*/ 9685 w 10001"/>
              <a:gd name="connsiteY1-30" fmla="*/ 1766 h 10000"/>
              <a:gd name="connsiteX2-31" fmla="*/ 8978 w 10001"/>
              <a:gd name="connsiteY2-32" fmla="*/ 6781 h 10000"/>
              <a:gd name="connsiteX3-33" fmla="*/ 9685 w 10001"/>
              <a:gd name="connsiteY3-34" fmla="*/ 8695 h 10000"/>
              <a:gd name="connsiteX4-35" fmla="*/ 8077 w 10001"/>
              <a:gd name="connsiteY4-36" fmla="*/ 9985 h 10000"/>
              <a:gd name="connsiteX5-37" fmla="*/ 8053 w 10001"/>
              <a:gd name="connsiteY5-38" fmla="*/ 10000 h 10000"/>
              <a:gd name="connsiteX6-39" fmla="*/ 2772 w 10001"/>
              <a:gd name="connsiteY6-40" fmla="*/ 10000 h 10000"/>
              <a:gd name="connsiteX7-41" fmla="*/ 2725 w 10001"/>
              <a:gd name="connsiteY7-42" fmla="*/ 9941 h 10000"/>
              <a:gd name="connsiteX8-43" fmla="*/ 2262 w 10001"/>
              <a:gd name="connsiteY8-44" fmla="*/ 7175 h 10000"/>
              <a:gd name="connsiteX9-45" fmla="*/ 3028 w 10001"/>
              <a:gd name="connsiteY9-46" fmla="*/ 3472 h 10000"/>
              <a:gd name="connsiteX10-47" fmla="*/ 0 w 10001"/>
              <a:gd name="connsiteY10-48" fmla="*/ 2524 h 10000"/>
              <a:gd name="connsiteX11-49" fmla="*/ 5694 w 10001"/>
              <a:gd name="connsiteY11-50" fmla="*/ 108 h 10000"/>
              <a:gd name="connsiteX12-51" fmla="*/ 6937 w 10001"/>
              <a:gd name="connsiteY12-52" fmla="*/ 0 h 10000"/>
              <a:gd name="connsiteX0-53" fmla="*/ 6937 w 10001"/>
              <a:gd name="connsiteY0-54" fmla="*/ 0 h 10000"/>
              <a:gd name="connsiteX1-55" fmla="*/ 9685 w 10001"/>
              <a:gd name="connsiteY1-56" fmla="*/ 1766 h 10000"/>
              <a:gd name="connsiteX2-57" fmla="*/ 8978 w 10001"/>
              <a:gd name="connsiteY2-58" fmla="*/ 6781 h 10000"/>
              <a:gd name="connsiteX3-59" fmla="*/ 9685 w 10001"/>
              <a:gd name="connsiteY3-60" fmla="*/ 8695 h 10000"/>
              <a:gd name="connsiteX4-61" fmla="*/ 8077 w 10001"/>
              <a:gd name="connsiteY4-62" fmla="*/ 9985 h 10000"/>
              <a:gd name="connsiteX5-63" fmla="*/ 8053 w 10001"/>
              <a:gd name="connsiteY5-64" fmla="*/ 10000 h 10000"/>
              <a:gd name="connsiteX6-65" fmla="*/ 2772 w 10001"/>
              <a:gd name="connsiteY6-66" fmla="*/ 10000 h 10000"/>
              <a:gd name="connsiteX7-67" fmla="*/ 2725 w 10001"/>
              <a:gd name="connsiteY7-68" fmla="*/ 9941 h 10000"/>
              <a:gd name="connsiteX8-69" fmla="*/ 2262 w 10001"/>
              <a:gd name="connsiteY8-70" fmla="*/ 7175 h 10000"/>
              <a:gd name="connsiteX9-71" fmla="*/ 3028 w 10001"/>
              <a:gd name="connsiteY9-72" fmla="*/ 3472 h 10000"/>
              <a:gd name="connsiteX10-73" fmla="*/ 0 w 10001"/>
              <a:gd name="connsiteY10-74" fmla="*/ 2524 h 10000"/>
              <a:gd name="connsiteX11-75" fmla="*/ 5694 w 10001"/>
              <a:gd name="connsiteY11-76" fmla="*/ 108 h 10000"/>
              <a:gd name="connsiteX12-77" fmla="*/ 6937 w 10001"/>
              <a:gd name="connsiteY12-78" fmla="*/ 0 h 10000"/>
              <a:gd name="connsiteX0-79" fmla="*/ 6937 w 10001"/>
              <a:gd name="connsiteY0-80" fmla="*/ 0 h 10000"/>
              <a:gd name="connsiteX1-81" fmla="*/ 9685 w 10001"/>
              <a:gd name="connsiteY1-82" fmla="*/ 1766 h 10000"/>
              <a:gd name="connsiteX2-83" fmla="*/ 8978 w 10001"/>
              <a:gd name="connsiteY2-84" fmla="*/ 6781 h 10000"/>
              <a:gd name="connsiteX3-85" fmla="*/ 9685 w 10001"/>
              <a:gd name="connsiteY3-86" fmla="*/ 8695 h 10000"/>
              <a:gd name="connsiteX4-87" fmla="*/ 8077 w 10001"/>
              <a:gd name="connsiteY4-88" fmla="*/ 9985 h 10000"/>
              <a:gd name="connsiteX5-89" fmla="*/ 8053 w 10001"/>
              <a:gd name="connsiteY5-90" fmla="*/ 10000 h 10000"/>
              <a:gd name="connsiteX6-91" fmla="*/ 2772 w 10001"/>
              <a:gd name="connsiteY6-92" fmla="*/ 10000 h 10000"/>
              <a:gd name="connsiteX7-93" fmla="*/ 2725 w 10001"/>
              <a:gd name="connsiteY7-94" fmla="*/ 9941 h 10000"/>
              <a:gd name="connsiteX8-95" fmla="*/ 2262 w 10001"/>
              <a:gd name="connsiteY8-96" fmla="*/ 7175 h 10000"/>
              <a:gd name="connsiteX9-97" fmla="*/ 3028 w 10001"/>
              <a:gd name="connsiteY9-98" fmla="*/ 3472 h 10000"/>
              <a:gd name="connsiteX10-99" fmla="*/ 0 w 10001"/>
              <a:gd name="connsiteY10-100" fmla="*/ 2524 h 10000"/>
              <a:gd name="connsiteX11-101" fmla="*/ 5694 w 10001"/>
              <a:gd name="connsiteY11-102" fmla="*/ 108 h 10000"/>
              <a:gd name="connsiteX12-103" fmla="*/ 6937 w 10001"/>
              <a:gd name="connsiteY12-104" fmla="*/ 0 h 10000"/>
              <a:gd name="connsiteX0-105" fmla="*/ 6937 w 10001"/>
              <a:gd name="connsiteY0-106" fmla="*/ 0 h 10000"/>
              <a:gd name="connsiteX1-107" fmla="*/ 9685 w 10001"/>
              <a:gd name="connsiteY1-108" fmla="*/ 1766 h 10000"/>
              <a:gd name="connsiteX2-109" fmla="*/ 8978 w 10001"/>
              <a:gd name="connsiteY2-110" fmla="*/ 6781 h 10000"/>
              <a:gd name="connsiteX3-111" fmla="*/ 9685 w 10001"/>
              <a:gd name="connsiteY3-112" fmla="*/ 8695 h 10000"/>
              <a:gd name="connsiteX4-113" fmla="*/ 8077 w 10001"/>
              <a:gd name="connsiteY4-114" fmla="*/ 9985 h 10000"/>
              <a:gd name="connsiteX5-115" fmla="*/ 8053 w 10001"/>
              <a:gd name="connsiteY5-116" fmla="*/ 10000 h 10000"/>
              <a:gd name="connsiteX6-117" fmla="*/ 2772 w 10001"/>
              <a:gd name="connsiteY6-118" fmla="*/ 10000 h 10000"/>
              <a:gd name="connsiteX7-119" fmla="*/ 2725 w 10001"/>
              <a:gd name="connsiteY7-120" fmla="*/ 9941 h 10000"/>
              <a:gd name="connsiteX8-121" fmla="*/ 2262 w 10001"/>
              <a:gd name="connsiteY8-122" fmla="*/ 7175 h 10000"/>
              <a:gd name="connsiteX9-123" fmla="*/ 3028 w 10001"/>
              <a:gd name="connsiteY9-124" fmla="*/ 3472 h 10000"/>
              <a:gd name="connsiteX10-125" fmla="*/ 0 w 10001"/>
              <a:gd name="connsiteY10-126" fmla="*/ 2524 h 10000"/>
              <a:gd name="connsiteX11-127" fmla="*/ 5694 w 10001"/>
              <a:gd name="connsiteY11-128" fmla="*/ 108 h 10000"/>
              <a:gd name="connsiteX12-129" fmla="*/ 6937 w 10001"/>
              <a:gd name="connsiteY12-130" fmla="*/ 0 h 10000"/>
              <a:gd name="connsiteX0-131" fmla="*/ 6937 w 10001"/>
              <a:gd name="connsiteY0-132" fmla="*/ 0 h 10000"/>
              <a:gd name="connsiteX1-133" fmla="*/ 9685 w 10001"/>
              <a:gd name="connsiteY1-134" fmla="*/ 1766 h 10000"/>
              <a:gd name="connsiteX2-135" fmla="*/ 8978 w 10001"/>
              <a:gd name="connsiteY2-136" fmla="*/ 6781 h 10000"/>
              <a:gd name="connsiteX3-137" fmla="*/ 9685 w 10001"/>
              <a:gd name="connsiteY3-138" fmla="*/ 8695 h 10000"/>
              <a:gd name="connsiteX4-139" fmla="*/ 8077 w 10001"/>
              <a:gd name="connsiteY4-140" fmla="*/ 9985 h 10000"/>
              <a:gd name="connsiteX5-141" fmla="*/ 8053 w 10001"/>
              <a:gd name="connsiteY5-142" fmla="*/ 10000 h 10000"/>
              <a:gd name="connsiteX6-143" fmla="*/ 2772 w 10001"/>
              <a:gd name="connsiteY6-144" fmla="*/ 10000 h 10000"/>
              <a:gd name="connsiteX7-145" fmla="*/ 2725 w 10001"/>
              <a:gd name="connsiteY7-146" fmla="*/ 9941 h 10000"/>
              <a:gd name="connsiteX8-147" fmla="*/ 2262 w 10001"/>
              <a:gd name="connsiteY8-148" fmla="*/ 7175 h 10000"/>
              <a:gd name="connsiteX9-149" fmla="*/ 3028 w 10001"/>
              <a:gd name="connsiteY9-150" fmla="*/ 3472 h 10000"/>
              <a:gd name="connsiteX10-151" fmla="*/ 0 w 10001"/>
              <a:gd name="connsiteY10-152" fmla="*/ 2524 h 10000"/>
              <a:gd name="connsiteX11-153" fmla="*/ 5694 w 10001"/>
              <a:gd name="connsiteY11-154" fmla="*/ 108 h 10000"/>
              <a:gd name="connsiteX12-155" fmla="*/ 6937 w 10001"/>
              <a:gd name="connsiteY12-156" fmla="*/ 0 h 10000"/>
              <a:gd name="connsiteX0-157" fmla="*/ 6937 w 10001"/>
              <a:gd name="connsiteY0-158" fmla="*/ 0 h 10000"/>
              <a:gd name="connsiteX1-159" fmla="*/ 9685 w 10001"/>
              <a:gd name="connsiteY1-160" fmla="*/ 1766 h 10000"/>
              <a:gd name="connsiteX2-161" fmla="*/ 8978 w 10001"/>
              <a:gd name="connsiteY2-162" fmla="*/ 6781 h 10000"/>
              <a:gd name="connsiteX3-163" fmla="*/ 9685 w 10001"/>
              <a:gd name="connsiteY3-164" fmla="*/ 8695 h 10000"/>
              <a:gd name="connsiteX4-165" fmla="*/ 8077 w 10001"/>
              <a:gd name="connsiteY4-166" fmla="*/ 9985 h 10000"/>
              <a:gd name="connsiteX5-167" fmla="*/ 8053 w 10001"/>
              <a:gd name="connsiteY5-168" fmla="*/ 10000 h 10000"/>
              <a:gd name="connsiteX6-169" fmla="*/ 2772 w 10001"/>
              <a:gd name="connsiteY6-170" fmla="*/ 10000 h 10000"/>
              <a:gd name="connsiteX7-171" fmla="*/ 2725 w 10001"/>
              <a:gd name="connsiteY7-172" fmla="*/ 9941 h 10000"/>
              <a:gd name="connsiteX8-173" fmla="*/ 2262 w 10001"/>
              <a:gd name="connsiteY8-174" fmla="*/ 7175 h 10000"/>
              <a:gd name="connsiteX9-175" fmla="*/ 3028 w 10001"/>
              <a:gd name="connsiteY9-176" fmla="*/ 3472 h 10000"/>
              <a:gd name="connsiteX10-177" fmla="*/ 0 w 10001"/>
              <a:gd name="connsiteY10-178" fmla="*/ 2524 h 10000"/>
              <a:gd name="connsiteX11-179" fmla="*/ 5694 w 10001"/>
              <a:gd name="connsiteY11-180" fmla="*/ 108 h 10000"/>
              <a:gd name="connsiteX12-181" fmla="*/ 6937 w 10001"/>
              <a:gd name="connsiteY12-182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10001" h="10000">
                <a:moveTo>
                  <a:pt x="6937" y="0"/>
                </a:moveTo>
                <a:cubicBezTo>
                  <a:pt x="8147" y="11"/>
                  <a:pt x="9211" y="428"/>
                  <a:pt x="9685" y="1766"/>
                </a:cubicBezTo>
                <a:cubicBezTo>
                  <a:pt x="10318" y="3550"/>
                  <a:pt x="8898" y="5238"/>
                  <a:pt x="8978" y="6781"/>
                </a:cubicBezTo>
                <a:cubicBezTo>
                  <a:pt x="9057" y="8323"/>
                  <a:pt x="10666" y="7788"/>
                  <a:pt x="9685" y="8695"/>
                </a:cubicBezTo>
                <a:cubicBezTo>
                  <a:pt x="9225" y="9123"/>
                  <a:pt x="8672" y="9584"/>
                  <a:pt x="8077" y="9985"/>
                </a:cubicBezTo>
                <a:lnTo>
                  <a:pt x="8053" y="10000"/>
                </a:lnTo>
                <a:lnTo>
                  <a:pt x="2772" y="10000"/>
                </a:lnTo>
                <a:lnTo>
                  <a:pt x="2725" y="9941"/>
                </a:lnTo>
                <a:cubicBezTo>
                  <a:pt x="2236" y="9305"/>
                  <a:pt x="1803" y="8383"/>
                  <a:pt x="2262" y="7175"/>
                </a:cubicBezTo>
                <a:cubicBezTo>
                  <a:pt x="2807" y="5743"/>
                  <a:pt x="3279" y="4922"/>
                  <a:pt x="3028" y="3472"/>
                </a:cubicBezTo>
                <a:cubicBezTo>
                  <a:pt x="2777" y="2022"/>
                  <a:pt x="822" y="1814"/>
                  <a:pt x="0" y="2524"/>
                </a:cubicBezTo>
                <a:cubicBezTo>
                  <a:pt x="707" y="1814"/>
                  <a:pt x="4015" y="383"/>
                  <a:pt x="5694" y="108"/>
                </a:cubicBezTo>
                <a:cubicBezTo>
                  <a:pt x="6115" y="41"/>
                  <a:pt x="6533" y="-4"/>
                  <a:pt x="6937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4" name="任意多边形 70"/>
          <p:cNvSpPr/>
          <p:nvPr userDrawn="1">
            <p:custDataLst>
              <p:tags r:id="rId33"/>
            </p:custDataLst>
          </p:nvPr>
        </p:nvSpPr>
        <p:spPr>
          <a:xfrm>
            <a:off x="616288" y="5285289"/>
            <a:ext cx="933450" cy="285750"/>
          </a:xfrm>
          <a:custGeom>
            <a:avLst/>
            <a:gdLst>
              <a:gd name="connsiteX0" fmla="*/ 0 w 933450"/>
              <a:gd name="connsiteY0" fmla="*/ 285750 h 285750"/>
              <a:gd name="connsiteX1" fmla="*/ 476060 w 933450"/>
              <a:gd name="connsiteY1" fmla="*/ 140018 h 285750"/>
              <a:gd name="connsiteX2" fmla="*/ 933450 w 933450"/>
              <a:gd name="connsiteY2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450" h="285750" extrusionOk="0">
                <a:moveTo>
                  <a:pt x="0" y="285750"/>
                </a:moveTo>
                <a:cubicBezTo>
                  <a:pt x="156068" y="177737"/>
                  <a:pt x="277721" y="203389"/>
                  <a:pt x="476060" y="140018"/>
                </a:cubicBezTo>
                <a:cubicBezTo>
                  <a:pt x="674399" y="76646"/>
                  <a:pt x="735340" y="94150"/>
                  <a:pt x="9334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5" name="任意多边形 71"/>
          <p:cNvSpPr/>
          <p:nvPr userDrawn="1">
            <p:custDataLst>
              <p:tags r:id="rId34"/>
            </p:custDataLst>
          </p:nvPr>
        </p:nvSpPr>
        <p:spPr>
          <a:xfrm>
            <a:off x="814604" y="5595693"/>
            <a:ext cx="695325" cy="239395"/>
          </a:xfrm>
          <a:custGeom>
            <a:avLst/>
            <a:gdLst>
              <a:gd name="connsiteX0" fmla="*/ 0 w 1095"/>
              <a:gd name="connsiteY0" fmla="*/ 377 h 377"/>
              <a:gd name="connsiteX1" fmla="*/ 1095 w 1095"/>
              <a:gd name="connsiteY1" fmla="*/ 0 h 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95" h="377" extrusionOk="0">
                <a:moveTo>
                  <a:pt x="0" y="377"/>
                </a:moveTo>
                <a:cubicBezTo>
                  <a:pt x="285" y="249"/>
                  <a:pt x="756" y="159"/>
                  <a:pt x="10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6" name="任意多边形 73"/>
          <p:cNvSpPr/>
          <p:nvPr userDrawn="1">
            <p:custDataLst>
              <p:tags r:id="rId35"/>
            </p:custDataLst>
          </p:nvPr>
        </p:nvSpPr>
        <p:spPr>
          <a:xfrm>
            <a:off x="766564" y="6454140"/>
            <a:ext cx="992505" cy="289560"/>
          </a:xfrm>
          <a:custGeom>
            <a:avLst/>
            <a:gdLst>
              <a:gd name="connsiteX0" fmla="*/ 0 w 992505"/>
              <a:gd name="connsiteY0" fmla="*/ 289560 h 289560"/>
              <a:gd name="connsiteX1" fmla="*/ 486327 w 992505"/>
              <a:gd name="connsiteY1" fmla="*/ 147676 h 289560"/>
              <a:gd name="connsiteX2" fmla="*/ 992505 w 992505"/>
              <a:gd name="connsiteY2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2505" h="289560" extrusionOk="0">
                <a:moveTo>
                  <a:pt x="0" y="289560"/>
                </a:moveTo>
                <a:cubicBezTo>
                  <a:pt x="143973" y="233971"/>
                  <a:pt x="281692" y="255794"/>
                  <a:pt x="486327" y="147676"/>
                </a:cubicBezTo>
                <a:cubicBezTo>
                  <a:pt x="690962" y="39558"/>
                  <a:pt x="863506" y="88217"/>
                  <a:pt x="99250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8" name="任意多边形 34"/>
          <p:cNvSpPr/>
          <p:nvPr userDrawn="1">
            <p:custDataLst>
              <p:tags r:id="rId36"/>
            </p:custDataLst>
          </p:nvPr>
        </p:nvSpPr>
        <p:spPr>
          <a:xfrm>
            <a:off x="1639570" y="6379845"/>
            <a:ext cx="1518285" cy="47815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00" h="753">
                <a:moveTo>
                  <a:pt x="1250" y="0"/>
                </a:moveTo>
                <a:cubicBezTo>
                  <a:pt x="1940" y="0"/>
                  <a:pt x="2500" y="301"/>
                  <a:pt x="2500" y="672"/>
                </a:cubicBezTo>
                <a:cubicBezTo>
                  <a:pt x="2500" y="695"/>
                  <a:pt x="2498" y="718"/>
                  <a:pt x="2494" y="741"/>
                </a:cubicBezTo>
                <a:lnTo>
                  <a:pt x="2491" y="753"/>
                </a:lnTo>
                <a:lnTo>
                  <a:pt x="9" y="753"/>
                </a:lnTo>
                <a:lnTo>
                  <a:pt x="6" y="741"/>
                </a:lnTo>
                <a:cubicBezTo>
                  <a:pt x="2" y="718"/>
                  <a:pt x="0" y="695"/>
                  <a:pt x="0" y="672"/>
                </a:cubicBezTo>
                <a:cubicBezTo>
                  <a:pt x="0" y="301"/>
                  <a:pt x="560" y="0"/>
                  <a:pt x="125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49" name="任意多边形 92"/>
          <p:cNvSpPr/>
          <p:nvPr userDrawn="1">
            <p:custDataLst>
              <p:tags r:id="rId37"/>
            </p:custDataLst>
          </p:nvPr>
        </p:nvSpPr>
        <p:spPr>
          <a:xfrm>
            <a:off x="1872615" y="5996940"/>
            <a:ext cx="2045335" cy="86106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0" name="任意多边形 78"/>
          <p:cNvSpPr/>
          <p:nvPr userDrawn="1">
            <p:custDataLst>
              <p:tags r:id="rId38"/>
            </p:custDataLst>
          </p:nvPr>
        </p:nvSpPr>
        <p:spPr>
          <a:xfrm>
            <a:off x="2320290" y="6045835"/>
            <a:ext cx="650875" cy="346075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875" h="346075" extrusionOk="0">
                <a:moveTo>
                  <a:pt x="0" y="346075"/>
                </a:moveTo>
                <a:cubicBezTo>
                  <a:pt x="109013" y="256327"/>
                  <a:pt x="206566" y="247982"/>
                  <a:pt x="331946" y="169577"/>
                </a:cubicBezTo>
                <a:cubicBezTo>
                  <a:pt x="457326" y="91172"/>
                  <a:pt x="580601" y="60157"/>
                  <a:pt x="6508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1" name="任意多边形 79"/>
          <p:cNvSpPr/>
          <p:nvPr userDrawn="1">
            <p:custDataLst>
              <p:tags r:id="rId39"/>
            </p:custDataLst>
          </p:nvPr>
        </p:nvSpPr>
        <p:spPr>
          <a:xfrm>
            <a:off x="2694940" y="6229350"/>
            <a:ext cx="711200" cy="407035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2" name="任意多边形 80"/>
          <p:cNvSpPr/>
          <p:nvPr userDrawn="1">
            <p:custDataLst>
              <p:tags r:id="rId40"/>
            </p:custDataLst>
          </p:nvPr>
        </p:nvSpPr>
        <p:spPr>
          <a:xfrm>
            <a:off x="3136265" y="6556375"/>
            <a:ext cx="496570" cy="289560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3" name="任意多边形 116"/>
          <p:cNvSpPr/>
          <p:nvPr userDrawn="1">
            <p:custDataLst>
              <p:tags r:id="rId41"/>
            </p:custDataLst>
          </p:nvPr>
        </p:nvSpPr>
        <p:spPr>
          <a:xfrm>
            <a:off x="2365332" y="5617683"/>
            <a:ext cx="416560" cy="177800"/>
          </a:xfrm>
          <a:custGeom>
            <a:avLst/>
            <a:gdLst>
              <a:gd name="connsiteX0" fmla="*/ 0 w 416560"/>
              <a:gd name="connsiteY0" fmla="*/ 177800 h 177800"/>
              <a:gd name="connsiteX1" fmla="*/ 416560 w 416560"/>
              <a:gd name="connsiteY1" fmla="*/ 0 h 17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6560" h="177800" extrusionOk="0">
                <a:moveTo>
                  <a:pt x="0" y="177800"/>
                </a:moveTo>
                <a:cubicBezTo>
                  <a:pt x="121233" y="110085"/>
                  <a:pt x="303406" y="73824"/>
                  <a:pt x="41656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4" name="任意多边形 117"/>
          <p:cNvSpPr/>
          <p:nvPr userDrawn="1">
            <p:custDataLst>
              <p:tags r:id="rId42"/>
            </p:custDataLst>
          </p:nvPr>
        </p:nvSpPr>
        <p:spPr>
          <a:xfrm>
            <a:off x="2466932" y="5827233"/>
            <a:ext cx="448310" cy="200660"/>
          </a:xfrm>
          <a:custGeom>
            <a:avLst/>
            <a:gdLst>
              <a:gd name="connsiteX0" fmla="*/ 0 w 448310"/>
              <a:gd name="connsiteY0" fmla="*/ 200660 h 200660"/>
              <a:gd name="connsiteX1" fmla="*/ 448310 w 448310"/>
              <a:gd name="connsiteY1" fmla="*/ 0 h 20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310" h="200660" extrusionOk="0">
                <a:moveTo>
                  <a:pt x="0" y="200660"/>
                </a:moveTo>
                <a:cubicBezTo>
                  <a:pt x="138074" y="103767"/>
                  <a:pt x="338376" y="86507"/>
                  <a:pt x="44831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5" name="任意多边形 58"/>
          <p:cNvSpPr/>
          <p:nvPr userDrawn="1">
            <p:custDataLst>
              <p:tags r:id="rId43"/>
            </p:custDataLst>
          </p:nvPr>
        </p:nvSpPr>
        <p:spPr>
          <a:xfrm rot="660000">
            <a:off x="1630799" y="5483860"/>
            <a:ext cx="155575" cy="167005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56" name="任意多边形: 形状 55"/>
          <p:cNvSpPr>
            <a:spLocks noChangeAspect="1"/>
          </p:cNvSpPr>
          <p:nvPr userDrawn="1">
            <p:custDataLst>
              <p:tags r:id="rId44"/>
            </p:custDataLst>
          </p:nvPr>
        </p:nvSpPr>
        <p:spPr>
          <a:xfrm>
            <a:off x="1630799" y="5473065"/>
            <a:ext cx="196850" cy="240665"/>
          </a:xfrm>
          <a:custGeom>
            <a:avLst/>
            <a:gdLst>
              <a:gd name="connsiteX0" fmla="*/ 0 w 242"/>
              <a:gd name="connsiteY0" fmla="*/ 265 h 295"/>
              <a:gd name="connsiteX1" fmla="*/ 122 w 242"/>
              <a:gd name="connsiteY1" fmla="*/ 295 h 295"/>
              <a:gd name="connsiteX2" fmla="*/ 242 w 242"/>
              <a:gd name="connsiteY2" fmla="*/ 0 h 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" h="295" extrusionOk="0">
                <a:moveTo>
                  <a:pt x="0" y="265"/>
                </a:moveTo>
                <a:cubicBezTo>
                  <a:pt x="40" y="272"/>
                  <a:pt x="75" y="272"/>
                  <a:pt x="122" y="295"/>
                </a:cubicBezTo>
                <a:cubicBezTo>
                  <a:pt x="139" y="255"/>
                  <a:pt x="142" y="120"/>
                  <a:pt x="242" y="0"/>
                </a:cubicBezTo>
              </a:path>
            </a:pathLst>
          </a:custGeom>
          <a:noFill/>
          <a:ln w="22225" cap="rnd">
            <a:solidFill>
              <a:schemeClr val="accent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7" name="任意多边形 85"/>
          <p:cNvSpPr/>
          <p:nvPr userDrawn="1">
            <p:custDataLst>
              <p:tags r:id="rId45"/>
            </p:custDataLst>
          </p:nvPr>
        </p:nvSpPr>
        <p:spPr>
          <a:xfrm>
            <a:off x="611503" y="5898354"/>
            <a:ext cx="733173" cy="728505"/>
          </a:xfrm>
          <a:custGeom>
            <a:avLst/>
            <a:gdLst>
              <a:gd name="connsiteX0" fmla="*/ 192791 w 859275"/>
              <a:gd name="connsiteY0" fmla="*/ 0 h 583867"/>
              <a:gd name="connsiteX1" fmla="*/ 66 w 859275"/>
              <a:gd name="connsiteY1" fmla="*/ 475909 h 583867"/>
              <a:gd name="connsiteX2" fmla="*/ 90212 w 859275"/>
              <a:gd name="connsiteY2" fmla="*/ 583867 h 583867"/>
              <a:gd name="connsiteX3" fmla="*/ 664718 w 859275"/>
              <a:gd name="connsiteY3" fmla="*/ 414148 h 583867"/>
              <a:gd name="connsiteX4" fmla="*/ 859275 w 859275"/>
              <a:gd name="connsiteY4" fmla="*/ 393216 h 583867"/>
              <a:gd name="connsiteX0-1" fmla="*/ 192787 w 664714"/>
              <a:gd name="connsiteY0-2" fmla="*/ 0 h 583867"/>
              <a:gd name="connsiteX1-3" fmla="*/ 62 w 664714"/>
              <a:gd name="connsiteY1-4" fmla="*/ 475909 h 583867"/>
              <a:gd name="connsiteX2-5" fmla="*/ 90208 w 664714"/>
              <a:gd name="connsiteY2-6" fmla="*/ 583867 h 583867"/>
              <a:gd name="connsiteX3-7" fmla="*/ 664714 w 664714"/>
              <a:gd name="connsiteY3-8" fmla="*/ 414148 h 583867"/>
              <a:gd name="connsiteX0-9" fmla="*/ 192787 w 664714"/>
              <a:gd name="connsiteY0-10" fmla="*/ 0 h 583867"/>
              <a:gd name="connsiteX1-11" fmla="*/ 62 w 664714"/>
              <a:gd name="connsiteY1-12" fmla="*/ 475909 h 583867"/>
              <a:gd name="connsiteX2-13" fmla="*/ 90208 w 664714"/>
              <a:gd name="connsiteY2-14" fmla="*/ 583867 h 583867"/>
              <a:gd name="connsiteX3-15" fmla="*/ 664714 w 664714"/>
              <a:gd name="connsiteY3-16" fmla="*/ 414148 h 583867"/>
              <a:gd name="connsiteX4-17" fmla="*/ 192787 w 664714"/>
              <a:gd name="connsiteY4-18" fmla="*/ 0 h 583867"/>
              <a:gd name="connsiteX0-19" fmla="*/ 192787 w 664714"/>
              <a:gd name="connsiteY0-20" fmla="*/ 0 h 583867"/>
              <a:gd name="connsiteX1-21" fmla="*/ 62 w 664714"/>
              <a:gd name="connsiteY1-22" fmla="*/ 475909 h 583867"/>
              <a:gd name="connsiteX2-23" fmla="*/ 90208 w 664714"/>
              <a:gd name="connsiteY2-24" fmla="*/ 583867 h 583867"/>
              <a:gd name="connsiteX3-25" fmla="*/ 664714 w 664714"/>
              <a:gd name="connsiteY3-26" fmla="*/ 414148 h 583867"/>
              <a:gd name="connsiteX4-27" fmla="*/ 408899 w 664714"/>
              <a:gd name="connsiteY4-28" fmla="*/ 188738 h 583867"/>
              <a:gd name="connsiteX5" fmla="*/ 192787 w 664714"/>
              <a:gd name="connsiteY5" fmla="*/ 0 h 583867"/>
              <a:gd name="connsiteX0-29" fmla="*/ 192787 w 744655"/>
              <a:gd name="connsiteY0-30" fmla="*/ 92250 h 676117"/>
              <a:gd name="connsiteX1-31" fmla="*/ 62 w 744655"/>
              <a:gd name="connsiteY1-32" fmla="*/ 568159 h 676117"/>
              <a:gd name="connsiteX2-33" fmla="*/ 90208 w 744655"/>
              <a:gd name="connsiteY2-34" fmla="*/ 676117 h 676117"/>
              <a:gd name="connsiteX3-35" fmla="*/ 664714 w 744655"/>
              <a:gd name="connsiteY3-36" fmla="*/ 506398 h 676117"/>
              <a:gd name="connsiteX4-37" fmla="*/ 744655 w 744655"/>
              <a:gd name="connsiteY4-38" fmla="*/ 0 h 676117"/>
              <a:gd name="connsiteX5-39" fmla="*/ 192787 w 744655"/>
              <a:gd name="connsiteY5-40" fmla="*/ 92250 h 676117"/>
              <a:gd name="connsiteX0-41" fmla="*/ 192787 w 744655"/>
              <a:gd name="connsiteY0-42" fmla="*/ 92250 h 676117"/>
              <a:gd name="connsiteX1-43" fmla="*/ 62 w 744655"/>
              <a:gd name="connsiteY1-44" fmla="*/ 568159 h 676117"/>
              <a:gd name="connsiteX2-45" fmla="*/ 90208 w 744655"/>
              <a:gd name="connsiteY2-46" fmla="*/ 676117 h 676117"/>
              <a:gd name="connsiteX3-47" fmla="*/ 664714 w 744655"/>
              <a:gd name="connsiteY3-48" fmla="*/ 506398 h 676117"/>
              <a:gd name="connsiteX4-49" fmla="*/ 704174 w 744655"/>
              <a:gd name="connsiteY4-50" fmla="*/ 261938 h 676117"/>
              <a:gd name="connsiteX5-51" fmla="*/ 744655 w 744655"/>
              <a:gd name="connsiteY5-52" fmla="*/ 0 h 676117"/>
              <a:gd name="connsiteX6" fmla="*/ 192787 w 744655"/>
              <a:gd name="connsiteY6" fmla="*/ 92250 h 676117"/>
              <a:gd name="connsiteX0-53" fmla="*/ 192787 w 744655"/>
              <a:gd name="connsiteY0-54" fmla="*/ 92250 h 676117"/>
              <a:gd name="connsiteX1-55" fmla="*/ 62 w 744655"/>
              <a:gd name="connsiteY1-56" fmla="*/ 568159 h 676117"/>
              <a:gd name="connsiteX2-57" fmla="*/ 90208 w 744655"/>
              <a:gd name="connsiteY2-58" fmla="*/ 676117 h 676117"/>
              <a:gd name="connsiteX3-59" fmla="*/ 664714 w 744655"/>
              <a:gd name="connsiteY3-60" fmla="*/ 506398 h 676117"/>
              <a:gd name="connsiteX4-61" fmla="*/ 644643 w 744655"/>
              <a:gd name="connsiteY4-62" fmla="*/ 259557 h 676117"/>
              <a:gd name="connsiteX5-63" fmla="*/ 744655 w 744655"/>
              <a:gd name="connsiteY5-64" fmla="*/ 0 h 676117"/>
              <a:gd name="connsiteX6-65" fmla="*/ 192787 w 744655"/>
              <a:gd name="connsiteY6-66" fmla="*/ 92250 h 676117"/>
              <a:gd name="connsiteX0-67" fmla="*/ 192787 w 762929"/>
              <a:gd name="connsiteY0-68" fmla="*/ 92250 h 676117"/>
              <a:gd name="connsiteX1-69" fmla="*/ 62 w 762929"/>
              <a:gd name="connsiteY1-70" fmla="*/ 568159 h 676117"/>
              <a:gd name="connsiteX2-71" fmla="*/ 90208 w 762929"/>
              <a:gd name="connsiteY2-72" fmla="*/ 676117 h 676117"/>
              <a:gd name="connsiteX3-73" fmla="*/ 664714 w 762929"/>
              <a:gd name="connsiteY3-74" fmla="*/ 506398 h 676117"/>
              <a:gd name="connsiteX4-75" fmla="*/ 644643 w 762929"/>
              <a:gd name="connsiteY4-76" fmla="*/ 259557 h 676117"/>
              <a:gd name="connsiteX5-77" fmla="*/ 744655 w 762929"/>
              <a:gd name="connsiteY5-78" fmla="*/ 0 h 676117"/>
              <a:gd name="connsiteX6-79" fmla="*/ 192787 w 762929"/>
              <a:gd name="connsiteY6-80" fmla="*/ 92250 h 676117"/>
              <a:gd name="connsiteX0-81" fmla="*/ 192787 w 744655"/>
              <a:gd name="connsiteY0-82" fmla="*/ 92250 h 676117"/>
              <a:gd name="connsiteX1-83" fmla="*/ 62 w 744655"/>
              <a:gd name="connsiteY1-84" fmla="*/ 568159 h 676117"/>
              <a:gd name="connsiteX2-85" fmla="*/ 90208 w 744655"/>
              <a:gd name="connsiteY2-86" fmla="*/ 676117 h 676117"/>
              <a:gd name="connsiteX3-87" fmla="*/ 664714 w 744655"/>
              <a:gd name="connsiteY3-88" fmla="*/ 506398 h 676117"/>
              <a:gd name="connsiteX4-89" fmla="*/ 644643 w 744655"/>
              <a:gd name="connsiteY4-90" fmla="*/ 259557 h 676117"/>
              <a:gd name="connsiteX5-91" fmla="*/ 744655 w 744655"/>
              <a:gd name="connsiteY5-92" fmla="*/ 0 h 676117"/>
              <a:gd name="connsiteX6-93" fmla="*/ 192787 w 744655"/>
              <a:gd name="connsiteY6-94" fmla="*/ 92250 h 676117"/>
              <a:gd name="connsiteX0-95" fmla="*/ 192787 w 744655"/>
              <a:gd name="connsiteY0-96" fmla="*/ 92250 h 676117"/>
              <a:gd name="connsiteX1-97" fmla="*/ 62 w 744655"/>
              <a:gd name="connsiteY1-98" fmla="*/ 568159 h 676117"/>
              <a:gd name="connsiteX2-99" fmla="*/ 90208 w 744655"/>
              <a:gd name="connsiteY2-100" fmla="*/ 676117 h 676117"/>
              <a:gd name="connsiteX3-101" fmla="*/ 664714 w 744655"/>
              <a:gd name="connsiteY3-102" fmla="*/ 506398 h 676117"/>
              <a:gd name="connsiteX4-103" fmla="*/ 637499 w 744655"/>
              <a:gd name="connsiteY4-104" fmla="*/ 340520 h 676117"/>
              <a:gd name="connsiteX5-105" fmla="*/ 744655 w 744655"/>
              <a:gd name="connsiteY5-106" fmla="*/ 0 h 676117"/>
              <a:gd name="connsiteX6-107" fmla="*/ 192787 w 744655"/>
              <a:gd name="connsiteY6-108" fmla="*/ 92250 h 676117"/>
              <a:gd name="connsiteX0-109" fmla="*/ 192787 w 744655"/>
              <a:gd name="connsiteY0-110" fmla="*/ 92250 h 676117"/>
              <a:gd name="connsiteX1-111" fmla="*/ 62 w 744655"/>
              <a:gd name="connsiteY1-112" fmla="*/ 568159 h 676117"/>
              <a:gd name="connsiteX2-113" fmla="*/ 90208 w 744655"/>
              <a:gd name="connsiteY2-114" fmla="*/ 676117 h 676117"/>
              <a:gd name="connsiteX3-115" fmla="*/ 664714 w 744655"/>
              <a:gd name="connsiteY3-116" fmla="*/ 506398 h 676117"/>
              <a:gd name="connsiteX4-117" fmla="*/ 637499 w 744655"/>
              <a:gd name="connsiteY4-118" fmla="*/ 340520 h 676117"/>
              <a:gd name="connsiteX5-119" fmla="*/ 744655 w 744655"/>
              <a:gd name="connsiteY5-120" fmla="*/ 0 h 676117"/>
              <a:gd name="connsiteX6-121" fmla="*/ 192787 w 744655"/>
              <a:gd name="connsiteY6-122" fmla="*/ 92250 h 676117"/>
              <a:gd name="connsiteX0-123" fmla="*/ 192787 w 744655"/>
              <a:gd name="connsiteY0-124" fmla="*/ 92250 h 676117"/>
              <a:gd name="connsiteX1-125" fmla="*/ 62 w 744655"/>
              <a:gd name="connsiteY1-126" fmla="*/ 568159 h 676117"/>
              <a:gd name="connsiteX2-127" fmla="*/ 90208 w 744655"/>
              <a:gd name="connsiteY2-128" fmla="*/ 676117 h 676117"/>
              <a:gd name="connsiteX3-129" fmla="*/ 664714 w 744655"/>
              <a:gd name="connsiteY3-130" fmla="*/ 506398 h 676117"/>
              <a:gd name="connsiteX4-131" fmla="*/ 620830 w 744655"/>
              <a:gd name="connsiteY4-132" fmla="*/ 338139 h 676117"/>
              <a:gd name="connsiteX5-133" fmla="*/ 744655 w 744655"/>
              <a:gd name="connsiteY5-134" fmla="*/ 0 h 676117"/>
              <a:gd name="connsiteX6-135" fmla="*/ 192787 w 744655"/>
              <a:gd name="connsiteY6-136" fmla="*/ 92250 h 676117"/>
              <a:gd name="connsiteX0-137" fmla="*/ 188029 w 739897"/>
              <a:gd name="connsiteY0-138" fmla="*/ 92250 h 676117"/>
              <a:gd name="connsiteX1-139" fmla="*/ 66 w 739897"/>
              <a:gd name="connsiteY1-140" fmla="*/ 525296 h 676117"/>
              <a:gd name="connsiteX2-141" fmla="*/ 85450 w 739897"/>
              <a:gd name="connsiteY2-142" fmla="*/ 676117 h 676117"/>
              <a:gd name="connsiteX3-143" fmla="*/ 659956 w 739897"/>
              <a:gd name="connsiteY3-144" fmla="*/ 506398 h 676117"/>
              <a:gd name="connsiteX4-145" fmla="*/ 616072 w 739897"/>
              <a:gd name="connsiteY4-146" fmla="*/ 338139 h 676117"/>
              <a:gd name="connsiteX5-147" fmla="*/ 739897 w 739897"/>
              <a:gd name="connsiteY5-148" fmla="*/ 0 h 676117"/>
              <a:gd name="connsiteX6-149" fmla="*/ 188029 w 739897"/>
              <a:gd name="connsiteY6-150" fmla="*/ 92250 h 676117"/>
              <a:gd name="connsiteX0-151" fmla="*/ 188107 w 739975"/>
              <a:gd name="connsiteY0-152" fmla="*/ 92250 h 676117"/>
              <a:gd name="connsiteX1-153" fmla="*/ 68463 w 739975"/>
              <a:gd name="connsiteY1-154" fmla="*/ 254795 h 676117"/>
              <a:gd name="connsiteX2-155" fmla="*/ 144 w 739975"/>
              <a:gd name="connsiteY2-156" fmla="*/ 525296 h 676117"/>
              <a:gd name="connsiteX3-157" fmla="*/ 85528 w 739975"/>
              <a:gd name="connsiteY3-158" fmla="*/ 676117 h 676117"/>
              <a:gd name="connsiteX4-159" fmla="*/ 660034 w 739975"/>
              <a:gd name="connsiteY4-160" fmla="*/ 506398 h 676117"/>
              <a:gd name="connsiteX5-161" fmla="*/ 616150 w 739975"/>
              <a:gd name="connsiteY5-162" fmla="*/ 338139 h 676117"/>
              <a:gd name="connsiteX6-163" fmla="*/ 739975 w 739975"/>
              <a:gd name="connsiteY6-164" fmla="*/ 0 h 676117"/>
              <a:gd name="connsiteX7" fmla="*/ 188107 w 739975"/>
              <a:gd name="connsiteY7" fmla="*/ 92250 h 676117"/>
              <a:gd name="connsiteX0-165" fmla="*/ 188030 w 739898"/>
              <a:gd name="connsiteY0-166" fmla="*/ 92250 h 676117"/>
              <a:gd name="connsiteX1-167" fmla="*/ 118392 w 739898"/>
              <a:gd name="connsiteY1-168" fmla="*/ 264320 h 676117"/>
              <a:gd name="connsiteX2-169" fmla="*/ 67 w 739898"/>
              <a:gd name="connsiteY2-170" fmla="*/ 525296 h 676117"/>
              <a:gd name="connsiteX3-171" fmla="*/ 85451 w 739898"/>
              <a:gd name="connsiteY3-172" fmla="*/ 676117 h 676117"/>
              <a:gd name="connsiteX4-173" fmla="*/ 659957 w 739898"/>
              <a:gd name="connsiteY4-174" fmla="*/ 506398 h 676117"/>
              <a:gd name="connsiteX5-175" fmla="*/ 616073 w 739898"/>
              <a:gd name="connsiteY5-176" fmla="*/ 338139 h 676117"/>
              <a:gd name="connsiteX6-177" fmla="*/ 739898 w 739898"/>
              <a:gd name="connsiteY6-178" fmla="*/ 0 h 676117"/>
              <a:gd name="connsiteX7-179" fmla="*/ 188030 w 739898"/>
              <a:gd name="connsiteY7-180" fmla="*/ 92250 h 676117"/>
              <a:gd name="connsiteX0-181" fmla="*/ 161837 w 739898"/>
              <a:gd name="connsiteY0-182" fmla="*/ 94631 h 676117"/>
              <a:gd name="connsiteX1-183" fmla="*/ 118392 w 739898"/>
              <a:gd name="connsiteY1-184" fmla="*/ 264320 h 676117"/>
              <a:gd name="connsiteX2-185" fmla="*/ 67 w 739898"/>
              <a:gd name="connsiteY2-186" fmla="*/ 525296 h 676117"/>
              <a:gd name="connsiteX3-187" fmla="*/ 85451 w 739898"/>
              <a:gd name="connsiteY3-188" fmla="*/ 676117 h 676117"/>
              <a:gd name="connsiteX4-189" fmla="*/ 659957 w 739898"/>
              <a:gd name="connsiteY4-190" fmla="*/ 506398 h 676117"/>
              <a:gd name="connsiteX5-191" fmla="*/ 616073 w 739898"/>
              <a:gd name="connsiteY5-192" fmla="*/ 338139 h 676117"/>
              <a:gd name="connsiteX6-193" fmla="*/ 739898 w 739898"/>
              <a:gd name="connsiteY6-194" fmla="*/ 0 h 676117"/>
              <a:gd name="connsiteX7-195" fmla="*/ 161837 w 739898"/>
              <a:gd name="connsiteY7-196" fmla="*/ 94631 h 676117"/>
              <a:gd name="connsiteX0-197" fmla="*/ 161837 w 739898"/>
              <a:gd name="connsiteY0-198" fmla="*/ 94631 h 676117"/>
              <a:gd name="connsiteX1-199" fmla="*/ 118392 w 739898"/>
              <a:gd name="connsiteY1-200" fmla="*/ 264320 h 676117"/>
              <a:gd name="connsiteX2-201" fmla="*/ 67 w 739898"/>
              <a:gd name="connsiteY2-202" fmla="*/ 525296 h 676117"/>
              <a:gd name="connsiteX3-203" fmla="*/ 85451 w 739898"/>
              <a:gd name="connsiteY3-204" fmla="*/ 676117 h 676117"/>
              <a:gd name="connsiteX4-205" fmla="*/ 659957 w 739898"/>
              <a:gd name="connsiteY4-206" fmla="*/ 506398 h 676117"/>
              <a:gd name="connsiteX5-207" fmla="*/ 616073 w 739898"/>
              <a:gd name="connsiteY5-208" fmla="*/ 338139 h 676117"/>
              <a:gd name="connsiteX6-209" fmla="*/ 739898 w 739898"/>
              <a:gd name="connsiteY6-210" fmla="*/ 0 h 676117"/>
              <a:gd name="connsiteX7-211" fmla="*/ 161837 w 739898"/>
              <a:gd name="connsiteY7-212" fmla="*/ 94631 h 676117"/>
              <a:gd name="connsiteX0-213" fmla="*/ 161837 w 741312"/>
              <a:gd name="connsiteY0-214" fmla="*/ 94631 h 676117"/>
              <a:gd name="connsiteX1-215" fmla="*/ 118392 w 741312"/>
              <a:gd name="connsiteY1-216" fmla="*/ 264320 h 676117"/>
              <a:gd name="connsiteX2-217" fmla="*/ 67 w 741312"/>
              <a:gd name="connsiteY2-218" fmla="*/ 525296 h 676117"/>
              <a:gd name="connsiteX3-219" fmla="*/ 85451 w 741312"/>
              <a:gd name="connsiteY3-220" fmla="*/ 676117 h 676117"/>
              <a:gd name="connsiteX4-221" fmla="*/ 659957 w 741312"/>
              <a:gd name="connsiteY4-222" fmla="*/ 506398 h 676117"/>
              <a:gd name="connsiteX5-223" fmla="*/ 616073 w 741312"/>
              <a:gd name="connsiteY5-224" fmla="*/ 338139 h 676117"/>
              <a:gd name="connsiteX6-225" fmla="*/ 739898 w 741312"/>
              <a:gd name="connsiteY6-226" fmla="*/ 0 h 676117"/>
              <a:gd name="connsiteX7-227" fmla="*/ 161837 w 741312"/>
              <a:gd name="connsiteY7-228" fmla="*/ 94631 h 676117"/>
              <a:gd name="connsiteX0-229" fmla="*/ 161837 w 741356"/>
              <a:gd name="connsiteY0-230" fmla="*/ 94631 h 676117"/>
              <a:gd name="connsiteX1-231" fmla="*/ 118392 w 741356"/>
              <a:gd name="connsiteY1-232" fmla="*/ 264320 h 676117"/>
              <a:gd name="connsiteX2-233" fmla="*/ 67 w 741356"/>
              <a:gd name="connsiteY2-234" fmla="*/ 525296 h 676117"/>
              <a:gd name="connsiteX3-235" fmla="*/ 85451 w 741356"/>
              <a:gd name="connsiteY3-236" fmla="*/ 676117 h 676117"/>
              <a:gd name="connsiteX4-237" fmla="*/ 659957 w 741356"/>
              <a:gd name="connsiteY4-238" fmla="*/ 506398 h 676117"/>
              <a:gd name="connsiteX5-239" fmla="*/ 616073 w 741356"/>
              <a:gd name="connsiteY5-240" fmla="*/ 338139 h 676117"/>
              <a:gd name="connsiteX6-241" fmla="*/ 739898 w 741356"/>
              <a:gd name="connsiteY6-242" fmla="*/ 0 h 676117"/>
              <a:gd name="connsiteX7-243" fmla="*/ 161837 w 741356"/>
              <a:gd name="connsiteY7-244" fmla="*/ 94631 h 676117"/>
              <a:gd name="connsiteX0-245" fmla="*/ 161837 w 741356"/>
              <a:gd name="connsiteY0-246" fmla="*/ 94631 h 676117"/>
              <a:gd name="connsiteX1-247" fmla="*/ 118392 w 741356"/>
              <a:gd name="connsiteY1-248" fmla="*/ 264320 h 676117"/>
              <a:gd name="connsiteX2-249" fmla="*/ 67 w 741356"/>
              <a:gd name="connsiteY2-250" fmla="*/ 525296 h 676117"/>
              <a:gd name="connsiteX3-251" fmla="*/ 85451 w 741356"/>
              <a:gd name="connsiteY3-252" fmla="*/ 676117 h 676117"/>
              <a:gd name="connsiteX4-253" fmla="*/ 659957 w 741356"/>
              <a:gd name="connsiteY4-254" fmla="*/ 506398 h 676117"/>
              <a:gd name="connsiteX5-255" fmla="*/ 616073 w 741356"/>
              <a:gd name="connsiteY5-256" fmla="*/ 338139 h 676117"/>
              <a:gd name="connsiteX6-257" fmla="*/ 739898 w 741356"/>
              <a:gd name="connsiteY6-258" fmla="*/ 0 h 676117"/>
              <a:gd name="connsiteX7-259" fmla="*/ 161837 w 741356"/>
              <a:gd name="connsiteY7-260" fmla="*/ 94631 h 676117"/>
              <a:gd name="connsiteX0-261" fmla="*/ 161837 w 741401"/>
              <a:gd name="connsiteY0-262" fmla="*/ 94631 h 676117"/>
              <a:gd name="connsiteX1-263" fmla="*/ 118392 w 741401"/>
              <a:gd name="connsiteY1-264" fmla="*/ 264320 h 676117"/>
              <a:gd name="connsiteX2-265" fmla="*/ 67 w 741401"/>
              <a:gd name="connsiteY2-266" fmla="*/ 525296 h 676117"/>
              <a:gd name="connsiteX3-267" fmla="*/ 85451 w 741401"/>
              <a:gd name="connsiteY3-268" fmla="*/ 676117 h 676117"/>
              <a:gd name="connsiteX4-269" fmla="*/ 659957 w 741401"/>
              <a:gd name="connsiteY4-270" fmla="*/ 527830 h 676117"/>
              <a:gd name="connsiteX5-271" fmla="*/ 616073 w 741401"/>
              <a:gd name="connsiteY5-272" fmla="*/ 338139 h 676117"/>
              <a:gd name="connsiteX6-273" fmla="*/ 739898 w 741401"/>
              <a:gd name="connsiteY6-274" fmla="*/ 0 h 676117"/>
              <a:gd name="connsiteX7-275" fmla="*/ 161837 w 741401"/>
              <a:gd name="connsiteY7-276" fmla="*/ 94631 h 676117"/>
              <a:gd name="connsiteX0-277" fmla="*/ 161837 w 741401"/>
              <a:gd name="connsiteY0-278" fmla="*/ 94631 h 676117"/>
              <a:gd name="connsiteX1-279" fmla="*/ 118392 w 741401"/>
              <a:gd name="connsiteY1-280" fmla="*/ 264320 h 676117"/>
              <a:gd name="connsiteX2-281" fmla="*/ 67 w 741401"/>
              <a:gd name="connsiteY2-282" fmla="*/ 525296 h 676117"/>
              <a:gd name="connsiteX3-283" fmla="*/ 85451 w 741401"/>
              <a:gd name="connsiteY3-284" fmla="*/ 676117 h 676117"/>
              <a:gd name="connsiteX4-285" fmla="*/ 659957 w 741401"/>
              <a:gd name="connsiteY4-286" fmla="*/ 527830 h 676117"/>
              <a:gd name="connsiteX5-287" fmla="*/ 616073 w 741401"/>
              <a:gd name="connsiteY5-288" fmla="*/ 338139 h 676117"/>
              <a:gd name="connsiteX6-289" fmla="*/ 739898 w 741401"/>
              <a:gd name="connsiteY6-290" fmla="*/ 0 h 676117"/>
              <a:gd name="connsiteX7-291" fmla="*/ 161837 w 741401"/>
              <a:gd name="connsiteY7-292" fmla="*/ 94631 h 676117"/>
              <a:gd name="connsiteX0-293" fmla="*/ 161837 w 741388"/>
              <a:gd name="connsiteY0-294" fmla="*/ 94631 h 676117"/>
              <a:gd name="connsiteX1-295" fmla="*/ 118392 w 741388"/>
              <a:gd name="connsiteY1-296" fmla="*/ 264320 h 676117"/>
              <a:gd name="connsiteX2-297" fmla="*/ 67 w 741388"/>
              <a:gd name="connsiteY2-298" fmla="*/ 525296 h 676117"/>
              <a:gd name="connsiteX3-299" fmla="*/ 85451 w 741388"/>
              <a:gd name="connsiteY3-300" fmla="*/ 676117 h 676117"/>
              <a:gd name="connsiteX4-301" fmla="*/ 667101 w 741388"/>
              <a:gd name="connsiteY4-302" fmla="*/ 537355 h 676117"/>
              <a:gd name="connsiteX5-303" fmla="*/ 616073 w 741388"/>
              <a:gd name="connsiteY5-304" fmla="*/ 338139 h 676117"/>
              <a:gd name="connsiteX6-305" fmla="*/ 739898 w 741388"/>
              <a:gd name="connsiteY6-306" fmla="*/ 0 h 676117"/>
              <a:gd name="connsiteX7-307" fmla="*/ 161837 w 741388"/>
              <a:gd name="connsiteY7-308" fmla="*/ 94631 h 676117"/>
              <a:gd name="connsiteX0-309" fmla="*/ 161837 w 722530"/>
              <a:gd name="connsiteY0-310" fmla="*/ 135112 h 716598"/>
              <a:gd name="connsiteX1-311" fmla="*/ 118392 w 722530"/>
              <a:gd name="connsiteY1-312" fmla="*/ 304801 h 716598"/>
              <a:gd name="connsiteX2-313" fmla="*/ 67 w 722530"/>
              <a:gd name="connsiteY2-314" fmla="*/ 565777 h 716598"/>
              <a:gd name="connsiteX3-315" fmla="*/ 85451 w 722530"/>
              <a:gd name="connsiteY3-316" fmla="*/ 716598 h 716598"/>
              <a:gd name="connsiteX4-317" fmla="*/ 667101 w 722530"/>
              <a:gd name="connsiteY4-318" fmla="*/ 577836 h 716598"/>
              <a:gd name="connsiteX5-319" fmla="*/ 616073 w 722530"/>
              <a:gd name="connsiteY5-320" fmla="*/ 378620 h 716598"/>
              <a:gd name="connsiteX6-321" fmla="*/ 720848 w 722530"/>
              <a:gd name="connsiteY6-322" fmla="*/ 0 h 716598"/>
              <a:gd name="connsiteX7-323" fmla="*/ 161837 w 722530"/>
              <a:gd name="connsiteY7-324" fmla="*/ 135112 h 716598"/>
              <a:gd name="connsiteX0-325" fmla="*/ 161837 w 732029"/>
              <a:gd name="connsiteY0-326" fmla="*/ 135112 h 716598"/>
              <a:gd name="connsiteX1-327" fmla="*/ 118392 w 732029"/>
              <a:gd name="connsiteY1-328" fmla="*/ 304801 h 716598"/>
              <a:gd name="connsiteX2-329" fmla="*/ 67 w 732029"/>
              <a:gd name="connsiteY2-330" fmla="*/ 565777 h 716598"/>
              <a:gd name="connsiteX3-331" fmla="*/ 85451 w 732029"/>
              <a:gd name="connsiteY3-332" fmla="*/ 716598 h 716598"/>
              <a:gd name="connsiteX4-333" fmla="*/ 667101 w 732029"/>
              <a:gd name="connsiteY4-334" fmla="*/ 577836 h 716598"/>
              <a:gd name="connsiteX5-335" fmla="*/ 616073 w 732029"/>
              <a:gd name="connsiteY5-336" fmla="*/ 378620 h 716598"/>
              <a:gd name="connsiteX6-337" fmla="*/ 720848 w 732029"/>
              <a:gd name="connsiteY6-338" fmla="*/ 0 h 716598"/>
              <a:gd name="connsiteX7-339" fmla="*/ 161837 w 732029"/>
              <a:gd name="connsiteY7-340" fmla="*/ 135112 h 716598"/>
              <a:gd name="connsiteX0-341" fmla="*/ 161837 w 732029"/>
              <a:gd name="connsiteY0-342" fmla="*/ 142256 h 716598"/>
              <a:gd name="connsiteX1-343" fmla="*/ 118392 w 732029"/>
              <a:gd name="connsiteY1-344" fmla="*/ 304801 h 716598"/>
              <a:gd name="connsiteX2-345" fmla="*/ 67 w 732029"/>
              <a:gd name="connsiteY2-346" fmla="*/ 565777 h 716598"/>
              <a:gd name="connsiteX3-347" fmla="*/ 85451 w 732029"/>
              <a:gd name="connsiteY3-348" fmla="*/ 716598 h 716598"/>
              <a:gd name="connsiteX4-349" fmla="*/ 667101 w 732029"/>
              <a:gd name="connsiteY4-350" fmla="*/ 577836 h 716598"/>
              <a:gd name="connsiteX5-351" fmla="*/ 616073 w 732029"/>
              <a:gd name="connsiteY5-352" fmla="*/ 378620 h 716598"/>
              <a:gd name="connsiteX6-353" fmla="*/ 720848 w 732029"/>
              <a:gd name="connsiteY6-354" fmla="*/ 0 h 716598"/>
              <a:gd name="connsiteX7-355" fmla="*/ 161837 w 732029"/>
              <a:gd name="connsiteY7-356" fmla="*/ 142256 h 716598"/>
              <a:gd name="connsiteX0-357" fmla="*/ 161837 w 727515"/>
              <a:gd name="connsiteY0-358" fmla="*/ 154163 h 728505"/>
              <a:gd name="connsiteX1-359" fmla="*/ 118392 w 727515"/>
              <a:gd name="connsiteY1-360" fmla="*/ 316708 h 728505"/>
              <a:gd name="connsiteX2-361" fmla="*/ 67 w 727515"/>
              <a:gd name="connsiteY2-362" fmla="*/ 577684 h 728505"/>
              <a:gd name="connsiteX3-363" fmla="*/ 85451 w 727515"/>
              <a:gd name="connsiteY3-364" fmla="*/ 728505 h 728505"/>
              <a:gd name="connsiteX4-365" fmla="*/ 667101 w 727515"/>
              <a:gd name="connsiteY4-366" fmla="*/ 589743 h 728505"/>
              <a:gd name="connsiteX5-367" fmla="*/ 616073 w 727515"/>
              <a:gd name="connsiteY5-368" fmla="*/ 390527 h 728505"/>
              <a:gd name="connsiteX6-369" fmla="*/ 716086 w 727515"/>
              <a:gd name="connsiteY6-370" fmla="*/ 0 h 728505"/>
              <a:gd name="connsiteX7-371" fmla="*/ 161837 w 727515"/>
              <a:gd name="connsiteY7-372" fmla="*/ 154163 h 728505"/>
              <a:gd name="connsiteX0-373" fmla="*/ 161837 w 733264"/>
              <a:gd name="connsiteY0-374" fmla="*/ 154163 h 728505"/>
              <a:gd name="connsiteX1-375" fmla="*/ 118392 w 733264"/>
              <a:gd name="connsiteY1-376" fmla="*/ 316708 h 728505"/>
              <a:gd name="connsiteX2-377" fmla="*/ 67 w 733264"/>
              <a:gd name="connsiteY2-378" fmla="*/ 577684 h 728505"/>
              <a:gd name="connsiteX3-379" fmla="*/ 85451 w 733264"/>
              <a:gd name="connsiteY3-380" fmla="*/ 728505 h 728505"/>
              <a:gd name="connsiteX4-381" fmla="*/ 667101 w 733264"/>
              <a:gd name="connsiteY4-382" fmla="*/ 589743 h 728505"/>
              <a:gd name="connsiteX5-383" fmla="*/ 616073 w 733264"/>
              <a:gd name="connsiteY5-384" fmla="*/ 390527 h 728505"/>
              <a:gd name="connsiteX6-385" fmla="*/ 716086 w 733264"/>
              <a:gd name="connsiteY6-386" fmla="*/ 0 h 728505"/>
              <a:gd name="connsiteX7-387" fmla="*/ 161837 w 733264"/>
              <a:gd name="connsiteY7-388" fmla="*/ 154163 h 728505"/>
              <a:gd name="connsiteX0-389" fmla="*/ 161837 w 733325"/>
              <a:gd name="connsiteY0-390" fmla="*/ 154163 h 728505"/>
              <a:gd name="connsiteX1-391" fmla="*/ 118392 w 733325"/>
              <a:gd name="connsiteY1-392" fmla="*/ 316708 h 728505"/>
              <a:gd name="connsiteX2-393" fmla="*/ 67 w 733325"/>
              <a:gd name="connsiteY2-394" fmla="*/ 577684 h 728505"/>
              <a:gd name="connsiteX3-395" fmla="*/ 85451 w 733325"/>
              <a:gd name="connsiteY3-396" fmla="*/ 728505 h 728505"/>
              <a:gd name="connsiteX4-397" fmla="*/ 662338 w 733325"/>
              <a:gd name="connsiteY4-398" fmla="*/ 580218 h 728505"/>
              <a:gd name="connsiteX5-399" fmla="*/ 616073 w 733325"/>
              <a:gd name="connsiteY5-400" fmla="*/ 390527 h 728505"/>
              <a:gd name="connsiteX6-401" fmla="*/ 716086 w 733325"/>
              <a:gd name="connsiteY6-402" fmla="*/ 0 h 728505"/>
              <a:gd name="connsiteX7-403" fmla="*/ 161837 w 733325"/>
              <a:gd name="connsiteY7-404" fmla="*/ 154163 h 728505"/>
              <a:gd name="connsiteX0-405" fmla="*/ 161837 w 733173"/>
              <a:gd name="connsiteY0-406" fmla="*/ 154163 h 728505"/>
              <a:gd name="connsiteX1-407" fmla="*/ 118392 w 733173"/>
              <a:gd name="connsiteY1-408" fmla="*/ 316708 h 728505"/>
              <a:gd name="connsiteX2-409" fmla="*/ 67 w 733173"/>
              <a:gd name="connsiteY2-410" fmla="*/ 577684 h 728505"/>
              <a:gd name="connsiteX3-411" fmla="*/ 85451 w 733173"/>
              <a:gd name="connsiteY3-412" fmla="*/ 728505 h 728505"/>
              <a:gd name="connsiteX4-413" fmla="*/ 674244 w 733173"/>
              <a:gd name="connsiteY4-414" fmla="*/ 577837 h 728505"/>
              <a:gd name="connsiteX5-415" fmla="*/ 616073 w 733173"/>
              <a:gd name="connsiteY5-416" fmla="*/ 390527 h 728505"/>
              <a:gd name="connsiteX6-417" fmla="*/ 716086 w 733173"/>
              <a:gd name="connsiteY6-418" fmla="*/ 0 h 728505"/>
              <a:gd name="connsiteX7-419" fmla="*/ 161837 w 733173"/>
              <a:gd name="connsiteY7-420" fmla="*/ 154163 h 728505"/>
              <a:gd name="connsiteX0-421" fmla="*/ 161837 w 733173"/>
              <a:gd name="connsiteY0-422" fmla="*/ 154163 h 728505"/>
              <a:gd name="connsiteX1-423" fmla="*/ 118392 w 733173"/>
              <a:gd name="connsiteY1-424" fmla="*/ 316708 h 728505"/>
              <a:gd name="connsiteX2-425" fmla="*/ 67 w 733173"/>
              <a:gd name="connsiteY2-426" fmla="*/ 577684 h 728505"/>
              <a:gd name="connsiteX3-427" fmla="*/ 85451 w 733173"/>
              <a:gd name="connsiteY3-428" fmla="*/ 728505 h 728505"/>
              <a:gd name="connsiteX4-429" fmla="*/ 674244 w 733173"/>
              <a:gd name="connsiteY4-430" fmla="*/ 577837 h 728505"/>
              <a:gd name="connsiteX5-431" fmla="*/ 616073 w 733173"/>
              <a:gd name="connsiteY5-432" fmla="*/ 390527 h 728505"/>
              <a:gd name="connsiteX6-433" fmla="*/ 716086 w 733173"/>
              <a:gd name="connsiteY6-434" fmla="*/ 0 h 728505"/>
              <a:gd name="connsiteX7-435" fmla="*/ 161837 w 733173"/>
              <a:gd name="connsiteY7-436" fmla="*/ 154163 h 7285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  <a:cxn ang="0">
                <a:pos x="connsiteX5-39" y="connsiteY5-40"/>
              </a:cxn>
              <a:cxn ang="0">
                <a:pos x="connsiteX6-65" y="connsiteY6-66"/>
              </a:cxn>
              <a:cxn ang="0">
                <a:pos x="connsiteX7-179" y="connsiteY7-180"/>
              </a:cxn>
            </a:cxnLst>
            <a:rect l="l" t="t" r="r" b="b"/>
            <a:pathLst>
              <a:path w="733173" h="728505" extrusionOk="0">
                <a:moveTo>
                  <a:pt x="161837" y="154163"/>
                </a:moveTo>
                <a:cubicBezTo>
                  <a:pt x="161837" y="206154"/>
                  <a:pt x="149719" y="244534"/>
                  <a:pt x="118392" y="316708"/>
                </a:cubicBezTo>
                <a:cubicBezTo>
                  <a:pt x="87065" y="388882"/>
                  <a:pt x="-2777" y="507464"/>
                  <a:pt x="67" y="577684"/>
                </a:cubicBezTo>
                <a:cubicBezTo>
                  <a:pt x="1206" y="677308"/>
                  <a:pt x="65620" y="719153"/>
                  <a:pt x="85451" y="728505"/>
                </a:cubicBezTo>
                <a:cubicBezTo>
                  <a:pt x="254569" y="684823"/>
                  <a:pt x="509180" y="629213"/>
                  <a:pt x="674244" y="577837"/>
                </a:cubicBezTo>
                <a:cubicBezTo>
                  <a:pt x="641359" y="539212"/>
                  <a:pt x="609099" y="486833"/>
                  <a:pt x="616073" y="390527"/>
                </a:cubicBezTo>
                <a:cubicBezTo>
                  <a:pt x="623047" y="294221"/>
                  <a:pt x="785143" y="146447"/>
                  <a:pt x="716086" y="0"/>
                </a:cubicBezTo>
                <a:lnTo>
                  <a:pt x="161837" y="154163"/>
                </a:lnTo>
                <a:close/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</a:endParaRPr>
          </a:p>
        </p:txBody>
      </p:sp>
      <p:sp>
        <p:nvSpPr>
          <p:cNvPr id="59" name="任意多边形: 形状 58"/>
          <p:cNvSpPr/>
          <p:nvPr userDrawn="1">
            <p:custDataLst>
              <p:tags r:id="rId46"/>
            </p:custDataLst>
          </p:nvPr>
        </p:nvSpPr>
        <p:spPr>
          <a:xfrm>
            <a:off x="687070" y="5969635"/>
            <a:ext cx="54610" cy="90170"/>
          </a:xfrm>
          <a:custGeom>
            <a:avLst/>
            <a:gdLst>
              <a:gd name="connsiteX0" fmla="*/ 0 w 54769"/>
              <a:gd name="connsiteY0" fmla="*/ 90487 h 90487"/>
              <a:gd name="connsiteX1" fmla="*/ 38100 w 54769"/>
              <a:gd name="connsiteY1" fmla="*/ 0 h 90487"/>
              <a:gd name="connsiteX2" fmla="*/ 54769 w 54769"/>
              <a:gd name="connsiteY2" fmla="*/ 83344 h 90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769" h="90487">
                <a:moveTo>
                  <a:pt x="0" y="90487"/>
                </a:moveTo>
                <a:lnTo>
                  <a:pt x="38100" y="0"/>
                </a:lnTo>
                <a:lnTo>
                  <a:pt x="54769" y="83344"/>
                </a:lnTo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60" name="直接连接符 59"/>
          <p:cNvCxnSpPr/>
          <p:nvPr userDrawn="1">
            <p:custDataLst>
              <p:tags r:id="rId47"/>
            </p:custDataLst>
          </p:nvPr>
        </p:nvCxnSpPr>
        <p:spPr>
          <a:xfrm flipH="1">
            <a:off x="697230" y="6013450"/>
            <a:ext cx="44450" cy="10795"/>
          </a:xfrm>
          <a:prstGeom prst="line">
            <a:avLst/>
          </a:pr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61" name="任意多边形 40"/>
          <p:cNvSpPr/>
          <p:nvPr userDrawn="1">
            <p:custDataLst>
              <p:tags r:id="rId48"/>
            </p:custDataLst>
          </p:nvPr>
        </p:nvSpPr>
        <p:spPr>
          <a:xfrm rot="21115616">
            <a:off x="1369179" y="5849371"/>
            <a:ext cx="72052" cy="76089"/>
          </a:xfrm>
          <a:custGeom>
            <a:avLst/>
            <a:gdLst>
              <a:gd name="connsiteX0" fmla="*/ 0 w 390"/>
              <a:gd name="connsiteY0" fmla="*/ 3 h 412"/>
              <a:gd name="connsiteX1" fmla="*/ 52 w 390"/>
              <a:gd name="connsiteY1" fmla="*/ 412 h 412"/>
              <a:gd name="connsiteX2" fmla="*/ 390 w 390"/>
              <a:gd name="connsiteY2" fmla="*/ 295 h 412"/>
              <a:gd name="connsiteX3" fmla="*/ 109 w 390"/>
              <a:gd name="connsiteY3" fmla="*/ 189 h 412"/>
              <a:gd name="connsiteX4" fmla="*/ 296 w 390"/>
              <a:gd name="connsiteY4" fmla="*/ 85 h 412"/>
              <a:gd name="connsiteX5" fmla="*/ 0 w 390"/>
              <a:gd name="connsiteY5" fmla="*/ 3 h 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" h="413">
                <a:moveTo>
                  <a:pt x="0" y="3"/>
                </a:moveTo>
                <a:cubicBezTo>
                  <a:pt x="34" y="79"/>
                  <a:pt x="79" y="261"/>
                  <a:pt x="52" y="412"/>
                </a:cubicBezTo>
                <a:cubicBezTo>
                  <a:pt x="123" y="412"/>
                  <a:pt x="407" y="433"/>
                  <a:pt x="390" y="295"/>
                </a:cubicBezTo>
                <a:cubicBezTo>
                  <a:pt x="375" y="174"/>
                  <a:pt x="184" y="192"/>
                  <a:pt x="109" y="189"/>
                </a:cubicBezTo>
                <a:cubicBezTo>
                  <a:pt x="195" y="174"/>
                  <a:pt x="301" y="146"/>
                  <a:pt x="296" y="85"/>
                </a:cubicBezTo>
                <a:cubicBezTo>
                  <a:pt x="289" y="2"/>
                  <a:pt x="79" y="-5"/>
                  <a:pt x="0" y="3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2" name="任意多边形 58"/>
          <p:cNvSpPr/>
          <p:nvPr userDrawn="1">
            <p:custDataLst>
              <p:tags r:id="rId49"/>
            </p:custDataLst>
          </p:nvPr>
        </p:nvSpPr>
        <p:spPr>
          <a:xfrm rot="660000">
            <a:off x="585074" y="6640409"/>
            <a:ext cx="65990" cy="70838"/>
          </a:xfrm>
          <a:custGeom>
            <a:avLst/>
            <a:gdLst>
              <a:gd name="connsiteX0" fmla="*/ 214 w 329"/>
              <a:gd name="connsiteY0" fmla="*/ 29 h 351"/>
              <a:gd name="connsiteX1" fmla="*/ 14 w 329"/>
              <a:gd name="connsiteY1" fmla="*/ 55 h 351"/>
              <a:gd name="connsiteX2" fmla="*/ 169 w 329"/>
              <a:gd name="connsiteY2" fmla="*/ 347 h 351"/>
              <a:gd name="connsiteX3" fmla="*/ 329 w 329"/>
              <a:gd name="connsiteY3" fmla="*/ 238 h 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" h="352">
                <a:moveTo>
                  <a:pt x="214" y="29"/>
                </a:moveTo>
                <a:cubicBezTo>
                  <a:pt x="138" y="-17"/>
                  <a:pt x="46" y="-9"/>
                  <a:pt x="14" y="55"/>
                </a:cubicBezTo>
                <a:cubicBezTo>
                  <a:pt x="-47" y="178"/>
                  <a:pt x="102" y="333"/>
                  <a:pt x="169" y="347"/>
                </a:cubicBezTo>
                <a:cubicBezTo>
                  <a:pt x="252" y="363"/>
                  <a:pt x="323" y="339"/>
                  <a:pt x="329" y="238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63" name="任意多边形: 形状 62"/>
          <p:cNvSpPr/>
          <p:nvPr userDrawn="1">
            <p:custDataLst>
              <p:tags r:id="rId50"/>
            </p:custDataLst>
          </p:nvPr>
        </p:nvSpPr>
        <p:spPr>
          <a:xfrm>
            <a:off x="1345278" y="6417923"/>
            <a:ext cx="50312" cy="71164"/>
          </a:xfrm>
          <a:custGeom>
            <a:avLst/>
            <a:gdLst>
              <a:gd name="connsiteX0" fmla="*/ 0 w 50007"/>
              <a:gd name="connsiteY0" fmla="*/ 0 h 57150"/>
              <a:gd name="connsiteX1" fmla="*/ 19050 w 50007"/>
              <a:gd name="connsiteY1" fmla="*/ 57150 h 57150"/>
              <a:gd name="connsiteX2" fmla="*/ 50007 w 50007"/>
              <a:gd name="connsiteY2" fmla="*/ 21431 h 57150"/>
              <a:gd name="connsiteX3" fmla="*/ 0 w 50007"/>
              <a:gd name="connsiteY3" fmla="*/ 0 h 57150"/>
              <a:gd name="connsiteX0-1" fmla="*/ 0 w 50007"/>
              <a:gd name="connsiteY0-2" fmla="*/ 0 h 57150"/>
              <a:gd name="connsiteX1-3" fmla="*/ 9185 w 50007"/>
              <a:gd name="connsiteY1-4" fmla="*/ 27457 h 57150"/>
              <a:gd name="connsiteX2-5" fmla="*/ 19050 w 50007"/>
              <a:gd name="connsiteY2-6" fmla="*/ 57150 h 57150"/>
              <a:gd name="connsiteX3-7" fmla="*/ 50007 w 50007"/>
              <a:gd name="connsiteY3-8" fmla="*/ 21431 h 57150"/>
              <a:gd name="connsiteX4" fmla="*/ 0 w 50007"/>
              <a:gd name="connsiteY4" fmla="*/ 0 h 57150"/>
              <a:gd name="connsiteX0-9" fmla="*/ 0 w 50007"/>
              <a:gd name="connsiteY0-10" fmla="*/ 0 h 57150"/>
              <a:gd name="connsiteX1-11" fmla="*/ 11962 w 50007"/>
              <a:gd name="connsiteY1-12" fmla="*/ 27243 h 57150"/>
              <a:gd name="connsiteX2-13" fmla="*/ 19050 w 50007"/>
              <a:gd name="connsiteY2-14" fmla="*/ 57150 h 57150"/>
              <a:gd name="connsiteX3-15" fmla="*/ 50007 w 50007"/>
              <a:gd name="connsiteY3-16" fmla="*/ 21431 h 57150"/>
              <a:gd name="connsiteX4-17" fmla="*/ 0 w 50007"/>
              <a:gd name="connsiteY4-18" fmla="*/ 0 h 57150"/>
              <a:gd name="connsiteX0-19" fmla="*/ 1536 w 51543"/>
              <a:gd name="connsiteY0-20" fmla="*/ 0 h 57181"/>
              <a:gd name="connsiteX1-21" fmla="*/ 13498 w 51543"/>
              <a:gd name="connsiteY1-22" fmla="*/ 27243 h 57181"/>
              <a:gd name="connsiteX2-23" fmla="*/ 20586 w 51543"/>
              <a:gd name="connsiteY2-24" fmla="*/ 57150 h 57181"/>
              <a:gd name="connsiteX3-25" fmla="*/ 51543 w 51543"/>
              <a:gd name="connsiteY3-26" fmla="*/ 21431 h 57181"/>
              <a:gd name="connsiteX4-27" fmla="*/ 1536 w 51543"/>
              <a:gd name="connsiteY4-28" fmla="*/ 0 h 57181"/>
              <a:gd name="connsiteX0-29" fmla="*/ 1430 w 51437"/>
              <a:gd name="connsiteY0-30" fmla="*/ 0 h 57181"/>
              <a:gd name="connsiteX1-31" fmla="*/ 14887 w 51437"/>
              <a:gd name="connsiteY1-32" fmla="*/ 27029 h 57181"/>
              <a:gd name="connsiteX2-33" fmla="*/ 20480 w 51437"/>
              <a:gd name="connsiteY2-34" fmla="*/ 57150 h 57181"/>
              <a:gd name="connsiteX3-35" fmla="*/ 51437 w 51437"/>
              <a:gd name="connsiteY3-36" fmla="*/ 21431 h 57181"/>
              <a:gd name="connsiteX4-37" fmla="*/ 1430 w 51437"/>
              <a:gd name="connsiteY4-38" fmla="*/ 0 h 57181"/>
              <a:gd name="connsiteX0-39" fmla="*/ 0 w 50007"/>
              <a:gd name="connsiteY0-40" fmla="*/ 0 h 57181"/>
              <a:gd name="connsiteX1-41" fmla="*/ 13457 w 50007"/>
              <a:gd name="connsiteY1-42" fmla="*/ 27029 h 57181"/>
              <a:gd name="connsiteX2-43" fmla="*/ 19050 w 50007"/>
              <a:gd name="connsiteY2-44" fmla="*/ 57150 h 57181"/>
              <a:gd name="connsiteX3-45" fmla="*/ 50007 w 50007"/>
              <a:gd name="connsiteY3-46" fmla="*/ 21431 h 57181"/>
              <a:gd name="connsiteX4-47" fmla="*/ 0 w 50007"/>
              <a:gd name="connsiteY4-48" fmla="*/ 0 h 57181"/>
              <a:gd name="connsiteX0-49" fmla="*/ 0 w 50007"/>
              <a:gd name="connsiteY0-50" fmla="*/ 0 h 57150"/>
              <a:gd name="connsiteX1-51" fmla="*/ 13457 w 50007"/>
              <a:gd name="connsiteY1-52" fmla="*/ 27029 h 57150"/>
              <a:gd name="connsiteX2-53" fmla="*/ 19050 w 50007"/>
              <a:gd name="connsiteY2-54" fmla="*/ 57150 h 57150"/>
              <a:gd name="connsiteX3-55" fmla="*/ 50007 w 50007"/>
              <a:gd name="connsiteY3-56" fmla="*/ 21431 h 57150"/>
              <a:gd name="connsiteX4-57" fmla="*/ 0 w 50007"/>
              <a:gd name="connsiteY4-58" fmla="*/ 0 h 57150"/>
              <a:gd name="connsiteX0-59" fmla="*/ 0 w 50596"/>
              <a:gd name="connsiteY0-60" fmla="*/ 42 h 57192"/>
              <a:gd name="connsiteX1-61" fmla="*/ 13457 w 50596"/>
              <a:gd name="connsiteY1-62" fmla="*/ 27071 h 57192"/>
              <a:gd name="connsiteX2-63" fmla="*/ 19050 w 50596"/>
              <a:gd name="connsiteY2-64" fmla="*/ 57192 h 57192"/>
              <a:gd name="connsiteX3-65" fmla="*/ 50007 w 50596"/>
              <a:gd name="connsiteY3-66" fmla="*/ 21473 h 57192"/>
              <a:gd name="connsiteX4-67" fmla="*/ 0 w 50596"/>
              <a:gd name="connsiteY4-68" fmla="*/ 42 h 57192"/>
              <a:gd name="connsiteX0-69" fmla="*/ 0 w 50400"/>
              <a:gd name="connsiteY0-70" fmla="*/ 49 h 57199"/>
              <a:gd name="connsiteX1-71" fmla="*/ 13457 w 50400"/>
              <a:gd name="connsiteY1-72" fmla="*/ 27078 h 57199"/>
              <a:gd name="connsiteX2-73" fmla="*/ 19050 w 50400"/>
              <a:gd name="connsiteY2-74" fmla="*/ 57199 h 57199"/>
              <a:gd name="connsiteX3-75" fmla="*/ 50007 w 50400"/>
              <a:gd name="connsiteY3-76" fmla="*/ 21480 h 57199"/>
              <a:gd name="connsiteX4-77" fmla="*/ 0 w 50400"/>
              <a:gd name="connsiteY4-78" fmla="*/ 49 h 57199"/>
              <a:gd name="connsiteX0-79" fmla="*/ 0 w 46201"/>
              <a:gd name="connsiteY0-80" fmla="*/ 52 h 57202"/>
              <a:gd name="connsiteX1-81" fmla="*/ 13457 w 46201"/>
              <a:gd name="connsiteY1-82" fmla="*/ 27081 h 57202"/>
              <a:gd name="connsiteX2-83" fmla="*/ 19050 w 46201"/>
              <a:gd name="connsiteY2-84" fmla="*/ 57202 h 57202"/>
              <a:gd name="connsiteX3-85" fmla="*/ 45735 w 46201"/>
              <a:gd name="connsiteY3-86" fmla="*/ 20629 h 57202"/>
              <a:gd name="connsiteX4-87" fmla="*/ 0 w 46201"/>
              <a:gd name="connsiteY4-88" fmla="*/ 52 h 57202"/>
              <a:gd name="connsiteX0-89" fmla="*/ 0 w 46894"/>
              <a:gd name="connsiteY0-90" fmla="*/ 190 h 57340"/>
              <a:gd name="connsiteX1-91" fmla="*/ 13457 w 46894"/>
              <a:gd name="connsiteY1-92" fmla="*/ 27219 h 57340"/>
              <a:gd name="connsiteX2-93" fmla="*/ 19050 w 46894"/>
              <a:gd name="connsiteY2-94" fmla="*/ 57340 h 57340"/>
              <a:gd name="connsiteX3-95" fmla="*/ 45735 w 46894"/>
              <a:gd name="connsiteY3-96" fmla="*/ 20767 h 57340"/>
              <a:gd name="connsiteX4-97" fmla="*/ 0 w 46894"/>
              <a:gd name="connsiteY4-98" fmla="*/ 190 h 57340"/>
              <a:gd name="connsiteX0-99" fmla="*/ 0 w 46496"/>
              <a:gd name="connsiteY0-100" fmla="*/ 214 h 57364"/>
              <a:gd name="connsiteX1-101" fmla="*/ 13457 w 46496"/>
              <a:gd name="connsiteY1-102" fmla="*/ 27243 h 57364"/>
              <a:gd name="connsiteX2-103" fmla="*/ 19050 w 46496"/>
              <a:gd name="connsiteY2-104" fmla="*/ 57364 h 57364"/>
              <a:gd name="connsiteX3-105" fmla="*/ 45735 w 46496"/>
              <a:gd name="connsiteY3-106" fmla="*/ 20791 h 57364"/>
              <a:gd name="connsiteX4-107" fmla="*/ 0 w 46496"/>
              <a:gd name="connsiteY4-108" fmla="*/ 214 h 57364"/>
              <a:gd name="connsiteX0-109" fmla="*/ 0 w 46461"/>
              <a:gd name="connsiteY0-110" fmla="*/ 214 h 57364"/>
              <a:gd name="connsiteX1-111" fmla="*/ 13457 w 46461"/>
              <a:gd name="connsiteY1-112" fmla="*/ 27243 h 57364"/>
              <a:gd name="connsiteX2-113" fmla="*/ 19050 w 46461"/>
              <a:gd name="connsiteY2-114" fmla="*/ 57364 h 57364"/>
              <a:gd name="connsiteX3-115" fmla="*/ 45735 w 46461"/>
              <a:gd name="connsiteY3-116" fmla="*/ 20791 h 57364"/>
              <a:gd name="connsiteX4-117" fmla="*/ 0 w 46461"/>
              <a:gd name="connsiteY4-118" fmla="*/ 214 h 57364"/>
              <a:gd name="connsiteX0-119" fmla="*/ 0 w 46461"/>
              <a:gd name="connsiteY0-120" fmla="*/ 977 h 58127"/>
              <a:gd name="connsiteX1-121" fmla="*/ 13457 w 46461"/>
              <a:gd name="connsiteY1-122" fmla="*/ 28006 h 58127"/>
              <a:gd name="connsiteX2-123" fmla="*/ 19050 w 46461"/>
              <a:gd name="connsiteY2-124" fmla="*/ 58127 h 58127"/>
              <a:gd name="connsiteX3-125" fmla="*/ 45735 w 46461"/>
              <a:gd name="connsiteY3-126" fmla="*/ 21554 h 58127"/>
              <a:gd name="connsiteX4-127" fmla="*/ 0 w 46461"/>
              <a:gd name="connsiteY4-128" fmla="*/ 977 h 58127"/>
              <a:gd name="connsiteX0-129" fmla="*/ 0 w 46461"/>
              <a:gd name="connsiteY0-130" fmla="*/ 1060 h 58210"/>
              <a:gd name="connsiteX1-131" fmla="*/ 13457 w 46461"/>
              <a:gd name="connsiteY1-132" fmla="*/ 28089 h 58210"/>
              <a:gd name="connsiteX2-133" fmla="*/ 19050 w 46461"/>
              <a:gd name="connsiteY2-134" fmla="*/ 58210 h 58210"/>
              <a:gd name="connsiteX3-135" fmla="*/ 45735 w 46461"/>
              <a:gd name="connsiteY3-136" fmla="*/ 21637 h 58210"/>
              <a:gd name="connsiteX4-137" fmla="*/ 0 w 46461"/>
              <a:gd name="connsiteY4-138" fmla="*/ 1060 h 58210"/>
              <a:gd name="connsiteX0-139" fmla="*/ 0 w 45838"/>
              <a:gd name="connsiteY0-140" fmla="*/ 1608 h 58758"/>
              <a:gd name="connsiteX1-141" fmla="*/ 13457 w 45838"/>
              <a:gd name="connsiteY1-142" fmla="*/ 28637 h 58758"/>
              <a:gd name="connsiteX2-143" fmla="*/ 19050 w 45838"/>
              <a:gd name="connsiteY2-144" fmla="*/ 58758 h 58758"/>
              <a:gd name="connsiteX3-145" fmla="*/ 45094 w 45838"/>
              <a:gd name="connsiteY3-146" fmla="*/ 18554 h 58758"/>
              <a:gd name="connsiteX4-147" fmla="*/ 0 w 45838"/>
              <a:gd name="connsiteY4-148" fmla="*/ 1608 h 58758"/>
              <a:gd name="connsiteX0-149" fmla="*/ 0 w 45999"/>
              <a:gd name="connsiteY0-150" fmla="*/ 1631 h 58781"/>
              <a:gd name="connsiteX1-151" fmla="*/ 13457 w 45999"/>
              <a:gd name="connsiteY1-152" fmla="*/ 28660 h 58781"/>
              <a:gd name="connsiteX2-153" fmla="*/ 19050 w 45999"/>
              <a:gd name="connsiteY2-154" fmla="*/ 58781 h 58781"/>
              <a:gd name="connsiteX3-155" fmla="*/ 45094 w 45999"/>
              <a:gd name="connsiteY3-156" fmla="*/ 18577 h 58781"/>
              <a:gd name="connsiteX4-157" fmla="*/ 0 w 45999"/>
              <a:gd name="connsiteY4-158" fmla="*/ 1631 h 58781"/>
              <a:gd name="connsiteX0-159" fmla="*/ 0 w 46164"/>
              <a:gd name="connsiteY0-160" fmla="*/ 2353 h 59503"/>
              <a:gd name="connsiteX1-161" fmla="*/ 13457 w 46164"/>
              <a:gd name="connsiteY1-162" fmla="*/ 29382 h 59503"/>
              <a:gd name="connsiteX2-163" fmla="*/ 19050 w 46164"/>
              <a:gd name="connsiteY2-164" fmla="*/ 59503 h 59503"/>
              <a:gd name="connsiteX3-165" fmla="*/ 45094 w 46164"/>
              <a:gd name="connsiteY3-166" fmla="*/ 19299 h 59503"/>
              <a:gd name="connsiteX4-167" fmla="*/ 0 w 46164"/>
              <a:gd name="connsiteY4-168" fmla="*/ 2353 h 59503"/>
              <a:gd name="connsiteX0-169" fmla="*/ 152 w 46316"/>
              <a:gd name="connsiteY0-170" fmla="*/ 2353 h 59503"/>
              <a:gd name="connsiteX1-171" fmla="*/ 1085 w 46316"/>
              <a:gd name="connsiteY1-172" fmla="*/ 32165 h 59503"/>
              <a:gd name="connsiteX2-173" fmla="*/ 19202 w 46316"/>
              <a:gd name="connsiteY2-174" fmla="*/ 59503 h 59503"/>
              <a:gd name="connsiteX3-175" fmla="*/ 45246 w 46316"/>
              <a:gd name="connsiteY3-176" fmla="*/ 19299 h 59503"/>
              <a:gd name="connsiteX4-177" fmla="*/ 152 w 46316"/>
              <a:gd name="connsiteY4-178" fmla="*/ 2353 h 59503"/>
              <a:gd name="connsiteX0-179" fmla="*/ 680 w 46844"/>
              <a:gd name="connsiteY0-180" fmla="*/ 2353 h 59503"/>
              <a:gd name="connsiteX1-181" fmla="*/ 1613 w 46844"/>
              <a:gd name="connsiteY1-182" fmla="*/ 32165 h 59503"/>
              <a:gd name="connsiteX2-183" fmla="*/ 19730 w 46844"/>
              <a:gd name="connsiteY2-184" fmla="*/ 59503 h 59503"/>
              <a:gd name="connsiteX3-185" fmla="*/ 45774 w 46844"/>
              <a:gd name="connsiteY3-186" fmla="*/ 19299 h 59503"/>
              <a:gd name="connsiteX4-187" fmla="*/ 680 w 46844"/>
              <a:gd name="connsiteY4-188" fmla="*/ 2353 h 59503"/>
              <a:gd name="connsiteX0-189" fmla="*/ 680 w 46844"/>
              <a:gd name="connsiteY0-190" fmla="*/ 2353 h 59503"/>
              <a:gd name="connsiteX1-191" fmla="*/ 1613 w 46844"/>
              <a:gd name="connsiteY1-192" fmla="*/ 32165 h 59503"/>
              <a:gd name="connsiteX2-193" fmla="*/ 19730 w 46844"/>
              <a:gd name="connsiteY2-194" fmla="*/ 59503 h 59503"/>
              <a:gd name="connsiteX3-195" fmla="*/ 45774 w 46844"/>
              <a:gd name="connsiteY3-196" fmla="*/ 19299 h 59503"/>
              <a:gd name="connsiteX4-197" fmla="*/ 680 w 46844"/>
              <a:gd name="connsiteY4-198" fmla="*/ 2353 h 59503"/>
              <a:gd name="connsiteX0-199" fmla="*/ 680 w 44811"/>
              <a:gd name="connsiteY0-200" fmla="*/ 1561 h 58711"/>
              <a:gd name="connsiteX1-201" fmla="*/ 1613 w 44811"/>
              <a:gd name="connsiteY1-202" fmla="*/ 31373 h 58711"/>
              <a:gd name="connsiteX2-203" fmla="*/ 19730 w 44811"/>
              <a:gd name="connsiteY2-204" fmla="*/ 58711 h 58711"/>
              <a:gd name="connsiteX3-205" fmla="*/ 43655 w 44811"/>
              <a:gd name="connsiteY3-206" fmla="*/ 21897 h 58711"/>
              <a:gd name="connsiteX4-207" fmla="*/ 680 w 44811"/>
              <a:gd name="connsiteY4-208" fmla="*/ 1561 h 58711"/>
              <a:gd name="connsiteX0-209" fmla="*/ 680 w 41990"/>
              <a:gd name="connsiteY0-210" fmla="*/ 2745 h 59895"/>
              <a:gd name="connsiteX1-211" fmla="*/ 1613 w 41990"/>
              <a:gd name="connsiteY1-212" fmla="*/ 32557 h 59895"/>
              <a:gd name="connsiteX2-213" fmla="*/ 19730 w 41990"/>
              <a:gd name="connsiteY2-214" fmla="*/ 59895 h 59895"/>
              <a:gd name="connsiteX3-215" fmla="*/ 40688 w 41990"/>
              <a:gd name="connsiteY3-216" fmla="*/ 18419 h 59895"/>
              <a:gd name="connsiteX4-217" fmla="*/ 680 w 41990"/>
              <a:gd name="connsiteY4-218" fmla="*/ 2745 h 59895"/>
              <a:gd name="connsiteX0-219" fmla="*/ 680 w 41870"/>
              <a:gd name="connsiteY0-220" fmla="*/ 2307 h 59457"/>
              <a:gd name="connsiteX1-221" fmla="*/ 1613 w 41870"/>
              <a:gd name="connsiteY1-222" fmla="*/ 32119 h 59457"/>
              <a:gd name="connsiteX2-223" fmla="*/ 19730 w 41870"/>
              <a:gd name="connsiteY2-224" fmla="*/ 59457 h 59457"/>
              <a:gd name="connsiteX3-225" fmla="*/ 40688 w 41870"/>
              <a:gd name="connsiteY3-226" fmla="*/ 17981 h 59457"/>
              <a:gd name="connsiteX4-227" fmla="*/ 680 w 41870"/>
              <a:gd name="connsiteY4-228" fmla="*/ 2307 h 59457"/>
              <a:gd name="connsiteX0-229" fmla="*/ 680 w 40982"/>
              <a:gd name="connsiteY0-230" fmla="*/ 2417 h 59567"/>
              <a:gd name="connsiteX1-231" fmla="*/ 1613 w 40982"/>
              <a:gd name="connsiteY1-232" fmla="*/ 32229 h 59567"/>
              <a:gd name="connsiteX2-233" fmla="*/ 19730 w 40982"/>
              <a:gd name="connsiteY2-234" fmla="*/ 59567 h 59567"/>
              <a:gd name="connsiteX3-235" fmla="*/ 40688 w 40982"/>
              <a:gd name="connsiteY3-236" fmla="*/ 18091 h 59567"/>
              <a:gd name="connsiteX4-237" fmla="*/ 680 w 40982"/>
              <a:gd name="connsiteY4-238" fmla="*/ 2417 h 59567"/>
              <a:gd name="connsiteX0-239" fmla="*/ 943 w 41245"/>
              <a:gd name="connsiteY0-240" fmla="*/ 2417 h 59567"/>
              <a:gd name="connsiteX1-241" fmla="*/ 1876 w 41245"/>
              <a:gd name="connsiteY1-242" fmla="*/ 32229 h 59567"/>
              <a:gd name="connsiteX2-243" fmla="*/ 19993 w 41245"/>
              <a:gd name="connsiteY2-244" fmla="*/ 59567 h 59567"/>
              <a:gd name="connsiteX3-245" fmla="*/ 40951 w 41245"/>
              <a:gd name="connsiteY3-246" fmla="*/ 18091 h 59567"/>
              <a:gd name="connsiteX4-247" fmla="*/ 943 w 41245"/>
              <a:gd name="connsiteY4-248" fmla="*/ 2417 h 59567"/>
              <a:gd name="connsiteX0-249" fmla="*/ 1783 w 42085"/>
              <a:gd name="connsiteY0-250" fmla="*/ 2417 h 59567"/>
              <a:gd name="connsiteX1-251" fmla="*/ 1445 w 42085"/>
              <a:gd name="connsiteY1-252" fmla="*/ 31805 h 59567"/>
              <a:gd name="connsiteX2-253" fmla="*/ 20833 w 42085"/>
              <a:gd name="connsiteY2-254" fmla="*/ 59567 h 59567"/>
              <a:gd name="connsiteX3-255" fmla="*/ 41791 w 42085"/>
              <a:gd name="connsiteY3-256" fmla="*/ 18091 h 59567"/>
              <a:gd name="connsiteX4-257" fmla="*/ 1783 w 42085"/>
              <a:gd name="connsiteY4-258" fmla="*/ 2417 h 59567"/>
              <a:gd name="connsiteX0-259" fmla="*/ 1247 w 41549"/>
              <a:gd name="connsiteY0-260" fmla="*/ 2417 h 59567"/>
              <a:gd name="connsiteX1-261" fmla="*/ 909 w 41549"/>
              <a:gd name="connsiteY1-262" fmla="*/ 31805 h 59567"/>
              <a:gd name="connsiteX2-263" fmla="*/ 20297 w 41549"/>
              <a:gd name="connsiteY2-264" fmla="*/ 59567 h 59567"/>
              <a:gd name="connsiteX3-265" fmla="*/ 41255 w 41549"/>
              <a:gd name="connsiteY3-266" fmla="*/ 18091 h 59567"/>
              <a:gd name="connsiteX4-267" fmla="*/ 1247 w 41549"/>
              <a:gd name="connsiteY4-268" fmla="*/ 2417 h 59567"/>
              <a:gd name="connsiteX0-269" fmla="*/ 1811 w 42113"/>
              <a:gd name="connsiteY0-270" fmla="*/ 2417 h 59567"/>
              <a:gd name="connsiteX1-271" fmla="*/ 1473 w 42113"/>
              <a:gd name="connsiteY1-272" fmla="*/ 31805 h 59567"/>
              <a:gd name="connsiteX2-273" fmla="*/ 20861 w 42113"/>
              <a:gd name="connsiteY2-274" fmla="*/ 59567 h 59567"/>
              <a:gd name="connsiteX3-275" fmla="*/ 41819 w 42113"/>
              <a:gd name="connsiteY3-276" fmla="*/ 18091 h 59567"/>
              <a:gd name="connsiteX4-277" fmla="*/ 1811 w 42113"/>
              <a:gd name="connsiteY4-278" fmla="*/ 2417 h 595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42113" h="59567">
                <a:moveTo>
                  <a:pt x="1811" y="2417"/>
                </a:moveTo>
                <a:cubicBezTo>
                  <a:pt x="1264" y="7865"/>
                  <a:pt x="-1766" y="20265"/>
                  <a:pt x="1473" y="31805"/>
                </a:cubicBezTo>
                <a:cubicBezTo>
                  <a:pt x="4682" y="43238"/>
                  <a:pt x="16039" y="55813"/>
                  <a:pt x="20861" y="59567"/>
                </a:cubicBezTo>
                <a:cubicBezTo>
                  <a:pt x="29898" y="57060"/>
                  <a:pt x="44359" y="35200"/>
                  <a:pt x="41819" y="18091"/>
                </a:cubicBezTo>
                <a:cubicBezTo>
                  <a:pt x="38480" y="-4401"/>
                  <a:pt x="9399" y="-866"/>
                  <a:pt x="1811" y="2417"/>
                </a:cubicBezTo>
                <a:close/>
              </a:path>
            </a:pathLst>
          </a:custGeom>
          <a:noFill/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64" name="直接连接符 63"/>
          <p:cNvCxnSpPr/>
          <p:nvPr userDrawn="1">
            <p:custDataLst>
              <p:tags r:id="rId51"/>
            </p:custDataLst>
          </p:nvPr>
        </p:nvCxnSpPr>
        <p:spPr>
          <a:xfrm flipV="1">
            <a:off x="1596149" y="5927478"/>
            <a:ext cx="230952" cy="66924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65" name="直接连接符 64"/>
          <p:cNvCxnSpPr/>
          <p:nvPr userDrawn="1">
            <p:custDataLst>
              <p:tags r:id="rId52"/>
            </p:custDataLst>
          </p:nvPr>
        </p:nvCxnSpPr>
        <p:spPr>
          <a:xfrm flipV="1">
            <a:off x="1415894" y="6064594"/>
            <a:ext cx="360511" cy="102428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cxnSp>
        <p:nvCxnSpPr>
          <p:cNvPr id="66" name="直接连接符 65"/>
          <p:cNvCxnSpPr/>
          <p:nvPr userDrawn="1">
            <p:custDataLst>
              <p:tags r:id="rId53"/>
            </p:custDataLst>
          </p:nvPr>
        </p:nvCxnSpPr>
        <p:spPr>
          <a:xfrm flipV="1">
            <a:off x="1434033" y="6193447"/>
            <a:ext cx="360511" cy="102428"/>
          </a:xfrm>
          <a:prstGeom prst="line">
            <a:avLst/>
          </a:pr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</p:cxnSp>
      <p:sp>
        <p:nvSpPr>
          <p:cNvPr id="68" name="任意多边形: 形状 67"/>
          <p:cNvSpPr/>
          <p:nvPr userDrawn="1">
            <p:custDataLst>
              <p:tags r:id="rId54"/>
            </p:custDataLst>
          </p:nvPr>
        </p:nvSpPr>
        <p:spPr>
          <a:xfrm>
            <a:off x="784860" y="6060440"/>
            <a:ext cx="448945" cy="504825"/>
          </a:xfrm>
          <a:custGeom>
            <a:avLst/>
            <a:gdLst>
              <a:gd name="connsiteX0" fmla="*/ 0 w 511969"/>
              <a:gd name="connsiteY0" fmla="*/ 0 h 511968"/>
              <a:gd name="connsiteX1" fmla="*/ 245269 w 511969"/>
              <a:gd name="connsiteY1" fmla="*/ 140493 h 511968"/>
              <a:gd name="connsiteX2" fmla="*/ 345282 w 511969"/>
              <a:gd name="connsiteY2" fmla="*/ 359568 h 511968"/>
              <a:gd name="connsiteX3" fmla="*/ 511969 w 511969"/>
              <a:gd name="connsiteY3" fmla="*/ 435768 h 511968"/>
              <a:gd name="connsiteX4" fmla="*/ 178594 w 511969"/>
              <a:gd name="connsiteY4" fmla="*/ 511968 h 511968"/>
              <a:gd name="connsiteX5" fmla="*/ 107157 w 511969"/>
              <a:gd name="connsiteY5" fmla="*/ 409575 h 511968"/>
              <a:gd name="connsiteX6" fmla="*/ 102394 w 511969"/>
              <a:gd name="connsiteY6" fmla="*/ 173831 h 511968"/>
              <a:gd name="connsiteX7" fmla="*/ 0 w 511969"/>
              <a:gd name="connsiteY7" fmla="*/ 0 h 511968"/>
              <a:gd name="connsiteX0-1" fmla="*/ 0 w 511969"/>
              <a:gd name="connsiteY0-2" fmla="*/ 255 h 512223"/>
              <a:gd name="connsiteX1-3" fmla="*/ 245269 w 511969"/>
              <a:gd name="connsiteY1-4" fmla="*/ 140748 h 512223"/>
              <a:gd name="connsiteX2-5" fmla="*/ 345282 w 511969"/>
              <a:gd name="connsiteY2-6" fmla="*/ 359823 h 512223"/>
              <a:gd name="connsiteX3-7" fmla="*/ 511969 w 511969"/>
              <a:gd name="connsiteY3-8" fmla="*/ 436023 h 512223"/>
              <a:gd name="connsiteX4-9" fmla="*/ 178594 w 511969"/>
              <a:gd name="connsiteY4-10" fmla="*/ 512223 h 512223"/>
              <a:gd name="connsiteX5-11" fmla="*/ 107157 w 511969"/>
              <a:gd name="connsiteY5-12" fmla="*/ 409830 h 512223"/>
              <a:gd name="connsiteX6-13" fmla="*/ 102394 w 511969"/>
              <a:gd name="connsiteY6-14" fmla="*/ 174086 h 512223"/>
              <a:gd name="connsiteX7-15" fmla="*/ 0 w 511969"/>
              <a:gd name="connsiteY7-16" fmla="*/ 255 h 512223"/>
              <a:gd name="connsiteX0-17" fmla="*/ 0 w 511969"/>
              <a:gd name="connsiteY0-18" fmla="*/ 255 h 512223"/>
              <a:gd name="connsiteX1-19" fmla="*/ 245269 w 511969"/>
              <a:gd name="connsiteY1-20" fmla="*/ 140748 h 512223"/>
              <a:gd name="connsiteX2-21" fmla="*/ 345282 w 511969"/>
              <a:gd name="connsiteY2-22" fmla="*/ 359823 h 512223"/>
              <a:gd name="connsiteX3-23" fmla="*/ 511969 w 511969"/>
              <a:gd name="connsiteY3-24" fmla="*/ 436023 h 512223"/>
              <a:gd name="connsiteX4-25" fmla="*/ 178594 w 511969"/>
              <a:gd name="connsiteY4-26" fmla="*/ 512223 h 512223"/>
              <a:gd name="connsiteX5-27" fmla="*/ 107157 w 511969"/>
              <a:gd name="connsiteY5-28" fmla="*/ 409830 h 512223"/>
              <a:gd name="connsiteX6-29" fmla="*/ 102394 w 511969"/>
              <a:gd name="connsiteY6-30" fmla="*/ 174086 h 512223"/>
              <a:gd name="connsiteX7-31" fmla="*/ 0 w 511969"/>
              <a:gd name="connsiteY7-32" fmla="*/ 255 h 512223"/>
              <a:gd name="connsiteX0-33" fmla="*/ 0 w 511969"/>
              <a:gd name="connsiteY0-34" fmla="*/ 255 h 512223"/>
              <a:gd name="connsiteX1-35" fmla="*/ 245269 w 511969"/>
              <a:gd name="connsiteY1-36" fmla="*/ 140748 h 512223"/>
              <a:gd name="connsiteX2-37" fmla="*/ 345282 w 511969"/>
              <a:gd name="connsiteY2-38" fmla="*/ 359823 h 512223"/>
              <a:gd name="connsiteX3-39" fmla="*/ 511969 w 511969"/>
              <a:gd name="connsiteY3-40" fmla="*/ 436023 h 512223"/>
              <a:gd name="connsiteX4-41" fmla="*/ 178594 w 511969"/>
              <a:gd name="connsiteY4-42" fmla="*/ 512223 h 512223"/>
              <a:gd name="connsiteX5-43" fmla="*/ 107157 w 511969"/>
              <a:gd name="connsiteY5-44" fmla="*/ 409830 h 512223"/>
              <a:gd name="connsiteX6-45" fmla="*/ 102394 w 511969"/>
              <a:gd name="connsiteY6-46" fmla="*/ 174086 h 512223"/>
              <a:gd name="connsiteX7-47" fmla="*/ 0 w 511969"/>
              <a:gd name="connsiteY7-48" fmla="*/ 255 h 512223"/>
              <a:gd name="connsiteX0-49" fmla="*/ 0 w 511969"/>
              <a:gd name="connsiteY0-50" fmla="*/ 255 h 512223"/>
              <a:gd name="connsiteX1-51" fmla="*/ 245269 w 511969"/>
              <a:gd name="connsiteY1-52" fmla="*/ 140748 h 512223"/>
              <a:gd name="connsiteX2-53" fmla="*/ 345282 w 511969"/>
              <a:gd name="connsiteY2-54" fmla="*/ 359823 h 512223"/>
              <a:gd name="connsiteX3-55" fmla="*/ 511969 w 511969"/>
              <a:gd name="connsiteY3-56" fmla="*/ 436023 h 512223"/>
              <a:gd name="connsiteX4-57" fmla="*/ 178594 w 511969"/>
              <a:gd name="connsiteY4-58" fmla="*/ 512223 h 512223"/>
              <a:gd name="connsiteX5-59" fmla="*/ 107157 w 511969"/>
              <a:gd name="connsiteY5-60" fmla="*/ 409830 h 512223"/>
              <a:gd name="connsiteX6-61" fmla="*/ 102394 w 511969"/>
              <a:gd name="connsiteY6-62" fmla="*/ 174086 h 512223"/>
              <a:gd name="connsiteX7-63" fmla="*/ 0 w 511969"/>
              <a:gd name="connsiteY7-64" fmla="*/ 255 h 512223"/>
              <a:gd name="connsiteX0-65" fmla="*/ 0 w 511969"/>
              <a:gd name="connsiteY0-66" fmla="*/ 255 h 512223"/>
              <a:gd name="connsiteX1-67" fmla="*/ 245269 w 511969"/>
              <a:gd name="connsiteY1-68" fmla="*/ 140748 h 512223"/>
              <a:gd name="connsiteX2-69" fmla="*/ 345282 w 511969"/>
              <a:gd name="connsiteY2-70" fmla="*/ 359823 h 512223"/>
              <a:gd name="connsiteX3-71" fmla="*/ 511969 w 511969"/>
              <a:gd name="connsiteY3-72" fmla="*/ 436023 h 512223"/>
              <a:gd name="connsiteX4-73" fmla="*/ 178594 w 511969"/>
              <a:gd name="connsiteY4-74" fmla="*/ 512223 h 512223"/>
              <a:gd name="connsiteX5-75" fmla="*/ 107157 w 511969"/>
              <a:gd name="connsiteY5-76" fmla="*/ 409830 h 512223"/>
              <a:gd name="connsiteX6-77" fmla="*/ 123825 w 511969"/>
              <a:gd name="connsiteY6-78" fmla="*/ 140749 h 512223"/>
              <a:gd name="connsiteX7-79" fmla="*/ 0 w 511969"/>
              <a:gd name="connsiteY7-80" fmla="*/ 255 h 512223"/>
              <a:gd name="connsiteX0-81" fmla="*/ 0 w 511969"/>
              <a:gd name="connsiteY0-82" fmla="*/ 255 h 512223"/>
              <a:gd name="connsiteX1-83" fmla="*/ 245269 w 511969"/>
              <a:gd name="connsiteY1-84" fmla="*/ 140748 h 512223"/>
              <a:gd name="connsiteX2-85" fmla="*/ 345282 w 511969"/>
              <a:gd name="connsiteY2-86" fmla="*/ 359823 h 512223"/>
              <a:gd name="connsiteX3-87" fmla="*/ 511969 w 511969"/>
              <a:gd name="connsiteY3-88" fmla="*/ 436023 h 512223"/>
              <a:gd name="connsiteX4-89" fmla="*/ 178594 w 511969"/>
              <a:gd name="connsiteY4-90" fmla="*/ 512223 h 512223"/>
              <a:gd name="connsiteX5-91" fmla="*/ 107157 w 511969"/>
              <a:gd name="connsiteY5-92" fmla="*/ 409830 h 512223"/>
              <a:gd name="connsiteX6-93" fmla="*/ 123825 w 511969"/>
              <a:gd name="connsiteY6-94" fmla="*/ 140749 h 512223"/>
              <a:gd name="connsiteX7-95" fmla="*/ 0 w 511969"/>
              <a:gd name="connsiteY7-96" fmla="*/ 255 h 512223"/>
              <a:gd name="connsiteX0-97" fmla="*/ 0 w 511969"/>
              <a:gd name="connsiteY0-98" fmla="*/ 458 h 512426"/>
              <a:gd name="connsiteX1-99" fmla="*/ 250031 w 511969"/>
              <a:gd name="connsiteY1-100" fmla="*/ 100470 h 512426"/>
              <a:gd name="connsiteX2-101" fmla="*/ 345282 w 511969"/>
              <a:gd name="connsiteY2-102" fmla="*/ 360026 h 512426"/>
              <a:gd name="connsiteX3-103" fmla="*/ 511969 w 511969"/>
              <a:gd name="connsiteY3-104" fmla="*/ 436226 h 512426"/>
              <a:gd name="connsiteX4-105" fmla="*/ 178594 w 511969"/>
              <a:gd name="connsiteY4-106" fmla="*/ 512426 h 512426"/>
              <a:gd name="connsiteX5-107" fmla="*/ 107157 w 511969"/>
              <a:gd name="connsiteY5-108" fmla="*/ 410033 h 512426"/>
              <a:gd name="connsiteX6-109" fmla="*/ 123825 w 511969"/>
              <a:gd name="connsiteY6-110" fmla="*/ 140952 h 512426"/>
              <a:gd name="connsiteX7-111" fmla="*/ 0 w 511969"/>
              <a:gd name="connsiteY7-112" fmla="*/ 458 h 512426"/>
              <a:gd name="connsiteX0-113" fmla="*/ 0 w 511969"/>
              <a:gd name="connsiteY0-114" fmla="*/ 439 h 512407"/>
              <a:gd name="connsiteX1-115" fmla="*/ 250031 w 511969"/>
              <a:gd name="connsiteY1-116" fmla="*/ 100451 h 512407"/>
              <a:gd name="connsiteX2-117" fmla="*/ 314325 w 511969"/>
              <a:gd name="connsiteY2-118" fmla="*/ 345719 h 512407"/>
              <a:gd name="connsiteX3-119" fmla="*/ 511969 w 511969"/>
              <a:gd name="connsiteY3-120" fmla="*/ 436207 h 512407"/>
              <a:gd name="connsiteX4-121" fmla="*/ 178594 w 511969"/>
              <a:gd name="connsiteY4-122" fmla="*/ 512407 h 512407"/>
              <a:gd name="connsiteX5-123" fmla="*/ 107157 w 511969"/>
              <a:gd name="connsiteY5-124" fmla="*/ 410014 h 512407"/>
              <a:gd name="connsiteX6-125" fmla="*/ 123825 w 511969"/>
              <a:gd name="connsiteY6-126" fmla="*/ 140933 h 512407"/>
              <a:gd name="connsiteX7-127" fmla="*/ 0 w 511969"/>
              <a:gd name="connsiteY7-128" fmla="*/ 439 h 512407"/>
              <a:gd name="connsiteX0-129" fmla="*/ 0 w 511969"/>
              <a:gd name="connsiteY0-130" fmla="*/ 439 h 512407"/>
              <a:gd name="connsiteX1-131" fmla="*/ 250031 w 511969"/>
              <a:gd name="connsiteY1-132" fmla="*/ 100451 h 512407"/>
              <a:gd name="connsiteX2-133" fmla="*/ 314325 w 511969"/>
              <a:gd name="connsiteY2-134" fmla="*/ 345719 h 512407"/>
              <a:gd name="connsiteX3-135" fmla="*/ 511969 w 511969"/>
              <a:gd name="connsiteY3-136" fmla="*/ 436207 h 512407"/>
              <a:gd name="connsiteX4-137" fmla="*/ 178594 w 511969"/>
              <a:gd name="connsiteY4-138" fmla="*/ 512407 h 512407"/>
              <a:gd name="connsiteX5-139" fmla="*/ 107157 w 511969"/>
              <a:gd name="connsiteY5-140" fmla="*/ 410014 h 512407"/>
              <a:gd name="connsiteX6-141" fmla="*/ 123825 w 511969"/>
              <a:gd name="connsiteY6-142" fmla="*/ 140933 h 512407"/>
              <a:gd name="connsiteX7-143" fmla="*/ 0 w 511969"/>
              <a:gd name="connsiteY7-144" fmla="*/ 439 h 512407"/>
              <a:gd name="connsiteX0-145" fmla="*/ 0 w 511969"/>
              <a:gd name="connsiteY0-146" fmla="*/ 439 h 512407"/>
              <a:gd name="connsiteX1-147" fmla="*/ 250031 w 511969"/>
              <a:gd name="connsiteY1-148" fmla="*/ 100451 h 512407"/>
              <a:gd name="connsiteX2-149" fmla="*/ 314325 w 511969"/>
              <a:gd name="connsiteY2-150" fmla="*/ 345719 h 512407"/>
              <a:gd name="connsiteX3-151" fmla="*/ 511969 w 511969"/>
              <a:gd name="connsiteY3-152" fmla="*/ 436207 h 512407"/>
              <a:gd name="connsiteX4-153" fmla="*/ 178594 w 511969"/>
              <a:gd name="connsiteY4-154" fmla="*/ 512407 h 512407"/>
              <a:gd name="connsiteX5-155" fmla="*/ 107157 w 511969"/>
              <a:gd name="connsiteY5-156" fmla="*/ 410014 h 512407"/>
              <a:gd name="connsiteX6-157" fmla="*/ 123825 w 511969"/>
              <a:gd name="connsiteY6-158" fmla="*/ 140933 h 512407"/>
              <a:gd name="connsiteX7-159" fmla="*/ 0 w 511969"/>
              <a:gd name="connsiteY7-160" fmla="*/ 439 h 512407"/>
              <a:gd name="connsiteX0-161" fmla="*/ 0 w 511969"/>
              <a:gd name="connsiteY0-162" fmla="*/ 439 h 512407"/>
              <a:gd name="connsiteX1-163" fmla="*/ 250031 w 511969"/>
              <a:gd name="connsiteY1-164" fmla="*/ 100451 h 512407"/>
              <a:gd name="connsiteX2-165" fmla="*/ 314325 w 511969"/>
              <a:gd name="connsiteY2-166" fmla="*/ 345719 h 512407"/>
              <a:gd name="connsiteX3-167" fmla="*/ 511969 w 511969"/>
              <a:gd name="connsiteY3-168" fmla="*/ 436207 h 512407"/>
              <a:gd name="connsiteX4-169" fmla="*/ 178594 w 511969"/>
              <a:gd name="connsiteY4-170" fmla="*/ 512407 h 512407"/>
              <a:gd name="connsiteX5-171" fmla="*/ 73820 w 511969"/>
              <a:gd name="connsiteY5-172" fmla="*/ 381439 h 512407"/>
              <a:gd name="connsiteX6-173" fmla="*/ 123825 w 511969"/>
              <a:gd name="connsiteY6-174" fmla="*/ 140933 h 512407"/>
              <a:gd name="connsiteX7-175" fmla="*/ 0 w 511969"/>
              <a:gd name="connsiteY7-176" fmla="*/ 439 h 512407"/>
              <a:gd name="connsiteX0-177" fmla="*/ 0 w 511969"/>
              <a:gd name="connsiteY0-178" fmla="*/ 439 h 512407"/>
              <a:gd name="connsiteX1-179" fmla="*/ 250031 w 511969"/>
              <a:gd name="connsiteY1-180" fmla="*/ 100451 h 512407"/>
              <a:gd name="connsiteX2-181" fmla="*/ 314325 w 511969"/>
              <a:gd name="connsiteY2-182" fmla="*/ 345719 h 512407"/>
              <a:gd name="connsiteX3-183" fmla="*/ 511969 w 511969"/>
              <a:gd name="connsiteY3-184" fmla="*/ 436207 h 512407"/>
              <a:gd name="connsiteX4-185" fmla="*/ 178594 w 511969"/>
              <a:gd name="connsiteY4-186" fmla="*/ 512407 h 512407"/>
              <a:gd name="connsiteX5-187" fmla="*/ 73820 w 511969"/>
              <a:gd name="connsiteY5-188" fmla="*/ 381439 h 512407"/>
              <a:gd name="connsiteX6-189" fmla="*/ 123825 w 511969"/>
              <a:gd name="connsiteY6-190" fmla="*/ 140933 h 512407"/>
              <a:gd name="connsiteX7-191" fmla="*/ 0 w 511969"/>
              <a:gd name="connsiteY7-192" fmla="*/ 439 h 512407"/>
              <a:gd name="connsiteX0-193" fmla="*/ 0 w 511969"/>
              <a:gd name="connsiteY0-194" fmla="*/ 439 h 512407"/>
              <a:gd name="connsiteX1-195" fmla="*/ 250031 w 511969"/>
              <a:gd name="connsiteY1-196" fmla="*/ 100451 h 512407"/>
              <a:gd name="connsiteX2-197" fmla="*/ 314325 w 511969"/>
              <a:gd name="connsiteY2-198" fmla="*/ 345719 h 512407"/>
              <a:gd name="connsiteX3-199" fmla="*/ 511969 w 511969"/>
              <a:gd name="connsiteY3-200" fmla="*/ 436207 h 512407"/>
              <a:gd name="connsiteX4-201" fmla="*/ 178594 w 511969"/>
              <a:gd name="connsiteY4-202" fmla="*/ 512407 h 512407"/>
              <a:gd name="connsiteX5-203" fmla="*/ 64295 w 511969"/>
              <a:gd name="connsiteY5-204" fmla="*/ 386201 h 512407"/>
              <a:gd name="connsiteX6-205" fmla="*/ 123825 w 511969"/>
              <a:gd name="connsiteY6-206" fmla="*/ 140933 h 512407"/>
              <a:gd name="connsiteX7-207" fmla="*/ 0 w 511969"/>
              <a:gd name="connsiteY7-208" fmla="*/ 439 h 512407"/>
              <a:gd name="connsiteX0-209" fmla="*/ 0 w 511969"/>
              <a:gd name="connsiteY0-210" fmla="*/ 624 h 512592"/>
              <a:gd name="connsiteX1-211" fmla="*/ 250031 w 511969"/>
              <a:gd name="connsiteY1-212" fmla="*/ 100636 h 512592"/>
              <a:gd name="connsiteX2-213" fmla="*/ 314325 w 511969"/>
              <a:gd name="connsiteY2-214" fmla="*/ 345904 h 512592"/>
              <a:gd name="connsiteX3-215" fmla="*/ 511969 w 511969"/>
              <a:gd name="connsiteY3-216" fmla="*/ 436392 h 512592"/>
              <a:gd name="connsiteX4-217" fmla="*/ 178594 w 511969"/>
              <a:gd name="connsiteY4-218" fmla="*/ 512592 h 512592"/>
              <a:gd name="connsiteX5-219" fmla="*/ 64295 w 511969"/>
              <a:gd name="connsiteY5-220" fmla="*/ 386386 h 512592"/>
              <a:gd name="connsiteX6-221" fmla="*/ 123825 w 511969"/>
              <a:gd name="connsiteY6-222" fmla="*/ 141118 h 512592"/>
              <a:gd name="connsiteX7-223" fmla="*/ 0 w 511969"/>
              <a:gd name="connsiteY7-224" fmla="*/ 624 h 512592"/>
              <a:gd name="connsiteX0-225" fmla="*/ 0 w 500063"/>
              <a:gd name="connsiteY0-226" fmla="*/ 515 h 502958"/>
              <a:gd name="connsiteX1-227" fmla="*/ 238125 w 500063"/>
              <a:gd name="connsiteY1-228" fmla="*/ 91002 h 502958"/>
              <a:gd name="connsiteX2-229" fmla="*/ 302419 w 500063"/>
              <a:gd name="connsiteY2-230" fmla="*/ 336270 h 502958"/>
              <a:gd name="connsiteX3-231" fmla="*/ 500063 w 500063"/>
              <a:gd name="connsiteY3-232" fmla="*/ 426758 h 502958"/>
              <a:gd name="connsiteX4-233" fmla="*/ 166688 w 500063"/>
              <a:gd name="connsiteY4-234" fmla="*/ 502958 h 502958"/>
              <a:gd name="connsiteX5-235" fmla="*/ 52389 w 500063"/>
              <a:gd name="connsiteY5-236" fmla="*/ 376752 h 502958"/>
              <a:gd name="connsiteX6-237" fmla="*/ 111919 w 500063"/>
              <a:gd name="connsiteY6-238" fmla="*/ 131484 h 502958"/>
              <a:gd name="connsiteX7-239" fmla="*/ 0 w 500063"/>
              <a:gd name="connsiteY7-240" fmla="*/ 515 h 502958"/>
              <a:gd name="connsiteX0-241" fmla="*/ 0 w 500063"/>
              <a:gd name="connsiteY0-242" fmla="*/ 729 h 503172"/>
              <a:gd name="connsiteX1-243" fmla="*/ 238125 w 500063"/>
              <a:gd name="connsiteY1-244" fmla="*/ 91216 h 503172"/>
              <a:gd name="connsiteX2-245" fmla="*/ 302419 w 500063"/>
              <a:gd name="connsiteY2-246" fmla="*/ 336484 h 503172"/>
              <a:gd name="connsiteX3-247" fmla="*/ 500063 w 500063"/>
              <a:gd name="connsiteY3-248" fmla="*/ 426972 h 503172"/>
              <a:gd name="connsiteX4-249" fmla="*/ 166688 w 500063"/>
              <a:gd name="connsiteY4-250" fmla="*/ 503172 h 503172"/>
              <a:gd name="connsiteX5-251" fmla="*/ 52389 w 500063"/>
              <a:gd name="connsiteY5-252" fmla="*/ 376966 h 503172"/>
              <a:gd name="connsiteX6-253" fmla="*/ 111919 w 500063"/>
              <a:gd name="connsiteY6-254" fmla="*/ 131698 h 503172"/>
              <a:gd name="connsiteX7-255" fmla="*/ 0 w 500063"/>
              <a:gd name="connsiteY7-256" fmla="*/ 729 h 503172"/>
              <a:gd name="connsiteX0-257" fmla="*/ 0 w 500063"/>
              <a:gd name="connsiteY0-258" fmla="*/ 656 h 503099"/>
              <a:gd name="connsiteX1-259" fmla="*/ 238125 w 500063"/>
              <a:gd name="connsiteY1-260" fmla="*/ 91143 h 503099"/>
              <a:gd name="connsiteX2-261" fmla="*/ 302419 w 500063"/>
              <a:gd name="connsiteY2-262" fmla="*/ 336411 h 503099"/>
              <a:gd name="connsiteX3-263" fmla="*/ 500063 w 500063"/>
              <a:gd name="connsiteY3-264" fmla="*/ 426899 h 503099"/>
              <a:gd name="connsiteX4-265" fmla="*/ 166688 w 500063"/>
              <a:gd name="connsiteY4-266" fmla="*/ 503099 h 503099"/>
              <a:gd name="connsiteX5-267" fmla="*/ 52389 w 500063"/>
              <a:gd name="connsiteY5-268" fmla="*/ 376893 h 503099"/>
              <a:gd name="connsiteX6-269" fmla="*/ 111919 w 500063"/>
              <a:gd name="connsiteY6-270" fmla="*/ 131625 h 503099"/>
              <a:gd name="connsiteX7-271" fmla="*/ 0 w 500063"/>
              <a:gd name="connsiteY7-272" fmla="*/ 656 h 503099"/>
              <a:gd name="connsiteX0-273" fmla="*/ 0 w 500063"/>
              <a:gd name="connsiteY0-274" fmla="*/ 806 h 503249"/>
              <a:gd name="connsiteX1-275" fmla="*/ 238125 w 500063"/>
              <a:gd name="connsiteY1-276" fmla="*/ 91293 h 503249"/>
              <a:gd name="connsiteX2-277" fmla="*/ 302419 w 500063"/>
              <a:gd name="connsiteY2-278" fmla="*/ 336561 h 503249"/>
              <a:gd name="connsiteX3-279" fmla="*/ 500063 w 500063"/>
              <a:gd name="connsiteY3-280" fmla="*/ 427049 h 503249"/>
              <a:gd name="connsiteX4-281" fmla="*/ 166688 w 500063"/>
              <a:gd name="connsiteY4-282" fmla="*/ 503249 h 503249"/>
              <a:gd name="connsiteX5-283" fmla="*/ 52389 w 500063"/>
              <a:gd name="connsiteY5-284" fmla="*/ 377043 h 503249"/>
              <a:gd name="connsiteX6-285" fmla="*/ 111919 w 500063"/>
              <a:gd name="connsiteY6-286" fmla="*/ 131775 h 503249"/>
              <a:gd name="connsiteX7-287" fmla="*/ 0 w 500063"/>
              <a:gd name="connsiteY7-288" fmla="*/ 806 h 503249"/>
              <a:gd name="connsiteX0-289" fmla="*/ 0 w 500063"/>
              <a:gd name="connsiteY0-290" fmla="*/ 806 h 503249"/>
              <a:gd name="connsiteX1-291" fmla="*/ 238125 w 500063"/>
              <a:gd name="connsiteY1-292" fmla="*/ 91293 h 503249"/>
              <a:gd name="connsiteX2-293" fmla="*/ 302419 w 500063"/>
              <a:gd name="connsiteY2-294" fmla="*/ 336561 h 503249"/>
              <a:gd name="connsiteX3-295" fmla="*/ 500063 w 500063"/>
              <a:gd name="connsiteY3-296" fmla="*/ 427049 h 503249"/>
              <a:gd name="connsiteX4-297" fmla="*/ 166688 w 500063"/>
              <a:gd name="connsiteY4-298" fmla="*/ 503249 h 503249"/>
              <a:gd name="connsiteX5-299" fmla="*/ 52389 w 500063"/>
              <a:gd name="connsiteY5-300" fmla="*/ 377043 h 503249"/>
              <a:gd name="connsiteX6-301" fmla="*/ 111919 w 500063"/>
              <a:gd name="connsiteY6-302" fmla="*/ 131775 h 503249"/>
              <a:gd name="connsiteX7-303" fmla="*/ 0 w 500063"/>
              <a:gd name="connsiteY7-304" fmla="*/ 806 h 503249"/>
              <a:gd name="connsiteX0-305" fmla="*/ 0 w 500063"/>
              <a:gd name="connsiteY0-306" fmla="*/ 806 h 503249"/>
              <a:gd name="connsiteX1-307" fmla="*/ 238125 w 500063"/>
              <a:gd name="connsiteY1-308" fmla="*/ 91293 h 503249"/>
              <a:gd name="connsiteX2-309" fmla="*/ 302419 w 500063"/>
              <a:gd name="connsiteY2-310" fmla="*/ 336561 h 503249"/>
              <a:gd name="connsiteX3-311" fmla="*/ 500063 w 500063"/>
              <a:gd name="connsiteY3-312" fmla="*/ 427049 h 503249"/>
              <a:gd name="connsiteX4-313" fmla="*/ 166688 w 500063"/>
              <a:gd name="connsiteY4-314" fmla="*/ 503249 h 503249"/>
              <a:gd name="connsiteX5-315" fmla="*/ 42864 w 500063"/>
              <a:gd name="connsiteY5-316" fmla="*/ 377043 h 503249"/>
              <a:gd name="connsiteX6-317" fmla="*/ 111919 w 500063"/>
              <a:gd name="connsiteY6-318" fmla="*/ 131775 h 503249"/>
              <a:gd name="connsiteX7-319" fmla="*/ 0 w 500063"/>
              <a:gd name="connsiteY7-320" fmla="*/ 806 h 503249"/>
              <a:gd name="connsiteX0-321" fmla="*/ 0 w 500063"/>
              <a:gd name="connsiteY0-322" fmla="*/ 515 h 502958"/>
              <a:gd name="connsiteX1-323" fmla="*/ 238125 w 500063"/>
              <a:gd name="connsiteY1-324" fmla="*/ 91002 h 502958"/>
              <a:gd name="connsiteX2-325" fmla="*/ 292894 w 500063"/>
              <a:gd name="connsiteY2-326" fmla="*/ 336270 h 502958"/>
              <a:gd name="connsiteX3-327" fmla="*/ 500063 w 500063"/>
              <a:gd name="connsiteY3-328" fmla="*/ 426758 h 502958"/>
              <a:gd name="connsiteX4-329" fmla="*/ 166688 w 500063"/>
              <a:gd name="connsiteY4-330" fmla="*/ 502958 h 502958"/>
              <a:gd name="connsiteX5-331" fmla="*/ 42864 w 500063"/>
              <a:gd name="connsiteY5-332" fmla="*/ 376752 h 502958"/>
              <a:gd name="connsiteX6-333" fmla="*/ 111919 w 500063"/>
              <a:gd name="connsiteY6-334" fmla="*/ 131484 h 502958"/>
              <a:gd name="connsiteX7-335" fmla="*/ 0 w 500063"/>
              <a:gd name="connsiteY7-336" fmla="*/ 515 h 502958"/>
              <a:gd name="connsiteX0-337" fmla="*/ 0 w 500063"/>
              <a:gd name="connsiteY0-338" fmla="*/ 572 h 503015"/>
              <a:gd name="connsiteX1-339" fmla="*/ 247650 w 500063"/>
              <a:gd name="connsiteY1-340" fmla="*/ 86297 h 503015"/>
              <a:gd name="connsiteX2-341" fmla="*/ 292894 w 500063"/>
              <a:gd name="connsiteY2-342" fmla="*/ 336327 h 503015"/>
              <a:gd name="connsiteX3-343" fmla="*/ 500063 w 500063"/>
              <a:gd name="connsiteY3-344" fmla="*/ 426815 h 503015"/>
              <a:gd name="connsiteX4-345" fmla="*/ 166688 w 500063"/>
              <a:gd name="connsiteY4-346" fmla="*/ 503015 h 503015"/>
              <a:gd name="connsiteX5-347" fmla="*/ 42864 w 500063"/>
              <a:gd name="connsiteY5-348" fmla="*/ 376809 h 503015"/>
              <a:gd name="connsiteX6-349" fmla="*/ 111919 w 500063"/>
              <a:gd name="connsiteY6-350" fmla="*/ 131541 h 503015"/>
              <a:gd name="connsiteX7-351" fmla="*/ 0 w 500063"/>
              <a:gd name="connsiteY7-352" fmla="*/ 572 h 503015"/>
              <a:gd name="connsiteX0-353" fmla="*/ 0 w 500063"/>
              <a:gd name="connsiteY0-354" fmla="*/ 574 h 503017"/>
              <a:gd name="connsiteX1-355" fmla="*/ 247650 w 500063"/>
              <a:gd name="connsiteY1-356" fmla="*/ 86299 h 503017"/>
              <a:gd name="connsiteX2-357" fmla="*/ 292894 w 500063"/>
              <a:gd name="connsiteY2-358" fmla="*/ 336329 h 503017"/>
              <a:gd name="connsiteX3-359" fmla="*/ 500063 w 500063"/>
              <a:gd name="connsiteY3-360" fmla="*/ 426817 h 503017"/>
              <a:gd name="connsiteX4-361" fmla="*/ 166688 w 500063"/>
              <a:gd name="connsiteY4-362" fmla="*/ 503017 h 503017"/>
              <a:gd name="connsiteX5-363" fmla="*/ 42864 w 500063"/>
              <a:gd name="connsiteY5-364" fmla="*/ 376811 h 503017"/>
              <a:gd name="connsiteX6-365" fmla="*/ 111919 w 500063"/>
              <a:gd name="connsiteY6-366" fmla="*/ 131543 h 503017"/>
              <a:gd name="connsiteX7-367" fmla="*/ 0 w 500063"/>
              <a:gd name="connsiteY7-368" fmla="*/ 574 h 503017"/>
              <a:gd name="connsiteX0-369" fmla="*/ 0 w 500063"/>
              <a:gd name="connsiteY0-370" fmla="*/ 574 h 503017"/>
              <a:gd name="connsiteX1-371" fmla="*/ 247650 w 500063"/>
              <a:gd name="connsiteY1-372" fmla="*/ 86299 h 503017"/>
              <a:gd name="connsiteX2-373" fmla="*/ 292894 w 500063"/>
              <a:gd name="connsiteY2-374" fmla="*/ 336329 h 503017"/>
              <a:gd name="connsiteX3-375" fmla="*/ 500063 w 500063"/>
              <a:gd name="connsiteY3-376" fmla="*/ 426817 h 503017"/>
              <a:gd name="connsiteX4-377" fmla="*/ 166688 w 500063"/>
              <a:gd name="connsiteY4-378" fmla="*/ 503017 h 503017"/>
              <a:gd name="connsiteX5-379" fmla="*/ 42864 w 500063"/>
              <a:gd name="connsiteY5-380" fmla="*/ 376811 h 503017"/>
              <a:gd name="connsiteX6-381" fmla="*/ 111919 w 500063"/>
              <a:gd name="connsiteY6-382" fmla="*/ 131543 h 503017"/>
              <a:gd name="connsiteX7-383" fmla="*/ 0 w 500063"/>
              <a:gd name="connsiteY7-384" fmla="*/ 574 h 503017"/>
              <a:gd name="connsiteX0-385" fmla="*/ 0 w 500063"/>
              <a:gd name="connsiteY0-386" fmla="*/ 574 h 503017"/>
              <a:gd name="connsiteX1-387" fmla="*/ 247650 w 500063"/>
              <a:gd name="connsiteY1-388" fmla="*/ 86299 h 503017"/>
              <a:gd name="connsiteX2-389" fmla="*/ 292894 w 500063"/>
              <a:gd name="connsiteY2-390" fmla="*/ 336329 h 503017"/>
              <a:gd name="connsiteX3-391" fmla="*/ 500063 w 500063"/>
              <a:gd name="connsiteY3-392" fmla="*/ 426817 h 503017"/>
              <a:gd name="connsiteX4-393" fmla="*/ 166688 w 500063"/>
              <a:gd name="connsiteY4-394" fmla="*/ 503017 h 503017"/>
              <a:gd name="connsiteX5-395" fmla="*/ 42864 w 500063"/>
              <a:gd name="connsiteY5-396" fmla="*/ 376811 h 503017"/>
              <a:gd name="connsiteX6-397" fmla="*/ 111919 w 500063"/>
              <a:gd name="connsiteY6-398" fmla="*/ 131543 h 503017"/>
              <a:gd name="connsiteX7-399" fmla="*/ 0 w 500063"/>
              <a:gd name="connsiteY7-400" fmla="*/ 574 h 503017"/>
              <a:gd name="connsiteX0-401" fmla="*/ 0 w 447675"/>
              <a:gd name="connsiteY0-402" fmla="*/ 574 h 503017"/>
              <a:gd name="connsiteX1-403" fmla="*/ 247650 w 447675"/>
              <a:gd name="connsiteY1-404" fmla="*/ 86299 h 503017"/>
              <a:gd name="connsiteX2-405" fmla="*/ 292894 w 447675"/>
              <a:gd name="connsiteY2-406" fmla="*/ 336329 h 503017"/>
              <a:gd name="connsiteX3-407" fmla="*/ 447675 w 447675"/>
              <a:gd name="connsiteY3-408" fmla="*/ 314898 h 503017"/>
              <a:gd name="connsiteX4-409" fmla="*/ 166688 w 447675"/>
              <a:gd name="connsiteY4-410" fmla="*/ 503017 h 503017"/>
              <a:gd name="connsiteX5-411" fmla="*/ 42864 w 447675"/>
              <a:gd name="connsiteY5-412" fmla="*/ 376811 h 503017"/>
              <a:gd name="connsiteX6-413" fmla="*/ 111919 w 447675"/>
              <a:gd name="connsiteY6-414" fmla="*/ 131543 h 503017"/>
              <a:gd name="connsiteX7-415" fmla="*/ 0 w 447675"/>
              <a:gd name="connsiteY7-416" fmla="*/ 574 h 503017"/>
              <a:gd name="connsiteX0-417" fmla="*/ 0 w 447675"/>
              <a:gd name="connsiteY0-418" fmla="*/ 444 h 502887"/>
              <a:gd name="connsiteX1-419" fmla="*/ 247650 w 447675"/>
              <a:gd name="connsiteY1-420" fmla="*/ 86169 h 502887"/>
              <a:gd name="connsiteX2-421" fmla="*/ 297657 w 447675"/>
              <a:gd name="connsiteY2-422" fmla="*/ 262380 h 502887"/>
              <a:gd name="connsiteX3-423" fmla="*/ 447675 w 447675"/>
              <a:gd name="connsiteY3-424" fmla="*/ 314768 h 502887"/>
              <a:gd name="connsiteX4-425" fmla="*/ 166688 w 447675"/>
              <a:gd name="connsiteY4-426" fmla="*/ 502887 h 502887"/>
              <a:gd name="connsiteX5-427" fmla="*/ 42864 w 447675"/>
              <a:gd name="connsiteY5-428" fmla="*/ 376681 h 502887"/>
              <a:gd name="connsiteX6-429" fmla="*/ 111919 w 447675"/>
              <a:gd name="connsiteY6-430" fmla="*/ 131413 h 502887"/>
              <a:gd name="connsiteX7-431" fmla="*/ 0 w 447675"/>
              <a:gd name="connsiteY7-432" fmla="*/ 444 h 502887"/>
              <a:gd name="connsiteX0-433" fmla="*/ 0 w 447675"/>
              <a:gd name="connsiteY0-434" fmla="*/ 444 h 502887"/>
              <a:gd name="connsiteX1-435" fmla="*/ 247650 w 447675"/>
              <a:gd name="connsiteY1-436" fmla="*/ 86169 h 502887"/>
              <a:gd name="connsiteX2-437" fmla="*/ 297657 w 447675"/>
              <a:gd name="connsiteY2-438" fmla="*/ 262380 h 502887"/>
              <a:gd name="connsiteX3-439" fmla="*/ 447675 w 447675"/>
              <a:gd name="connsiteY3-440" fmla="*/ 314768 h 502887"/>
              <a:gd name="connsiteX4-441" fmla="*/ 166688 w 447675"/>
              <a:gd name="connsiteY4-442" fmla="*/ 502887 h 502887"/>
              <a:gd name="connsiteX5-443" fmla="*/ 42864 w 447675"/>
              <a:gd name="connsiteY5-444" fmla="*/ 376681 h 502887"/>
              <a:gd name="connsiteX6-445" fmla="*/ 111919 w 447675"/>
              <a:gd name="connsiteY6-446" fmla="*/ 131413 h 502887"/>
              <a:gd name="connsiteX7-447" fmla="*/ 0 w 447675"/>
              <a:gd name="connsiteY7-448" fmla="*/ 444 h 502887"/>
              <a:gd name="connsiteX0-449" fmla="*/ 0 w 447675"/>
              <a:gd name="connsiteY0-450" fmla="*/ 444 h 502887"/>
              <a:gd name="connsiteX1-451" fmla="*/ 247650 w 447675"/>
              <a:gd name="connsiteY1-452" fmla="*/ 86169 h 502887"/>
              <a:gd name="connsiteX2-453" fmla="*/ 297657 w 447675"/>
              <a:gd name="connsiteY2-454" fmla="*/ 262380 h 502887"/>
              <a:gd name="connsiteX3-455" fmla="*/ 447675 w 447675"/>
              <a:gd name="connsiteY3-456" fmla="*/ 314768 h 502887"/>
              <a:gd name="connsiteX4-457" fmla="*/ 166688 w 447675"/>
              <a:gd name="connsiteY4-458" fmla="*/ 502887 h 502887"/>
              <a:gd name="connsiteX5-459" fmla="*/ 42864 w 447675"/>
              <a:gd name="connsiteY5-460" fmla="*/ 376681 h 502887"/>
              <a:gd name="connsiteX6-461" fmla="*/ 111919 w 447675"/>
              <a:gd name="connsiteY6-462" fmla="*/ 131413 h 502887"/>
              <a:gd name="connsiteX7-463" fmla="*/ 0 w 447675"/>
              <a:gd name="connsiteY7-464" fmla="*/ 444 h 502887"/>
              <a:gd name="connsiteX0-465" fmla="*/ 0 w 447675"/>
              <a:gd name="connsiteY0-466" fmla="*/ 444 h 502887"/>
              <a:gd name="connsiteX1-467" fmla="*/ 247650 w 447675"/>
              <a:gd name="connsiteY1-468" fmla="*/ 86169 h 502887"/>
              <a:gd name="connsiteX2-469" fmla="*/ 297657 w 447675"/>
              <a:gd name="connsiteY2-470" fmla="*/ 262380 h 502887"/>
              <a:gd name="connsiteX3-471" fmla="*/ 447675 w 447675"/>
              <a:gd name="connsiteY3-472" fmla="*/ 314768 h 502887"/>
              <a:gd name="connsiteX4-473" fmla="*/ 309563 w 447675"/>
              <a:gd name="connsiteY4-474" fmla="*/ 407638 h 502887"/>
              <a:gd name="connsiteX5-475" fmla="*/ 166688 w 447675"/>
              <a:gd name="connsiteY5-476" fmla="*/ 502887 h 502887"/>
              <a:gd name="connsiteX6-477" fmla="*/ 42864 w 447675"/>
              <a:gd name="connsiteY6-478" fmla="*/ 376681 h 502887"/>
              <a:gd name="connsiteX7-479" fmla="*/ 111919 w 447675"/>
              <a:gd name="connsiteY7-480" fmla="*/ 131413 h 502887"/>
              <a:gd name="connsiteX8" fmla="*/ 0 w 447675"/>
              <a:gd name="connsiteY8" fmla="*/ 444 h 502887"/>
              <a:gd name="connsiteX0-481" fmla="*/ 0 w 447675"/>
              <a:gd name="connsiteY0-482" fmla="*/ 444 h 502887"/>
              <a:gd name="connsiteX1-483" fmla="*/ 247650 w 447675"/>
              <a:gd name="connsiteY1-484" fmla="*/ 86169 h 502887"/>
              <a:gd name="connsiteX2-485" fmla="*/ 297657 w 447675"/>
              <a:gd name="connsiteY2-486" fmla="*/ 262380 h 502887"/>
              <a:gd name="connsiteX3-487" fmla="*/ 447675 w 447675"/>
              <a:gd name="connsiteY3-488" fmla="*/ 314768 h 502887"/>
              <a:gd name="connsiteX4-489" fmla="*/ 290513 w 447675"/>
              <a:gd name="connsiteY4-490" fmla="*/ 393351 h 502887"/>
              <a:gd name="connsiteX5-491" fmla="*/ 166688 w 447675"/>
              <a:gd name="connsiteY5-492" fmla="*/ 502887 h 502887"/>
              <a:gd name="connsiteX6-493" fmla="*/ 42864 w 447675"/>
              <a:gd name="connsiteY6-494" fmla="*/ 376681 h 502887"/>
              <a:gd name="connsiteX7-495" fmla="*/ 111919 w 447675"/>
              <a:gd name="connsiteY7-496" fmla="*/ 131413 h 502887"/>
              <a:gd name="connsiteX8-497" fmla="*/ 0 w 447675"/>
              <a:gd name="connsiteY8-498" fmla="*/ 444 h 502887"/>
              <a:gd name="connsiteX0-499" fmla="*/ 0 w 447675"/>
              <a:gd name="connsiteY0-500" fmla="*/ 444 h 502951"/>
              <a:gd name="connsiteX1-501" fmla="*/ 247650 w 447675"/>
              <a:gd name="connsiteY1-502" fmla="*/ 86169 h 502951"/>
              <a:gd name="connsiteX2-503" fmla="*/ 297657 w 447675"/>
              <a:gd name="connsiteY2-504" fmla="*/ 262380 h 502951"/>
              <a:gd name="connsiteX3-505" fmla="*/ 447675 w 447675"/>
              <a:gd name="connsiteY3-506" fmla="*/ 314768 h 502951"/>
              <a:gd name="connsiteX4-507" fmla="*/ 290513 w 447675"/>
              <a:gd name="connsiteY4-508" fmla="*/ 393351 h 502951"/>
              <a:gd name="connsiteX5-509" fmla="*/ 166688 w 447675"/>
              <a:gd name="connsiteY5-510" fmla="*/ 502887 h 502951"/>
              <a:gd name="connsiteX6-511" fmla="*/ 42864 w 447675"/>
              <a:gd name="connsiteY6-512" fmla="*/ 376681 h 502951"/>
              <a:gd name="connsiteX7-513" fmla="*/ 111919 w 447675"/>
              <a:gd name="connsiteY7-514" fmla="*/ 131413 h 502951"/>
              <a:gd name="connsiteX8-515" fmla="*/ 0 w 447675"/>
              <a:gd name="connsiteY8-516" fmla="*/ 444 h 502951"/>
              <a:gd name="connsiteX0-517" fmla="*/ 0 w 447675"/>
              <a:gd name="connsiteY0-518" fmla="*/ 444 h 502948"/>
              <a:gd name="connsiteX1-519" fmla="*/ 247650 w 447675"/>
              <a:gd name="connsiteY1-520" fmla="*/ 86169 h 502948"/>
              <a:gd name="connsiteX2-521" fmla="*/ 297657 w 447675"/>
              <a:gd name="connsiteY2-522" fmla="*/ 262380 h 502948"/>
              <a:gd name="connsiteX3-523" fmla="*/ 447675 w 447675"/>
              <a:gd name="connsiteY3-524" fmla="*/ 314768 h 502948"/>
              <a:gd name="connsiteX4-525" fmla="*/ 280988 w 447675"/>
              <a:gd name="connsiteY4-526" fmla="*/ 388588 h 502948"/>
              <a:gd name="connsiteX5-527" fmla="*/ 166688 w 447675"/>
              <a:gd name="connsiteY5-528" fmla="*/ 502887 h 502948"/>
              <a:gd name="connsiteX6-529" fmla="*/ 42864 w 447675"/>
              <a:gd name="connsiteY6-530" fmla="*/ 376681 h 502948"/>
              <a:gd name="connsiteX7-531" fmla="*/ 111919 w 447675"/>
              <a:gd name="connsiteY7-532" fmla="*/ 131413 h 502948"/>
              <a:gd name="connsiteX8-533" fmla="*/ 0 w 447675"/>
              <a:gd name="connsiteY8-534" fmla="*/ 444 h 502948"/>
              <a:gd name="connsiteX0-535" fmla="*/ 0 w 447675"/>
              <a:gd name="connsiteY0-536" fmla="*/ 444 h 502954"/>
              <a:gd name="connsiteX1-537" fmla="*/ 247650 w 447675"/>
              <a:gd name="connsiteY1-538" fmla="*/ 86169 h 502954"/>
              <a:gd name="connsiteX2-539" fmla="*/ 297657 w 447675"/>
              <a:gd name="connsiteY2-540" fmla="*/ 262380 h 502954"/>
              <a:gd name="connsiteX3-541" fmla="*/ 447675 w 447675"/>
              <a:gd name="connsiteY3-542" fmla="*/ 314768 h 502954"/>
              <a:gd name="connsiteX4-543" fmla="*/ 280988 w 447675"/>
              <a:gd name="connsiteY4-544" fmla="*/ 388588 h 502954"/>
              <a:gd name="connsiteX5-545" fmla="*/ 166688 w 447675"/>
              <a:gd name="connsiteY5-546" fmla="*/ 502887 h 502954"/>
              <a:gd name="connsiteX6-547" fmla="*/ 42864 w 447675"/>
              <a:gd name="connsiteY6-548" fmla="*/ 376681 h 502954"/>
              <a:gd name="connsiteX7-549" fmla="*/ 111919 w 447675"/>
              <a:gd name="connsiteY7-550" fmla="*/ 131413 h 502954"/>
              <a:gd name="connsiteX8-551" fmla="*/ 0 w 447675"/>
              <a:gd name="connsiteY8-552" fmla="*/ 444 h 502954"/>
              <a:gd name="connsiteX0-553" fmla="*/ 0 w 447675"/>
              <a:gd name="connsiteY0-554" fmla="*/ 444 h 502887"/>
              <a:gd name="connsiteX1-555" fmla="*/ 247650 w 447675"/>
              <a:gd name="connsiteY1-556" fmla="*/ 86169 h 502887"/>
              <a:gd name="connsiteX2-557" fmla="*/ 297657 w 447675"/>
              <a:gd name="connsiteY2-558" fmla="*/ 262380 h 502887"/>
              <a:gd name="connsiteX3-559" fmla="*/ 447675 w 447675"/>
              <a:gd name="connsiteY3-560" fmla="*/ 314768 h 502887"/>
              <a:gd name="connsiteX4-561" fmla="*/ 280988 w 447675"/>
              <a:gd name="connsiteY4-562" fmla="*/ 388588 h 502887"/>
              <a:gd name="connsiteX5-563" fmla="*/ 166688 w 447675"/>
              <a:gd name="connsiteY5-564" fmla="*/ 502887 h 502887"/>
              <a:gd name="connsiteX6-565" fmla="*/ 42864 w 447675"/>
              <a:gd name="connsiteY6-566" fmla="*/ 376681 h 502887"/>
              <a:gd name="connsiteX7-567" fmla="*/ 111919 w 447675"/>
              <a:gd name="connsiteY7-568" fmla="*/ 131413 h 502887"/>
              <a:gd name="connsiteX8-569" fmla="*/ 0 w 447675"/>
              <a:gd name="connsiteY8-570" fmla="*/ 444 h 502887"/>
              <a:gd name="connsiteX0-571" fmla="*/ 0 w 447675"/>
              <a:gd name="connsiteY0-572" fmla="*/ 444 h 502887"/>
              <a:gd name="connsiteX1-573" fmla="*/ 247650 w 447675"/>
              <a:gd name="connsiteY1-574" fmla="*/ 86169 h 502887"/>
              <a:gd name="connsiteX2-575" fmla="*/ 297657 w 447675"/>
              <a:gd name="connsiteY2-576" fmla="*/ 262380 h 502887"/>
              <a:gd name="connsiteX3-577" fmla="*/ 447675 w 447675"/>
              <a:gd name="connsiteY3-578" fmla="*/ 314768 h 502887"/>
              <a:gd name="connsiteX4-579" fmla="*/ 290513 w 447675"/>
              <a:gd name="connsiteY4-580" fmla="*/ 393351 h 502887"/>
              <a:gd name="connsiteX5-581" fmla="*/ 166688 w 447675"/>
              <a:gd name="connsiteY5-582" fmla="*/ 502887 h 502887"/>
              <a:gd name="connsiteX6-583" fmla="*/ 42864 w 447675"/>
              <a:gd name="connsiteY6-584" fmla="*/ 376681 h 502887"/>
              <a:gd name="connsiteX7-585" fmla="*/ 111919 w 447675"/>
              <a:gd name="connsiteY7-586" fmla="*/ 131413 h 502887"/>
              <a:gd name="connsiteX8-587" fmla="*/ 0 w 447675"/>
              <a:gd name="connsiteY8-588" fmla="*/ 444 h 502887"/>
              <a:gd name="connsiteX0-589" fmla="*/ 0 w 447675"/>
              <a:gd name="connsiteY0-590" fmla="*/ 724 h 503167"/>
              <a:gd name="connsiteX1-591" fmla="*/ 247650 w 447675"/>
              <a:gd name="connsiteY1-592" fmla="*/ 86449 h 503167"/>
              <a:gd name="connsiteX2-593" fmla="*/ 297657 w 447675"/>
              <a:gd name="connsiteY2-594" fmla="*/ 262660 h 503167"/>
              <a:gd name="connsiteX3-595" fmla="*/ 447675 w 447675"/>
              <a:gd name="connsiteY3-596" fmla="*/ 315048 h 503167"/>
              <a:gd name="connsiteX4-597" fmla="*/ 290513 w 447675"/>
              <a:gd name="connsiteY4-598" fmla="*/ 393631 h 503167"/>
              <a:gd name="connsiteX5-599" fmla="*/ 166688 w 447675"/>
              <a:gd name="connsiteY5-600" fmla="*/ 503167 h 503167"/>
              <a:gd name="connsiteX6-601" fmla="*/ 42864 w 447675"/>
              <a:gd name="connsiteY6-602" fmla="*/ 376961 h 503167"/>
              <a:gd name="connsiteX7-603" fmla="*/ 111919 w 447675"/>
              <a:gd name="connsiteY7-604" fmla="*/ 131693 h 503167"/>
              <a:gd name="connsiteX8-605" fmla="*/ 0 w 447675"/>
              <a:gd name="connsiteY8-606" fmla="*/ 724 h 503167"/>
              <a:gd name="connsiteX0-607" fmla="*/ 0 w 447675"/>
              <a:gd name="connsiteY0-608" fmla="*/ 776 h 503219"/>
              <a:gd name="connsiteX1-609" fmla="*/ 247650 w 447675"/>
              <a:gd name="connsiteY1-610" fmla="*/ 86501 h 503219"/>
              <a:gd name="connsiteX2-611" fmla="*/ 297657 w 447675"/>
              <a:gd name="connsiteY2-612" fmla="*/ 262712 h 503219"/>
              <a:gd name="connsiteX3-613" fmla="*/ 447675 w 447675"/>
              <a:gd name="connsiteY3-614" fmla="*/ 315100 h 503219"/>
              <a:gd name="connsiteX4-615" fmla="*/ 290513 w 447675"/>
              <a:gd name="connsiteY4-616" fmla="*/ 393683 h 503219"/>
              <a:gd name="connsiteX5-617" fmla="*/ 166688 w 447675"/>
              <a:gd name="connsiteY5-618" fmla="*/ 503219 h 503219"/>
              <a:gd name="connsiteX6-619" fmla="*/ 42864 w 447675"/>
              <a:gd name="connsiteY6-620" fmla="*/ 377013 h 503219"/>
              <a:gd name="connsiteX7-621" fmla="*/ 111919 w 447675"/>
              <a:gd name="connsiteY7-622" fmla="*/ 131745 h 503219"/>
              <a:gd name="connsiteX8-623" fmla="*/ 0 w 447675"/>
              <a:gd name="connsiteY8-624" fmla="*/ 776 h 503219"/>
              <a:gd name="connsiteX0-625" fmla="*/ 0 w 447675"/>
              <a:gd name="connsiteY0-626" fmla="*/ 993 h 503436"/>
              <a:gd name="connsiteX1-627" fmla="*/ 247650 w 447675"/>
              <a:gd name="connsiteY1-628" fmla="*/ 86718 h 503436"/>
              <a:gd name="connsiteX2-629" fmla="*/ 297657 w 447675"/>
              <a:gd name="connsiteY2-630" fmla="*/ 262929 h 503436"/>
              <a:gd name="connsiteX3-631" fmla="*/ 447675 w 447675"/>
              <a:gd name="connsiteY3-632" fmla="*/ 315317 h 503436"/>
              <a:gd name="connsiteX4-633" fmla="*/ 290513 w 447675"/>
              <a:gd name="connsiteY4-634" fmla="*/ 393900 h 503436"/>
              <a:gd name="connsiteX5-635" fmla="*/ 166688 w 447675"/>
              <a:gd name="connsiteY5-636" fmla="*/ 503436 h 503436"/>
              <a:gd name="connsiteX6-637" fmla="*/ 42864 w 447675"/>
              <a:gd name="connsiteY6-638" fmla="*/ 377230 h 503436"/>
              <a:gd name="connsiteX7-639" fmla="*/ 111919 w 447675"/>
              <a:gd name="connsiteY7-640" fmla="*/ 131962 h 503436"/>
              <a:gd name="connsiteX8-641" fmla="*/ 0 w 447675"/>
              <a:gd name="connsiteY8-642" fmla="*/ 993 h 503436"/>
              <a:gd name="connsiteX0-643" fmla="*/ 0 w 447675"/>
              <a:gd name="connsiteY0-644" fmla="*/ 993 h 503436"/>
              <a:gd name="connsiteX1-645" fmla="*/ 247650 w 447675"/>
              <a:gd name="connsiteY1-646" fmla="*/ 86718 h 503436"/>
              <a:gd name="connsiteX2-647" fmla="*/ 297657 w 447675"/>
              <a:gd name="connsiteY2-648" fmla="*/ 262929 h 503436"/>
              <a:gd name="connsiteX3-649" fmla="*/ 447675 w 447675"/>
              <a:gd name="connsiteY3-650" fmla="*/ 315317 h 503436"/>
              <a:gd name="connsiteX4-651" fmla="*/ 290513 w 447675"/>
              <a:gd name="connsiteY4-652" fmla="*/ 393900 h 503436"/>
              <a:gd name="connsiteX5-653" fmla="*/ 166688 w 447675"/>
              <a:gd name="connsiteY5-654" fmla="*/ 503436 h 503436"/>
              <a:gd name="connsiteX6-655" fmla="*/ 42864 w 447675"/>
              <a:gd name="connsiteY6-656" fmla="*/ 377230 h 503436"/>
              <a:gd name="connsiteX7-657" fmla="*/ 111919 w 447675"/>
              <a:gd name="connsiteY7-658" fmla="*/ 131962 h 503436"/>
              <a:gd name="connsiteX8-659" fmla="*/ 0 w 447675"/>
              <a:gd name="connsiteY8-660" fmla="*/ 993 h 503436"/>
              <a:gd name="connsiteX0-661" fmla="*/ 0 w 447675"/>
              <a:gd name="connsiteY0-662" fmla="*/ 993 h 503436"/>
              <a:gd name="connsiteX1-663" fmla="*/ 247650 w 447675"/>
              <a:gd name="connsiteY1-664" fmla="*/ 86718 h 503436"/>
              <a:gd name="connsiteX2-665" fmla="*/ 297657 w 447675"/>
              <a:gd name="connsiteY2-666" fmla="*/ 262929 h 503436"/>
              <a:gd name="connsiteX3-667" fmla="*/ 447675 w 447675"/>
              <a:gd name="connsiteY3-668" fmla="*/ 315317 h 503436"/>
              <a:gd name="connsiteX4-669" fmla="*/ 290513 w 447675"/>
              <a:gd name="connsiteY4-670" fmla="*/ 393900 h 503436"/>
              <a:gd name="connsiteX5-671" fmla="*/ 166688 w 447675"/>
              <a:gd name="connsiteY5-672" fmla="*/ 503436 h 503436"/>
              <a:gd name="connsiteX6-673" fmla="*/ 26195 w 447675"/>
              <a:gd name="connsiteY6-674" fmla="*/ 377230 h 503436"/>
              <a:gd name="connsiteX7-675" fmla="*/ 111919 w 447675"/>
              <a:gd name="connsiteY7-676" fmla="*/ 131962 h 503436"/>
              <a:gd name="connsiteX8-677" fmla="*/ 0 w 447675"/>
              <a:gd name="connsiteY8-678" fmla="*/ 993 h 503436"/>
              <a:gd name="connsiteX0-679" fmla="*/ 0 w 447675"/>
              <a:gd name="connsiteY0-680" fmla="*/ 993 h 503436"/>
              <a:gd name="connsiteX1-681" fmla="*/ 247650 w 447675"/>
              <a:gd name="connsiteY1-682" fmla="*/ 86718 h 503436"/>
              <a:gd name="connsiteX2-683" fmla="*/ 297657 w 447675"/>
              <a:gd name="connsiteY2-684" fmla="*/ 262929 h 503436"/>
              <a:gd name="connsiteX3-685" fmla="*/ 447675 w 447675"/>
              <a:gd name="connsiteY3-686" fmla="*/ 315317 h 503436"/>
              <a:gd name="connsiteX4-687" fmla="*/ 290513 w 447675"/>
              <a:gd name="connsiteY4-688" fmla="*/ 393900 h 503436"/>
              <a:gd name="connsiteX5-689" fmla="*/ 166688 w 447675"/>
              <a:gd name="connsiteY5-690" fmla="*/ 503436 h 503436"/>
              <a:gd name="connsiteX6-691" fmla="*/ 26195 w 447675"/>
              <a:gd name="connsiteY6-692" fmla="*/ 377230 h 503436"/>
              <a:gd name="connsiteX7-693" fmla="*/ 111919 w 447675"/>
              <a:gd name="connsiteY7-694" fmla="*/ 131962 h 503436"/>
              <a:gd name="connsiteX8-695" fmla="*/ 0 w 447675"/>
              <a:gd name="connsiteY8-696" fmla="*/ 993 h 503436"/>
              <a:gd name="connsiteX0-697" fmla="*/ 0 w 447675"/>
              <a:gd name="connsiteY0-698" fmla="*/ 993 h 503436"/>
              <a:gd name="connsiteX1-699" fmla="*/ 247650 w 447675"/>
              <a:gd name="connsiteY1-700" fmla="*/ 86718 h 503436"/>
              <a:gd name="connsiteX2-701" fmla="*/ 297657 w 447675"/>
              <a:gd name="connsiteY2-702" fmla="*/ 262929 h 503436"/>
              <a:gd name="connsiteX3-703" fmla="*/ 447675 w 447675"/>
              <a:gd name="connsiteY3-704" fmla="*/ 315317 h 503436"/>
              <a:gd name="connsiteX4-705" fmla="*/ 290513 w 447675"/>
              <a:gd name="connsiteY4-706" fmla="*/ 393900 h 503436"/>
              <a:gd name="connsiteX5-707" fmla="*/ 166688 w 447675"/>
              <a:gd name="connsiteY5-708" fmla="*/ 503436 h 503436"/>
              <a:gd name="connsiteX6-709" fmla="*/ 26195 w 447675"/>
              <a:gd name="connsiteY6-710" fmla="*/ 377230 h 503436"/>
              <a:gd name="connsiteX7-711" fmla="*/ 111919 w 447675"/>
              <a:gd name="connsiteY7-712" fmla="*/ 131962 h 503436"/>
              <a:gd name="connsiteX8-713" fmla="*/ 0 w 447675"/>
              <a:gd name="connsiteY8-714" fmla="*/ 993 h 503436"/>
              <a:gd name="connsiteX0-715" fmla="*/ 0 w 447675"/>
              <a:gd name="connsiteY0-716" fmla="*/ 993 h 503436"/>
              <a:gd name="connsiteX1-717" fmla="*/ 247650 w 447675"/>
              <a:gd name="connsiteY1-718" fmla="*/ 86718 h 503436"/>
              <a:gd name="connsiteX2-719" fmla="*/ 297657 w 447675"/>
              <a:gd name="connsiteY2-720" fmla="*/ 262929 h 503436"/>
              <a:gd name="connsiteX3-721" fmla="*/ 447675 w 447675"/>
              <a:gd name="connsiteY3-722" fmla="*/ 315317 h 503436"/>
              <a:gd name="connsiteX4-723" fmla="*/ 290513 w 447675"/>
              <a:gd name="connsiteY4-724" fmla="*/ 393900 h 503436"/>
              <a:gd name="connsiteX5-725" fmla="*/ 166688 w 447675"/>
              <a:gd name="connsiteY5-726" fmla="*/ 503436 h 503436"/>
              <a:gd name="connsiteX6-727" fmla="*/ 26195 w 447675"/>
              <a:gd name="connsiteY6-728" fmla="*/ 377230 h 503436"/>
              <a:gd name="connsiteX7-729" fmla="*/ 111919 w 447675"/>
              <a:gd name="connsiteY7-730" fmla="*/ 131962 h 503436"/>
              <a:gd name="connsiteX8-731" fmla="*/ 0 w 447675"/>
              <a:gd name="connsiteY8-732" fmla="*/ 993 h 503436"/>
              <a:gd name="connsiteX0-733" fmla="*/ 0 w 447675"/>
              <a:gd name="connsiteY0-734" fmla="*/ 993 h 503436"/>
              <a:gd name="connsiteX1-735" fmla="*/ 247650 w 447675"/>
              <a:gd name="connsiteY1-736" fmla="*/ 86718 h 503436"/>
              <a:gd name="connsiteX2-737" fmla="*/ 297657 w 447675"/>
              <a:gd name="connsiteY2-738" fmla="*/ 262929 h 503436"/>
              <a:gd name="connsiteX3-739" fmla="*/ 447675 w 447675"/>
              <a:gd name="connsiteY3-740" fmla="*/ 315317 h 503436"/>
              <a:gd name="connsiteX4-741" fmla="*/ 290513 w 447675"/>
              <a:gd name="connsiteY4-742" fmla="*/ 393900 h 503436"/>
              <a:gd name="connsiteX5-743" fmla="*/ 166688 w 447675"/>
              <a:gd name="connsiteY5-744" fmla="*/ 503436 h 503436"/>
              <a:gd name="connsiteX6-745" fmla="*/ 26195 w 447675"/>
              <a:gd name="connsiteY6-746" fmla="*/ 377230 h 503436"/>
              <a:gd name="connsiteX7-747" fmla="*/ 111919 w 447675"/>
              <a:gd name="connsiteY7-748" fmla="*/ 131962 h 503436"/>
              <a:gd name="connsiteX8-749" fmla="*/ 0 w 447675"/>
              <a:gd name="connsiteY8-750" fmla="*/ 993 h 503436"/>
              <a:gd name="connsiteX0-751" fmla="*/ 0 w 447675"/>
              <a:gd name="connsiteY0-752" fmla="*/ 993 h 503436"/>
              <a:gd name="connsiteX1-753" fmla="*/ 247650 w 447675"/>
              <a:gd name="connsiteY1-754" fmla="*/ 86718 h 503436"/>
              <a:gd name="connsiteX2-755" fmla="*/ 297657 w 447675"/>
              <a:gd name="connsiteY2-756" fmla="*/ 262929 h 503436"/>
              <a:gd name="connsiteX3-757" fmla="*/ 447675 w 447675"/>
              <a:gd name="connsiteY3-758" fmla="*/ 315317 h 503436"/>
              <a:gd name="connsiteX4-759" fmla="*/ 290513 w 447675"/>
              <a:gd name="connsiteY4-760" fmla="*/ 393900 h 503436"/>
              <a:gd name="connsiteX5-761" fmla="*/ 166688 w 447675"/>
              <a:gd name="connsiteY5-762" fmla="*/ 503436 h 503436"/>
              <a:gd name="connsiteX6-763" fmla="*/ 26195 w 447675"/>
              <a:gd name="connsiteY6-764" fmla="*/ 377230 h 503436"/>
              <a:gd name="connsiteX7-765" fmla="*/ 111919 w 447675"/>
              <a:gd name="connsiteY7-766" fmla="*/ 131962 h 503436"/>
              <a:gd name="connsiteX8-767" fmla="*/ 0 w 447675"/>
              <a:gd name="connsiteY8-768" fmla="*/ 993 h 503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497" y="connsiteY8-498"/>
              </a:cxn>
            </a:cxnLst>
            <a:rect l="l" t="t" r="r" b="b"/>
            <a:pathLst>
              <a:path w="447675" h="503436">
                <a:moveTo>
                  <a:pt x="0" y="993"/>
                </a:moveTo>
                <a:cubicBezTo>
                  <a:pt x="23812" y="-4563"/>
                  <a:pt x="184583" y="11743"/>
                  <a:pt x="247650" y="86718"/>
                </a:cubicBezTo>
                <a:cubicBezTo>
                  <a:pt x="297947" y="146512"/>
                  <a:pt x="239207" y="220054"/>
                  <a:pt x="297657" y="262929"/>
                </a:cubicBezTo>
                <a:cubicBezTo>
                  <a:pt x="341860" y="295353"/>
                  <a:pt x="384969" y="301824"/>
                  <a:pt x="447675" y="315317"/>
                </a:cubicBezTo>
                <a:cubicBezTo>
                  <a:pt x="384970" y="347068"/>
                  <a:pt x="334169" y="362149"/>
                  <a:pt x="290513" y="393900"/>
                </a:cubicBezTo>
                <a:cubicBezTo>
                  <a:pt x="244936" y="427048"/>
                  <a:pt x="210345" y="465733"/>
                  <a:pt x="166688" y="503436"/>
                </a:cubicBezTo>
                <a:cubicBezTo>
                  <a:pt x="99219" y="499071"/>
                  <a:pt x="31806" y="460500"/>
                  <a:pt x="26195" y="377230"/>
                </a:cubicBezTo>
                <a:cubicBezTo>
                  <a:pt x="20540" y="293304"/>
                  <a:pt x="116285" y="194668"/>
                  <a:pt x="111919" y="131962"/>
                </a:cubicBezTo>
                <a:cubicBezTo>
                  <a:pt x="107553" y="69256"/>
                  <a:pt x="55563" y="33537"/>
                  <a:pt x="0" y="993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  <a:round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cxnSp>
        <p:nvCxnSpPr>
          <p:cNvPr id="69" name="直接连接符 68"/>
          <p:cNvCxnSpPr/>
          <p:nvPr userDrawn="1">
            <p:custDataLst>
              <p:tags r:id="rId55"/>
            </p:custDataLst>
          </p:nvPr>
        </p:nvCxnSpPr>
        <p:spPr>
          <a:xfrm>
            <a:off x="840740" y="6096000"/>
            <a:ext cx="11557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 userDrawn="1">
            <p:custDataLst>
              <p:tags r:id="rId56"/>
            </p:custDataLst>
          </p:nvPr>
        </p:nvCxnSpPr>
        <p:spPr>
          <a:xfrm>
            <a:off x="803275" y="6069965"/>
            <a:ext cx="762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 userDrawn="1">
            <p:custDataLst>
              <p:tags r:id="rId57"/>
            </p:custDataLst>
          </p:nvPr>
        </p:nvCxnSpPr>
        <p:spPr>
          <a:xfrm>
            <a:off x="866140" y="6121400"/>
            <a:ext cx="13843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>
            <a:endCxn id="68" idx="1"/>
          </p:cNvCxnSpPr>
          <p:nvPr userDrawn="1">
            <p:custDataLst>
              <p:tags r:id="rId58"/>
            </p:custDataLst>
          </p:nvPr>
        </p:nvCxnSpPr>
        <p:spPr>
          <a:xfrm flipV="1">
            <a:off x="883920" y="6147435"/>
            <a:ext cx="149225" cy="63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 userDrawn="1">
            <p:custDataLst>
              <p:tags r:id="rId59"/>
            </p:custDataLst>
          </p:nvPr>
        </p:nvCxnSpPr>
        <p:spPr>
          <a:xfrm>
            <a:off x="894080" y="6173470"/>
            <a:ext cx="15557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 userDrawn="1">
            <p:custDataLst>
              <p:tags r:id="rId60"/>
            </p:custDataLst>
          </p:nvPr>
        </p:nvCxnSpPr>
        <p:spPr>
          <a:xfrm>
            <a:off x="896620" y="6200140"/>
            <a:ext cx="15748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 userDrawn="1">
            <p:custDataLst>
              <p:tags r:id="rId61"/>
            </p:custDataLst>
          </p:nvPr>
        </p:nvCxnSpPr>
        <p:spPr>
          <a:xfrm>
            <a:off x="892810" y="6226810"/>
            <a:ext cx="16129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 userDrawn="1">
            <p:custDataLst>
              <p:tags r:id="rId62"/>
            </p:custDataLst>
          </p:nvPr>
        </p:nvCxnSpPr>
        <p:spPr>
          <a:xfrm>
            <a:off x="882650" y="6252845"/>
            <a:ext cx="17145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 userDrawn="1">
            <p:custDataLst>
              <p:tags r:id="rId63"/>
            </p:custDataLst>
          </p:nvPr>
        </p:nvCxnSpPr>
        <p:spPr>
          <a:xfrm>
            <a:off x="868045" y="6278880"/>
            <a:ext cx="18605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 userDrawn="1">
            <p:custDataLst>
              <p:tags r:id="rId64"/>
            </p:custDataLst>
          </p:nvPr>
        </p:nvCxnSpPr>
        <p:spPr>
          <a:xfrm>
            <a:off x="853440" y="6304915"/>
            <a:ext cx="2101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 userDrawn="1">
            <p:custDataLst>
              <p:tags r:id="rId65"/>
            </p:custDataLst>
          </p:nvPr>
        </p:nvCxnSpPr>
        <p:spPr>
          <a:xfrm>
            <a:off x="842010" y="6330950"/>
            <a:ext cx="24828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 userDrawn="1">
            <p:custDataLst>
              <p:tags r:id="rId66"/>
            </p:custDataLst>
          </p:nvPr>
        </p:nvCxnSpPr>
        <p:spPr>
          <a:xfrm>
            <a:off x="829310" y="6356985"/>
            <a:ext cx="32131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 userDrawn="1">
            <p:custDataLst>
              <p:tags r:id="rId67"/>
            </p:custDataLst>
          </p:nvPr>
        </p:nvCxnSpPr>
        <p:spPr>
          <a:xfrm>
            <a:off x="821690" y="6383020"/>
            <a:ext cx="39560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 userDrawn="1">
            <p:custDataLst>
              <p:tags r:id="rId68"/>
            </p:custDataLst>
          </p:nvPr>
        </p:nvCxnSpPr>
        <p:spPr>
          <a:xfrm>
            <a:off x="814070" y="6409055"/>
            <a:ext cx="34798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 userDrawn="1">
            <p:custDataLst>
              <p:tags r:id="rId69"/>
            </p:custDataLst>
          </p:nvPr>
        </p:nvCxnSpPr>
        <p:spPr>
          <a:xfrm>
            <a:off x="810895" y="6435090"/>
            <a:ext cx="29654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 userDrawn="1">
            <p:custDataLst>
              <p:tags r:id="rId70"/>
            </p:custDataLst>
          </p:nvPr>
        </p:nvCxnSpPr>
        <p:spPr>
          <a:xfrm>
            <a:off x="813435" y="6461125"/>
            <a:ext cx="25527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 userDrawn="1">
            <p:custDataLst>
              <p:tags r:id="rId71"/>
            </p:custDataLst>
          </p:nvPr>
        </p:nvCxnSpPr>
        <p:spPr>
          <a:xfrm>
            <a:off x="822960" y="6487160"/>
            <a:ext cx="21336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 userDrawn="1">
            <p:custDataLst>
              <p:tags r:id="rId72"/>
            </p:custDataLst>
          </p:nvPr>
        </p:nvCxnSpPr>
        <p:spPr>
          <a:xfrm>
            <a:off x="840740" y="6513195"/>
            <a:ext cx="163195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 userDrawn="1">
            <p:custDataLst>
              <p:tags r:id="rId73"/>
            </p:custDataLst>
          </p:nvPr>
        </p:nvCxnSpPr>
        <p:spPr>
          <a:xfrm>
            <a:off x="868680" y="6539230"/>
            <a:ext cx="11176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74"/>
            </p:custDataLst>
          </p:nvPr>
        </p:nvSpPr>
        <p:spPr>
          <a:xfrm>
            <a:off x="2458800" y="1728000"/>
            <a:ext cx="7200000" cy="1692000"/>
          </a:xfrm>
          <a:effectLst>
            <a:outerShdw blurRad="50800" dist="88900" dir="5400000" algn="ctr" rotWithShape="0">
              <a:schemeClr val="accent1">
                <a:alpha val="23000"/>
              </a:schemeClr>
            </a:outerShdw>
          </a:effectLst>
        </p:spPr>
        <p:txBody>
          <a:bodyPr wrap="square" anchor="b">
            <a:normAutofit/>
          </a:bodyPr>
          <a:lstStyle>
            <a:lvl1pPr algn="ctr">
              <a:lnSpc>
                <a:spcPct val="100000"/>
              </a:lnSpc>
              <a:defRPr sz="8000" b="0">
                <a:gradFill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1">
                        <a:lumMod val="70000"/>
                      </a:schemeClr>
                    </a:gs>
                  </a:gsLst>
                  <a:lin ang="4800000" scaled="0"/>
                </a:gra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7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78"/>
            </p:custDataLst>
          </p:nvPr>
        </p:nvSpPr>
        <p:spPr>
          <a:xfrm>
            <a:off x="3694800" y="3711600"/>
            <a:ext cx="4802400" cy="1004400"/>
          </a:xfrm>
          <a:effectLst/>
        </p:spPr>
        <p:txBody>
          <a:bodyPr wrap="square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>
                <a:solidFill>
                  <a:schemeClr val="accent3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  <p:sp>
        <p:nvSpPr>
          <p:cNvPr id="14" name="任意多边形 13"/>
          <p:cNvSpPr/>
          <p:nvPr>
            <p:custDataLst>
              <p:tags r:id="rId79"/>
            </p:custDataLst>
          </p:nvPr>
        </p:nvSpPr>
        <p:spPr>
          <a:xfrm>
            <a:off x="10657915" y="5525150"/>
            <a:ext cx="888581" cy="2229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99" h="351">
                <a:moveTo>
                  <a:pt x="1333" y="29"/>
                </a:moveTo>
                <a:cubicBezTo>
                  <a:pt x="1337" y="29"/>
                  <a:pt x="1342" y="29"/>
                  <a:pt x="1347" y="30"/>
                </a:cubicBezTo>
                <a:cubicBezTo>
                  <a:pt x="1360" y="31"/>
                  <a:pt x="1371" y="34"/>
                  <a:pt x="1379" y="38"/>
                </a:cubicBezTo>
                <a:cubicBezTo>
                  <a:pt x="1387" y="42"/>
                  <a:pt x="1392" y="47"/>
                  <a:pt x="1395" y="54"/>
                </a:cubicBezTo>
                <a:cubicBezTo>
                  <a:pt x="1399" y="60"/>
                  <a:pt x="1400" y="67"/>
                  <a:pt x="1399" y="76"/>
                </a:cubicBezTo>
                <a:cubicBezTo>
                  <a:pt x="1399" y="83"/>
                  <a:pt x="1397" y="89"/>
                  <a:pt x="1394" y="95"/>
                </a:cubicBezTo>
                <a:cubicBezTo>
                  <a:pt x="1391" y="101"/>
                  <a:pt x="1386" y="108"/>
                  <a:pt x="1378" y="115"/>
                </a:cubicBezTo>
                <a:cubicBezTo>
                  <a:pt x="1371" y="123"/>
                  <a:pt x="1360" y="133"/>
                  <a:pt x="1343" y="147"/>
                </a:cubicBezTo>
                <a:cubicBezTo>
                  <a:pt x="1338" y="151"/>
                  <a:pt x="1332" y="156"/>
                  <a:pt x="1325" y="163"/>
                </a:cubicBezTo>
                <a:cubicBezTo>
                  <a:pt x="1318" y="170"/>
                  <a:pt x="1313" y="176"/>
                  <a:pt x="1308" y="181"/>
                </a:cubicBezTo>
                <a:lnTo>
                  <a:pt x="1308" y="182"/>
                </a:lnTo>
                <a:lnTo>
                  <a:pt x="1355" y="186"/>
                </a:lnTo>
                <a:cubicBezTo>
                  <a:pt x="1361" y="186"/>
                  <a:pt x="1366" y="186"/>
                  <a:pt x="1368" y="186"/>
                </a:cubicBezTo>
                <a:cubicBezTo>
                  <a:pt x="1371" y="185"/>
                  <a:pt x="1374" y="184"/>
                  <a:pt x="1375" y="182"/>
                </a:cubicBezTo>
                <a:cubicBezTo>
                  <a:pt x="1377" y="180"/>
                  <a:pt x="1379" y="177"/>
                  <a:pt x="1380" y="173"/>
                </a:cubicBezTo>
                <a:lnTo>
                  <a:pt x="1396" y="174"/>
                </a:lnTo>
                <a:lnTo>
                  <a:pt x="1389" y="223"/>
                </a:lnTo>
                <a:lnTo>
                  <a:pt x="1266" y="213"/>
                </a:lnTo>
                <a:lnTo>
                  <a:pt x="1266" y="204"/>
                </a:lnTo>
                <a:cubicBezTo>
                  <a:pt x="1275" y="188"/>
                  <a:pt x="1290" y="169"/>
                  <a:pt x="1313" y="145"/>
                </a:cubicBezTo>
                <a:cubicBezTo>
                  <a:pt x="1324" y="134"/>
                  <a:pt x="1332" y="125"/>
                  <a:pt x="1338" y="118"/>
                </a:cubicBezTo>
                <a:cubicBezTo>
                  <a:pt x="1343" y="111"/>
                  <a:pt x="1347" y="105"/>
                  <a:pt x="1350" y="98"/>
                </a:cubicBezTo>
                <a:cubicBezTo>
                  <a:pt x="1353" y="92"/>
                  <a:pt x="1355" y="85"/>
                  <a:pt x="1356" y="78"/>
                </a:cubicBezTo>
                <a:cubicBezTo>
                  <a:pt x="1357" y="68"/>
                  <a:pt x="1355" y="60"/>
                  <a:pt x="1351" y="54"/>
                </a:cubicBezTo>
                <a:cubicBezTo>
                  <a:pt x="1348" y="48"/>
                  <a:pt x="1342" y="44"/>
                  <a:pt x="1335" y="44"/>
                </a:cubicBezTo>
                <a:cubicBezTo>
                  <a:pt x="1321" y="43"/>
                  <a:pt x="1311" y="53"/>
                  <a:pt x="1305" y="74"/>
                </a:cubicBezTo>
                <a:lnTo>
                  <a:pt x="1280" y="72"/>
                </a:lnTo>
                <a:lnTo>
                  <a:pt x="1283" y="39"/>
                </a:lnTo>
                <a:cubicBezTo>
                  <a:pt x="1298" y="35"/>
                  <a:pt x="1310" y="32"/>
                  <a:pt x="1319" y="30"/>
                </a:cubicBezTo>
                <a:cubicBezTo>
                  <a:pt x="1323" y="30"/>
                  <a:pt x="1328" y="29"/>
                  <a:pt x="1333" y="29"/>
                </a:cubicBezTo>
                <a:close/>
                <a:moveTo>
                  <a:pt x="420" y="121"/>
                </a:moveTo>
                <a:lnTo>
                  <a:pt x="660" y="141"/>
                </a:lnTo>
                <a:lnTo>
                  <a:pt x="658" y="167"/>
                </a:lnTo>
                <a:lnTo>
                  <a:pt x="418" y="147"/>
                </a:lnTo>
                <a:lnTo>
                  <a:pt x="420" y="121"/>
                </a:lnTo>
                <a:close/>
                <a:moveTo>
                  <a:pt x="866" y="133"/>
                </a:moveTo>
                <a:cubicBezTo>
                  <a:pt x="870" y="133"/>
                  <a:pt x="874" y="133"/>
                  <a:pt x="879" y="133"/>
                </a:cubicBezTo>
                <a:lnTo>
                  <a:pt x="1055" y="148"/>
                </a:lnTo>
                <a:lnTo>
                  <a:pt x="1052" y="184"/>
                </a:lnTo>
                <a:lnTo>
                  <a:pt x="1008" y="180"/>
                </a:lnTo>
                <a:lnTo>
                  <a:pt x="1000" y="282"/>
                </a:lnTo>
                <a:cubicBezTo>
                  <a:pt x="1000" y="290"/>
                  <a:pt x="1000" y="295"/>
                  <a:pt x="1001" y="299"/>
                </a:cubicBezTo>
                <a:cubicBezTo>
                  <a:pt x="1002" y="304"/>
                  <a:pt x="1003" y="306"/>
                  <a:pt x="1005" y="308"/>
                </a:cubicBezTo>
                <a:cubicBezTo>
                  <a:pt x="1007" y="310"/>
                  <a:pt x="1009" y="310"/>
                  <a:pt x="1013" y="311"/>
                </a:cubicBezTo>
                <a:cubicBezTo>
                  <a:pt x="1015" y="311"/>
                  <a:pt x="1018" y="311"/>
                  <a:pt x="1021" y="309"/>
                </a:cubicBezTo>
                <a:cubicBezTo>
                  <a:pt x="1024" y="308"/>
                  <a:pt x="1027" y="307"/>
                  <a:pt x="1030" y="304"/>
                </a:cubicBezTo>
                <a:lnTo>
                  <a:pt x="1040" y="321"/>
                </a:lnTo>
                <a:cubicBezTo>
                  <a:pt x="1031" y="328"/>
                  <a:pt x="1022" y="333"/>
                  <a:pt x="1013" y="336"/>
                </a:cubicBezTo>
                <a:cubicBezTo>
                  <a:pt x="1003" y="339"/>
                  <a:pt x="995" y="340"/>
                  <a:pt x="986" y="340"/>
                </a:cubicBezTo>
                <a:cubicBezTo>
                  <a:pt x="970" y="338"/>
                  <a:pt x="959" y="333"/>
                  <a:pt x="952" y="325"/>
                </a:cubicBezTo>
                <a:cubicBezTo>
                  <a:pt x="946" y="316"/>
                  <a:pt x="943" y="303"/>
                  <a:pt x="945" y="285"/>
                </a:cubicBezTo>
                <a:lnTo>
                  <a:pt x="954" y="176"/>
                </a:lnTo>
                <a:lnTo>
                  <a:pt x="908" y="172"/>
                </a:lnTo>
                <a:lnTo>
                  <a:pt x="895" y="329"/>
                </a:lnTo>
                <a:lnTo>
                  <a:pt x="835" y="324"/>
                </a:lnTo>
                <a:lnTo>
                  <a:pt x="836" y="312"/>
                </a:lnTo>
                <a:cubicBezTo>
                  <a:pt x="842" y="292"/>
                  <a:pt x="848" y="271"/>
                  <a:pt x="852" y="248"/>
                </a:cubicBezTo>
                <a:cubicBezTo>
                  <a:pt x="857" y="225"/>
                  <a:pt x="860" y="203"/>
                  <a:pt x="862" y="184"/>
                </a:cubicBezTo>
                <a:lnTo>
                  <a:pt x="863" y="168"/>
                </a:lnTo>
                <a:lnTo>
                  <a:pt x="858" y="168"/>
                </a:lnTo>
                <a:cubicBezTo>
                  <a:pt x="851" y="167"/>
                  <a:pt x="845" y="168"/>
                  <a:pt x="840" y="171"/>
                </a:cubicBezTo>
                <a:cubicBezTo>
                  <a:pt x="835" y="173"/>
                  <a:pt x="828" y="178"/>
                  <a:pt x="819" y="186"/>
                </a:cubicBezTo>
                <a:lnTo>
                  <a:pt x="802" y="167"/>
                </a:lnTo>
                <a:cubicBezTo>
                  <a:pt x="810" y="159"/>
                  <a:pt x="817" y="152"/>
                  <a:pt x="823" y="148"/>
                </a:cubicBezTo>
                <a:cubicBezTo>
                  <a:pt x="829" y="143"/>
                  <a:pt x="834" y="140"/>
                  <a:pt x="839" y="138"/>
                </a:cubicBezTo>
                <a:cubicBezTo>
                  <a:pt x="845" y="135"/>
                  <a:pt x="850" y="134"/>
                  <a:pt x="856" y="133"/>
                </a:cubicBezTo>
                <a:cubicBezTo>
                  <a:pt x="859" y="133"/>
                  <a:pt x="862" y="133"/>
                  <a:pt x="866" y="133"/>
                </a:cubicBezTo>
                <a:close/>
                <a:moveTo>
                  <a:pt x="1081" y="150"/>
                </a:moveTo>
                <a:lnTo>
                  <a:pt x="1135" y="153"/>
                </a:lnTo>
                <a:lnTo>
                  <a:pt x="1159" y="154"/>
                </a:lnTo>
                <a:lnTo>
                  <a:pt x="1154" y="183"/>
                </a:lnTo>
                <a:lnTo>
                  <a:pt x="1157" y="184"/>
                </a:lnTo>
                <a:cubicBezTo>
                  <a:pt x="1167" y="174"/>
                  <a:pt x="1177" y="167"/>
                  <a:pt x="1188" y="163"/>
                </a:cubicBezTo>
                <a:cubicBezTo>
                  <a:pt x="1198" y="159"/>
                  <a:pt x="1209" y="157"/>
                  <a:pt x="1221" y="158"/>
                </a:cubicBezTo>
                <a:cubicBezTo>
                  <a:pt x="1229" y="159"/>
                  <a:pt x="1237" y="160"/>
                  <a:pt x="1246" y="163"/>
                </a:cubicBezTo>
                <a:lnTo>
                  <a:pt x="1241" y="216"/>
                </a:lnTo>
                <a:lnTo>
                  <a:pt x="1206" y="213"/>
                </a:lnTo>
                <a:cubicBezTo>
                  <a:pt x="1205" y="205"/>
                  <a:pt x="1202" y="200"/>
                  <a:pt x="1199" y="195"/>
                </a:cubicBezTo>
                <a:cubicBezTo>
                  <a:pt x="1196" y="191"/>
                  <a:pt x="1191" y="189"/>
                  <a:pt x="1185" y="188"/>
                </a:cubicBezTo>
                <a:cubicBezTo>
                  <a:pt x="1182" y="188"/>
                  <a:pt x="1179" y="189"/>
                  <a:pt x="1175" y="190"/>
                </a:cubicBezTo>
                <a:cubicBezTo>
                  <a:pt x="1172" y="192"/>
                  <a:pt x="1168" y="194"/>
                  <a:pt x="1165" y="197"/>
                </a:cubicBezTo>
                <a:cubicBezTo>
                  <a:pt x="1162" y="200"/>
                  <a:pt x="1159" y="203"/>
                  <a:pt x="1158" y="206"/>
                </a:cubicBezTo>
                <a:cubicBezTo>
                  <a:pt x="1156" y="209"/>
                  <a:pt x="1155" y="212"/>
                  <a:pt x="1155" y="216"/>
                </a:cubicBezTo>
                <a:cubicBezTo>
                  <a:pt x="1154" y="219"/>
                  <a:pt x="1153" y="224"/>
                  <a:pt x="1153" y="231"/>
                </a:cubicBezTo>
                <a:lnTo>
                  <a:pt x="1148" y="293"/>
                </a:lnTo>
                <a:cubicBezTo>
                  <a:pt x="1147" y="305"/>
                  <a:pt x="1147" y="314"/>
                  <a:pt x="1147" y="319"/>
                </a:cubicBezTo>
                <a:cubicBezTo>
                  <a:pt x="1148" y="324"/>
                  <a:pt x="1149" y="328"/>
                  <a:pt x="1152" y="331"/>
                </a:cubicBezTo>
                <a:cubicBezTo>
                  <a:pt x="1154" y="334"/>
                  <a:pt x="1159" y="336"/>
                  <a:pt x="1165" y="338"/>
                </a:cubicBezTo>
                <a:lnTo>
                  <a:pt x="1164" y="351"/>
                </a:lnTo>
                <a:lnTo>
                  <a:pt x="1069" y="343"/>
                </a:lnTo>
                <a:lnTo>
                  <a:pt x="1070" y="330"/>
                </a:lnTo>
                <a:cubicBezTo>
                  <a:pt x="1076" y="329"/>
                  <a:pt x="1080" y="327"/>
                  <a:pt x="1083" y="325"/>
                </a:cubicBezTo>
                <a:cubicBezTo>
                  <a:pt x="1086" y="322"/>
                  <a:pt x="1087" y="319"/>
                  <a:pt x="1089" y="314"/>
                </a:cubicBezTo>
                <a:cubicBezTo>
                  <a:pt x="1090" y="309"/>
                  <a:pt x="1091" y="301"/>
                  <a:pt x="1092" y="289"/>
                </a:cubicBezTo>
                <a:lnTo>
                  <a:pt x="1098" y="208"/>
                </a:lnTo>
                <a:cubicBezTo>
                  <a:pt x="1099" y="199"/>
                  <a:pt x="1100" y="192"/>
                  <a:pt x="1100" y="187"/>
                </a:cubicBezTo>
                <a:cubicBezTo>
                  <a:pt x="1100" y="182"/>
                  <a:pt x="1099" y="179"/>
                  <a:pt x="1098" y="176"/>
                </a:cubicBezTo>
                <a:cubicBezTo>
                  <a:pt x="1097" y="173"/>
                  <a:pt x="1096" y="170"/>
                  <a:pt x="1093" y="168"/>
                </a:cubicBezTo>
                <a:cubicBezTo>
                  <a:pt x="1091" y="166"/>
                  <a:pt x="1086" y="165"/>
                  <a:pt x="1080" y="163"/>
                </a:cubicBezTo>
                <a:lnTo>
                  <a:pt x="1081" y="150"/>
                </a:lnTo>
                <a:close/>
                <a:moveTo>
                  <a:pt x="414" y="205"/>
                </a:moveTo>
                <a:lnTo>
                  <a:pt x="653" y="225"/>
                </a:lnTo>
                <a:lnTo>
                  <a:pt x="651" y="250"/>
                </a:lnTo>
                <a:lnTo>
                  <a:pt x="412" y="231"/>
                </a:lnTo>
                <a:lnTo>
                  <a:pt x="414" y="205"/>
                </a:lnTo>
                <a:close/>
                <a:moveTo>
                  <a:pt x="139" y="53"/>
                </a:moveTo>
                <a:lnTo>
                  <a:pt x="90" y="159"/>
                </a:lnTo>
                <a:lnTo>
                  <a:pt x="161" y="165"/>
                </a:lnTo>
                <a:lnTo>
                  <a:pt x="139" y="53"/>
                </a:lnTo>
                <a:close/>
                <a:moveTo>
                  <a:pt x="135" y="0"/>
                </a:moveTo>
                <a:lnTo>
                  <a:pt x="187" y="4"/>
                </a:lnTo>
                <a:lnTo>
                  <a:pt x="233" y="226"/>
                </a:lnTo>
                <a:cubicBezTo>
                  <a:pt x="235" y="236"/>
                  <a:pt x="237" y="243"/>
                  <a:pt x="239" y="248"/>
                </a:cubicBezTo>
                <a:cubicBezTo>
                  <a:pt x="240" y="252"/>
                  <a:pt x="242" y="255"/>
                  <a:pt x="245" y="258"/>
                </a:cubicBezTo>
                <a:cubicBezTo>
                  <a:pt x="248" y="261"/>
                  <a:pt x="253" y="263"/>
                  <a:pt x="258" y="265"/>
                </a:cubicBezTo>
                <a:lnTo>
                  <a:pt x="257" y="278"/>
                </a:lnTo>
                <a:lnTo>
                  <a:pt x="150" y="269"/>
                </a:lnTo>
                <a:lnTo>
                  <a:pt x="151" y="256"/>
                </a:lnTo>
                <a:cubicBezTo>
                  <a:pt x="157" y="256"/>
                  <a:pt x="163" y="254"/>
                  <a:pt x="166" y="252"/>
                </a:cubicBezTo>
                <a:cubicBezTo>
                  <a:pt x="170" y="249"/>
                  <a:pt x="172" y="245"/>
                  <a:pt x="172" y="240"/>
                </a:cubicBezTo>
                <a:cubicBezTo>
                  <a:pt x="172" y="236"/>
                  <a:pt x="172" y="231"/>
                  <a:pt x="172" y="226"/>
                </a:cubicBezTo>
                <a:cubicBezTo>
                  <a:pt x="171" y="221"/>
                  <a:pt x="170" y="215"/>
                  <a:pt x="168" y="207"/>
                </a:cubicBezTo>
                <a:lnTo>
                  <a:pt x="165" y="188"/>
                </a:lnTo>
                <a:lnTo>
                  <a:pt x="81" y="181"/>
                </a:lnTo>
                <a:lnTo>
                  <a:pt x="73" y="199"/>
                </a:lnTo>
                <a:cubicBezTo>
                  <a:pt x="71" y="204"/>
                  <a:pt x="69" y="209"/>
                  <a:pt x="67" y="214"/>
                </a:cubicBezTo>
                <a:cubicBezTo>
                  <a:pt x="66" y="218"/>
                  <a:pt x="65" y="223"/>
                  <a:pt x="64" y="229"/>
                </a:cubicBezTo>
                <a:cubicBezTo>
                  <a:pt x="63" y="241"/>
                  <a:pt x="70" y="249"/>
                  <a:pt x="83" y="251"/>
                </a:cubicBezTo>
                <a:lnTo>
                  <a:pt x="82" y="264"/>
                </a:lnTo>
                <a:lnTo>
                  <a:pt x="0" y="257"/>
                </a:lnTo>
                <a:lnTo>
                  <a:pt x="1" y="244"/>
                </a:lnTo>
                <a:cubicBezTo>
                  <a:pt x="6" y="244"/>
                  <a:pt x="10" y="243"/>
                  <a:pt x="14" y="240"/>
                </a:cubicBezTo>
                <a:cubicBezTo>
                  <a:pt x="18" y="237"/>
                  <a:pt x="22" y="234"/>
                  <a:pt x="25" y="229"/>
                </a:cubicBezTo>
                <a:cubicBezTo>
                  <a:pt x="28" y="224"/>
                  <a:pt x="32" y="218"/>
                  <a:pt x="36" y="209"/>
                </a:cubicBezTo>
                <a:lnTo>
                  <a:pt x="135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3" Type="http://schemas.openxmlformats.org/officeDocument/2006/relationships/theme" Target="../theme/theme2.xml"/><Relationship Id="rId42" Type="http://schemas.openxmlformats.org/officeDocument/2006/relationships/tags" Target="../tags/tag395.xml"/><Relationship Id="rId41" Type="http://schemas.openxmlformats.org/officeDocument/2006/relationships/tags" Target="../tags/tag394.xml"/><Relationship Id="rId40" Type="http://schemas.openxmlformats.org/officeDocument/2006/relationships/tags" Target="../tags/tag393.xml"/><Relationship Id="rId4" Type="http://schemas.openxmlformats.org/officeDocument/2006/relationships/slideLayout" Target="../slideLayouts/slideLayout15.xml"/><Relationship Id="rId39" Type="http://schemas.openxmlformats.org/officeDocument/2006/relationships/tags" Target="../tags/tag392.xml"/><Relationship Id="rId38" Type="http://schemas.openxmlformats.org/officeDocument/2006/relationships/tags" Target="../tags/tag391.xml"/><Relationship Id="rId37" Type="http://schemas.openxmlformats.org/officeDocument/2006/relationships/tags" Target="../tags/tag390.xml"/><Relationship Id="rId36" Type="http://schemas.openxmlformats.org/officeDocument/2006/relationships/tags" Target="../tags/tag389.xml"/><Relationship Id="rId35" Type="http://schemas.openxmlformats.org/officeDocument/2006/relationships/tags" Target="../tags/tag388.xml"/><Relationship Id="rId34" Type="http://schemas.openxmlformats.org/officeDocument/2006/relationships/tags" Target="../tags/tag387.xml"/><Relationship Id="rId33" Type="http://schemas.openxmlformats.org/officeDocument/2006/relationships/tags" Target="../tags/tag386.xml"/><Relationship Id="rId32" Type="http://schemas.openxmlformats.org/officeDocument/2006/relationships/tags" Target="../tags/tag385.xml"/><Relationship Id="rId31" Type="http://schemas.openxmlformats.org/officeDocument/2006/relationships/tags" Target="../tags/tag384.xml"/><Relationship Id="rId30" Type="http://schemas.openxmlformats.org/officeDocument/2006/relationships/tags" Target="../tags/tag383.xml"/><Relationship Id="rId3" Type="http://schemas.openxmlformats.org/officeDocument/2006/relationships/slideLayout" Target="../slideLayouts/slideLayout14.xml"/><Relationship Id="rId29" Type="http://schemas.openxmlformats.org/officeDocument/2006/relationships/tags" Target="../tags/tag382.xml"/><Relationship Id="rId28" Type="http://schemas.openxmlformats.org/officeDocument/2006/relationships/tags" Target="../tags/tag381.xml"/><Relationship Id="rId27" Type="http://schemas.openxmlformats.org/officeDocument/2006/relationships/tags" Target="../tags/tag380.xml"/><Relationship Id="rId26" Type="http://schemas.openxmlformats.org/officeDocument/2006/relationships/tags" Target="../tags/tag379.xml"/><Relationship Id="rId25" Type="http://schemas.openxmlformats.org/officeDocument/2006/relationships/tags" Target="../tags/tag378.xml"/><Relationship Id="rId24" Type="http://schemas.openxmlformats.org/officeDocument/2006/relationships/tags" Target="../tags/tag377.xml"/><Relationship Id="rId23" Type="http://schemas.openxmlformats.org/officeDocument/2006/relationships/tags" Target="../tags/tag376.xml"/><Relationship Id="rId22" Type="http://schemas.openxmlformats.org/officeDocument/2006/relationships/tags" Target="../tags/tag375.xml"/><Relationship Id="rId21" Type="http://schemas.openxmlformats.org/officeDocument/2006/relationships/tags" Target="../tags/tag374.xml"/><Relationship Id="rId20" Type="http://schemas.openxmlformats.org/officeDocument/2006/relationships/tags" Target="../tags/tag373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372.xml"/><Relationship Id="rId18" Type="http://schemas.openxmlformats.org/officeDocument/2006/relationships/tags" Target="../tags/tag371.xml"/><Relationship Id="rId17" Type="http://schemas.openxmlformats.org/officeDocument/2006/relationships/tags" Target="../tags/tag370.xml"/><Relationship Id="rId16" Type="http://schemas.openxmlformats.org/officeDocument/2006/relationships/tags" Target="../tags/tag369.xml"/><Relationship Id="rId15" Type="http://schemas.openxmlformats.org/officeDocument/2006/relationships/tags" Target="../tags/tag368.xml"/><Relationship Id="rId14" Type="http://schemas.openxmlformats.org/officeDocument/2006/relationships/tags" Target="../tags/tag367.xml"/><Relationship Id="rId13" Type="http://schemas.openxmlformats.org/officeDocument/2006/relationships/tags" Target="../tags/tag366.xml"/><Relationship Id="rId12" Type="http://schemas.openxmlformats.org/officeDocument/2006/relationships/tags" Target="../tags/tag36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000">
                <a:schemeClr val="accent1">
                  <a:alpha val="40000"/>
                </a:schemeClr>
              </a:gs>
              <a:gs pos="100000">
                <a:schemeClr val="bg2"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14" name="任意多边形 77"/>
          <p:cNvSpPr/>
          <p:nvPr userDrawn="1">
            <p:custDataLst>
              <p:tags r:id="rId13"/>
            </p:custDataLst>
          </p:nvPr>
        </p:nvSpPr>
        <p:spPr>
          <a:xfrm flipH="1">
            <a:off x="9448800" y="6612890"/>
            <a:ext cx="525145" cy="2451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08" h="611">
                <a:moveTo>
                  <a:pt x="683" y="0"/>
                </a:moveTo>
                <a:cubicBezTo>
                  <a:pt x="873" y="-1"/>
                  <a:pt x="1025" y="143"/>
                  <a:pt x="1136" y="285"/>
                </a:cubicBezTo>
                <a:cubicBezTo>
                  <a:pt x="1173" y="333"/>
                  <a:pt x="1211" y="453"/>
                  <a:pt x="1294" y="589"/>
                </a:cubicBezTo>
                <a:lnTo>
                  <a:pt x="1308" y="611"/>
                </a:lnTo>
                <a:lnTo>
                  <a:pt x="0" y="611"/>
                </a:lnTo>
                <a:lnTo>
                  <a:pt x="1" y="606"/>
                </a:lnTo>
                <a:cubicBezTo>
                  <a:pt x="22" y="538"/>
                  <a:pt x="38" y="488"/>
                  <a:pt x="43" y="461"/>
                </a:cubicBezTo>
                <a:cubicBezTo>
                  <a:pt x="77" y="256"/>
                  <a:pt x="404" y="40"/>
                  <a:pt x="623" y="5"/>
                </a:cubicBezTo>
                <a:cubicBezTo>
                  <a:pt x="643" y="2"/>
                  <a:pt x="664" y="0"/>
                  <a:pt x="683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7" name="任意多边形: 形状 16"/>
          <p:cNvSpPr/>
          <p:nvPr userDrawn="1">
            <p:custDataLst>
              <p:tags r:id="rId14"/>
            </p:custDataLst>
          </p:nvPr>
        </p:nvSpPr>
        <p:spPr>
          <a:xfrm>
            <a:off x="9164955" y="6397625"/>
            <a:ext cx="773430" cy="448945"/>
          </a:xfrm>
          <a:custGeom>
            <a:avLst/>
            <a:gdLst>
              <a:gd name="connsiteX0" fmla="*/ 416743 w 1230581"/>
              <a:gd name="connsiteY0" fmla="*/ 114 h 714132"/>
              <a:gd name="connsiteX1" fmla="*/ 713738 w 1230581"/>
              <a:gd name="connsiteY1" fmla="*/ 94877 h 714132"/>
              <a:gd name="connsiteX2" fmla="*/ 1230581 w 1230581"/>
              <a:gd name="connsiteY2" fmla="*/ 570981 h 714132"/>
              <a:gd name="connsiteX3" fmla="*/ 949312 w 1230581"/>
              <a:gd name="connsiteY3" fmla="*/ 489750 h 714132"/>
              <a:gd name="connsiteX4" fmla="*/ 714582 w 1230581"/>
              <a:gd name="connsiteY4" fmla="*/ 714132 h 714132"/>
              <a:gd name="connsiteX5" fmla="*/ 28769 w 1230581"/>
              <a:gd name="connsiteY5" fmla="*/ 557625 h 714132"/>
              <a:gd name="connsiteX6" fmla="*/ 245610 w 1230581"/>
              <a:gd name="connsiteY6" fmla="*/ 41873 h 714132"/>
              <a:gd name="connsiteX7" fmla="*/ 416743 w 1230581"/>
              <a:gd name="connsiteY7" fmla="*/ 114 h 714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30581" h="714132">
                <a:moveTo>
                  <a:pt x="416743" y="114"/>
                </a:moveTo>
                <a:cubicBezTo>
                  <a:pt x="505542" y="-2170"/>
                  <a:pt x="591628" y="30035"/>
                  <a:pt x="713738" y="94877"/>
                </a:cubicBezTo>
                <a:cubicBezTo>
                  <a:pt x="909702" y="198874"/>
                  <a:pt x="1183583" y="492056"/>
                  <a:pt x="1230581" y="570981"/>
                </a:cubicBezTo>
                <a:cubicBezTo>
                  <a:pt x="1118705" y="479781"/>
                  <a:pt x="1053969" y="460628"/>
                  <a:pt x="949312" y="489750"/>
                </a:cubicBezTo>
                <a:cubicBezTo>
                  <a:pt x="844654" y="518872"/>
                  <a:pt x="739345" y="624732"/>
                  <a:pt x="714582" y="714132"/>
                </a:cubicBezTo>
                <a:cubicBezTo>
                  <a:pt x="527498" y="702021"/>
                  <a:pt x="119487" y="690494"/>
                  <a:pt x="28769" y="557625"/>
                </a:cubicBezTo>
                <a:cubicBezTo>
                  <a:pt x="-61950" y="424756"/>
                  <a:pt x="76013" y="112812"/>
                  <a:pt x="245610" y="41873"/>
                </a:cubicBezTo>
                <a:cubicBezTo>
                  <a:pt x="309209" y="15271"/>
                  <a:pt x="363464" y="1484"/>
                  <a:pt x="416743" y="114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>
              <a:latin typeface="汉仪粗圆简" panose="02010600000101010101" pitchFamily="2" charset="-122"/>
            </a:endParaRPr>
          </a:p>
        </p:txBody>
      </p:sp>
      <p:sp>
        <p:nvSpPr>
          <p:cNvPr id="9" name="任意多边形 34"/>
          <p:cNvSpPr/>
          <p:nvPr userDrawn="1">
            <p:custDataLst>
              <p:tags r:id="rId15"/>
            </p:custDataLst>
          </p:nvPr>
        </p:nvSpPr>
        <p:spPr>
          <a:xfrm flipH="1">
            <a:off x="10716895" y="6425565"/>
            <a:ext cx="666115" cy="400685"/>
          </a:xfrm>
          <a:custGeom>
            <a:avLst/>
            <a:gdLst>
              <a:gd name="connsiteX0" fmla="*/ 8864 w 13864"/>
              <a:gd name="connsiteY0" fmla="*/ 4 h 10004"/>
              <a:gd name="connsiteX1" fmla="*/ 13864 w 13864"/>
              <a:gd name="connsiteY1" fmla="*/ 8928 h 10004"/>
              <a:gd name="connsiteX2" fmla="*/ 13840 w 13864"/>
              <a:gd name="connsiteY2" fmla="*/ 9845 h 10004"/>
              <a:gd name="connsiteX3" fmla="*/ 13828 w 13864"/>
              <a:gd name="connsiteY3" fmla="*/ 10004 h 10004"/>
              <a:gd name="connsiteX4" fmla="*/ 3900 w 13864"/>
              <a:gd name="connsiteY4" fmla="*/ 10004 h 10004"/>
              <a:gd name="connsiteX5" fmla="*/ 3888 w 13864"/>
              <a:gd name="connsiteY5" fmla="*/ 9845 h 10004"/>
              <a:gd name="connsiteX6" fmla="*/ 0 w 13864"/>
              <a:gd name="connsiteY6" fmla="*/ 8052 h 10004"/>
              <a:gd name="connsiteX7" fmla="*/ 8864 w 13864"/>
              <a:gd name="connsiteY7" fmla="*/ 4 h 10004"/>
              <a:gd name="connsiteX0-1" fmla="*/ 8864 w 13864"/>
              <a:gd name="connsiteY0-2" fmla="*/ 4 h 26497"/>
              <a:gd name="connsiteX1-3" fmla="*/ 13864 w 13864"/>
              <a:gd name="connsiteY1-4" fmla="*/ 8928 h 26497"/>
              <a:gd name="connsiteX2-5" fmla="*/ 13840 w 13864"/>
              <a:gd name="connsiteY2-6" fmla="*/ 9845 h 26497"/>
              <a:gd name="connsiteX3-7" fmla="*/ 13828 w 13864"/>
              <a:gd name="connsiteY3-8" fmla="*/ 10004 h 26497"/>
              <a:gd name="connsiteX4-9" fmla="*/ 3900 w 13864"/>
              <a:gd name="connsiteY4-10" fmla="*/ 10004 h 26497"/>
              <a:gd name="connsiteX5-11" fmla="*/ 2600 w 13864"/>
              <a:gd name="connsiteY5-12" fmla="*/ 26497 h 26497"/>
              <a:gd name="connsiteX6-13" fmla="*/ 0 w 13864"/>
              <a:gd name="connsiteY6-14" fmla="*/ 8052 h 26497"/>
              <a:gd name="connsiteX7-15" fmla="*/ 8864 w 13864"/>
              <a:gd name="connsiteY7-16" fmla="*/ 4 h 26497"/>
              <a:gd name="connsiteX0-17" fmla="*/ 8864 w 13864"/>
              <a:gd name="connsiteY0-18" fmla="*/ 4 h 26497"/>
              <a:gd name="connsiteX1-19" fmla="*/ 13864 w 13864"/>
              <a:gd name="connsiteY1-20" fmla="*/ 8928 h 26497"/>
              <a:gd name="connsiteX2-21" fmla="*/ 13840 w 13864"/>
              <a:gd name="connsiteY2-22" fmla="*/ 9845 h 26497"/>
              <a:gd name="connsiteX3-23" fmla="*/ 13828 w 13864"/>
              <a:gd name="connsiteY3-24" fmla="*/ 10004 h 26497"/>
              <a:gd name="connsiteX4-25" fmla="*/ 5188 w 13864"/>
              <a:gd name="connsiteY4-26" fmla="*/ 24611 h 26497"/>
              <a:gd name="connsiteX5-27" fmla="*/ 2600 w 13864"/>
              <a:gd name="connsiteY5-28" fmla="*/ 26497 h 26497"/>
              <a:gd name="connsiteX6-29" fmla="*/ 0 w 13864"/>
              <a:gd name="connsiteY6-30" fmla="*/ 8052 h 26497"/>
              <a:gd name="connsiteX7-31" fmla="*/ 8864 w 13864"/>
              <a:gd name="connsiteY7-32" fmla="*/ 4 h 2649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3864" h="26497">
                <a:moveTo>
                  <a:pt x="8864" y="4"/>
                </a:moveTo>
                <a:cubicBezTo>
                  <a:pt x="11175" y="150"/>
                  <a:pt x="13864" y="4001"/>
                  <a:pt x="13864" y="8928"/>
                </a:cubicBezTo>
                <a:cubicBezTo>
                  <a:pt x="13864" y="9234"/>
                  <a:pt x="13856" y="9539"/>
                  <a:pt x="13840" y="9845"/>
                </a:cubicBezTo>
                <a:lnTo>
                  <a:pt x="13828" y="10004"/>
                </a:lnTo>
                <a:lnTo>
                  <a:pt x="5188" y="24611"/>
                </a:lnTo>
                <a:cubicBezTo>
                  <a:pt x="4755" y="30109"/>
                  <a:pt x="3033" y="20999"/>
                  <a:pt x="2600" y="26497"/>
                </a:cubicBezTo>
                <a:cubicBezTo>
                  <a:pt x="2584" y="26191"/>
                  <a:pt x="0" y="8358"/>
                  <a:pt x="0" y="8052"/>
                </a:cubicBezTo>
                <a:cubicBezTo>
                  <a:pt x="0" y="3125"/>
                  <a:pt x="6553" y="-142"/>
                  <a:pt x="8864" y="4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0" name="任意多边形 92"/>
          <p:cNvSpPr/>
          <p:nvPr userDrawn="1">
            <p:custDataLst>
              <p:tags r:id="rId16"/>
            </p:custDataLst>
          </p:nvPr>
        </p:nvSpPr>
        <p:spPr>
          <a:xfrm flipH="1">
            <a:off x="10500360" y="6304280"/>
            <a:ext cx="647065" cy="27241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17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1" name="任意多边形 78"/>
          <p:cNvSpPr/>
          <p:nvPr userDrawn="1">
            <p:custDataLst>
              <p:tags r:id="rId17"/>
            </p:custDataLst>
          </p:nvPr>
        </p:nvSpPr>
        <p:spPr>
          <a:xfrm flipH="1">
            <a:off x="10759440" y="6333490"/>
            <a:ext cx="222250" cy="95885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  <a:gd name="connsiteX0-1" fmla="*/ 0 w 703258"/>
              <a:gd name="connsiteY0-2" fmla="*/ 302423 h 302423"/>
              <a:gd name="connsiteX1-3" fmla="*/ 331946 w 703258"/>
              <a:gd name="connsiteY1-4" fmla="*/ 125925 h 302423"/>
              <a:gd name="connsiteX2-5" fmla="*/ 703258 w 703258"/>
              <a:gd name="connsiteY2-6" fmla="*/ 0 h 302423"/>
              <a:gd name="connsiteX0-7" fmla="*/ 0 w 703258"/>
              <a:gd name="connsiteY0-8" fmla="*/ 302423 h 302423"/>
              <a:gd name="connsiteX1-9" fmla="*/ 366868 w 703258"/>
              <a:gd name="connsiteY1-10" fmla="*/ 134655 h 302423"/>
              <a:gd name="connsiteX2-11" fmla="*/ 703258 w 703258"/>
              <a:gd name="connsiteY2-12" fmla="*/ 0 h 3024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703258" h="302423" extrusionOk="0">
                <a:moveTo>
                  <a:pt x="0" y="302423"/>
                </a:moveTo>
                <a:cubicBezTo>
                  <a:pt x="109013" y="212675"/>
                  <a:pt x="241488" y="213060"/>
                  <a:pt x="366868" y="134655"/>
                </a:cubicBezTo>
                <a:cubicBezTo>
                  <a:pt x="492248" y="56250"/>
                  <a:pt x="632984" y="60157"/>
                  <a:pt x="703258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2" name="任意多边形 79"/>
          <p:cNvSpPr/>
          <p:nvPr userDrawn="1">
            <p:custDataLst>
              <p:tags r:id="rId18"/>
            </p:custDataLst>
          </p:nvPr>
        </p:nvSpPr>
        <p:spPr>
          <a:xfrm flipH="1">
            <a:off x="10638790" y="6377940"/>
            <a:ext cx="224790" cy="128905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3" name="任意多边形 80"/>
          <p:cNvSpPr/>
          <p:nvPr userDrawn="1">
            <p:custDataLst>
              <p:tags r:id="rId19"/>
            </p:custDataLst>
          </p:nvPr>
        </p:nvSpPr>
        <p:spPr>
          <a:xfrm flipH="1">
            <a:off x="10567035" y="6481445"/>
            <a:ext cx="156845" cy="91440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6" name="任意多边形: 形状 35"/>
          <p:cNvSpPr/>
          <p:nvPr userDrawn="1">
            <p:custDataLst>
              <p:tags r:id="rId20"/>
            </p:custDataLst>
          </p:nvPr>
        </p:nvSpPr>
        <p:spPr>
          <a:xfrm flipH="1">
            <a:off x="11761470" y="5699760"/>
            <a:ext cx="430530" cy="1158240"/>
          </a:xfrm>
          <a:custGeom>
            <a:avLst/>
            <a:gdLst>
              <a:gd name="connsiteX0" fmla="*/ 0 w 685174"/>
              <a:gd name="connsiteY0" fmla="*/ 0 h 1842306"/>
              <a:gd name="connsiteX1" fmla="*/ 0 w 685174"/>
              <a:gd name="connsiteY1" fmla="*/ 1842306 h 1842306"/>
              <a:gd name="connsiteX2" fmla="*/ 371592 w 685174"/>
              <a:gd name="connsiteY2" fmla="*/ 1842306 h 1842306"/>
              <a:gd name="connsiteX3" fmla="*/ 372869 w 685174"/>
              <a:gd name="connsiteY3" fmla="*/ 1841079 h 1842306"/>
              <a:gd name="connsiteX4" fmla="*/ 685174 w 685174"/>
              <a:gd name="connsiteY4" fmla="*/ 1016849 h 1842306"/>
              <a:gd name="connsiteX5" fmla="*/ 64115 w 685174"/>
              <a:gd name="connsiteY5" fmla="*/ 8550 h 184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174" h="1842306">
                <a:moveTo>
                  <a:pt x="0" y="0"/>
                </a:moveTo>
                <a:lnTo>
                  <a:pt x="0" y="1842306"/>
                </a:lnTo>
                <a:lnTo>
                  <a:pt x="371592" y="1842306"/>
                </a:lnTo>
                <a:lnTo>
                  <a:pt x="372869" y="1841079"/>
                </a:lnTo>
                <a:cubicBezTo>
                  <a:pt x="562551" y="1653279"/>
                  <a:pt x="685174" y="1353783"/>
                  <a:pt x="685174" y="1016849"/>
                </a:cubicBezTo>
                <a:cubicBezTo>
                  <a:pt x="685174" y="519580"/>
                  <a:pt x="418683" y="104540"/>
                  <a:pt x="64115" y="855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100000">
                <a:schemeClr val="accent1">
                  <a:lumMod val="80000"/>
                </a:schemeClr>
              </a:gs>
              <a:gs pos="70000">
                <a:schemeClr val="accent1">
                  <a:lumMod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4" name="任意多边形: 形状 33"/>
          <p:cNvSpPr/>
          <p:nvPr userDrawn="1">
            <p:custDataLst>
              <p:tags r:id="rId21"/>
            </p:custDataLst>
          </p:nvPr>
        </p:nvSpPr>
        <p:spPr>
          <a:xfrm flipH="1">
            <a:off x="10707370" y="5545455"/>
            <a:ext cx="1484630" cy="1312545"/>
          </a:xfrm>
          <a:custGeom>
            <a:avLst/>
            <a:gdLst>
              <a:gd name="connsiteX0" fmla="*/ 808627 w 2362255"/>
              <a:gd name="connsiteY0" fmla="*/ 26 h 2087909"/>
              <a:gd name="connsiteX1" fmla="*/ 62479 w 2362255"/>
              <a:gd name="connsiteY1" fmla="*/ 127206 h 2087909"/>
              <a:gd name="connsiteX2" fmla="*/ 0 w 2362255"/>
              <a:gd name="connsiteY2" fmla="*/ 148710 h 2087909"/>
              <a:gd name="connsiteX3" fmla="*/ 0 w 2362255"/>
              <a:gd name="connsiteY3" fmla="*/ 336543 h 2087909"/>
              <a:gd name="connsiteX4" fmla="*/ 64595 w 2362255"/>
              <a:gd name="connsiteY4" fmla="*/ 337255 h 2087909"/>
              <a:gd name="connsiteX5" fmla="*/ 240225 w 2362255"/>
              <a:gd name="connsiteY5" fmla="*/ 384519 h 2087909"/>
              <a:gd name="connsiteX6" fmla="*/ 533367 w 2362255"/>
              <a:gd name="connsiteY6" fmla="*/ 1135620 h 2087909"/>
              <a:gd name="connsiteX7" fmla="*/ 195519 w 2362255"/>
              <a:gd name="connsiteY7" fmla="*/ 1676592 h 2087909"/>
              <a:gd name="connsiteX8" fmla="*/ 327082 w 2362255"/>
              <a:gd name="connsiteY8" fmla="*/ 2081522 h 2087909"/>
              <a:gd name="connsiteX9" fmla="*/ 337939 w 2362255"/>
              <a:gd name="connsiteY9" fmla="*/ 2087909 h 2087909"/>
              <a:gd name="connsiteX10" fmla="*/ 2174708 w 2362255"/>
              <a:gd name="connsiteY10" fmla="*/ 2087909 h 2087909"/>
              <a:gd name="connsiteX11" fmla="*/ 2175985 w 2362255"/>
              <a:gd name="connsiteY11" fmla="*/ 2087270 h 2087909"/>
              <a:gd name="connsiteX12" fmla="*/ 2278170 w 2362255"/>
              <a:gd name="connsiteY12" fmla="*/ 1723216 h 2087909"/>
              <a:gd name="connsiteX13" fmla="*/ 1753835 w 2362255"/>
              <a:gd name="connsiteY13" fmla="*/ 1550131 h 2087909"/>
              <a:gd name="connsiteX14" fmla="*/ 1993330 w 2362255"/>
              <a:gd name="connsiteY14" fmla="*/ 643827 h 2087909"/>
              <a:gd name="connsiteX15" fmla="*/ 898038 w 2362255"/>
              <a:gd name="connsiteY15" fmla="*/ 3858 h 2087909"/>
              <a:gd name="connsiteX16" fmla="*/ 808627 w 2362255"/>
              <a:gd name="connsiteY16" fmla="*/ 26 h 208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62255" h="2087909">
                <a:moveTo>
                  <a:pt x="808627" y="26"/>
                </a:moveTo>
                <a:cubicBezTo>
                  <a:pt x="579669" y="-1411"/>
                  <a:pt x="286048" y="56431"/>
                  <a:pt x="62479" y="127206"/>
                </a:cubicBezTo>
                <a:lnTo>
                  <a:pt x="0" y="148710"/>
                </a:lnTo>
                <a:lnTo>
                  <a:pt x="0" y="336543"/>
                </a:lnTo>
                <a:lnTo>
                  <a:pt x="64595" y="337255"/>
                </a:lnTo>
                <a:cubicBezTo>
                  <a:pt x="128461" y="343163"/>
                  <a:pt x="190410" y="359290"/>
                  <a:pt x="240225" y="384519"/>
                </a:cubicBezTo>
                <a:cubicBezTo>
                  <a:pt x="418409" y="474574"/>
                  <a:pt x="677064" y="767095"/>
                  <a:pt x="533367" y="1135620"/>
                </a:cubicBezTo>
                <a:cubicBezTo>
                  <a:pt x="389670" y="1504145"/>
                  <a:pt x="321973" y="1510532"/>
                  <a:pt x="195519" y="1676592"/>
                </a:cubicBezTo>
                <a:cubicBezTo>
                  <a:pt x="99082" y="1790279"/>
                  <a:pt x="141233" y="1971029"/>
                  <a:pt x="327082" y="2081522"/>
                </a:cubicBezTo>
                <a:lnTo>
                  <a:pt x="337939" y="2087909"/>
                </a:lnTo>
                <a:lnTo>
                  <a:pt x="2174708" y="2087909"/>
                </a:lnTo>
                <a:lnTo>
                  <a:pt x="2175985" y="2087270"/>
                </a:lnTo>
                <a:cubicBezTo>
                  <a:pt x="2359917" y="2015098"/>
                  <a:pt x="2432724" y="1900773"/>
                  <a:pt x="2278170" y="1723216"/>
                </a:cubicBezTo>
                <a:cubicBezTo>
                  <a:pt x="1984389" y="1950590"/>
                  <a:pt x="1434508" y="2085354"/>
                  <a:pt x="1753835" y="1550131"/>
                </a:cubicBezTo>
                <a:cubicBezTo>
                  <a:pt x="1936490" y="1242920"/>
                  <a:pt x="2069969" y="1033429"/>
                  <a:pt x="1993330" y="643827"/>
                </a:cubicBezTo>
                <a:cubicBezTo>
                  <a:pt x="1932019" y="332785"/>
                  <a:pt x="1545633" y="60063"/>
                  <a:pt x="898038" y="3858"/>
                </a:cubicBezTo>
                <a:cubicBezTo>
                  <a:pt x="869299" y="1304"/>
                  <a:pt x="839921" y="26"/>
                  <a:pt x="808627" y="2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80000"/>
                  <a:lumOff val="2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8" name="任意多边形 34"/>
          <p:cNvSpPr/>
          <p:nvPr userDrawn="1">
            <p:custDataLst>
              <p:tags r:id="rId22"/>
            </p:custDataLst>
          </p:nvPr>
        </p:nvSpPr>
        <p:spPr>
          <a:xfrm flipH="1">
            <a:off x="10342245" y="6555740"/>
            <a:ext cx="960120" cy="30226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00" h="753">
                <a:moveTo>
                  <a:pt x="1250" y="0"/>
                </a:moveTo>
                <a:cubicBezTo>
                  <a:pt x="1940" y="0"/>
                  <a:pt x="2500" y="301"/>
                  <a:pt x="2500" y="672"/>
                </a:cubicBezTo>
                <a:cubicBezTo>
                  <a:pt x="2500" y="695"/>
                  <a:pt x="2498" y="718"/>
                  <a:pt x="2494" y="741"/>
                </a:cubicBezTo>
                <a:lnTo>
                  <a:pt x="2491" y="753"/>
                </a:lnTo>
                <a:lnTo>
                  <a:pt x="9" y="753"/>
                </a:lnTo>
                <a:lnTo>
                  <a:pt x="6" y="741"/>
                </a:lnTo>
                <a:cubicBezTo>
                  <a:pt x="2" y="718"/>
                  <a:pt x="0" y="695"/>
                  <a:pt x="0" y="672"/>
                </a:cubicBezTo>
                <a:cubicBezTo>
                  <a:pt x="0" y="301"/>
                  <a:pt x="560" y="0"/>
                  <a:pt x="125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  <a:lumOff val="2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19" name="任意多边形 62"/>
          <p:cNvSpPr/>
          <p:nvPr userDrawn="1">
            <p:custDataLst>
              <p:tags r:id="rId23"/>
            </p:custDataLst>
          </p:nvPr>
        </p:nvSpPr>
        <p:spPr>
          <a:xfrm flipH="1">
            <a:off x="11280140" y="6718300"/>
            <a:ext cx="676275" cy="62230"/>
          </a:xfrm>
          <a:custGeom>
            <a:avLst/>
            <a:gdLst>
              <a:gd name="connsiteX0" fmla="*/ 0 w 1069975"/>
              <a:gd name="connsiteY0" fmla="*/ 98425 h 98425"/>
              <a:gd name="connsiteX1" fmla="*/ 534988 w 1069975"/>
              <a:gd name="connsiteY1" fmla="*/ 49213 h 98425"/>
              <a:gd name="connsiteX2" fmla="*/ 1069975 w 1069975"/>
              <a:gd name="connsiteY2" fmla="*/ 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9975" h="98425" extrusionOk="0">
                <a:moveTo>
                  <a:pt x="0" y="98425"/>
                </a:moveTo>
                <a:cubicBezTo>
                  <a:pt x="159924" y="24233"/>
                  <a:pt x="430556" y="99769"/>
                  <a:pt x="534988" y="49213"/>
                </a:cubicBezTo>
                <a:cubicBezTo>
                  <a:pt x="639420" y="-1344"/>
                  <a:pt x="914449" y="54323"/>
                  <a:pt x="10699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0" name="任意多边形 64"/>
          <p:cNvSpPr/>
          <p:nvPr userDrawn="1">
            <p:custDataLst>
              <p:tags r:id="rId24"/>
            </p:custDataLst>
          </p:nvPr>
        </p:nvSpPr>
        <p:spPr>
          <a:xfrm flipH="1">
            <a:off x="11219815" y="6525260"/>
            <a:ext cx="648335" cy="64135"/>
          </a:xfrm>
          <a:custGeom>
            <a:avLst/>
            <a:gdLst>
              <a:gd name="connsiteX0" fmla="*/ 0 w 1025525"/>
              <a:gd name="connsiteY0" fmla="*/ 100965 h 100965"/>
              <a:gd name="connsiteX1" fmla="*/ 492252 w 1025525"/>
              <a:gd name="connsiteY1" fmla="*/ 52502 h 100965"/>
              <a:gd name="connsiteX2" fmla="*/ 1025525 w 1025525"/>
              <a:gd name="connsiteY2" fmla="*/ 0 h 100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5525" h="100965" extrusionOk="0">
                <a:moveTo>
                  <a:pt x="0" y="100965"/>
                </a:moveTo>
                <a:cubicBezTo>
                  <a:pt x="160763" y="64391"/>
                  <a:pt x="350363" y="69895"/>
                  <a:pt x="492252" y="52502"/>
                </a:cubicBezTo>
                <a:cubicBezTo>
                  <a:pt x="634141" y="35109"/>
                  <a:pt x="891116" y="32105"/>
                  <a:pt x="10255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1" name="任意多边形 65"/>
          <p:cNvSpPr/>
          <p:nvPr userDrawn="1">
            <p:custDataLst>
              <p:tags r:id="rId25"/>
            </p:custDataLst>
          </p:nvPr>
        </p:nvSpPr>
        <p:spPr>
          <a:xfrm flipH="1">
            <a:off x="11109325" y="6331585"/>
            <a:ext cx="639445" cy="59690"/>
          </a:xfrm>
          <a:custGeom>
            <a:avLst/>
            <a:gdLst>
              <a:gd name="connsiteX0" fmla="*/ 0 w 1011555"/>
              <a:gd name="connsiteY0" fmla="*/ 94615 h 94615"/>
              <a:gd name="connsiteX1" fmla="*/ 526009 w 1011555"/>
              <a:gd name="connsiteY1" fmla="*/ 45415 h 94615"/>
              <a:gd name="connsiteX2" fmla="*/ 1011555 w 1011555"/>
              <a:gd name="connsiteY2" fmla="*/ 0 h 94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1555" h="94615" extrusionOk="0">
                <a:moveTo>
                  <a:pt x="0" y="94615"/>
                </a:moveTo>
                <a:cubicBezTo>
                  <a:pt x="107258" y="23899"/>
                  <a:pt x="333999" y="88229"/>
                  <a:pt x="526009" y="45415"/>
                </a:cubicBezTo>
                <a:cubicBezTo>
                  <a:pt x="718019" y="2601"/>
                  <a:pt x="871694" y="22696"/>
                  <a:pt x="101155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2" name="任意多边形 67"/>
          <p:cNvSpPr/>
          <p:nvPr userDrawn="1">
            <p:custDataLst>
              <p:tags r:id="rId26"/>
            </p:custDataLst>
          </p:nvPr>
        </p:nvSpPr>
        <p:spPr>
          <a:xfrm flipH="1">
            <a:off x="11430635" y="5965825"/>
            <a:ext cx="288925" cy="46355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3" name="任意多边形 68"/>
          <p:cNvSpPr/>
          <p:nvPr userDrawn="1">
            <p:custDataLst>
              <p:tags r:id="rId27"/>
            </p:custDataLst>
          </p:nvPr>
        </p:nvSpPr>
        <p:spPr>
          <a:xfrm flipH="1">
            <a:off x="11237595" y="5744210"/>
            <a:ext cx="614045" cy="89535"/>
          </a:xfrm>
          <a:custGeom>
            <a:avLst/>
            <a:gdLst>
              <a:gd name="connsiteX0" fmla="*/ 0 w 971550"/>
              <a:gd name="connsiteY0" fmla="*/ 141605 h 141605"/>
              <a:gd name="connsiteX1" fmla="*/ 466344 w 971550"/>
              <a:gd name="connsiteY1" fmla="*/ 73635 h 141605"/>
              <a:gd name="connsiteX2" fmla="*/ 971550 w 971550"/>
              <a:gd name="connsiteY2" fmla="*/ 0 h 14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141605" extrusionOk="0">
                <a:moveTo>
                  <a:pt x="0" y="141605"/>
                </a:moveTo>
                <a:cubicBezTo>
                  <a:pt x="101290" y="94379"/>
                  <a:pt x="340695" y="143834"/>
                  <a:pt x="466344" y="73635"/>
                </a:cubicBezTo>
                <a:cubicBezTo>
                  <a:pt x="591993" y="3435"/>
                  <a:pt x="743651" y="75494"/>
                  <a:pt x="97155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4" name="任意多边形 69"/>
          <p:cNvSpPr/>
          <p:nvPr userDrawn="1">
            <p:custDataLst>
              <p:tags r:id="rId28"/>
            </p:custDataLst>
          </p:nvPr>
        </p:nvSpPr>
        <p:spPr>
          <a:xfrm flipH="1">
            <a:off x="11617325" y="5624195"/>
            <a:ext cx="498475" cy="70485"/>
          </a:xfrm>
          <a:custGeom>
            <a:avLst/>
            <a:gdLst>
              <a:gd name="connsiteX0" fmla="*/ 0 w 788670"/>
              <a:gd name="connsiteY0" fmla="*/ 111125 h 111125"/>
              <a:gd name="connsiteX1" fmla="*/ 370675 w 788670"/>
              <a:gd name="connsiteY1" fmla="*/ 58896 h 111125"/>
              <a:gd name="connsiteX2" fmla="*/ 788670 w 788670"/>
              <a:gd name="connsiteY2" fmla="*/ 0 h 11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8670" h="111125" extrusionOk="0">
                <a:moveTo>
                  <a:pt x="0" y="111125"/>
                </a:moveTo>
                <a:cubicBezTo>
                  <a:pt x="179500" y="67252"/>
                  <a:pt x="208129" y="105315"/>
                  <a:pt x="370675" y="58896"/>
                </a:cubicBezTo>
                <a:cubicBezTo>
                  <a:pt x="533221" y="12478"/>
                  <a:pt x="670829" y="66932"/>
                  <a:pt x="7886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5" name="任意多边形 92"/>
          <p:cNvSpPr/>
          <p:nvPr userDrawn="1">
            <p:custDataLst>
              <p:tags r:id="rId29"/>
            </p:custDataLst>
          </p:nvPr>
        </p:nvSpPr>
        <p:spPr>
          <a:xfrm flipH="1">
            <a:off x="9861550" y="6313805"/>
            <a:ext cx="1293495" cy="54419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21" h="1356">
                <a:moveTo>
                  <a:pt x="1934" y="0"/>
                </a:moveTo>
                <a:cubicBezTo>
                  <a:pt x="2505" y="0"/>
                  <a:pt x="2856" y="328"/>
                  <a:pt x="3041" y="644"/>
                </a:cubicBezTo>
                <a:cubicBezTo>
                  <a:pt x="3151" y="833"/>
                  <a:pt x="3235" y="1115"/>
                  <a:pt x="3219" y="1350"/>
                </a:cubicBezTo>
                <a:lnTo>
                  <a:pt x="3219" y="1356"/>
                </a:lnTo>
                <a:lnTo>
                  <a:pt x="1223" y="1356"/>
                </a:lnTo>
                <a:lnTo>
                  <a:pt x="1211" y="1321"/>
                </a:lnTo>
                <a:cubicBezTo>
                  <a:pt x="1153" y="1156"/>
                  <a:pt x="1094" y="959"/>
                  <a:pt x="915" y="847"/>
                </a:cubicBezTo>
                <a:cubicBezTo>
                  <a:pt x="665" y="690"/>
                  <a:pt x="352" y="660"/>
                  <a:pt x="0" y="742"/>
                </a:cubicBezTo>
                <a:cubicBezTo>
                  <a:pt x="262" y="573"/>
                  <a:pt x="1273" y="23"/>
                  <a:pt x="1878" y="1"/>
                </a:cubicBezTo>
                <a:cubicBezTo>
                  <a:pt x="1897" y="0"/>
                  <a:pt x="1915" y="0"/>
                  <a:pt x="193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50000"/>
                  <a:lumOff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6" name="任意多边形 78"/>
          <p:cNvSpPr/>
          <p:nvPr userDrawn="1">
            <p:custDataLst>
              <p:tags r:id="rId30"/>
            </p:custDataLst>
          </p:nvPr>
        </p:nvSpPr>
        <p:spPr>
          <a:xfrm flipH="1">
            <a:off x="10459720" y="6350635"/>
            <a:ext cx="411480" cy="219075"/>
          </a:xfrm>
          <a:custGeom>
            <a:avLst/>
            <a:gdLst>
              <a:gd name="connsiteX0" fmla="*/ 0 w 650875"/>
              <a:gd name="connsiteY0" fmla="*/ 346075 h 346075"/>
              <a:gd name="connsiteX1" fmla="*/ 331946 w 650875"/>
              <a:gd name="connsiteY1" fmla="*/ 169577 h 346075"/>
              <a:gd name="connsiteX2" fmla="*/ 650875 w 650875"/>
              <a:gd name="connsiteY2" fmla="*/ 0 h 346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875" h="346075" extrusionOk="0">
                <a:moveTo>
                  <a:pt x="0" y="346075"/>
                </a:moveTo>
                <a:cubicBezTo>
                  <a:pt x="109013" y="256327"/>
                  <a:pt x="206566" y="247982"/>
                  <a:pt x="331946" y="169577"/>
                </a:cubicBezTo>
                <a:cubicBezTo>
                  <a:pt x="457326" y="91172"/>
                  <a:pt x="580601" y="60157"/>
                  <a:pt x="65087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7" name="任意多边形 79"/>
          <p:cNvSpPr/>
          <p:nvPr userDrawn="1">
            <p:custDataLst>
              <p:tags r:id="rId31"/>
            </p:custDataLst>
          </p:nvPr>
        </p:nvSpPr>
        <p:spPr>
          <a:xfrm flipH="1">
            <a:off x="10184765" y="6466840"/>
            <a:ext cx="449580" cy="257175"/>
          </a:xfrm>
          <a:custGeom>
            <a:avLst/>
            <a:gdLst>
              <a:gd name="connsiteX0" fmla="*/ 0 w 711200"/>
              <a:gd name="connsiteY0" fmla="*/ 407035 h 407035"/>
              <a:gd name="connsiteX1" fmla="*/ 348488 w 711200"/>
              <a:gd name="connsiteY1" fmla="*/ 207588 h 407035"/>
              <a:gd name="connsiteX2" fmla="*/ 711200 w 711200"/>
              <a:gd name="connsiteY2" fmla="*/ 0 h 40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407035" extrusionOk="0">
                <a:moveTo>
                  <a:pt x="0" y="407035"/>
                </a:moveTo>
                <a:cubicBezTo>
                  <a:pt x="137187" y="278022"/>
                  <a:pt x="285442" y="273476"/>
                  <a:pt x="348488" y="207588"/>
                </a:cubicBezTo>
                <a:cubicBezTo>
                  <a:pt x="411534" y="141699"/>
                  <a:pt x="570450" y="125370"/>
                  <a:pt x="71120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8" name="任意多边形 80"/>
          <p:cNvSpPr/>
          <p:nvPr userDrawn="1">
            <p:custDataLst>
              <p:tags r:id="rId32"/>
            </p:custDataLst>
          </p:nvPr>
        </p:nvSpPr>
        <p:spPr>
          <a:xfrm flipH="1">
            <a:off x="10041890" y="6673850"/>
            <a:ext cx="313690" cy="182880"/>
          </a:xfrm>
          <a:custGeom>
            <a:avLst/>
            <a:gdLst>
              <a:gd name="connsiteX0" fmla="*/ 0 w 496570"/>
              <a:gd name="connsiteY0" fmla="*/ 289560 h 289560"/>
              <a:gd name="connsiteX1" fmla="*/ 496570 w 496570"/>
              <a:gd name="connsiteY1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570" h="289560" extrusionOk="0">
                <a:moveTo>
                  <a:pt x="0" y="289560"/>
                </a:moveTo>
                <a:cubicBezTo>
                  <a:pt x="159858" y="175754"/>
                  <a:pt x="389440" y="107659"/>
                  <a:pt x="496570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9" name="任意多边形 118"/>
          <p:cNvSpPr/>
          <p:nvPr userDrawn="1">
            <p:custDataLst>
              <p:tags r:id="rId33"/>
            </p:custDataLst>
          </p:nvPr>
        </p:nvSpPr>
        <p:spPr>
          <a:xfrm flipH="1">
            <a:off x="9279890" y="6595110"/>
            <a:ext cx="335915" cy="123825"/>
          </a:xfrm>
          <a:custGeom>
            <a:avLst/>
            <a:gdLst>
              <a:gd name="connsiteX0" fmla="*/ 0 w 531495"/>
              <a:gd name="connsiteY0" fmla="*/ 195580 h 195580"/>
              <a:gd name="connsiteX1" fmla="*/ 531495 w 531495"/>
              <a:gd name="connsiteY1" fmla="*/ 0 h 19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1495" h="195580" extrusionOk="0">
                <a:moveTo>
                  <a:pt x="0" y="195580"/>
                </a:moveTo>
                <a:cubicBezTo>
                  <a:pt x="158491" y="124397"/>
                  <a:pt x="409610" y="108094"/>
                  <a:pt x="53149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0" name="任意多边形 119"/>
          <p:cNvSpPr/>
          <p:nvPr userDrawn="1">
            <p:custDataLst>
              <p:tags r:id="rId34"/>
            </p:custDataLst>
          </p:nvPr>
        </p:nvSpPr>
        <p:spPr>
          <a:xfrm flipH="1">
            <a:off x="9430385" y="6466205"/>
            <a:ext cx="271145" cy="169545"/>
          </a:xfrm>
          <a:custGeom>
            <a:avLst/>
            <a:gdLst>
              <a:gd name="connsiteX0" fmla="*/ 0 w 428625"/>
              <a:gd name="connsiteY0" fmla="*/ 267970 h 267970"/>
              <a:gd name="connsiteX1" fmla="*/ 428625 w 428625"/>
              <a:gd name="connsiteY1" fmla="*/ 0 h 26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5" h="267970" extrusionOk="0">
                <a:moveTo>
                  <a:pt x="0" y="267970"/>
                </a:moveTo>
                <a:cubicBezTo>
                  <a:pt x="140086" y="140800"/>
                  <a:pt x="268281" y="152046"/>
                  <a:pt x="428625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31" name="任意多边形 67"/>
          <p:cNvSpPr/>
          <p:nvPr userDrawn="1">
            <p:custDataLst>
              <p:tags r:id="rId35"/>
            </p:custDataLst>
          </p:nvPr>
        </p:nvSpPr>
        <p:spPr>
          <a:xfrm flipH="1">
            <a:off x="11061065" y="5914390"/>
            <a:ext cx="288925" cy="46355"/>
          </a:xfrm>
          <a:custGeom>
            <a:avLst/>
            <a:gdLst>
              <a:gd name="connsiteX0" fmla="*/ 0 w 456629"/>
              <a:gd name="connsiteY0" fmla="*/ 72822 h 72822"/>
              <a:gd name="connsiteX1" fmla="*/ 456629 w 456629"/>
              <a:gd name="connsiteY1" fmla="*/ 0 h 7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629" h="72822" extrusionOk="0">
                <a:moveTo>
                  <a:pt x="0" y="72822"/>
                </a:moveTo>
                <a:cubicBezTo>
                  <a:pt x="121125" y="34591"/>
                  <a:pt x="381294" y="50839"/>
                  <a:pt x="456629" y="0"/>
                </a:cubicBezTo>
              </a:path>
            </a:pathLst>
          </a:custGeom>
          <a:noFill/>
          <a:ln w="19050" cap="rnd"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latin typeface="汉仪粗圆简" panose="02010600000101010101" pitchFamily="2" charset="-122"/>
              <a:sym typeface="+mn-ea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36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7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8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40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37" name="任意多边形 36"/>
          <p:cNvSpPr/>
          <p:nvPr>
            <p:custDataLst>
              <p:tags r:id="rId41"/>
            </p:custDataLst>
          </p:nvPr>
        </p:nvSpPr>
        <p:spPr>
          <a:xfrm>
            <a:off x="11123875" y="6113499"/>
            <a:ext cx="627255" cy="533734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88" h="841">
                <a:moveTo>
                  <a:pt x="454" y="622"/>
                </a:moveTo>
                <a:cubicBezTo>
                  <a:pt x="458" y="622"/>
                  <a:pt x="462" y="622"/>
                  <a:pt x="467" y="623"/>
                </a:cubicBezTo>
                <a:lnTo>
                  <a:pt x="644" y="637"/>
                </a:lnTo>
                <a:lnTo>
                  <a:pt x="641" y="673"/>
                </a:lnTo>
                <a:lnTo>
                  <a:pt x="597" y="669"/>
                </a:lnTo>
                <a:lnTo>
                  <a:pt x="589" y="772"/>
                </a:lnTo>
                <a:cubicBezTo>
                  <a:pt x="588" y="779"/>
                  <a:pt x="588" y="785"/>
                  <a:pt x="589" y="789"/>
                </a:cubicBezTo>
                <a:cubicBezTo>
                  <a:pt x="590" y="793"/>
                  <a:pt x="591" y="796"/>
                  <a:pt x="593" y="797"/>
                </a:cubicBezTo>
                <a:cubicBezTo>
                  <a:pt x="595" y="799"/>
                  <a:pt x="598" y="800"/>
                  <a:pt x="601" y="800"/>
                </a:cubicBezTo>
                <a:cubicBezTo>
                  <a:pt x="604" y="800"/>
                  <a:pt x="607" y="800"/>
                  <a:pt x="609" y="799"/>
                </a:cubicBezTo>
                <a:cubicBezTo>
                  <a:pt x="612" y="798"/>
                  <a:pt x="615" y="796"/>
                  <a:pt x="619" y="794"/>
                </a:cubicBezTo>
                <a:lnTo>
                  <a:pt x="629" y="810"/>
                </a:lnTo>
                <a:cubicBezTo>
                  <a:pt x="620" y="817"/>
                  <a:pt x="610" y="822"/>
                  <a:pt x="601" y="826"/>
                </a:cubicBezTo>
                <a:cubicBezTo>
                  <a:pt x="592" y="829"/>
                  <a:pt x="583" y="830"/>
                  <a:pt x="575" y="829"/>
                </a:cubicBezTo>
                <a:cubicBezTo>
                  <a:pt x="559" y="828"/>
                  <a:pt x="547" y="823"/>
                  <a:pt x="541" y="814"/>
                </a:cubicBezTo>
                <a:cubicBezTo>
                  <a:pt x="534" y="806"/>
                  <a:pt x="532" y="793"/>
                  <a:pt x="533" y="775"/>
                </a:cubicBezTo>
                <a:lnTo>
                  <a:pt x="542" y="665"/>
                </a:lnTo>
                <a:lnTo>
                  <a:pt x="496" y="661"/>
                </a:lnTo>
                <a:lnTo>
                  <a:pt x="484" y="819"/>
                </a:lnTo>
                <a:lnTo>
                  <a:pt x="424" y="814"/>
                </a:lnTo>
                <a:lnTo>
                  <a:pt x="425" y="801"/>
                </a:lnTo>
                <a:cubicBezTo>
                  <a:pt x="431" y="782"/>
                  <a:pt x="436" y="760"/>
                  <a:pt x="441" y="737"/>
                </a:cubicBezTo>
                <a:cubicBezTo>
                  <a:pt x="445" y="714"/>
                  <a:pt x="449" y="693"/>
                  <a:pt x="450" y="673"/>
                </a:cubicBezTo>
                <a:lnTo>
                  <a:pt x="451" y="658"/>
                </a:lnTo>
                <a:lnTo>
                  <a:pt x="447" y="657"/>
                </a:lnTo>
                <a:cubicBezTo>
                  <a:pt x="440" y="657"/>
                  <a:pt x="434" y="658"/>
                  <a:pt x="428" y="660"/>
                </a:cubicBezTo>
                <a:cubicBezTo>
                  <a:pt x="423" y="662"/>
                  <a:pt x="416" y="667"/>
                  <a:pt x="408" y="675"/>
                </a:cubicBezTo>
                <a:lnTo>
                  <a:pt x="390" y="657"/>
                </a:lnTo>
                <a:cubicBezTo>
                  <a:pt x="399" y="648"/>
                  <a:pt x="406" y="641"/>
                  <a:pt x="412" y="637"/>
                </a:cubicBezTo>
                <a:cubicBezTo>
                  <a:pt x="417" y="632"/>
                  <a:pt x="423" y="629"/>
                  <a:pt x="428" y="627"/>
                </a:cubicBezTo>
                <a:cubicBezTo>
                  <a:pt x="433" y="625"/>
                  <a:pt x="438" y="623"/>
                  <a:pt x="444" y="623"/>
                </a:cubicBezTo>
                <a:cubicBezTo>
                  <a:pt x="447" y="622"/>
                  <a:pt x="450" y="622"/>
                  <a:pt x="454" y="622"/>
                </a:cubicBezTo>
                <a:close/>
                <a:moveTo>
                  <a:pt x="670" y="639"/>
                </a:moveTo>
                <a:lnTo>
                  <a:pt x="723" y="642"/>
                </a:lnTo>
                <a:lnTo>
                  <a:pt x="747" y="644"/>
                </a:lnTo>
                <a:lnTo>
                  <a:pt x="743" y="673"/>
                </a:lnTo>
                <a:lnTo>
                  <a:pt x="745" y="673"/>
                </a:lnTo>
                <a:cubicBezTo>
                  <a:pt x="755" y="663"/>
                  <a:pt x="766" y="656"/>
                  <a:pt x="776" y="652"/>
                </a:cubicBezTo>
                <a:cubicBezTo>
                  <a:pt x="787" y="648"/>
                  <a:pt x="798" y="647"/>
                  <a:pt x="809" y="647"/>
                </a:cubicBezTo>
                <a:cubicBezTo>
                  <a:pt x="817" y="648"/>
                  <a:pt x="826" y="650"/>
                  <a:pt x="834" y="652"/>
                </a:cubicBezTo>
                <a:lnTo>
                  <a:pt x="830" y="705"/>
                </a:lnTo>
                <a:lnTo>
                  <a:pt x="795" y="702"/>
                </a:lnTo>
                <a:cubicBezTo>
                  <a:pt x="793" y="695"/>
                  <a:pt x="791" y="689"/>
                  <a:pt x="788" y="685"/>
                </a:cubicBezTo>
                <a:cubicBezTo>
                  <a:pt x="784" y="681"/>
                  <a:pt x="780" y="678"/>
                  <a:pt x="774" y="678"/>
                </a:cubicBezTo>
                <a:cubicBezTo>
                  <a:pt x="771" y="677"/>
                  <a:pt x="767" y="678"/>
                  <a:pt x="764" y="680"/>
                </a:cubicBezTo>
                <a:cubicBezTo>
                  <a:pt x="760" y="681"/>
                  <a:pt x="757" y="683"/>
                  <a:pt x="753" y="686"/>
                </a:cubicBezTo>
                <a:cubicBezTo>
                  <a:pt x="750" y="689"/>
                  <a:pt x="748" y="692"/>
                  <a:pt x="746" y="695"/>
                </a:cubicBezTo>
                <a:cubicBezTo>
                  <a:pt x="745" y="699"/>
                  <a:pt x="744" y="702"/>
                  <a:pt x="743" y="705"/>
                </a:cubicBezTo>
                <a:cubicBezTo>
                  <a:pt x="742" y="709"/>
                  <a:pt x="742" y="714"/>
                  <a:pt x="741" y="720"/>
                </a:cubicBezTo>
                <a:lnTo>
                  <a:pt x="736" y="782"/>
                </a:lnTo>
                <a:cubicBezTo>
                  <a:pt x="735" y="795"/>
                  <a:pt x="735" y="803"/>
                  <a:pt x="736" y="808"/>
                </a:cubicBezTo>
                <a:cubicBezTo>
                  <a:pt x="736" y="813"/>
                  <a:pt x="738" y="817"/>
                  <a:pt x="740" y="820"/>
                </a:cubicBezTo>
                <a:cubicBezTo>
                  <a:pt x="743" y="824"/>
                  <a:pt x="747" y="826"/>
                  <a:pt x="754" y="828"/>
                </a:cubicBezTo>
                <a:lnTo>
                  <a:pt x="753" y="841"/>
                </a:lnTo>
                <a:lnTo>
                  <a:pt x="657" y="833"/>
                </a:lnTo>
                <a:lnTo>
                  <a:pt x="658" y="820"/>
                </a:lnTo>
                <a:cubicBezTo>
                  <a:pt x="664" y="819"/>
                  <a:pt x="669" y="817"/>
                  <a:pt x="671" y="814"/>
                </a:cubicBezTo>
                <a:cubicBezTo>
                  <a:pt x="674" y="812"/>
                  <a:pt x="676" y="808"/>
                  <a:pt x="677" y="804"/>
                </a:cubicBezTo>
                <a:cubicBezTo>
                  <a:pt x="678" y="799"/>
                  <a:pt x="679" y="790"/>
                  <a:pt x="680" y="778"/>
                </a:cubicBezTo>
                <a:lnTo>
                  <a:pt x="687" y="698"/>
                </a:lnTo>
                <a:cubicBezTo>
                  <a:pt x="688" y="688"/>
                  <a:pt x="688" y="681"/>
                  <a:pt x="688" y="676"/>
                </a:cubicBezTo>
                <a:cubicBezTo>
                  <a:pt x="688" y="672"/>
                  <a:pt x="688" y="668"/>
                  <a:pt x="687" y="665"/>
                </a:cubicBezTo>
                <a:cubicBezTo>
                  <a:pt x="686" y="662"/>
                  <a:pt x="684" y="660"/>
                  <a:pt x="682" y="658"/>
                </a:cubicBezTo>
                <a:cubicBezTo>
                  <a:pt x="679" y="656"/>
                  <a:pt x="675" y="654"/>
                  <a:pt x="669" y="652"/>
                </a:cubicBezTo>
                <a:lnTo>
                  <a:pt x="670" y="639"/>
                </a:lnTo>
                <a:close/>
                <a:moveTo>
                  <a:pt x="921" y="519"/>
                </a:moveTo>
                <a:cubicBezTo>
                  <a:pt x="926" y="519"/>
                  <a:pt x="931" y="519"/>
                  <a:pt x="936" y="519"/>
                </a:cubicBezTo>
                <a:cubicBezTo>
                  <a:pt x="949" y="520"/>
                  <a:pt x="959" y="523"/>
                  <a:pt x="967" y="527"/>
                </a:cubicBezTo>
                <a:cubicBezTo>
                  <a:pt x="975" y="531"/>
                  <a:pt x="981" y="537"/>
                  <a:pt x="984" y="543"/>
                </a:cubicBezTo>
                <a:cubicBezTo>
                  <a:pt x="987" y="550"/>
                  <a:pt x="988" y="557"/>
                  <a:pt x="988" y="565"/>
                </a:cubicBezTo>
                <a:cubicBezTo>
                  <a:pt x="987" y="572"/>
                  <a:pt x="985" y="579"/>
                  <a:pt x="982" y="585"/>
                </a:cubicBezTo>
                <a:cubicBezTo>
                  <a:pt x="979" y="591"/>
                  <a:pt x="974" y="597"/>
                  <a:pt x="967" y="605"/>
                </a:cubicBezTo>
                <a:cubicBezTo>
                  <a:pt x="960" y="612"/>
                  <a:pt x="948" y="623"/>
                  <a:pt x="932" y="636"/>
                </a:cubicBezTo>
                <a:cubicBezTo>
                  <a:pt x="927" y="640"/>
                  <a:pt x="921" y="646"/>
                  <a:pt x="914" y="653"/>
                </a:cubicBezTo>
                <a:cubicBezTo>
                  <a:pt x="907" y="659"/>
                  <a:pt x="901" y="665"/>
                  <a:pt x="897" y="670"/>
                </a:cubicBezTo>
                <a:lnTo>
                  <a:pt x="897" y="672"/>
                </a:lnTo>
                <a:lnTo>
                  <a:pt x="944" y="675"/>
                </a:lnTo>
                <a:cubicBezTo>
                  <a:pt x="950" y="676"/>
                  <a:pt x="954" y="676"/>
                  <a:pt x="957" y="675"/>
                </a:cubicBezTo>
                <a:cubicBezTo>
                  <a:pt x="960" y="675"/>
                  <a:pt x="962" y="673"/>
                  <a:pt x="964" y="671"/>
                </a:cubicBezTo>
                <a:cubicBezTo>
                  <a:pt x="966" y="669"/>
                  <a:pt x="967" y="666"/>
                  <a:pt x="969" y="662"/>
                </a:cubicBezTo>
                <a:lnTo>
                  <a:pt x="985" y="664"/>
                </a:lnTo>
                <a:lnTo>
                  <a:pt x="978" y="712"/>
                </a:lnTo>
                <a:lnTo>
                  <a:pt x="854" y="702"/>
                </a:lnTo>
                <a:lnTo>
                  <a:pt x="855" y="693"/>
                </a:lnTo>
                <a:cubicBezTo>
                  <a:pt x="863" y="678"/>
                  <a:pt x="879" y="658"/>
                  <a:pt x="902" y="634"/>
                </a:cubicBezTo>
                <a:cubicBezTo>
                  <a:pt x="912" y="624"/>
                  <a:pt x="920" y="615"/>
                  <a:pt x="926" y="608"/>
                </a:cubicBezTo>
                <a:cubicBezTo>
                  <a:pt x="932" y="601"/>
                  <a:pt x="936" y="594"/>
                  <a:pt x="939" y="588"/>
                </a:cubicBezTo>
                <a:cubicBezTo>
                  <a:pt x="942" y="581"/>
                  <a:pt x="944" y="574"/>
                  <a:pt x="944" y="567"/>
                </a:cubicBezTo>
                <a:cubicBezTo>
                  <a:pt x="945" y="557"/>
                  <a:pt x="944" y="549"/>
                  <a:pt x="940" y="543"/>
                </a:cubicBezTo>
                <a:cubicBezTo>
                  <a:pt x="936" y="537"/>
                  <a:pt x="931" y="534"/>
                  <a:pt x="923" y="533"/>
                </a:cubicBezTo>
                <a:cubicBezTo>
                  <a:pt x="909" y="532"/>
                  <a:pt x="899" y="542"/>
                  <a:pt x="893" y="563"/>
                </a:cubicBezTo>
                <a:lnTo>
                  <a:pt x="869" y="561"/>
                </a:lnTo>
                <a:lnTo>
                  <a:pt x="871" y="529"/>
                </a:lnTo>
                <a:cubicBezTo>
                  <a:pt x="886" y="524"/>
                  <a:pt x="898" y="521"/>
                  <a:pt x="907" y="520"/>
                </a:cubicBezTo>
                <a:cubicBezTo>
                  <a:pt x="912" y="519"/>
                  <a:pt x="916" y="519"/>
                  <a:pt x="921" y="519"/>
                </a:cubicBezTo>
                <a:close/>
                <a:moveTo>
                  <a:pt x="9" y="611"/>
                </a:moveTo>
                <a:lnTo>
                  <a:pt x="249" y="630"/>
                </a:lnTo>
                <a:lnTo>
                  <a:pt x="247" y="656"/>
                </a:lnTo>
                <a:lnTo>
                  <a:pt x="7" y="637"/>
                </a:lnTo>
                <a:lnTo>
                  <a:pt x="9" y="611"/>
                </a:lnTo>
                <a:close/>
                <a:moveTo>
                  <a:pt x="152" y="53"/>
                </a:moveTo>
                <a:lnTo>
                  <a:pt x="103" y="159"/>
                </a:lnTo>
                <a:lnTo>
                  <a:pt x="173" y="165"/>
                </a:lnTo>
                <a:lnTo>
                  <a:pt x="152" y="53"/>
                </a:lnTo>
                <a:close/>
                <a:moveTo>
                  <a:pt x="147" y="0"/>
                </a:moveTo>
                <a:lnTo>
                  <a:pt x="199" y="4"/>
                </a:lnTo>
                <a:lnTo>
                  <a:pt x="245" y="226"/>
                </a:lnTo>
                <a:cubicBezTo>
                  <a:pt x="247" y="236"/>
                  <a:pt x="249" y="243"/>
                  <a:pt x="251" y="248"/>
                </a:cubicBezTo>
                <a:cubicBezTo>
                  <a:pt x="252" y="252"/>
                  <a:pt x="255" y="255"/>
                  <a:pt x="258" y="258"/>
                </a:cubicBezTo>
                <a:cubicBezTo>
                  <a:pt x="261" y="261"/>
                  <a:pt x="265" y="263"/>
                  <a:pt x="271" y="265"/>
                </a:cubicBezTo>
                <a:lnTo>
                  <a:pt x="269" y="278"/>
                </a:lnTo>
                <a:lnTo>
                  <a:pt x="162" y="269"/>
                </a:lnTo>
                <a:lnTo>
                  <a:pt x="163" y="256"/>
                </a:lnTo>
                <a:cubicBezTo>
                  <a:pt x="170" y="256"/>
                  <a:pt x="175" y="254"/>
                  <a:pt x="178" y="252"/>
                </a:cubicBezTo>
                <a:cubicBezTo>
                  <a:pt x="182" y="249"/>
                  <a:pt x="184" y="245"/>
                  <a:pt x="184" y="240"/>
                </a:cubicBezTo>
                <a:cubicBezTo>
                  <a:pt x="185" y="236"/>
                  <a:pt x="184" y="231"/>
                  <a:pt x="184" y="226"/>
                </a:cubicBezTo>
                <a:cubicBezTo>
                  <a:pt x="183" y="221"/>
                  <a:pt x="182" y="215"/>
                  <a:pt x="181" y="207"/>
                </a:cubicBezTo>
                <a:lnTo>
                  <a:pt x="177" y="188"/>
                </a:lnTo>
                <a:lnTo>
                  <a:pt x="93" y="181"/>
                </a:lnTo>
                <a:lnTo>
                  <a:pt x="86" y="199"/>
                </a:lnTo>
                <a:cubicBezTo>
                  <a:pt x="83" y="204"/>
                  <a:pt x="81" y="209"/>
                  <a:pt x="80" y="214"/>
                </a:cubicBezTo>
                <a:cubicBezTo>
                  <a:pt x="78" y="218"/>
                  <a:pt x="77" y="223"/>
                  <a:pt x="77" y="229"/>
                </a:cubicBezTo>
                <a:cubicBezTo>
                  <a:pt x="76" y="241"/>
                  <a:pt x="82" y="249"/>
                  <a:pt x="95" y="251"/>
                </a:cubicBezTo>
                <a:lnTo>
                  <a:pt x="94" y="264"/>
                </a:lnTo>
                <a:lnTo>
                  <a:pt x="12" y="257"/>
                </a:lnTo>
                <a:lnTo>
                  <a:pt x="13" y="244"/>
                </a:lnTo>
                <a:cubicBezTo>
                  <a:pt x="18" y="244"/>
                  <a:pt x="23" y="243"/>
                  <a:pt x="26" y="240"/>
                </a:cubicBezTo>
                <a:cubicBezTo>
                  <a:pt x="30" y="237"/>
                  <a:pt x="34" y="234"/>
                  <a:pt x="37" y="229"/>
                </a:cubicBezTo>
                <a:cubicBezTo>
                  <a:pt x="41" y="224"/>
                  <a:pt x="44" y="218"/>
                  <a:pt x="49" y="209"/>
                </a:cubicBezTo>
                <a:lnTo>
                  <a:pt x="147" y="0"/>
                </a:lnTo>
                <a:close/>
                <a:moveTo>
                  <a:pt x="2" y="695"/>
                </a:moveTo>
                <a:lnTo>
                  <a:pt x="242" y="714"/>
                </a:lnTo>
                <a:lnTo>
                  <a:pt x="240" y="740"/>
                </a:lnTo>
                <a:lnTo>
                  <a:pt x="0" y="720"/>
                </a:lnTo>
                <a:lnTo>
                  <a:pt x="2" y="69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4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397.xml"/><Relationship Id="rId1" Type="http://schemas.openxmlformats.org/officeDocument/2006/relationships/tags" Target="../tags/tag39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406.xml"/><Relationship Id="rId8" Type="http://schemas.openxmlformats.org/officeDocument/2006/relationships/tags" Target="../tags/tag405.xml"/><Relationship Id="rId7" Type="http://schemas.openxmlformats.org/officeDocument/2006/relationships/tags" Target="../tags/tag404.xml"/><Relationship Id="rId6" Type="http://schemas.openxmlformats.org/officeDocument/2006/relationships/tags" Target="../tags/tag403.xml"/><Relationship Id="rId5" Type="http://schemas.openxmlformats.org/officeDocument/2006/relationships/tags" Target="../tags/tag402.xml"/><Relationship Id="rId4" Type="http://schemas.openxmlformats.org/officeDocument/2006/relationships/tags" Target="../tags/tag401.xml"/><Relationship Id="rId3" Type="http://schemas.openxmlformats.org/officeDocument/2006/relationships/tags" Target="../tags/tag400.xml"/><Relationship Id="rId2" Type="http://schemas.openxmlformats.org/officeDocument/2006/relationships/tags" Target="../tags/tag399.xml"/><Relationship Id="rId17" Type="http://schemas.openxmlformats.org/officeDocument/2006/relationships/slideLayout" Target="../slideLayouts/slideLayout18.xml"/><Relationship Id="rId16" Type="http://schemas.openxmlformats.org/officeDocument/2006/relationships/tags" Target="../tags/tag413.xml"/><Relationship Id="rId15" Type="http://schemas.openxmlformats.org/officeDocument/2006/relationships/tags" Target="../tags/tag412.xml"/><Relationship Id="rId14" Type="http://schemas.openxmlformats.org/officeDocument/2006/relationships/tags" Target="../tags/tag411.xml"/><Relationship Id="rId13" Type="http://schemas.openxmlformats.org/officeDocument/2006/relationships/tags" Target="../tags/tag410.xml"/><Relationship Id="rId12" Type="http://schemas.openxmlformats.org/officeDocument/2006/relationships/tags" Target="../tags/tag409.xml"/><Relationship Id="rId11" Type="http://schemas.openxmlformats.org/officeDocument/2006/relationships/tags" Target="../tags/tag408.xml"/><Relationship Id="rId10" Type="http://schemas.openxmlformats.org/officeDocument/2006/relationships/tags" Target="../tags/tag407.xml"/><Relationship Id="rId1" Type="http://schemas.openxmlformats.org/officeDocument/2006/relationships/tags" Target="../tags/tag39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9.xml"/><Relationship Id="rId3" Type="http://schemas.openxmlformats.org/officeDocument/2006/relationships/tags" Target="../tags/tag415.xml"/><Relationship Id="rId2" Type="http://schemas.openxmlformats.org/officeDocument/2006/relationships/image" Target="../media/image1.png"/><Relationship Id="rId1" Type="http://schemas.openxmlformats.org/officeDocument/2006/relationships/tags" Target="../tags/tag4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49020" y="360045"/>
            <a:ext cx="10447020" cy="1995805"/>
          </a:xfrm>
        </p:spPr>
        <p:txBody>
          <a:bodyPr vert="horz" wrap="square" lIns="0" tIns="0" rIns="0" bIns="0" rtlCol="0" anchor="b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5400" dirty="0">
                <a:sym typeface="+mn-ea"/>
              </a:rPr>
              <a:t>化学镍落尘面产生粗糙颗粒的原因</a:t>
            </a:r>
            <a:endParaRPr lang="zh-CN" altLang="en-US" sz="5400" dirty="0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22680" y="36664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深圳恒享</a:t>
            </a:r>
            <a:r>
              <a:rPr lang="en-US" altLang="zh-CN"/>
              <a:t>  </a:t>
            </a:r>
            <a:r>
              <a:rPr lang="zh-CN" altLang="en-US"/>
              <a:t>程海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解析</a:t>
            </a:r>
            <a:endParaRPr lang="zh-CN" altLang="en-US"/>
          </a:p>
        </p:txBody>
      </p:sp>
      <p:sp>
        <p:nvSpPr>
          <p:cNvPr id="20" name="任意多边形: 形状 13"/>
          <p:cNvSpPr/>
          <p:nvPr>
            <p:custDataLst>
              <p:tags r:id="rId2"/>
            </p:custDataLst>
          </p:nvPr>
        </p:nvSpPr>
        <p:spPr>
          <a:xfrm rot="652946" flipH="1">
            <a:off x="4802712" y="4929345"/>
            <a:ext cx="165146" cy="149805"/>
          </a:xfrm>
          <a:custGeom>
            <a:avLst/>
            <a:gdLst>
              <a:gd name="connsiteX0" fmla="*/ 12363 w 53310"/>
              <a:gd name="connsiteY0" fmla="*/ 11339 h 66638"/>
              <a:gd name="connsiteX1" fmla="*/ 11297 w 53310"/>
              <a:gd name="connsiteY1" fmla="*/ 20135 h 66638"/>
              <a:gd name="connsiteX2" fmla="*/ 27290 w 53310"/>
              <a:gd name="connsiteY2" fmla="*/ 44125 h 66638"/>
              <a:gd name="connsiteX3" fmla="*/ 44216 w 53310"/>
              <a:gd name="connsiteY3" fmla="*/ 67315 h 66638"/>
              <a:gd name="connsiteX4" fmla="*/ 49547 w 53310"/>
              <a:gd name="connsiteY4" fmla="*/ 64250 h 66638"/>
              <a:gd name="connsiteX5" fmla="*/ 36353 w 53310"/>
              <a:gd name="connsiteY5" fmla="*/ 37728 h 66638"/>
              <a:gd name="connsiteX6" fmla="*/ 21026 w 53310"/>
              <a:gd name="connsiteY6" fmla="*/ 12405 h 66638"/>
              <a:gd name="connsiteX7" fmla="*/ 12363 w 53310"/>
              <a:gd name="connsiteY7" fmla="*/ 11339 h 6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" h="236">
                <a:moveTo>
                  <a:pt x="97" y="39"/>
                </a:moveTo>
                <a:cubicBezTo>
                  <a:pt x="90" y="44"/>
                  <a:pt x="90" y="53"/>
                  <a:pt x="94" y="60"/>
                </a:cubicBezTo>
                <a:cubicBezTo>
                  <a:pt x="107" y="79"/>
                  <a:pt x="120" y="98"/>
                  <a:pt x="132" y="117"/>
                </a:cubicBezTo>
                <a:cubicBezTo>
                  <a:pt x="145" y="136"/>
                  <a:pt x="159" y="154"/>
                  <a:pt x="173" y="173"/>
                </a:cubicBezTo>
                <a:cubicBezTo>
                  <a:pt x="178" y="179"/>
                  <a:pt x="189" y="173"/>
                  <a:pt x="185" y="165"/>
                </a:cubicBezTo>
                <a:cubicBezTo>
                  <a:pt x="176" y="144"/>
                  <a:pt x="166" y="122"/>
                  <a:pt x="154" y="102"/>
                </a:cubicBezTo>
                <a:cubicBezTo>
                  <a:pt x="142" y="82"/>
                  <a:pt x="130" y="62"/>
                  <a:pt x="118" y="42"/>
                </a:cubicBezTo>
                <a:cubicBezTo>
                  <a:pt x="114" y="35"/>
                  <a:pt x="103" y="34"/>
                  <a:pt x="97" y="39"/>
                </a:cubicBezTo>
                <a:close/>
                <a:moveTo>
                  <a:pt x="220" y="1"/>
                </a:moveTo>
                <a:cubicBezTo>
                  <a:pt x="214" y="3"/>
                  <a:pt x="211" y="11"/>
                  <a:pt x="213" y="17"/>
                </a:cubicBezTo>
                <a:cubicBezTo>
                  <a:pt x="218" y="36"/>
                  <a:pt x="224" y="55"/>
                  <a:pt x="229" y="74"/>
                </a:cubicBezTo>
                <a:cubicBezTo>
                  <a:pt x="234" y="93"/>
                  <a:pt x="241" y="111"/>
                  <a:pt x="248" y="130"/>
                </a:cubicBezTo>
                <a:cubicBezTo>
                  <a:pt x="250" y="136"/>
                  <a:pt x="261" y="134"/>
                  <a:pt x="260" y="127"/>
                </a:cubicBezTo>
                <a:cubicBezTo>
                  <a:pt x="258" y="107"/>
                  <a:pt x="256" y="87"/>
                  <a:pt x="251" y="67"/>
                </a:cubicBezTo>
                <a:cubicBezTo>
                  <a:pt x="247" y="47"/>
                  <a:pt x="242" y="28"/>
                  <a:pt x="237" y="8"/>
                </a:cubicBezTo>
                <a:cubicBezTo>
                  <a:pt x="235" y="2"/>
                  <a:pt x="226" y="-2"/>
                  <a:pt x="220" y="1"/>
                </a:cubicBezTo>
                <a:close/>
                <a:moveTo>
                  <a:pt x="2" y="143"/>
                </a:moveTo>
                <a:cubicBezTo>
                  <a:pt x="-2" y="150"/>
                  <a:pt x="0" y="158"/>
                  <a:pt x="7" y="163"/>
                </a:cubicBezTo>
                <a:cubicBezTo>
                  <a:pt x="25" y="175"/>
                  <a:pt x="43" y="187"/>
                  <a:pt x="61" y="200"/>
                </a:cubicBezTo>
                <a:cubicBezTo>
                  <a:pt x="79" y="213"/>
                  <a:pt x="98" y="223"/>
                  <a:pt x="117" y="235"/>
                </a:cubicBezTo>
                <a:cubicBezTo>
                  <a:pt x="123" y="239"/>
                  <a:pt x="131" y="230"/>
                  <a:pt x="126" y="224"/>
                </a:cubicBezTo>
                <a:cubicBezTo>
                  <a:pt x="109" y="208"/>
                  <a:pt x="93" y="192"/>
                  <a:pt x="75" y="179"/>
                </a:cubicBezTo>
                <a:cubicBezTo>
                  <a:pt x="58" y="165"/>
                  <a:pt x="40" y="151"/>
                  <a:pt x="22" y="138"/>
                </a:cubicBezTo>
                <a:cubicBezTo>
                  <a:pt x="15" y="134"/>
                  <a:pt x="6" y="137"/>
                  <a:pt x="2" y="14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zh-CN" altLang="en-US" sz="3200">
              <a:latin typeface="仓耳小丸子" panose="02020400000000000000" pitchFamily="18" charset="-122"/>
              <a:ea typeface="仓耳小丸子" panose="02020400000000000000" pitchFamily="18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23" name="任意多边形: 形状 263"/>
          <p:cNvSpPr/>
          <p:nvPr>
            <p:custDataLst>
              <p:tags r:id="rId3"/>
            </p:custDataLst>
          </p:nvPr>
        </p:nvSpPr>
        <p:spPr>
          <a:xfrm>
            <a:off x="4240530" y="4966970"/>
            <a:ext cx="668020" cy="647700"/>
          </a:xfrm>
          <a:custGeom>
            <a:avLst/>
            <a:gdLst>
              <a:gd name="connsiteX0" fmla="*/ 431336 w 439811"/>
              <a:gd name="connsiteY0" fmla="*/ 237070 h 426483"/>
              <a:gd name="connsiteX1" fmla="*/ 422407 w 439811"/>
              <a:gd name="connsiteY1" fmla="*/ 196287 h 426483"/>
              <a:gd name="connsiteX2" fmla="*/ 409345 w 439811"/>
              <a:gd name="connsiteY2" fmla="*/ 143910 h 426483"/>
              <a:gd name="connsiteX3" fmla="*/ 357101 w 439811"/>
              <a:gd name="connsiteY3" fmla="*/ 60746 h 426483"/>
              <a:gd name="connsiteX4" fmla="*/ 170115 w 439811"/>
              <a:gd name="connsiteY4" fmla="*/ 15032 h 426483"/>
              <a:gd name="connsiteX5" fmla="*/ 58296 w 439811"/>
              <a:gd name="connsiteY5" fmla="*/ 96464 h 426483"/>
              <a:gd name="connsiteX6" fmla="*/ 38571 w 439811"/>
              <a:gd name="connsiteY6" fmla="*/ 125784 h 426483"/>
              <a:gd name="connsiteX7" fmla="*/ 35772 w 439811"/>
              <a:gd name="connsiteY7" fmla="*/ 132182 h 426483"/>
              <a:gd name="connsiteX8" fmla="*/ 31641 w 439811"/>
              <a:gd name="connsiteY8" fmla="*/ 140045 h 426483"/>
              <a:gd name="connsiteX9" fmla="*/ 36039 w 439811"/>
              <a:gd name="connsiteY9" fmla="*/ 318368 h 426483"/>
              <a:gd name="connsiteX10" fmla="*/ 116538 w 439811"/>
              <a:gd name="connsiteY10" fmla="*/ 386339 h 426483"/>
              <a:gd name="connsiteX11" fmla="*/ 148657 w 439811"/>
              <a:gd name="connsiteY11" fmla="*/ 395669 h 426483"/>
              <a:gd name="connsiteX12" fmla="*/ 238886 w 439811"/>
              <a:gd name="connsiteY12" fmla="*/ 423923 h 426483"/>
              <a:gd name="connsiteX13" fmla="*/ 327114 w 439811"/>
              <a:gd name="connsiteY13" fmla="*/ 400600 h 426483"/>
              <a:gd name="connsiteX14" fmla="*/ 431336 w 439811"/>
              <a:gd name="connsiteY14" fmla="*/ 237070 h 426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9811" h="426483">
                <a:moveTo>
                  <a:pt x="431336" y="237070"/>
                </a:moveTo>
                <a:cubicBezTo>
                  <a:pt x="430270" y="223076"/>
                  <a:pt x="426005" y="209748"/>
                  <a:pt x="422407" y="196287"/>
                </a:cubicBezTo>
                <a:cubicBezTo>
                  <a:pt x="417609" y="178961"/>
                  <a:pt x="414277" y="161236"/>
                  <a:pt x="409345" y="143910"/>
                </a:cubicBezTo>
                <a:cubicBezTo>
                  <a:pt x="400149" y="110857"/>
                  <a:pt x="382957" y="83402"/>
                  <a:pt x="357101" y="60746"/>
                </a:cubicBezTo>
                <a:cubicBezTo>
                  <a:pt x="310188" y="19696"/>
                  <a:pt x="230755" y="-28"/>
                  <a:pt x="170115" y="15032"/>
                </a:cubicBezTo>
                <a:cubicBezTo>
                  <a:pt x="123868" y="26494"/>
                  <a:pt x="86284" y="58213"/>
                  <a:pt x="58296" y="96464"/>
                </a:cubicBezTo>
                <a:cubicBezTo>
                  <a:pt x="50833" y="105660"/>
                  <a:pt x="44169" y="115389"/>
                  <a:pt x="38571" y="125784"/>
                </a:cubicBezTo>
                <a:cubicBezTo>
                  <a:pt x="37505" y="127783"/>
                  <a:pt x="36705" y="130049"/>
                  <a:pt x="35772" y="132182"/>
                </a:cubicBezTo>
                <a:cubicBezTo>
                  <a:pt x="34307" y="134847"/>
                  <a:pt x="32974" y="137379"/>
                  <a:pt x="31641" y="140045"/>
                </a:cubicBezTo>
                <a:cubicBezTo>
                  <a:pt x="3386" y="195888"/>
                  <a:pt x="721" y="265058"/>
                  <a:pt x="36039" y="318368"/>
                </a:cubicBezTo>
                <a:cubicBezTo>
                  <a:pt x="54964" y="346889"/>
                  <a:pt x="84018" y="374611"/>
                  <a:pt x="116538" y="386339"/>
                </a:cubicBezTo>
                <a:cubicBezTo>
                  <a:pt x="126667" y="389938"/>
                  <a:pt x="137596" y="393003"/>
                  <a:pt x="148657" y="395669"/>
                </a:cubicBezTo>
                <a:cubicBezTo>
                  <a:pt x="176779" y="409129"/>
                  <a:pt x="207166" y="423257"/>
                  <a:pt x="238886" y="423923"/>
                </a:cubicBezTo>
                <a:cubicBezTo>
                  <a:pt x="269805" y="424456"/>
                  <a:pt x="300192" y="415660"/>
                  <a:pt x="327114" y="400600"/>
                </a:cubicBezTo>
                <a:cubicBezTo>
                  <a:pt x="383223" y="369147"/>
                  <a:pt x="436800" y="305174"/>
                  <a:pt x="431336" y="23707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>
                <a:solidFill>
                  <a:srgbClr val="FFFFFF"/>
                </a:solidFill>
                <a:latin typeface="+mn-ea"/>
                <a:cs typeface="+mn-ea"/>
                <a:sym typeface="汉仪粗圆简" panose="02010600000101010101" pitchFamily="2" charset="-122"/>
              </a:rPr>
              <a:t>03</a:t>
            </a:r>
            <a:endParaRPr lang="en-US" altLang="zh-CN" sz="2400">
              <a:solidFill>
                <a:srgbClr val="FFFFFF"/>
              </a:solidFill>
              <a:latin typeface="+mn-ea"/>
              <a:cs typeface="+mn-ea"/>
              <a:sym typeface="汉仪粗圆简" panose="02010600000101010101" pitchFamily="2" charset="-122"/>
            </a:endParaRPr>
          </a:p>
        </p:txBody>
      </p:sp>
      <p:sp>
        <p:nvSpPr>
          <p:cNvPr id="24" name="任意多边形: 形状 264"/>
          <p:cNvSpPr/>
          <p:nvPr>
            <p:custDataLst>
              <p:tags r:id="rId4"/>
            </p:custDataLst>
          </p:nvPr>
        </p:nvSpPr>
        <p:spPr>
          <a:xfrm>
            <a:off x="4221480" y="4966970"/>
            <a:ext cx="646430" cy="626745"/>
          </a:xfrm>
          <a:custGeom>
            <a:avLst/>
            <a:gdLst>
              <a:gd name="connsiteX0" fmla="*/ 634199 w 646660"/>
              <a:gd name="connsiteY0" fmla="*/ 348526 h 626990"/>
              <a:gd name="connsiteX1" fmla="*/ 621070 w 646660"/>
              <a:gd name="connsiteY1" fmla="*/ 288569 h 626990"/>
              <a:gd name="connsiteX2" fmla="*/ 601865 w 646660"/>
              <a:gd name="connsiteY2" fmla="*/ 211567 h 626990"/>
              <a:gd name="connsiteX3" fmla="*/ 525050 w 646660"/>
              <a:gd name="connsiteY3" fmla="*/ 89305 h 626990"/>
              <a:gd name="connsiteX4" fmla="*/ 250122 w 646660"/>
              <a:gd name="connsiteY4" fmla="*/ 22099 h 626990"/>
              <a:gd name="connsiteX5" fmla="*/ 85713 w 646660"/>
              <a:gd name="connsiteY5" fmla="*/ 141815 h 626990"/>
              <a:gd name="connsiteX6" fmla="*/ 56711 w 646660"/>
              <a:gd name="connsiteY6" fmla="*/ 184920 h 626990"/>
              <a:gd name="connsiteX7" fmla="*/ 52596 w 646660"/>
              <a:gd name="connsiteY7" fmla="*/ 194326 h 626990"/>
              <a:gd name="connsiteX8" fmla="*/ 46522 w 646660"/>
              <a:gd name="connsiteY8" fmla="*/ 205885 h 626990"/>
              <a:gd name="connsiteX9" fmla="*/ 52988 w 646660"/>
              <a:gd name="connsiteY9" fmla="*/ 468045 h 626990"/>
              <a:gd name="connsiteX10" fmla="*/ 171347 w 646660"/>
              <a:gd name="connsiteY10" fmla="*/ 567972 h 626990"/>
              <a:gd name="connsiteX11" fmla="*/ 218572 w 646660"/>
              <a:gd name="connsiteY11" fmla="*/ 581689 h 626990"/>
              <a:gd name="connsiteX12" fmla="*/ 351237 w 646660"/>
              <a:gd name="connsiteY12" fmla="*/ 623226 h 626990"/>
              <a:gd name="connsiteX13" fmla="*/ 480960 w 646660"/>
              <a:gd name="connsiteY13" fmla="*/ 588938 h 626990"/>
              <a:gd name="connsiteX14" fmla="*/ 634199 w 646660"/>
              <a:gd name="connsiteY14" fmla="*/ 348526 h 62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6660" h="626990" extrusionOk="0">
                <a:moveTo>
                  <a:pt x="634199" y="348526"/>
                </a:moveTo>
                <a:cubicBezTo>
                  <a:pt x="632057" y="327599"/>
                  <a:pt x="623679" y="309365"/>
                  <a:pt x="621070" y="288569"/>
                </a:cubicBezTo>
                <a:cubicBezTo>
                  <a:pt x="616708" y="263664"/>
                  <a:pt x="604081" y="237199"/>
                  <a:pt x="601865" y="211567"/>
                </a:cubicBezTo>
                <a:cubicBezTo>
                  <a:pt x="584248" y="166975"/>
                  <a:pt x="562332" y="126668"/>
                  <a:pt x="525050" y="89305"/>
                </a:cubicBezTo>
                <a:cubicBezTo>
                  <a:pt x="449160" y="25173"/>
                  <a:pt x="345956" y="3147"/>
                  <a:pt x="250122" y="22099"/>
                </a:cubicBezTo>
                <a:cubicBezTo>
                  <a:pt x="195829" y="40575"/>
                  <a:pt x="129148" y="80881"/>
                  <a:pt x="85713" y="141815"/>
                </a:cubicBezTo>
                <a:cubicBezTo>
                  <a:pt x="71388" y="154822"/>
                  <a:pt x="64518" y="170037"/>
                  <a:pt x="56711" y="184920"/>
                </a:cubicBezTo>
                <a:cubicBezTo>
                  <a:pt x="55082" y="187268"/>
                  <a:pt x="53646" y="191635"/>
                  <a:pt x="52596" y="194326"/>
                </a:cubicBezTo>
                <a:cubicBezTo>
                  <a:pt x="50890" y="198495"/>
                  <a:pt x="48536" y="201979"/>
                  <a:pt x="46522" y="205885"/>
                </a:cubicBezTo>
                <a:cubicBezTo>
                  <a:pt x="-13221" y="285038"/>
                  <a:pt x="9016" y="396178"/>
                  <a:pt x="52988" y="468045"/>
                </a:cubicBezTo>
                <a:cubicBezTo>
                  <a:pt x="82775" y="512894"/>
                  <a:pt x="123759" y="553083"/>
                  <a:pt x="171347" y="567972"/>
                </a:cubicBezTo>
                <a:cubicBezTo>
                  <a:pt x="188036" y="576030"/>
                  <a:pt x="203537" y="579273"/>
                  <a:pt x="218572" y="581689"/>
                </a:cubicBezTo>
                <a:cubicBezTo>
                  <a:pt x="265058" y="596978"/>
                  <a:pt x="306323" y="614135"/>
                  <a:pt x="351237" y="623226"/>
                </a:cubicBezTo>
                <a:cubicBezTo>
                  <a:pt x="392340" y="624725"/>
                  <a:pt x="437947" y="608712"/>
                  <a:pt x="480960" y="588938"/>
                </a:cubicBezTo>
                <a:cubicBezTo>
                  <a:pt x="560665" y="542500"/>
                  <a:pt x="636003" y="435951"/>
                  <a:pt x="634199" y="348526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3200" dirty="0">
              <a:latin typeface="仓耳小丸子" panose="02020400000000000000" pitchFamily="18" charset="-122"/>
              <a:ea typeface="仓耳小丸子" panose="02020400000000000000" pitchFamily="18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10" name="任意多边形: 形状 13"/>
          <p:cNvSpPr/>
          <p:nvPr>
            <p:custDataLst>
              <p:tags r:id="rId5"/>
            </p:custDataLst>
          </p:nvPr>
        </p:nvSpPr>
        <p:spPr>
          <a:xfrm rot="652946" flipH="1">
            <a:off x="4802712" y="3452970"/>
            <a:ext cx="165146" cy="149805"/>
          </a:xfrm>
          <a:custGeom>
            <a:avLst/>
            <a:gdLst>
              <a:gd name="connsiteX0" fmla="*/ 12363 w 53310"/>
              <a:gd name="connsiteY0" fmla="*/ 11339 h 66638"/>
              <a:gd name="connsiteX1" fmla="*/ 11297 w 53310"/>
              <a:gd name="connsiteY1" fmla="*/ 20135 h 66638"/>
              <a:gd name="connsiteX2" fmla="*/ 27290 w 53310"/>
              <a:gd name="connsiteY2" fmla="*/ 44125 h 66638"/>
              <a:gd name="connsiteX3" fmla="*/ 44216 w 53310"/>
              <a:gd name="connsiteY3" fmla="*/ 67315 h 66638"/>
              <a:gd name="connsiteX4" fmla="*/ 49547 w 53310"/>
              <a:gd name="connsiteY4" fmla="*/ 64250 h 66638"/>
              <a:gd name="connsiteX5" fmla="*/ 36353 w 53310"/>
              <a:gd name="connsiteY5" fmla="*/ 37728 h 66638"/>
              <a:gd name="connsiteX6" fmla="*/ 21026 w 53310"/>
              <a:gd name="connsiteY6" fmla="*/ 12405 h 66638"/>
              <a:gd name="connsiteX7" fmla="*/ 12363 w 53310"/>
              <a:gd name="connsiteY7" fmla="*/ 11339 h 6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" h="236">
                <a:moveTo>
                  <a:pt x="97" y="39"/>
                </a:moveTo>
                <a:cubicBezTo>
                  <a:pt x="90" y="44"/>
                  <a:pt x="90" y="53"/>
                  <a:pt x="94" y="60"/>
                </a:cubicBezTo>
                <a:cubicBezTo>
                  <a:pt x="107" y="79"/>
                  <a:pt x="120" y="98"/>
                  <a:pt x="132" y="117"/>
                </a:cubicBezTo>
                <a:cubicBezTo>
                  <a:pt x="145" y="136"/>
                  <a:pt x="159" y="154"/>
                  <a:pt x="173" y="173"/>
                </a:cubicBezTo>
                <a:cubicBezTo>
                  <a:pt x="178" y="179"/>
                  <a:pt x="189" y="173"/>
                  <a:pt x="185" y="165"/>
                </a:cubicBezTo>
                <a:cubicBezTo>
                  <a:pt x="176" y="144"/>
                  <a:pt x="166" y="122"/>
                  <a:pt x="154" y="102"/>
                </a:cubicBezTo>
                <a:cubicBezTo>
                  <a:pt x="142" y="82"/>
                  <a:pt x="130" y="62"/>
                  <a:pt x="118" y="42"/>
                </a:cubicBezTo>
                <a:cubicBezTo>
                  <a:pt x="114" y="35"/>
                  <a:pt x="103" y="34"/>
                  <a:pt x="97" y="39"/>
                </a:cubicBezTo>
                <a:close/>
                <a:moveTo>
                  <a:pt x="220" y="1"/>
                </a:moveTo>
                <a:cubicBezTo>
                  <a:pt x="214" y="3"/>
                  <a:pt x="211" y="11"/>
                  <a:pt x="213" y="17"/>
                </a:cubicBezTo>
                <a:cubicBezTo>
                  <a:pt x="218" y="36"/>
                  <a:pt x="224" y="55"/>
                  <a:pt x="229" y="74"/>
                </a:cubicBezTo>
                <a:cubicBezTo>
                  <a:pt x="234" y="93"/>
                  <a:pt x="241" y="111"/>
                  <a:pt x="248" y="130"/>
                </a:cubicBezTo>
                <a:cubicBezTo>
                  <a:pt x="250" y="136"/>
                  <a:pt x="261" y="134"/>
                  <a:pt x="260" y="127"/>
                </a:cubicBezTo>
                <a:cubicBezTo>
                  <a:pt x="258" y="107"/>
                  <a:pt x="256" y="87"/>
                  <a:pt x="251" y="67"/>
                </a:cubicBezTo>
                <a:cubicBezTo>
                  <a:pt x="247" y="47"/>
                  <a:pt x="242" y="28"/>
                  <a:pt x="237" y="8"/>
                </a:cubicBezTo>
                <a:cubicBezTo>
                  <a:pt x="235" y="2"/>
                  <a:pt x="226" y="-2"/>
                  <a:pt x="220" y="1"/>
                </a:cubicBezTo>
                <a:close/>
                <a:moveTo>
                  <a:pt x="2" y="143"/>
                </a:moveTo>
                <a:cubicBezTo>
                  <a:pt x="-2" y="150"/>
                  <a:pt x="0" y="158"/>
                  <a:pt x="7" y="163"/>
                </a:cubicBezTo>
                <a:cubicBezTo>
                  <a:pt x="25" y="175"/>
                  <a:pt x="43" y="187"/>
                  <a:pt x="61" y="200"/>
                </a:cubicBezTo>
                <a:cubicBezTo>
                  <a:pt x="79" y="213"/>
                  <a:pt x="98" y="223"/>
                  <a:pt x="117" y="235"/>
                </a:cubicBezTo>
                <a:cubicBezTo>
                  <a:pt x="123" y="239"/>
                  <a:pt x="131" y="230"/>
                  <a:pt x="126" y="224"/>
                </a:cubicBezTo>
                <a:cubicBezTo>
                  <a:pt x="109" y="208"/>
                  <a:pt x="93" y="192"/>
                  <a:pt x="75" y="179"/>
                </a:cubicBezTo>
                <a:cubicBezTo>
                  <a:pt x="58" y="165"/>
                  <a:pt x="40" y="151"/>
                  <a:pt x="22" y="138"/>
                </a:cubicBezTo>
                <a:cubicBezTo>
                  <a:pt x="15" y="134"/>
                  <a:pt x="6" y="137"/>
                  <a:pt x="2" y="14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zh-CN" altLang="en-US" sz="3200">
              <a:latin typeface="仓耳小丸子" panose="02020400000000000000" pitchFamily="18" charset="-122"/>
              <a:ea typeface="仓耳小丸子" panose="02020400000000000000" pitchFamily="18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16" name="任意多边形: 形状 263"/>
          <p:cNvSpPr/>
          <p:nvPr>
            <p:custDataLst>
              <p:tags r:id="rId6"/>
            </p:custDataLst>
          </p:nvPr>
        </p:nvSpPr>
        <p:spPr>
          <a:xfrm>
            <a:off x="4240530" y="3490595"/>
            <a:ext cx="668020" cy="647700"/>
          </a:xfrm>
          <a:custGeom>
            <a:avLst/>
            <a:gdLst>
              <a:gd name="connsiteX0" fmla="*/ 431336 w 439811"/>
              <a:gd name="connsiteY0" fmla="*/ 237070 h 426483"/>
              <a:gd name="connsiteX1" fmla="*/ 422407 w 439811"/>
              <a:gd name="connsiteY1" fmla="*/ 196287 h 426483"/>
              <a:gd name="connsiteX2" fmla="*/ 409345 w 439811"/>
              <a:gd name="connsiteY2" fmla="*/ 143910 h 426483"/>
              <a:gd name="connsiteX3" fmla="*/ 357101 w 439811"/>
              <a:gd name="connsiteY3" fmla="*/ 60746 h 426483"/>
              <a:gd name="connsiteX4" fmla="*/ 170115 w 439811"/>
              <a:gd name="connsiteY4" fmla="*/ 15032 h 426483"/>
              <a:gd name="connsiteX5" fmla="*/ 58296 w 439811"/>
              <a:gd name="connsiteY5" fmla="*/ 96464 h 426483"/>
              <a:gd name="connsiteX6" fmla="*/ 38571 w 439811"/>
              <a:gd name="connsiteY6" fmla="*/ 125784 h 426483"/>
              <a:gd name="connsiteX7" fmla="*/ 35772 w 439811"/>
              <a:gd name="connsiteY7" fmla="*/ 132182 h 426483"/>
              <a:gd name="connsiteX8" fmla="*/ 31641 w 439811"/>
              <a:gd name="connsiteY8" fmla="*/ 140045 h 426483"/>
              <a:gd name="connsiteX9" fmla="*/ 36039 w 439811"/>
              <a:gd name="connsiteY9" fmla="*/ 318368 h 426483"/>
              <a:gd name="connsiteX10" fmla="*/ 116538 w 439811"/>
              <a:gd name="connsiteY10" fmla="*/ 386339 h 426483"/>
              <a:gd name="connsiteX11" fmla="*/ 148657 w 439811"/>
              <a:gd name="connsiteY11" fmla="*/ 395669 h 426483"/>
              <a:gd name="connsiteX12" fmla="*/ 238886 w 439811"/>
              <a:gd name="connsiteY12" fmla="*/ 423923 h 426483"/>
              <a:gd name="connsiteX13" fmla="*/ 327114 w 439811"/>
              <a:gd name="connsiteY13" fmla="*/ 400600 h 426483"/>
              <a:gd name="connsiteX14" fmla="*/ 431336 w 439811"/>
              <a:gd name="connsiteY14" fmla="*/ 237070 h 426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9811" h="426483">
                <a:moveTo>
                  <a:pt x="431336" y="237070"/>
                </a:moveTo>
                <a:cubicBezTo>
                  <a:pt x="430270" y="223076"/>
                  <a:pt x="426005" y="209748"/>
                  <a:pt x="422407" y="196287"/>
                </a:cubicBezTo>
                <a:cubicBezTo>
                  <a:pt x="417609" y="178961"/>
                  <a:pt x="414277" y="161236"/>
                  <a:pt x="409345" y="143910"/>
                </a:cubicBezTo>
                <a:cubicBezTo>
                  <a:pt x="400149" y="110857"/>
                  <a:pt x="382957" y="83402"/>
                  <a:pt x="357101" y="60746"/>
                </a:cubicBezTo>
                <a:cubicBezTo>
                  <a:pt x="310188" y="19696"/>
                  <a:pt x="230755" y="-28"/>
                  <a:pt x="170115" y="15032"/>
                </a:cubicBezTo>
                <a:cubicBezTo>
                  <a:pt x="123868" y="26494"/>
                  <a:pt x="86284" y="58213"/>
                  <a:pt x="58296" y="96464"/>
                </a:cubicBezTo>
                <a:cubicBezTo>
                  <a:pt x="50833" y="105660"/>
                  <a:pt x="44169" y="115389"/>
                  <a:pt x="38571" y="125784"/>
                </a:cubicBezTo>
                <a:cubicBezTo>
                  <a:pt x="37505" y="127783"/>
                  <a:pt x="36705" y="130049"/>
                  <a:pt x="35772" y="132182"/>
                </a:cubicBezTo>
                <a:cubicBezTo>
                  <a:pt x="34307" y="134847"/>
                  <a:pt x="32974" y="137379"/>
                  <a:pt x="31641" y="140045"/>
                </a:cubicBezTo>
                <a:cubicBezTo>
                  <a:pt x="3386" y="195888"/>
                  <a:pt x="721" y="265058"/>
                  <a:pt x="36039" y="318368"/>
                </a:cubicBezTo>
                <a:cubicBezTo>
                  <a:pt x="54964" y="346889"/>
                  <a:pt x="84018" y="374611"/>
                  <a:pt x="116538" y="386339"/>
                </a:cubicBezTo>
                <a:cubicBezTo>
                  <a:pt x="126667" y="389938"/>
                  <a:pt x="137596" y="393003"/>
                  <a:pt x="148657" y="395669"/>
                </a:cubicBezTo>
                <a:cubicBezTo>
                  <a:pt x="176779" y="409129"/>
                  <a:pt x="207166" y="423257"/>
                  <a:pt x="238886" y="423923"/>
                </a:cubicBezTo>
                <a:cubicBezTo>
                  <a:pt x="269805" y="424456"/>
                  <a:pt x="300192" y="415660"/>
                  <a:pt x="327114" y="400600"/>
                </a:cubicBezTo>
                <a:cubicBezTo>
                  <a:pt x="383223" y="369147"/>
                  <a:pt x="436800" y="305174"/>
                  <a:pt x="431336" y="23707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>
                <a:solidFill>
                  <a:srgbClr val="FFFFFF"/>
                </a:solidFill>
                <a:latin typeface="+mn-ea"/>
                <a:cs typeface="+mn-ea"/>
                <a:sym typeface="汉仪粗圆简" panose="02010600000101010101" pitchFamily="2" charset="-122"/>
              </a:rPr>
              <a:t>02</a:t>
            </a:r>
            <a:endParaRPr lang="en-US" altLang="zh-CN" sz="2400">
              <a:solidFill>
                <a:srgbClr val="FFFFFF"/>
              </a:solidFill>
              <a:latin typeface="+mn-ea"/>
              <a:cs typeface="+mn-ea"/>
              <a:sym typeface="汉仪粗圆简" panose="02010600000101010101" pitchFamily="2" charset="-122"/>
            </a:endParaRPr>
          </a:p>
        </p:txBody>
      </p:sp>
      <p:sp>
        <p:nvSpPr>
          <p:cNvPr id="2" name="任意多边形: 形状 264"/>
          <p:cNvSpPr/>
          <p:nvPr>
            <p:custDataLst>
              <p:tags r:id="rId7"/>
            </p:custDataLst>
          </p:nvPr>
        </p:nvSpPr>
        <p:spPr>
          <a:xfrm>
            <a:off x="4221480" y="3490595"/>
            <a:ext cx="646430" cy="626745"/>
          </a:xfrm>
          <a:custGeom>
            <a:avLst/>
            <a:gdLst>
              <a:gd name="connsiteX0" fmla="*/ 634199 w 646660"/>
              <a:gd name="connsiteY0" fmla="*/ 348526 h 626990"/>
              <a:gd name="connsiteX1" fmla="*/ 621070 w 646660"/>
              <a:gd name="connsiteY1" fmla="*/ 288569 h 626990"/>
              <a:gd name="connsiteX2" fmla="*/ 601865 w 646660"/>
              <a:gd name="connsiteY2" fmla="*/ 211567 h 626990"/>
              <a:gd name="connsiteX3" fmla="*/ 525050 w 646660"/>
              <a:gd name="connsiteY3" fmla="*/ 89305 h 626990"/>
              <a:gd name="connsiteX4" fmla="*/ 250122 w 646660"/>
              <a:gd name="connsiteY4" fmla="*/ 22099 h 626990"/>
              <a:gd name="connsiteX5" fmla="*/ 85713 w 646660"/>
              <a:gd name="connsiteY5" fmla="*/ 141815 h 626990"/>
              <a:gd name="connsiteX6" fmla="*/ 56711 w 646660"/>
              <a:gd name="connsiteY6" fmla="*/ 184920 h 626990"/>
              <a:gd name="connsiteX7" fmla="*/ 52596 w 646660"/>
              <a:gd name="connsiteY7" fmla="*/ 194326 h 626990"/>
              <a:gd name="connsiteX8" fmla="*/ 46522 w 646660"/>
              <a:gd name="connsiteY8" fmla="*/ 205885 h 626990"/>
              <a:gd name="connsiteX9" fmla="*/ 52988 w 646660"/>
              <a:gd name="connsiteY9" fmla="*/ 468045 h 626990"/>
              <a:gd name="connsiteX10" fmla="*/ 171347 w 646660"/>
              <a:gd name="connsiteY10" fmla="*/ 567972 h 626990"/>
              <a:gd name="connsiteX11" fmla="*/ 218572 w 646660"/>
              <a:gd name="connsiteY11" fmla="*/ 581689 h 626990"/>
              <a:gd name="connsiteX12" fmla="*/ 351237 w 646660"/>
              <a:gd name="connsiteY12" fmla="*/ 623226 h 626990"/>
              <a:gd name="connsiteX13" fmla="*/ 480960 w 646660"/>
              <a:gd name="connsiteY13" fmla="*/ 588938 h 626990"/>
              <a:gd name="connsiteX14" fmla="*/ 634199 w 646660"/>
              <a:gd name="connsiteY14" fmla="*/ 348526 h 62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6660" h="626990" extrusionOk="0">
                <a:moveTo>
                  <a:pt x="634199" y="348526"/>
                </a:moveTo>
                <a:cubicBezTo>
                  <a:pt x="632057" y="327599"/>
                  <a:pt x="623679" y="309365"/>
                  <a:pt x="621070" y="288569"/>
                </a:cubicBezTo>
                <a:cubicBezTo>
                  <a:pt x="616708" y="263664"/>
                  <a:pt x="604081" y="237199"/>
                  <a:pt x="601865" y="211567"/>
                </a:cubicBezTo>
                <a:cubicBezTo>
                  <a:pt x="584248" y="166975"/>
                  <a:pt x="562332" y="126668"/>
                  <a:pt x="525050" y="89305"/>
                </a:cubicBezTo>
                <a:cubicBezTo>
                  <a:pt x="449160" y="25173"/>
                  <a:pt x="345956" y="3147"/>
                  <a:pt x="250122" y="22099"/>
                </a:cubicBezTo>
                <a:cubicBezTo>
                  <a:pt x="195829" y="40575"/>
                  <a:pt x="129148" y="80881"/>
                  <a:pt x="85713" y="141815"/>
                </a:cubicBezTo>
                <a:cubicBezTo>
                  <a:pt x="71388" y="154822"/>
                  <a:pt x="64518" y="170037"/>
                  <a:pt x="56711" y="184920"/>
                </a:cubicBezTo>
                <a:cubicBezTo>
                  <a:pt x="55082" y="187268"/>
                  <a:pt x="53646" y="191635"/>
                  <a:pt x="52596" y="194326"/>
                </a:cubicBezTo>
                <a:cubicBezTo>
                  <a:pt x="50890" y="198495"/>
                  <a:pt x="48536" y="201979"/>
                  <a:pt x="46522" y="205885"/>
                </a:cubicBezTo>
                <a:cubicBezTo>
                  <a:pt x="-13221" y="285038"/>
                  <a:pt x="9016" y="396178"/>
                  <a:pt x="52988" y="468045"/>
                </a:cubicBezTo>
                <a:cubicBezTo>
                  <a:pt x="82775" y="512894"/>
                  <a:pt x="123759" y="553083"/>
                  <a:pt x="171347" y="567972"/>
                </a:cubicBezTo>
                <a:cubicBezTo>
                  <a:pt x="188036" y="576030"/>
                  <a:pt x="203537" y="579273"/>
                  <a:pt x="218572" y="581689"/>
                </a:cubicBezTo>
                <a:cubicBezTo>
                  <a:pt x="265058" y="596978"/>
                  <a:pt x="306323" y="614135"/>
                  <a:pt x="351237" y="623226"/>
                </a:cubicBezTo>
                <a:cubicBezTo>
                  <a:pt x="392340" y="624725"/>
                  <a:pt x="437947" y="608712"/>
                  <a:pt x="480960" y="588938"/>
                </a:cubicBezTo>
                <a:cubicBezTo>
                  <a:pt x="560665" y="542500"/>
                  <a:pt x="636003" y="435951"/>
                  <a:pt x="634199" y="348526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3200" dirty="0">
              <a:latin typeface="仓耳小丸子" panose="02020400000000000000" pitchFamily="18" charset="-122"/>
              <a:ea typeface="仓耳小丸子" panose="02020400000000000000" pitchFamily="18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41" name="任意多边形: 形状 13"/>
          <p:cNvSpPr/>
          <p:nvPr>
            <p:custDataLst>
              <p:tags r:id="rId8"/>
            </p:custDataLst>
          </p:nvPr>
        </p:nvSpPr>
        <p:spPr>
          <a:xfrm rot="652946" flipH="1">
            <a:off x="4802712" y="1967070"/>
            <a:ext cx="165146" cy="149805"/>
          </a:xfrm>
          <a:custGeom>
            <a:avLst/>
            <a:gdLst>
              <a:gd name="connsiteX0" fmla="*/ 12363 w 53310"/>
              <a:gd name="connsiteY0" fmla="*/ 11339 h 66638"/>
              <a:gd name="connsiteX1" fmla="*/ 11297 w 53310"/>
              <a:gd name="connsiteY1" fmla="*/ 20135 h 66638"/>
              <a:gd name="connsiteX2" fmla="*/ 27290 w 53310"/>
              <a:gd name="connsiteY2" fmla="*/ 44125 h 66638"/>
              <a:gd name="connsiteX3" fmla="*/ 44216 w 53310"/>
              <a:gd name="connsiteY3" fmla="*/ 67315 h 66638"/>
              <a:gd name="connsiteX4" fmla="*/ 49547 w 53310"/>
              <a:gd name="connsiteY4" fmla="*/ 64250 h 66638"/>
              <a:gd name="connsiteX5" fmla="*/ 36353 w 53310"/>
              <a:gd name="connsiteY5" fmla="*/ 37728 h 66638"/>
              <a:gd name="connsiteX6" fmla="*/ 21026 w 53310"/>
              <a:gd name="connsiteY6" fmla="*/ 12405 h 66638"/>
              <a:gd name="connsiteX7" fmla="*/ 12363 w 53310"/>
              <a:gd name="connsiteY7" fmla="*/ 11339 h 6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" h="236">
                <a:moveTo>
                  <a:pt x="97" y="39"/>
                </a:moveTo>
                <a:cubicBezTo>
                  <a:pt x="90" y="44"/>
                  <a:pt x="90" y="53"/>
                  <a:pt x="94" y="60"/>
                </a:cubicBezTo>
                <a:cubicBezTo>
                  <a:pt x="107" y="79"/>
                  <a:pt x="120" y="98"/>
                  <a:pt x="132" y="117"/>
                </a:cubicBezTo>
                <a:cubicBezTo>
                  <a:pt x="145" y="136"/>
                  <a:pt x="159" y="154"/>
                  <a:pt x="173" y="173"/>
                </a:cubicBezTo>
                <a:cubicBezTo>
                  <a:pt x="178" y="179"/>
                  <a:pt x="189" y="173"/>
                  <a:pt x="185" y="165"/>
                </a:cubicBezTo>
                <a:cubicBezTo>
                  <a:pt x="176" y="144"/>
                  <a:pt x="166" y="122"/>
                  <a:pt x="154" y="102"/>
                </a:cubicBezTo>
                <a:cubicBezTo>
                  <a:pt x="142" y="82"/>
                  <a:pt x="130" y="62"/>
                  <a:pt x="118" y="42"/>
                </a:cubicBezTo>
                <a:cubicBezTo>
                  <a:pt x="114" y="35"/>
                  <a:pt x="103" y="34"/>
                  <a:pt x="97" y="39"/>
                </a:cubicBezTo>
                <a:close/>
                <a:moveTo>
                  <a:pt x="220" y="1"/>
                </a:moveTo>
                <a:cubicBezTo>
                  <a:pt x="214" y="3"/>
                  <a:pt x="211" y="11"/>
                  <a:pt x="213" y="17"/>
                </a:cubicBezTo>
                <a:cubicBezTo>
                  <a:pt x="218" y="36"/>
                  <a:pt x="224" y="55"/>
                  <a:pt x="229" y="74"/>
                </a:cubicBezTo>
                <a:cubicBezTo>
                  <a:pt x="234" y="93"/>
                  <a:pt x="241" y="111"/>
                  <a:pt x="248" y="130"/>
                </a:cubicBezTo>
                <a:cubicBezTo>
                  <a:pt x="250" y="136"/>
                  <a:pt x="261" y="134"/>
                  <a:pt x="260" y="127"/>
                </a:cubicBezTo>
                <a:cubicBezTo>
                  <a:pt x="258" y="107"/>
                  <a:pt x="256" y="87"/>
                  <a:pt x="251" y="67"/>
                </a:cubicBezTo>
                <a:cubicBezTo>
                  <a:pt x="247" y="47"/>
                  <a:pt x="242" y="28"/>
                  <a:pt x="237" y="8"/>
                </a:cubicBezTo>
                <a:cubicBezTo>
                  <a:pt x="235" y="2"/>
                  <a:pt x="226" y="-2"/>
                  <a:pt x="220" y="1"/>
                </a:cubicBezTo>
                <a:close/>
                <a:moveTo>
                  <a:pt x="2" y="143"/>
                </a:moveTo>
                <a:cubicBezTo>
                  <a:pt x="-2" y="150"/>
                  <a:pt x="0" y="158"/>
                  <a:pt x="7" y="163"/>
                </a:cubicBezTo>
                <a:cubicBezTo>
                  <a:pt x="25" y="175"/>
                  <a:pt x="43" y="187"/>
                  <a:pt x="61" y="200"/>
                </a:cubicBezTo>
                <a:cubicBezTo>
                  <a:pt x="79" y="213"/>
                  <a:pt x="98" y="223"/>
                  <a:pt x="117" y="235"/>
                </a:cubicBezTo>
                <a:cubicBezTo>
                  <a:pt x="123" y="239"/>
                  <a:pt x="131" y="230"/>
                  <a:pt x="126" y="224"/>
                </a:cubicBezTo>
                <a:cubicBezTo>
                  <a:pt x="109" y="208"/>
                  <a:pt x="93" y="192"/>
                  <a:pt x="75" y="179"/>
                </a:cubicBezTo>
                <a:cubicBezTo>
                  <a:pt x="58" y="165"/>
                  <a:pt x="40" y="151"/>
                  <a:pt x="22" y="138"/>
                </a:cubicBezTo>
                <a:cubicBezTo>
                  <a:pt x="15" y="134"/>
                  <a:pt x="6" y="137"/>
                  <a:pt x="2" y="14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zh-CN" altLang="en-US" sz="3200">
              <a:latin typeface="仓耳小丸子" panose="02020400000000000000" pitchFamily="18" charset="-122"/>
              <a:ea typeface="仓耳小丸子" panose="02020400000000000000" pitchFamily="18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44" name="任意多边形: 形状 263"/>
          <p:cNvSpPr/>
          <p:nvPr>
            <p:custDataLst>
              <p:tags r:id="rId9"/>
            </p:custDataLst>
          </p:nvPr>
        </p:nvSpPr>
        <p:spPr>
          <a:xfrm>
            <a:off x="4240530" y="2004695"/>
            <a:ext cx="668020" cy="647700"/>
          </a:xfrm>
          <a:custGeom>
            <a:avLst/>
            <a:gdLst>
              <a:gd name="connsiteX0" fmla="*/ 431336 w 439811"/>
              <a:gd name="connsiteY0" fmla="*/ 237070 h 426483"/>
              <a:gd name="connsiteX1" fmla="*/ 422407 w 439811"/>
              <a:gd name="connsiteY1" fmla="*/ 196287 h 426483"/>
              <a:gd name="connsiteX2" fmla="*/ 409345 w 439811"/>
              <a:gd name="connsiteY2" fmla="*/ 143910 h 426483"/>
              <a:gd name="connsiteX3" fmla="*/ 357101 w 439811"/>
              <a:gd name="connsiteY3" fmla="*/ 60746 h 426483"/>
              <a:gd name="connsiteX4" fmla="*/ 170115 w 439811"/>
              <a:gd name="connsiteY4" fmla="*/ 15032 h 426483"/>
              <a:gd name="connsiteX5" fmla="*/ 58296 w 439811"/>
              <a:gd name="connsiteY5" fmla="*/ 96464 h 426483"/>
              <a:gd name="connsiteX6" fmla="*/ 38571 w 439811"/>
              <a:gd name="connsiteY6" fmla="*/ 125784 h 426483"/>
              <a:gd name="connsiteX7" fmla="*/ 35772 w 439811"/>
              <a:gd name="connsiteY7" fmla="*/ 132182 h 426483"/>
              <a:gd name="connsiteX8" fmla="*/ 31641 w 439811"/>
              <a:gd name="connsiteY8" fmla="*/ 140045 h 426483"/>
              <a:gd name="connsiteX9" fmla="*/ 36039 w 439811"/>
              <a:gd name="connsiteY9" fmla="*/ 318368 h 426483"/>
              <a:gd name="connsiteX10" fmla="*/ 116538 w 439811"/>
              <a:gd name="connsiteY10" fmla="*/ 386339 h 426483"/>
              <a:gd name="connsiteX11" fmla="*/ 148657 w 439811"/>
              <a:gd name="connsiteY11" fmla="*/ 395669 h 426483"/>
              <a:gd name="connsiteX12" fmla="*/ 238886 w 439811"/>
              <a:gd name="connsiteY12" fmla="*/ 423923 h 426483"/>
              <a:gd name="connsiteX13" fmla="*/ 327114 w 439811"/>
              <a:gd name="connsiteY13" fmla="*/ 400600 h 426483"/>
              <a:gd name="connsiteX14" fmla="*/ 431336 w 439811"/>
              <a:gd name="connsiteY14" fmla="*/ 237070 h 426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9811" h="426483">
                <a:moveTo>
                  <a:pt x="431336" y="237070"/>
                </a:moveTo>
                <a:cubicBezTo>
                  <a:pt x="430270" y="223076"/>
                  <a:pt x="426005" y="209748"/>
                  <a:pt x="422407" y="196287"/>
                </a:cubicBezTo>
                <a:cubicBezTo>
                  <a:pt x="417609" y="178961"/>
                  <a:pt x="414277" y="161236"/>
                  <a:pt x="409345" y="143910"/>
                </a:cubicBezTo>
                <a:cubicBezTo>
                  <a:pt x="400149" y="110857"/>
                  <a:pt x="382957" y="83402"/>
                  <a:pt x="357101" y="60746"/>
                </a:cubicBezTo>
                <a:cubicBezTo>
                  <a:pt x="310188" y="19696"/>
                  <a:pt x="230755" y="-28"/>
                  <a:pt x="170115" y="15032"/>
                </a:cubicBezTo>
                <a:cubicBezTo>
                  <a:pt x="123868" y="26494"/>
                  <a:pt x="86284" y="58213"/>
                  <a:pt x="58296" y="96464"/>
                </a:cubicBezTo>
                <a:cubicBezTo>
                  <a:pt x="50833" y="105660"/>
                  <a:pt x="44169" y="115389"/>
                  <a:pt x="38571" y="125784"/>
                </a:cubicBezTo>
                <a:cubicBezTo>
                  <a:pt x="37505" y="127783"/>
                  <a:pt x="36705" y="130049"/>
                  <a:pt x="35772" y="132182"/>
                </a:cubicBezTo>
                <a:cubicBezTo>
                  <a:pt x="34307" y="134847"/>
                  <a:pt x="32974" y="137379"/>
                  <a:pt x="31641" y="140045"/>
                </a:cubicBezTo>
                <a:cubicBezTo>
                  <a:pt x="3386" y="195888"/>
                  <a:pt x="721" y="265058"/>
                  <a:pt x="36039" y="318368"/>
                </a:cubicBezTo>
                <a:cubicBezTo>
                  <a:pt x="54964" y="346889"/>
                  <a:pt x="84018" y="374611"/>
                  <a:pt x="116538" y="386339"/>
                </a:cubicBezTo>
                <a:cubicBezTo>
                  <a:pt x="126667" y="389938"/>
                  <a:pt x="137596" y="393003"/>
                  <a:pt x="148657" y="395669"/>
                </a:cubicBezTo>
                <a:cubicBezTo>
                  <a:pt x="176779" y="409129"/>
                  <a:pt x="207166" y="423257"/>
                  <a:pt x="238886" y="423923"/>
                </a:cubicBezTo>
                <a:cubicBezTo>
                  <a:pt x="269805" y="424456"/>
                  <a:pt x="300192" y="415660"/>
                  <a:pt x="327114" y="400600"/>
                </a:cubicBezTo>
                <a:cubicBezTo>
                  <a:pt x="383223" y="369147"/>
                  <a:pt x="436800" y="305174"/>
                  <a:pt x="431336" y="23707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>
                <a:solidFill>
                  <a:srgbClr val="FFFFFF"/>
                </a:solidFill>
                <a:latin typeface="+mn-ea"/>
                <a:cs typeface="+mn-ea"/>
                <a:sym typeface="汉仪粗圆简" panose="02010600000101010101" pitchFamily="2" charset="-122"/>
              </a:rPr>
              <a:t>01</a:t>
            </a:r>
            <a:endParaRPr lang="en-US" altLang="zh-CN" sz="2400">
              <a:solidFill>
                <a:srgbClr val="FFFFFF"/>
              </a:solidFill>
              <a:latin typeface="+mn-ea"/>
              <a:cs typeface="+mn-ea"/>
              <a:sym typeface="汉仪粗圆简" panose="02010600000101010101" pitchFamily="2" charset="-122"/>
            </a:endParaRPr>
          </a:p>
        </p:txBody>
      </p:sp>
      <p:sp>
        <p:nvSpPr>
          <p:cNvPr id="45" name="任意多边形: 形状 264"/>
          <p:cNvSpPr/>
          <p:nvPr>
            <p:custDataLst>
              <p:tags r:id="rId10"/>
            </p:custDataLst>
          </p:nvPr>
        </p:nvSpPr>
        <p:spPr>
          <a:xfrm>
            <a:off x="4221480" y="2004695"/>
            <a:ext cx="646430" cy="626745"/>
          </a:xfrm>
          <a:custGeom>
            <a:avLst/>
            <a:gdLst>
              <a:gd name="connsiteX0" fmla="*/ 634199 w 646660"/>
              <a:gd name="connsiteY0" fmla="*/ 348526 h 626990"/>
              <a:gd name="connsiteX1" fmla="*/ 621070 w 646660"/>
              <a:gd name="connsiteY1" fmla="*/ 288569 h 626990"/>
              <a:gd name="connsiteX2" fmla="*/ 601865 w 646660"/>
              <a:gd name="connsiteY2" fmla="*/ 211567 h 626990"/>
              <a:gd name="connsiteX3" fmla="*/ 525050 w 646660"/>
              <a:gd name="connsiteY3" fmla="*/ 89305 h 626990"/>
              <a:gd name="connsiteX4" fmla="*/ 250122 w 646660"/>
              <a:gd name="connsiteY4" fmla="*/ 22099 h 626990"/>
              <a:gd name="connsiteX5" fmla="*/ 85713 w 646660"/>
              <a:gd name="connsiteY5" fmla="*/ 141815 h 626990"/>
              <a:gd name="connsiteX6" fmla="*/ 56711 w 646660"/>
              <a:gd name="connsiteY6" fmla="*/ 184920 h 626990"/>
              <a:gd name="connsiteX7" fmla="*/ 52596 w 646660"/>
              <a:gd name="connsiteY7" fmla="*/ 194326 h 626990"/>
              <a:gd name="connsiteX8" fmla="*/ 46522 w 646660"/>
              <a:gd name="connsiteY8" fmla="*/ 205885 h 626990"/>
              <a:gd name="connsiteX9" fmla="*/ 52988 w 646660"/>
              <a:gd name="connsiteY9" fmla="*/ 468045 h 626990"/>
              <a:gd name="connsiteX10" fmla="*/ 171347 w 646660"/>
              <a:gd name="connsiteY10" fmla="*/ 567972 h 626990"/>
              <a:gd name="connsiteX11" fmla="*/ 218572 w 646660"/>
              <a:gd name="connsiteY11" fmla="*/ 581689 h 626990"/>
              <a:gd name="connsiteX12" fmla="*/ 351237 w 646660"/>
              <a:gd name="connsiteY12" fmla="*/ 623226 h 626990"/>
              <a:gd name="connsiteX13" fmla="*/ 480960 w 646660"/>
              <a:gd name="connsiteY13" fmla="*/ 588938 h 626990"/>
              <a:gd name="connsiteX14" fmla="*/ 634199 w 646660"/>
              <a:gd name="connsiteY14" fmla="*/ 348526 h 62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6660" h="626990" extrusionOk="0">
                <a:moveTo>
                  <a:pt x="634199" y="348526"/>
                </a:moveTo>
                <a:cubicBezTo>
                  <a:pt x="632057" y="327599"/>
                  <a:pt x="623679" y="309365"/>
                  <a:pt x="621070" y="288569"/>
                </a:cubicBezTo>
                <a:cubicBezTo>
                  <a:pt x="616708" y="263664"/>
                  <a:pt x="604081" y="237199"/>
                  <a:pt x="601865" y="211567"/>
                </a:cubicBezTo>
                <a:cubicBezTo>
                  <a:pt x="584248" y="166975"/>
                  <a:pt x="562332" y="126668"/>
                  <a:pt x="525050" y="89305"/>
                </a:cubicBezTo>
                <a:cubicBezTo>
                  <a:pt x="449160" y="25173"/>
                  <a:pt x="345956" y="3147"/>
                  <a:pt x="250122" y="22099"/>
                </a:cubicBezTo>
                <a:cubicBezTo>
                  <a:pt x="195829" y="40575"/>
                  <a:pt x="129148" y="80881"/>
                  <a:pt x="85713" y="141815"/>
                </a:cubicBezTo>
                <a:cubicBezTo>
                  <a:pt x="71388" y="154822"/>
                  <a:pt x="64518" y="170037"/>
                  <a:pt x="56711" y="184920"/>
                </a:cubicBezTo>
                <a:cubicBezTo>
                  <a:pt x="55082" y="187268"/>
                  <a:pt x="53646" y="191635"/>
                  <a:pt x="52596" y="194326"/>
                </a:cubicBezTo>
                <a:cubicBezTo>
                  <a:pt x="50890" y="198495"/>
                  <a:pt x="48536" y="201979"/>
                  <a:pt x="46522" y="205885"/>
                </a:cubicBezTo>
                <a:cubicBezTo>
                  <a:pt x="-13221" y="285038"/>
                  <a:pt x="9016" y="396178"/>
                  <a:pt x="52988" y="468045"/>
                </a:cubicBezTo>
                <a:cubicBezTo>
                  <a:pt x="82775" y="512894"/>
                  <a:pt x="123759" y="553083"/>
                  <a:pt x="171347" y="567972"/>
                </a:cubicBezTo>
                <a:cubicBezTo>
                  <a:pt x="188036" y="576030"/>
                  <a:pt x="203537" y="579273"/>
                  <a:pt x="218572" y="581689"/>
                </a:cubicBezTo>
                <a:cubicBezTo>
                  <a:pt x="265058" y="596978"/>
                  <a:pt x="306323" y="614135"/>
                  <a:pt x="351237" y="623226"/>
                </a:cubicBezTo>
                <a:cubicBezTo>
                  <a:pt x="392340" y="624725"/>
                  <a:pt x="437947" y="608712"/>
                  <a:pt x="480960" y="588938"/>
                </a:cubicBezTo>
                <a:cubicBezTo>
                  <a:pt x="560665" y="542500"/>
                  <a:pt x="636003" y="435951"/>
                  <a:pt x="634199" y="348526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3200" dirty="0">
              <a:latin typeface="仓耳小丸子" panose="02020400000000000000" pitchFamily="18" charset="-122"/>
              <a:ea typeface="仓耳小丸子" panose="02020400000000000000" pitchFamily="18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115" name="任意多边形: 形状 114"/>
          <p:cNvSpPr/>
          <p:nvPr>
            <p:custDataLst>
              <p:tags r:id="rId11"/>
            </p:custDataLst>
          </p:nvPr>
        </p:nvSpPr>
        <p:spPr>
          <a:xfrm>
            <a:off x="756920" y="2429510"/>
            <a:ext cx="3286125" cy="2733675"/>
          </a:xfrm>
          <a:custGeom>
            <a:avLst/>
            <a:gdLst>
              <a:gd name="connsiteX0" fmla="*/ 1617 w 5174"/>
              <a:gd name="connsiteY0" fmla="*/ 744 h 4304"/>
              <a:gd name="connsiteX1" fmla="*/ 1403 w 5174"/>
              <a:gd name="connsiteY1" fmla="*/ 696 h 4304"/>
              <a:gd name="connsiteX2" fmla="*/ 511 w 5174"/>
              <a:gd name="connsiteY2" fmla="*/ 1403 h 4304"/>
              <a:gd name="connsiteX3" fmla="*/ 572 w 5174"/>
              <a:gd name="connsiteY3" fmla="*/ 1910 h 4304"/>
              <a:gd name="connsiteX4" fmla="*/ 9 w 5174"/>
              <a:gd name="connsiteY4" fmla="*/ 2894 h 4304"/>
              <a:gd name="connsiteX5" fmla="*/ 921 w 5174"/>
              <a:gd name="connsiteY5" fmla="*/ 3562 h 4304"/>
              <a:gd name="connsiteX6" fmla="*/ 999 w 5174"/>
              <a:gd name="connsiteY6" fmla="*/ 3534 h 4304"/>
              <a:gd name="connsiteX7" fmla="*/ 2532 w 5174"/>
              <a:gd name="connsiteY7" fmla="*/ 3953 h 4304"/>
              <a:gd name="connsiteX8" fmla="*/ 3668 w 5174"/>
              <a:gd name="connsiteY8" fmla="*/ 4150 h 4304"/>
              <a:gd name="connsiteX9" fmla="*/ 4054 w 5174"/>
              <a:gd name="connsiteY9" fmla="*/ 3463 h 4304"/>
              <a:gd name="connsiteX10" fmla="*/ 4675 w 5174"/>
              <a:gd name="connsiteY10" fmla="*/ 3407 h 4304"/>
              <a:gd name="connsiteX11" fmla="*/ 4681 w 5174"/>
              <a:gd name="connsiteY11" fmla="*/ 1901 h 4304"/>
              <a:gd name="connsiteX12" fmla="*/ 4402 w 5174"/>
              <a:gd name="connsiteY12" fmla="*/ 1841 h 4304"/>
              <a:gd name="connsiteX13" fmla="*/ 3638 w 5174"/>
              <a:gd name="connsiteY13" fmla="*/ 621 h 4304"/>
              <a:gd name="connsiteX14" fmla="*/ 3259 w 5174"/>
              <a:gd name="connsiteY14" fmla="*/ 695 h 4304"/>
              <a:gd name="connsiteX15" fmla="*/ 2774 w 5174"/>
              <a:gd name="connsiteY15" fmla="*/ 62 h 4304"/>
              <a:gd name="connsiteX16" fmla="*/ 1711 w 5174"/>
              <a:gd name="connsiteY16" fmla="*/ 415 h 4304"/>
              <a:gd name="connsiteX17" fmla="*/ 1618 w 5174"/>
              <a:gd name="connsiteY17" fmla="*/ 744 h 4304"/>
              <a:gd name="connsiteX18" fmla="*/ 1617 w 5174"/>
              <a:gd name="connsiteY18" fmla="*/ 744 h 4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175" h="4305">
                <a:moveTo>
                  <a:pt x="1617" y="744"/>
                </a:moveTo>
                <a:cubicBezTo>
                  <a:pt x="1549" y="718"/>
                  <a:pt x="1476" y="701"/>
                  <a:pt x="1403" y="696"/>
                </a:cubicBezTo>
                <a:cubicBezTo>
                  <a:pt x="1078" y="676"/>
                  <a:pt x="614" y="869"/>
                  <a:pt x="511" y="1403"/>
                </a:cubicBezTo>
                <a:cubicBezTo>
                  <a:pt x="473" y="1599"/>
                  <a:pt x="501" y="1770"/>
                  <a:pt x="572" y="1910"/>
                </a:cubicBezTo>
                <a:cubicBezTo>
                  <a:pt x="180" y="1991"/>
                  <a:pt x="-48" y="2337"/>
                  <a:pt x="9" y="2894"/>
                </a:cubicBezTo>
                <a:cubicBezTo>
                  <a:pt x="53" y="3319"/>
                  <a:pt x="503" y="3694"/>
                  <a:pt x="921" y="3562"/>
                </a:cubicBezTo>
                <a:cubicBezTo>
                  <a:pt x="948" y="3553"/>
                  <a:pt x="974" y="3544"/>
                  <a:pt x="999" y="3534"/>
                </a:cubicBezTo>
                <a:cubicBezTo>
                  <a:pt x="1124" y="4310"/>
                  <a:pt x="2151" y="4589"/>
                  <a:pt x="2532" y="3953"/>
                </a:cubicBezTo>
                <a:cubicBezTo>
                  <a:pt x="2767" y="4281"/>
                  <a:pt x="3228" y="4375"/>
                  <a:pt x="3668" y="4150"/>
                </a:cubicBezTo>
                <a:cubicBezTo>
                  <a:pt x="3936" y="4013"/>
                  <a:pt x="4066" y="3750"/>
                  <a:pt x="4054" y="3463"/>
                </a:cubicBezTo>
                <a:cubicBezTo>
                  <a:pt x="4223" y="3518"/>
                  <a:pt x="4427" y="3483"/>
                  <a:pt x="4675" y="3407"/>
                </a:cubicBezTo>
                <a:cubicBezTo>
                  <a:pt x="5297" y="3218"/>
                  <a:pt x="5383" y="2191"/>
                  <a:pt x="4681" y="1901"/>
                </a:cubicBezTo>
                <a:cubicBezTo>
                  <a:pt x="4592" y="1866"/>
                  <a:pt x="4498" y="1845"/>
                  <a:pt x="4402" y="1841"/>
                </a:cubicBezTo>
                <a:cubicBezTo>
                  <a:pt x="4609" y="1350"/>
                  <a:pt x="4313" y="669"/>
                  <a:pt x="3638" y="621"/>
                </a:cubicBezTo>
                <a:cubicBezTo>
                  <a:pt x="3508" y="621"/>
                  <a:pt x="3379" y="646"/>
                  <a:pt x="3259" y="695"/>
                </a:cubicBezTo>
                <a:cubicBezTo>
                  <a:pt x="3218" y="429"/>
                  <a:pt x="3062" y="181"/>
                  <a:pt x="2774" y="62"/>
                </a:cubicBezTo>
                <a:cubicBezTo>
                  <a:pt x="2426" y="-82"/>
                  <a:pt x="1917" y="19"/>
                  <a:pt x="1711" y="415"/>
                </a:cubicBezTo>
                <a:cubicBezTo>
                  <a:pt x="1658" y="517"/>
                  <a:pt x="1627" y="629"/>
                  <a:pt x="1618" y="744"/>
                </a:cubicBezTo>
                <a:lnTo>
                  <a:pt x="1617" y="744"/>
                </a:lnTo>
                <a:close/>
              </a:path>
            </a:pathLst>
          </a:custGeom>
          <a:gradFill>
            <a:gsLst>
              <a:gs pos="1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0"/>
          </a:gradFill>
          <a:ln w="127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700">
                <a:solidFill>
                  <a:srgbClr val="FFFFFF"/>
                </a:solidFill>
                <a:latin typeface="+mn-ea"/>
                <a:cs typeface="+mn-ea"/>
                <a:sym typeface="汉仪粗圆简" panose="02010600000101010101" pitchFamily="2" charset="-122"/>
              </a:rPr>
              <a:t>名称解释</a:t>
            </a:r>
            <a:endParaRPr lang="zh-CN" altLang="en-US" sz="2700">
              <a:solidFill>
                <a:srgbClr val="FFFFFF"/>
              </a:solidFill>
              <a:latin typeface="+mn-ea"/>
              <a:cs typeface="+mn-ea"/>
              <a:sym typeface="汉仪粗圆简" panose="02010600000101010101" pitchFamily="2" charset="-122"/>
            </a:endParaRPr>
          </a:p>
        </p:txBody>
      </p:sp>
      <p:sp>
        <p:nvSpPr>
          <p:cNvPr id="31" name="任意多边形: 形状 267"/>
          <p:cNvSpPr/>
          <p:nvPr>
            <p:custDataLst>
              <p:tags r:id="rId12"/>
            </p:custDataLst>
          </p:nvPr>
        </p:nvSpPr>
        <p:spPr>
          <a:xfrm>
            <a:off x="711835" y="2374265"/>
            <a:ext cx="3335020" cy="2687320"/>
          </a:xfrm>
          <a:custGeom>
            <a:avLst/>
            <a:gdLst>
              <a:gd name="connsiteX0" fmla="*/ 1074626 w 3335020"/>
              <a:gd name="connsiteY0" fmla="*/ 472641 h 2735580"/>
              <a:gd name="connsiteX1" fmla="*/ 938343 w 3335020"/>
              <a:gd name="connsiteY1" fmla="*/ 442142 h 2735580"/>
              <a:gd name="connsiteX2" fmla="*/ 372171 w 3335020"/>
              <a:gd name="connsiteY2" fmla="*/ 890618 h 2735580"/>
              <a:gd name="connsiteX3" fmla="*/ 410771 w 3335020"/>
              <a:gd name="connsiteY3" fmla="*/ 1213160 h 2735580"/>
              <a:gd name="connsiteX4" fmla="*/ 4289 w 3335020"/>
              <a:gd name="connsiteY4" fmla="*/ 1856781 h 2735580"/>
              <a:gd name="connsiteX5" fmla="*/ 632357 w 3335020"/>
              <a:gd name="connsiteY5" fmla="*/ 2261929 h 2735580"/>
              <a:gd name="connsiteX6" fmla="*/ 682210 w 3335020"/>
              <a:gd name="connsiteY6" fmla="*/ 2244147 h 2735580"/>
              <a:gd name="connsiteX7" fmla="*/ 1655428 w 3335020"/>
              <a:gd name="connsiteY7" fmla="*/ 2510307 h 2735580"/>
              <a:gd name="connsiteX8" fmla="*/ 2385678 w 3335020"/>
              <a:gd name="connsiteY8" fmla="*/ 2646593 h 2735580"/>
              <a:gd name="connsiteX9" fmla="*/ 2622007 w 3335020"/>
              <a:gd name="connsiteY9" fmla="*/ 2199131 h 2735580"/>
              <a:gd name="connsiteX10" fmla="*/ 3018698 w 3335020"/>
              <a:gd name="connsiteY10" fmla="*/ 2187877 h 2735580"/>
              <a:gd name="connsiteX11" fmla="*/ 3020274 w 3335020"/>
              <a:gd name="connsiteY11" fmla="*/ 1207420 h 2735580"/>
              <a:gd name="connsiteX12" fmla="*/ 2842916 w 3335020"/>
              <a:gd name="connsiteY12" fmla="*/ 1168819 h 2735580"/>
              <a:gd name="connsiteX13" fmla="*/ 2357995 w 3335020"/>
              <a:gd name="connsiteY13" fmla="*/ 394200 h 2735580"/>
              <a:gd name="connsiteX14" fmla="*/ 2116941 w 3335020"/>
              <a:gd name="connsiteY14" fmla="*/ 441354 h 2735580"/>
              <a:gd name="connsiteX15" fmla="*/ 1809266 w 3335020"/>
              <a:gd name="connsiteY15" fmla="*/ 39358 h 2735580"/>
              <a:gd name="connsiteX16" fmla="*/ 1134045 w 3335020"/>
              <a:gd name="connsiteY16" fmla="*/ 263315 h 2735580"/>
              <a:gd name="connsiteX17" fmla="*/ 1074963 w 3335020"/>
              <a:gd name="connsiteY17" fmla="*/ 472415 h 2735580"/>
              <a:gd name="connsiteX18" fmla="*/ 1074626 w 3335020"/>
              <a:gd name="connsiteY18" fmla="*/ 472641 h 273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335020" h="2735580" extrusionOk="0">
                <a:moveTo>
                  <a:pt x="1074626" y="472641"/>
                </a:moveTo>
                <a:cubicBezTo>
                  <a:pt x="1024827" y="451854"/>
                  <a:pt x="983886" y="445807"/>
                  <a:pt x="938343" y="442142"/>
                </a:cubicBezTo>
                <a:cubicBezTo>
                  <a:pt x="747626" y="432388"/>
                  <a:pt x="399512" y="552732"/>
                  <a:pt x="372171" y="890618"/>
                </a:cubicBezTo>
                <a:cubicBezTo>
                  <a:pt x="337406" y="1025742"/>
                  <a:pt x="364290" y="1131796"/>
                  <a:pt x="410771" y="1213160"/>
                </a:cubicBezTo>
                <a:cubicBezTo>
                  <a:pt x="116275" y="1239210"/>
                  <a:pt x="-9590" y="1513700"/>
                  <a:pt x="4289" y="1856781"/>
                </a:cubicBezTo>
                <a:cubicBezTo>
                  <a:pt x="72721" y="2131701"/>
                  <a:pt x="395100" y="2288391"/>
                  <a:pt x="632357" y="2261929"/>
                </a:cubicBezTo>
                <a:cubicBezTo>
                  <a:pt x="649031" y="2256331"/>
                  <a:pt x="663941" y="2252724"/>
                  <a:pt x="682210" y="2244147"/>
                </a:cubicBezTo>
                <a:cubicBezTo>
                  <a:pt x="686974" y="2714314"/>
                  <a:pt x="1374813" y="2967805"/>
                  <a:pt x="1655428" y="2510307"/>
                </a:cubicBezTo>
                <a:cubicBezTo>
                  <a:pt x="1845592" y="2741414"/>
                  <a:pt x="2145106" y="2798557"/>
                  <a:pt x="2385678" y="2646593"/>
                </a:cubicBezTo>
                <a:cubicBezTo>
                  <a:pt x="2541139" y="2557240"/>
                  <a:pt x="2664090" y="2409155"/>
                  <a:pt x="2622007" y="2199131"/>
                </a:cubicBezTo>
                <a:cubicBezTo>
                  <a:pt x="2741307" y="2252186"/>
                  <a:pt x="2862462" y="2244889"/>
                  <a:pt x="3018698" y="2187877"/>
                </a:cubicBezTo>
                <a:cubicBezTo>
                  <a:pt x="3425886" y="2086339"/>
                  <a:pt x="3514080" y="1450219"/>
                  <a:pt x="3020274" y="1207420"/>
                </a:cubicBezTo>
                <a:cubicBezTo>
                  <a:pt x="2971473" y="1177887"/>
                  <a:pt x="2904272" y="1169306"/>
                  <a:pt x="2842916" y="1168819"/>
                </a:cubicBezTo>
                <a:cubicBezTo>
                  <a:pt x="2890133" y="870893"/>
                  <a:pt x="2727927" y="352252"/>
                  <a:pt x="2357995" y="394200"/>
                </a:cubicBezTo>
                <a:cubicBezTo>
                  <a:pt x="2268570" y="393930"/>
                  <a:pt x="2185434" y="393859"/>
                  <a:pt x="2116941" y="441354"/>
                </a:cubicBezTo>
                <a:cubicBezTo>
                  <a:pt x="2093015" y="243026"/>
                  <a:pt x="1963941" y="131254"/>
                  <a:pt x="1809266" y="39358"/>
                </a:cubicBezTo>
                <a:cubicBezTo>
                  <a:pt x="1583399" y="-43742"/>
                  <a:pt x="1299774" y="38327"/>
                  <a:pt x="1134045" y="263315"/>
                </a:cubicBezTo>
                <a:cubicBezTo>
                  <a:pt x="1100066" y="342415"/>
                  <a:pt x="1091490" y="393000"/>
                  <a:pt x="1074963" y="472415"/>
                </a:cubicBezTo>
                <a:cubicBezTo>
                  <a:pt x="1074844" y="472474"/>
                  <a:pt x="1074764" y="472533"/>
                  <a:pt x="1074626" y="472641"/>
                </a:cubicBezTo>
                <a:close/>
              </a:path>
            </a:pathLst>
          </a:custGeom>
          <a:noFill/>
          <a:ln w="222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buClrTx/>
              <a:buSzTx/>
              <a:buFontTx/>
            </a:pPr>
            <a:endParaRPr lang="zh-CN" altLang="en-US" sz="2700">
              <a:solidFill>
                <a:schemeClr val="lt1">
                  <a:lumMod val="100000"/>
                </a:schemeClr>
              </a:solidFill>
              <a:latin typeface="汉仪粗圆简" panose="02010600000101010101" pitchFamily="2" charset="-122"/>
              <a:ea typeface="汉仪粗圆简" panose="02010600000101010101" pitchFamily="2" charset="-122"/>
              <a:cs typeface="汉仪粗圆简" panose="02010600000101010101" pitchFamily="2" charset="-122"/>
              <a:sym typeface="汉仪粗圆简" panose="02010600000101010101" pitchFamily="2" charset="-122"/>
            </a:endParaRPr>
          </a:p>
        </p:txBody>
      </p:sp>
      <p:sp>
        <p:nvSpPr>
          <p:cNvPr id="12" name="矩形 11"/>
          <p:cNvSpPr/>
          <p:nvPr>
            <p:custDataLst>
              <p:tags r:id="rId13"/>
            </p:custDataLst>
          </p:nvPr>
        </p:nvSpPr>
        <p:spPr>
          <a:xfrm>
            <a:off x="5142093" y="1948796"/>
            <a:ext cx="6299020" cy="73850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落尘面</a:t>
            </a: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--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工件朝向页面上方的平面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3" name="矩形 12"/>
          <p:cNvSpPr/>
          <p:nvPr>
            <p:custDataLst>
              <p:tags r:id="rId14"/>
            </p:custDataLst>
          </p:nvPr>
        </p:nvSpPr>
        <p:spPr>
          <a:xfrm>
            <a:off x="5142093" y="3425171"/>
            <a:ext cx="6299020" cy="73850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粗糙</a:t>
            </a: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-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应收摸起来明显不光滑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14" name="矩形 13"/>
          <p:cNvSpPr/>
          <p:nvPr>
            <p:custDataLst>
              <p:tags r:id="rId15"/>
            </p:custDataLst>
          </p:nvPr>
        </p:nvSpPr>
        <p:spPr>
          <a:xfrm>
            <a:off x="5142093" y="4920596"/>
            <a:ext cx="6299020" cy="73850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颗粒</a:t>
            </a: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-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摸起来刮手，带手套会更明显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</p:spTree>
    <p:custDataLst>
      <p:tags r:id="rId1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3" name="图片 8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01600"/>
            <a:ext cx="12124055" cy="655447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1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0.xml><?xml version="1.0" encoding="utf-8"?>
<p:tagLst xmlns:p="http://schemas.openxmlformats.org/presentationml/2006/main">
  <p:tag name="KSO_WM_UNIT_TYPE" val="i"/>
  <p:tag name="KSO_WM_UNIT_INDEX" val="55"/>
  <p:tag name="KSO_WM_BEAUTIFY_FLAG" val="#wm#"/>
  <p:tag name="KSO_WM_TAG_VERSION" val="3.0"/>
  <p:tag name="KSO_WM_UNIT_ID" val="_1*i*5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1.xml><?xml version="1.0" encoding="utf-8"?>
<p:tagLst xmlns:p="http://schemas.openxmlformats.org/presentationml/2006/main">
  <p:tag name="KSO_WM_UNIT_TYPE" val="i"/>
  <p:tag name="KSO_WM_UNIT_INDEX" val="54"/>
  <p:tag name="KSO_WM_BEAUTIFY_FLAG" val="#wm#"/>
  <p:tag name="KSO_WM_TAG_VERSION" val="3.0"/>
  <p:tag name="KSO_WM_UNIT_ID" val="_1*i*5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2.xml><?xml version="1.0" encoding="utf-8"?>
<p:tagLst xmlns:p="http://schemas.openxmlformats.org/presentationml/2006/main">
  <p:tag name="KSO_WM_UNIT_TYPE" val="i"/>
  <p:tag name="KSO_WM_UNIT_INDEX" val="57"/>
  <p:tag name="KSO_WM_BEAUTIFY_FLAG" val="#wm#"/>
  <p:tag name="KSO_WM_TAG_VERSION" val="3.0"/>
  <p:tag name="KSO_WM_UNIT_ID" val="_1*i*5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3.xml><?xml version="1.0" encoding="utf-8"?>
<p:tagLst xmlns:p="http://schemas.openxmlformats.org/presentationml/2006/main">
  <p:tag name="KSO_WM_UNIT_TYPE" val="i"/>
  <p:tag name="KSO_WM_UNIT_INDEX" val="58"/>
  <p:tag name="KSO_WM_BEAUTIFY_FLAG" val="#wm#"/>
  <p:tag name="KSO_WM_TAG_VERSION" val="3.0"/>
  <p:tag name="KSO_WM_UNIT_ID" val="_1*i*5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4.xml><?xml version="1.0" encoding="utf-8"?>
<p:tagLst xmlns:p="http://schemas.openxmlformats.org/presentationml/2006/main">
  <p:tag name="KSO_WM_UNIT_TYPE" val="i"/>
  <p:tag name="KSO_WM_UNIT_INDEX" val="59"/>
  <p:tag name="KSO_WM_BEAUTIFY_FLAG" val="#wm#"/>
  <p:tag name="KSO_WM_TAG_VERSION" val="3.0"/>
  <p:tag name="KSO_WM_UNIT_ID" val="_1*i*5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5.xml><?xml version="1.0" encoding="utf-8"?>
<p:tagLst xmlns:p="http://schemas.openxmlformats.org/presentationml/2006/main">
  <p:tag name="KSO_WM_UNIT_TYPE" val="i"/>
  <p:tag name="KSO_WM_UNIT_INDEX" val="61"/>
  <p:tag name="KSO_WM_BEAUTIFY_FLAG" val="#wm#"/>
  <p:tag name="KSO_WM_TAG_VERSION" val="3.0"/>
  <p:tag name="KSO_WM_UNIT_ID" val="_1*i*6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6.xml><?xml version="1.0" encoding="utf-8"?>
<p:tagLst xmlns:p="http://schemas.openxmlformats.org/presentationml/2006/main">
  <p:tag name="KSO_WM_UNIT_TYPE" val="i"/>
  <p:tag name="KSO_WM_UNIT_INDEX" val="62"/>
  <p:tag name="KSO_WM_BEAUTIFY_FLAG" val="#wm#"/>
  <p:tag name="KSO_WM_TAG_VERSION" val="3.0"/>
  <p:tag name="KSO_WM_UNIT_ID" val="_1*i*6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7.xml><?xml version="1.0" encoding="utf-8"?>
<p:tagLst xmlns:p="http://schemas.openxmlformats.org/presentationml/2006/main">
  <p:tag name="KSO_WM_UNIT_TYPE" val="i"/>
  <p:tag name="KSO_WM_UNIT_INDEX" val="65"/>
  <p:tag name="KSO_WM_BEAUTIFY_FLAG" val="#wm#"/>
  <p:tag name="KSO_WM_TAG_VERSION" val="3.0"/>
  <p:tag name="KSO_WM_UNIT_ID" val="_1*i*6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8.xml><?xml version="1.0" encoding="utf-8"?>
<p:tagLst xmlns:p="http://schemas.openxmlformats.org/presentationml/2006/main">
  <p:tag name="KSO_WM_UNIT_TYPE" val="i"/>
  <p:tag name="KSO_WM_UNIT_INDEX" val="71"/>
  <p:tag name="KSO_WM_BEAUTIFY_FLAG" val="#wm#"/>
  <p:tag name="KSO_WM_TAG_VERSION" val="3.0"/>
  <p:tag name="KSO_WM_UNIT_ID" val="_1*i*7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9.xml><?xml version="1.0" encoding="utf-8"?>
<p:tagLst xmlns:p="http://schemas.openxmlformats.org/presentationml/2006/main">
  <p:tag name="KSO_WM_UNIT_TYPE" val="i"/>
  <p:tag name="KSO_WM_UNIT_INDEX" val="73"/>
  <p:tag name="KSO_WM_BEAUTIFY_FLAG" val="#wm#"/>
  <p:tag name="KSO_WM_TAG_VERSION" val="3.0"/>
  <p:tag name="KSO_WM_UNIT_ID" val="_1*i*7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1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0.xml><?xml version="1.0" encoding="utf-8"?>
<p:tagLst xmlns:p="http://schemas.openxmlformats.org/presentationml/2006/main">
  <p:tag name="KSO_WM_UNIT_TYPE" val="i"/>
  <p:tag name="KSO_WM_UNIT_INDEX" val="75"/>
  <p:tag name="KSO_WM_BEAUTIFY_FLAG" val="#wm#"/>
  <p:tag name="KSO_WM_TAG_VERSION" val="3.0"/>
  <p:tag name="KSO_WM_UNIT_ID" val="_1*i*7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1.xml><?xml version="1.0" encoding="utf-8"?>
<p:tagLst xmlns:p="http://schemas.openxmlformats.org/presentationml/2006/main">
  <p:tag name="KSO_WM_UNIT_TYPE" val="i"/>
  <p:tag name="KSO_WM_UNIT_INDEX" val="76"/>
  <p:tag name="KSO_WM_BEAUTIFY_FLAG" val="#wm#"/>
  <p:tag name="KSO_WM_TAG_VERSION" val="3.0"/>
  <p:tag name="KSO_WM_UNIT_ID" val="_1*i*7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2.xml><?xml version="1.0" encoding="utf-8"?>
<p:tagLst xmlns:p="http://schemas.openxmlformats.org/presentationml/2006/main">
  <p:tag name="KSO_WM_UNIT_TYPE" val="i"/>
  <p:tag name="KSO_WM_UNIT_INDEX" val="49"/>
  <p:tag name="KSO_WM_BEAUTIFY_FLAG" val="#wm#"/>
  <p:tag name="KSO_WM_TAG_VERSION" val="3.0"/>
  <p:tag name="KSO_WM_UNIT_ID" val="_1*i*4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3.xml><?xml version="1.0" encoding="utf-8"?>
<p:tagLst xmlns:p="http://schemas.openxmlformats.org/presentationml/2006/main">
  <p:tag name="KSO_WM_UNIT_TYPE" val="i"/>
  <p:tag name="KSO_WM_UNIT_INDEX" val="50"/>
  <p:tag name="KSO_WM_BEAUTIFY_FLAG" val="#wm#"/>
  <p:tag name="KSO_WM_TAG_VERSION" val="3.0"/>
  <p:tag name="KSO_WM_UNIT_ID" val="_1*i*5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4.xml><?xml version="1.0" encoding="utf-8"?>
<p:tagLst xmlns:p="http://schemas.openxmlformats.org/presentationml/2006/main">
  <p:tag name="KSO_WM_UNIT_TYPE" val="i"/>
  <p:tag name="KSO_WM_UNIT_INDEX" val="63"/>
  <p:tag name="KSO_WM_BEAUTIFY_FLAG" val="#wm#"/>
  <p:tag name="KSO_WM_TAG_VERSION" val="3.0"/>
  <p:tag name="KSO_WM_UNIT_ID" val="_1*i*6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5.xml><?xml version="1.0" encoding="utf-8"?>
<p:tagLst xmlns:p="http://schemas.openxmlformats.org/presentationml/2006/main">
  <p:tag name="KSO_WM_UNIT_TYPE" val="i"/>
  <p:tag name="KSO_WM_UNIT_INDEX" val="46"/>
  <p:tag name="KSO_WM_BEAUTIFY_FLAG" val="#wm#"/>
  <p:tag name="KSO_WM_TAG_VERSION" val="3.0"/>
  <p:tag name="KSO_WM_UNIT_ID" val="_1*i*4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6.xml><?xml version="1.0" encoding="utf-8"?>
<p:tagLst xmlns:p="http://schemas.openxmlformats.org/presentationml/2006/main">
  <p:tag name="KSO_WM_UNIT_TYPE" val="i"/>
  <p:tag name="KSO_WM_UNIT_INDEX" val="74"/>
  <p:tag name="KSO_WM_BEAUTIFY_FLAG" val="#wm#"/>
  <p:tag name="KSO_WM_TAG_VERSION" val="3.0"/>
  <p:tag name="KSO_WM_UNIT_ID" val="_1*i*7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7.xml><?xml version="1.0" encoding="utf-8"?>
<p:tagLst xmlns:p="http://schemas.openxmlformats.org/presentationml/2006/main">
  <p:tag name="KSO_WM_UNIT_TYPE" val="i"/>
  <p:tag name="KSO_WM_UNIT_INDEX" val="38"/>
  <p:tag name="KSO_WM_BEAUTIFY_FLAG" val="#wm#"/>
  <p:tag name="KSO_WM_TAG_VERSION" val="3.0"/>
  <p:tag name="KSO_WM_UNIT_ID" val="_1*i*3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8.xml><?xml version="1.0" encoding="utf-8"?>
<p:tagLst xmlns:p="http://schemas.openxmlformats.org/presentationml/2006/main">
  <p:tag name="KSO_WM_UNIT_TYPE" val="i"/>
  <p:tag name="KSO_WM_UNIT_INDEX" val="36"/>
  <p:tag name="KSO_WM_BEAUTIFY_FLAG" val="#wm#"/>
  <p:tag name="KSO_WM_TAG_VERSION" val="3.0"/>
  <p:tag name="KSO_WM_UNIT_ID" val="_1*i*3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9.xml><?xml version="1.0" encoding="utf-8"?>
<p:tagLst xmlns:p="http://schemas.openxmlformats.org/presentationml/2006/main">
  <p:tag name="KSO_WM_UNIT_TYPE" val="i"/>
  <p:tag name="KSO_WM_UNIT_INDEX" val="43"/>
  <p:tag name="KSO_WM_BEAUTIFY_FLAG" val="#wm#"/>
  <p:tag name="KSO_WM_TAG_VERSION" val="3.0"/>
  <p:tag name="KSO_WM_UNIT_ID" val="_1*i*4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1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0.xml><?xml version="1.0" encoding="utf-8"?>
<p:tagLst xmlns:p="http://schemas.openxmlformats.org/presentationml/2006/main">
  <p:tag name="KSO_WM_UNIT_TYPE" val="i"/>
  <p:tag name="KSO_WM_UNIT_INDEX" val="39"/>
  <p:tag name="KSO_WM_BEAUTIFY_FLAG" val="#wm#"/>
  <p:tag name="KSO_WM_TAG_VERSION" val="3.0"/>
  <p:tag name="KSO_WM_UNIT_ID" val="_1*i*3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1.xml><?xml version="1.0" encoding="utf-8"?>
<p:tagLst xmlns:p="http://schemas.openxmlformats.org/presentationml/2006/main">
  <p:tag name="KSO_WM_UNIT_TYPE" val="i"/>
  <p:tag name="KSO_WM_UNIT_INDEX" val="52"/>
  <p:tag name="KSO_WM_BEAUTIFY_FLAG" val="#wm#"/>
  <p:tag name="KSO_WM_TAG_VERSION" val="3.0"/>
  <p:tag name="KSO_WM_UNIT_ID" val="_1*i*5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2.xml><?xml version="1.0" encoding="utf-8"?>
<p:tagLst xmlns:p="http://schemas.openxmlformats.org/presentationml/2006/main">
  <p:tag name="KSO_WM_UNIT_TYPE" val="i"/>
  <p:tag name="KSO_WM_UNIT_INDEX" val="60"/>
  <p:tag name="KSO_WM_BEAUTIFY_FLAG" val="#wm#"/>
  <p:tag name="KSO_WM_TAG_VERSION" val="3.0"/>
  <p:tag name="KSO_WM_UNIT_ID" val="_1*i*6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3.xml><?xml version="1.0" encoding="utf-8"?>
<p:tagLst xmlns:p="http://schemas.openxmlformats.org/presentationml/2006/main">
  <p:tag name="KSO_WM_UNIT_TYPE" val="i"/>
  <p:tag name="KSO_WM_UNIT_INDEX" val="108"/>
  <p:tag name="KSO_WM_BEAUTIFY_FLAG" val="#wm#"/>
  <p:tag name="KSO_WM_TAG_VERSION" val="3.0"/>
  <p:tag name="KSO_WM_UNIT_ID" val="_1*i*10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4.xml><?xml version="1.0" encoding="utf-8"?>
<p:tagLst xmlns:p="http://schemas.openxmlformats.org/presentationml/2006/main">
  <p:tag name="KSO_WM_UNIT_TYPE" val="i"/>
  <p:tag name="KSO_WM_UNIT_INDEX" val="109"/>
  <p:tag name="KSO_WM_BEAUTIFY_FLAG" val="#wm#"/>
  <p:tag name="KSO_WM_TAG_VERSION" val="3.0"/>
  <p:tag name="KSO_WM_UNIT_ID" val="_1*i*10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5.xml><?xml version="1.0" encoding="utf-8"?>
<p:tagLst xmlns:p="http://schemas.openxmlformats.org/presentationml/2006/main">
  <p:tag name="KSO_WM_UNIT_TYPE" val="i"/>
  <p:tag name="KSO_WM_UNIT_INDEX" val="106"/>
  <p:tag name="KSO_WM_BEAUTIFY_FLAG" val="#wm#"/>
  <p:tag name="KSO_WM_TAG_VERSION" val="3.0"/>
  <p:tag name="KSO_WM_UNIT_ID" val="_1*i*10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6.xml><?xml version="1.0" encoding="utf-8"?>
<p:tagLst xmlns:p="http://schemas.openxmlformats.org/presentationml/2006/main">
  <p:tag name="KSO_WM_UNIT_TYPE" val="i"/>
  <p:tag name="KSO_WM_UNIT_INDEX" val="68"/>
  <p:tag name="KSO_WM_BEAUTIFY_FLAG" val="#wm#"/>
  <p:tag name="KSO_WM_TAG_VERSION" val="3.0"/>
  <p:tag name="KSO_WM_UNIT_ID" val="_1*i*6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7.xml><?xml version="1.0" encoding="utf-8"?>
<p:tagLst xmlns:p="http://schemas.openxmlformats.org/presentationml/2006/main">
  <p:tag name="KSO_WM_UNIT_TYPE" val="i"/>
  <p:tag name="KSO_WM_UNIT_INDEX" val="104"/>
  <p:tag name="KSO_WM_BEAUTIFY_FLAG" val="#wm#"/>
  <p:tag name="KSO_WM_TAG_VERSION" val="3.0"/>
  <p:tag name="KSO_WM_UNIT_ID" val="_1*i*10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8.xml><?xml version="1.0" encoding="utf-8"?>
<p:tagLst xmlns:p="http://schemas.openxmlformats.org/presentationml/2006/main">
  <p:tag name="KSO_WM_UNIT_TYPE" val="i"/>
  <p:tag name="KSO_WM_UNIT_INDEX" val="107"/>
  <p:tag name="KSO_WM_BEAUTIFY_FLAG" val="#wm#"/>
  <p:tag name="KSO_WM_TAG_VERSION" val="3.0"/>
  <p:tag name="KSO_WM_UNIT_ID" val="_1*i*10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9.xml><?xml version="1.0" encoding="utf-8"?>
<p:tagLst xmlns:p="http://schemas.openxmlformats.org/presentationml/2006/main">
  <p:tag name="KSO_WM_UNIT_TYPE" val="i"/>
  <p:tag name="KSO_WM_UNIT_INDEX" val="111"/>
  <p:tag name="KSO_WM_BEAUTIFY_FLAG" val="#wm#"/>
  <p:tag name="KSO_WM_TAG_VERSION" val="3.0"/>
  <p:tag name="KSO_WM_UNIT_ID" val="_1*i*1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1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0.xml><?xml version="1.0" encoding="utf-8"?>
<p:tagLst xmlns:p="http://schemas.openxmlformats.org/presentationml/2006/main">
  <p:tag name="KSO_WM_UNIT_TYPE" val="i"/>
  <p:tag name="KSO_WM_UNIT_INDEX" val="41"/>
  <p:tag name="KSO_WM_BEAUTIFY_FLAG" val="#wm#"/>
  <p:tag name="KSO_WM_TAG_VERSION" val="3.0"/>
  <p:tag name="KSO_WM_UNIT_ID" val="_1*i*4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编辑母版标题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8"/>
</p:tagLst>
</file>

<file path=ppt/tags/tag132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52"/>
</p:tagLst>
</file>

<file path=ppt/tags/tag133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4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5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6.xml><?xml version="1.0" encoding="utf-8"?>
<p:tagLst xmlns:p="http://schemas.openxmlformats.org/presentationml/2006/main">
  <p:tag name="KSO_WM_UNIT_TYPE" val="f"/>
  <p:tag name="KSO_WM_UNIT_SUBTYPE" val="e"/>
  <p:tag name="KSO_WM_UNIT_INDEX" val="2"/>
  <p:tag name="KSO_WM_BEAUTIFY_FLAG" val="#wm#"/>
  <p:tag name="KSO_WM_TAG_VERSION" val="3.0"/>
  <p:tag name="KSO_WM_UNIT_PRESET_TEXT" val="年号"/>
  <p:tag name="KSO_WM_UNIT_ID" val="_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3"/>
  <p:tag name="KSO_WM_UNIT_TEXT_LAYER_COUNT" val="1"/>
</p:tagLst>
</file>

<file path=ppt/tags/tag137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26"/>
  <p:tag name="KSO_WM_UNIT_TEXT_LAYER_COUNT" val="1"/>
</p:tagLst>
</file>

<file path=ppt/tags/tag138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9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1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0.xml><?xml version="1.0" encoding="utf-8"?>
<p:tagLst xmlns:p="http://schemas.openxmlformats.org/presentationml/2006/main">
  <p:tag name="KSO_WM_UNIT_TYPE" val="i"/>
  <p:tag name="KSO_WM_UNIT_INDEX" val="110"/>
  <p:tag name="KSO_WM_BEAUTIFY_FLAG" val="#wm#"/>
  <p:tag name="KSO_WM_TAG_VERSION" val="3.0"/>
  <p:tag name="KSO_WM_UNIT_ID" val="_1*i*1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1.xml><?xml version="1.0" encoding="utf-8"?>
<p:tagLst xmlns:p="http://schemas.openxmlformats.org/presentationml/2006/main">
  <p:tag name="KSO_WM_UNIT_TYPE" val="i"/>
  <p:tag name="KSO_WM_UNIT_INDEX" val="64"/>
  <p:tag name="KSO_WM_BEAUTIFY_FLAG" val="#wm#"/>
  <p:tag name="KSO_WM_TAG_VERSION" val="3.0"/>
  <p:tag name="KSO_WM_UNIT_ID" val="_1*i*6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2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1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2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44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2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145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6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7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8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3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9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3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0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3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标题"/>
  <p:tag name="KSO_WM_UNIT_ID" val="_3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1"/>
  <p:tag name="KSO_WM_UNIT_VALUE" val="2"/>
</p:tagLst>
</file>

<file path=ppt/tags/tag152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3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4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5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4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6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4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7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4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8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4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9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4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0.xml><?xml version="1.0" encoding="utf-8"?>
<p:tagLst xmlns:p="http://schemas.openxmlformats.org/presentationml/2006/main">
  <p:tag name="KSO_WM_UNIT_TYPE" val="i"/>
  <p:tag name="KSO_WM_UNIT_INDEX" val="97"/>
  <p:tag name="KSO_WM_BEAUTIFY_FLAG" val="#wm#"/>
  <p:tag name="KSO_WM_TAG_VERSION" val="3.0"/>
  <p:tag name="KSO_WM_UNIT_ID" val="_4*i*9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1.xml><?xml version="1.0" encoding="utf-8"?>
<p:tagLst xmlns:p="http://schemas.openxmlformats.org/presentationml/2006/main">
  <p:tag name="KSO_WM_UNIT_TYPE" val="i"/>
  <p:tag name="KSO_WM_UNIT_INDEX" val="88"/>
  <p:tag name="KSO_WM_BEAUTIFY_FLAG" val="#wm#"/>
  <p:tag name="KSO_WM_TAG_VERSION" val="3.0"/>
  <p:tag name="KSO_WM_UNIT_ID" val="_4*i*8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2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4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3.xml><?xml version="1.0" encoding="utf-8"?>
<p:tagLst xmlns:p="http://schemas.openxmlformats.org/presentationml/2006/main">
  <p:tag name="KSO_WM_UNIT_TYPE" val="i"/>
  <p:tag name="KSO_WM_UNIT_INDEX" val="87"/>
  <p:tag name="KSO_WM_BEAUTIFY_FLAG" val="#wm#"/>
  <p:tag name="KSO_WM_TAG_VERSION" val="3.0"/>
  <p:tag name="KSO_WM_UNIT_ID" val="_4*i*8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4.xml><?xml version="1.0" encoding="utf-8"?>
<p:tagLst xmlns:p="http://schemas.openxmlformats.org/presentationml/2006/main">
  <p:tag name="KSO_WM_UNIT_TYPE" val="i"/>
  <p:tag name="KSO_WM_UNIT_INDEX" val="40"/>
  <p:tag name="KSO_WM_BEAUTIFY_FLAG" val="#wm#"/>
  <p:tag name="KSO_WM_TAG_VERSION" val="3.0"/>
  <p:tag name="KSO_WM_UNIT_ID" val="_4*i*4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5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4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6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4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7.xml><?xml version="1.0" encoding="utf-8"?>
<p:tagLst xmlns:p="http://schemas.openxmlformats.org/presentationml/2006/main">
  <p:tag name="KSO_WM_UNIT_TYPE" val="i"/>
  <p:tag name="KSO_WM_UNIT_INDEX" val="94"/>
  <p:tag name="KSO_WM_BEAUTIFY_FLAG" val="#wm#"/>
  <p:tag name="KSO_WM_TAG_VERSION" val="3.0"/>
  <p:tag name="KSO_WM_UNIT_ID" val="_4*i*9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8.xml><?xml version="1.0" encoding="utf-8"?>
<p:tagLst xmlns:p="http://schemas.openxmlformats.org/presentationml/2006/main">
  <p:tag name="KSO_WM_UNIT_TYPE" val="i"/>
  <p:tag name="KSO_WM_UNIT_INDEX" val="92"/>
  <p:tag name="KSO_WM_BEAUTIFY_FLAG" val="#wm#"/>
  <p:tag name="KSO_WM_TAG_VERSION" val="3.0"/>
  <p:tag name="KSO_WM_UNIT_ID" val="_4*i*9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9.xml><?xml version="1.0" encoding="utf-8"?>
<p:tagLst xmlns:p="http://schemas.openxmlformats.org/presentationml/2006/main">
  <p:tag name="KSO_WM_UNIT_TYPE" val="i"/>
  <p:tag name="KSO_WM_UNIT_INDEX" val="90"/>
  <p:tag name="KSO_WM_BEAUTIFY_FLAG" val="#wm#"/>
  <p:tag name="KSO_WM_TAG_VERSION" val="3.0"/>
  <p:tag name="KSO_WM_UNIT_ID" val="_4*i*9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0.xml><?xml version="1.0" encoding="utf-8"?>
<p:tagLst xmlns:p="http://schemas.openxmlformats.org/presentationml/2006/main">
  <p:tag name="KSO_WM_UNIT_TYPE" val="i"/>
  <p:tag name="KSO_WM_UNIT_INDEX" val="95"/>
  <p:tag name="KSO_WM_BEAUTIFY_FLAG" val="#wm#"/>
  <p:tag name="KSO_WM_TAG_VERSION" val="3.0"/>
  <p:tag name="KSO_WM_UNIT_ID" val="_4*i*9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1.xml><?xml version="1.0" encoding="utf-8"?>
<p:tagLst xmlns:p="http://schemas.openxmlformats.org/presentationml/2006/main">
  <p:tag name="KSO_WM_UNIT_TYPE" val="i"/>
  <p:tag name="KSO_WM_UNIT_INDEX" val="93"/>
  <p:tag name="KSO_WM_BEAUTIFY_FLAG" val="#wm#"/>
  <p:tag name="KSO_WM_TAG_VERSION" val="3.0"/>
  <p:tag name="KSO_WM_UNIT_ID" val="_4*i*9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2.xml><?xml version="1.0" encoding="utf-8"?>
<p:tagLst xmlns:p="http://schemas.openxmlformats.org/presentationml/2006/main">
  <p:tag name="KSO_WM_UNIT_TYPE" val="i"/>
  <p:tag name="KSO_WM_UNIT_INDEX" val="54"/>
  <p:tag name="KSO_WM_BEAUTIFY_FLAG" val="#wm#"/>
  <p:tag name="KSO_WM_TAG_VERSION" val="3.0"/>
  <p:tag name="KSO_WM_UNIT_ID" val="_4*i*5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3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4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4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4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5.xml><?xml version="1.0" encoding="utf-8"?>
<p:tagLst xmlns:p="http://schemas.openxmlformats.org/presentationml/2006/main">
  <p:tag name="KSO_WM_UNIT_TYPE" val="i"/>
  <p:tag name="KSO_WM_UNIT_INDEX" val="53"/>
  <p:tag name="KSO_WM_BEAUTIFY_FLAG" val="#wm#"/>
  <p:tag name="KSO_WM_TAG_VERSION" val="3.0"/>
  <p:tag name="KSO_WM_UNIT_ID" val="_4*i*5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6.xml><?xml version="1.0" encoding="utf-8"?>
<p:tagLst xmlns:p="http://schemas.openxmlformats.org/presentationml/2006/main">
  <p:tag name="KSO_WM_UNIT_TYPE" val="i"/>
  <p:tag name="KSO_WM_UNIT_INDEX" val="72"/>
  <p:tag name="KSO_WM_BEAUTIFY_FLAG" val="#wm#"/>
  <p:tag name="KSO_WM_TAG_VERSION" val="3.0"/>
  <p:tag name="KSO_WM_UNIT_ID" val="_4*i*7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7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4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8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4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9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4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0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4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1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4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4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3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4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4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4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5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4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6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4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7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4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8.xml><?xml version="1.0" encoding="utf-8"?>
<p:tagLst xmlns:p="http://schemas.openxmlformats.org/presentationml/2006/main">
  <p:tag name="KSO_WM_UNIT_TYPE" val="i"/>
  <p:tag name="KSO_WM_UNIT_INDEX" val="70"/>
  <p:tag name="KSO_WM_BEAUTIFY_FLAG" val="#wm#"/>
  <p:tag name="KSO_WM_TAG_VERSION" val="3.0"/>
  <p:tag name="KSO_WM_UNIT_ID" val="_4*i*7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9.xml><?xml version="1.0" encoding="utf-8"?>
<p:tagLst xmlns:p="http://schemas.openxmlformats.org/presentationml/2006/main">
  <p:tag name="KSO_WM_UNIT_TYPE" val="i"/>
  <p:tag name="KSO_WM_UNIT_INDEX" val="86"/>
  <p:tag name="KSO_WM_BEAUTIFY_FLAG" val="#wm#"/>
  <p:tag name="KSO_WM_TAG_VERSION" val="3.0"/>
  <p:tag name="KSO_WM_UNIT_ID" val="_4*i*8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0.xml><?xml version="1.0" encoding="utf-8"?>
<p:tagLst xmlns:p="http://schemas.openxmlformats.org/presentationml/2006/main">
  <p:tag name="KSO_WM_UNIT_TYPE" val="i"/>
  <p:tag name="KSO_WM_UNIT_INDEX" val="82"/>
  <p:tag name="KSO_WM_BEAUTIFY_FLAG" val="#wm#"/>
  <p:tag name="KSO_WM_TAG_VERSION" val="3.0"/>
  <p:tag name="KSO_WM_UNIT_ID" val="_4*i*8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1.xml><?xml version="1.0" encoding="utf-8"?>
<p:tagLst xmlns:p="http://schemas.openxmlformats.org/presentationml/2006/main">
  <p:tag name="KSO_WM_UNIT_TYPE" val="i"/>
  <p:tag name="KSO_WM_UNIT_INDEX" val="89"/>
  <p:tag name="KSO_WM_BEAUTIFY_FLAG" val="#wm#"/>
  <p:tag name="KSO_WM_TAG_VERSION" val="3.0"/>
  <p:tag name="KSO_WM_UNIT_ID" val="_4*i*8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2.xml><?xml version="1.0" encoding="utf-8"?>
<p:tagLst xmlns:p="http://schemas.openxmlformats.org/presentationml/2006/main">
  <p:tag name="KSO_WM_UNIT_TYPE" val="i"/>
  <p:tag name="KSO_WM_UNIT_INDEX" val="85"/>
  <p:tag name="KSO_WM_BEAUTIFY_FLAG" val="#wm#"/>
  <p:tag name="KSO_WM_TAG_VERSION" val="3.0"/>
  <p:tag name="KSO_WM_UNIT_ID" val="_4*i*8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3.xml><?xml version="1.0" encoding="utf-8"?>
<p:tagLst xmlns:p="http://schemas.openxmlformats.org/presentationml/2006/main">
  <p:tag name="KSO_WM_UNIT_TYPE" val="i"/>
  <p:tag name="KSO_WM_UNIT_INDEX" val="79"/>
  <p:tag name="KSO_WM_BEAUTIFY_FLAG" val="#wm#"/>
  <p:tag name="KSO_WM_TAG_VERSION" val="3.0"/>
  <p:tag name="KSO_WM_UNIT_ID" val="_4*i*7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4.xml><?xml version="1.0" encoding="utf-8"?>
<p:tagLst xmlns:p="http://schemas.openxmlformats.org/presentationml/2006/main">
  <p:tag name="KSO_WM_UNIT_TYPE" val="i"/>
  <p:tag name="KSO_WM_UNIT_INDEX" val="36"/>
  <p:tag name="KSO_WM_BEAUTIFY_FLAG" val="#wm#"/>
  <p:tag name="KSO_WM_TAG_VERSION" val="3.0"/>
  <p:tag name="KSO_WM_UNIT_ID" val="_4*i*3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5.xml><?xml version="1.0" encoding="utf-8"?>
<p:tagLst xmlns:p="http://schemas.openxmlformats.org/presentationml/2006/main">
  <p:tag name="KSO_WM_UNIT_TYPE" val="i"/>
  <p:tag name="KSO_WM_UNIT_INDEX" val="34"/>
  <p:tag name="KSO_WM_BEAUTIFY_FLAG" val="#wm#"/>
  <p:tag name="KSO_WM_TAG_VERSION" val="3.0"/>
  <p:tag name="KSO_WM_UNIT_ID" val="_4*i*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6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4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7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4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8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4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9.xml><?xml version="1.0" encoding="utf-8"?>
<p:tagLst xmlns:p="http://schemas.openxmlformats.org/presentationml/2006/main">
  <p:tag name="KSO_WM_UNIT_TYPE" val="i"/>
  <p:tag name="KSO_WM_UNIT_INDEX" val="55"/>
  <p:tag name="KSO_WM_BEAUTIFY_FLAG" val="#wm#"/>
  <p:tag name="KSO_WM_TAG_VERSION" val="3.0"/>
  <p:tag name="KSO_WM_UNIT_ID" val="_4*i*5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.xml><?xml version="1.0" encoding="utf-8"?>
<p:tagLst xmlns:p="http://schemas.openxmlformats.org/presentationml/2006/main">
  <p:tag name="KSO_WM_UNIT_TYPE" val="i"/>
  <p:tag name="KSO_WM_UNIT_INDEX" val="130"/>
  <p:tag name="KSO_WM_BEAUTIFY_FLAG" val="#wm#"/>
  <p:tag name="KSO_WM_TAG_VERSION" val="3.0"/>
  <p:tag name="KSO_WM_UNIT_ID" val="_1*i*1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0.xml><?xml version="1.0" encoding="utf-8"?>
<p:tagLst xmlns:p="http://schemas.openxmlformats.org/presentationml/2006/main">
  <p:tag name="KSO_WM_UNIT_TYPE" val="i"/>
  <p:tag name="KSO_WM_UNIT_INDEX" val="56"/>
  <p:tag name="KSO_WM_BEAUTIFY_FLAG" val="#wm#"/>
  <p:tag name="KSO_WM_TAG_VERSION" val="3.0"/>
  <p:tag name="KSO_WM_UNIT_ID" val="_4*i*5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1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4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2.xml><?xml version="1.0" encoding="utf-8"?>
<p:tagLst xmlns:p="http://schemas.openxmlformats.org/presentationml/2006/main">
  <p:tag name="KSO_WM_UNIT_TYPE" val="i"/>
  <p:tag name="KSO_WM_UNIT_INDEX" val="64"/>
  <p:tag name="KSO_WM_BEAUTIFY_FLAG" val="#wm#"/>
  <p:tag name="KSO_WM_TAG_VERSION" val="3.0"/>
  <p:tag name="KSO_WM_UNIT_ID" val="_4*i*6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3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4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4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4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5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4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6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4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7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4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8.xml><?xml version="1.0" encoding="utf-8"?>
<p:tagLst xmlns:p="http://schemas.openxmlformats.org/presentationml/2006/main">
  <p:tag name="KSO_WM_UNIT_TYPE" val="i"/>
  <p:tag name="KSO_WM_UNIT_INDEX" val="51"/>
  <p:tag name="KSO_WM_BEAUTIFY_FLAG" val="#wm#"/>
  <p:tag name="KSO_WM_TAG_VERSION" val="3.0"/>
  <p:tag name="KSO_WM_UNIT_ID" val="_4*i*5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9.xml><?xml version="1.0" encoding="utf-8"?>
<p:tagLst xmlns:p="http://schemas.openxmlformats.org/presentationml/2006/main">
  <p:tag name="KSO_WM_UNIT_TYPE" val="i"/>
  <p:tag name="KSO_WM_UNIT_INDEX" val="52"/>
  <p:tag name="KSO_WM_BEAUTIFY_FLAG" val="#wm#"/>
  <p:tag name="KSO_WM_TAG_VERSION" val="3.0"/>
  <p:tag name="KSO_WM_UNIT_ID" val="_4*i*5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1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0.xml><?xml version="1.0" encoding="utf-8"?>
<p:tagLst xmlns:p="http://schemas.openxmlformats.org/presentationml/2006/main">
  <p:tag name="KSO_WM_UNIT_TYPE" val="i"/>
  <p:tag name="KSO_WM_UNIT_INDEX" val="48"/>
  <p:tag name="KSO_WM_BEAUTIFY_FLAG" val="#wm#"/>
  <p:tag name="KSO_WM_TAG_VERSION" val="3.0"/>
  <p:tag name="KSO_WM_UNIT_ID" val="_4*i*4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1.xml><?xml version="1.0" encoding="utf-8"?>
<p:tagLst xmlns:p="http://schemas.openxmlformats.org/presentationml/2006/main">
  <p:tag name="KSO_WM_UNIT_TYPE" val="i"/>
  <p:tag name="KSO_WM_UNIT_INDEX" val="47"/>
  <p:tag name="KSO_WM_BEAUTIFY_FLAG" val="#wm#"/>
  <p:tag name="KSO_WM_TAG_VERSION" val="3.0"/>
  <p:tag name="KSO_WM_UNIT_ID" val="_4*i*4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2.xml><?xml version="1.0" encoding="utf-8"?>
<p:tagLst xmlns:p="http://schemas.openxmlformats.org/presentationml/2006/main">
  <p:tag name="KSO_WM_UNIT_TYPE" val="i"/>
  <p:tag name="KSO_WM_UNIT_INDEX" val="45"/>
  <p:tag name="KSO_WM_BEAUTIFY_FLAG" val="#wm#"/>
  <p:tag name="KSO_WM_TAG_VERSION" val="3.0"/>
  <p:tag name="KSO_WM_UNIT_ID" val="_4*i*4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3.xml><?xml version="1.0" encoding="utf-8"?>
<p:tagLst xmlns:p="http://schemas.openxmlformats.org/presentationml/2006/main">
  <p:tag name="KSO_WM_UNIT_TYPE" val="i"/>
  <p:tag name="KSO_WM_UNIT_INDEX" val="41"/>
  <p:tag name="KSO_WM_BEAUTIFY_FLAG" val="#wm#"/>
  <p:tag name="KSO_WM_TAG_VERSION" val="3.0"/>
  <p:tag name="KSO_WM_UNIT_ID" val="_4*i*4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4.xml><?xml version="1.0" encoding="utf-8"?>
<p:tagLst xmlns:p="http://schemas.openxmlformats.org/presentationml/2006/main">
  <p:tag name="KSO_WM_UNIT_TYPE" val="i"/>
  <p:tag name="KSO_WM_UNIT_INDEX" val="42"/>
  <p:tag name="KSO_WM_BEAUTIFY_FLAG" val="#wm#"/>
  <p:tag name="KSO_WM_TAG_VERSION" val="3.0"/>
  <p:tag name="KSO_WM_UNIT_ID" val="_4*i*4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5.xml><?xml version="1.0" encoding="utf-8"?>
<p:tagLst xmlns:p="http://schemas.openxmlformats.org/presentationml/2006/main">
  <p:tag name="KSO_WM_UNIT_TYPE" val="i"/>
  <p:tag name="KSO_WM_UNIT_INDEX" val="43"/>
  <p:tag name="KSO_WM_BEAUTIFY_FLAG" val="#wm#"/>
  <p:tag name="KSO_WM_TAG_VERSION" val="3.0"/>
  <p:tag name="KSO_WM_UNIT_ID" val="_4*i*4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6.xml><?xml version="1.0" encoding="utf-8"?>
<p:tagLst xmlns:p="http://schemas.openxmlformats.org/presentationml/2006/main">
  <p:tag name="KSO_WM_UNIT_TYPE" val="i"/>
  <p:tag name="KSO_WM_UNIT_INDEX" val="44"/>
  <p:tag name="KSO_WM_BEAUTIFY_FLAG" val="#wm#"/>
  <p:tag name="KSO_WM_TAG_VERSION" val="3.0"/>
  <p:tag name="KSO_WM_UNIT_ID" val="_4*i*4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7.xml><?xml version="1.0" encoding="utf-8"?>
<p:tagLst xmlns:p="http://schemas.openxmlformats.org/presentationml/2006/main">
  <p:tag name="KSO_WM_UNIT_TYPE" val="i"/>
  <p:tag name="KSO_WM_UNIT_INDEX" val="39"/>
  <p:tag name="KSO_WM_BEAUTIFY_FLAG" val="#wm#"/>
  <p:tag name="KSO_WM_TAG_VERSION" val="3.0"/>
  <p:tag name="KSO_WM_UNIT_ID" val="_4*i*3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8.xml><?xml version="1.0" encoding="utf-8"?>
<p:tagLst xmlns:p="http://schemas.openxmlformats.org/presentationml/2006/main">
  <p:tag name="KSO_WM_UNIT_TYPE" val="i"/>
  <p:tag name="KSO_WM_UNIT_INDEX" val="37"/>
  <p:tag name="KSO_WM_BEAUTIFY_FLAG" val="#wm#"/>
  <p:tag name="KSO_WM_TAG_VERSION" val="3.0"/>
  <p:tag name="KSO_WM_UNIT_ID" val="_4*i*3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9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4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.xml><?xml version="1.0" encoding="utf-8"?>
<p:tagLst xmlns:p="http://schemas.openxmlformats.org/presentationml/2006/main">
  <p:tag name="KSO_WM_UNIT_TYPE" val="i"/>
  <p:tag name="KSO_WM_UNIT_INDEX" val="120"/>
  <p:tag name="KSO_WM_BEAUTIFY_FLAG" val="#wm#"/>
  <p:tag name="KSO_WM_TAG_VERSION" val="3.0"/>
  <p:tag name="KSO_WM_UNIT_ID" val="_1*i*1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0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4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1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4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2.xml><?xml version="1.0" encoding="utf-8"?>
<p:tagLst xmlns:p="http://schemas.openxmlformats.org/presentationml/2006/main">
  <p:tag name="KSO_WM_UNIT_TYPE" val="i"/>
  <p:tag name="KSO_WM_UNIT_INDEX" val="35"/>
  <p:tag name="KSO_WM_BEAUTIFY_FLAG" val="#wm#"/>
  <p:tag name="KSO_WM_TAG_VERSION" val="3.0"/>
  <p:tag name="KSO_WM_UNIT_ID" val="_4*i*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3.xml><?xml version="1.0" encoding="utf-8"?>
<p:tagLst xmlns:p="http://schemas.openxmlformats.org/presentationml/2006/main">
  <p:tag name="KSO_WM_UNIT_TYPE" val="i"/>
  <p:tag name="KSO_WM_UNIT_INDEX" val="38"/>
  <p:tag name="KSO_WM_BEAUTIFY_FLAG" val="#wm#"/>
  <p:tag name="KSO_WM_TAG_VERSION" val="3.0"/>
  <p:tag name="KSO_WM_UNIT_ID" val="_4*i*3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4.xml><?xml version="1.0" encoding="utf-8"?>
<p:tagLst xmlns:p="http://schemas.openxmlformats.org/presentationml/2006/main">
  <p:tag name="KSO_WM_UNIT_TYPE" val="i"/>
  <p:tag name="KSO_WM_UNIT_INDEX" val="46"/>
  <p:tag name="KSO_WM_BEAUTIFY_FLAG" val="#wm#"/>
  <p:tag name="KSO_WM_TAG_VERSION" val="3.0"/>
  <p:tag name="KSO_WM_UNIT_ID" val="_4*i*4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5.xml><?xml version="1.0" encoding="utf-8"?>
<p:tagLst xmlns:p="http://schemas.openxmlformats.org/presentationml/2006/main">
  <p:tag name="KSO_WM_UNIT_TYPE" val="i"/>
  <p:tag name="KSO_WM_UNIT_INDEX" val="49"/>
  <p:tag name="KSO_WM_BEAUTIFY_FLAG" val="#wm#"/>
  <p:tag name="KSO_WM_TAG_VERSION" val="3.0"/>
  <p:tag name="KSO_WM_UNIT_ID" val="_4*i*4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6.xml><?xml version="1.0" encoding="utf-8"?>
<p:tagLst xmlns:p="http://schemas.openxmlformats.org/presentationml/2006/main">
  <p:tag name="KSO_WM_UNIT_TYPE" val="i"/>
  <p:tag name="KSO_WM_UNIT_INDEX" val="50"/>
  <p:tag name="KSO_WM_BEAUTIFY_FLAG" val="#wm#"/>
  <p:tag name="KSO_WM_TAG_VERSION" val="3.0"/>
  <p:tag name="KSO_WM_UNIT_ID" val="_4*i*5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7.xml><?xml version="1.0" encoding="utf-8"?>
<p:tagLst xmlns:p="http://schemas.openxmlformats.org/presentationml/2006/main">
  <p:tag name="KSO_WM_UNIT_TYPE" val="i"/>
  <p:tag name="KSO_WM_UNIT_INDEX" val="65"/>
  <p:tag name="KSO_WM_BEAUTIFY_FLAG" val="#wm#"/>
  <p:tag name="KSO_WM_TAG_VERSION" val="3.0"/>
  <p:tag name="KSO_WM_UNIT_ID" val="_4*i*6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8.xml><?xml version="1.0" encoding="utf-8"?>
<p:tagLst xmlns:p="http://schemas.openxmlformats.org/presentationml/2006/main">
  <p:tag name="KSO_WM_UNIT_TYPE" val="i"/>
  <p:tag name="KSO_WM_UNIT_INDEX" val="58"/>
  <p:tag name="KSO_WM_BEAUTIFY_FLAG" val="#wm#"/>
  <p:tag name="KSO_WM_TAG_VERSION" val="3.0"/>
  <p:tag name="KSO_WM_UNIT_ID" val="_4*i*5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9.xml><?xml version="1.0" encoding="utf-8"?>
<p:tagLst xmlns:p="http://schemas.openxmlformats.org/presentationml/2006/main">
  <p:tag name="KSO_WM_UNIT_TYPE" val="i"/>
  <p:tag name="KSO_WM_UNIT_INDEX" val="66"/>
  <p:tag name="KSO_WM_BEAUTIFY_FLAG" val="#wm#"/>
  <p:tag name="KSO_WM_TAG_VERSION" val="3.0"/>
  <p:tag name="KSO_WM_UNIT_ID" val="_4*i*6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.xml><?xml version="1.0" encoding="utf-8"?>
<p:tagLst xmlns:p="http://schemas.openxmlformats.org/presentationml/2006/main">
  <p:tag name="KSO_WM_UNIT_TYPE" val="i"/>
  <p:tag name="KSO_WM_UNIT_INDEX" val="122"/>
  <p:tag name="KSO_WM_BEAUTIFY_FLAG" val="#wm#"/>
  <p:tag name="KSO_WM_TAG_VERSION" val="3.0"/>
  <p:tag name="KSO_WM_UNIT_ID" val="_1*i*1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0.xml><?xml version="1.0" encoding="utf-8"?>
<p:tagLst xmlns:p="http://schemas.openxmlformats.org/presentationml/2006/main">
  <p:tag name="KSO_WM_UNIT_TYPE" val="i"/>
  <p:tag name="KSO_WM_UNIT_INDEX" val="62"/>
  <p:tag name="KSO_WM_BEAUTIFY_FLAG" val="#wm#"/>
  <p:tag name="KSO_WM_TAG_VERSION" val="3.0"/>
  <p:tag name="KSO_WM_UNIT_ID" val="_4*i*6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1.xml><?xml version="1.0" encoding="utf-8"?>
<p:tagLst xmlns:p="http://schemas.openxmlformats.org/presentationml/2006/main">
  <p:tag name="KSO_WM_UNIT_TYPE" val="i"/>
  <p:tag name="KSO_WM_UNIT_INDEX" val="80"/>
  <p:tag name="KSO_WM_BEAUTIFY_FLAG" val="#wm#"/>
  <p:tag name="KSO_WM_TAG_VERSION" val="3.0"/>
  <p:tag name="KSO_WM_UNIT_ID" val="_4*i*8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2.xml><?xml version="1.0" encoding="utf-8"?>
<p:tagLst xmlns:p="http://schemas.openxmlformats.org/presentationml/2006/main">
  <p:tag name="KSO_WM_UNIT_TYPE" val="i"/>
  <p:tag name="KSO_WM_UNIT_INDEX" val="78"/>
  <p:tag name="KSO_WM_BEAUTIFY_FLAG" val="#wm#"/>
  <p:tag name="KSO_WM_TAG_VERSION" val="3.0"/>
  <p:tag name="KSO_WM_UNIT_ID" val="_4*i*7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3.xml><?xml version="1.0" encoding="utf-8"?>
<p:tagLst xmlns:p="http://schemas.openxmlformats.org/presentationml/2006/main">
  <p:tag name="KSO_WM_UNIT_TYPE" val="i"/>
  <p:tag name="KSO_WM_UNIT_INDEX" val="77"/>
  <p:tag name="KSO_WM_BEAUTIFY_FLAG" val="#wm#"/>
  <p:tag name="KSO_WM_TAG_VERSION" val="3.0"/>
  <p:tag name="KSO_WM_UNIT_ID" val="_4*i*7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4.xml><?xml version="1.0" encoding="utf-8"?>
<p:tagLst xmlns:p="http://schemas.openxmlformats.org/presentationml/2006/main">
  <p:tag name="KSO_WM_UNIT_TYPE" val="i"/>
  <p:tag name="KSO_WM_UNIT_INDEX" val="76"/>
  <p:tag name="KSO_WM_BEAUTIFY_FLAG" val="#wm#"/>
  <p:tag name="KSO_WM_TAG_VERSION" val="3.0"/>
  <p:tag name="KSO_WM_UNIT_ID" val="_4*i*7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5.xml><?xml version="1.0" encoding="utf-8"?>
<p:tagLst xmlns:p="http://schemas.openxmlformats.org/presentationml/2006/main">
  <p:tag name="KSO_WM_UNIT_TYPE" val="i"/>
  <p:tag name="KSO_WM_UNIT_INDEX" val="74"/>
  <p:tag name="KSO_WM_BEAUTIFY_FLAG" val="#wm#"/>
  <p:tag name="KSO_WM_TAG_VERSION" val="3.0"/>
  <p:tag name="KSO_WM_UNIT_ID" val="_4*i*7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6.xml><?xml version="1.0" encoding="utf-8"?>
<p:tagLst xmlns:p="http://schemas.openxmlformats.org/presentationml/2006/main">
  <p:tag name="KSO_WM_UNIT_TYPE" val="i"/>
  <p:tag name="KSO_WM_UNIT_INDEX" val="71"/>
  <p:tag name="KSO_WM_BEAUTIFY_FLAG" val="#wm#"/>
  <p:tag name="KSO_WM_TAG_VERSION" val="3.0"/>
  <p:tag name="KSO_WM_UNIT_ID" val="_4*i*7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7.xml><?xml version="1.0" encoding="utf-8"?>
<p:tagLst xmlns:p="http://schemas.openxmlformats.org/presentationml/2006/main">
  <p:tag name="KSO_WM_UNIT_TYPE" val="i"/>
  <p:tag name="KSO_WM_UNIT_INDEX" val="69"/>
  <p:tag name="KSO_WM_BEAUTIFY_FLAG" val="#wm#"/>
  <p:tag name="KSO_WM_TAG_VERSION" val="3.0"/>
  <p:tag name="KSO_WM_UNIT_ID" val="_4*i*6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8.xml><?xml version="1.0" encoding="utf-8"?>
<p:tagLst xmlns:p="http://schemas.openxmlformats.org/presentationml/2006/main">
  <p:tag name="KSO_WM_UNIT_TYPE" val="i"/>
  <p:tag name="KSO_WM_UNIT_INDEX" val="67"/>
  <p:tag name="KSO_WM_BEAUTIFY_FLAG" val="#wm#"/>
  <p:tag name="KSO_WM_TAG_VERSION" val="3.0"/>
  <p:tag name="KSO_WM_UNIT_ID" val="_4*i*6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9.xml><?xml version="1.0" encoding="utf-8"?>
<p:tagLst xmlns:p="http://schemas.openxmlformats.org/presentationml/2006/main">
  <p:tag name="KSO_WM_UNIT_TYPE" val="i"/>
  <p:tag name="KSO_WM_UNIT_INDEX" val="63"/>
  <p:tag name="KSO_WM_BEAUTIFY_FLAG" val="#wm#"/>
  <p:tag name="KSO_WM_TAG_VERSION" val="3.0"/>
  <p:tag name="KSO_WM_UNIT_ID" val="_4*i*6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1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0.xml><?xml version="1.0" encoding="utf-8"?>
<p:tagLst xmlns:p="http://schemas.openxmlformats.org/presentationml/2006/main">
  <p:tag name="KSO_WM_UNIT_TYPE" val="i"/>
  <p:tag name="KSO_WM_UNIT_INDEX" val="61"/>
  <p:tag name="KSO_WM_BEAUTIFY_FLAG" val="#wm#"/>
  <p:tag name="KSO_WM_TAG_VERSION" val="3.0"/>
  <p:tag name="KSO_WM_UNIT_ID" val="_4*i*6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1.xml><?xml version="1.0" encoding="utf-8"?>
<p:tagLst xmlns:p="http://schemas.openxmlformats.org/presentationml/2006/main">
  <p:tag name="KSO_WM_UNIT_TYPE" val="i"/>
  <p:tag name="KSO_WM_UNIT_INDEX" val="60"/>
  <p:tag name="KSO_WM_BEAUTIFY_FLAG" val="#wm#"/>
  <p:tag name="KSO_WM_TAG_VERSION" val="3.0"/>
  <p:tag name="KSO_WM_UNIT_ID" val="_4*i*6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2.xml><?xml version="1.0" encoding="utf-8"?>
<p:tagLst xmlns:p="http://schemas.openxmlformats.org/presentationml/2006/main">
  <p:tag name="KSO_WM_UNIT_TYPE" val="i"/>
  <p:tag name="KSO_WM_UNIT_INDEX" val="59"/>
  <p:tag name="KSO_WM_BEAUTIFY_FLAG" val="#wm#"/>
  <p:tag name="KSO_WM_TAG_VERSION" val="3.0"/>
  <p:tag name="KSO_WM_UNIT_ID" val="_4*i*5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3.xml><?xml version="1.0" encoding="utf-8"?>
<p:tagLst xmlns:p="http://schemas.openxmlformats.org/presentationml/2006/main">
  <p:tag name="KSO_WM_UNIT_TYPE" val="i"/>
  <p:tag name="KSO_WM_UNIT_INDEX" val="81"/>
  <p:tag name="KSO_WM_BEAUTIFY_FLAG" val="#wm#"/>
  <p:tag name="KSO_WM_TAG_VERSION" val="3.0"/>
  <p:tag name="KSO_WM_UNIT_ID" val="_4*i*8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4.xml><?xml version="1.0" encoding="utf-8"?>
<p:tagLst xmlns:p="http://schemas.openxmlformats.org/presentationml/2006/main">
  <p:tag name="KSO_WM_UNIT_TYPE" val="i"/>
  <p:tag name="KSO_WM_UNIT_INDEX" val="83"/>
  <p:tag name="KSO_WM_BEAUTIFY_FLAG" val="#wm#"/>
  <p:tag name="KSO_WM_TAG_VERSION" val="3.0"/>
  <p:tag name="KSO_WM_UNIT_ID" val="_4*i*8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5.xml><?xml version="1.0" encoding="utf-8"?>
<p:tagLst xmlns:p="http://schemas.openxmlformats.org/presentationml/2006/main">
  <p:tag name="KSO_WM_UNIT_TYPE" val="i"/>
  <p:tag name="KSO_WM_UNIT_INDEX" val="68"/>
  <p:tag name="KSO_WM_BEAUTIFY_FLAG" val="#wm#"/>
  <p:tag name="KSO_WM_TAG_VERSION" val="3.0"/>
  <p:tag name="KSO_WM_UNIT_ID" val="_4*i*6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6.xml><?xml version="1.0" encoding="utf-8"?>
<p:tagLst xmlns:p="http://schemas.openxmlformats.org/presentationml/2006/main">
  <p:tag name="KSO_WM_UNIT_TYPE" val="i"/>
  <p:tag name="KSO_WM_UNIT_INDEX" val="84"/>
  <p:tag name="KSO_WM_BEAUTIFY_FLAG" val="#wm#"/>
  <p:tag name="KSO_WM_TAG_VERSION" val="3.0"/>
  <p:tag name="KSO_WM_UNIT_ID" val="_4*i*8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7.xml><?xml version="1.0" encoding="utf-8"?>
<p:tagLst xmlns:p="http://schemas.openxmlformats.org/presentationml/2006/main">
  <p:tag name="KSO_WM_UNIT_TYPE" val="i"/>
  <p:tag name="KSO_WM_UNIT_INDEX" val="57"/>
  <p:tag name="KSO_WM_BEAUTIFY_FLAG" val="#wm#"/>
  <p:tag name="KSO_WM_TAG_VERSION" val="3.0"/>
  <p:tag name="KSO_WM_UNIT_ID" val="_4*i*5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8.xml><?xml version="1.0" encoding="utf-8"?>
<p:tagLst xmlns:p="http://schemas.openxmlformats.org/presentationml/2006/main">
  <p:tag name="KSO_WM_UNIT_TYPE" val="i"/>
  <p:tag name="KSO_WM_UNIT_INDEX" val="73"/>
  <p:tag name="KSO_WM_BEAUTIFY_FLAG" val="#wm#"/>
  <p:tag name="KSO_WM_TAG_VERSION" val="3.0"/>
  <p:tag name="KSO_WM_UNIT_ID" val="_4*i*7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9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</p:tagLst>
</file>

<file path=ppt/tags/tag25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1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0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节编号"/>
  <p:tag name="KSO_WM_UNIT_ID" val="_4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10"/>
</p:tagLst>
</file>

<file path=ppt/tags/tag251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2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3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4.xml><?xml version="1.0" encoding="utf-8"?>
<p:tagLst xmlns:p="http://schemas.openxmlformats.org/presentationml/2006/main">
  <p:tag name="KSO_WM_UNIT_TYPE" val="i"/>
  <p:tag name="KSO_WM_UNIT_INDEX" val="96"/>
  <p:tag name="KSO_WM_BEAUTIFY_FLAG" val="#wm#"/>
  <p:tag name="KSO_WM_TAG_VERSION" val="3.0"/>
  <p:tag name="KSO_WM_UNIT_ID" val="_4*i*9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5.xml><?xml version="1.0" encoding="utf-8"?>
<p:tagLst xmlns:p="http://schemas.openxmlformats.org/presentationml/2006/main">
  <p:tag name="KSO_WM_UNIT_TYPE" val="i"/>
  <p:tag name="KSO_WM_UNIT_INDEX" val="91"/>
  <p:tag name="KSO_WM_BEAUTIFY_FLAG" val="#wm#"/>
  <p:tag name="KSO_WM_TAG_VERSION" val="3.0"/>
  <p:tag name="KSO_WM_UNIT_ID" val="_4*i*9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6.xml><?xml version="1.0" encoding="utf-8"?>
<p:tagLst xmlns:p="http://schemas.openxmlformats.org/presentationml/2006/main">
  <p:tag name="KSO_WM_UNIT_TYPE" val="i"/>
  <p:tag name="KSO_WM_UNIT_INDEX" val="75"/>
  <p:tag name="KSO_WM_BEAUTIFY_FLAG" val="#wm#"/>
  <p:tag name="KSO_WM_TAG_VERSION" val="3.0"/>
  <p:tag name="KSO_WM_UNIT_ID" val="_4*i*7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5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58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259.xml><?xml version="1.0" encoding="utf-8"?>
<p:tagLst xmlns:p="http://schemas.openxmlformats.org/presentationml/2006/main">
  <p:tag name="KSO_WM_UNIT_TYPE" val="f"/>
  <p:tag name="KSO_WM_UNIT_SUBTYPE" val="a"/>
  <p:tag name="KSO_WM_UNIT_INDEX" val="2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26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1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0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1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2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3.xml><?xml version="1.0" encoding="utf-8"?>
<p:tagLst xmlns:p="http://schemas.openxmlformats.org/presentationml/2006/main">
  <p:tag name="KSO_WM_UNIT_TYPE" val="h_a"/>
  <p:tag name="KSO_WM_UNIT_INDEX" val="1_1"/>
  <p:tag name="KSO_WM_BEAUTIFY_FLAG" val="#wm#"/>
  <p:tag name="KSO_WM_TAG_VERSION" val="3.0"/>
  <p:tag name="KSO_WM_UNIT_PRESET_TEXT" val="单击此处编辑母版标题样式"/>
  <p:tag name="KSO_WM_UNIT_ID" val="_6*h_a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264.xml><?xml version="1.0" encoding="utf-8"?>
<p:tagLst xmlns:p="http://schemas.openxmlformats.org/presentationml/2006/main">
  <p:tag name="KSO_WM_UNIT_TYPE" val="h_f"/>
  <p:tag name="KSO_WM_UNIT_SUBTYPE" val="a"/>
  <p:tag name="KSO_WM_UNIT_INDEX" val="1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</p:tagLst>
</file>

<file path=ppt/tags/tag265.xml><?xml version="1.0" encoding="utf-8"?>
<p:tagLst xmlns:p="http://schemas.openxmlformats.org/presentationml/2006/main">
  <p:tag name="KSO_WM_UNIT_TYPE" val="h_a"/>
  <p:tag name="KSO_WM_UNIT_INDEX" val="2_1"/>
  <p:tag name="KSO_WM_BEAUTIFY_FLAG" val="#wm#"/>
  <p:tag name="KSO_WM_TAG_VERSION" val="3.0"/>
  <p:tag name="KSO_WM_UNIT_PRESET_TEXT" val="单击此处编辑母版标题样式"/>
  <p:tag name="KSO_WM_UNIT_ID" val="_6*h_a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266.xml><?xml version="1.0" encoding="utf-8"?>
<p:tagLst xmlns:p="http://schemas.openxmlformats.org/presentationml/2006/main">
  <p:tag name="KSO_WM_UNIT_TYPE" val="h_f"/>
  <p:tag name="KSO_WM_UNIT_SUBTYPE" val="a"/>
  <p:tag name="KSO_WM_UNIT_INDEX" val="2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</p:tagLst>
</file>

<file path=ppt/tags/tag267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8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9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1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6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7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72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3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4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5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6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7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8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</p:tagLst>
</file>

<file path=ppt/tags/tag279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.xml><?xml version="1.0" encoding="utf-8"?>
<p:tagLst xmlns:p="http://schemas.openxmlformats.org/presentationml/2006/main">
  <p:tag name="KSO_WM_UNIT_TYPE" val="i"/>
  <p:tag name="KSO_WM_UNIT_INDEX" val="37"/>
  <p:tag name="KSO_WM_BEAUTIFY_FLAG" val="#wm#"/>
  <p:tag name="KSO_WM_TAG_VERSION" val="3.0"/>
  <p:tag name="KSO_WM_UNIT_ID" val="_1*i*3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0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1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2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0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83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4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5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6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287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8.xml><?xml version="1.0" encoding="utf-8"?>
<p:tagLst xmlns:p="http://schemas.openxmlformats.org/presentationml/2006/main">
  <p:tag name="KSO_WM_UNIT_TYPE" val="i"/>
  <p:tag name="KSO_WM_UNIT_INDEX" val="53"/>
  <p:tag name="KSO_WM_BEAUTIFY_FLAG" val="#wm#"/>
  <p:tag name="KSO_WM_TAG_VERSION" val="3.0"/>
  <p:tag name="KSO_WM_UNIT_ID" val="_11*i*5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9.xml><?xml version="1.0" encoding="utf-8"?>
<p:tagLst xmlns:p="http://schemas.openxmlformats.org/presentationml/2006/main">
  <p:tag name="KSO_WM_UNIT_TYPE" val="i"/>
  <p:tag name="KSO_WM_UNIT_INDEX" val="50"/>
  <p:tag name="KSO_WM_BEAUTIFY_FLAG" val="#wm#"/>
  <p:tag name="KSO_WM_TAG_VERSION" val="3.0"/>
  <p:tag name="KSO_WM_UNIT_ID" val="_11*i*5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.xml><?xml version="1.0" encoding="utf-8"?>
<p:tagLst xmlns:p="http://schemas.openxmlformats.org/presentationml/2006/main">
  <p:tag name="KSO_WM_UNIT_TYPE" val="i"/>
  <p:tag name="KSO_WM_UNIT_INDEX" val="53"/>
  <p:tag name="KSO_WM_BEAUTIFY_FLAG" val="#wm#"/>
  <p:tag name="KSO_WM_TAG_VERSION" val="3.0"/>
  <p:tag name="KSO_WM_UNIT_ID" val="_1*i*5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0.xml><?xml version="1.0" encoding="utf-8"?>
<p:tagLst xmlns:p="http://schemas.openxmlformats.org/presentationml/2006/main">
  <p:tag name="KSO_WM_UNIT_TYPE" val="i"/>
  <p:tag name="KSO_WM_UNIT_INDEX" val="47"/>
  <p:tag name="KSO_WM_BEAUTIFY_FLAG" val="#wm#"/>
  <p:tag name="KSO_WM_TAG_VERSION" val="3.0"/>
  <p:tag name="KSO_WM_UNIT_ID" val="_11*i*4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1.xml><?xml version="1.0" encoding="utf-8"?>
<p:tagLst xmlns:p="http://schemas.openxmlformats.org/presentationml/2006/main">
  <p:tag name="KSO_WM_UNIT_TYPE" val="i"/>
  <p:tag name="KSO_WM_UNIT_INDEX" val="48"/>
  <p:tag name="KSO_WM_BEAUTIFY_FLAG" val="#wm#"/>
  <p:tag name="KSO_WM_TAG_VERSION" val="3.0"/>
  <p:tag name="KSO_WM_UNIT_ID" val="_11*i*4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2.xml><?xml version="1.0" encoding="utf-8"?>
<p:tagLst xmlns:p="http://schemas.openxmlformats.org/presentationml/2006/main">
  <p:tag name="KSO_WM_UNIT_TYPE" val="i"/>
  <p:tag name="KSO_WM_UNIT_INDEX" val="63"/>
  <p:tag name="KSO_WM_BEAUTIFY_FLAG" val="#wm#"/>
  <p:tag name="KSO_WM_TAG_VERSION" val="3.0"/>
  <p:tag name="KSO_WM_UNIT_ID" val="_11*i*6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3.xml><?xml version="1.0" encoding="utf-8"?>
<p:tagLst xmlns:p="http://schemas.openxmlformats.org/presentationml/2006/main">
  <p:tag name="KSO_WM_UNIT_TYPE" val="i"/>
  <p:tag name="KSO_WM_UNIT_INDEX" val="59"/>
  <p:tag name="KSO_WM_BEAUTIFY_FLAG" val="#wm#"/>
  <p:tag name="KSO_WM_TAG_VERSION" val="3.0"/>
  <p:tag name="KSO_WM_UNIT_ID" val="_11*i*5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4.xml><?xml version="1.0" encoding="utf-8"?>
<p:tagLst xmlns:p="http://schemas.openxmlformats.org/presentationml/2006/main">
  <p:tag name="KSO_WM_UNIT_TYPE" val="i"/>
  <p:tag name="KSO_WM_UNIT_INDEX" val="64"/>
  <p:tag name="KSO_WM_BEAUTIFY_FLAG" val="#wm#"/>
  <p:tag name="KSO_WM_TAG_VERSION" val="3.0"/>
  <p:tag name="KSO_WM_UNIT_ID" val="_11*i*6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5.xml><?xml version="1.0" encoding="utf-8"?>
<p:tagLst xmlns:p="http://schemas.openxmlformats.org/presentationml/2006/main">
  <p:tag name="KSO_WM_UNIT_TYPE" val="i"/>
  <p:tag name="KSO_WM_UNIT_INDEX" val="61"/>
  <p:tag name="KSO_WM_BEAUTIFY_FLAG" val="#wm#"/>
  <p:tag name="KSO_WM_TAG_VERSION" val="3.0"/>
  <p:tag name="KSO_WM_UNIT_ID" val="_11*i*6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6.xml><?xml version="1.0" encoding="utf-8"?>
<p:tagLst xmlns:p="http://schemas.openxmlformats.org/presentationml/2006/main">
  <p:tag name="KSO_WM_UNIT_TYPE" val="i"/>
  <p:tag name="KSO_WM_UNIT_INDEX" val="60"/>
  <p:tag name="KSO_WM_BEAUTIFY_FLAG" val="#wm#"/>
  <p:tag name="KSO_WM_TAG_VERSION" val="3.0"/>
  <p:tag name="KSO_WM_UNIT_ID" val="_11*i*6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7.xml><?xml version="1.0" encoding="utf-8"?>
<p:tagLst xmlns:p="http://schemas.openxmlformats.org/presentationml/2006/main">
  <p:tag name="KSO_WM_UNIT_TYPE" val="i"/>
  <p:tag name="KSO_WM_UNIT_INDEX" val="49"/>
  <p:tag name="KSO_WM_BEAUTIFY_FLAG" val="#wm#"/>
  <p:tag name="KSO_WM_TAG_VERSION" val="3.0"/>
  <p:tag name="KSO_WM_UNIT_ID" val="_11*i*4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8.xml><?xml version="1.0" encoding="utf-8"?>
<p:tagLst xmlns:p="http://schemas.openxmlformats.org/presentationml/2006/main">
  <p:tag name="KSO_WM_UNIT_TYPE" val="i"/>
  <p:tag name="KSO_WM_UNIT_INDEX" val="73"/>
  <p:tag name="KSO_WM_BEAUTIFY_FLAG" val="#wm#"/>
  <p:tag name="KSO_WM_TAG_VERSION" val="3.0"/>
  <p:tag name="KSO_WM_UNIT_ID" val="_11*i*7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9.xml><?xml version="1.0" encoding="utf-8"?>
<p:tagLst xmlns:p="http://schemas.openxmlformats.org/presentationml/2006/main">
  <p:tag name="KSO_WM_UNIT_TYPE" val="i"/>
  <p:tag name="KSO_WM_UNIT_INDEX" val="62"/>
  <p:tag name="KSO_WM_BEAUTIFY_FLAG" val="#wm#"/>
  <p:tag name="KSO_WM_TAG_VERSION" val="3.0"/>
  <p:tag name="KSO_WM_UNIT_ID" val="_11*i*6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.xml><?xml version="1.0" encoding="utf-8"?>
<p:tagLst xmlns:p="http://schemas.openxmlformats.org/presentationml/2006/main">
  <p:tag name="KSO_WM_UNIT_TYPE" val="i"/>
  <p:tag name="KSO_WM_UNIT_INDEX" val="131"/>
  <p:tag name="KSO_WM_BEAUTIFY_FLAG" val="#wm#"/>
  <p:tag name="KSO_WM_TAG_VERSION" val="3.0"/>
  <p:tag name="KSO_WM_UNIT_ID" val="_1*i*1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.xml><?xml version="1.0" encoding="utf-8"?>
<p:tagLst xmlns:p="http://schemas.openxmlformats.org/presentationml/2006/main">
  <p:tag name="KSO_WM_UNIT_TYPE" val="i"/>
  <p:tag name="KSO_WM_UNIT_INDEX" val="119"/>
  <p:tag name="KSO_WM_BEAUTIFY_FLAG" val="#wm#"/>
  <p:tag name="KSO_WM_TAG_VERSION" val="3.0"/>
  <p:tag name="KSO_WM_UNIT_ID" val="_1*i*1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0.xml><?xml version="1.0" encoding="utf-8"?>
<p:tagLst xmlns:p="http://schemas.openxmlformats.org/presentationml/2006/main">
  <p:tag name="KSO_WM_UNIT_TYPE" val="i"/>
  <p:tag name="KSO_WM_UNIT_INDEX" val="57"/>
  <p:tag name="KSO_WM_BEAUTIFY_FLAG" val="#wm#"/>
  <p:tag name="KSO_WM_TAG_VERSION" val="3.0"/>
  <p:tag name="KSO_WM_UNIT_ID" val="_11*i*5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1.xml><?xml version="1.0" encoding="utf-8"?>
<p:tagLst xmlns:p="http://schemas.openxmlformats.org/presentationml/2006/main">
  <p:tag name="KSO_WM_UNIT_TYPE" val="i"/>
  <p:tag name="KSO_WM_UNIT_INDEX" val="70"/>
  <p:tag name="KSO_WM_BEAUTIFY_FLAG" val="#wm#"/>
  <p:tag name="KSO_WM_TAG_VERSION" val="3.0"/>
  <p:tag name="KSO_WM_UNIT_ID" val="_11*i*7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2.xml><?xml version="1.0" encoding="utf-8"?>
<p:tagLst xmlns:p="http://schemas.openxmlformats.org/presentationml/2006/main">
  <p:tag name="KSO_WM_UNIT_TYPE" val="i"/>
  <p:tag name="KSO_WM_UNIT_INDEX" val="68"/>
  <p:tag name="KSO_WM_BEAUTIFY_FLAG" val="#wm#"/>
  <p:tag name="KSO_WM_TAG_VERSION" val="3.0"/>
  <p:tag name="KSO_WM_UNIT_ID" val="_11*i*6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3.xml><?xml version="1.0" encoding="utf-8"?>
<p:tagLst xmlns:p="http://schemas.openxmlformats.org/presentationml/2006/main">
  <p:tag name="KSO_WM_UNIT_TYPE" val="i"/>
  <p:tag name="KSO_WM_UNIT_INDEX" val="66"/>
  <p:tag name="KSO_WM_BEAUTIFY_FLAG" val="#wm#"/>
  <p:tag name="KSO_WM_TAG_VERSION" val="3.0"/>
  <p:tag name="KSO_WM_UNIT_ID" val="_11*i*6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4.xml><?xml version="1.0" encoding="utf-8"?>
<p:tagLst xmlns:p="http://schemas.openxmlformats.org/presentationml/2006/main">
  <p:tag name="KSO_WM_UNIT_TYPE" val="i"/>
  <p:tag name="KSO_WM_UNIT_INDEX" val="71"/>
  <p:tag name="KSO_WM_BEAUTIFY_FLAG" val="#wm#"/>
  <p:tag name="KSO_WM_TAG_VERSION" val="3.0"/>
  <p:tag name="KSO_WM_UNIT_ID" val="_11*i*7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5.xml><?xml version="1.0" encoding="utf-8"?>
<p:tagLst xmlns:p="http://schemas.openxmlformats.org/presentationml/2006/main">
  <p:tag name="KSO_WM_UNIT_TYPE" val="i"/>
  <p:tag name="KSO_WM_UNIT_INDEX" val="69"/>
  <p:tag name="KSO_WM_BEAUTIFY_FLAG" val="#wm#"/>
  <p:tag name="KSO_WM_TAG_VERSION" val="3.0"/>
  <p:tag name="KSO_WM_UNIT_ID" val="_11*i*6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6.xml><?xml version="1.0" encoding="utf-8"?>
<p:tagLst xmlns:p="http://schemas.openxmlformats.org/presentationml/2006/main">
  <p:tag name="KSO_WM_UNIT_TYPE" val="i"/>
  <p:tag name="KSO_WM_UNIT_INDEX" val="72"/>
  <p:tag name="KSO_WM_BEAUTIFY_FLAG" val="#wm#"/>
  <p:tag name="KSO_WM_TAG_VERSION" val="3.0"/>
  <p:tag name="KSO_WM_UNIT_ID" val="_11*i*7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7.xml><?xml version="1.0" encoding="utf-8"?>
<p:tagLst xmlns:p="http://schemas.openxmlformats.org/presentationml/2006/main">
  <p:tag name="KSO_WM_UNIT_TYPE" val="i"/>
  <p:tag name="KSO_WM_UNIT_INDEX" val="54"/>
  <p:tag name="KSO_WM_BEAUTIFY_FLAG" val="#wm#"/>
  <p:tag name="KSO_WM_TAG_VERSION" val="3.0"/>
  <p:tag name="KSO_WM_UNIT_ID" val="_11*i*5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8.xml><?xml version="1.0" encoding="utf-8"?>
<p:tagLst xmlns:p="http://schemas.openxmlformats.org/presentationml/2006/main">
  <p:tag name="KSO_WM_UNIT_TYPE" val="i"/>
  <p:tag name="KSO_WM_UNIT_INDEX" val="58"/>
  <p:tag name="KSO_WM_BEAUTIFY_FLAG" val="#wm#"/>
  <p:tag name="KSO_WM_TAG_VERSION" val="3.0"/>
  <p:tag name="KSO_WM_UNIT_ID" val="_11*i*5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9.xml><?xml version="1.0" encoding="utf-8"?>
<p:tagLst xmlns:p="http://schemas.openxmlformats.org/presentationml/2006/main">
  <p:tag name="KSO_WM_UNIT_TYPE" val="i"/>
  <p:tag name="KSO_WM_UNIT_INDEX" val="56"/>
  <p:tag name="KSO_WM_BEAUTIFY_FLAG" val="#wm#"/>
  <p:tag name="KSO_WM_TAG_VERSION" val="3.0"/>
  <p:tag name="KSO_WM_UNIT_ID" val="_11*i*5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1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0.xml><?xml version="1.0" encoding="utf-8"?>
<p:tagLst xmlns:p="http://schemas.openxmlformats.org/presentationml/2006/main">
  <p:tag name="KSO_WM_UNIT_TYPE" val="i"/>
  <p:tag name="KSO_WM_UNIT_INDEX" val="55"/>
  <p:tag name="KSO_WM_BEAUTIFY_FLAG" val="#wm#"/>
  <p:tag name="KSO_WM_TAG_VERSION" val="3.0"/>
  <p:tag name="KSO_WM_UNIT_ID" val="_11*i*5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1.xml><?xml version="1.0" encoding="utf-8"?>
<p:tagLst xmlns:p="http://schemas.openxmlformats.org/presentationml/2006/main">
  <p:tag name="KSO_WM_UNIT_TYPE" val="i"/>
  <p:tag name="KSO_WM_UNIT_INDEX" val="51"/>
  <p:tag name="KSO_WM_BEAUTIFY_FLAG" val="#wm#"/>
  <p:tag name="KSO_WM_TAG_VERSION" val="3.0"/>
  <p:tag name="KSO_WM_UNIT_ID" val="_11*i*5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2.xml><?xml version="1.0" encoding="utf-8"?>
<p:tagLst xmlns:p="http://schemas.openxmlformats.org/presentationml/2006/main">
  <p:tag name="KSO_WM_UNIT_TYPE" val="i"/>
  <p:tag name="KSO_WM_UNIT_INDEX" val="52"/>
  <p:tag name="KSO_WM_BEAUTIFY_FLAG" val="#wm#"/>
  <p:tag name="KSO_WM_TAG_VERSION" val="3.0"/>
  <p:tag name="KSO_WM_UNIT_ID" val="_11*i*5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3.xml><?xml version="1.0" encoding="utf-8"?>
<p:tagLst xmlns:p="http://schemas.openxmlformats.org/presentationml/2006/main">
  <p:tag name="KSO_WM_UNIT_TYPE" val="i"/>
  <p:tag name="KSO_WM_UNIT_INDEX" val="65"/>
  <p:tag name="KSO_WM_BEAUTIFY_FLAG" val="#wm#"/>
  <p:tag name="KSO_WM_TAG_VERSION" val="3.0"/>
  <p:tag name="KSO_WM_UNIT_ID" val="_11*i*6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4.xml><?xml version="1.0" encoding="utf-8"?>
<p:tagLst xmlns:p="http://schemas.openxmlformats.org/presentationml/2006/main">
  <p:tag name="KSO_WM_UNIT_TYPE" val="i"/>
  <p:tag name="KSO_WM_UNIT_INDEX" val="39"/>
  <p:tag name="KSO_WM_BEAUTIFY_FLAG" val="#wm#"/>
  <p:tag name="KSO_WM_TAG_VERSION" val="3.0"/>
  <p:tag name="KSO_WM_UNIT_ID" val="_11*i*3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5.xml><?xml version="1.0" encoding="utf-8"?>
<p:tagLst xmlns:p="http://schemas.openxmlformats.org/presentationml/2006/main">
  <p:tag name="KSO_WM_UNIT_TYPE" val="i"/>
  <p:tag name="KSO_WM_UNIT_INDEX" val="41"/>
  <p:tag name="KSO_WM_BEAUTIFY_FLAG" val="#wm#"/>
  <p:tag name="KSO_WM_TAG_VERSION" val="3.0"/>
  <p:tag name="KSO_WM_UNIT_ID" val="_11*i*4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6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7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9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11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1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0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1.xml><?xml version="1.0" encoding="utf-8"?>
<p:tagLst xmlns:p="http://schemas.openxmlformats.org/presentationml/2006/main">
  <p:tag name="KSO_WM_UNIT_TYPE" val="i"/>
  <p:tag name="KSO_WM_UNIT_INDEX" val="38"/>
  <p:tag name="KSO_WM_BEAUTIFY_FLAG" val="#wm#"/>
  <p:tag name="KSO_WM_TAG_VERSION" val="3.0"/>
  <p:tag name="KSO_WM_UNIT_ID" val="_11*i*3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2.xml><?xml version="1.0" encoding="utf-8"?>
<p:tagLst xmlns:p="http://schemas.openxmlformats.org/presentationml/2006/main">
  <p:tag name="KSO_WM_UNIT_TYPE" val="i"/>
  <p:tag name="KSO_WM_UNIT_INDEX" val="40"/>
  <p:tag name="KSO_WM_BEAUTIFY_FLAG" val="#wm#"/>
  <p:tag name="KSO_WM_TAG_VERSION" val="3.0"/>
  <p:tag name="KSO_WM_UNIT_ID" val="_11*i*4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3.xml><?xml version="1.0" encoding="utf-8"?>
<p:tagLst xmlns:p="http://schemas.openxmlformats.org/presentationml/2006/main">
  <p:tag name="KSO_WM_UNIT_TYPE" val="i"/>
  <p:tag name="KSO_WM_UNIT_INDEX" val="42"/>
  <p:tag name="KSO_WM_BEAUTIFY_FLAG" val="#wm#"/>
  <p:tag name="KSO_WM_TAG_VERSION" val="3.0"/>
  <p:tag name="KSO_WM_UNIT_ID" val="_11*i*4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4.xml><?xml version="1.0" encoding="utf-8"?>
<p:tagLst xmlns:p="http://schemas.openxmlformats.org/presentationml/2006/main">
  <p:tag name="KSO_WM_UNIT_TYPE" val="i"/>
  <p:tag name="KSO_WM_UNIT_INDEX" val="45"/>
  <p:tag name="KSO_WM_BEAUTIFY_FLAG" val="#wm#"/>
  <p:tag name="KSO_WM_TAG_VERSION" val="3.0"/>
  <p:tag name="KSO_WM_UNIT_ID" val="_11*i*4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5.xml><?xml version="1.0" encoding="utf-8"?>
<p:tagLst xmlns:p="http://schemas.openxmlformats.org/presentationml/2006/main">
  <p:tag name="KSO_WM_UNIT_TYPE" val="i"/>
  <p:tag name="KSO_WM_UNIT_INDEX" val="46"/>
  <p:tag name="KSO_WM_BEAUTIFY_FLAG" val="#wm#"/>
  <p:tag name="KSO_WM_TAG_VERSION" val="3.0"/>
  <p:tag name="KSO_WM_UNIT_ID" val="_11*i*4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6.xml><?xml version="1.0" encoding="utf-8"?>
<p:tagLst xmlns:p="http://schemas.openxmlformats.org/presentationml/2006/main">
  <p:tag name="KSO_WM_UNIT_TYPE" val="i"/>
  <p:tag name="KSO_WM_UNIT_INDEX" val="43"/>
  <p:tag name="KSO_WM_BEAUTIFY_FLAG" val="#wm#"/>
  <p:tag name="KSO_WM_TAG_VERSION" val="3.0"/>
  <p:tag name="KSO_WM_UNIT_ID" val="_11*i*4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7.xml><?xml version="1.0" encoding="utf-8"?>
<p:tagLst xmlns:p="http://schemas.openxmlformats.org/presentationml/2006/main">
  <p:tag name="KSO_WM_UNIT_TYPE" val="i"/>
  <p:tag name="KSO_WM_UNIT_INDEX" val="44"/>
  <p:tag name="KSO_WM_BEAUTIFY_FLAG" val="#wm#"/>
  <p:tag name="KSO_WM_TAG_VERSION" val="3.0"/>
  <p:tag name="KSO_WM_UNIT_ID" val="_11*i*4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8.xml><?xml version="1.0" encoding="utf-8"?>
<p:tagLst xmlns:p="http://schemas.openxmlformats.org/presentationml/2006/main">
  <p:tag name="KSO_WM_UNIT_TYPE" val="i"/>
  <p:tag name="KSO_WM_UNIT_INDEX" val="36"/>
  <p:tag name="KSO_WM_BEAUTIFY_FLAG" val="#wm#"/>
  <p:tag name="KSO_WM_TAG_VERSION" val="3.0"/>
  <p:tag name="KSO_WM_UNIT_ID" val="_11*i*3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9.xml><?xml version="1.0" encoding="utf-8"?>
<p:tagLst xmlns:p="http://schemas.openxmlformats.org/presentationml/2006/main">
  <p:tag name="KSO_WM_UNIT_TYPE" val="i"/>
  <p:tag name="KSO_WM_UNIT_INDEX" val="37"/>
  <p:tag name="KSO_WM_BEAUTIFY_FLAG" val="#wm#"/>
  <p:tag name="KSO_WM_TAG_VERSION" val="3.0"/>
  <p:tag name="KSO_WM_UNIT_ID" val="_11*i*3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1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0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1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3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11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4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5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11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6.xml><?xml version="1.0" encoding="utf-8"?>
<p:tagLst xmlns:p="http://schemas.openxmlformats.org/presentationml/2006/main">
  <p:tag name="KSO_WM_UNIT_TYPE" val="i"/>
  <p:tag name="KSO_WM_UNIT_INDEX" val="35"/>
  <p:tag name="KSO_WM_BEAUTIFY_FLAG" val="#wm#"/>
  <p:tag name="KSO_WM_TAG_VERSION" val="3.0"/>
  <p:tag name="KSO_WM_UNIT_ID" val="_11*i*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7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11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8.xml><?xml version="1.0" encoding="utf-8"?>
<p:tagLst xmlns:p="http://schemas.openxmlformats.org/presentationml/2006/main">
  <p:tag name="KSO_WM_UNIT_TYPE" val="i"/>
  <p:tag name="KSO_WM_UNIT_INDEX" val="34"/>
  <p:tag name="KSO_WM_BEAUTIFY_FLAG" val="#wm#"/>
  <p:tag name="KSO_WM_TAG_VERSION" val="3.0"/>
  <p:tag name="KSO_WM_UNIT_ID" val="_11*i*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9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1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0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11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1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2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11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3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11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4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11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5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11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6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11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7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11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8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11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9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11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1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0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11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1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11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2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11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3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11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4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5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6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11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7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11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8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11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9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编辑母版标题"/>
  <p:tag name="KSO_WM_UNIT_ID" val="_1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7"/>
</p:tagLst>
</file>

<file path=ppt/tags/tag36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1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0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1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2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3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22"/>
  <p:tag name="KSO_WM_UNIT_TEXT_LAYER_COUNT" val="1"/>
</p:tagLst>
</file>

<file path=ppt/tags/tag364.xml><?xml version="1.0" encoding="utf-8"?>
<p:tagLst xmlns:p="http://schemas.openxmlformats.org/presentationml/2006/main">
  <p:tag name="KSO_WM_UNIT_TYPE" val="i"/>
  <p:tag name="KSO_WM_UNIT_INDEX" val="67"/>
  <p:tag name="KSO_WM_BEAUTIFY_FLAG" val="#wm#"/>
  <p:tag name="KSO_WM_TAG_VERSION" val="3.0"/>
  <p:tag name="KSO_WM_UNIT_ID" val="_11*i*6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5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6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7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0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8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0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9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0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.xml><?xml version="1.0" encoding="utf-8"?>
<p:tagLst xmlns:p="http://schemas.openxmlformats.org/presentationml/2006/main">
  <p:tag name="KSO_WM_UNIT_TYPE" val="i"/>
  <p:tag name="KSO_WM_UNIT_INDEX" val="48"/>
  <p:tag name="KSO_WM_BEAUTIFY_FLAG" val="#wm#"/>
  <p:tag name="KSO_WM_TAG_VERSION" val="3.0"/>
  <p:tag name="KSO_WM_UNIT_ID" val="_1*i*4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0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0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1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0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0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3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0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4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0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5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0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6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0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7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0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8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0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9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0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.xml><?xml version="1.0" encoding="utf-8"?>
<p:tagLst xmlns:p="http://schemas.openxmlformats.org/presentationml/2006/main">
  <p:tag name="KSO_WM_UNIT_TYPE" val="i"/>
  <p:tag name="KSO_WM_UNIT_INDEX" val="66"/>
  <p:tag name="KSO_WM_BEAUTIFY_FLAG" val="#wm#"/>
  <p:tag name="KSO_WM_TAG_VERSION" val="3.0"/>
  <p:tag name="KSO_WM_UNIT_ID" val="_1*i*6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0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0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1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0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2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0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3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0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4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0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5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0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6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0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7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0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8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0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9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  <p:tag name="KSO_WM_TEMPLATE_CATEGORY" val="custom"/>
  <p:tag name="KSO_WM_TEMPLATE_INDEX" val="20238603"/>
</p:tagLst>
</file>

<file path=ppt/tags/tag39.xml><?xml version="1.0" encoding="utf-8"?>
<p:tagLst xmlns:p="http://schemas.openxmlformats.org/presentationml/2006/main">
  <p:tag name="KSO_WM_UNIT_TYPE" val="i"/>
  <p:tag name="KSO_WM_UNIT_INDEX" val="82"/>
  <p:tag name="KSO_WM_BEAUTIFY_FLAG" val="#wm#"/>
  <p:tag name="KSO_WM_TAG_VERSION" val="3.0"/>
  <p:tag name="KSO_WM_UNIT_ID" val="_1*i*8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0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1.0"/>
  <p:tag name="KSO_WM_UNIT_PRESET_TEXT" val="单击此处编辑母版文本样式&#10;第二级&#10;第三级&#10;第四级&#10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350"/>
  <p:tag name="KSO_WM_UNIT_TEXT_LAYER_COUNT" val="1"/>
  <p:tag name="KSO_WM_TEMPLATE_CATEGORY" val="custom"/>
  <p:tag name="KSO_WM_TEMPLATE_INDEX" val="20238603"/>
</p:tagLst>
</file>

<file path=ppt/tags/tag391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2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3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4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0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5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9"/>
  <p:tag name="KSO_WM_BEAUTIFY_FLAG" val="#wm#"/>
  <p:tag name="KSO_WM_TEMPLATE_INDEX" val="20238603"/>
  <p:tag name="KSO_WM_TEMPLATE_CATEGORY" val="custom"/>
  <p:tag name="KSO_WM_TEMPLATE_MASTER_TYPE" val="0"/>
</p:tagLst>
</file>

<file path=ppt/tags/tag396.xml><?xml version="1.0" encoding="utf-8"?>
<p:tagLst xmlns:p="http://schemas.openxmlformats.org/presentationml/2006/main">
  <p:tag name="KSO_WM_UNIT_INDEX" val="1"/>
  <p:tag name="KSO_WM_UNIT_TYPE" val="a"/>
  <p:tag name="KSO_WM_BEAUTIFY_FLAG" val="#wm#"/>
</p:tagLst>
</file>

<file path=ppt/tags/tag397.xml><?xml version="1.0" encoding="utf-8"?>
<p:tagLst xmlns:p="http://schemas.openxmlformats.org/presentationml/2006/main">
  <p:tag name="KSO_WM_SLIDE_TYPE" val="text"/>
  <p:tag name="KSO_WM_BEAUTIFY_FLAG" val="#wm#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INDEX" val="20238603"/>
  <p:tag name="KSO_WM_TEMPLATE_CATEGORY" val="custom"/>
  <p:tag name="KSO_WM_SLIDE_INDEX" val="8"/>
  <p:tag name="KSO_WM_SLIDE_ID" val="custom20238603_8"/>
  <p:tag name="KSO_WM_TEMPLATE_MASTER_TYPE" val="0"/>
  <p:tag name="KSO_WM_SLIDE_LAYOUT" val="a_f"/>
  <p:tag name="KSO_WM_SLIDE_LAYOUT_CNT" val="1_1"/>
  <p:tag name="KSO_WM_SLIDE_SIZE" val="850*457"/>
  <p:tag name="KSO_WM_SLIDE_POSITION" val="54*28"/>
  <p:tag name="KSO_WM_SLIDE_THEME_ID" val="3332775"/>
  <p:tag name="KSO_WM_SLIDE_THEME_NAME" val="商务风试卷冲浪教育教学"/>
</p:tagLst>
</file>

<file path=ppt/tags/tag39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4877_2*a*1"/>
  <p:tag name="KSO_WM_TEMPLATE_CATEGORY" val="diagram"/>
  <p:tag name="KSO_WM_TEMPLATE_INDEX" val="20234877"/>
  <p:tag name="KSO_WM_UNIT_LAYERLEVEL" val="1"/>
  <p:tag name="KSO_WM_TAG_VERSION" val="3.0"/>
  <p:tag name="KSO_WM_BEAUTIFY_FLAG" val="#wm#"/>
  <p:tag name="KSO_WM_DIAGRAM_GROUP_CODE" val="n1-1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0"/>
</p:tagLst>
</file>

<file path=ppt/tags/tag3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3_2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TYPE" val="n_h_h_i"/>
  <p:tag name="KSO_WM_UNIT_INDEX" val="1_2_3_2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FILL_TYPE" val="1"/>
  <p:tag name="KSO_WM_UNIT_FILL_FORE_SCHEMECOLOR_INDEX" val="13"/>
  <p:tag name="KSO_WM_UNIT_FILL_FORE_SCHEMECOLOR_INDEX_BRIGHTNESS" val="1"/>
  <p:tag name="KSO_WM_UNIT_LINE_FORE_SCHEMECOLOR_INDEX" val="-2"/>
  <p:tag name="KSO_WM_DIAGRAM_MAX_ITEMCNT" val="6"/>
  <p:tag name="KSO_WM_DIAGRAM_MIN_ITEMCNT" val="2"/>
  <p:tag name="KSO_WM_DIAGRAM_COLOR_MATCH_VALUE" val="{&quot;shape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3"/>
  <p:tag name="KSO_WM_UNIT_TEXT_FILL_TYPE" val="1"/>
  <p:tag name="KSO_WM_UNIT_USESOURCEFORMAT_APPLY" val="0"/>
</p:tagLst>
</file>

<file path=ppt/tags/tag4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.xml><?xml version="1.0" encoding="utf-8"?>
<p:tagLst xmlns:p="http://schemas.openxmlformats.org/presentationml/2006/main">
  <p:tag name="KSO_WM_UNIT_TYPE" val="i"/>
  <p:tag name="KSO_WM_UNIT_INDEX" val="44"/>
  <p:tag name="KSO_WM_BEAUTIFY_FLAG" val="#wm#"/>
  <p:tag name="KSO_WM_TAG_VERSION" val="3.0"/>
  <p:tag name="KSO_WM_UNIT_ID" val="_1*i*4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3_1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SUBTYPE" val="d"/>
  <p:tag name="KSO_WM_UNIT_TYPE" val="n_h_h_i"/>
  <p:tag name="KSO_WM_UNIT_INDEX" val="1_2_3_1"/>
  <p:tag name="KSO_WM_DIAGRAM_VERSION" val="3"/>
  <p:tag name="KSO_WM_DIAGRAM_COLOR_TRICK" val="1"/>
  <p:tag name="KSO_WM_DIAGRAM_COLOR_TEXT_CAN_REMOVE" val="n"/>
  <p:tag name="KSO_WM_UNIT_TEXT_FILL_TYPE" val="1"/>
  <p:tag name="KSO_WM_DIAGRAM_VIRTUALLY_FRAME" val="{&quot;height&quot;:292.54998779296875,&quot;left&quot;:52.93752578855492,&quot;top&quot;:153.24851004052343,&quot;width&quot;:851.0499877929688}"/>
  <p:tag name="KSO_WM_UNIT_FILL_TYPE" val="1"/>
  <p:tag name="KSO_WM_UNIT_FILL_FORE_SCHEMECOLOR_INDEX" val="5"/>
  <p:tag name="KSO_WM_UNIT_FILL_FORE_SCHEMECOLOR_INDEX_BRIGHTNESS" val="1"/>
  <p:tag name="KSO_WM_UNIT_LINE_FORE_SCHEMECOLOR_INDEX" val="-2"/>
  <p:tag name="KSO_WM_DIAGRAM_MAX_ITEMCNT" val="6"/>
  <p:tag name="KSO_WM_DIAGRAM_MIN_ITEMCNT" val="2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0"/>
</p:tagLst>
</file>

<file path=ppt/tags/tag4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3_3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TYPE" val="n_h_h_i"/>
  <p:tag name="KSO_WM_UNIT_INDEX" val="1_2_3_3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LINE_FORE_SCHEMECOLOR_INDEX" val="13"/>
  <p:tag name="KSO_WM_DIAGRAM_MAX_ITEMCNT" val="6"/>
  <p:tag name="KSO_WM_DIAGRAM_MIN_ITEMCNT" val="2"/>
  <p:tag name="KSO_WM_DIAGRAM_COLOR_MATCH_VALUE" val="{&quot;shape&quot;:{&quot;fill&quot;:{&quot;type&quot;:0},&quot;glow&quot;:{&quot;colorType&quot;:0},&quot;line&quot;:{&quot;solidLine&quot;:{&quot;brightness&quot;:0.25,&quot;colorType&quot;:1,&quot;foreColorIndex&quot;:13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4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2_2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TYPE" val="n_h_h_i"/>
  <p:tag name="KSO_WM_UNIT_INDEX" val="1_2_2_2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FILL_TYPE" val="1"/>
  <p:tag name="KSO_WM_UNIT_FILL_FORE_SCHEMECOLOR_INDEX" val="13"/>
  <p:tag name="KSO_WM_UNIT_FILL_FORE_SCHEMECOLOR_INDEX_BRIGHTNESS" val="1"/>
  <p:tag name="KSO_WM_UNIT_LINE_FORE_SCHEMECOLOR_INDEX" val="-2"/>
  <p:tag name="KSO_WM_DIAGRAM_MAX_ITEMCNT" val="6"/>
  <p:tag name="KSO_WM_DIAGRAM_MIN_ITEMCNT" val="2"/>
  <p:tag name="KSO_WM_DIAGRAM_COLOR_MATCH_VALUE" val="{&quot;shape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3"/>
  <p:tag name="KSO_WM_UNIT_TEXT_FILL_TYPE" val="1"/>
  <p:tag name="KSO_WM_UNIT_USESOURCEFORMAT_APPLY" val="0"/>
</p:tagLst>
</file>

<file path=ppt/tags/tag4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2_1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SUBTYPE" val="d"/>
  <p:tag name="KSO_WM_UNIT_TYPE" val="n_h_h_i"/>
  <p:tag name="KSO_WM_UNIT_INDEX" val="1_2_2_1"/>
  <p:tag name="KSO_WM_DIAGRAM_VERSION" val="3"/>
  <p:tag name="KSO_WM_DIAGRAM_COLOR_TRICK" val="1"/>
  <p:tag name="KSO_WM_DIAGRAM_COLOR_TEXT_CAN_REMOVE" val="n"/>
  <p:tag name="KSO_WM_UNIT_TEXT_FILL_TYPE" val="1"/>
  <p:tag name="KSO_WM_DIAGRAM_VIRTUALLY_FRAME" val="{&quot;height&quot;:292.54998779296875,&quot;left&quot;:52.93752578855492,&quot;top&quot;:153.24851004052343,&quot;width&quot;:851.0499877929688}"/>
  <p:tag name="KSO_WM_UNIT_FILL_TYPE" val="1"/>
  <p:tag name="KSO_WM_UNIT_FILL_FORE_SCHEMECOLOR_INDEX" val="5"/>
  <p:tag name="KSO_WM_UNIT_FILL_FORE_SCHEMECOLOR_INDEX_BRIGHTNESS" val="1"/>
  <p:tag name="KSO_WM_UNIT_LINE_FORE_SCHEMECOLOR_INDEX" val="-2"/>
  <p:tag name="KSO_WM_DIAGRAM_MAX_ITEMCNT" val="6"/>
  <p:tag name="KSO_WM_DIAGRAM_MIN_ITEMCNT" val="2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0"/>
</p:tagLst>
</file>

<file path=ppt/tags/tag4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2_3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TYPE" val="n_h_h_i"/>
  <p:tag name="KSO_WM_UNIT_INDEX" val="1_2_2_3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LINE_FORE_SCHEMECOLOR_INDEX" val="13"/>
  <p:tag name="KSO_WM_DIAGRAM_MAX_ITEMCNT" val="6"/>
  <p:tag name="KSO_WM_DIAGRAM_MIN_ITEMCNT" val="2"/>
  <p:tag name="KSO_WM_DIAGRAM_COLOR_MATCH_VALUE" val="{&quot;shape&quot;:{&quot;fill&quot;:{&quot;type&quot;:0},&quot;glow&quot;:{&quot;colorType&quot;:0},&quot;line&quot;:{&quot;solidLine&quot;:{&quot;brightness&quot;:0.25,&quot;colorType&quot;:1,&quot;foreColorIndex&quot;:13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4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1_2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TYPE" val="n_h_h_i"/>
  <p:tag name="KSO_WM_UNIT_INDEX" val="1_2_1_2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FILL_TYPE" val="1"/>
  <p:tag name="KSO_WM_UNIT_FILL_FORE_SCHEMECOLOR_INDEX" val="13"/>
  <p:tag name="KSO_WM_UNIT_FILL_FORE_SCHEMECOLOR_INDEX_BRIGHTNESS" val="1"/>
  <p:tag name="KSO_WM_UNIT_LINE_FORE_SCHEMECOLOR_INDEX" val="-2"/>
  <p:tag name="KSO_WM_DIAGRAM_MAX_ITEMCNT" val="6"/>
  <p:tag name="KSO_WM_DIAGRAM_MIN_ITEMCNT" val="2"/>
  <p:tag name="KSO_WM_DIAGRAM_COLOR_MATCH_VALUE" val="{&quot;shape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3"/>
  <p:tag name="KSO_WM_UNIT_TEXT_FILL_TYPE" val="1"/>
  <p:tag name="KSO_WM_UNIT_USESOURCEFORMAT_APPLY" val="0"/>
</p:tagLst>
</file>

<file path=ppt/tags/tag4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1_1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SUBTYPE" val="d"/>
  <p:tag name="KSO_WM_UNIT_TYPE" val="n_h_h_i"/>
  <p:tag name="KSO_WM_UNIT_INDEX" val="1_2_1_1"/>
  <p:tag name="KSO_WM_DIAGRAM_VERSION" val="3"/>
  <p:tag name="KSO_WM_DIAGRAM_COLOR_TRICK" val="1"/>
  <p:tag name="KSO_WM_DIAGRAM_COLOR_TEXT_CAN_REMOVE" val="n"/>
  <p:tag name="KSO_WM_UNIT_TEXT_FILL_TYPE" val="1"/>
  <p:tag name="KSO_WM_DIAGRAM_VIRTUALLY_FRAME" val="{&quot;height&quot;:292.54998779296875,&quot;left&quot;:52.93752578855492,&quot;top&quot;:153.24851004052343,&quot;width&quot;:851.0499877929688}"/>
  <p:tag name="KSO_WM_UNIT_FILL_TYPE" val="1"/>
  <p:tag name="KSO_WM_UNIT_FILL_FORE_SCHEMECOLOR_INDEX" val="5"/>
  <p:tag name="KSO_WM_UNIT_FILL_FORE_SCHEMECOLOR_INDEX_BRIGHTNESS" val="1"/>
  <p:tag name="KSO_WM_UNIT_LINE_FORE_SCHEMECOLOR_INDEX" val="-2"/>
  <p:tag name="KSO_WM_DIAGRAM_MAX_ITEMCNT" val="6"/>
  <p:tag name="KSO_WM_DIAGRAM_MIN_ITEMCNT" val="2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0"/>
</p:tagLst>
</file>

<file path=ppt/tags/tag4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i*1_2_1_3"/>
  <p:tag name="KSO_WM_TEMPLATE_CATEGORY" val="diagram"/>
  <p:tag name="KSO_WM_TEMPLATE_INDEX" val="20234877"/>
  <p:tag name="KSO_WM_UNIT_LAYERLEVEL" val="1_1_1_1"/>
  <p:tag name="KSO_WM_TAG_VERSION" val="3.0"/>
  <p:tag name="KSO_WM_BEAUTIFY_FLAG" val="#wm#"/>
  <p:tag name="KSO_WM_UNIT_TYPE" val="n_h_h_i"/>
  <p:tag name="KSO_WM_UNIT_INDEX" val="1_2_1_3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LINE_FORE_SCHEMECOLOR_INDEX" val="13"/>
  <p:tag name="KSO_WM_DIAGRAM_MAX_ITEMCNT" val="6"/>
  <p:tag name="KSO_WM_DIAGRAM_MIN_ITEMCNT" val="2"/>
  <p:tag name="KSO_WM_DIAGRAM_COLOR_MATCH_VALUE" val="{&quot;shape&quot;:{&quot;fill&quot;:{&quot;type&quot;:0},&quot;glow&quot;:{&quot;colorType&quot;:0},&quot;line&quot;:{&quot;solidLine&quot;:{&quot;brightness&quot;:0.25,&quot;colorType&quot;:1,&quot;foreColorIndex&quot;:13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4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a*1_1_1"/>
  <p:tag name="KSO_WM_TEMPLATE_CATEGORY" val="diagram"/>
  <p:tag name="KSO_WM_TEMPLATE_INDEX" val="20234877"/>
  <p:tag name="KSO_WM_UNIT_LAYERLEVEL" val="1_1_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60"/>
  <p:tag name="KSO_WM_UNIT_TYPE" val="n_h_a"/>
  <p:tag name="KSO_WM_UNIT_INDEX" val="1_1_1"/>
  <p:tag name="KSO_WM_DIAGRAM_VERSION" val="3"/>
  <p:tag name="KSO_WM_DIAGRAM_COLOR_TRICK" val="1"/>
  <p:tag name="KSO_WM_DIAGRAM_COLOR_TEXT_CAN_REMOVE" val="n"/>
  <p:tag name="KSO_WM_UNIT_TEXT_FILL_TYPE" val="1"/>
  <p:tag name="KSO_WM_DIAGRAM_VIRTUALLY_FRAME" val="{&quot;height&quot;:292.54998779296875,&quot;left&quot;:52.93752578855492,&quot;top&quot;:153.24851004052343,&quot;width&quot;:851.0499877929688}"/>
  <p:tag name="KSO_WM_UNIT_PRESET_TEXT" val="单击此处&#13;添加标题"/>
  <p:tag name="KSO_WM_UNIT_FILL_TYPE" val="3"/>
  <p:tag name="KSO_WM_UNIT_LINE_FORE_SCHEMECOLOR_INDEX" val="-2"/>
  <p:tag name="KSO_WM_DIAGRAM_MAX_ITEMCNT" val="6"/>
  <p:tag name="KSO_WM_DIAGRAM_MIN_ITEMCNT" val="2"/>
  <p:tag name="KSO_WM_DIAGRAM_COLOR_MATCH_VALUE" val="{&quot;shape&quot;:{&quot;fill&quot;:{&quot;gradient&quot;:[{&quot;brightness&quot;:0,&quot;colorType&quot;:1,&quot;foreColorIndex&quot;:5,&quot;pos&quot;:0.10000000149011612,&quot;transparency&quot;:0},{&quot;brightness&quot;:0.4000000059604645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USESOURCEFORMAT_APPLY" val="0"/>
</p:tagLst>
</file>

<file path=ppt/tags/tag4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i*1_1_4"/>
  <p:tag name="KSO_WM_TEMPLATE_CATEGORY" val="diagram"/>
  <p:tag name="KSO_WM_TEMPLATE_INDEX" val="20234877"/>
  <p:tag name="KSO_WM_UNIT_LAYERLEVEL" val="1_1_1"/>
  <p:tag name="KSO_WM_TAG_VERSION" val="3.0"/>
  <p:tag name="KSO_WM_BEAUTIFY_FLAG" val="#wm#"/>
  <p:tag name="KSO_WM_UNIT_TYPE" val="n_h_i"/>
  <p:tag name="KSO_WM_UNIT_INDEX" val="1_1_4"/>
  <p:tag name="KSO_WM_DIAGRAM_VERSION" val="3"/>
  <p:tag name="KSO_WM_DIAGRAM_COLOR_TRICK" val="1"/>
  <p:tag name="KSO_WM_DIAGRAM_COLOR_TEXT_CAN_REMOVE" val="n"/>
  <p:tag name="KSO_WM_DIAGRAM_VIRTUALLY_FRAME" val="{&quot;height&quot;:292.54998779296875,&quot;left&quot;:52.93752578855492,&quot;top&quot;:153.24851004052343,&quot;width&quot;:851.0499877929688}"/>
  <p:tag name="KSO_WM_UNIT_LINE_FORE_SCHEMECOLOR_INDEX" val="13"/>
  <p:tag name="KSO_WM_DIAGRAM_MAX_ITEMCNT" val="6"/>
  <p:tag name="KSO_WM_DIAGRAM_MIN_ITEMCNT" val="2"/>
  <p:tag name="KSO_WM_DIAGRAM_COLOR_MATCH_VALUE" val="{&quot;shape&quot;:{&quot;fill&quot;:{&quot;type&quot;:0},&quot;glow&quot;:{&quot;colorType&quot;:0},&quot;line&quot;:{&quot;solidLine&quot;:{&quot;brightness&quot;:0.25,&quot;colorType&quot;:1,&quot;foreColorIndex&quot;:13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41.xml><?xml version="1.0" encoding="utf-8"?>
<p:tagLst xmlns:p="http://schemas.openxmlformats.org/presentationml/2006/main">
  <p:tag name="KSO_WM_UNIT_TYPE" val="i"/>
  <p:tag name="KSO_WM_UNIT_INDEX" val="40"/>
  <p:tag name="KSO_WM_BEAUTIFY_FLAG" val="#wm#"/>
  <p:tag name="KSO_WM_TAG_VERSION" val="3.0"/>
  <p:tag name="KSO_WM_UNIT_ID" val="_1*i*4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f*1_2_1_1"/>
  <p:tag name="KSO_WM_TEMPLATE_CATEGORY" val="diagram"/>
  <p:tag name="KSO_WM_TEMPLATE_INDEX" val="20234877"/>
  <p:tag name="KSO_WM_UNIT_LAYERLEVEL" val="1_1_1_1"/>
  <p:tag name="KSO_WM_TAG_VERSION" val="3.0"/>
  <p:tag name="KSO_WM_UNIT_SUBTYPE" val="a"/>
  <p:tag name="KSO_WM_UNIT_NOCLEAR" val="0"/>
  <p:tag name="KSO_WM_UNIT_VALUE" val="52"/>
  <p:tag name="KSO_WM_UNIT_TYPE" val="n_h_h_f"/>
  <p:tag name="KSO_WM_UNIT_INDEX" val="1_2_1_1"/>
  <p:tag name="KSO_WM_DIAGRAM_MAX_ITEMCNT" val="6"/>
  <p:tag name="KSO_WM_DIAGRAM_MIN_ITEMCNT" val="2"/>
  <p:tag name="KSO_WM_DIAGRAM_VIRTUALLY_FRAME" val="{&quot;height&quot;:292.54998779296875,&quot;left&quot;:52.93752578855492,&quot;top&quot;:153.24851004052343,&quot;width&quot;:851.0499877929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1"/>
  <p:tag name="KSO_WM_DIAGRAM_COLOR_TEXT_CAN_REMOVE" val="n"/>
  <p:tag name="KSO_WM_UNIT_PRESET_TEXT" val="单击此处添加文本内容，简明扼要地阐述观点。根据需要可酌情增减文字，以便观者准确地理解您传达的思想。"/>
  <p:tag name="KSO_WM_UNIT_LINE_FORE_SCHEMECOLOR_INDEX" val="-2"/>
  <p:tag name="KSO_WM_UNIT_TEXT_FILL_FORE_SCHEMECOLOR_INDEX" val="1"/>
  <p:tag name="KSO_WM_UNIT_TEXT_FILL_TYPE" val="1"/>
  <p:tag name="KSO_WM_UNIT_TEXT_TYPE" val="1"/>
  <p:tag name="KSO_WM_UNIT_USESOURCEFORMAT_APPLY" val="0"/>
</p:tagLst>
</file>

<file path=ppt/tags/tag4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f*1_2_2_1"/>
  <p:tag name="KSO_WM_TEMPLATE_CATEGORY" val="diagram"/>
  <p:tag name="KSO_WM_TEMPLATE_INDEX" val="20234877"/>
  <p:tag name="KSO_WM_UNIT_LAYERLEVEL" val="1_1_1_1"/>
  <p:tag name="KSO_WM_TAG_VERSION" val="3.0"/>
  <p:tag name="KSO_WM_UNIT_SUBTYPE" val="a"/>
  <p:tag name="KSO_WM_UNIT_NOCLEAR" val="0"/>
  <p:tag name="KSO_WM_UNIT_VALUE" val="52"/>
  <p:tag name="KSO_WM_UNIT_TYPE" val="n_h_h_f"/>
  <p:tag name="KSO_WM_UNIT_INDEX" val="1_2_2_1"/>
  <p:tag name="KSO_WM_DIAGRAM_MAX_ITEMCNT" val="6"/>
  <p:tag name="KSO_WM_DIAGRAM_MIN_ITEMCNT" val="2"/>
  <p:tag name="KSO_WM_DIAGRAM_VIRTUALLY_FRAME" val="{&quot;height&quot;:292.54998779296875,&quot;left&quot;:52.93752578855492,&quot;top&quot;:153.24851004052343,&quot;width&quot;:851.0499877929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1"/>
  <p:tag name="KSO_WM_DIAGRAM_COLOR_TEXT_CAN_REMOVE" val="n"/>
  <p:tag name="KSO_WM_UNIT_PRESET_TEXT" val="单击此处添加文本内容，简明扼要地阐述观点。根据需要可酌情增减文字，以便观者准确地理解您传达的思想。"/>
  <p:tag name="KSO_WM_UNIT_LINE_FORE_SCHEMECOLOR_INDEX" val="-2"/>
  <p:tag name="KSO_WM_UNIT_TEXT_FILL_FORE_SCHEMECOLOR_INDEX" val="1"/>
  <p:tag name="KSO_WM_UNIT_TEXT_FILL_TYPE" val="1"/>
  <p:tag name="KSO_WM_UNIT_TEXT_TYPE" val="1"/>
  <p:tag name="KSO_WM_UNIT_USESOURCEFORMAT_APPLY" val="0"/>
</p:tagLst>
</file>

<file path=ppt/tags/tag4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4877_2*n_h_h_f*1_2_3_1"/>
  <p:tag name="KSO_WM_TEMPLATE_CATEGORY" val="diagram"/>
  <p:tag name="KSO_WM_TEMPLATE_INDEX" val="20234877"/>
  <p:tag name="KSO_WM_UNIT_LAYERLEVEL" val="1_1_1_1"/>
  <p:tag name="KSO_WM_TAG_VERSION" val="3.0"/>
  <p:tag name="KSO_WM_UNIT_SUBTYPE" val="a"/>
  <p:tag name="KSO_WM_UNIT_NOCLEAR" val="0"/>
  <p:tag name="KSO_WM_UNIT_VALUE" val="52"/>
  <p:tag name="KSO_WM_UNIT_TYPE" val="n_h_h_f"/>
  <p:tag name="KSO_WM_UNIT_INDEX" val="1_2_3_1"/>
  <p:tag name="KSO_WM_DIAGRAM_MAX_ITEMCNT" val="6"/>
  <p:tag name="KSO_WM_DIAGRAM_MIN_ITEMCNT" val="2"/>
  <p:tag name="KSO_WM_DIAGRAM_VIRTUALLY_FRAME" val="{&quot;height&quot;:292.54998779296875,&quot;left&quot;:52.93752578855492,&quot;top&quot;:153.24851004052343,&quot;width&quot;:851.0499877929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1"/>
  <p:tag name="KSO_WM_DIAGRAM_COLOR_TEXT_CAN_REMOVE" val="n"/>
  <p:tag name="KSO_WM_UNIT_PRESET_TEXT" val="单击此处添加文本内容，简明扼要地阐述观点。根据需要可酌情增减文字，以便观者准确地理解您传达的思想。"/>
  <p:tag name="KSO_WM_UNIT_LINE_FORE_SCHEMECOLOR_INDEX" val="-2"/>
  <p:tag name="KSO_WM_UNIT_TEXT_FILL_FORE_SCHEMECOLOR_INDEX" val="1"/>
  <p:tag name="KSO_WM_UNIT_TEXT_FILL_TYPE" val="1"/>
  <p:tag name="KSO_WM_UNIT_TEXT_TYPE" val="1"/>
  <p:tag name="KSO_WM_UNIT_USESOURCEFORMAT_APPLY" val="0"/>
</p:tagLst>
</file>

<file path=ppt/tags/tag413.xml><?xml version="1.0" encoding="utf-8"?>
<p:tagLst xmlns:p="http://schemas.openxmlformats.org/presentationml/2006/main">
  <p:tag name="KSO_WM_SLIDE_ID" val="diagram20234877_2"/>
  <p:tag name="KSO_WM_TEMPLATE_SUBCATEGORY" val="0"/>
  <p:tag name="KSO_WM_TEMPLATE_MASTER_TYPE" val="0"/>
  <p:tag name="KSO_WM_TEMPLATE_COLOR_TYPE" val="0"/>
  <p:tag name="KSO_WM_SLIDE_ITEM_CNT" val="3"/>
  <p:tag name="KSO_WM_SLIDE_INDEX" val="2"/>
  <p:tag name="KSO_WM_TAG_VERSION" val="3.0"/>
  <p:tag name="KSO_WM_BEAUTIFY_FLAG" val="#wm#"/>
  <p:tag name="KSO_WM_TEMPLATE_CATEGORY" val="custom"/>
  <p:tag name="KSO_WM_TEMPLATE_INDEX" val="20238603"/>
  <p:tag name="KSO_WM_SLIDE_TYPE" val="text"/>
  <p:tag name="KSO_WM_SLIDE_SUBTYPE" val="diag"/>
  <p:tag name="KSO_WM_SLIDE_SIZE" val="844.825*292.15"/>
  <p:tag name="KSO_WM_SLIDE_POSITION" val="56.05*153.449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414.xml><?xml version="1.0" encoding="utf-8"?>
<p:tagLst xmlns:p="http://schemas.openxmlformats.org/presentationml/2006/main">
  <p:tag name="KSO_WM_UNIT_INDEX" val="1"/>
  <p:tag name="KSO_WM_UNIT_TYPE" val="j"/>
  <p:tag name="KSO_WM_BEAUTIFY_FLAG" val="#wm#"/>
</p:tagLst>
</file>

<file path=ppt/tags/tag415.xml><?xml version="1.0" encoding="utf-8"?>
<p:tagLst xmlns:p="http://schemas.openxmlformats.org/presentationml/2006/main">
  <p:tag name="KSO_WM_SLIDE_TYPE" val="text"/>
  <p:tag name="KSO_WM_BEAUTIFY_FLAG" val="#wm#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INDEX" val="20238603"/>
  <p:tag name="KSO_WM_TEMPLATE_CATEGORY" val="custom"/>
  <p:tag name="KSO_WM_SLIDE_INDEX" val="8"/>
  <p:tag name="KSO_WM_SLIDE_ID" val="custom20238603_8"/>
  <p:tag name="KSO_WM_TEMPLATE_MASTER_TYPE" val="0"/>
  <p:tag name="KSO_WM_SLIDE_LAYOUT" val="a_f"/>
  <p:tag name="KSO_WM_SLIDE_LAYOUT_CNT" val="1_1"/>
  <p:tag name="KSO_WM_SLIDE_SIZE" val="850*457"/>
  <p:tag name="KSO_WM_SLIDE_POSITION" val="54*28"/>
</p:tagLst>
</file>

<file path=ppt/tags/tag42.xml><?xml version="1.0" encoding="utf-8"?>
<p:tagLst xmlns:p="http://schemas.openxmlformats.org/presentationml/2006/main">
  <p:tag name="KSO_WM_UNIT_TYPE" val="i"/>
  <p:tag name="KSO_WM_UNIT_INDEX" val="72"/>
  <p:tag name="KSO_WM_BEAUTIFY_FLAG" val="#wm#"/>
  <p:tag name="KSO_WM_TAG_VERSION" val="3.0"/>
  <p:tag name="KSO_WM_UNIT_ID" val="_1*i*7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3.xml><?xml version="1.0" encoding="utf-8"?>
<p:tagLst xmlns:p="http://schemas.openxmlformats.org/presentationml/2006/main">
  <p:tag name="KSO_WM_UNIT_TYPE" val="i"/>
  <p:tag name="KSO_WM_UNIT_INDEX" val="87"/>
  <p:tag name="KSO_WM_BEAUTIFY_FLAG" val="#wm#"/>
  <p:tag name="KSO_WM_TAG_VERSION" val="3.0"/>
  <p:tag name="KSO_WM_UNIT_ID" val="_1*i*8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4.xml><?xml version="1.0" encoding="utf-8"?>
<p:tagLst xmlns:p="http://schemas.openxmlformats.org/presentationml/2006/main">
  <p:tag name="KSO_WM_UNIT_TYPE" val="i"/>
  <p:tag name="KSO_WM_UNIT_INDEX" val="121"/>
  <p:tag name="KSO_WM_BEAUTIFY_FLAG" val="#wm#"/>
  <p:tag name="KSO_WM_TAG_VERSION" val="3.0"/>
  <p:tag name="KSO_WM_UNIT_ID" val="_1*i*1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5.xml><?xml version="1.0" encoding="utf-8"?>
<p:tagLst xmlns:p="http://schemas.openxmlformats.org/presentationml/2006/main">
  <p:tag name="KSO_WM_UNIT_TYPE" val="i"/>
  <p:tag name="KSO_WM_UNIT_INDEX" val="80"/>
  <p:tag name="KSO_WM_BEAUTIFY_FLAG" val="#wm#"/>
  <p:tag name="KSO_WM_TAG_VERSION" val="3.0"/>
  <p:tag name="KSO_WM_UNIT_ID" val="_1*i*8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6.xml><?xml version="1.0" encoding="utf-8"?>
<p:tagLst xmlns:p="http://schemas.openxmlformats.org/presentationml/2006/main">
  <p:tag name="KSO_WM_UNIT_TYPE" val="i"/>
  <p:tag name="KSO_WM_UNIT_INDEX" val="124"/>
  <p:tag name="KSO_WM_BEAUTIFY_FLAG" val="#wm#"/>
  <p:tag name="KSO_WM_TAG_VERSION" val="3.0"/>
  <p:tag name="KSO_WM_UNIT_ID" val="_1*i*1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7.xml><?xml version="1.0" encoding="utf-8"?>
<p:tagLst xmlns:p="http://schemas.openxmlformats.org/presentationml/2006/main">
  <p:tag name="KSO_WM_UNIT_TYPE" val="i"/>
  <p:tag name="KSO_WM_UNIT_INDEX" val="128"/>
  <p:tag name="KSO_WM_BEAUTIFY_FLAG" val="#wm#"/>
  <p:tag name="KSO_WM_TAG_VERSION" val="3.0"/>
  <p:tag name="KSO_WM_UNIT_ID" val="_1*i*1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8.xml><?xml version="1.0" encoding="utf-8"?>
<p:tagLst xmlns:p="http://schemas.openxmlformats.org/presentationml/2006/main">
  <p:tag name="KSO_WM_UNIT_TYPE" val="i"/>
  <p:tag name="KSO_WM_UNIT_INDEX" val="129"/>
  <p:tag name="KSO_WM_BEAUTIFY_FLAG" val="#wm#"/>
  <p:tag name="KSO_WM_TAG_VERSION" val="3.0"/>
  <p:tag name="KSO_WM_UNIT_ID" val="_1*i*1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9.xml><?xml version="1.0" encoding="utf-8"?>
<p:tagLst xmlns:p="http://schemas.openxmlformats.org/presentationml/2006/main">
  <p:tag name="KSO_WM_UNIT_TYPE" val="i"/>
  <p:tag name="KSO_WM_UNIT_INDEX" val="125"/>
  <p:tag name="KSO_WM_BEAUTIFY_FLAG" val="#wm#"/>
  <p:tag name="KSO_WM_TAG_VERSION" val="3.0"/>
  <p:tag name="KSO_WM_UNIT_ID" val="_1*i*1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0.xml><?xml version="1.0" encoding="utf-8"?>
<p:tagLst xmlns:p="http://schemas.openxmlformats.org/presentationml/2006/main">
  <p:tag name="KSO_WM_UNIT_TYPE" val="i"/>
  <p:tag name="KSO_WM_UNIT_INDEX" val="127"/>
  <p:tag name="KSO_WM_BEAUTIFY_FLAG" val="#wm#"/>
  <p:tag name="KSO_WM_TAG_VERSION" val="3.0"/>
  <p:tag name="KSO_WM_UNIT_ID" val="_1*i*1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1.xml><?xml version="1.0" encoding="utf-8"?>
<p:tagLst xmlns:p="http://schemas.openxmlformats.org/presentationml/2006/main">
  <p:tag name="KSO_WM_UNIT_TYPE" val="i"/>
  <p:tag name="KSO_WM_UNIT_INDEX" val="133"/>
  <p:tag name="KSO_WM_BEAUTIFY_FLAG" val="#wm#"/>
  <p:tag name="KSO_WM_TAG_VERSION" val="3.0"/>
  <p:tag name="KSO_WM_UNIT_ID" val="_1*i*1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2.xml><?xml version="1.0" encoding="utf-8"?>
<p:tagLst xmlns:p="http://schemas.openxmlformats.org/presentationml/2006/main">
  <p:tag name="KSO_WM_UNIT_TYPE" val="i"/>
  <p:tag name="KSO_WM_UNIT_INDEX" val="132"/>
  <p:tag name="KSO_WM_BEAUTIFY_FLAG" val="#wm#"/>
  <p:tag name="KSO_WM_TAG_VERSION" val="3.0"/>
  <p:tag name="KSO_WM_UNIT_ID" val="_1*i*1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3.xml><?xml version="1.0" encoding="utf-8"?>
<p:tagLst xmlns:p="http://schemas.openxmlformats.org/presentationml/2006/main">
  <p:tag name="KSO_WM_UNIT_TYPE" val="i"/>
  <p:tag name="KSO_WM_UNIT_INDEX" val="42"/>
  <p:tag name="KSO_WM_BEAUTIFY_FLAG" val="#wm#"/>
  <p:tag name="KSO_WM_TAG_VERSION" val="3.0"/>
  <p:tag name="KSO_WM_UNIT_ID" val="_1*i*4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4.xml><?xml version="1.0" encoding="utf-8"?>
<p:tagLst xmlns:p="http://schemas.openxmlformats.org/presentationml/2006/main">
  <p:tag name="KSO_WM_UNIT_TYPE" val="i"/>
  <p:tag name="KSO_WM_UNIT_INDEX" val="47"/>
  <p:tag name="KSO_WM_BEAUTIFY_FLAG" val="#wm#"/>
  <p:tag name="KSO_WM_TAG_VERSION" val="3.0"/>
  <p:tag name="KSO_WM_UNIT_ID" val="_1*i*4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5.xml><?xml version="1.0" encoding="utf-8"?>
<p:tagLst xmlns:p="http://schemas.openxmlformats.org/presentationml/2006/main">
  <p:tag name="KSO_WM_UNIT_TYPE" val="i"/>
  <p:tag name="KSO_WM_UNIT_INDEX" val="45"/>
  <p:tag name="KSO_WM_BEAUTIFY_FLAG" val="#wm#"/>
  <p:tag name="KSO_WM_TAG_VERSION" val="3.0"/>
  <p:tag name="KSO_WM_UNIT_ID" val="_1*i*4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6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1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7.xml><?xml version="1.0" encoding="utf-8"?>
<p:tagLst xmlns:p="http://schemas.openxmlformats.org/presentationml/2006/main">
  <p:tag name="KSO_WM_UNIT_TYPE" val="i"/>
  <p:tag name="KSO_WM_UNIT_INDEX" val="126"/>
  <p:tag name="KSO_WM_BEAUTIFY_FLAG" val="#wm#"/>
  <p:tag name="KSO_WM_TAG_VERSION" val="3.0"/>
  <p:tag name="KSO_WM_UNIT_ID" val="_1*i*1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8.xml><?xml version="1.0" encoding="utf-8"?>
<p:tagLst xmlns:p="http://schemas.openxmlformats.org/presentationml/2006/main">
  <p:tag name="KSO_WM_UNIT_TYPE" val="i"/>
  <p:tag name="KSO_WM_UNIT_INDEX" val="123"/>
  <p:tag name="KSO_WM_BEAUTIFY_FLAG" val="#wm#"/>
  <p:tag name="KSO_WM_TAG_VERSION" val="3.0"/>
  <p:tag name="KSO_WM_UNIT_ID" val="_1*i*1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9.xml><?xml version="1.0" encoding="utf-8"?>
<p:tagLst xmlns:p="http://schemas.openxmlformats.org/presentationml/2006/main">
  <p:tag name="KSO_WM_UNIT_TYPE" val="i"/>
  <p:tag name="KSO_WM_UNIT_INDEX" val="134"/>
  <p:tag name="KSO_WM_BEAUTIFY_FLAG" val="#wm#"/>
  <p:tag name="KSO_WM_TAG_VERSION" val="3.0"/>
  <p:tag name="KSO_WM_UNIT_ID" val="_1*i*1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0.xml><?xml version="1.0" encoding="utf-8"?>
<p:tagLst xmlns:p="http://schemas.openxmlformats.org/presentationml/2006/main">
  <p:tag name="KSO_WM_UNIT_TYPE" val="i"/>
  <p:tag name="KSO_WM_UNIT_INDEX" val="135"/>
  <p:tag name="KSO_WM_BEAUTIFY_FLAG" val="#wm#"/>
  <p:tag name="KSO_WM_TAG_VERSION" val="3.0"/>
  <p:tag name="KSO_WM_UNIT_ID" val="_1*i*1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1.xml><?xml version="1.0" encoding="utf-8"?>
<p:tagLst xmlns:p="http://schemas.openxmlformats.org/presentationml/2006/main">
  <p:tag name="KSO_WM_UNIT_TYPE" val="i"/>
  <p:tag name="KSO_WM_UNIT_INDEX" val="35"/>
  <p:tag name="KSO_WM_BEAUTIFY_FLAG" val="#wm#"/>
  <p:tag name="KSO_WM_TAG_VERSION" val="3.0"/>
  <p:tag name="KSO_WM_UNIT_ID" val="_1*i*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2.xml><?xml version="1.0" encoding="utf-8"?>
<p:tagLst xmlns:p="http://schemas.openxmlformats.org/presentationml/2006/main">
  <p:tag name="KSO_WM_UNIT_TYPE" val="i"/>
  <p:tag name="KSO_WM_UNIT_INDEX" val="34"/>
  <p:tag name="KSO_WM_BEAUTIFY_FLAG" val="#wm#"/>
  <p:tag name="KSO_WM_TAG_VERSION" val="3.0"/>
  <p:tag name="KSO_WM_UNIT_ID" val="_1*i*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3.xml><?xml version="1.0" encoding="utf-8"?>
<p:tagLst xmlns:p="http://schemas.openxmlformats.org/presentationml/2006/main">
  <p:tag name="KSO_WM_UNIT_TYPE" val="i"/>
  <p:tag name="KSO_WM_UNIT_INDEX" val="105"/>
  <p:tag name="KSO_WM_BEAUTIFY_FLAG" val="#wm#"/>
  <p:tag name="KSO_WM_TAG_VERSION" val="3.0"/>
  <p:tag name="KSO_WM_UNIT_ID" val="_1*i*10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4.xml><?xml version="1.0" encoding="utf-8"?>
<p:tagLst xmlns:p="http://schemas.openxmlformats.org/presentationml/2006/main">
  <p:tag name="KSO_WM_UNIT_TYPE" val="i"/>
  <p:tag name="KSO_WM_UNIT_INDEX" val="102"/>
  <p:tag name="KSO_WM_BEAUTIFY_FLAG" val="#wm#"/>
  <p:tag name="KSO_WM_TAG_VERSION" val="3.0"/>
  <p:tag name="KSO_WM_UNIT_ID" val="_1*i*10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5.xml><?xml version="1.0" encoding="utf-8"?>
<p:tagLst xmlns:p="http://schemas.openxmlformats.org/presentationml/2006/main">
  <p:tag name="KSO_WM_UNIT_TYPE" val="i"/>
  <p:tag name="KSO_WM_UNIT_INDEX" val="117"/>
  <p:tag name="KSO_WM_BEAUTIFY_FLAG" val="#wm#"/>
  <p:tag name="KSO_WM_TAG_VERSION" val="3.0"/>
  <p:tag name="KSO_WM_UNIT_ID" val="_1*i*1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6.xml><?xml version="1.0" encoding="utf-8"?>
<p:tagLst xmlns:p="http://schemas.openxmlformats.org/presentationml/2006/main">
  <p:tag name="KSO_WM_UNIT_TYPE" val="i"/>
  <p:tag name="KSO_WM_UNIT_INDEX" val="118"/>
  <p:tag name="KSO_WM_BEAUTIFY_FLAG" val="#wm#"/>
  <p:tag name="KSO_WM_TAG_VERSION" val="3.0"/>
  <p:tag name="KSO_WM_UNIT_ID" val="_1*i*1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7.xml><?xml version="1.0" encoding="utf-8"?>
<p:tagLst xmlns:p="http://schemas.openxmlformats.org/presentationml/2006/main">
  <p:tag name="KSO_WM_UNIT_TYPE" val="i"/>
  <p:tag name="KSO_WM_UNIT_INDEX" val="70"/>
  <p:tag name="KSO_WM_BEAUTIFY_FLAG" val="#wm#"/>
  <p:tag name="KSO_WM_TAG_VERSION" val="3.0"/>
  <p:tag name="KSO_WM_UNIT_ID" val="_1*i*7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8.xml><?xml version="1.0" encoding="utf-8"?>
<p:tagLst xmlns:p="http://schemas.openxmlformats.org/presentationml/2006/main">
  <p:tag name="KSO_WM_UNIT_TYPE" val="i"/>
  <p:tag name="KSO_WM_UNIT_INDEX" val="78"/>
  <p:tag name="KSO_WM_BEAUTIFY_FLAG" val="#wm#"/>
  <p:tag name="KSO_WM_TAG_VERSION" val="3.0"/>
  <p:tag name="KSO_WM_UNIT_ID" val="_1*i*7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9.xml><?xml version="1.0" encoding="utf-8"?>
<p:tagLst xmlns:p="http://schemas.openxmlformats.org/presentationml/2006/main">
  <p:tag name="KSO_WM_UNIT_TYPE" val="i"/>
  <p:tag name="KSO_WM_UNIT_INDEX" val="79"/>
  <p:tag name="KSO_WM_BEAUTIFY_FLAG" val="#wm#"/>
  <p:tag name="KSO_WM_TAG_VERSION" val="3.0"/>
  <p:tag name="KSO_WM_UNIT_ID" val="_1*i*7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0.xml><?xml version="1.0" encoding="utf-8"?>
<p:tagLst xmlns:p="http://schemas.openxmlformats.org/presentationml/2006/main">
  <p:tag name="KSO_WM_UNIT_TYPE" val="i"/>
  <p:tag name="KSO_WM_UNIT_INDEX" val="113"/>
  <p:tag name="KSO_WM_BEAUTIFY_FLAG" val="#wm#"/>
  <p:tag name="KSO_WM_TAG_VERSION" val="3.0"/>
  <p:tag name="KSO_WM_UNIT_ID" val="_1*i*1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1.xml><?xml version="1.0" encoding="utf-8"?>
<p:tagLst xmlns:p="http://schemas.openxmlformats.org/presentationml/2006/main">
  <p:tag name="KSO_WM_UNIT_TYPE" val="i"/>
  <p:tag name="KSO_WM_UNIT_INDEX" val="69"/>
  <p:tag name="KSO_WM_BEAUTIFY_FLAG" val="#wm#"/>
  <p:tag name="KSO_WM_TAG_VERSION" val="3.0"/>
  <p:tag name="KSO_WM_UNIT_ID" val="_1*i*6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2.xml><?xml version="1.0" encoding="utf-8"?>
<p:tagLst xmlns:p="http://schemas.openxmlformats.org/presentationml/2006/main">
  <p:tag name="KSO_WM_UNIT_TYPE" val="i"/>
  <p:tag name="KSO_WM_UNIT_INDEX" val="112"/>
  <p:tag name="KSO_WM_BEAUTIFY_FLAG" val="#wm#"/>
  <p:tag name="KSO_WM_TAG_VERSION" val="3.0"/>
  <p:tag name="KSO_WM_UNIT_ID" val="_1*i*1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3.xml><?xml version="1.0" encoding="utf-8"?>
<p:tagLst xmlns:p="http://schemas.openxmlformats.org/presentationml/2006/main">
  <p:tag name="KSO_WM_UNIT_TYPE" val="i"/>
  <p:tag name="KSO_WM_UNIT_INDEX" val="116"/>
  <p:tag name="KSO_WM_BEAUTIFY_FLAG" val="#wm#"/>
  <p:tag name="KSO_WM_TAG_VERSION" val="3.0"/>
  <p:tag name="KSO_WM_UNIT_ID" val="_1*i*1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4.xml><?xml version="1.0" encoding="utf-8"?>
<p:tagLst xmlns:p="http://schemas.openxmlformats.org/presentationml/2006/main">
  <p:tag name="KSO_WM_UNIT_TYPE" val="i"/>
  <p:tag name="KSO_WM_UNIT_INDEX" val="114"/>
  <p:tag name="KSO_WM_BEAUTIFY_FLAG" val="#wm#"/>
  <p:tag name="KSO_WM_TAG_VERSION" val="3.0"/>
  <p:tag name="KSO_WM_UNIT_ID" val="_1*i*1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5.xml><?xml version="1.0" encoding="utf-8"?>
<p:tagLst xmlns:p="http://schemas.openxmlformats.org/presentationml/2006/main">
  <p:tag name="KSO_WM_UNIT_TYPE" val="i"/>
  <p:tag name="KSO_WM_UNIT_INDEX" val="115"/>
  <p:tag name="KSO_WM_BEAUTIFY_FLAG" val="#wm#"/>
  <p:tag name="KSO_WM_TAG_VERSION" val="3.0"/>
  <p:tag name="KSO_WM_UNIT_ID" val="_1*i*1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6.xml><?xml version="1.0" encoding="utf-8"?>
<p:tagLst xmlns:p="http://schemas.openxmlformats.org/presentationml/2006/main">
  <p:tag name="KSO_WM_UNIT_TYPE" val="i"/>
  <p:tag name="KSO_WM_UNIT_INDEX" val="81"/>
  <p:tag name="KSO_WM_BEAUTIFY_FLAG" val="#wm#"/>
  <p:tag name="KSO_WM_TAG_VERSION" val="3.0"/>
  <p:tag name="KSO_WM_UNIT_ID" val="_1*i*8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7.xml><?xml version="1.0" encoding="utf-8"?>
<p:tagLst xmlns:p="http://schemas.openxmlformats.org/presentationml/2006/main">
  <p:tag name="KSO_WM_UNIT_TYPE" val="i"/>
  <p:tag name="KSO_WM_UNIT_INDEX" val="91"/>
  <p:tag name="KSO_WM_BEAUTIFY_FLAG" val="#wm#"/>
  <p:tag name="KSO_WM_TAG_VERSION" val="3.0"/>
  <p:tag name="KSO_WM_UNIT_ID" val="_1*i*9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8.xml><?xml version="1.0" encoding="utf-8"?>
<p:tagLst xmlns:p="http://schemas.openxmlformats.org/presentationml/2006/main">
  <p:tag name="KSO_WM_UNIT_TYPE" val="i"/>
  <p:tag name="KSO_WM_UNIT_INDEX" val="83"/>
  <p:tag name="KSO_WM_BEAUTIFY_FLAG" val="#wm#"/>
  <p:tag name="KSO_WM_TAG_VERSION" val="3.0"/>
  <p:tag name="KSO_WM_UNIT_ID" val="_1*i*8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9.xml><?xml version="1.0" encoding="utf-8"?>
<p:tagLst xmlns:p="http://schemas.openxmlformats.org/presentationml/2006/main">
  <p:tag name="KSO_WM_UNIT_TYPE" val="i"/>
  <p:tag name="KSO_WM_UNIT_INDEX" val="95"/>
  <p:tag name="KSO_WM_BEAUTIFY_FLAG" val="#wm#"/>
  <p:tag name="KSO_WM_TAG_VERSION" val="3.0"/>
  <p:tag name="KSO_WM_UNIT_ID" val="_1*i*9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1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0.xml><?xml version="1.0" encoding="utf-8"?>
<p:tagLst xmlns:p="http://schemas.openxmlformats.org/presentationml/2006/main">
  <p:tag name="KSO_WM_UNIT_TYPE" val="i"/>
  <p:tag name="KSO_WM_UNIT_INDEX" val="99"/>
  <p:tag name="KSO_WM_BEAUTIFY_FLAG" val="#wm#"/>
  <p:tag name="KSO_WM_TAG_VERSION" val="3.0"/>
  <p:tag name="KSO_WM_UNIT_ID" val="_1*i*9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1.xml><?xml version="1.0" encoding="utf-8"?>
<p:tagLst xmlns:p="http://schemas.openxmlformats.org/presentationml/2006/main">
  <p:tag name="KSO_WM_UNIT_TYPE" val="i"/>
  <p:tag name="KSO_WM_UNIT_INDEX" val="101"/>
  <p:tag name="KSO_WM_BEAUTIFY_FLAG" val="#wm#"/>
  <p:tag name="KSO_WM_TAG_VERSION" val="3.0"/>
  <p:tag name="KSO_WM_UNIT_ID" val="_1*i*10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2.xml><?xml version="1.0" encoding="utf-8"?>
<p:tagLst xmlns:p="http://schemas.openxmlformats.org/presentationml/2006/main">
  <p:tag name="KSO_WM_UNIT_TYPE" val="i"/>
  <p:tag name="KSO_WM_UNIT_INDEX" val="103"/>
  <p:tag name="KSO_WM_BEAUTIFY_FLAG" val="#wm#"/>
  <p:tag name="KSO_WM_TAG_VERSION" val="3.0"/>
  <p:tag name="KSO_WM_UNIT_ID" val="_1*i*10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3.xml><?xml version="1.0" encoding="utf-8"?>
<p:tagLst xmlns:p="http://schemas.openxmlformats.org/presentationml/2006/main">
  <p:tag name="KSO_WM_UNIT_TYPE" val="i"/>
  <p:tag name="KSO_WM_UNIT_INDEX" val="100"/>
  <p:tag name="KSO_WM_BEAUTIFY_FLAG" val="#wm#"/>
  <p:tag name="KSO_WM_TAG_VERSION" val="3.0"/>
  <p:tag name="KSO_WM_UNIT_ID" val="_1*i*10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4.xml><?xml version="1.0" encoding="utf-8"?>
<p:tagLst xmlns:p="http://schemas.openxmlformats.org/presentationml/2006/main">
  <p:tag name="KSO_WM_UNIT_TYPE" val="i"/>
  <p:tag name="KSO_WM_UNIT_INDEX" val="98"/>
  <p:tag name="KSO_WM_BEAUTIFY_FLAG" val="#wm#"/>
  <p:tag name="KSO_WM_TAG_VERSION" val="3.0"/>
  <p:tag name="KSO_WM_UNIT_ID" val="_1*i*9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5.xml><?xml version="1.0" encoding="utf-8"?>
<p:tagLst xmlns:p="http://schemas.openxmlformats.org/presentationml/2006/main">
  <p:tag name="KSO_WM_UNIT_TYPE" val="i"/>
  <p:tag name="KSO_WM_UNIT_INDEX" val="96"/>
  <p:tag name="KSO_WM_BEAUTIFY_FLAG" val="#wm#"/>
  <p:tag name="KSO_WM_TAG_VERSION" val="3.0"/>
  <p:tag name="KSO_WM_UNIT_ID" val="_1*i*9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6.xml><?xml version="1.0" encoding="utf-8"?>
<p:tagLst xmlns:p="http://schemas.openxmlformats.org/presentationml/2006/main">
  <p:tag name="KSO_WM_UNIT_TYPE" val="i"/>
  <p:tag name="KSO_WM_UNIT_INDEX" val="94"/>
  <p:tag name="KSO_WM_BEAUTIFY_FLAG" val="#wm#"/>
  <p:tag name="KSO_WM_TAG_VERSION" val="3.0"/>
  <p:tag name="KSO_WM_UNIT_ID" val="_1*i*9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7.xml><?xml version="1.0" encoding="utf-8"?>
<p:tagLst xmlns:p="http://schemas.openxmlformats.org/presentationml/2006/main">
  <p:tag name="KSO_WM_UNIT_TYPE" val="i"/>
  <p:tag name="KSO_WM_UNIT_INDEX" val="93"/>
  <p:tag name="KSO_WM_BEAUTIFY_FLAG" val="#wm#"/>
  <p:tag name="KSO_WM_TAG_VERSION" val="3.0"/>
  <p:tag name="KSO_WM_UNIT_ID" val="_1*i*9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8.xml><?xml version="1.0" encoding="utf-8"?>
<p:tagLst xmlns:p="http://schemas.openxmlformats.org/presentationml/2006/main">
  <p:tag name="KSO_WM_UNIT_TYPE" val="i"/>
  <p:tag name="KSO_WM_UNIT_INDEX" val="90"/>
  <p:tag name="KSO_WM_BEAUTIFY_FLAG" val="#wm#"/>
  <p:tag name="KSO_WM_TAG_VERSION" val="3.0"/>
  <p:tag name="KSO_WM_UNIT_ID" val="_1*i*9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9.xml><?xml version="1.0" encoding="utf-8"?>
<p:tagLst xmlns:p="http://schemas.openxmlformats.org/presentationml/2006/main">
  <p:tag name="KSO_WM_UNIT_TYPE" val="i"/>
  <p:tag name="KSO_WM_UNIT_INDEX" val="88"/>
  <p:tag name="KSO_WM_BEAUTIFY_FLAG" val="#wm#"/>
  <p:tag name="KSO_WM_TAG_VERSION" val="3.0"/>
  <p:tag name="KSO_WM_UNIT_ID" val="_1*i*8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1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0.xml><?xml version="1.0" encoding="utf-8"?>
<p:tagLst xmlns:p="http://schemas.openxmlformats.org/presentationml/2006/main">
  <p:tag name="KSO_WM_UNIT_TYPE" val="i"/>
  <p:tag name="KSO_WM_UNIT_INDEX" val="86"/>
  <p:tag name="KSO_WM_BEAUTIFY_FLAG" val="#wm#"/>
  <p:tag name="KSO_WM_TAG_VERSION" val="3.0"/>
  <p:tag name="KSO_WM_UNIT_ID" val="_1*i*8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1.xml><?xml version="1.0" encoding="utf-8"?>
<p:tagLst xmlns:p="http://schemas.openxmlformats.org/presentationml/2006/main">
  <p:tag name="KSO_WM_UNIT_TYPE" val="i"/>
  <p:tag name="KSO_WM_UNIT_INDEX" val="84"/>
  <p:tag name="KSO_WM_BEAUTIFY_FLAG" val="#wm#"/>
  <p:tag name="KSO_WM_TAG_VERSION" val="3.0"/>
  <p:tag name="KSO_WM_UNIT_ID" val="_1*i*8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2.xml><?xml version="1.0" encoding="utf-8"?>
<p:tagLst xmlns:p="http://schemas.openxmlformats.org/presentationml/2006/main">
  <p:tag name="KSO_WM_UNIT_TYPE" val="i"/>
  <p:tag name="KSO_WM_UNIT_INDEX" val="85"/>
  <p:tag name="KSO_WM_BEAUTIFY_FLAG" val="#wm#"/>
  <p:tag name="KSO_WM_TAG_VERSION" val="3.0"/>
  <p:tag name="KSO_WM_UNIT_ID" val="_1*i*8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3.xml><?xml version="1.0" encoding="utf-8"?>
<p:tagLst xmlns:p="http://schemas.openxmlformats.org/presentationml/2006/main">
  <p:tag name="KSO_WM_UNIT_TYPE" val="i"/>
  <p:tag name="KSO_WM_UNIT_INDEX" val="89"/>
  <p:tag name="KSO_WM_BEAUTIFY_FLAG" val="#wm#"/>
  <p:tag name="KSO_WM_TAG_VERSION" val="3.0"/>
  <p:tag name="KSO_WM_UNIT_ID" val="_1*i*8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4.xml><?xml version="1.0" encoding="utf-8"?>
<p:tagLst xmlns:p="http://schemas.openxmlformats.org/presentationml/2006/main">
  <p:tag name="KSO_WM_UNIT_TYPE" val="i"/>
  <p:tag name="KSO_WM_UNIT_INDEX" val="92"/>
  <p:tag name="KSO_WM_BEAUTIFY_FLAG" val="#wm#"/>
  <p:tag name="KSO_WM_TAG_VERSION" val="3.0"/>
  <p:tag name="KSO_WM_UNIT_ID" val="_1*i*9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5.xml><?xml version="1.0" encoding="utf-8"?>
<p:tagLst xmlns:p="http://schemas.openxmlformats.org/presentationml/2006/main">
  <p:tag name="KSO_WM_UNIT_TYPE" val="i"/>
  <p:tag name="KSO_WM_UNIT_INDEX" val="97"/>
  <p:tag name="KSO_WM_BEAUTIFY_FLAG" val="#wm#"/>
  <p:tag name="KSO_WM_TAG_VERSION" val="3.0"/>
  <p:tag name="KSO_WM_UNIT_ID" val="_1*i*9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6.xml><?xml version="1.0" encoding="utf-8"?>
<p:tagLst xmlns:p="http://schemas.openxmlformats.org/presentationml/2006/main">
  <p:tag name="KSO_WM_UNIT_TYPE" val="i"/>
  <p:tag name="KSO_WM_UNIT_INDEX" val="51"/>
  <p:tag name="KSO_WM_BEAUTIFY_FLAG" val="#wm#"/>
  <p:tag name="KSO_WM_TAG_VERSION" val="3.0"/>
  <p:tag name="KSO_WM_UNIT_ID" val="_1*i*5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7.xml><?xml version="1.0" encoding="utf-8"?>
<p:tagLst xmlns:p="http://schemas.openxmlformats.org/presentationml/2006/main">
  <p:tag name="KSO_WM_UNIT_TYPE" val="i"/>
  <p:tag name="KSO_WM_UNIT_INDEX" val="77"/>
  <p:tag name="KSO_WM_BEAUTIFY_FLAG" val="#wm#"/>
  <p:tag name="KSO_WM_TAG_VERSION" val="3.0"/>
  <p:tag name="KSO_WM_UNIT_ID" val="_1*i*7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8.xml><?xml version="1.0" encoding="utf-8"?>
<p:tagLst xmlns:p="http://schemas.openxmlformats.org/presentationml/2006/main">
  <p:tag name="KSO_WM_UNIT_TYPE" val="i"/>
  <p:tag name="KSO_WM_UNIT_INDEX" val="67"/>
  <p:tag name="KSO_WM_BEAUTIFY_FLAG" val="#wm#"/>
  <p:tag name="KSO_WM_TAG_VERSION" val="3.0"/>
  <p:tag name="KSO_WM_UNIT_ID" val="_1*i*6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9.xml><?xml version="1.0" encoding="utf-8"?>
<p:tagLst xmlns:p="http://schemas.openxmlformats.org/presentationml/2006/main">
  <p:tag name="KSO_WM_UNIT_TYPE" val="i"/>
  <p:tag name="KSO_WM_UNIT_INDEX" val="56"/>
  <p:tag name="KSO_WM_BEAUTIFY_FLAG" val="#wm#"/>
  <p:tag name="KSO_WM_TAG_VERSION" val="3.0"/>
  <p:tag name="KSO_WM_UNIT_ID" val="_1*i*5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商务风试卷冲浪教育教学">
  <a:themeElements>
    <a:clrScheme name="试卷冲浪">
      <a:dk1>
        <a:srgbClr val="000000"/>
      </a:dk1>
      <a:lt1>
        <a:srgbClr val="FFFFFF"/>
      </a:lt1>
      <a:dk2>
        <a:srgbClr val="00123C"/>
      </a:dk2>
      <a:lt2>
        <a:srgbClr val="F9FDFF"/>
      </a:lt2>
      <a:accent1>
        <a:srgbClr val="47A2FF"/>
      </a:accent1>
      <a:accent2>
        <a:srgbClr val="FB6356"/>
      </a:accent2>
      <a:accent3>
        <a:srgbClr val="FFBC19"/>
      </a:accent3>
      <a:accent4>
        <a:srgbClr val="4FB94F"/>
      </a:accent4>
      <a:accent5>
        <a:srgbClr val="FF43D6"/>
      </a:accent5>
      <a:accent6>
        <a:srgbClr val="664DFC"/>
      </a:accent6>
      <a:hlink>
        <a:srgbClr val="658BD5"/>
      </a:hlink>
      <a:folHlink>
        <a:srgbClr val="A16AA5"/>
      </a:folHlink>
    </a:clrScheme>
    <a:fontScheme name="自定义 1">
      <a:majorFont>
        <a:latin typeface="Arial"/>
        <a:ea typeface="汉仪粗圆简"/>
        <a:cs typeface=""/>
      </a:majorFont>
      <a:minorFont>
        <a:latin typeface="Arial"/>
        <a:ea typeface="汉仪粗圆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WPS 演示</Application>
  <PresentationFormat>宽屏</PresentationFormat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汉仪粗圆简</vt:lpstr>
      <vt:lpstr>仓耳小丸子</vt:lpstr>
      <vt:lpstr>微软雅黑</vt:lpstr>
      <vt:lpstr>Arial Unicode MS</vt:lpstr>
      <vt:lpstr>Calibri</vt:lpstr>
      <vt:lpstr>WPS</vt:lpstr>
      <vt:lpstr>商务风试卷冲浪教育教学</vt:lpstr>
      <vt:lpstr>化学镍落尘面产生粗糙颗粒的原因</vt:lpstr>
      <vt:lpstr>解析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程海</cp:lastModifiedBy>
  <cp:revision>4</cp:revision>
  <dcterms:created xsi:type="dcterms:W3CDTF">2023-08-09T12:44:00Z</dcterms:created>
  <dcterms:modified xsi:type="dcterms:W3CDTF">2025-04-02T02:55:57Z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2052-12.1.0.20305</vt:lpwstr>
  </property>
</Properties>
</file>