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PS" initials="W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5F825-9C29-43CC-BB96-80A60E968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6" Type="http://schemas.openxmlformats.org/officeDocument/2006/relationships/tags" Target="../tags/tag23.xml"/><Relationship Id="rId25" Type="http://schemas.openxmlformats.org/officeDocument/2006/relationships/tags" Target="../tags/tag22.xml"/><Relationship Id="rId24" Type="http://schemas.openxmlformats.org/officeDocument/2006/relationships/tags" Target="../tags/tag21.xml"/><Relationship Id="rId23" Type="http://schemas.openxmlformats.org/officeDocument/2006/relationships/tags" Target="../tags/tag20.xml"/><Relationship Id="rId22" Type="http://schemas.openxmlformats.org/officeDocument/2006/relationships/tags" Target="../tags/tag19.xml"/><Relationship Id="rId21" Type="http://schemas.openxmlformats.org/officeDocument/2006/relationships/tags" Target="../tags/tag18.xml"/><Relationship Id="rId20" Type="http://schemas.openxmlformats.org/officeDocument/2006/relationships/image" Target="../media/image2.svg"/><Relationship Id="rId2" Type="http://schemas.openxmlformats.org/officeDocument/2006/relationships/tags" Target="../tags/tag1.xml"/><Relationship Id="rId19" Type="http://schemas.openxmlformats.org/officeDocument/2006/relationships/image" Target="../media/image1.png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5" Type="http://schemas.openxmlformats.org/officeDocument/2006/relationships/tags" Target="../tags/tag42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tags" Target="../tags/tag49.xml"/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9" Type="http://schemas.openxmlformats.org/officeDocument/2006/relationships/tags" Target="../tags/tag60.xml"/><Relationship Id="rId18" Type="http://schemas.openxmlformats.org/officeDocument/2006/relationships/tags" Target="../tags/tag59.xml"/><Relationship Id="rId17" Type="http://schemas.openxmlformats.org/officeDocument/2006/relationships/tags" Target="../tags/tag58.xml"/><Relationship Id="rId16" Type="http://schemas.openxmlformats.org/officeDocument/2006/relationships/tags" Target="../tags/tag57.xml"/><Relationship Id="rId15" Type="http://schemas.openxmlformats.org/officeDocument/2006/relationships/tags" Target="../tags/tag56.xml"/><Relationship Id="rId14" Type="http://schemas.openxmlformats.org/officeDocument/2006/relationships/tags" Target="../tags/tag55.xml"/><Relationship Id="rId13" Type="http://schemas.openxmlformats.org/officeDocument/2006/relationships/tags" Target="../tags/tag54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6" Type="http://schemas.openxmlformats.org/officeDocument/2006/relationships/tags" Target="../tags/tag113.xml"/><Relationship Id="rId25" Type="http://schemas.openxmlformats.org/officeDocument/2006/relationships/image" Target="../media/image2.svg"/><Relationship Id="rId24" Type="http://schemas.openxmlformats.org/officeDocument/2006/relationships/image" Target="../media/image3.png"/><Relationship Id="rId23" Type="http://schemas.openxmlformats.org/officeDocument/2006/relationships/tags" Target="../tags/tag112.xml"/><Relationship Id="rId22" Type="http://schemas.openxmlformats.org/officeDocument/2006/relationships/tags" Target="../tags/tag111.xml"/><Relationship Id="rId21" Type="http://schemas.openxmlformats.org/officeDocument/2006/relationships/tags" Target="../tags/tag110.xml"/><Relationship Id="rId20" Type="http://schemas.openxmlformats.org/officeDocument/2006/relationships/tags" Target="../tags/tag109.xml"/><Relationship Id="rId2" Type="http://schemas.openxmlformats.org/officeDocument/2006/relationships/tags" Target="../tags/tag91.xml"/><Relationship Id="rId19" Type="http://schemas.openxmlformats.org/officeDocument/2006/relationships/tags" Target="../tags/tag108.xml"/><Relationship Id="rId18" Type="http://schemas.openxmlformats.org/officeDocument/2006/relationships/tags" Target="../tags/tag107.xml"/><Relationship Id="rId17" Type="http://schemas.openxmlformats.org/officeDocument/2006/relationships/tags" Target="../tags/tag106.xml"/><Relationship Id="rId16" Type="http://schemas.openxmlformats.org/officeDocument/2006/relationships/tags" Target="../tags/tag105.xml"/><Relationship Id="rId15" Type="http://schemas.openxmlformats.org/officeDocument/2006/relationships/tags" Target="../tags/tag104.xml"/><Relationship Id="rId14" Type="http://schemas.openxmlformats.org/officeDocument/2006/relationships/tags" Target="../tags/tag103.xml"/><Relationship Id="rId13" Type="http://schemas.openxmlformats.org/officeDocument/2006/relationships/tags" Target="../tags/tag102.xml"/><Relationship Id="rId12" Type="http://schemas.openxmlformats.org/officeDocument/2006/relationships/tags" Target="../tags/tag101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6000">
                <a:schemeClr val="accent2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5" name="椭圆 14"/>
          <p:cNvSpPr/>
          <p:nvPr userDrawn="1">
            <p:custDataLst>
              <p:tags r:id="rId3"/>
            </p:custDataLst>
          </p:nvPr>
        </p:nvSpPr>
        <p:spPr>
          <a:xfrm>
            <a:off x="7370926" y="1455960"/>
            <a:ext cx="3240000" cy="3240000"/>
          </a:xfrm>
          <a:prstGeom prst="ellipse">
            <a:avLst/>
          </a:prstGeom>
          <a:gradFill>
            <a:gsLst>
              <a:gs pos="100000">
                <a:schemeClr val="accent1"/>
              </a:gs>
              <a:gs pos="52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: 形状 18"/>
          <p:cNvSpPr/>
          <p:nvPr userDrawn="1">
            <p:custDataLst>
              <p:tags r:id="rId4"/>
            </p:custDataLst>
          </p:nvPr>
        </p:nvSpPr>
        <p:spPr>
          <a:xfrm>
            <a:off x="8451850" y="1632262"/>
            <a:ext cx="3740150" cy="5210789"/>
          </a:xfrm>
          <a:custGeom>
            <a:avLst/>
            <a:gdLst>
              <a:gd name="connsiteX0" fmla="*/ 3740150 w 3740150"/>
              <a:gd name="connsiteY0" fmla="*/ 0 h 5210789"/>
              <a:gd name="connsiteX1" fmla="*/ 3740150 w 3740150"/>
              <a:gd name="connsiteY1" fmla="*/ 5210789 h 5210789"/>
              <a:gd name="connsiteX2" fmla="*/ 301051 w 3740150"/>
              <a:gd name="connsiteY2" fmla="*/ 5210789 h 5210789"/>
              <a:gd name="connsiteX3" fmla="*/ 293920 w 3740150"/>
              <a:gd name="connsiteY3" fmla="*/ 5195985 h 5210789"/>
              <a:gd name="connsiteX4" fmla="*/ 0 w 3740150"/>
              <a:gd name="connsiteY4" fmla="*/ 3740150 h 5210789"/>
              <a:gd name="connsiteX5" fmla="*/ 3740150 w 3740150"/>
              <a:gd name="connsiteY5" fmla="*/ 0 h 521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40150" h="5210789">
                <a:moveTo>
                  <a:pt x="3740150" y="0"/>
                </a:moveTo>
                <a:lnTo>
                  <a:pt x="3740150" y="5210789"/>
                </a:lnTo>
                <a:lnTo>
                  <a:pt x="301051" y="5210789"/>
                </a:lnTo>
                <a:lnTo>
                  <a:pt x="293920" y="5195985"/>
                </a:lnTo>
                <a:cubicBezTo>
                  <a:pt x="104658" y="4748520"/>
                  <a:pt x="0" y="4256557"/>
                  <a:pt x="0" y="3740150"/>
                </a:cubicBezTo>
                <a:cubicBezTo>
                  <a:pt x="0" y="1674522"/>
                  <a:pt x="1674522" y="0"/>
                  <a:pt x="3740150" y="0"/>
                </a:cubicBezTo>
                <a:close/>
              </a:path>
            </a:pathLst>
          </a:custGeom>
          <a:gradFill flip="none" rotWithShape="1">
            <a:gsLst>
              <a:gs pos="88000">
                <a:schemeClr val="bg2"/>
              </a:gs>
              <a:gs pos="39000">
                <a:schemeClr val="bg2">
                  <a:alpha val="0"/>
                </a:schemeClr>
              </a:gs>
            </a:gsLst>
            <a:lin ang="13500000" scaled="1"/>
            <a:tileRect/>
          </a:gra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 userDrawn="1">
            <p:custDataLst>
              <p:tags r:id="rId5"/>
            </p:custDataLst>
          </p:nvPr>
        </p:nvSpPr>
        <p:spPr>
          <a:xfrm>
            <a:off x="0" y="6351259"/>
            <a:ext cx="12192000" cy="506741"/>
          </a:xfrm>
          <a:prstGeom prst="rect">
            <a:avLst/>
          </a:prstGeom>
          <a:gradFill flip="none" rotWithShape="1">
            <a:gsLst>
              <a:gs pos="19000">
                <a:schemeClr val="accent1"/>
              </a:gs>
              <a:gs pos="83000">
                <a:schemeClr val="accent2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2800" b="1">
              <a:latin typeface="+mj-ea"/>
              <a:ea typeface="+mj-ea"/>
            </a:endParaRPr>
          </a:p>
        </p:txBody>
      </p:sp>
      <p:cxnSp>
        <p:nvCxnSpPr>
          <p:cNvPr id="14" name="直接连接符 13"/>
          <p:cNvCxnSpPr/>
          <p:nvPr userDrawn="1">
            <p:custDataLst>
              <p:tags r:id="rId6"/>
            </p:custDataLst>
          </p:nvPr>
        </p:nvCxnSpPr>
        <p:spPr>
          <a:xfrm>
            <a:off x="695960" y="6605101"/>
            <a:ext cx="10077450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>
            <p:custDataLst>
              <p:tags r:id="rId7"/>
            </p:custDataLst>
          </p:nvPr>
        </p:nvCxnSpPr>
        <p:spPr>
          <a:xfrm flipH="1">
            <a:off x="10945019" y="6605101"/>
            <a:ext cx="573881" cy="0"/>
          </a:xfrm>
          <a:prstGeom prst="line">
            <a:avLst/>
          </a:prstGeom>
          <a:ln w="22225" cap="rnd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>
            <p:custDataLst>
              <p:tags r:id="rId8"/>
            </p:custDataLst>
          </p:nvPr>
        </p:nvSpPr>
        <p:spPr>
          <a:xfrm>
            <a:off x="1065726" y="867326"/>
            <a:ext cx="108000" cy="10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>
            <p:custDataLst>
              <p:tags r:id="rId9"/>
            </p:custDataLst>
          </p:nvPr>
        </p:nvSpPr>
        <p:spPr>
          <a:xfrm>
            <a:off x="1471998" y="867326"/>
            <a:ext cx="108000" cy="10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>
            <p:custDataLst>
              <p:tags r:id="rId10"/>
            </p:custDataLst>
          </p:nvPr>
        </p:nvSpPr>
        <p:spPr>
          <a:xfrm>
            <a:off x="1675135" y="867326"/>
            <a:ext cx="108000" cy="108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>
            <p:custDataLst>
              <p:tags r:id="rId11"/>
            </p:custDataLst>
          </p:nvPr>
        </p:nvSpPr>
        <p:spPr>
          <a:xfrm>
            <a:off x="1268862" y="867326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16"/>
          <p:cNvSpPr/>
          <p:nvPr userDrawn="1">
            <p:custDataLst>
              <p:tags r:id="rId12"/>
            </p:custDataLst>
          </p:nvPr>
        </p:nvSpPr>
        <p:spPr>
          <a:xfrm>
            <a:off x="1" y="1"/>
            <a:ext cx="1320207" cy="1156508"/>
          </a:xfrm>
          <a:custGeom>
            <a:avLst/>
            <a:gdLst>
              <a:gd name="connsiteX0" fmla="*/ 0 w 1809977"/>
              <a:gd name="connsiteY0" fmla="*/ 0 h 1585549"/>
              <a:gd name="connsiteX1" fmla="*/ 1809977 w 1809977"/>
              <a:gd name="connsiteY1" fmla="*/ 0 h 1585549"/>
              <a:gd name="connsiteX2" fmla="*/ 1801326 w 1809977"/>
              <a:gd name="connsiteY2" fmla="*/ 56684 h 1585549"/>
              <a:gd name="connsiteX3" fmla="*/ 116835 w 1809977"/>
              <a:gd name="connsiteY3" fmla="*/ 1579650 h 1585549"/>
              <a:gd name="connsiteX4" fmla="*/ 0 w 1809977"/>
              <a:gd name="connsiteY4" fmla="*/ 1585549 h 158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9977" h="1585549">
                <a:moveTo>
                  <a:pt x="0" y="0"/>
                </a:moveTo>
                <a:lnTo>
                  <a:pt x="1809977" y="0"/>
                </a:lnTo>
                <a:lnTo>
                  <a:pt x="1801326" y="56684"/>
                </a:lnTo>
                <a:cubicBezTo>
                  <a:pt x="1635100" y="869008"/>
                  <a:pt x="955821" y="1494446"/>
                  <a:pt x="116835" y="1579650"/>
                </a:cubicBezTo>
                <a:lnTo>
                  <a:pt x="0" y="1585549"/>
                </a:lnTo>
                <a:close/>
              </a:path>
            </a:pathLst>
          </a:custGeom>
          <a:gradFill flip="none" rotWithShape="1">
            <a:gsLst>
              <a:gs pos="20000">
                <a:schemeClr val="accent2">
                  <a:alpha val="0"/>
                </a:schemeClr>
              </a:gs>
              <a:gs pos="100000">
                <a:schemeClr val="accent2"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弧形 20"/>
          <p:cNvSpPr/>
          <p:nvPr userDrawn="1">
            <p:custDataLst>
              <p:tags r:id="rId13"/>
            </p:custDataLst>
          </p:nvPr>
        </p:nvSpPr>
        <p:spPr>
          <a:xfrm flipH="1" flipV="1">
            <a:off x="6581827" y="572963"/>
            <a:ext cx="4505466" cy="4505466"/>
          </a:xfrm>
          <a:prstGeom prst="arc">
            <a:avLst>
              <a:gd name="adj1" fmla="val 8263304"/>
              <a:gd name="adj2" fmla="val 8979118"/>
            </a:avLst>
          </a:prstGeom>
          <a:solidFill>
            <a:schemeClr val="bg2">
              <a:alpha val="0"/>
            </a:schemeClr>
          </a:solidFill>
          <a:ln>
            <a:solidFill>
              <a:schemeClr val="bg2">
                <a:lumMod val="9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>
            <p:custDataLst>
              <p:tags r:id="rId14"/>
            </p:custDataLst>
          </p:nvPr>
        </p:nvSpPr>
        <p:spPr>
          <a:xfrm>
            <a:off x="7819164" y="890328"/>
            <a:ext cx="334236" cy="334236"/>
          </a:xfrm>
          <a:prstGeom prst="ellipse">
            <a:avLst/>
          </a:prstGeom>
          <a:gradFill>
            <a:gsLst>
              <a:gs pos="95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 userDrawn="1">
            <p:custDataLst>
              <p:tags r:id="rId15"/>
            </p:custDataLst>
          </p:nvPr>
        </p:nvSpPr>
        <p:spPr>
          <a:xfrm>
            <a:off x="10137187" y="3838727"/>
            <a:ext cx="1174493" cy="1174493"/>
          </a:xfrm>
          <a:prstGeom prst="ellipse">
            <a:avLst/>
          </a:prstGeom>
          <a:gradFill>
            <a:gsLst>
              <a:gs pos="100000">
                <a:schemeClr val="accent2">
                  <a:alpha val="30000"/>
                </a:schemeClr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 userDrawn="1">
            <p:custDataLst>
              <p:tags r:id="rId16"/>
            </p:custDataLst>
          </p:nvPr>
        </p:nvSpPr>
        <p:spPr>
          <a:xfrm>
            <a:off x="10741220" y="2120901"/>
            <a:ext cx="828798" cy="828798"/>
          </a:xfrm>
          <a:prstGeom prst="ellipse">
            <a:avLst/>
          </a:prstGeom>
          <a:gradFill>
            <a:gsLst>
              <a:gs pos="100000">
                <a:schemeClr val="accent1"/>
              </a:gs>
              <a:gs pos="52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: 圆角 28"/>
          <p:cNvSpPr/>
          <p:nvPr userDrawn="1">
            <p:custDataLst>
              <p:tags r:id="rId17"/>
            </p:custDataLst>
          </p:nvPr>
        </p:nvSpPr>
        <p:spPr>
          <a:xfrm>
            <a:off x="1054100" y="4624668"/>
            <a:ext cx="1889646" cy="540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sz="2800" b="1" dirty="0">
              <a:latin typeface="+mj-ea"/>
              <a:ea typeface="+mj-ea"/>
              <a:sym typeface="+mn-ea"/>
            </a:endParaRPr>
          </a:p>
        </p:txBody>
      </p:sp>
      <p:pic>
        <p:nvPicPr>
          <p:cNvPr id="30" name="图形 29"/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2700000">
            <a:off x="1360596" y="4813301"/>
            <a:ext cx="162734" cy="162734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2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3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24"/>
            </p:custDataLst>
          </p:nvPr>
        </p:nvSpPr>
        <p:spPr>
          <a:xfrm>
            <a:off x="1054102" y="1589837"/>
            <a:ext cx="6093417" cy="2294852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" name="公司名占位符 6"/>
          <p:cNvSpPr>
            <a:spLocks noGrp="1"/>
          </p:cNvSpPr>
          <p:nvPr>
            <p:ph type="body" sz="quarter" idx="13" hasCustomPrompt="1"/>
            <p:custDataLst>
              <p:tags r:id="rId25"/>
            </p:custDataLst>
          </p:nvPr>
        </p:nvSpPr>
        <p:spPr>
          <a:xfrm>
            <a:off x="8479674" y="654348"/>
            <a:ext cx="2880000" cy="504000"/>
          </a:xfrm>
        </p:spPr>
        <p:txBody>
          <a:bodyPr wrap="square"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1600" b="0">
                <a:solidFill>
                  <a:schemeClr val="tx2">
                    <a:alpha val="70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公司名</a:t>
            </a:r>
            <a:endParaRPr lang="zh-CN" altLang="en-US" dirty="0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26"/>
            </p:custDataLst>
          </p:nvPr>
        </p:nvSpPr>
        <p:spPr>
          <a:xfrm>
            <a:off x="1713688" y="4624668"/>
            <a:ext cx="2880000" cy="540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chemeClr val="bg2"/>
            </a:solidFill>
          </a:ln>
          <a:effectLst>
            <a:outerShdw blurRad="101600" dist="101600" dir="2700000" algn="tl" rotWithShape="0">
              <a:schemeClr val="accent2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zh-CN" altLang="en-US" sz="1600" b="1" dirty="0">
                <a:solidFill>
                  <a:srgbClr val="031A2F"/>
                </a:solidFill>
                <a:latin typeface="+mn-ea"/>
                <a:ea typeface="+mn-ea"/>
              </a:defRPr>
            </a:lvl1pPr>
          </a:lstStyle>
          <a:p>
            <a:pPr marL="0" lvl="0" algn="ctr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6000">
                <a:schemeClr val="accent2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9" name="椭圆 18"/>
          <p:cNvSpPr/>
          <p:nvPr userDrawn="1">
            <p:custDataLst>
              <p:tags r:id="rId3"/>
            </p:custDataLst>
          </p:nvPr>
        </p:nvSpPr>
        <p:spPr>
          <a:xfrm>
            <a:off x="10122177" y="390350"/>
            <a:ext cx="1224507" cy="1224507"/>
          </a:xfrm>
          <a:prstGeom prst="ellipse">
            <a:avLst/>
          </a:prstGeom>
          <a:gradFill>
            <a:gsLst>
              <a:gs pos="100000">
                <a:schemeClr val="accent2">
                  <a:alpha val="70000"/>
                </a:schemeClr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651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: 形状 20"/>
          <p:cNvSpPr/>
          <p:nvPr userDrawn="1">
            <p:custDataLst>
              <p:tags r:id="rId4"/>
            </p:custDataLst>
          </p:nvPr>
        </p:nvSpPr>
        <p:spPr>
          <a:xfrm>
            <a:off x="10315575" y="527100"/>
            <a:ext cx="1876425" cy="1444245"/>
          </a:xfrm>
          <a:custGeom>
            <a:avLst/>
            <a:gdLst>
              <a:gd name="connsiteX0" fmla="*/ 1762548 w 1762548"/>
              <a:gd name="connsiteY0" fmla="*/ 0 h 1540757"/>
              <a:gd name="connsiteX1" fmla="*/ 1762548 w 1762548"/>
              <a:gd name="connsiteY1" fmla="*/ 1540757 h 1540757"/>
              <a:gd name="connsiteX2" fmla="*/ 0 w 1762548"/>
              <a:gd name="connsiteY2" fmla="*/ 1540757 h 1540757"/>
              <a:gd name="connsiteX3" fmla="*/ 18169 w 1762548"/>
              <a:gd name="connsiteY3" fmla="*/ 1421710 h 1540757"/>
              <a:gd name="connsiteX4" fmla="*/ 1762548 w 1762548"/>
              <a:gd name="connsiteY4" fmla="*/ 0 h 154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548" h="1540757">
                <a:moveTo>
                  <a:pt x="1762548" y="0"/>
                </a:moveTo>
                <a:lnTo>
                  <a:pt x="1762548" y="1540757"/>
                </a:lnTo>
                <a:lnTo>
                  <a:pt x="0" y="1540757"/>
                </a:lnTo>
                <a:lnTo>
                  <a:pt x="18169" y="1421710"/>
                </a:lnTo>
                <a:cubicBezTo>
                  <a:pt x="184199" y="610342"/>
                  <a:pt x="902097" y="0"/>
                  <a:pt x="1762548" y="0"/>
                </a:cubicBezTo>
                <a:close/>
              </a:path>
            </a:pathLst>
          </a:custGeom>
          <a:gradFill flip="none" rotWithShape="1">
            <a:gsLst>
              <a:gs pos="71000">
                <a:schemeClr val="bg1">
                  <a:alpha val="68000"/>
                </a:schemeClr>
              </a:gs>
              <a:gs pos="50000">
                <a:schemeClr val="bg1">
                  <a:alpha val="5000"/>
                </a:schemeClr>
              </a:gs>
            </a:gsLst>
            <a:lin ang="13500000" scaled="1"/>
            <a:tileRect/>
          </a:gradFill>
          <a:ln w="6350">
            <a:gradFill flip="none" rotWithShape="1">
              <a:gsLst>
                <a:gs pos="17000">
                  <a:schemeClr val="bg2"/>
                </a:gs>
                <a:gs pos="30000">
                  <a:schemeClr val="bg2"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31" name="矩形 30"/>
          <p:cNvSpPr/>
          <p:nvPr userDrawn="1">
            <p:custDataLst>
              <p:tags r:id="rId5"/>
            </p:custDataLst>
          </p:nvPr>
        </p:nvSpPr>
        <p:spPr>
          <a:xfrm>
            <a:off x="0" y="1893811"/>
            <a:ext cx="12192000" cy="4964189"/>
          </a:xfrm>
          <a:prstGeom prst="rect">
            <a:avLst/>
          </a:prstGeom>
          <a:gradFill>
            <a:gsLst>
              <a:gs pos="95000">
                <a:srgbClr val="FEFEFF">
                  <a:alpha val="100000"/>
                </a:srgbClr>
              </a:gs>
              <a:gs pos="0">
                <a:srgbClr val="E6EFFE">
                  <a:alpha val="100000"/>
                  <a:lumMod val="5000"/>
                  <a:lumOff val="95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 userDrawn="1">
            <p:custDataLst>
              <p:tags r:id="rId6"/>
            </p:custDataLst>
          </p:nvPr>
        </p:nvSpPr>
        <p:spPr>
          <a:xfrm>
            <a:off x="0" y="6585002"/>
            <a:ext cx="12192000" cy="27299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任意多边形: 形状 21"/>
          <p:cNvSpPr/>
          <p:nvPr userDrawn="1">
            <p:custDataLst>
              <p:tags r:id="rId7"/>
            </p:custDataLst>
          </p:nvPr>
        </p:nvSpPr>
        <p:spPr>
          <a:xfrm>
            <a:off x="2" y="2"/>
            <a:ext cx="891201" cy="780696"/>
          </a:xfrm>
          <a:custGeom>
            <a:avLst/>
            <a:gdLst>
              <a:gd name="connsiteX0" fmla="*/ 0 w 1809977"/>
              <a:gd name="connsiteY0" fmla="*/ 0 h 1585549"/>
              <a:gd name="connsiteX1" fmla="*/ 1809977 w 1809977"/>
              <a:gd name="connsiteY1" fmla="*/ 0 h 1585549"/>
              <a:gd name="connsiteX2" fmla="*/ 1801326 w 1809977"/>
              <a:gd name="connsiteY2" fmla="*/ 56684 h 1585549"/>
              <a:gd name="connsiteX3" fmla="*/ 116835 w 1809977"/>
              <a:gd name="connsiteY3" fmla="*/ 1579650 h 1585549"/>
              <a:gd name="connsiteX4" fmla="*/ 0 w 1809977"/>
              <a:gd name="connsiteY4" fmla="*/ 1585549 h 158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9977" h="1585549">
                <a:moveTo>
                  <a:pt x="0" y="0"/>
                </a:moveTo>
                <a:lnTo>
                  <a:pt x="1809977" y="0"/>
                </a:lnTo>
                <a:lnTo>
                  <a:pt x="1801326" y="56684"/>
                </a:lnTo>
                <a:cubicBezTo>
                  <a:pt x="1635100" y="869008"/>
                  <a:pt x="955821" y="1494446"/>
                  <a:pt x="116835" y="1579650"/>
                </a:cubicBezTo>
                <a:lnTo>
                  <a:pt x="0" y="1585549"/>
                </a:lnTo>
                <a:close/>
              </a:path>
            </a:pathLst>
          </a:custGeom>
          <a:gradFill flip="none" rotWithShape="1">
            <a:gsLst>
              <a:gs pos="20000">
                <a:schemeClr val="accent2">
                  <a:alpha val="0"/>
                </a:schemeClr>
              </a:gs>
              <a:gs pos="100000">
                <a:schemeClr val="accent2"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 userDrawn="1">
            <p:custDataLst>
              <p:tags r:id="rId8"/>
            </p:custDataLst>
          </p:nvPr>
        </p:nvSpPr>
        <p:spPr>
          <a:xfrm>
            <a:off x="8346055" y="1014463"/>
            <a:ext cx="106363" cy="10636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 userDrawn="1">
            <p:custDataLst>
              <p:tags r:id="rId9"/>
            </p:custDataLst>
          </p:nvPr>
        </p:nvSpPr>
        <p:spPr>
          <a:xfrm>
            <a:off x="8708679" y="1014463"/>
            <a:ext cx="106363" cy="1063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 userDrawn="1">
            <p:custDataLst>
              <p:tags r:id="rId10"/>
            </p:custDataLst>
          </p:nvPr>
        </p:nvSpPr>
        <p:spPr>
          <a:xfrm>
            <a:off x="8889990" y="1014463"/>
            <a:ext cx="106363" cy="10636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>
            <p:custDataLst>
              <p:tags r:id="rId11"/>
            </p:custDataLst>
          </p:nvPr>
        </p:nvSpPr>
        <p:spPr>
          <a:xfrm>
            <a:off x="8527367" y="1014463"/>
            <a:ext cx="106363" cy="1063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 userDrawn="1">
            <p:ph type="dt" sz="half" idx="10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 userDrawn="1">
            <p:ph type="ftr" sz="quarter" idx="11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 userDrawn="1">
            <p:ph type="sldNum" sz="quarter" idx="12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5"/>
            </p:custDataLst>
          </p:nvPr>
        </p:nvSpPr>
        <p:spPr>
          <a:xfrm>
            <a:off x="1066800" y="527100"/>
            <a:ext cx="1760105" cy="1081088"/>
          </a:xfrm>
        </p:spPr>
        <p:txBody>
          <a:bodyPr wrap="square" anchor="ctr" anchorCtr="0">
            <a:normAutofit/>
          </a:bodyPr>
          <a:lstStyle>
            <a:lvl1pPr>
              <a:defRPr sz="5400"/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3700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6000">
                <a:schemeClr val="accent2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4" name="任意多边形: 形状 4"/>
          <p:cNvSpPr/>
          <p:nvPr userDrawn="1">
            <p:custDataLst>
              <p:tags r:id="rId3"/>
            </p:custDataLst>
          </p:nvPr>
        </p:nvSpPr>
        <p:spPr>
          <a:xfrm>
            <a:off x="11163935" y="5203190"/>
            <a:ext cx="1028065" cy="1173480"/>
          </a:xfrm>
          <a:custGeom>
            <a:avLst/>
            <a:gdLst>
              <a:gd name="connsiteX0" fmla="*/ 1028065 w 1028065"/>
              <a:gd name="connsiteY0" fmla="*/ 0 h 1173480"/>
              <a:gd name="connsiteX1" fmla="*/ 1028065 w 1028065"/>
              <a:gd name="connsiteY1" fmla="*/ 1173480 h 1173480"/>
              <a:gd name="connsiteX2" fmla="*/ 0 w 1028065"/>
              <a:gd name="connsiteY2" fmla="*/ 1173480 h 1173480"/>
              <a:gd name="connsiteX3" fmla="*/ 3825 w 1028065"/>
              <a:gd name="connsiteY3" fmla="*/ 1097731 h 1173480"/>
              <a:gd name="connsiteX4" fmla="*/ 991311 w 1028065"/>
              <a:gd name="connsiteY4" fmla="*/ 5608 h 117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8065" h="1173480">
                <a:moveTo>
                  <a:pt x="1028065" y="0"/>
                </a:moveTo>
                <a:lnTo>
                  <a:pt x="1028065" y="1173480"/>
                </a:lnTo>
                <a:lnTo>
                  <a:pt x="0" y="1173480"/>
                </a:lnTo>
                <a:lnTo>
                  <a:pt x="3825" y="1097731"/>
                </a:lnTo>
                <a:cubicBezTo>
                  <a:pt x="59071" y="553783"/>
                  <a:pt x="464603" y="113379"/>
                  <a:pt x="991311" y="5608"/>
                </a:cubicBezTo>
                <a:close/>
              </a:path>
            </a:pathLst>
          </a:custGeom>
          <a:gradFill>
            <a:gsLst>
              <a:gs pos="33000">
                <a:schemeClr val="bg1">
                  <a:alpha val="0"/>
                </a:schemeClr>
              </a:gs>
              <a:gs pos="85000">
                <a:schemeClr val="bg1"/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>
            <p:custDataLst>
              <p:tags r:id="rId4"/>
            </p:custDataLst>
          </p:nvPr>
        </p:nvSpPr>
        <p:spPr>
          <a:xfrm flipH="1">
            <a:off x="2304848" y="959828"/>
            <a:ext cx="2704621" cy="2704620"/>
          </a:xfrm>
          <a:prstGeom prst="ellipse">
            <a:avLst/>
          </a:prstGeom>
          <a:gradFill>
            <a:gsLst>
              <a:gs pos="100000">
                <a:schemeClr val="accent1"/>
              </a:gs>
              <a:gs pos="52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9"/>
          <p:cNvSpPr/>
          <p:nvPr userDrawn="1">
            <p:custDataLst>
              <p:tags r:id="rId5"/>
            </p:custDataLst>
          </p:nvPr>
        </p:nvSpPr>
        <p:spPr>
          <a:xfrm flipH="1">
            <a:off x="0" y="922053"/>
            <a:ext cx="4260648" cy="5935948"/>
          </a:xfrm>
          <a:custGeom>
            <a:avLst/>
            <a:gdLst>
              <a:gd name="connsiteX0" fmla="*/ 3740150 w 3740150"/>
              <a:gd name="connsiteY0" fmla="*/ 0 h 5210789"/>
              <a:gd name="connsiteX1" fmla="*/ 3740150 w 3740150"/>
              <a:gd name="connsiteY1" fmla="*/ 5210789 h 5210789"/>
              <a:gd name="connsiteX2" fmla="*/ 301051 w 3740150"/>
              <a:gd name="connsiteY2" fmla="*/ 5210789 h 5210789"/>
              <a:gd name="connsiteX3" fmla="*/ 293920 w 3740150"/>
              <a:gd name="connsiteY3" fmla="*/ 5195985 h 5210789"/>
              <a:gd name="connsiteX4" fmla="*/ 0 w 3740150"/>
              <a:gd name="connsiteY4" fmla="*/ 3740150 h 5210789"/>
              <a:gd name="connsiteX5" fmla="*/ 3740150 w 3740150"/>
              <a:gd name="connsiteY5" fmla="*/ 0 h 521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40150" h="5210789">
                <a:moveTo>
                  <a:pt x="3740150" y="0"/>
                </a:moveTo>
                <a:lnTo>
                  <a:pt x="3740150" y="5210789"/>
                </a:lnTo>
                <a:lnTo>
                  <a:pt x="301051" y="5210789"/>
                </a:lnTo>
                <a:lnTo>
                  <a:pt x="293920" y="5195985"/>
                </a:lnTo>
                <a:cubicBezTo>
                  <a:pt x="104658" y="4748520"/>
                  <a:pt x="0" y="4256557"/>
                  <a:pt x="0" y="3740150"/>
                </a:cubicBezTo>
                <a:cubicBezTo>
                  <a:pt x="0" y="1674522"/>
                  <a:pt x="1674522" y="0"/>
                  <a:pt x="3740150" y="0"/>
                </a:cubicBezTo>
                <a:close/>
              </a:path>
            </a:pathLst>
          </a:custGeom>
          <a:gradFill flip="none" rotWithShape="1">
            <a:gsLst>
              <a:gs pos="88000">
                <a:schemeClr val="bg2"/>
              </a:gs>
              <a:gs pos="39000">
                <a:schemeClr val="bg2">
                  <a:alpha val="0"/>
                </a:schemeClr>
              </a:gs>
            </a:gsLst>
            <a:lin ang="13500000" scaled="1"/>
            <a:tileRect/>
          </a:gra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5" name="矩形 14"/>
          <p:cNvSpPr/>
          <p:nvPr userDrawn="1">
            <p:custDataLst>
              <p:tags r:id="rId6"/>
            </p:custDataLst>
          </p:nvPr>
        </p:nvSpPr>
        <p:spPr>
          <a:xfrm>
            <a:off x="0" y="6351259"/>
            <a:ext cx="12192000" cy="506741"/>
          </a:xfrm>
          <a:prstGeom prst="rect">
            <a:avLst/>
          </a:prstGeom>
          <a:gradFill flip="none" rotWithShape="1">
            <a:gsLst>
              <a:gs pos="19000">
                <a:schemeClr val="accent1"/>
              </a:gs>
              <a:gs pos="83000">
                <a:schemeClr val="accent2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2800" b="1">
              <a:latin typeface="+mj-ea"/>
              <a:ea typeface="+mj-ea"/>
            </a:endParaRPr>
          </a:p>
        </p:txBody>
      </p:sp>
      <p:sp>
        <p:nvSpPr>
          <p:cNvPr id="12" name="椭圆 11"/>
          <p:cNvSpPr/>
          <p:nvPr userDrawn="1">
            <p:custDataLst>
              <p:tags r:id="rId7"/>
            </p:custDataLst>
          </p:nvPr>
        </p:nvSpPr>
        <p:spPr>
          <a:xfrm>
            <a:off x="1777048" y="3626673"/>
            <a:ext cx="1055600" cy="1055600"/>
          </a:xfrm>
          <a:prstGeom prst="ellipse">
            <a:avLst/>
          </a:prstGeom>
          <a:gradFill>
            <a:gsLst>
              <a:gs pos="95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016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>
            <p:custDataLst>
              <p:tags r:id="rId8"/>
            </p:custDataLst>
          </p:nvPr>
        </p:nvSpPr>
        <p:spPr>
          <a:xfrm>
            <a:off x="1675814" y="673304"/>
            <a:ext cx="436971" cy="436971"/>
          </a:xfrm>
          <a:prstGeom prst="ellipse">
            <a:avLst/>
          </a:prstGeom>
          <a:gradFill>
            <a:gsLst>
              <a:gs pos="95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016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 userDrawn="1">
            <p:custDataLst>
              <p:tags r:id="rId9"/>
            </p:custDataLst>
          </p:nvPr>
        </p:nvSpPr>
        <p:spPr>
          <a:xfrm flipH="1">
            <a:off x="10690611" y="5145127"/>
            <a:ext cx="92066" cy="9206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 userDrawn="1">
            <p:custDataLst>
              <p:tags r:id="rId10"/>
            </p:custDataLst>
          </p:nvPr>
        </p:nvSpPr>
        <p:spPr>
          <a:xfrm flipH="1">
            <a:off x="10376728" y="5145127"/>
            <a:ext cx="92066" cy="920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 userDrawn="1">
            <p:custDataLst>
              <p:tags r:id="rId11"/>
            </p:custDataLst>
          </p:nvPr>
        </p:nvSpPr>
        <p:spPr>
          <a:xfrm flipH="1">
            <a:off x="10219788" y="5145127"/>
            <a:ext cx="92066" cy="920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>
            <p:custDataLst>
              <p:tags r:id="rId12"/>
            </p:custDataLst>
          </p:nvPr>
        </p:nvSpPr>
        <p:spPr>
          <a:xfrm flipH="1">
            <a:off x="10533670" y="5145127"/>
            <a:ext cx="92066" cy="920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5305909" y="3019881"/>
            <a:ext cx="5466468" cy="2055473"/>
          </a:xfrm>
        </p:spPr>
        <p:txBody>
          <a:bodyPr wrap="square" anchor="t" anchorCtr="0">
            <a:normAutofit/>
          </a:bodyPr>
          <a:lstStyle>
            <a:lvl1pPr algn="r">
              <a:defRPr sz="5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17"/>
            </p:custDataLst>
          </p:nvPr>
        </p:nvSpPr>
        <p:spPr>
          <a:xfrm>
            <a:off x="5303509" y="1110275"/>
            <a:ext cx="5466468" cy="1813863"/>
          </a:xfrm>
        </p:spPr>
        <p:txBody>
          <a:bodyPr wrap="none" anchor="b" anchorCtr="0">
            <a:normAutofit/>
          </a:bodyPr>
          <a:lstStyle>
            <a:lvl1pPr marL="0" indent="0" algn="r">
              <a:buNone/>
              <a:defRPr sz="8800" b="1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</a:defRPr>
            </a:lvl1pPr>
          </a:lstStyle>
          <a:p>
            <a:pPr lvl="0"/>
            <a:r>
              <a:rPr lang="zh-CN" altLang="en-US" dirty="0"/>
              <a:t>节编号</a:t>
            </a:r>
            <a:endParaRPr lang="zh-CN" altLang="en-US" dirty="0"/>
          </a:p>
        </p:txBody>
      </p:sp>
      <p:cxnSp>
        <p:nvCxnSpPr>
          <p:cNvPr id="3" name="直接连接符 2"/>
          <p:cNvCxnSpPr/>
          <p:nvPr userDrawn="1">
            <p:custDataLst>
              <p:tags r:id="rId18"/>
            </p:custDataLst>
          </p:nvPr>
        </p:nvCxnSpPr>
        <p:spPr>
          <a:xfrm>
            <a:off x="695960" y="6605101"/>
            <a:ext cx="10077450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>
            <p:custDataLst>
              <p:tags r:id="rId19"/>
            </p:custDataLst>
          </p:nvPr>
        </p:nvCxnSpPr>
        <p:spPr>
          <a:xfrm flipH="1">
            <a:off x="10945019" y="6605101"/>
            <a:ext cx="573881" cy="0"/>
          </a:xfrm>
          <a:prstGeom prst="line">
            <a:avLst/>
          </a:prstGeom>
          <a:ln w="22225" cap="rnd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ctr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6000">
                <a:schemeClr val="accent2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5" name="椭圆 14"/>
          <p:cNvSpPr/>
          <p:nvPr userDrawn="1">
            <p:custDataLst>
              <p:tags r:id="rId3"/>
            </p:custDataLst>
          </p:nvPr>
        </p:nvSpPr>
        <p:spPr>
          <a:xfrm>
            <a:off x="7367286" y="1479791"/>
            <a:ext cx="3240000" cy="3240000"/>
          </a:xfrm>
          <a:prstGeom prst="ellipse">
            <a:avLst/>
          </a:prstGeom>
          <a:gradFill>
            <a:gsLst>
              <a:gs pos="100000">
                <a:schemeClr val="accent1"/>
              </a:gs>
              <a:gs pos="52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9" name="任意多边形: 形状 18"/>
          <p:cNvSpPr/>
          <p:nvPr userDrawn="1">
            <p:custDataLst>
              <p:tags r:id="rId4"/>
            </p:custDataLst>
          </p:nvPr>
        </p:nvSpPr>
        <p:spPr>
          <a:xfrm>
            <a:off x="8451850" y="1632262"/>
            <a:ext cx="3740150" cy="5210789"/>
          </a:xfrm>
          <a:custGeom>
            <a:avLst/>
            <a:gdLst>
              <a:gd name="connsiteX0" fmla="*/ 3740150 w 3740150"/>
              <a:gd name="connsiteY0" fmla="*/ 0 h 5210789"/>
              <a:gd name="connsiteX1" fmla="*/ 3740150 w 3740150"/>
              <a:gd name="connsiteY1" fmla="*/ 5210789 h 5210789"/>
              <a:gd name="connsiteX2" fmla="*/ 301051 w 3740150"/>
              <a:gd name="connsiteY2" fmla="*/ 5210789 h 5210789"/>
              <a:gd name="connsiteX3" fmla="*/ 293920 w 3740150"/>
              <a:gd name="connsiteY3" fmla="*/ 5195985 h 5210789"/>
              <a:gd name="connsiteX4" fmla="*/ 0 w 3740150"/>
              <a:gd name="connsiteY4" fmla="*/ 3740150 h 5210789"/>
              <a:gd name="connsiteX5" fmla="*/ 3740150 w 3740150"/>
              <a:gd name="connsiteY5" fmla="*/ 0 h 521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40150" h="5210789">
                <a:moveTo>
                  <a:pt x="3740150" y="0"/>
                </a:moveTo>
                <a:lnTo>
                  <a:pt x="3740150" y="5210789"/>
                </a:lnTo>
                <a:lnTo>
                  <a:pt x="301051" y="5210789"/>
                </a:lnTo>
                <a:lnTo>
                  <a:pt x="293920" y="5195985"/>
                </a:lnTo>
                <a:cubicBezTo>
                  <a:pt x="104658" y="4748520"/>
                  <a:pt x="0" y="4256557"/>
                  <a:pt x="0" y="3740150"/>
                </a:cubicBezTo>
                <a:cubicBezTo>
                  <a:pt x="0" y="1674522"/>
                  <a:pt x="1674522" y="0"/>
                  <a:pt x="3740150" y="0"/>
                </a:cubicBezTo>
                <a:close/>
              </a:path>
            </a:pathLst>
          </a:custGeom>
          <a:gradFill flip="none" rotWithShape="1">
            <a:gsLst>
              <a:gs pos="88000">
                <a:schemeClr val="bg2"/>
              </a:gs>
              <a:gs pos="39000">
                <a:schemeClr val="bg2">
                  <a:alpha val="0"/>
                </a:schemeClr>
              </a:gs>
            </a:gsLst>
            <a:lin ang="13500000" scaled="1"/>
            <a:tileRect/>
          </a:gra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4" name="矩形 13"/>
          <p:cNvSpPr/>
          <p:nvPr userDrawn="1">
            <p:custDataLst>
              <p:tags r:id="rId5"/>
            </p:custDataLst>
          </p:nvPr>
        </p:nvSpPr>
        <p:spPr>
          <a:xfrm>
            <a:off x="0" y="6351259"/>
            <a:ext cx="12192000" cy="506741"/>
          </a:xfrm>
          <a:prstGeom prst="rect">
            <a:avLst/>
          </a:prstGeom>
          <a:gradFill flip="none" rotWithShape="1">
            <a:gsLst>
              <a:gs pos="19000">
                <a:schemeClr val="accent1"/>
              </a:gs>
              <a:gs pos="83000">
                <a:schemeClr val="accent2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2800" b="1">
              <a:latin typeface="+mj-ea"/>
              <a:ea typeface="+mj-ea"/>
            </a:endParaRPr>
          </a:p>
        </p:txBody>
      </p:sp>
      <p:cxnSp>
        <p:nvCxnSpPr>
          <p:cNvPr id="18" name="直接连接符 17"/>
          <p:cNvCxnSpPr/>
          <p:nvPr userDrawn="1">
            <p:custDataLst>
              <p:tags r:id="rId6"/>
            </p:custDataLst>
          </p:nvPr>
        </p:nvCxnSpPr>
        <p:spPr>
          <a:xfrm>
            <a:off x="695960" y="6605101"/>
            <a:ext cx="10077450" cy="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>
            <p:custDataLst>
              <p:tags r:id="rId7"/>
            </p:custDataLst>
          </p:nvPr>
        </p:nvCxnSpPr>
        <p:spPr>
          <a:xfrm flipH="1">
            <a:off x="10945019" y="6605101"/>
            <a:ext cx="573881" cy="0"/>
          </a:xfrm>
          <a:prstGeom prst="line">
            <a:avLst/>
          </a:prstGeom>
          <a:ln w="22225" cap="rnd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任意多边形: 形状 16"/>
          <p:cNvSpPr/>
          <p:nvPr userDrawn="1">
            <p:custDataLst>
              <p:tags r:id="rId8"/>
            </p:custDataLst>
          </p:nvPr>
        </p:nvSpPr>
        <p:spPr>
          <a:xfrm>
            <a:off x="1" y="1"/>
            <a:ext cx="1320207" cy="1156508"/>
          </a:xfrm>
          <a:custGeom>
            <a:avLst/>
            <a:gdLst>
              <a:gd name="connsiteX0" fmla="*/ 0 w 1809977"/>
              <a:gd name="connsiteY0" fmla="*/ 0 h 1585549"/>
              <a:gd name="connsiteX1" fmla="*/ 1809977 w 1809977"/>
              <a:gd name="connsiteY1" fmla="*/ 0 h 1585549"/>
              <a:gd name="connsiteX2" fmla="*/ 1801326 w 1809977"/>
              <a:gd name="connsiteY2" fmla="*/ 56684 h 1585549"/>
              <a:gd name="connsiteX3" fmla="*/ 116835 w 1809977"/>
              <a:gd name="connsiteY3" fmla="*/ 1579650 h 1585549"/>
              <a:gd name="connsiteX4" fmla="*/ 0 w 1809977"/>
              <a:gd name="connsiteY4" fmla="*/ 1585549 h 158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9977" h="1585549">
                <a:moveTo>
                  <a:pt x="0" y="0"/>
                </a:moveTo>
                <a:lnTo>
                  <a:pt x="1809977" y="0"/>
                </a:lnTo>
                <a:lnTo>
                  <a:pt x="1801326" y="56684"/>
                </a:lnTo>
                <a:cubicBezTo>
                  <a:pt x="1635100" y="869008"/>
                  <a:pt x="955821" y="1494446"/>
                  <a:pt x="116835" y="1579650"/>
                </a:cubicBezTo>
                <a:lnTo>
                  <a:pt x="0" y="1585549"/>
                </a:lnTo>
                <a:close/>
              </a:path>
            </a:pathLst>
          </a:custGeom>
          <a:gradFill flip="none" rotWithShape="1">
            <a:gsLst>
              <a:gs pos="20000">
                <a:schemeClr val="accent2">
                  <a:alpha val="0"/>
                </a:schemeClr>
              </a:gs>
              <a:gs pos="100000">
                <a:schemeClr val="accent2"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弧形 20"/>
          <p:cNvSpPr/>
          <p:nvPr userDrawn="1">
            <p:custDataLst>
              <p:tags r:id="rId9"/>
            </p:custDataLst>
          </p:nvPr>
        </p:nvSpPr>
        <p:spPr>
          <a:xfrm flipH="1" flipV="1">
            <a:off x="6581827" y="572963"/>
            <a:ext cx="4505466" cy="4505466"/>
          </a:xfrm>
          <a:prstGeom prst="arc">
            <a:avLst>
              <a:gd name="adj1" fmla="val 8263304"/>
              <a:gd name="adj2" fmla="val 8979118"/>
            </a:avLst>
          </a:prstGeom>
          <a:solidFill>
            <a:schemeClr val="bg2">
              <a:alpha val="0"/>
            </a:schemeClr>
          </a:solidFill>
          <a:ln>
            <a:solidFill>
              <a:schemeClr val="bg2">
                <a:lumMod val="90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 userDrawn="1">
            <p:custDataLst>
              <p:tags r:id="rId10"/>
            </p:custDataLst>
          </p:nvPr>
        </p:nvSpPr>
        <p:spPr>
          <a:xfrm>
            <a:off x="7819164" y="890328"/>
            <a:ext cx="334236" cy="334236"/>
          </a:xfrm>
          <a:prstGeom prst="ellipse">
            <a:avLst/>
          </a:prstGeom>
          <a:gradFill>
            <a:gsLst>
              <a:gs pos="95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14"/>
            </p:custDataLst>
          </p:nvPr>
        </p:nvSpPr>
        <p:spPr>
          <a:xfrm>
            <a:off x="1063228" y="1775895"/>
            <a:ext cx="5235972" cy="2024362"/>
          </a:xfrm>
        </p:spPr>
        <p:txBody>
          <a:bodyPr wrap="square" anchor="b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" name="公司名占位符 6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8473202" y="667501"/>
            <a:ext cx="2880000" cy="504000"/>
          </a:xfrm>
        </p:spPr>
        <p:txBody>
          <a:bodyPr wrap="square"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1600" b="0">
                <a:solidFill>
                  <a:schemeClr val="tx2">
                    <a:alpha val="70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公司名</a:t>
            </a:r>
            <a:endParaRPr lang="zh-CN" altLang="en-US" dirty="0"/>
          </a:p>
        </p:txBody>
      </p:sp>
      <p:sp>
        <p:nvSpPr>
          <p:cNvPr id="22" name="椭圆 21"/>
          <p:cNvSpPr/>
          <p:nvPr userDrawn="1">
            <p:custDataLst>
              <p:tags r:id="rId16"/>
            </p:custDataLst>
          </p:nvPr>
        </p:nvSpPr>
        <p:spPr>
          <a:xfrm>
            <a:off x="1074851" y="867326"/>
            <a:ext cx="108000" cy="10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 userDrawn="1">
            <p:custDataLst>
              <p:tags r:id="rId17"/>
            </p:custDataLst>
          </p:nvPr>
        </p:nvSpPr>
        <p:spPr>
          <a:xfrm>
            <a:off x="1481123" y="867326"/>
            <a:ext cx="108000" cy="10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 userDrawn="1">
            <p:custDataLst>
              <p:tags r:id="rId18"/>
            </p:custDataLst>
          </p:nvPr>
        </p:nvSpPr>
        <p:spPr>
          <a:xfrm>
            <a:off x="1684260" y="867326"/>
            <a:ext cx="108000" cy="108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 userDrawn="1">
            <p:custDataLst>
              <p:tags r:id="rId19"/>
            </p:custDataLst>
          </p:nvPr>
        </p:nvSpPr>
        <p:spPr>
          <a:xfrm>
            <a:off x="1277987" y="867326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 userDrawn="1">
            <p:custDataLst>
              <p:tags r:id="rId20"/>
            </p:custDataLst>
          </p:nvPr>
        </p:nvSpPr>
        <p:spPr>
          <a:xfrm>
            <a:off x="10137187" y="3838727"/>
            <a:ext cx="1174493" cy="1174493"/>
          </a:xfrm>
          <a:prstGeom prst="ellipse">
            <a:avLst/>
          </a:prstGeom>
          <a:gradFill>
            <a:gsLst>
              <a:gs pos="100000">
                <a:schemeClr val="accent2">
                  <a:alpha val="30000"/>
                </a:schemeClr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 userDrawn="1">
            <p:custDataLst>
              <p:tags r:id="rId21"/>
            </p:custDataLst>
          </p:nvPr>
        </p:nvSpPr>
        <p:spPr>
          <a:xfrm>
            <a:off x="10741220" y="2120901"/>
            <a:ext cx="828798" cy="828798"/>
          </a:xfrm>
          <a:prstGeom prst="ellipse">
            <a:avLst/>
          </a:prstGeom>
          <a:gradFill>
            <a:gsLst>
              <a:gs pos="100000">
                <a:schemeClr val="accent1"/>
              </a:gs>
              <a:gs pos="52000">
                <a:schemeClr val="accent2"/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: 圆角 31"/>
          <p:cNvSpPr/>
          <p:nvPr userDrawn="1">
            <p:custDataLst>
              <p:tags r:id="rId22"/>
            </p:custDataLst>
          </p:nvPr>
        </p:nvSpPr>
        <p:spPr>
          <a:xfrm>
            <a:off x="1054100" y="4624668"/>
            <a:ext cx="1889646" cy="540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000">
                <a:schemeClr val="accent1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zh-CN" sz="2800" b="1" dirty="0">
              <a:latin typeface="+mj-ea"/>
              <a:ea typeface="+mj-ea"/>
              <a:sym typeface="+mn-ea"/>
            </a:endParaRPr>
          </a:p>
        </p:txBody>
      </p:sp>
      <p:pic>
        <p:nvPicPr>
          <p:cNvPr id="33" name="图形 32"/>
          <p:cNvPicPr>
            <a:picLocks noChangeAspect="1"/>
          </p:cNvPicPr>
          <p:nvPr userDrawn="1">
            <p:custDataLst>
              <p:tags r:id="rId23"/>
            </p:custDataLst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2700000">
            <a:off x="1360596" y="4813301"/>
            <a:ext cx="162734" cy="162734"/>
          </a:xfrm>
          <a:prstGeom prst="rect">
            <a:avLst/>
          </a:prstGeom>
        </p:spPr>
      </p:pic>
      <p:sp>
        <p:nvSpPr>
          <p:cNvPr id="34" name="署名占位符 10"/>
          <p:cNvSpPr>
            <a:spLocks noGrp="1"/>
          </p:cNvSpPr>
          <p:nvPr>
            <p:ph type="body" sz="quarter" idx="17" hasCustomPrompt="1"/>
            <p:custDataLst>
              <p:tags r:id="rId26"/>
            </p:custDataLst>
          </p:nvPr>
        </p:nvSpPr>
        <p:spPr>
          <a:xfrm>
            <a:off x="1713688" y="4624668"/>
            <a:ext cx="2880000" cy="540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chemeClr val="bg2"/>
            </a:solidFill>
          </a:ln>
          <a:effectLst>
            <a:outerShdw blurRad="101600" dist="101600" dir="2700000" algn="tl" rotWithShape="0">
              <a:schemeClr val="accent2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zh-CN" altLang="en-US" sz="1600" b="1" dirty="0">
                <a:solidFill>
                  <a:srgbClr val="031A2F"/>
                </a:solidFill>
                <a:latin typeface="+mn-ea"/>
                <a:ea typeface="+mn-ea"/>
              </a:defRPr>
            </a:lvl1pPr>
          </a:lstStyle>
          <a:p>
            <a:pPr marL="0" lvl="0" algn="ctr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2" Type="http://schemas.openxmlformats.org/officeDocument/2006/relationships/theme" Target="../theme/theme2.xml"/><Relationship Id="rId21" Type="http://schemas.openxmlformats.org/officeDocument/2006/relationships/tags" Target="../tags/tag123.xml"/><Relationship Id="rId20" Type="http://schemas.openxmlformats.org/officeDocument/2006/relationships/tags" Target="../tags/tag12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21.xml"/><Relationship Id="rId18" Type="http://schemas.openxmlformats.org/officeDocument/2006/relationships/tags" Target="../tags/tag120.xml"/><Relationship Id="rId17" Type="http://schemas.openxmlformats.org/officeDocument/2006/relationships/tags" Target="../tags/tag119.xml"/><Relationship Id="rId16" Type="http://schemas.openxmlformats.org/officeDocument/2006/relationships/tags" Target="../tags/tag118.xml"/><Relationship Id="rId15" Type="http://schemas.openxmlformats.org/officeDocument/2006/relationships/tags" Target="../tags/tag117.xml"/><Relationship Id="rId14" Type="http://schemas.openxmlformats.org/officeDocument/2006/relationships/tags" Target="../tags/tag116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2192000" cy="683700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2">
                  <a:alpha val="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>
            <p:custDataLst>
              <p:tags r:id="rId13"/>
            </p:custDataLst>
          </p:nvPr>
        </p:nvSpPr>
        <p:spPr>
          <a:xfrm>
            <a:off x="10767139" y="296501"/>
            <a:ext cx="742236" cy="742238"/>
          </a:xfrm>
          <a:prstGeom prst="ellipse">
            <a:avLst/>
          </a:prstGeom>
          <a:gradFill>
            <a:gsLst>
              <a:gs pos="100000">
                <a:schemeClr val="accent2">
                  <a:alpha val="50000"/>
                </a:schemeClr>
              </a:gs>
              <a:gs pos="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>
            <a:softEdge rad="762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 userDrawn="1">
            <p:custDataLst>
              <p:tags r:id="rId14"/>
            </p:custDataLst>
          </p:nvPr>
        </p:nvSpPr>
        <p:spPr>
          <a:xfrm>
            <a:off x="10975832" y="261411"/>
            <a:ext cx="1216167" cy="936058"/>
          </a:xfrm>
          <a:custGeom>
            <a:avLst/>
            <a:gdLst>
              <a:gd name="connsiteX0" fmla="*/ 1762548 w 1762548"/>
              <a:gd name="connsiteY0" fmla="*/ 0 h 1540757"/>
              <a:gd name="connsiteX1" fmla="*/ 1762548 w 1762548"/>
              <a:gd name="connsiteY1" fmla="*/ 1540757 h 1540757"/>
              <a:gd name="connsiteX2" fmla="*/ 0 w 1762548"/>
              <a:gd name="connsiteY2" fmla="*/ 1540757 h 1540757"/>
              <a:gd name="connsiteX3" fmla="*/ 18169 w 1762548"/>
              <a:gd name="connsiteY3" fmla="*/ 1421710 h 1540757"/>
              <a:gd name="connsiteX4" fmla="*/ 1762548 w 1762548"/>
              <a:gd name="connsiteY4" fmla="*/ 0 h 154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548" h="1540757">
                <a:moveTo>
                  <a:pt x="1762548" y="0"/>
                </a:moveTo>
                <a:lnTo>
                  <a:pt x="1762548" y="1540757"/>
                </a:lnTo>
                <a:lnTo>
                  <a:pt x="0" y="1540757"/>
                </a:lnTo>
                <a:lnTo>
                  <a:pt x="18169" y="1421710"/>
                </a:lnTo>
                <a:cubicBezTo>
                  <a:pt x="184199" y="610342"/>
                  <a:pt x="902097" y="0"/>
                  <a:pt x="1762548" y="0"/>
                </a:cubicBezTo>
                <a:close/>
              </a:path>
            </a:pathLst>
          </a:custGeom>
          <a:gradFill flip="none" rotWithShape="1">
            <a:gsLst>
              <a:gs pos="83000">
                <a:schemeClr val="bg1">
                  <a:alpha val="50000"/>
                </a:schemeClr>
              </a:gs>
              <a:gs pos="39000">
                <a:schemeClr val="bg1">
                  <a:alpha val="5000"/>
                </a:schemeClr>
              </a:gs>
            </a:gsLst>
            <a:lin ang="13500000" scaled="1"/>
            <a:tileRect/>
          </a:gradFill>
          <a:ln w="6350">
            <a:gradFill flip="none" rotWithShape="1">
              <a:gsLst>
                <a:gs pos="17000">
                  <a:schemeClr val="bg1"/>
                </a:gs>
                <a:gs pos="43000">
                  <a:schemeClr val="bg1"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>
            <p:custDataLst>
              <p:tags r:id="rId15"/>
            </p:custDataLst>
          </p:nvPr>
        </p:nvSpPr>
        <p:spPr>
          <a:xfrm>
            <a:off x="0" y="6585002"/>
            <a:ext cx="12192000" cy="27299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jpeg"/><Relationship Id="rId8" Type="http://schemas.openxmlformats.org/officeDocument/2006/relationships/tags" Target="../tags/tag140.xml"/><Relationship Id="rId7" Type="http://schemas.openxmlformats.org/officeDocument/2006/relationships/image" Target="../media/image4.jpeg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141.xml"/><Relationship Id="rId1" Type="http://schemas.openxmlformats.org/officeDocument/2006/relationships/tags" Target="../tags/tag134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2" Type="http://schemas.openxmlformats.org/officeDocument/2006/relationships/notesSlide" Target="../notesSlides/notesSlide2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154.xml"/><Relationship Id="rId1" Type="http://schemas.openxmlformats.org/officeDocument/2006/relationships/tags" Target="../tags/tag14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63.xml"/><Relationship Id="rId8" Type="http://schemas.openxmlformats.org/officeDocument/2006/relationships/tags" Target="../tags/tag162.xml"/><Relationship Id="rId7" Type="http://schemas.openxmlformats.org/officeDocument/2006/relationships/tags" Target="../tags/tag161.xml"/><Relationship Id="rId6" Type="http://schemas.openxmlformats.org/officeDocument/2006/relationships/tags" Target="../tags/tag160.xml"/><Relationship Id="rId5" Type="http://schemas.openxmlformats.org/officeDocument/2006/relationships/tags" Target="../tags/tag159.xml"/><Relationship Id="rId4" Type="http://schemas.openxmlformats.org/officeDocument/2006/relationships/tags" Target="../tags/tag158.xml"/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18.xml"/><Relationship Id="rId13" Type="http://schemas.openxmlformats.org/officeDocument/2006/relationships/tags" Target="../tags/tag167.xml"/><Relationship Id="rId12" Type="http://schemas.openxmlformats.org/officeDocument/2006/relationships/tags" Target="../tags/tag166.xml"/><Relationship Id="rId11" Type="http://schemas.openxmlformats.org/officeDocument/2006/relationships/tags" Target="../tags/tag165.xml"/><Relationship Id="rId10" Type="http://schemas.openxmlformats.org/officeDocument/2006/relationships/tags" Target="../tags/tag164.xml"/><Relationship Id="rId1" Type="http://schemas.openxmlformats.org/officeDocument/2006/relationships/tags" Target="../tags/tag15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3" Type="http://schemas.openxmlformats.org/officeDocument/2006/relationships/notesSlide" Target="../notesSlides/notesSlide4.xml"/><Relationship Id="rId12" Type="http://schemas.openxmlformats.org/officeDocument/2006/relationships/slideLayout" Target="../slideLayouts/slideLayout18.xml"/><Relationship Id="rId11" Type="http://schemas.openxmlformats.org/officeDocument/2006/relationships/tags" Target="../tags/tag178.xml"/><Relationship Id="rId10" Type="http://schemas.openxmlformats.org/officeDocument/2006/relationships/tags" Target="../tags/tag177.xml"/><Relationship Id="rId1" Type="http://schemas.openxmlformats.org/officeDocument/2006/relationships/tags" Target="../tags/tag168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83.xml"/><Relationship Id="rId4" Type="http://schemas.openxmlformats.org/officeDocument/2006/relationships/tags" Target="../tags/tag182.xml"/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" Type="http://schemas.openxmlformats.org/officeDocument/2006/relationships/tags" Target="../tags/tag1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054100" y="1590040"/>
            <a:ext cx="9900285" cy="2294890"/>
          </a:xfrm>
        </p:spPr>
        <p:txBody>
          <a:bodyPr/>
          <a:lstStyle/>
          <a:p>
            <a:r>
              <a:rPr lang="zh-CN" altLang="en-US"/>
              <a:t>为什么我买的药水不好用</a:t>
            </a:r>
            <a:br>
              <a:rPr lang="zh-CN" altLang="en-US"/>
            </a:br>
            <a:r>
              <a:rPr lang="en-US" altLang="zh-CN"/>
              <a:t>--</a:t>
            </a:r>
            <a:r>
              <a:rPr lang="zh-CN" altLang="en-US" sz="3600" b="0"/>
              <a:t>化学镍药水你选对了吗？</a:t>
            </a:r>
            <a:endParaRPr lang="zh-CN" altLang="en-US" sz="3600" b="0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汇报人：</a:t>
            </a:r>
            <a:r>
              <a:t>恒享程海</a:t>
            </a: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823085" y="3020060"/>
            <a:ext cx="8949690" cy="2055495"/>
          </a:xfrm>
        </p:spPr>
        <p:txBody>
          <a:bodyPr/>
          <a:lstStyle/>
          <a:p>
            <a:r>
              <a:rPr lang="en-US" altLang="zh-CN"/>
              <a:t>90%</a:t>
            </a:r>
            <a:r>
              <a:rPr lang="zh-CN" altLang="en-US"/>
              <a:t>药水不好用的原因</a:t>
            </a:r>
            <a:br>
              <a:rPr lang="zh-CN" altLang="en-US"/>
            </a:br>
            <a:r>
              <a:rPr lang="en-US" altLang="zh-CN">
                <a:solidFill>
                  <a:srgbClr val="FF0000"/>
                </a:solidFill>
              </a:rPr>
              <a:t>--</a:t>
            </a:r>
            <a:r>
              <a:rPr lang="zh-CN" altLang="en-US">
                <a:solidFill>
                  <a:srgbClr val="FF0000"/>
                </a:solidFill>
              </a:rPr>
              <a:t>需求与药水特性不匹配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/>
              <a:t>01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何为需求与特性不匹配？</a:t>
            </a:r>
            <a:endParaRPr lang="zh-CN" altLang="en-US"/>
          </a:p>
        </p:txBody>
      </p:sp>
      <p:sp>
        <p:nvSpPr>
          <p:cNvPr id="3" name="正文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1301750"/>
            <a:ext cx="3164840" cy="4873625"/>
          </a:xfrm>
        </p:spPr>
        <p:txBody>
          <a:bodyPr/>
          <a:lstStyle/>
          <a:p>
            <a:r>
              <a:rPr lang="zh-CN" altLang="en-US"/>
              <a:t>客户真实需求匹配</a:t>
            </a:r>
            <a:endParaRPr lang="zh-CN" altLang="en-US"/>
          </a:p>
          <a:p>
            <a:r>
              <a:rPr lang="zh-CN" altLang="en-US" sz="1800"/>
              <a:t>出光快慢</a:t>
            </a:r>
            <a:endParaRPr lang="zh-CN" altLang="en-US" sz="1800"/>
          </a:p>
          <a:p>
            <a:r>
              <a:rPr lang="zh-CN" altLang="en-US" sz="1800"/>
              <a:t>光亮度高低</a:t>
            </a:r>
            <a:endParaRPr lang="zh-CN" altLang="en-US" sz="1800"/>
          </a:p>
          <a:p>
            <a:r>
              <a:rPr lang="zh-CN" altLang="en-US" sz="1800"/>
              <a:t>磷含量高低</a:t>
            </a:r>
            <a:endParaRPr lang="zh-CN" altLang="en-US" sz="1800"/>
          </a:p>
          <a:p>
            <a:r>
              <a:rPr lang="zh-CN" altLang="en-US" sz="1800"/>
              <a:t>药水耐蚀性高低</a:t>
            </a:r>
            <a:endParaRPr lang="zh-CN" altLang="en-US" sz="1800"/>
          </a:p>
          <a:p>
            <a:r>
              <a:rPr lang="zh-CN" altLang="en-US" sz="1800"/>
              <a:t>倒槽频率</a:t>
            </a:r>
            <a:endParaRPr lang="zh-CN" altLang="en-US" sz="1800"/>
          </a:p>
          <a:p>
            <a:r>
              <a:rPr lang="zh-CN" altLang="en-US" sz="1800"/>
              <a:t>应力小，弯折不掉镍屑</a:t>
            </a:r>
            <a:endParaRPr lang="zh-CN" altLang="en-US" sz="1800"/>
          </a:p>
          <a:p>
            <a:r>
              <a:rPr lang="zh-CN" altLang="en-US" sz="1800"/>
              <a:t>滚镀或者挂镀</a:t>
            </a:r>
            <a:endParaRPr lang="zh-CN" altLang="en-US" sz="1800"/>
          </a:p>
          <a:p>
            <a:r>
              <a:rPr lang="zh-CN" altLang="en-US" sz="1800"/>
              <a:t>焊接性</a:t>
            </a:r>
            <a:endParaRPr lang="zh-CN" altLang="en-US" sz="1800"/>
          </a:p>
          <a:p>
            <a:r>
              <a:rPr lang="zh-CN" altLang="en-US" sz="1800"/>
              <a:t>基材是什么等等</a:t>
            </a:r>
            <a:endParaRPr lang="zh-CN" altLang="en-US" sz="1800"/>
          </a:p>
          <a:p>
            <a:endParaRPr lang="zh-CN" altLang="en-US" sz="1800"/>
          </a:p>
          <a:p>
            <a:endParaRPr lang="zh-CN" altLang="en-US" sz="1800"/>
          </a:p>
        </p:txBody>
      </p:sp>
      <p:sp>
        <p:nvSpPr>
          <p:cNvPr id="4" name="正文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5971540" y="1301750"/>
            <a:ext cx="4877435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480" indent="-20637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98830" indent="-16192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0605" indent="-149225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35075" indent="-127000" algn="l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药水特性匹配</a:t>
            </a:r>
            <a:endParaRPr lang="zh-CN" altLang="en-US"/>
          </a:p>
          <a:p>
            <a:r>
              <a:rPr lang="zh-CN" altLang="en-US" sz="1800">
                <a:solidFill>
                  <a:srgbClr val="00B050"/>
                </a:solidFill>
              </a:rPr>
              <a:t>光剂多少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光剂多少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中磷还是高磷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沉积速度快慢，硫化物多少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稳定剂高低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磷含量及有机物高低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承载量不同，稳定性不同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磷含量及添加剂不同</a:t>
            </a:r>
            <a:endParaRPr lang="zh-CN" altLang="en-US" sz="1800">
              <a:solidFill>
                <a:srgbClr val="00B050"/>
              </a:solidFill>
            </a:endParaRPr>
          </a:p>
          <a:p>
            <a:r>
              <a:rPr lang="zh-CN" altLang="en-US" sz="1800">
                <a:solidFill>
                  <a:srgbClr val="00B050"/>
                </a:solidFill>
              </a:rPr>
              <a:t>活性不同</a:t>
            </a:r>
            <a:endParaRPr lang="zh-CN" altLang="en-US" sz="1800">
              <a:solidFill>
                <a:srgbClr val="00B050"/>
              </a:solidFill>
            </a:endParaRPr>
          </a:p>
          <a:p>
            <a:endParaRPr lang="zh-CN" altLang="en-US" sz="1800"/>
          </a:p>
          <a:p>
            <a:endParaRPr lang="zh-CN" altLang="en-US" sz="18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不了解清楚就推荐药水，都是不负责任的行为</a:t>
            </a:r>
            <a:endParaRPr lang="zh-CN" altLang="en-US"/>
          </a:p>
        </p:txBody>
      </p:sp>
      <p:sp>
        <p:nvSpPr>
          <p:cNvPr id="40" name="任意多边形: 形状 39"/>
          <p:cNvSpPr/>
          <p:nvPr>
            <p:custDataLst>
              <p:tags r:id="rId2"/>
            </p:custDataLst>
          </p:nvPr>
        </p:nvSpPr>
        <p:spPr>
          <a:xfrm>
            <a:off x="1122680" y="1808480"/>
            <a:ext cx="5178425" cy="4481830"/>
          </a:xfrm>
          <a:custGeom>
            <a:avLst/>
            <a:gdLst>
              <a:gd name="connsiteX0" fmla="*/ 2048993 w 4743186"/>
              <a:gd name="connsiteY0" fmla="*/ 2 h 4105059"/>
              <a:gd name="connsiteX1" fmla="*/ 3941406 w 4743186"/>
              <a:gd name="connsiteY1" fmla="*/ 1250750 h 4105059"/>
              <a:gd name="connsiteX2" fmla="*/ 4743186 w 4743186"/>
              <a:gd name="connsiteY2" fmla="*/ 3139626 h 4105059"/>
              <a:gd name="connsiteX3" fmla="*/ 2854311 w 4743186"/>
              <a:gd name="connsiteY3" fmla="*/ 3941406 h 4105059"/>
              <a:gd name="connsiteX4" fmla="*/ 163654 w 4743186"/>
              <a:gd name="connsiteY4" fmla="*/ 2854311 h 4105059"/>
              <a:gd name="connsiteX5" fmla="*/ 1250750 w 4743186"/>
              <a:gd name="connsiteY5" fmla="*/ 163654 h 4105059"/>
              <a:gd name="connsiteX6" fmla="*/ 2048993 w 4743186"/>
              <a:gd name="connsiteY6" fmla="*/ 2 h 4105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43186" h="4105059">
                <a:moveTo>
                  <a:pt x="2048993" y="2"/>
                </a:moveTo>
                <a:cubicBezTo>
                  <a:pt x="2848656" y="-1021"/>
                  <a:pt x="3609298" y="468352"/>
                  <a:pt x="3941406" y="1250750"/>
                </a:cubicBezTo>
                <a:lnTo>
                  <a:pt x="4743186" y="3139626"/>
                </a:lnTo>
                <a:lnTo>
                  <a:pt x="2854311" y="3941406"/>
                </a:lnTo>
                <a:cubicBezTo>
                  <a:pt x="1811113" y="4384217"/>
                  <a:pt x="606465" y="3897508"/>
                  <a:pt x="163654" y="2854311"/>
                </a:cubicBezTo>
                <a:cubicBezTo>
                  <a:pt x="-279157" y="1811113"/>
                  <a:pt x="207553" y="606465"/>
                  <a:pt x="1250750" y="163654"/>
                </a:cubicBezTo>
                <a:cubicBezTo>
                  <a:pt x="1511549" y="52951"/>
                  <a:pt x="1782439" y="344"/>
                  <a:pt x="2048993" y="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6000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37" name="任意多边形: 形状 36"/>
          <p:cNvSpPr/>
          <p:nvPr>
            <p:custDataLst>
              <p:tags r:id="rId3"/>
            </p:custDataLst>
          </p:nvPr>
        </p:nvSpPr>
        <p:spPr>
          <a:xfrm>
            <a:off x="5890260" y="1808480"/>
            <a:ext cx="5178425" cy="4481830"/>
          </a:xfrm>
          <a:custGeom>
            <a:avLst/>
            <a:gdLst>
              <a:gd name="connsiteX0" fmla="*/ 2687119 w 4743185"/>
              <a:gd name="connsiteY0" fmla="*/ 2 h 4105059"/>
              <a:gd name="connsiteX1" fmla="*/ 4579532 w 4743185"/>
              <a:gd name="connsiteY1" fmla="*/ 1250750 h 4105059"/>
              <a:gd name="connsiteX2" fmla="*/ 3492436 w 4743185"/>
              <a:gd name="connsiteY2" fmla="*/ 3941406 h 4105059"/>
              <a:gd name="connsiteX3" fmla="*/ 801780 w 4743185"/>
              <a:gd name="connsiteY3" fmla="*/ 2854311 h 4105059"/>
              <a:gd name="connsiteX4" fmla="*/ 0 w 4743185"/>
              <a:gd name="connsiteY4" fmla="*/ 965434 h 4105059"/>
              <a:gd name="connsiteX5" fmla="*/ 1888876 w 4743185"/>
              <a:gd name="connsiteY5" fmla="*/ 163654 h 4105059"/>
              <a:gd name="connsiteX6" fmla="*/ 2687119 w 4743185"/>
              <a:gd name="connsiteY6" fmla="*/ 2 h 4105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43185" h="4105059">
                <a:moveTo>
                  <a:pt x="2687119" y="2"/>
                </a:moveTo>
                <a:cubicBezTo>
                  <a:pt x="3486782" y="-1021"/>
                  <a:pt x="4247424" y="468352"/>
                  <a:pt x="4579532" y="1250750"/>
                </a:cubicBezTo>
                <a:cubicBezTo>
                  <a:pt x="5022343" y="2293947"/>
                  <a:pt x="4535633" y="3498595"/>
                  <a:pt x="3492436" y="3941406"/>
                </a:cubicBezTo>
                <a:cubicBezTo>
                  <a:pt x="2449239" y="4384217"/>
                  <a:pt x="1244591" y="3897508"/>
                  <a:pt x="801780" y="2854311"/>
                </a:cubicBezTo>
                <a:lnTo>
                  <a:pt x="0" y="965434"/>
                </a:lnTo>
                <a:lnTo>
                  <a:pt x="1888876" y="163654"/>
                </a:lnTo>
                <a:cubicBezTo>
                  <a:pt x="2149675" y="52951"/>
                  <a:pt x="2420565" y="344"/>
                  <a:pt x="2687119" y="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60000"/>
                </a:schemeClr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 useBgFill="1">
        <p:nvSpPr>
          <p:cNvPr id="18" name="椭圆 17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7057390" y="2280920"/>
            <a:ext cx="3536950" cy="353758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lnSpc>
                <a:spcPct val="130000"/>
              </a:lnSpc>
              <a:buClrTx/>
              <a:buSzTx/>
              <a:buFontTx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我家的</a:t>
            </a:r>
            <a:r>
              <a:rPr lang="en-US" altLang="zh-CN" sz="2400" dirty="0">
                <a:solidFill>
                  <a:srgbClr val="00B050"/>
                </a:solidFill>
                <a:latin typeface="+mn-ea"/>
                <a:cs typeface="+mn-ea"/>
                <a:sym typeface="+mn-ea"/>
              </a:rPr>
              <a:t>B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很好用啊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 useBgFill="1">
        <p:nvSpPr>
          <p:cNvPr id="19" name="椭圆 18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1595755" y="2280920"/>
            <a:ext cx="3536950" cy="353758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indent="0" algn="ctr"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我想要</a:t>
            </a:r>
            <a:r>
              <a:rPr lang="en-US" altLang="zh-CN" sz="2400" dirty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A</a:t>
            </a:r>
            <a:endParaRPr lang="en-US" altLang="zh-CN" sz="2400" dirty="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44" name="图片 43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t="1215" r="22725" b="11601"/>
          <a:stretch>
            <a:fillRect/>
          </a:stretch>
        </p:blipFill>
        <p:spPr>
          <a:xfrm>
            <a:off x="2657475" y="1356995"/>
            <a:ext cx="1414780" cy="1414780"/>
          </a:xfrm>
          <a:custGeom>
            <a:avLst/>
            <a:gdLst>
              <a:gd name="connsiteX0" fmla="*/ 648000 w 1296000"/>
              <a:gd name="connsiteY0" fmla="*/ 0 h 1296000"/>
              <a:gd name="connsiteX1" fmla="*/ 1296000 w 1296000"/>
              <a:gd name="connsiteY1" fmla="*/ 648000 h 1296000"/>
              <a:gd name="connsiteX2" fmla="*/ 648000 w 1296000"/>
              <a:gd name="connsiteY2" fmla="*/ 1296000 h 1296000"/>
              <a:gd name="connsiteX3" fmla="*/ 0 w 1296000"/>
              <a:gd name="connsiteY3" fmla="*/ 648000 h 1296000"/>
              <a:gd name="connsiteX4" fmla="*/ 648000 w 1296000"/>
              <a:gd name="connsiteY4" fmla="*/ 0 h 12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6000" h="1296000">
                <a:moveTo>
                  <a:pt x="648000" y="0"/>
                </a:moveTo>
                <a:cubicBezTo>
                  <a:pt x="1005881" y="0"/>
                  <a:pt x="1296000" y="290119"/>
                  <a:pt x="1296000" y="648000"/>
                </a:cubicBezTo>
                <a:cubicBezTo>
                  <a:pt x="1296000" y="1005881"/>
                  <a:pt x="1005881" y="1296000"/>
                  <a:pt x="648000" y="1296000"/>
                </a:cubicBezTo>
                <a:cubicBezTo>
                  <a:pt x="290119" y="1296000"/>
                  <a:pt x="0" y="1005881"/>
                  <a:pt x="0" y="648000"/>
                </a:cubicBezTo>
                <a:cubicBezTo>
                  <a:pt x="0" y="290119"/>
                  <a:pt x="290119" y="0"/>
                  <a:pt x="648000" y="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accent1">
                <a:alpha val="50000"/>
              </a:schemeClr>
            </a:solidFill>
          </a:ln>
        </p:spPr>
      </p:pic>
      <p:pic>
        <p:nvPicPr>
          <p:cNvPr id="48" name="图片 47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0" t="6686" r="29400" b="31515"/>
          <a:stretch>
            <a:fillRect/>
          </a:stretch>
        </p:blipFill>
        <p:spPr>
          <a:xfrm>
            <a:off x="8118475" y="1356995"/>
            <a:ext cx="1414780" cy="1414780"/>
          </a:xfrm>
          <a:custGeom>
            <a:avLst/>
            <a:gdLst>
              <a:gd name="connsiteX0" fmla="*/ 648000 w 1296000"/>
              <a:gd name="connsiteY0" fmla="*/ 0 h 1296000"/>
              <a:gd name="connsiteX1" fmla="*/ 1296000 w 1296000"/>
              <a:gd name="connsiteY1" fmla="*/ 648000 h 1296000"/>
              <a:gd name="connsiteX2" fmla="*/ 648000 w 1296000"/>
              <a:gd name="connsiteY2" fmla="*/ 1296000 h 1296000"/>
              <a:gd name="connsiteX3" fmla="*/ 0 w 1296000"/>
              <a:gd name="connsiteY3" fmla="*/ 648000 h 1296000"/>
              <a:gd name="connsiteX4" fmla="*/ 648000 w 1296000"/>
              <a:gd name="connsiteY4" fmla="*/ 0 h 12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6000" h="1296000">
                <a:moveTo>
                  <a:pt x="648000" y="0"/>
                </a:moveTo>
                <a:cubicBezTo>
                  <a:pt x="1005881" y="0"/>
                  <a:pt x="1296000" y="290119"/>
                  <a:pt x="1296000" y="648000"/>
                </a:cubicBezTo>
                <a:cubicBezTo>
                  <a:pt x="1296000" y="1005881"/>
                  <a:pt x="1005881" y="1296000"/>
                  <a:pt x="648000" y="1296000"/>
                </a:cubicBezTo>
                <a:cubicBezTo>
                  <a:pt x="290119" y="1296000"/>
                  <a:pt x="0" y="1005881"/>
                  <a:pt x="0" y="648000"/>
                </a:cubicBezTo>
                <a:cubicBezTo>
                  <a:pt x="0" y="290119"/>
                  <a:pt x="290119" y="0"/>
                  <a:pt x="648000" y="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accent1">
                <a:alpha val="50000"/>
              </a:schemeClr>
            </a:solidFill>
          </a:ln>
        </p:spPr>
      </p:pic>
    </p:spTree>
    <p:custDataLst>
      <p:tags r:id="rId10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702050" y="3020060"/>
            <a:ext cx="7070725" cy="2055495"/>
          </a:xfrm>
        </p:spPr>
        <p:txBody>
          <a:bodyPr/>
          <a:lstStyle/>
          <a:p>
            <a:r>
              <a:rPr lang="zh-CN" altLang="en-US"/>
              <a:t>如何选择适合的药水</a:t>
            </a:r>
            <a:endParaRPr lang="zh-CN" altLang="en-US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/>
              <a:t>02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对象6"/>
          <p:cNvSpPr/>
          <p:nvPr>
            <p:custDataLst>
              <p:tags r:id="rId1"/>
            </p:custDataLst>
          </p:nvPr>
        </p:nvSpPr>
        <p:spPr>
          <a:xfrm>
            <a:off x="699969" y="1857983"/>
            <a:ext cx="4086040" cy="4048800"/>
          </a:xfrm>
          <a:custGeom>
            <a:avLst/>
            <a:gdLst/>
            <a:ahLst/>
            <a:cxnLst/>
            <a:rect l="l" t="t" r="r" b="b"/>
            <a:pathLst>
              <a:path w="4059936" h="4059936">
                <a:moveTo>
                  <a:pt x="137160" y="2359152"/>
                </a:moveTo>
                <a:cubicBezTo>
                  <a:pt x="-45720" y="2176272"/>
                  <a:pt x="-45720" y="1883664"/>
                  <a:pt x="137160" y="1700784"/>
                </a:cubicBezTo>
                <a:lnTo>
                  <a:pt x="1700784" y="137160"/>
                </a:lnTo>
                <a:cubicBezTo>
                  <a:pt x="1883664" y="-45720"/>
                  <a:pt x="2176272" y="-45720"/>
                  <a:pt x="2359152" y="137160"/>
                </a:cubicBezTo>
                <a:lnTo>
                  <a:pt x="3931920" y="1700784"/>
                </a:lnTo>
                <a:cubicBezTo>
                  <a:pt x="4105656" y="1883664"/>
                  <a:pt x="4105656" y="2176272"/>
                  <a:pt x="3931920" y="2359152"/>
                </a:cubicBezTo>
                <a:lnTo>
                  <a:pt x="2359152" y="3931920"/>
                </a:lnTo>
                <a:cubicBezTo>
                  <a:pt x="2176272" y="4105656"/>
                  <a:pt x="1883664" y="4105656"/>
                  <a:pt x="1700784" y="3931920"/>
                </a:cubicBezTo>
                <a:lnTo>
                  <a:pt x="137160" y="2359152"/>
                </a:lnTo>
              </a:path>
            </a:pathLst>
          </a:custGeom>
          <a:solidFill>
            <a:schemeClr val="accent1">
              <a:lumMod val="30000"/>
              <a:lumOff val="70000"/>
              <a:alpha val="15000"/>
            </a:schemeClr>
          </a:solidFill>
        </p:spPr>
        <p:txBody>
          <a:bodyPr lIns="0" tIns="0" rIns="0" bIns="0">
            <a:noAutofit/>
          </a:bodyPr>
          <a:lstStyle/>
          <a:p>
            <a:endParaRPr lang="zh-CN" altLang="en-US" dirty="0">
              <a:latin typeface="+mn-ea"/>
            </a:endParaRPr>
          </a:p>
        </p:txBody>
      </p:sp>
      <p:sp>
        <p:nvSpPr>
          <p:cNvPr id="14" name="对象1"/>
          <p:cNvSpPr/>
          <p:nvPr>
            <p:custDataLst>
              <p:tags r:id="rId2"/>
            </p:custDataLst>
          </p:nvPr>
        </p:nvSpPr>
        <p:spPr>
          <a:xfrm>
            <a:off x="5188762" y="3302882"/>
            <a:ext cx="6325344" cy="1143000"/>
          </a:xfrm>
          <a:custGeom>
            <a:avLst/>
            <a:gdLst/>
            <a:ahLst/>
            <a:cxnLst/>
            <a:rect l="l" t="t" r="r" b="b"/>
            <a:pathLst>
              <a:path w="6409944" h="1143000">
                <a:moveTo>
                  <a:pt x="9144" y="1143000"/>
                </a:moveTo>
                <a:lnTo>
                  <a:pt x="6391656" y="1143000"/>
                </a:lnTo>
                <a:cubicBezTo>
                  <a:pt x="6400800" y="1143000"/>
                  <a:pt x="6409944" y="1133856"/>
                  <a:pt x="6409944" y="1133856"/>
                </a:cubicBezTo>
                <a:lnTo>
                  <a:pt x="6409944" y="9144"/>
                </a:lnTo>
                <a:cubicBezTo>
                  <a:pt x="6409944" y="9144"/>
                  <a:pt x="6400800" y="0"/>
                  <a:pt x="6391656" y="0"/>
                </a:cubicBezTo>
                <a:lnTo>
                  <a:pt x="9144" y="0"/>
                </a:lnTo>
                <a:cubicBezTo>
                  <a:pt x="0" y="0"/>
                  <a:pt x="0" y="9144"/>
                  <a:pt x="0" y="18288"/>
                </a:cubicBezTo>
                <a:lnTo>
                  <a:pt x="548640" y="566928"/>
                </a:lnTo>
                <a:cubicBezTo>
                  <a:pt x="548640" y="566928"/>
                  <a:pt x="548640" y="576072"/>
                  <a:pt x="548640" y="576072"/>
                </a:cubicBezTo>
                <a:lnTo>
                  <a:pt x="0" y="1124712"/>
                </a:lnTo>
                <a:cubicBezTo>
                  <a:pt x="0" y="1133856"/>
                  <a:pt x="0" y="1143000"/>
                  <a:pt x="9144" y="1143000"/>
                </a:cubicBez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93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铁材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-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各种药水都可以用，根据亮度，装载量决定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6" name="对象2"/>
          <p:cNvSpPr/>
          <p:nvPr>
            <p:custDataLst>
              <p:tags r:id="rId3"/>
            </p:custDataLst>
          </p:nvPr>
        </p:nvSpPr>
        <p:spPr>
          <a:xfrm>
            <a:off x="4008209" y="2020792"/>
            <a:ext cx="7487791" cy="1132205"/>
          </a:xfrm>
          <a:custGeom>
            <a:avLst/>
            <a:gdLst>
              <a:gd name="connsiteX0" fmla="*/ 1722 w 11918"/>
              <a:gd name="connsiteY0" fmla="*/ 1783 h 1783"/>
              <a:gd name="connsiteX1" fmla="*/ 1665 w 11918"/>
              <a:gd name="connsiteY1" fmla="*/ 1754 h 1783"/>
              <a:gd name="connsiteX2" fmla="*/ 1636 w 11918"/>
              <a:gd name="connsiteY2" fmla="*/ 1740 h 1783"/>
              <a:gd name="connsiteX3" fmla="*/ 9 w 11918"/>
              <a:gd name="connsiteY3" fmla="*/ 127 h 1783"/>
              <a:gd name="connsiteX4" fmla="*/ 253 w 11918"/>
              <a:gd name="connsiteY4" fmla="*/ 8 h 1783"/>
              <a:gd name="connsiteX5" fmla="*/ 11810 w 11918"/>
              <a:gd name="connsiteY5" fmla="*/ 0 h 1783"/>
              <a:gd name="connsiteX6" fmla="*/ 11918 w 11918"/>
              <a:gd name="connsiteY6" fmla="*/ 69 h 1783"/>
              <a:gd name="connsiteX7" fmla="*/ 11918 w 11918"/>
              <a:gd name="connsiteY7" fmla="*/ 1697 h 1783"/>
              <a:gd name="connsiteX8" fmla="*/ 11831 w 11918"/>
              <a:gd name="connsiteY8" fmla="*/ 1783 h 1783"/>
              <a:gd name="connsiteX9" fmla="*/ 1722 w 11918"/>
              <a:gd name="connsiteY9" fmla="*/ 1783 h 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8" h="1783">
                <a:moveTo>
                  <a:pt x="1722" y="1783"/>
                </a:moveTo>
                <a:cubicBezTo>
                  <a:pt x="1694" y="1783"/>
                  <a:pt x="1679" y="1769"/>
                  <a:pt x="1665" y="1754"/>
                </a:cubicBezTo>
                <a:cubicBezTo>
                  <a:pt x="1650" y="1754"/>
                  <a:pt x="1650" y="1740"/>
                  <a:pt x="1636" y="1740"/>
                </a:cubicBezTo>
                <a:lnTo>
                  <a:pt x="9" y="127"/>
                </a:lnTo>
                <a:cubicBezTo>
                  <a:pt x="-49" y="69"/>
                  <a:pt x="181" y="8"/>
                  <a:pt x="253" y="8"/>
                </a:cubicBezTo>
                <a:lnTo>
                  <a:pt x="11810" y="0"/>
                </a:lnTo>
                <a:cubicBezTo>
                  <a:pt x="11897" y="28"/>
                  <a:pt x="11918" y="12"/>
                  <a:pt x="11918" y="69"/>
                </a:cubicBezTo>
                <a:lnTo>
                  <a:pt x="11918" y="1697"/>
                </a:lnTo>
                <a:cubicBezTo>
                  <a:pt x="11918" y="1754"/>
                  <a:pt x="11874" y="1783"/>
                  <a:pt x="11831" y="1783"/>
                </a:cubicBezTo>
                <a:lnTo>
                  <a:pt x="1722" y="1783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24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铝材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-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选择铝件专用药水，周期更长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8" name="对象3"/>
          <p:cNvSpPr/>
          <p:nvPr>
            <p:custDataLst>
              <p:tags r:id="rId4"/>
            </p:custDataLst>
          </p:nvPr>
        </p:nvSpPr>
        <p:spPr>
          <a:xfrm>
            <a:off x="3995293" y="4595361"/>
            <a:ext cx="7487791" cy="1143000"/>
          </a:xfrm>
          <a:custGeom>
            <a:avLst/>
            <a:gdLst/>
            <a:ahLst/>
            <a:cxnLst/>
            <a:rect l="l" t="t" r="r" b="b"/>
            <a:pathLst>
              <a:path w="7580376" h="1143000">
                <a:moveTo>
                  <a:pt x="1106424" y="0"/>
                </a:moveTo>
                <a:cubicBezTo>
                  <a:pt x="1088136" y="0"/>
                  <a:pt x="1078992" y="9144"/>
                  <a:pt x="1069848" y="18288"/>
                </a:cubicBezTo>
                <a:cubicBezTo>
                  <a:pt x="1060704" y="18288"/>
                  <a:pt x="1060704" y="27432"/>
                  <a:pt x="1051560" y="27432"/>
                </a:cubicBezTo>
                <a:lnTo>
                  <a:pt x="18288" y="1051560"/>
                </a:lnTo>
                <a:cubicBezTo>
                  <a:pt x="-18288" y="1088136"/>
                  <a:pt x="9144" y="1143000"/>
                  <a:pt x="54864" y="1143000"/>
                </a:cubicBezTo>
                <a:lnTo>
                  <a:pt x="7525512" y="1143000"/>
                </a:lnTo>
                <a:cubicBezTo>
                  <a:pt x="7552944" y="1143000"/>
                  <a:pt x="7580376" y="1124712"/>
                  <a:pt x="7580376" y="1088136"/>
                </a:cubicBezTo>
                <a:lnTo>
                  <a:pt x="7580376" y="54864"/>
                </a:lnTo>
                <a:cubicBezTo>
                  <a:pt x="7580376" y="18288"/>
                  <a:pt x="7552944" y="0"/>
                  <a:pt x="7525512" y="0"/>
                </a:cubicBezTo>
                <a:lnTo>
                  <a:pt x="1106424" y="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24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铜件或不锈钢等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-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类似铁材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对象5"/>
          <p:cNvSpPr/>
          <p:nvPr>
            <p:custDataLst>
              <p:tags r:id="rId5"/>
            </p:custDataLst>
          </p:nvPr>
        </p:nvSpPr>
        <p:spPr>
          <a:xfrm>
            <a:off x="3985349" y="1680965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01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4" name="对象6"/>
          <p:cNvSpPr/>
          <p:nvPr>
            <p:custDataLst>
              <p:tags r:id="rId6"/>
            </p:custDataLst>
          </p:nvPr>
        </p:nvSpPr>
        <p:spPr>
          <a:xfrm>
            <a:off x="5010821" y="3518909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02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对象7"/>
          <p:cNvSpPr/>
          <p:nvPr>
            <p:custDataLst>
              <p:tags r:id="rId7"/>
            </p:custDataLst>
          </p:nvPr>
        </p:nvSpPr>
        <p:spPr>
          <a:xfrm>
            <a:off x="3985349" y="535228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03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7" name="对象12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48785" y="2316073"/>
            <a:ext cx="3188409" cy="3132620"/>
          </a:xfrm>
          <a:custGeom>
            <a:avLst/>
            <a:gdLst/>
            <a:ahLst/>
            <a:cxnLst/>
            <a:rect l="l" t="t" r="r" b="b"/>
            <a:pathLst>
              <a:path w="2340864" h="2340864">
                <a:moveTo>
                  <a:pt x="987552" y="73152"/>
                </a:moveTo>
                <a:lnTo>
                  <a:pt x="73152" y="987552"/>
                </a:lnTo>
                <a:cubicBezTo>
                  <a:pt x="-27432" y="1088136"/>
                  <a:pt x="-27432" y="1252728"/>
                  <a:pt x="73152" y="1353312"/>
                </a:cubicBezTo>
                <a:lnTo>
                  <a:pt x="987552" y="2267712"/>
                </a:lnTo>
                <a:cubicBezTo>
                  <a:pt x="1088136" y="2368296"/>
                  <a:pt x="1252728" y="2368296"/>
                  <a:pt x="1353312" y="2267712"/>
                </a:cubicBezTo>
                <a:lnTo>
                  <a:pt x="2267712" y="1353312"/>
                </a:lnTo>
                <a:cubicBezTo>
                  <a:pt x="2368296" y="1252728"/>
                  <a:pt x="2368296" y="1088136"/>
                  <a:pt x="2267712" y="987552"/>
                </a:cubicBezTo>
                <a:lnTo>
                  <a:pt x="1353312" y="73152"/>
                </a:lnTo>
                <a:cubicBezTo>
                  <a:pt x="1252728" y="-27432"/>
                  <a:pt x="1088136" y="-27432"/>
                  <a:pt x="987552" y="73152"/>
                </a:cubicBezTo>
              </a:path>
            </a:pathLst>
          </a:custGeom>
          <a:noFill/>
          <a:ln w="53975">
            <a:solidFill>
              <a:schemeClr val="accent1"/>
            </a:solidFill>
          </a:ln>
        </p:spPr>
        <p:txBody>
          <a:bodyPr wrap="square" lIns="360000" tIns="0" rIns="360000" bIns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基材材料</a:t>
            </a:r>
            <a:endParaRPr lang="zh-CN" altLang="en-US" sz="2700" b="1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，根据素材选择</a:t>
            </a:r>
            <a:endParaRPr lang="zh-CN" altLang="en-US"/>
          </a:p>
        </p:txBody>
      </p:sp>
    </p:spTree>
    <p:custDataLst>
      <p:tags r:id="rId10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任意多边形: 形状 37"/>
          <p:cNvSpPr/>
          <p:nvPr>
            <p:custDataLst>
              <p:tags r:id="rId1"/>
            </p:custDataLst>
          </p:nvPr>
        </p:nvSpPr>
        <p:spPr>
          <a:xfrm>
            <a:off x="980119" y="1729889"/>
            <a:ext cx="3172579" cy="4176000"/>
          </a:xfrm>
          <a:custGeom>
            <a:avLst/>
            <a:gdLst>
              <a:gd name="connsiteX0" fmla="*/ 1084579 w 3172579"/>
              <a:gd name="connsiteY0" fmla="*/ 0 h 4176000"/>
              <a:gd name="connsiteX1" fmla="*/ 3172579 w 3172579"/>
              <a:gd name="connsiteY1" fmla="*/ 2088000 h 4176000"/>
              <a:gd name="connsiteX2" fmla="*/ 1084579 w 3172579"/>
              <a:gd name="connsiteY2" fmla="*/ 4176000 h 4176000"/>
              <a:gd name="connsiteX3" fmla="*/ 89315 w 3172579"/>
              <a:gd name="connsiteY3" fmla="*/ 3923990 h 4176000"/>
              <a:gd name="connsiteX4" fmla="*/ 0 w 3172579"/>
              <a:gd name="connsiteY4" fmla="*/ 3869730 h 4176000"/>
              <a:gd name="connsiteX5" fmla="*/ 0 w 3172579"/>
              <a:gd name="connsiteY5" fmla="*/ 306270 h 4176000"/>
              <a:gd name="connsiteX6" fmla="*/ 89315 w 3172579"/>
              <a:gd name="connsiteY6" fmla="*/ 252010 h 4176000"/>
              <a:gd name="connsiteX7" fmla="*/ 1084579 w 3172579"/>
              <a:gd name="connsiteY7" fmla="*/ 0 h 41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2579" h="4176000">
                <a:moveTo>
                  <a:pt x="1084579" y="0"/>
                </a:moveTo>
                <a:cubicBezTo>
                  <a:pt x="2237750" y="0"/>
                  <a:pt x="3172579" y="934829"/>
                  <a:pt x="3172579" y="2088000"/>
                </a:cubicBezTo>
                <a:cubicBezTo>
                  <a:pt x="3172579" y="3241171"/>
                  <a:pt x="2237750" y="4176000"/>
                  <a:pt x="1084579" y="4176000"/>
                </a:cubicBezTo>
                <a:cubicBezTo>
                  <a:pt x="724213" y="4176000"/>
                  <a:pt x="385170" y="4084708"/>
                  <a:pt x="89315" y="3923990"/>
                </a:cubicBezTo>
                <a:lnTo>
                  <a:pt x="0" y="3869730"/>
                </a:lnTo>
                <a:lnTo>
                  <a:pt x="0" y="306270"/>
                </a:lnTo>
                <a:lnTo>
                  <a:pt x="89315" y="252010"/>
                </a:lnTo>
                <a:cubicBezTo>
                  <a:pt x="385170" y="91292"/>
                  <a:pt x="724213" y="0"/>
                  <a:pt x="1084579" y="0"/>
                </a:cubicBezTo>
                <a:close/>
              </a:path>
            </a:pathLst>
          </a:custGeom>
          <a:noFill/>
          <a:ln>
            <a:gradFill>
              <a:gsLst>
                <a:gs pos="100000">
                  <a:schemeClr val="tx1">
                    <a:lumMod val="50000"/>
                    <a:lumOff val="50000"/>
                    <a:alpha val="30000"/>
                  </a:schemeClr>
                </a:gs>
                <a:gs pos="15000">
                  <a:srgbClr val="FFFFFF">
                    <a:lumMod val="20000"/>
                    <a:lumOff val="80000"/>
                    <a:alpha val="0"/>
                  </a:srgbClr>
                </a:gs>
              </a:gsLst>
              <a:lin ang="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9" name="椭圆 38"/>
          <p:cNvSpPr/>
          <p:nvPr>
            <p:custDataLst>
              <p:tags r:id="rId2"/>
            </p:custDataLst>
          </p:nvPr>
        </p:nvSpPr>
        <p:spPr>
          <a:xfrm>
            <a:off x="980117" y="2727447"/>
            <a:ext cx="2169160" cy="2169160"/>
          </a:xfrm>
          <a:prstGeom prst="ellipse">
            <a:avLst/>
          </a:prstGeom>
          <a:solidFill>
            <a:schemeClr val="accent1"/>
          </a:solidFill>
          <a:ln>
            <a:gradFill>
              <a:gsLst>
                <a:gs pos="37000">
                  <a:srgbClr val="FFFFFF"/>
                </a:gs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rgbClr val="FFFFFF"/>
                </a:gs>
                <a:gs pos="71000">
                  <a:schemeClr val="accent1">
                    <a:lumMod val="30000"/>
                    <a:lumOff val="70000"/>
                  </a:schemeClr>
                </a:gs>
              </a:gsLst>
              <a:lin ang="162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spc="150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装载量</a:t>
            </a:r>
            <a:endParaRPr lang="zh-CN" altLang="en-US" sz="2000" b="1" spc="150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7" name="标题 16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，根据承载量大小</a:t>
            </a:r>
            <a:endParaRPr lang="zh-CN" altLang="en-US" dirty="0"/>
          </a:p>
        </p:txBody>
      </p:sp>
      <p:sp>
        <p:nvSpPr>
          <p:cNvPr id="21" name="矩形 20"/>
          <p:cNvSpPr/>
          <p:nvPr>
            <p:custDataLst>
              <p:tags r:id="rId4"/>
            </p:custDataLst>
          </p:nvPr>
        </p:nvSpPr>
        <p:spPr>
          <a:xfrm>
            <a:off x="4976133" y="4896316"/>
            <a:ext cx="6208394" cy="8111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选择稳定剂超低的药水，采用不锈钢槽加阳极保护，低温操作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3" name="矩形 22"/>
          <p:cNvSpPr/>
          <p:nvPr>
            <p:custDataLst>
              <p:tags r:id="rId5"/>
            </p:custDataLst>
          </p:nvPr>
        </p:nvSpPr>
        <p:spPr>
          <a:xfrm>
            <a:off x="4976132" y="4485472"/>
            <a:ext cx="6208393" cy="410844"/>
          </a:xfrm>
          <a:prstGeom prst="rect">
            <a:avLst/>
          </a:prstGeom>
          <a:noFill/>
        </p:spPr>
        <p:txBody>
          <a:bodyPr wrap="square" lIns="0" tIns="0" rIns="0" bIns="36000" rtlCol="0" anchor="b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3"/>
                </a:solidFill>
                <a:latin typeface="+mn-ea"/>
                <a:cs typeface="+mn-ea"/>
              </a:rPr>
              <a:t>承载量超低</a:t>
            </a:r>
            <a:r>
              <a:rPr lang="en-US" altLang="zh-CN" b="1" dirty="0">
                <a:solidFill>
                  <a:schemeClr val="accent3"/>
                </a:solidFill>
                <a:latin typeface="+mn-ea"/>
                <a:cs typeface="+mn-ea"/>
              </a:rPr>
              <a:t>-</a:t>
            </a:r>
            <a:r>
              <a:rPr lang="zh-CN" altLang="en-US" b="1" dirty="0">
                <a:solidFill>
                  <a:schemeClr val="accent3"/>
                </a:solidFill>
                <a:latin typeface="+mn-ea"/>
                <a:cs typeface="+mn-ea"/>
              </a:rPr>
              <a:t>例如线路板或者电子元器件</a:t>
            </a:r>
            <a:endParaRPr lang="zh-CN" altLang="en-US" b="1" dirty="0">
              <a:solidFill>
                <a:schemeClr val="accent3"/>
              </a:solidFill>
              <a:latin typeface="+mn-ea"/>
              <a:cs typeface="+mn-ea"/>
            </a:endParaRPr>
          </a:p>
        </p:txBody>
      </p:sp>
      <p:sp>
        <p:nvSpPr>
          <p:cNvPr id="25" name="矩形 24"/>
          <p:cNvSpPr/>
          <p:nvPr>
            <p:custDataLst>
              <p:tags r:id="rId6"/>
            </p:custDataLst>
          </p:nvPr>
        </p:nvSpPr>
        <p:spPr>
          <a:xfrm>
            <a:off x="5026933" y="3097999"/>
            <a:ext cx="6208394" cy="8111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选择稳定性一般的药水，稳定剂不要太高，容易漏镀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6" name="矩形 25"/>
          <p:cNvSpPr/>
          <p:nvPr>
            <p:custDataLst>
              <p:tags r:id="rId7"/>
            </p:custDataLst>
          </p:nvPr>
        </p:nvSpPr>
        <p:spPr>
          <a:xfrm>
            <a:off x="5026932" y="2687155"/>
            <a:ext cx="6208393" cy="410844"/>
          </a:xfrm>
          <a:prstGeom prst="rect">
            <a:avLst/>
          </a:prstGeom>
          <a:noFill/>
        </p:spPr>
        <p:txBody>
          <a:bodyPr wrap="square" lIns="0" tIns="0" rIns="0" bIns="36000" rtlCol="0" anchor="b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altLang="en-US" b="1" dirty="0">
                <a:solidFill>
                  <a:schemeClr val="accent2"/>
                </a:solidFill>
                <a:latin typeface="+mn-ea"/>
                <a:cs typeface="+mn-ea"/>
                <a:sym typeface="+mn-ea"/>
              </a:rPr>
              <a:t>承载量正常</a:t>
            </a:r>
            <a:r>
              <a:rPr lang="en-US" altLang="zh-CN" b="1" dirty="0">
                <a:solidFill>
                  <a:schemeClr val="accent2"/>
                </a:solidFill>
                <a:latin typeface="+mn-ea"/>
                <a:cs typeface="+mn-ea"/>
                <a:sym typeface="+mn-ea"/>
              </a:rPr>
              <a:t>1-2dm</a:t>
            </a:r>
            <a:r>
              <a:rPr lang="en-US" altLang="zh-CN" b="1" baseline="30000" dirty="0">
                <a:solidFill>
                  <a:schemeClr val="accent2"/>
                </a:solidFill>
                <a:latin typeface="+mn-ea"/>
                <a:cs typeface="+mn-ea"/>
                <a:sym typeface="+mn-ea"/>
              </a:rPr>
              <a:t>2</a:t>
            </a:r>
            <a:r>
              <a:rPr lang="en-US" altLang="zh-CN" b="1" dirty="0">
                <a:solidFill>
                  <a:schemeClr val="accent2"/>
                </a:solidFill>
                <a:latin typeface="+mn-ea"/>
                <a:cs typeface="+mn-ea"/>
                <a:sym typeface="+mn-ea"/>
              </a:rPr>
              <a:t>/L</a:t>
            </a:r>
            <a:endParaRPr lang="en-US" altLang="zh-CN" b="1" dirty="0">
              <a:solidFill>
                <a:schemeClr val="accent2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7" name="矩形 26"/>
          <p:cNvSpPr/>
          <p:nvPr>
            <p:custDataLst>
              <p:tags r:id="rId8"/>
            </p:custDataLst>
          </p:nvPr>
        </p:nvSpPr>
        <p:spPr>
          <a:xfrm>
            <a:off x="5026933" y="1861657"/>
            <a:ext cx="6208394" cy="81118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选择稳定性强，出光快的药水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8" name="矩形 27"/>
          <p:cNvSpPr/>
          <p:nvPr>
            <p:custDataLst>
              <p:tags r:id="rId9"/>
            </p:custDataLst>
          </p:nvPr>
        </p:nvSpPr>
        <p:spPr>
          <a:xfrm>
            <a:off x="5026932" y="1450813"/>
            <a:ext cx="6208393" cy="410844"/>
          </a:xfrm>
          <a:prstGeom prst="rect">
            <a:avLst/>
          </a:prstGeom>
          <a:noFill/>
        </p:spPr>
        <p:txBody>
          <a:bodyPr wrap="square" lIns="0" tIns="0" rIns="0" bIns="36000" rtlCol="0" anchor="b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schemeClr val="accent1"/>
                </a:solidFill>
                <a:latin typeface="+mn-ea"/>
                <a:cs typeface="+mn-ea"/>
              </a:rPr>
              <a:t>承载量特别大</a:t>
            </a:r>
            <a:r>
              <a:rPr lang="en-US" altLang="zh-CN" b="1" dirty="0">
                <a:solidFill>
                  <a:schemeClr val="accent1"/>
                </a:solidFill>
                <a:latin typeface="+mn-ea"/>
                <a:cs typeface="+mn-ea"/>
              </a:rPr>
              <a:t>-</a:t>
            </a:r>
            <a:r>
              <a:rPr lang="zh-CN" altLang="en-US" b="1" dirty="0">
                <a:solidFill>
                  <a:schemeClr val="accent1"/>
                </a:solidFill>
                <a:latin typeface="+mn-ea"/>
                <a:cs typeface="+mn-ea"/>
              </a:rPr>
              <a:t>例如铝散热器</a:t>
            </a:r>
            <a:endParaRPr lang="zh-CN" altLang="en-US" b="1" dirty="0">
              <a:solidFill>
                <a:schemeClr val="accent1"/>
              </a:solidFill>
              <a:latin typeface="+mn-ea"/>
              <a:cs typeface="+mn-ea"/>
            </a:endParaRPr>
          </a:p>
        </p:txBody>
      </p:sp>
      <p:sp>
        <p:nvSpPr>
          <p:cNvPr id="30" name="椭圆 29"/>
          <p:cNvSpPr/>
          <p:nvPr>
            <p:custDataLst>
              <p:tags r:id="rId10"/>
            </p:custDataLst>
          </p:nvPr>
        </p:nvSpPr>
        <p:spPr>
          <a:xfrm>
            <a:off x="3798553" y="2958231"/>
            <a:ext cx="607695" cy="607695"/>
          </a:xfrm>
          <a:prstGeom prst="ellipse">
            <a:avLst/>
          </a:prstGeom>
          <a:solidFill>
            <a:schemeClr val="accent2"/>
          </a:solidFill>
          <a:ln>
            <a:gradFill>
              <a:gsLst>
                <a:gs pos="37000">
                  <a:srgbClr val="FFFFFF"/>
                </a:gs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rgbClr val="FFFFFF"/>
                </a:gs>
                <a:gs pos="71000">
                  <a:schemeClr val="accent2">
                    <a:lumMod val="20000"/>
                    <a:lumOff val="80000"/>
                  </a:schemeClr>
                </a:gs>
              </a:gsLst>
              <a:lin ang="1578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4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02</a:t>
            </a:r>
            <a:endParaRPr lang="en-US" altLang="zh-CN" sz="14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32" name="椭圆 31"/>
          <p:cNvSpPr/>
          <p:nvPr>
            <p:custDataLst>
              <p:tags r:id="rId11"/>
            </p:custDataLst>
          </p:nvPr>
        </p:nvSpPr>
        <p:spPr>
          <a:xfrm>
            <a:off x="3126577" y="1858334"/>
            <a:ext cx="607695" cy="607695"/>
          </a:xfrm>
          <a:prstGeom prst="ellipse">
            <a:avLst/>
          </a:prstGeom>
          <a:solidFill>
            <a:schemeClr val="accent1"/>
          </a:solidFill>
          <a:ln>
            <a:gradFill>
              <a:gsLst>
                <a:gs pos="37000">
                  <a:srgbClr val="FFFFFF"/>
                </a:gs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rgbClr val="FFFFFF"/>
                </a:gs>
                <a:gs pos="71000">
                  <a:schemeClr val="accent1">
                    <a:lumMod val="20000"/>
                    <a:lumOff val="80000"/>
                  </a:schemeClr>
                </a:gs>
              </a:gsLst>
              <a:lin ang="1578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none" tIns="45720" bIns="45720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14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01</a:t>
            </a:r>
            <a:endParaRPr lang="en-US" altLang="zh-CN" sz="14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36" name="椭圆 35"/>
          <p:cNvSpPr/>
          <p:nvPr>
            <p:custDataLst>
              <p:tags r:id="rId12"/>
            </p:custDataLst>
          </p:nvPr>
        </p:nvSpPr>
        <p:spPr>
          <a:xfrm>
            <a:off x="3623293" y="4387058"/>
            <a:ext cx="607695" cy="607695"/>
          </a:xfrm>
          <a:prstGeom prst="ellipse">
            <a:avLst/>
          </a:prstGeom>
          <a:solidFill>
            <a:schemeClr val="accent3"/>
          </a:solidFill>
          <a:ln>
            <a:gradFill>
              <a:gsLst>
                <a:gs pos="37000">
                  <a:srgbClr val="FFFFFF"/>
                </a:gs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FFFFFF"/>
                </a:gs>
                <a:gs pos="71000">
                  <a:schemeClr val="accent3">
                    <a:lumMod val="20000"/>
                    <a:lumOff val="80000"/>
                  </a:schemeClr>
                </a:gs>
              </a:gsLst>
              <a:lin ang="162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03</a:t>
            </a:r>
            <a:endParaRPr lang="en-US" altLang="zh-CN" sz="1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根据镀层厚度来选择</a:t>
            </a:r>
            <a:endParaRPr lang="zh-CN" altLang="en-US"/>
          </a:p>
        </p:txBody>
      </p:sp>
      <p:sp>
        <p:nvSpPr>
          <p:cNvPr id="16" name="任意多边形: 形状 15"/>
          <p:cNvSpPr/>
          <p:nvPr>
            <p:custDataLst>
              <p:tags r:id="rId2"/>
            </p:custDataLst>
          </p:nvPr>
        </p:nvSpPr>
        <p:spPr>
          <a:xfrm>
            <a:off x="1685183" y="2090060"/>
            <a:ext cx="2503384" cy="3786260"/>
          </a:xfrm>
          <a:custGeom>
            <a:avLst/>
            <a:gdLst>
              <a:gd name="connsiteX0" fmla="*/ 62283 w 2658882"/>
              <a:gd name="connsiteY0" fmla="*/ 40468 h 4091396"/>
              <a:gd name="connsiteX1" fmla="*/ 205497 w 2658882"/>
              <a:gd name="connsiteY1" fmla="*/ 0 h 4091396"/>
              <a:gd name="connsiteX2" fmla="*/ 2508800 w 2658882"/>
              <a:gd name="connsiteY2" fmla="*/ 363231 h 4091396"/>
              <a:gd name="connsiteX3" fmla="*/ 2658882 w 2658882"/>
              <a:gd name="connsiteY3" fmla="*/ 538860 h 4091396"/>
              <a:gd name="connsiteX4" fmla="*/ 2658882 w 2658882"/>
              <a:gd name="connsiteY4" fmla="*/ 3550908 h 4091396"/>
              <a:gd name="connsiteX5" fmla="*/ 2508776 w 2658882"/>
              <a:gd name="connsiteY5" fmla="*/ 3726540 h 4091396"/>
              <a:gd name="connsiteX6" fmla="*/ 205473 w 2658882"/>
              <a:gd name="connsiteY6" fmla="*/ 4089771 h 4091396"/>
              <a:gd name="connsiteX7" fmla="*/ 62283 w 2658882"/>
              <a:gd name="connsiteY7" fmla="*/ 4049299 h 4091396"/>
              <a:gd name="connsiteX8" fmla="*/ 0 w 2658882"/>
              <a:gd name="connsiteY8" fmla="*/ 3914137 h 4091396"/>
              <a:gd name="connsiteX9" fmla="*/ 0 w 2658882"/>
              <a:gd name="connsiteY9" fmla="*/ 175659 h 4091396"/>
              <a:gd name="connsiteX10" fmla="*/ 62283 w 2658882"/>
              <a:gd name="connsiteY10" fmla="*/ 40468 h 4091396"/>
              <a:gd name="connsiteX0-1" fmla="*/ 62283 w 2658882"/>
              <a:gd name="connsiteY0-2" fmla="*/ 42612 h 4093540"/>
              <a:gd name="connsiteX1-3" fmla="*/ 205497 w 2658882"/>
              <a:gd name="connsiteY1-4" fmla="*/ 2144 h 4093540"/>
              <a:gd name="connsiteX2-5" fmla="*/ 2508800 w 2658882"/>
              <a:gd name="connsiteY2-6" fmla="*/ 365375 h 4093540"/>
              <a:gd name="connsiteX3-7" fmla="*/ 2658882 w 2658882"/>
              <a:gd name="connsiteY3-8" fmla="*/ 541004 h 4093540"/>
              <a:gd name="connsiteX4-9" fmla="*/ 2658882 w 2658882"/>
              <a:gd name="connsiteY4-10" fmla="*/ 3553052 h 4093540"/>
              <a:gd name="connsiteX5-11" fmla="*/ 2508776 w 2658882"/>
              <a:gd name="connsiteY5-12" fmla="*/ 3728684 h 4093540"/>
              <a:gd name="connsiteX6-13" fmla="*/ 205473 w 2658882"/>
              <a:gd name="connsiteY6-14" fmla="*/ 4091915 h 4093540"/>
              <a:gd name="connsiteX7-15" fmla="*/ 62283 w 2658882"/>
              <a:gd name="connsiteY7-16" fmla="*/ 4051443 h 4093540"/>
              <a:gd name="connsiteX8-17" fmla="*/ 0 w 2658882"/>
              <a:gd name="connsiteY8-18" fmla="*/ 3916281 h 4093540"/>
              <a:gd name="connsiteX9-19" fmla="*/ 0 w 2658882"/>
              <a:gd name="connsiteY9-20" fmla="*/ 177803 h 4093540"/>
              <a:gd name="connsiteX10-21" fmla="*/ 62283 w 2658882"/>
              <a:gd name="connsiteY10-22" fmla="*/ 42612 h 4093540"/>
              <a:gd name="connsiteX0-23" fmla="*/ 62283 w 2658882"/>
              <a:gd name="connsiteY0-24" fmla="*/ 42612 h 4093540"/>
              <a:gd name="connsiteX1-25" fmla="*/ 205497 w 2658882"/>
              <a:gd name="connsiteY1-26" fmla="*/ 2144 h 4093540"/>
              <a:gd name="connsiteX2-27" fmla="*/ 2508800 w 2658882"/>
              <a:gd name="connsiteY2-28" fmla="*/ 365375 h 4093540"/>
              <a:gd name="connsiteX3-29" fmla="*/ 2658882 w 2658882"/>
              <a:gd name="connsiteY3-30" fmla="*/ 541004 h 4093540"/>
              <a:gd name="connsiteX4-31" fmla="*/ 2658882 w 2658882"/>
              <a:gd name="connsiteY4-32" fmla="*/ 3553052 h 4093540"/>
              <a:gd name="connsiteX5-33" fmla="*/ 2508776 w 2658882"/>
              <a:gd name="connsiteY5-34" fmla="*/ 3728684 h 4093540"/>
              <a:gd name="connsiteX6-35" fmla="*/ 205473 w 2658882"/>
              <a:gd name="connsiteY6-36" fmla="*/ 4091915 h 4093540"/>
              <a:gd name="connsiteX7-37" fmla="*/ 62283 w 2658882"/>
              <a:gd name="connsiteY7-38" fmla="*/ 4051443 h 4093540"/>
              <a:gd name="connsiteX8-39" fmla="*/ 0 w 2658882"/>
              <a:gd name="connsiteY8-40" fmla="*/ 3916281 h 4093540"/>
              <a:gd name="connsiteX9-41" fmla="*/ 0 w 2658882"/>
              <a:gd name="connsiteY9-42" fmla="*/ 177803 h 4093540"/>
              <a:gd name="connsiteX10-43" fmla="*/ 62283 w 2658882"/>
              <a:gd name="connsiteY10-44" fmla="*/ 42612 h 4093540"/>
              <a:gd name="connsiteX0-45" fmla="*/ 62283 w 2658882"/>
              <a:gd name="connsiteY0-46" fmla="*/ 42612 h 4093540"/>
              <a:gd name="connsiteX1-47" fmla="*/ 205497 w 2658882"/>
              <a:gd name="connsiteY1-48" fmla="*/ 2144 h 4093540"/>
              <a:gd name="connsiteX2-49" fmla="*/ 2508800 w 2658882"/>
              <a:gd name="connsiteY2-50" fmla="*/ 365375 h 4093540"/>
              <a:gd name="connsiteX3-51" fmla="*/ 2658882 w 2658882"/>
              <a:gd name="connsiteY3-52" fmla="*/ 541004 h 4093540"/>
              <a:gd name="connsiteX4-53" fmla="*/ 2658882 w 2658882"/>
              <a:gd name="connsiteY4-54" fmla="*/ 3553052 h 4093540"/>
              <a:gd name="connsiteX5-55" fmla="*/ 2508776 w 2658882"/>
              <a:gd name="connsiteY5-56" fmla="*/ 3728684 h 4093540"/>
              <a:gd name="connsiteX6-57" fmla="*/ 205473 w 2658882"/>
              <a:gd name="connsiteY6-58" fmla="*/ 4091915 h 4093540"/>
              <a:gd name="connsiteX7-59" fmla="*/ 62283 w 2658882"/>
              <a:gd name="connsiteY7-60" fmla="*/ 4051443 h 4093540"/>
              <a:gd name="connsiteX8-61" fmla="*/ 0 w 2658882"/>
              <a:gd name="connsiteY8-62" fmla="*/ 3916281 h 4093540"/>
              <a:gd name="connsiteX9-63" fmla="*/ 0 w 2658882"/>
              <a:gd name="connsiteY9-64" fmla="*/ 177803 h 4093540"/>
              <a:gd name="connsiteX10-65" fmla="*/ 62283 w 2658882"/>
              <a:gd name="connsiteY10-66" fmla="*/ 42612 h 4093540"/>
              <a:gd name="connsiteX0-67" fmla="*/ 62283 w 2658882"/>
              <a:gd name="connsiteY0-68" fmla="*/ 42612 h 4093540"/>
              <a:gd name="connsiteX1-69" fmla="*/ 205497 w 2658882"/>
              <a:gd name="connsiteY1-70" fmla="*/ 2144 h 4093540"/>
              <a:gd name="connsiteX2-71" fmla="*/ 2508800 w 2658882"/>
              <a:gd name="connsiteY2-72" fmla="*/ 365375 h 4093540"/>
              <a:gd name="connsiteX3-73" fmla="*/ 2658882 w 2658882"/>
              <a:gd name="connsiteY3-74" fmla="*/ 541004 h 4093540"/>
              <a:gd name="connsiteX4-75" fmla="*/ 2658882 w 2658882"/>
              <a:gd name="connsiteY4-76" fmla="*/ 3553052 h 4093540"/>
              <a:gd name="connsiteX5-77" fmla="*/ 2508776 w 2658882"/>
              <a:gd name="connsiteY5-78" fmla="*/ 3728684 h 4093540"/>
              <a:gd name="connsiteX6-79" fmla="*/ 205473 w 2658882"/>
              <a:gd name="connsiteY6-80" fmla="*/ 4091915 h 4093540"/>
              <a:gd name="connsiteX7-81" fmla="*/ 62283 w 2658882"/>
              <a:gd name="connsiteY7-82" fmla="*/ 4051443 h 4093540"/>
              <a:gd name="connsiteX8-83" fmla="*/ 0 w 2658882"/>
              <a:gd name="connsiteY8-84" fmla="*/ 3916281 h 4093540"/>
              <a:gd name="connsiteX9-85" fmla="*/ 0 w 2658882"/>
              <a:gd name="connsiteY9-86" fmla="*/ 177803 h 4093540"/>
              <a:gd name="connsiteX10-87" fmla="*/ 62283 w 2658882"/>
              <a:gd name="connsiteY10-88" fmla="*/ 42612 h 4093540"/>
              <a:gd name="connsiteX0-89" fmla="*/ 62283 w 2658882"/>
              <a:gd name="connsiteY0-90" fmla="*/ 42612 h 4093540"/>
              <a:gd name="connsiteX1-91" fmla="*/ 205497 w 2658882"/>
              <a:gd name="connsiteY1-92" fmla="*/ 2144 h 4093540"/>
              <a:gd name="connsiteX2-93" fmla="*/ 2508800 w 2658882"/>
              <a:gd name="connsiteY2-94" fmla="*/ 365375 h 4093540"/>
              <a:gd name="connsiteX3-95" fmla="*/ 2658882 w 2658882"/>
              <a:gd name="connsiteY3-96" fmla="*/ 541004 h 4093540"/>
              <a:gd name="connsiteX4-97" fmla="*/ 2658882 w 2658882"/>
              <a:gd name="connsiteY4-98" fmla="*/ 3553052 h 4093540"/>
              <a:gd name="connsiteX5-99" fmla="*/ 2508776 w 2658882"/>
              <a:gd name="connsiteY5-100" fmla="*/ 3728684 h 4093540"/>
              <a:gd name="connsiteX6-101" fmla="*/ 205473 w 2658882"/>
              <a:gd name="connsiteY6-102" fmla="*/ 4091915 h 4093540"/>
              <a:gd name="connsiteX7-103" fmla="*/ 62283 w 2658882"/>
              <a:gd name="connsiteY7-104" fmla="*/ 4051443 h 4093540"/>
              <a:gd name="connsiteX8-105" fmla="*/ 0 w 2658882"/>
              <a:gd name="connsiteY8-106" fmla="*/ 3916281 h 4093540"/>
              <a:gd name="connsiteX9-107" fmla="*/ 0 w 2658882"/>
              <a:gd name="connsiteY9-108" fmla="*/ 177803 h 4093540"/>
              <a:gd name="connsiteX10-109" fmla="*/ 62283 w 2658882"/>
              <a:gd name="connsiteY10-110" fmla="*/ 42612 h 4093540"/>
              <a:gd name="connsiteX0-111" fmla="*/ 62283 w 2658882"/>
              <a:gd name="connsiteY0-112" fmla="*/ 42612 h 4093540"/>
              <a:gd name="connsiteX1-113" fmla="*/ 205497 w 2658882"/>
              <a:gd name="connsiteY1-114" fmla="*/ 2144 h 4093540"/>
              <a:gd name="connsiteX2-115" fmla="*/ 2508800 w 2658882"/>
              <a:gd name="connsiteY2-116" fmla="*/ 365375 h 4093540"/>
              <a:gd name="connsiteX3-117" fmla="*/ 2658882 w 2658882"/>
              <a:gd name="connsiteY3-118" fmla="*/ 541004 h 4093540"/>
              <a:gd name="connsiteX4-119" fmla="*/ 2658882 w 2658882"/>
              <a:gd name="connsiteY4-120" fmla="*/ 3553052 h 4093540"/>
              <a:gd name="connsiteX5-121" fmla="*/ 2508776 w 2658882"/>
              <a:gd name="connsiteY5-122" fmla="*/ 3728684 h 4093540"/>
              <a:gd name="connsiteX6-123" fmla="*/ 205473 w 2658882"/>
              <a:gd name="connsiteY6-124" fmla="*/ 4091915 h 4093540"/>
              <a:gd name="connsiteX7-125" fmla="*/ 62283 w 2658882"/>
              <a:gd name="connsiteY7-126" fmla="*/ 4051443 h 4093540"/>
              <a:gd name="connsiteX8-127" fmla="*/ 0 w 2658882"/>
              <a:gd name="connsiteY8-128" fmla="*/ 3916281 h 4093540"/>
              <a:gd name="connsiteX9-129" fmla="*/ 0 w 2658882"/>
              <a:gd name="connsiteY9-130" fmla="*/ 177803 h 4093540"/>
              <a:gd name="connsiteX10-131" fmla="*/ 62283 w 2658882"/>
              <a:gd name="connsiteY10-132" fmla="*/ 42612 h 4093540"/>
              <a:gd name="connsiteX0-133" fmla="*/ 62283 w 2658882"/>
              <a:gd name="connsiteY0-134" fmla="*/ 42612 h 4093540"/>
              <a:gd name="connsiteX1-135" fmla="*/ 205497 w 2658882"/>
              <a:gd name="connsiteY1-136" fmla="*/ 2144 h 4093540"/>
              <a:gd name="connsiteX2-137" fmla="*/ 2508800 w 2658882"/>
              <a:gd name="connsiteY2-138" fmla="*/ 365375 h 4093540"/>
              <a:gd name="connsiteX3-139" fmla="*/ 2658882 w 2658882"/>
              <a:gd name="connsiteY3-140" fmla="*/ 541004 h 4093540"/>
              <a:gd name="connsiteX4-141" fmla="*/ 2658882 w 2658882"/>
              <a:gd name="connsiteY4-142" fmla="*/ 3553052 h 4093540"/>
              <a:gd name="connsiteX5-143" fmla="*/ 2508776 w 2658882"/>
              <a:gd name="connsiteY5-144" fmla="*/ 3728684 h 4093540"/>
              <a:gd name="connsiteX6-145" fmla="*/ 205473 w 2658882"/>
              <a:gd name="connsiteY6-146" fmla="*/ 4091915 h 4093540"/>
              <a:gd name="connsiteX7-147" fmla="*/ 62283 w 2658882"/>
              <a:gd name="connsiteY7-148" fmla="*/ 4051443 h 4093540"/>
              <a:gd name="connsiteX8-149" fmla="*/ 0 w 2658882"/>
              <a:gd name="connsiteY8-150" fmla="*/ 3916281 h 4093540"/>
              <a:gd name="connsiteX9-151" fmla="*/ 0 w 2658882"/>
              <a:gd name="connsiteY9-152" fmla="*/ 177803 h 4093540"/>
              <a:gd name="connsiteX10-153" fmla="*/ 62283 w 2658882"/>
              <a:gd name="connsiteY10-154" fmla="*/ 42612 h 4093540"/>
              <a:gd name="connsiteX0-155" fmla="*/ 62283 w 2658882"/>
              <a:gd name="connsiteY0-156" fmla="*/ 42612 h 4093540"/>
              <a:gd name="connsiteX1-157" fmla="*/ 205497 w 2658882"/>
              <a:gd name="connsiteY1-158" fmla="*/ 2144 h 4093540"/>
              <a:gd name="connsiteX2-159" fmla="*/ 2508800 w 2658882"/>
              <a:gd name="connsiteY2-160" fmla="*/ 365375 h 4093540"/>
              <a:gd name="connsiteX3-161" fmla="*/ 2658882 w 2658882"/>
              <a:gd name="connsiteY3-162" fmla="*/ 541004 h 4093540"/>
              <a:gd name="connsiteX4-163" fmla="*/ 2658882 w 2658882"/>
              <a:gd name="connsiteY4-164" fmla="*/ 3553052 h 4093540"/>
              <a:gd name="connsiteX5-165" fmla="*/ 2508776 w 2658882"/>
              <a:gd name="connsiteY5-166" fmla="*/ 3728684 h 4093540"/>
              <a:gd name="connsiteX6-167" fmla="*/ 205473 w 2658882"/>
              <a:gd name="connsiteY6-168" fmla="*/ 4091915 h 4093540"/>
              <a:gd name="connsiteX7-169" fmla="*/ 62283 w 2658882"/>
              <a:gd name="connsiteY7-170" fmla="*/ 4051443 h 4093540"/>
              <a:gd name="connsiteX8-171" fmla="*/ 0 w 2658882"/>
              <a:gd name="connsiteY8-172" fmla="*/ 3916281 h 4093540"/>
              <a:gd name="connsiteX9-173" fmla="*/ 0 w 2658882"/>
              <a:gd name="connsiteY9-174" fmla="*/ 177803 h 4093540"/>
              <a:gd name="connsiteX10-175" fmla="*/ 62283 w 2658882"/>
              <a:gd name="connsiteY10-176" fmla="*/ 42612 h 4093540"/>
              <a:gd name="connsiteX0-177" fmla="*/ 62283 w 2658882"/>
              <a:gd name="connsiteY0-178" fmla="*/ 42612 h 4093540"/>
              <a:gd name="connsiteX1-179" fmla="*/ 205497 w 2658882"/>
              <a:gd name="connsiteY1-180" fmla="*/ 2144 h 4093540"/>
              <a:gd name="connsiteX2-181" fmla="*/ 2508800 w 2658882"/>
              <a:gd name="connsiteY2-182" fmla="*/ 365375 h 4093540"/>
              <a:gd name="connsiteX3-183" fmla="*/ 2658882 w 2658882"/>
              <a:gd name="connsiteY3-184" fmla="*/ 541004 h 4093540"/>
              <a:gd name="connsiteX4-185" fmla="*/ 2658882 w 2658882"/>
              <a:gd name="connsiteY4-186" fmla="*/ 3553052 h 4093540"/>
              <a:gd name="connsiteX5-187" fmla="*/ 2508776 w 2658882"/>
              <a:gd name="connsiteY5-188" fmla="*/ 3728684 h 4093540"/>
              <a:gd name="connsiteX6-189" fmla="*/ 205473 w 2658882"/>
              <a:gd name="connsiteY6-190" fmla="*/ 4091915 h 4093540"/>
              <a:gd name="connsiteX7-191" fmla="*/ 62283 w 2658882"/>
              <a:gd name="connsiteY7-192" fmla="*/ 4051443 h 4093540"/>
              <a:gd name="connsiteX8-193" fmla="*/ 0 w 2658882"/>
              <a:gd name="connsiteY8-194" fmla="*/ 3916281 h 4093540"/>
              <a:gd name="connsiteX9-195" fmla="*/ 0 w 2658882"/>
              <a:gd name="connsiteY9-196" fmla="*/ 177803 h 4093540"/>
              <a:gd name="connsiteX10-197" fmla="*/ 62283 w 2658882"/>
              <a:gd name="connsiteY10-198" fmla="*/ 42612 h 4093540"/>
              <a:gd name="connsiteX0-199" fmla="*/ 62283 w 2658882"/>
              <a:gd name="connsiteY0-200" fmla="*/ 42612 h 4092044"/>
              <a:gd name="connsiteX1-201" fmla="*/ 205497 w 2658882"/>
              <a:gd name="connsiteY1-202" fmla="*/ 2144 h 4092044"/>
              <a:gd name="connsiteX2-203" fmla="*/ 2508800 w 2658882"/>
              <a:gd name="connsiteY2-204" fmla="*/ 365375 h 4092044"/>
              <a:gd name="connsiteX3-205" fmla="*/ 2658882 w 2658882"/>
              <a:gd name="connsiteY3-206" fmla="*/ 541004 h 4092044"/>
              <a:gd name="connsiteX4-207" fmla="*/ 2658882 w 2658882"/>
              <a:gd name="connsiteY4-208" fmla="*/ 3553052 h 4092044"/>
              <a:gd name="connsiteX5-209" fmla="*/ 2508776 w 2658882"/>
              <a:gd name="connsiteY5-210" fmla="*/ 3728684 h 4092044"/>
              <a:gd name="connsiteX6-211" fmla="*/ 205473 w 2658882"/>
              <a:gd name="connsiteY6-212" fmla="*/ 4091915 h 4092044"/>
              <a:gd name="connsiteX7-213" fmla="*/ 62283 w 2658882"/>
              <a:gd name="connsiteY7-214" fmla="*/ 4051443 h 4092044"/>
              <a:gd name="connsiteX8-215" fmla="*/ 0 w 2658882"/>
              <a:gd name="connsiteY8-216" fmla="*/ 3916281 h 4092044"/>
              <a:gd name="connsiteX9-217" fmla="*/ 0 w 2658882"/>
              <a:gd name="connsiteY9-218" fmla="*/ 177803 h 4092044"/>
              <a:gd name="connsiteX10-219" fmla="*/ 62283 w 2658882"/>
              <a:gd name="connsiteY10-220" fmla="*/ 42612 h 4092044"/>
              <a:gd name="connsiteX0-221" fmla="*/ 62283 w 2658882"/>
              <a:gd name="connsiteY0-222" fmla="*/ 42612 h 4091915"/>
              <a:gd name="connsiteX1-223" fmla="*/ 205497 w 2658882"/>
              <a:gd name="connsiteY1-224" fmla="*/ 2144 h 4091915"/>
              <a:gd name="connsiteX2-225" fmla="*/ 2508800 w 2658882"/>
              <a:gd name="connsiteY2-226" fmla="*/ 365375 h 4091915"/>
              <a:gd name="connsiteX3-227" fmla="*/ 2658882 w 2658882"/>
              <a:gd name="connsiteY3-228" fmla="*/ 541004 h 4091915"/>
              <a:gd name="connsiteX4-229" fmla="*/ 2658882 w 2658882"/>
              <a:gd name="connsiteY4-230" fmla="*/ 3553052 h 4091915"/>
              <a:gd name="connsiteX5-231" fmla="*/ 2508776 w 2658882"/>
              <a:gd name="connsiteY5-232" fmla="*/ 3728684 h 4091915"/>
              <a:gd name="connsiteX6-233" fmla="*/ 205473 w 2658882"/>
              <a:gd name="connsiteY6-234" fmla="*/ 4091915 h 4091915"/>
              <a:gd name="connsiteX7-235" fmla="*/ 62283 w 2658882"/>
              <a:gd name="connsiteY7-236" fmla="*/ 4051443 h 4091915"/>
              <a:gd name="connsiteX8-237" fmla="*/ 0 w 2658882"/>
              <a:gd name="connsiteY8-238" fmla="*/ 3916281 h 4091915"/>
              <a:gd name="connsiteX9-239" fmla="*/ 0 w 2658882"/>
              <a:gd name="connsiteY9-240" fmla="*/ 177803 h 4091915"/>
              <a:gd name="connsiteX10-241" fmla="*/ 62283 w 2658882"/>
              <a:gd name="connsiteY10-242" fmla="*/ 42612 h 4091915"/>
              <a:gd name="connsiteX0-243" fmla="*/ 62283 w 2658882"/>
              <a:gd name="connsiteY0-244" fmla="*/ 42612 h 4092475"/>
              <a:gd name="connsiteX1-245" fmla="*/ 205497 w 2658882"/>
              <a:gd name="connsiteY1-246" fmla="*/ 2144 h 4092475"/>
              <a:gd name="connsiteX2-247" fmla="*/ 2508800 w 2658882"/>
              <a:gd name="connsiteY2-248" fmla="*/ 365375 h 4092475"/>
              <a:gd name="connsiteX3-249" fmla="*/ 2658882 w 2658882"/>
              <a:gd name="connsiteY3-250" fmla="*/ 541004 h 4092475"/>
              <a:gd name="connsiteX4-251" fmla="*/ 2658882 w 2658882"/>
              <a:gd name="connsiteY4-252" fmla="*/ 3553052 h 4092475"/>
              <a:gd name="connsiteX5-253" fmla="*/ 2508776 w 2658882"/>
              <a:gd name="connsiteY5-254" fmla="*/ 3728684 h 4092475"/>
              <a:gd name="connsiteX6-255" fmla="*/ 205473 w 2658882"/>
              <a:gd name="connsiteY6-256" fmla="*/ 4091915 h 4092475"/>
              <a:gd name="connsiteX7-257" fmla="*/ 62283 w 2658882"/>
              <a:gd name="connsiteY7-258" fmla="*/ 4051443 h 4092475"/>
              <a:gd name="connsiteX8-259" fmla="*/ 0 w 2658882"/>
              <a:gd name="connsiteY8-260" fmla="*/ 3916281 h 4092475"/>
              <a:gd name="connsiteX9-261" fmla="*/ 0 w 2658882"/>
              <a:gd name="connsiteY9-262" fmla="*/ 177803 h 4092475"/>
              <a:gd name="connsiteX10-263" fmla="*/ 62283 w 2658882"/>
              <a:gd name="connsiteY10-264" fmla="*/ 42612 h 4092475"/>
              <a:gd name="connsiteX0-265" fmla="*/ 62283 w 2658882"/>
              <a:gd name="connsiteY0-266" fmla="*/ 42612 h 4094059"/>
              <a:gd name="connsiteX1-267" fmla="*/ 205497 w 2658882"/>
              <a:gd name="connsiteY1-268" fmla="*/ 2144 h 4094059"/>
              <a:gd name="connsiteX2-269" fmla="*/ 2508800 w 2658882"/>
              <a:gd name="connsiteY2-270" fmla="*/ 365375 h 4094059"/>
              <a:gd name="connsiteX3-271" fmla="*/ 2658882 w 2658882"/>
              <a:gd name="connsiteY3-272" fmla="*/ 541004 h 4094059"/>
              <a:gd name="connsiteX4-273" fmla="*/ 2658882 w 2658882"/>
              <a:gd name="connsiteY4-274" fmla="*/ 3553052 h 4094059"/>
              <a:gd name="connsiteX5-275" fmla="*/ 2508776 w 2658882"/>
              <a:gd name="connsiteY5-276" fmla="*/ 3728684 h 4094059"/>
              <a:gd name="connsiteX6-277" fmla="*/ 205473 w 2658882"/>
              <a:gd name="connsiteY6-278" fmla="*/ 4091915 h 4094059"/>
              <a:gd name="connsiteX7-279" fmla="*/ 62283 w 2658882"/>
              <a:gd name="connsiteY7-280" fmla="*/ 4051443 h 4094059"/>
              <a:gd name="connsiteX8-281" fmla="*/ 0 w 2658882"/>
              <a:gd name="connsiteY8-282" fmla="*/ 3916281 h 4094059"/>
              <a:gd name="connsiteX9-283" fmla="*/ 0 w 2658882"/>
              <a:gd name="connsiteY9-284" fmla="*/ 177803 h 4094059"/>
              <a:gd name="connsiteX10-285" fmla="*/ 62283 w 2658882"/>
              <a:gd name="connsiteY10-286" fmla="*/ 42612 h 4094059"/>
              <a:gd name="connsiteX0-287" fmla="*/ 62283 w 2658882"/>
              <a:gd name="connsiteY0-288" fmla="*/ 42612 h 4094059"/>
              <a:gd name="connsiteX1-289" fmla="*/ 205497 w 2658882"/>
              <a:gd name="connsiteY1-290" fmla="*/ 2144 h 4094059"/>
              <a:gd name="connsiteX2-291" fmla="*/ 2508800 w 2658882"/>
              <a:gd name="connsiteY2-292" fmla="*/ 365375 h 4094059"/>
              <a:gd name="connsiteX3-293" fmla="*/ 2658882 w 2658882"/>
              <a:gd name="connsiteY3-294" fmla="*/ 541004 h 4094059"/>
              <a:gd name="connsiteX4-295" fmla="*/ 2658882 w 2658882"/>
              <a:gd name="connsiteY4-296" fmla="*/ 3553052 h 4094059"/>
              <a:gd name="connsiteX5-297" fmla="*/ 2508776 w 2658882"/>
              <a:gd name="connsiteY5-298" fmla="*/ 3728684 h 4094059"/>
              <a:gd name="connsiteX6-299" fmla="*/ 205473 w 2658882"/>
              <a:gd name="connsiteY6-300" fmla="*/ 4091915 h 4094059"/>
              <a:gd name="connsiteX7-301" fmla="*/ 62283 w 2658882"/>
              <a:gd name="connsiteY7-302" fmla="*/ 4051443 h 4094059"/>
              <a:gd name="connsiteX8-303" fmla="*/ 0 w 2658882"/>
              <a:gd name="connsiteY8-304" fmla="*/ 3916281 h 4094059"/>
              <a:gd name="connsiteX9-305" fmla="*/ 0 w 2658882"/>
              <a:gd name="connsiteY9-306" fmla="*/ 177803 h 4094059"/>
              <a:gd name="connsiteX10-307" fmla="*/ 62283 w 2658882"/>
              <a:gd name="connsiteY10-308" fmla="*/ 42612 h 4094059"/>
              <a:gd name="connsiteX0-309" fmla="*/ 62283 w 2658882"/>
              <a:gd name="connsiteY0-310" fmla="*/ 42612 h 4094059"/>
              <a:gd name="connsiteX1-311" fmla="*/ 205497 w 2658882"/>
              <a:gd name="connsiteY1-312" fmla="*/ 2144 h 4094059"/>
              <a:gd name="connsiteX2-313" fmla="*/ 2508800 w 2658882"/>
              <a:gd name="connsiteY2-314" fmla="*/ 365375 h 4094059"/>
              <a:gd name="connsiteX3-315" fmla="*/ 2658882 w 2658882"/>
              <a:gd name="connsiteY3-316" fmla="*/ 541004 h 4094059"/>
              <a:gd name="connsiteX4-317" fmla="*/ 2658882 w 2658882"/>
              <a:gd name="connsiteY4-318" fmla="*/ 3553052 h 4094059"/>
              <a:gd name="connsiteX5-319" fmla="*/ 2508776 w 2658882"/>
              <a:gd name="connsiteY5-320" fmla="*/ 3728684 h 4094059"/>
              <a:gd name="connsiteX6-321" fmla="*/ 205473 w 2658882"/>
              <a:gd name="connsiteY6-322" fmla="*/ 4091915 h 4094059"/>
              <a:gd name="connsiteX7-323" fmla="*/ 62283 w 2658882"/>
              <a:gd name="connsiteY7-324" fmla="*/ 4051443 h 4094059"/>
              <a:gd name="connsiteX8-325" fmla="*/ 0 w 2658882"/>
              <a:gd name="connsiteY8-326" fmla="*/ 3916281 h 4094059"/>
              <a:gd name="connsiteX9-327" fmla="*/ 0 w 2658882"/>
              <a:gd name="connsiteY9-328" fmla="*/ 177803 h 4094059"/>
              <a:gd name="connsiteX10-329" fmla="*/ 62283 w 2658882"/>
              <a:gd name="connsiteY10-330" fmla="*/ 42612 h 4094059"/>
              <a:gd name="connsiteX0-331" fmla="*/ 62283 w 2658882"/>
              <a:gd name="connsiteY0-332" fmla="*/ 42612 h 4094059"/>
              <a:gd name="connsiteX1-333" fmla="*/ 205497 w 2658882"/>
              <a:gd name="connsiteY1-334" fmla="*/ 2144 h 4094059"/>
              <a:gd name="connsiteX2-335" fmla="*/ 2508800 w 2658882"/>
              <a:gd name="connsiteY2-336" fmla="*/ 365375 h 4094059"/>
              <a:gd name="connsiteX3-337" fmla="*/ 2658882 w 2658882"/>
              <a:gd name="connsiteY3-338" fmla="*/ 541004 h 4094059"/>
              <a:gd name="connsiteX4-339" fmla="*/ 2658882 w 2658882"/>
              <a:gd name="connsiteY4-340" fmla="*/ 3553052 h 4094059"/>
              <a:gd name="connsiteX5-341" fmla="*/ 2508776 w 2658882"/>
              <a:gd name="connsiteY5-342" fmla="*/ 3728684 h 4094059"/>
              <a:gd name="connsiteX6-343" fmla="*/ 205473 w 2658882"/>
              <a:gd name="connsiteY6-344" fmla="*/ 4091915 h 4094059"/>
              <a:gd name="connsiteX7-345" fmla="*/ 62283 w 2658882"/>
              <a:gd name="connsiteY7-346" fmla="*/ 4051443 h 4094059"/>
              <a:gd name="connsiteX8-347" fmla="*/ 0 w 2658882"/>
              <a:gd name="connsiteY8-348" fmla="*/ 3916281 h 4094059"/>
              <a:gd name="connsiteX9-349" fmla="*/ 0 w 2658882"/>
              <a:gd name="connsiteY9-350" fmla="*/ 177803 h 4094059"/>
              <a:gd name="connsiteX10-351" fmla="*/ 62283 w 2658882"/>
              <a:gd name="connsiteY10-352" fmla="*/ 42612 h 4094059"/>
              <a:gd name="connsiteX0-353" fmla="*/ 62283 w 2658882"/>
              <a:gd name="connsiteY0-354" fmla="*/ 42612 h 4094059"/>
              <a:gd name="connsiteX1-355" fmla="*/ 205497 w 2658882"/>
              <a:gd name="connsiteY1-356" fmla="*/ 2144 h 4094059"/>
              <a:gd name="connsiteX2-357" fmla="*/ 2508800 w 2658882"/>
              <a:gd name="connsiteY2-358" fmla="*/ 365375 h 4094059"/>
              <a:gd name="connsiteX3-359" fmla="*/ 2658882 w 2658882"/>
              <a:gd name="connsiteY3-360" fmla="*/ 541004 h 4094059"/>
              <a:gd name="connsiteX4-361" fmla="*/ 2658882 w 2658882"/>
              <a:gd name="connsiteY4-362" fmla="*/ 3553052 h 4094059"/>
              <a:gd name="connsiteX5-363" fmla="*/ 2508776 w 2658882"/>
              <a:gd name="connsiteY5-364" fmla="*/ 3728684 h 4094059"/>
              <a:gd name="connsiteX6-365" fmla="*/ 205473 w 2658882"/>
              <a:gd name="connsiteY6-366" fmla="*/ 4091915 h 4094059"/>
              <a:gd name="connsiteX7-367" fmla="*/ 62283 w 2658882"/>
              <a:gd name="connsiteY7-368" fmla="*/ 4051443 h 4094059"/>
              <a:gd name="connsiteX8-369" fmla="*/ 0 w 2658882"/>
              <a:gd name="connsiteY8-370" fmla="*/ 3916281 h 4094059"/>
              <a:gd name="connsiteX9-371" fmla="*/ 0 w 2658882"/>
              <a:gd name="connsiteY9-372" fmla="*/ 177803 h 4094059"/>
              <a:gd name="connsiteX10-373" fmla="*/ 62283 w 2658882"/>
              <a:gd name="connsiteY10-374" fmla="*/ 42612 h 4094059"/>
              <a:gd name="connsiteX0-375" fmla="*/ 62283 w 2658882"/>
              <a:gd name="connsiteY0-376" fmla="*/ 42612 h 4094059"/>
              <a:gd name="connsiteX1-377" fmla="*/ 205497 w 2658882"/>
              <a:gd name="connsiteY1-378" fmla="*/ 2144 h 4094059"/>
              <a:gd name="connsiteX2-379" fmla="*/ 2508800 w 2658882"/>
              <a:gd name="connsiteY2-380" fmla="*/ 365375 h 4094059"/>
              <a:gd name="connsiteX3-381" fmla="*/ 2658882 w 2658882"/>
              <a:gd name="connsiteY3-382" fmla="*/ 541004 h 4094059"/>
              <a:gd name="connsiteX4-383" fmla="*/ 2658882 w 2658882"/>
              <a:gd name="connsiteY4-384" fmla="*/ 3553052 h 4094059"/>
              <a:gd name="connsiteX5-385" fmla="*/ 2508776 w 2658882"/>
              <a:gd name="connsiteY5-386" fmla="*/ 3728684 h 4094059"/>
              <a:gd name="connsiteX6-387" fmla="*/ 205473 w 2658882"/>
              <a:gd name="connsiteY6-388" fmla="*/ 4091915 h 4094059"/>
              <a:gd name="connsiteX7-389" fmla="*/ 62283 w 2658882"/>
              <a:gd name="connsiteY7-390" fmla="*/ 4051443 h 4094059"/>
              <a:gd name="connsiteX8-391" fmla="*/ 0 w 2658882"/>
              <a:gd name="connsiteY8-392" fmla="*/ 3916281 h 4094059"/>
              <a:gd name="connsiteX9-393" fmla="*/ 0 w 2658882"/>
              <a:gd name="connsiteY9-394" fmla="*/ 177803 h 4094059"/>
              <a:gd name="connsiteX10-395" fmla="*/ 62283 w 2658882"/>
              <a:gd name="connsiteY10-396" fmla="*/ 42612 h 40940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658882" h="4094059">
                <a:moveTo>
                  <a:pt x="62283" y="42612"/>
                </a:moveTo>
                <a:cubicBezTo>
                  <a:pt x="101616" y="8995"/>
                  <a:pt x="154387" y="-5916"/>
                  <a:pt x="205497" y="2144"/>
                </a:cubicBezTo>
                <a:cubicBezTo>
                  <a:pt x="205497" y="2144"/>
                  <a:pt x="2508800" y="365375"/>
                  <a:pt x="2508800" y="365375"/>
                </a:cubicBezTo>
                <a:cubicBezTo>
                  <a:pt x="2599348" y="379655"/>
                  <a:pt x="2658882" y="449336"/>
                  <a:pt x="2658882" y="541004"/>
                </a:cubicBezTo>
                <a:cubicBezTo>
                  <a:pt x="2658882" y="541004"/>
                  <a:pt x="2658882" y="3553052"/>
                  <a:pt x="2658882" y="3553052"/>
                </a:cubicBezTo>
                <a:cubicBezTo>
                  <a:pt x="2658882" y="3644720"/>
                  <a:pt x="2599325" y="3714404"/>
                  <a:pt x="2508776" y="3728684"/>
                </a:cubicBezTo>
                <a:cubicBezTo>
                  <a:pt x="2508776" y="3728684"/>
                  <a:pt x="205473" y="4091915"/>
                  <a:pt x="205473" y="4091915"/>
                </a:cubicBezTo>
                <a:cubicBezTo>
                  <a:pt x="154364" y="4099976"/>
                  <a:pt x="101616" y="4085060"/>
                  <a:pt x="62283" y="4051443"/>
                </a:cubicBezTo>
                <a:cubicBezTo>
                  <a:pt x="22950" y="4017828"/>
                  <a:pt x="0" y="3968024"/>
                  <a:pt x="0" y="3916281"/>
                </a:cubicBezTo>
                <a:cubicBezTo>
                  <a:pt x="0" y="3916282"/>
                  <a:pt x="0" y="177804"/>
                  <a:pt x="0" y="177803"/>
                </a:cubicBezTo>
                <a:cubicBezTo>
                  <a:pt x="0" y="126063"/>
                  <a:pt x="22950" y="76228"/>
                  <a:pt x="62283" y="42612"/>
                </a:cubicBezTo>
                <a:close/>
              </a:path>
            </a:pathLst>
          </a:custGeom>
          <a:gradFill flip="none" rotWithShape="1">
            <a:gsLst>
              <a:gs pos="90000">
                <a:schemeClr val="accent1"/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  <a:effectLst/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940560" y="2898140"/>
            <a:ext cx="2038985" cy="33782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</a:rPr>
              <a:t>薄镀层</a:t>
            </a:r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19" name="任意多边形: 形状 15"/>
          <p:cNvSpPr/>
          <p:nvPr>
            <p:custDataLst>
              <p:tags r:id="rId4"/>
            </p:custDataLst>
          </p:nvPr>
        </p:nvSpPr>
        <p:spPr>
          <a:xfrm>
            <a:off x="4844308" y="2090060"/>
            <a:ext cx="2503384" cy="3786260"/>
          </a:xfrm>
          <a:custGeom>
            <a:avLst/>
            <a:gdLst>
              <a:gd name="connsiteX0" fmla="*/ 62283 w 2658882"/>
              <a:gd name="connsiteY0" fmla="*/ 40468 h 4091396"/>
              <a:gd name="connsiteX1" fmla="*/ 205497 w 2658882"/>
              <a:gd name="connsiteY1" fmla="*/ 0 h 4091396"/>
              <a:gd name="connsiteX2" fmla="*/ 2508800 w 2658882"/>
              <a:gd name="connsiteY2" fmla="*/ 363231 h 4091396"/>
              <a:gd name="connsiteX3" fmla="*/ 2658882 w 2658882"/>
              <a:gd name="connsiteY3" fmla="*/ 538860 h 4091396"/>
              <a:gd name="connsiteX4" fmla="*/ 2658882 w 2658882"/>
              <a:gd name="connsiteY4" fmla="*/ 3550908 h 4091396"/>
              <a:gd name="connsiteX5" fmla="*/ 2508776 w 2658882"/>
              <a:gd name="connsiteY5" fmla="*/ 3726540 h 4091396"/>
              <a:gd name="connsiteX6" fmla="*/ 205473 w 2658882"/>
              <a:gd name="connsiteY6" fmla="*/ 4089771 h 4091396"/>
              <a:gd name="connsiteX7" fmla="*/ 62283 w 2658882"/>
              <a:gd name="connsiteY7" fmla="*/ 4049299 h 4091396"/>
              <a:gd name="connsiteX8" fmla="*/ 0 w 2658882"/>
              <a:gd name="connsiteY8" fmla="*/ 3914137 h 4091396"/>
              <a:gd name="connsiteX9" fmla="*/ 0 w 2658882"/>
              <a:gd name="connsiteY9" fmla="*/ 175659 h 4091396"/>
              <a:gd name="connsiteX10" fmla="*/ 62283 w 2658882"/>
              <a:gd name="connsiteY10" fmla="*/ 40468 h 4091396"/>
              <a:gd name="connsiteX0-1" fmla="*/ 62283 w 2658882"/>
              <a:gd name="connsiteY0-2" fmla="*/ 42612 h 4093540"/>
              <a:gd name="connsiteX1-3" fmla="*/ 205497 w 2658882"/>
              <a:gd name="connsiteY1-4" fmla="*/ 2144 h 4093540"/>
              <a:gd name="connsiteX2-5" fmla="*/ 2508800 w 2658882"/>
              <a:gd name="connsiteY2-6" fmla="*/ 365375 h 4093540"/>
              <a:gd name="connsiteX3-7" fmla="*/ 2658882 w 2658882"/>
              <a:gd name="connsiteY3-8" fmla="*/ 541004 h 4093540"/>
              <a:gd name="connsiteX4-9" fmla="*/ 2658882 w 2658882"/>
              <a:gd name="connsiteY4-10" fmla="*/ 3553052 h 4093540"/>
              <a:gd name="connsiteX5-11" fmla="*/ 2508776 w 2658882"/>
              <a:gd name="connsiteY5-12" fmla="*/ 3728684 h 4093540"/>
              <a:gd name="connsiteX6-13" fmla="*/ 205473 w 2658882"/>
              <a:gd name="connsiteY6-14" fmla="*/ 4091915 h 4093540"/>
              <a:gd name="connsiteX7-15" fmla="*/ 62283 w 2658882"/>
              <a:gd name="connsiteY7-16" fmla="*/ 4051443 h 4093540"/>
              <a:gd name="connsiteX8-17" fmla="*/ 0 w 2658882"/>
              <a:gd name="connsiteY8-18" fmla="*/ 3916281 h 4093540"/>
              <a:gd name="connsiteX9-19" fmla="*/ 0 w 2658882"/>
              <a:gd name="connsiteY9-20" fmla="*/ 177803 h 4093540"/>
              <a:gd name="connsiteX10-21" fmla="*/ 62283 w 2658882"/>
              <a:gd name="connsiteY10-22" fmla="*/ 42612 h 4093540"/>
              <a:gd name="connsiteX0-23" fmla="*/ 62283 w 2658882"/>
              <a:gd name="connsiteY0-24" fmla="*/ 42612 h 4093540"/>
              <a:gd name="connsiteX1-25" fmla="*/ 205497 w 2658882"/>
              <a:gd name="connsiteY1-26" fmla="*/ 2144 h 4093540"/>
              <a:gd name="connsiteX2-27" fmla="*/ 2508800 w 2658882"/>
              <a:gd name="connsiteY2-28" fmla="*/ 365375 h 4093540"/>
              <a:gd name="connsiteX3-29" fmla="*/ 2658882 w 2658882"/>
              <a:gd name="connsiteY3-30" fmla="*/ 541004 h 4093540"/>
              <a:gd name="connsiteX4-31" fmla="*/ 2658882 w 2658882"/>
              <a:gd name="connsiteY4-32" fmla="*/ 3553052 h 4093540"/>
              <a:gd name="connsiteX5-33" fmla="*/ 2508776 w 2658882"/>
              <a:gd name="connsiteY5-34" fmla="*/ 3728684 h 4093540"/>
              <a:gd name="connsiteX6-35" fmla="*/ 205473 w 2658882"/>
              <a:gd name="connsiteY6-36" fmla="*/ 4091915 h 4093540"/>
              <a:gd name="connsiteX7-37" fmla="*/ 62283 w 2658882"/>
              <a:gd name="connsiteY7-38" fmla="*/ 4051443 h 4093540"/>
              <a:gd name="connsiteX8-39" fmla="*/ 0 w 2658882"/>
              <a:gd name="connsiteY8-40" fmla="*/ 3916281 h 4093540"/>
              <a:gd name="connsiteX9-41" fmla="*/ 0 w 2658882"/>
              <a:gd name="connsiteY9-42" fmla="*/ 177803 h 4093540"/>
              <a:gd name="connsiteX10-43" fmla="*/ 62283 w 2658882"/>
              <a:gd name="connsiteY10-44" fmla="*/ 42612 h 4093540"/>
              <a:gd name="connsiteX0-45" fmla="*/ 62283 w 2658882"/>
              <a:gd name="connsiteY0-46" fmla="*/ 42612 h 4093540"/>
              <a:gd name="connsiteX1-47" fmla="*/ 205497 w 2658882"/>
              <a:gd name="connsiteY1-48" fmla="*/ 2144 h 4093540"/>
              <a:gd name="connsiteX2-49" fmla="*/ 2508800 w 2658882"/>
              <a:gd name="connsiteY2-50" fmla="*/ 365375 h 4093540"/>
              <a:gd name="connsiteX3-51" fmla="*/ 2658882 w 2658882"/>
              <a:gd name="connsiteY3-52" fmla="*/ 541004 h 4093540"/>
              <a:gd name="connsiteX4-53" fmla="*/ 2658882 w 2658882"/>
              <a:gd name="connsiteY4-54" fmla="*/ 3553052 h 4093540"/>
              <a:gd name="connsiteX5-55" fmla="*/ 2508776 w 2658882"/>
              <a:gd name="connsiteY5-56" fmla="*/ 3728684 h 4093540"/>
              <a:gd name="connsiteX6-57" fmla="*/ 205473 w 2658882"/>
              <a:gd name="connsiteY6-58" fmla="*/ 4091915 h 4093540"/>
              <a:gd name="connsiteX7-59" fmla="*/ 62283 w 2658882"/>
              <a:gd name="connsiteY7-60" fmla="*/ 4051443 h 4093540"/>
              <a:gd name="connsiteX8-61" fmla="*/ 0 w 2658882"/>
              <a:gd name="connsiteY8-62" fmla="*/ 3916281 h 4093540"/>
              <a:gd name="connsiteX9-63" fmla="*/ 0 w 2658882"/>
              <a:gd name="connsiteY9-64" fmla="*/ 177803 h 4093540"/>
              <a:gd name="connsiteX10-65" fmla="*/ 62283 w 2658882"/>
              <a:gd name="connsiteY10-66" fmla="*/ 42612 h 4093540"/>
              <a:gd name="connsiteX0-67" fmla="*/ 62283 w 2658882"/>
              <a:gd name="connsiteY0-68" fmla="*/ 42612 h 4093540"/>
              <a:gd name="connsiteX1-69" fmla="*/ 205497 w 2658882"/>
              <a:gd name="connsiteY1-70" fmla="*/ 2144 h 4093540"/>
              <a:gd name="connsiteX2-71" fmla="*/ 2508800 w 2658882"/>
              <a:gd name="connsiteY2-72" fmla="*/ 365375 h 4093540"/>
              <a:gd name="connsiteX3-73" fmla="*/ 2658882 w 2658882"/>
              <a:gd name="connsiteY3-74" fmla="*/ 541004 h 4093540"/>
              <a:gd name="connsiteX4-75" fmla="*/ 2658882 w 2658882"/>
              <a:gd name="connsiteY4-76" fmla="*/ 3553052 h 4093540"/>
              <a:gd name="connsiteX5-77" fmla="*/ 2508776 w 2658882"/>
              <a:gd name="connsiteY5-78" fmla="*/ 3728684 h 4093540"/>
              <a:gd name="connsiteX6-79" fmla="*/ 205473 w 2658882"/>
              <a:gd name="connsiteY6-80" fmla="*/ 4091915 h 4093540"/>
              <a:gd name="connsiteX7-81" fmla="*/ 62283 w 2658882"/>
              <a:gd name="connsiteY7-82" fmla="*/ 4051443 h 4093540"/>
              <a:gd name="connsiteX8-83" fmla="*/ 0 w 2658882"/>
              <a:gd name="connsiteY8-84" fmla="*/ 3916281 h 4093540"/>
              <a:gd name="connsiteX9-85" fmla="*/ 0 w 2658882"/>
              <a:gd name="connsiteY9-86" fmla="*/ 177803 h 4093540"/>
              <a:gd name="connsiteX10-87" fmla="*/ 62283 w 2658882"/>
              <a:gd name="connsiteY10-88" fmla="*/ 42612 h 4093540"/>
              <a:gd name="connsiteX0-89" fmla="*/ 62283 w 2658882"/>
              <a:gd name="connsiteY0-90" fmla="*/ 42612 h 4093540"/>
              <a:gd name="connsiteX1-91" fmla="*/ 205497 w 2658882"/>
              <a:gd name="connsiteY1-92" fmla="*/ 2144 h 4093540"/>
              <a:gd name="connsiteX2-93" fmla="*/ 2508800 w 2658882"/>
              <a:gd name="connsiteY2-94" fmla="*/ 365375 h 4093540"/>
              <a:gd name="connsiteX3-95" fmla="*/ 2658882 w 2658882"/>
              <a:gd name="connsiteY3-96" fmla="*/ 541004 h 4093540"/>
              <a:gd name="connsiteX4-97" fmla="*/ 2658882 w 2658882"/>
              <a:gd name="connsiteY4-98" fmla="*/ 3553052 h 4093540"/>
              <a:gd name="connsiteX5-99" fmla="*/ 2508776 w 2658882"/>
              <a:gd name="connsiteY5-100" fmla="*/ 3728684 h 4093540"/>
              <a:gd name="connsiteX6-101" fmla="*/ 205473 w 2658882"/>
              <a:gd name="connsiteY6-102" fmla="*/ 4091915 h 4093540"/>
              <a:gd name="connsiteX7-103" fmla="*/ 62283 w 2658882"/>
              <a:gd name="connsiteY7-104" fmla="*/ 4051443 h 4093540"/>
              <a:gd name="connsiteX8-105" fmla="*/ 0 w 2658882"/>
              <a:gd name="connsiteY8-106" fmla="*/ 3916281 h 4093540"/>
              <a:gd name="connsiteX9-107" fmla="*/ 0 w 2658882"/>
              <a:gd name="connsiteY9-108" fmla="*/ 177803 h 4093540"/>
              <a:gd name="connsiteX10-109" fmla="*/ 62283 w 2658882"/>
              <a:gd name="connsiteY10-110" fmla="*/ 42612 h 4093540"/>
              <a:gd name="connsiteX0-111" fmla="*/ 62283 w 2658882"/>
              <a:gd name="connsiteY0-112" fmla="*/ 42612 h 4093540"/>
              <a:gd name="connsiteX1-113" fmla="*/ 205497 w 2658882"/>
              <a:gd name="connsiteY1-114" fmla="*/ 2144 h 4093540"/>
              <a:gd name="connsiteX2-115" fmla="*/ 2508800 w 2658882"/>
              <a:gd name="connsiteY2-116" fmla="*/ 365375 h 4093540"/>
              <a:gd name="connsiteX3-117" fmla="*/ 2658882 w 2658882"/>
              <a:gd name="connsiteY3-118" fmla="*/ 541004 h 4093540"/>
              <a:gd name="connsiteX4-119" fmla="*/ 2658882 w 2658882"/>
              <a:gd name="connsiteY4-120" fmla="*/ 3553052 h 4093540"/>
              <a:gd name="connsiteX5-121" fmla="*/ 2508776 w 2658882"/>
              <a:gd name="connsiteY5-122" fmla="*/ 3728684 h 4093540"/>
              <a:gd name="connsiteX6-123" fmla="*/ 205473 w 2658882"/>
              <a:gd name="connsiteY6-124" fmla="*/ 4091915 h 4093540"/>
              <a:gd name="connsiteX7-125" fmla="*/ 62283 w 2658882"/>
              <a:gd name="connsiteY7-126" fmla="*/ 4051443 h 4093540"/>
              <a:gd name="connsiteX8-127" fmla="*/ 0 w 2658882"/>
              <a:gd name="connsiteY8-128" fmla="*/ 3916281 h 4093540"/>
              <a:gd name="connsiteX9-129" fmla="*/ 0 w 2658882"/>
              <a:gd name="connsiteY9-130" fmla="*/ 177803 h 4093540"/>
              <a:gd name="connsiteX10-131" fmla="*/ 62283 w 2658882"/>
              <a:gd name="connsiteY10-132" fmla="*/ 42612 h 4093540"/>
              <a:gd name="connsiteX0-133" fmla="*/ 62283 w 2658882"/>
              <a:gd name="connsiteY0-134" fmla="*/ 42612 h 4093540"/>
              <a:gd name="connsiteX1-135" fmla="*/ 205497 w 2658882"/>
              <a:gd name="connsiteY1-136" fmla="*/ 2144 h 4093540"/>
              <a:gd name="connsiteX2-137" fmla="*/ 2508800 w 2658882"/>
              <a:gd name="connsiteY2-138" fmla="*/ 365375 h 4093540"/>
              <a:gd name="connsiteX3-139" fmla="*/ 2658882 w 2658882"/>
              <a:gd name="connsiteY3-140" fmla="*/ 541004 h 4093540"/>
              <a:gd name="connsiteX4-141" fmla="*/ 2658882 w 2658882"/>
              <a:gd name="connsiteY4-142" fmla="*/ 3553052 h 4093540"/>
              <a:gd name="connsiteX5-143" fmla="*/ 2508776 w 2658882"/>
              <a:gd name="connsiteY5-144" fmla="*/ 3728684 h 4093540"/>
              <a:gd name="connsiteX6-145" fmla="*/ 205473 w 2658882"/>
              <a:gd name="connsiteY6-146" fmla="*/ 4091915 h 4093540"/>
              <a:gd name="connsiteX7-147" fmla="*/ 62283 w 2658882"/>
              <a:gd name="connsiteY7-148" fmla="*/ 4051443 h 4093540"/>
              <a:gd name="connsiteX8-149" fmla="*/ 0 w 2658882"/>
              <a:gd name="connsiteY8-150" fmla="*/ 3916281 h 4093540"/>
              <a:gd name="connsiteX9-151" fmla="*/ 0 w 2658882"/>
              <a:gd name="connsiteY9-152" fmla="*/ 177803 h 4093540"/>
              <a:gd name="connsiteX10-153" fmla="*/ 62283 w 2658882"/>
              <a:gd name="connsiteY10-154" fmla="*/ 42612 h 4093540"/>
              <a:gd name="connsiteX0-155" fmla="*/ 62283 w 2658882"/>
              <a:gd name="connsiteY0-156" fmla="*/ 42612 h 4093540"/>
              <a:gd name="connsiteX1-157" fmla="*/ 205497 w 2658882"/>
              <a:gd name="connsiteY1-158" fmla="*/ 2144 h 4093540"/>
              <a:gd name="connsiteX2-159" fmla="*/ 2508800 w 2658882"/>
              <a:gd name="connsiteY2-160" fmla="*/ 365375 h 4093540"/>
              <a:gd name="connsiteX3-161" fmla="*/ 2658882 w 2658882"/>
              <a:gd name="connsiteY3-162" fmla="*/ 541004 h 4093540"/>
              <a:gd name="connsiteX4-163" fmla="*/ 2658882 w 2658882"/>
              <a:gd name="connsiteY4-164" fmla="*/ 3553052 h 4093540"/>
              <a:gd name="connsiteX5-165" fmla="*/ 2508776 w 2658882"/>
              <a:gd name="connsiteY5-166" fmla="*/ 3728684 h 4093540"/>
              <a:gd name="connsiteX6-167" fmla="*/ 205473 w 2658882"/>
              <a:gd name="connsiteY6-168" fmla="*/ 4091915 h 4093540"/>
              <a:gd name="connsiteX7-169" fmla="*/ 62283 w 2658882"/>
              <a:gd name="connsiteY7-170" fmla="*/ 4051443 h 4093540"/>
              <a:gd name="connsiteX8-171" fmla="*/ 0 w 2658882"/>
              <a:gd name="connsiteY8-172" fmla="*/ 3916281 h 4093540"/>
              <a:gd name="connsiteX9-173" fmla="*/ 0 w 2658882"/>
              <a:gd name="connsiteY9-174" fmla="*/ 177803 h 4093540"/>
              <a:gd name="connsiteX10-175" fmla="*/ 62283 w 2658882"/>
              <a:gd name="connsiteY10-176" fmla="*/ 42612 h 4093540"/>
              <a:gd name="connsiteX0-177" fmla="*/ 62283 w 2658882"/>
              <a:gd name="connsiteY0-178" fmla="*/ 42612 h 4093540"/>
              <a:gd name="connsiteX1-179" fmla="*/ 205497 w 2658882"/>
              <a:gd name="connsiteY1-180" fmla="*/ 2144 h 4093540"/>
              <a:gd name="connsiteX2-181" fmla="*/ 2508800 w 2658882"/>
              <a:gd name="connsiteY2-182" fmla="*/ 365375 h 4093540"/>
              <a:gd name="connsiteX3-183" fmla="*/ 2658882 w 2658882"/>
              <a:gd name="connsiteY3-184" fmla="*/ 541004 h 4093540"/>
              <a:gd name="connsiteX4-185" fmla="*/ 2658882 w 2658882"/>
              <a:gd name="connsiteY4-186" fmla="*/ 3553052 h 4093540"/>
              <a:gd name="connsiteX5-187" fmla="*/ 2508776 w 2658882"/>
              <a:gd name="connsiteY5-188" fmla="*/ 3728684 h 4093540"/>
              <a:gd name="connsiteX6-189" fmla="*/ 205473 w 2658882"/>
              <a:gd name="connsiteY6-190" fmla="*/ 4091915 h 4093540"/>
              <a:gd name="connsiteX7-191" fmla="*/ 62283 w 2658882"/>
              <a:gd name="connsiteY7-192" fmla="*/ 4051443 h 4093540"/>
              <a:gd name="connsiteX8-193" fmla="*/ 0 w 2658882"/>
              <a:gd name="connsiteY8-194" fmla="*/ 3916281 h 4093540"/>
              <a:gd name="connsiteX9-195" fmla="*/ 0 w 2658882"/>
              <a:gd name="connsiteY9-196" fmla="*/ 177803 h 4093540"/>
              <a:gd name="connsiteX10-197" fmla="*/ 62283 w 2658882"/>
              <a:gd name="connsiteY10-198" fmla="*/ 42612 h 4093540"/>
              <a:gd name="connsiteX0-199" fmla="*/ 62283 w 2658882"/>
              <a:gd name="connsiteY0-200" fmla="*/ 42612 h 4092044"/>
              <a:gd name="connsiteX1-201" fmla="*/ 205497 w 2658882"/>
              <a:gd name="connsiteY1-202" fmla="*/ 2144 h 4092044"/>
              <a:gd name="connsiteX2-203" fmla="*/ 2508800 w 2658882"/>
              <a:gd name="connsiteY2-204" fmla="*/ 365375 h 4092044"/>
              <a:gd name="connsiteX3-205" fmla="*/ 2658882 w 2658882"/>
              <a:gd name="connsiteY3-206" fmla="*/ 541004 h 4092044"/>
              <a:gd name="connsiteX4-207" fmla="*/ 2658882 w 2658882"/>
              <a:gd name="connsiteY4-208" fmla="*/ 3553052 h 4092044"/>
              <a:gd name="connsiteX5-209" fmla="*/ 2508776 w 2658882"/>
              <a:gd name="connsiteY5-210" fmla="*/ 3728684 h 4092044"/>
              <a:gd name="connsiteX6-211" fmla="*/ 205473 w 2658882"/>
              <a:gd name="connsiteY6-212" fmla="*/ 4091915 h 4092044"/>
              <a:gd name="connsiteX7-213" fmla="*/ 62283 w 2658882"/>
              <a:gd name="connsiteY7-214" fmla="*/ 4051443 h 4092044"/>
              <a:gd name="connsiteX8-215" fmla="*/ 0 w 2658882"/>
              <a:gd name="connsiteY8-216" fmla="*/ 3916281 h 4092044"/>
              <a:gd name="connsiteX9-217" fmla="*/ 0 w 2658882"/>
              <a:gd name="connsiteY9-218" fmla="*/ 177803 h 4092044"/>
              <a:gd name="connsiteX10-219" fmla="*/ 62283 w 2658882"/>
              <a:gd name="connsiteY10-220" fmla="*/ 42612 h 4092044"/>
              <a:gd name="connsiteX0-221" fmla="*/ 62283 w 2658882"/>
              <a:gd name="connsiteY0-222" fmla="*/ 42612 h 4091915"/>
              <a:gd name="connsiteX1-223" fmla="*/ 205497 w 2658882"/>
              <a:gd name="connsiteY1-224" fmla="*/ 2144 h 4091915"/>
              <a:gd name="connsiteX2-225" fmla="*/ 2508800 w 2658882"/>
              <a:gd name="connsiteY2-226" fmla="*/ 365375 h 4091915"/>
              <a:gd name="connsiteX3-227" fmla="*/ 2658882 w 2658882"/>
              <a:gd name="connsiteY3-228" fmla="*/ 541004 h 4091915"/>
              <a:gd name="connsiteX4-229" fmla="*/ 2658882 w 2658882"/>
              <a:gd name="connsiteY4-230" fmla="*/ 3553052 h 4091915"/>
              <a:gd name="connsiteX5-231" fmla="*/ 2508776 w 2658882"/>
              <a:gd name="connsiteY5-232" fmla="*/ 3728684 h 4091915"/>
              <a:gd name="connsiteX6-233" fmla="*/ 205473 w 2658882"/>
              <a:gd name="connsiteY6-234" fmla="*/ 4091915 h 4091915"/>
              <a:gd name="connsiteX7-235" fmla="*/ 62283 w 2658882"/>
              <a:gd name="connsiteY7-236" fmla="*/ 4051443 h 4091915"/>
              <a:gd name="connsiteX8-237" fmla="*/ 0 w 2658882"/>
              <a:gd name="connsiteY8-238" fmla="*/ 3916281 h 4091915"/>
              <a:gd name="connsiteX9-239" fmla="*/ 0 w 2658882"/>
              <a:gd name="connsiteY9-240" fmla="*/ 177803 h 4091915"/>
              <a:gd name="connsiteX10-241" fmla="*/ 62283 w 2658882"/>
              <a:gd name="connsiteY10-242" fmla="*/ 42612 h 4091915"/>
              <a:gd name="connsiteX0-243" fmla="*/ 62283 w 2658882"/>
              <a:gd name="connsiteY0-244" fmla="*/ 42612 h 4092475"/>
              <a:gd name="connsiteX1-245" fmla="*/ 205497 w 2658882"/>
              <a:gd name="connsiteY1-246" fmla="*/ 2144 h 4092475"/>
              <a:gd name="connsiteX2-247" fmla="*/ 2508800 w 2658882"/>
              <a:gd name="connsiteY2-248" fmla="*/ 365375 h 4092475"/>
              <a:gd name="connsiteX3-249" fmla="*/ 2658882 w 2658882"/>
              <a:gd name="connsiteY3-250" fmla="*/ 541004 h 4092475"/>
              <a:gd name="connsiteX4-251" fmla="*/ 2658882 w 2658882"/>
              <a:gd name="connsiteY4-252" fmla="*/ 3553052 h 4092475"/>
              <a:gd name="connsiteX5-253" fmla="*/ 2508776 w 2658882"/>
              <a:gd name="connsiteY5-254" fmla="*/ 3728684 h 4092475"/>
              <a:gd name="connsiteX6-255" fmla="*/ 205473 w 2658882"/>
              <a:gd name="connsiteY6-256" fmla="*/ 4091915 h 4092475"/>
              <a:gd name="connsiteX7-257" fmla="*/ 62283 w 2658882"/>
              <a:gd name="connsiteY7-258" fmla="*/ 4051443 h 4092475"/>
              <a:gd name="connsiteX8-259" fmla="*/ 0 w 2658882"/>
              <a:gd name="connsiteY8-260" fmla="*/ 3916281 h 4092475"/>
              <a:gd name="connsiteX9-261" fmla="*/ 0 w 2658882"/>
              <a:gd name="connsiteY9-262" fmla="*/ 177803 h 4092475"/>
              <a:gd name="connsiteX10-263" fmla="*/ 62283 w 2658882"/>
              <a:gd name="connsiteY10-264" fmla="*/ 42612 h 4092475"/>
              <a:gd name="connsiteX0-265" fmla="*/ 62283 w 2658882"/>
              <a:gd name="connsiteY0-266" fmla="*/ 42612 h 4094059"/>
              <a:gd name="connsiteX1-267" fmla="*/ 205497 w 2658882"/>
              <a:gd name="connsiteY1-268" fmla="*/ 2144 h 4094059"/>
              <a:gd name="connsiteX2-269" fmla="*/ 2508800 w 2658882"/>
              <a:gd name="connsiteY2-270" fmla="*/ 365375 h 4094059"/>
              <a:gd name="connsiteX3-271" fmla="*/ 2658882 w 2658882"/>
              <a:gd name="connsiteY3-272" fmla="*/ 541004 h 4094059"/>
              <a:gd name="connsiteX4-273" fmla="*/ 2658882 w 2658882"/>
              <a:gd name="connsiteY4-274" fmla="*/ 3553052 h 4094059"/>
              <a:gd name="connsiteX5-275" fmla="*/ 2508776 w 2658882"/>
              <a:gd name="connsiteY5-276" fmla="*/ 3728684 h 4094059"/>
              <a:gd name="connsiteX6-277" fmla="*/ 205473 w 2658882"/>
              <a:gd name="connsiteY6-278" fmla="*/ 4091915 h 4094059"/>
              <a:gd name="connsiteX7-279" fmla="*/ 62283 w 2658882"/>
              <a:gd name="connsiteY7-280" fmla="*/ 4051443 h 4094059"/>
              <a:gd name="connsiteX8-281" fmla="*/ 0 w 2658882"/>
              <a:gd name="connsiteY8-282" fmla="*/ 3916281 h 4094059"/>
              <a:gd name="connsiteX9-283" fmla="*/ 0 w 2658882"/>
              <a:gd name="connsiteY9-284" fmla="*/ 177803 h 4094059"/>
              <a:gd name="connsiteX10-285" fmla="*/ 62283 w 2658882"/>
              <a:gd name="connsiteY10-286" fmla="*/ 42612 h 4094059"/>
              <a:gd name="connsiteX0-287" fmla="*/ 62283 w 2658882"/>
              <a:gd name="connsiteY0-288" fmla="*/ 42612 h 4094059"/>
              <a:gd name="connsiteX1-289" fmla="*/ 205497 w 2658882"/>
              <a:gd name="connsiteY1-290" fmla="*/ 2144 h 4094059"/>
              <a:gd name="connsiteX2-291" fmla="*/ 2508800 w 2658882"/>
              <a:gd name="connsiteY2-292" fmla="*/ 365375 h 4094059"/>
              <a:gd name="connsiteX3-293" fmla="*/ 2658882 w 2658882"/>
              <a:gd name="connsiteY3-294" fmla="*/ 541004 h 4094059"/>
              <a:gd name="connsiteX4-295" fmla="*/ 2658882 w 2658882"/>
              <a:gd name="connsiteY4-296" fmla="*/ 3553052 h 4094059"/>
              <a:gd name="connsiteX5-297" fmla="*/ 2508776 w 2658882"/>
              <a:gd name="connsiteY5-298" fmla="*/ 3728684 h 4094059"/>
              <a:gd name="connsiteX6-299" fmla="*/ 205473 w 2658882"/>
              <a:gd name="connsiteY6-300" fmla="*/ 4091915 h 4094059"/>
              <a:gd name="connsiteX7-301" fmla="*/ 62283 w 2658882"/>
              <a:gd name="connsiteY7-302" fmla="*/ 4051443 h 4094059"/>
              <a:gd name="connsiteX8-303" fmla="*/ 0 w 2658882"/>
              <a:gd name="connsiteY8-304" fmla="*/ 3916281 h 4094059"/>
              <a:gd name="connsiteX9-305" fmla="*/ 0 w 2658882"/>
              <a:gd name="connsiteY9-306" fmla="*/ 177803 h 4094059"/>
              <a:gd name="connsiteX10-307" fmla="*/ 62283 w 2658882"/>
              <a:gd name="connsiteY10-308" fmla="*/ 42612 h 4094059"/>
              <a:gd name="connsiteX0-309" fmla="*/ 62283 w 2658882"/>
              <a:gd name="connsiteY0-310" fmla="*/ 42612 h 4094059"/>
              <a:gd name="connsiteX1-311" fmla="*/ 205497 w 2658882"/>
              <a:gd name="connsiteY1-312" fmla="*/ 2144 h 4094059"/>
              <a:gd name="connsiteX2-313" fmla="*/ 2508800 w 2658882"/>
              <a:gd name="connsiteY2-314" fmla="*/ 365375 h 4094059"/>
              <a:gd name="connsiteX3-315" fmla="*/ 2658882 w 2658882"/>
              <a:gd name="connsiteY3-316" fmla="*/ 541004 h 4094059"/>
              <a:gd name="connsiteX4-317" fmla="*/ 2658882 w 2658882"/>
              <a:gd name="connsiteY4-318" fmla="*/ 3553052 h 4094059"/>
              <a:gd name="connsiteX5-319" fmla="*/ 2508776 w 2658882"/>
              <a:gd name="connsiteY5-320" fmla="*/ 3728684 h 4094059"/>
              <a:gd name="connsiteX6-321" fmla="*/ 205473 w 2658882"/>
              <a:gd name="connsiteY6-322" fmla="*/ 4091915 h 4094059"/>
              <a:gd name="connsiteX7-323" fmla="*/ 62283 w 2658882"/>
              <a:gd name="connsiteY7-324" fmla="*/ 4051443 h 4094059"/>
              <a:gd name="connsiteX8-325" fmla="*/ 0 w 2658882"/>
              <a:gd name="connsiteY8-326" fmla="*/ 3916281 h 4094059"/>
              <a:gd name="connsiteX9-327" fmla="*/ 0 w 2658882"/>
              <a:gd name="connsiteY9-328" fmla="*/ 177803 h 4094059"/>
              <a:gd name="connsiteX10-329" fmla="*/ 62283 w 2658882"/>
              <a:gd name="connsiteY10-330" fmla="*/ 42612 h 4094059"/>
              <a:gd name="connsiteX0-331" fmla="*/ 62283 w 2658882"/>
              <a:gd name="connsiteY0-332" fmla="*/ 42612 h 4094059"/>
              <a:gd name="connsiteX1-333" fmla="*/ 205497 w 2658882"/>
              <a:gd name="connsiteY1-334" fmla="*/ 2144 h 4094059"/>
              <a:gd name="connsiteX2-335" fmla="*/ 2508800 w 2658882"/>
              <a:gd name="connsiteY2-336" fmla="*/ 365375 h 4094059"/>
              <a:gd name="connsiteX3-337" fmla="*/ 2658882 w 2658882"/>
              <a:gd name="connsiteY3-338" fmla="*/ 541004 h 4094059"/>
              <a:gd name="connsiteX4-339" fmla="*/ 2658882 w 2658882"/>
              <a:gd name="connsiteY4-340" fmla="*/ 3553052 h 4094059"/>
              <a:gd name="connsiteX5-341" fmla="*/ 2508776 w 2658882"/>
              <a:gd name="connsiteY5-342" fmla="*/ 3728684 h 4094059"/>
              <a:gd name="connsiteX6-343" fmla="*/ 205473 w 2658882"/>
              <a:gd name="connsiteY6-344" fmla="*/ 4091915 h 4094059"/>
              <a:gd name="connsiteX7-345" fmla="*/ 62283 w 2658882"/>
              <a:gd name="connsiteY7-346" fmla="*/ 4051443 h 4094059"/>
              <a:gd name="connsiteX8-347" fmla="*/ 0 w 2658882"/>
              <a:gd name="connsiteY8-348" fmla="*/ 3916281 h 4094059"/>
              <a:gd name="connsiteX9-349" fmla="*/ 0 w 2658882"/>
              <a:gd name="connsiteY9-350" fmla="*/ 177803 h 4094059"/>
              <a:gd name="connsiteX10-351" fmla="*/ 62283 w 2658882"/>
              <a:gd name="connsiteY10-352" fmla="*/ 42612 h 4094059"/>
              <a:gd name="connsiteX0-353" fmla="*/ 62283 w 2658882"/>
              <a:gd name="connsiteY0-354" fmla="*/ 42612 h 4094059"/>
              <a:gd name="connsiteX1-355" fmla="*/ 205497 w 2658882"/>
              <a:gd name="connsiteY1-356" fmla="*/ 2144 h 4094059"/>
              <a:gd name="connsiteX2-357" fmla="*/ 2508800 w 2658882"/>
              <a:gd name="connsiteY2-358" fmla="*/ 365375 h 4094059"/>
              <a:gd name="connsiteX3-359" fmla="*/ 2658882 w 2658882"/>
              <a:gd name="connsiteY3-360" fmla="*/ 541004 h 4094059"/>
              <a:gd name="connsiteX4-361" fmla="*/ 2658882 w 2658882"/>
              <a:gd name="connsiteY4-362" fmla="*/ 3553052 h 4094059"/>
              <a:gd name="connsiteX5-363" fmla="*/ 2508776 w 2658882"/>
              <a:gd name="connsiteY5-364" fmla="*/ 3728684 h 4094059"/>
              <a:gd name="connsiteX6-365" fmla="*/ 205473 w 2658882"/>
              <a:gd name="connsiteY6-366" fmla="*/ 4091915 h 4094059"/>
              <a:gd name="connsiteX7-367" fmla="*/ 62283 w 2658882"/>
              <a:gd name="connsiteY7-368" fmla="*/ 4051443 h 4094059"/>
              <a:gd name="connsiteX8-369" fmla="*/ 0 w 2658882"/>
              <a:gd name="connsiteY8-370" fmla="*/ 3916281 h 4094059"/>
              <a:gd name="connsiteX9-371" fmla="*/ 0 w 2658882"/>
              <a:gd name="connsiteY9-372" fmla="*/ 177803 h 4094059"/>
              <a:gd name="connsiteX10-373" fmla="*/ 62283 w 2658882"/>
              <a:gd name="connsiteY10-374" fmla="*/ 42612 h 4094059"/>
              <a:gd name="connsiteX0-375" fmla="*/ 62283 w 2658882"/>
              <a:gd name="connsiteY0-376" fmla="*/ 42612 h 4094059"/>
              <a:gd name="connsiteX1-377" fmla="*/ 205497 w 2658882"/>
              <a:gd name="connsiteY1-378" fmla="*/ 2144 h 4094059"/>
              <a:gd name="connsiteX2-379" fmla="*/ 2508800 w 2658882"/>
              <a:gd name="connsiteY2-380" fmla="*/ 365375 h 4094059"/>
              <a:gd name="connsiteX3-381" fmla="*/ 2658882 w 2658882"/>
              <a:gd name="connsiteY3-382" fmla="*/ 541004 h 4094059"/>
              <a:gd name="connsiteX4-383" fmla="*/ 2658882 w 2658882"/>
              <a:gd name="connsiteY4-384" fmla="*/ 3553052 h 4094059"/>
              <a:gd name="connsiteX5-385" fmla="*/ 2508776 w 2658882"/>
              <a:gd name="connsiteY5-386" fmla="*/ 3728684 h 4094059"/>
              <a:gd name="connsiteX6-387" fmla="*/ 205473 w 2658882"/>
              <a:gd name="connsiteY6-388" fmla="*/ 4091915 h 4094059"/>
              <a:gd name="connsiteX7-389" fmla="*/ 62283 w 2658882"/>
              <a:gd name="connsiteY7-390" fmla="*/ 4051443 h 4094059"/>
              <a:gd name="connsiteX8-391" fmla="*/ 0 w 2658882"/>
              <a:gd name="connsiteY8-392" fmla="*/ 3916281 h 4094059"/>
              <a:gd name="connsiteX9-393" fmla="*/ 0 w 2658882"/>
              <a:gd name="connsiteY9-394" fmla="*/ 177803 h 4094059"/>
              <a:gd name="connsiteX10-395" fmla="*/ 62283 w 2658882"/>
              <a:gd name="connsiteY10-396" fmla="*/ 42612 h 40940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658882" h="4094059">
                <a:moveTo>
                  <a:pt x="62283" y="42612"/>
                </a:moveTo>
                <a:cubicBezTo>
                  <a:pt x="101616" y="8995"/>
                  <a:pt x="154387" y="-5916"/>
                  <a:pt x="205497" y="2144"/>
                </a:cubicBezTo>
                <a:cubicBezTo>
                  <a:pt x="205497" y="2144"/>
                  <a:pt x="2508800" y="365375"/>
                  <a:pt x="2508800" y="365375"/>
                </a:cubicBezTo>
                <a:cubicBezTo>
                  <a:pt x="2599348" y="379655"/>
                  <a:pt x="2658882" y="449336"/>
                  <a:pt x="2658882" y="541004"/>
                </a:cubicBezTo>
                <a:cubicBezTo>
                  <a:pt x="2658882" y="541004"/>
                  <a:pt x="2658882" y="3553052"/>
                  <a:pt x="2658882" y="3553052"/>
                </a:cubicBezTo>
                <a:cubicBezTo>
                  <a:pt x="2658882" y="3644720"/>
                  <a:pt x="2599325" y="3714404"/>
                  <a:pt x="2508776" y="3728684"/>
                </a:cubicBezTo>
                <a:cubicBezTo>
                  <a:pt x="2508776" y="3728684"/>
                  <a:pt x="205473" y="4091915"/>
                  <a:pt x="205473" y="4091915"/>
                </a:cubicBezTo>
                <a:cubicBezTo>
                  <a:pt x="154364" y="4099976"/>
                  <a:pt x="101616" y="4085060"/>
                  <a:pt x="62283" y="4051443"/>
                </a:cubicBezTo>
                <a:cubicBezTo>
                  <a:pt x="22950" y="4017828"/>
                  <a:pt x="0" y="3968024"/>
                  <a:pt x="0" y="3916281"/>
                </a:cubicBezTo>
                <a:cubicBezTo>
                  <a:pt x="0" y="3916282"/>
                  <a:pt x="0" y="177804"/>
                  <a:pt x="0" y="177803"/>
                </a:cubicBezTo>
                <a:cubicBezTo>
                  <a:pt x="0" y="126063"/>
                  <a:pt x="22950" y="76228"/>
                  <a:pt x="62283" y="42612"/>
                </a:cubicBezTo>
                <a:close/>
              </a:path>
            </a:pathLst>
          </a:custGeom>
          <a:gradFill flip="none" rotWithShape="1">
            <a:gsLst>
              <a:gs pos="90000">
                <a:schemeClr val="accent2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olidFill>
                <a:schemeClr val="accent2"/>
              </a:solidFill>
              <a:sym typeface="+mn-ea"/>
            </a:endParaRPr>
          </a:p>
        </p:txBody>
      </p:sp>
      <p:sp>
        <p:nvSpPr>
          <p:cNvPr id="20" name="文本框 19"/>
          <p:cNvSpPr txBox="1"/>
          <p:nvPr>
            <p:custDataLst>
              <p:tags r:id="rId5"/>
            </p:custDataLst>
          </p:nvPr>
        </p:nvSpPr>
        <p:spPr>
          <a:xfrm>
            <a:off x="5099685" y="2898140"/>
            <a:ext cx="2038985" cy="33782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</a:rPr>
              <a:t>中等厚度</a:t>
            </a:r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23" name="任意多边形: 形状 15"/>
          <p:cNvSpPr/>
          <p:nvPr>
            <p:custDataLst>
              <p:tags r:id="rId6"/>
            </p:custDataLst>
          </p:nvPr>
        </p:nvSpPr>
        <p:spPr>
          <a:xfrm>
            <a:off x="8003433" y="2090060"/>
            <a:ext cx="2503384" cy="3786260"/>
          </a:xfrm>
          <a:custGeom>
            <a:avLst/>
            <a:gdLst>
              <a:gd name="connsiteX0" fmla="*/ 62283 w 2658882"/>
              <a:gd name="connsiteY0" fmla="*/ 40468 h 4091396"/>
              <a:gd name="connsiteX1" fmla="*/ 205497 w 2658882"/>
              <a:gd name="connsiteY1" fmla="*/ 0 h 4091396"/>
              <a:gd name="connsiteX2" fmla="*/ 2508800 w 2658882"/>
              <a:gd name="connsiteY2" fmla="*/ 363231 h 4091396"/>
              <a:gd name="connsiteX3" fmla="*/ 2658882 w 2658882"/>
              <a:gd name="connsiteY3" fmla="*/ 538860 h 4091396"/>
              <a:gd name="connsiteX4" fmla="*/ 2658882 w 2658882"/>
              <a:gd name="connsiteY4" fmla="*/ 3550908 h 4091396"/>
              <a:gd name="connsiteX5" fmla="*/ 2508776 w 2658882"/>
              <a:gd name="connsiteY5" fmla="*/ 3726540 h 4091396"/>
              <a:gd name="connsiteX6" fmla="*/ 205473 w 2658882"/>
              <a:gd name="connsiteY6" fmla="*/ 4089771 h 4091396"/>
              <a:gd name="connsiteX7" fmla="*/ 62283 w 2658882"/>
              <a:gd name="connsiteY7" fmla="*/ 4049299 h 4091396"/>
              <a:gd name="connsiteX8" fmla="*/ 0 w 2658882"/>
              <a:gd name="connsiteY8" fmla="*/ 3914137 h 4091396"/>
              <a:gd name="connsiteX9" fmla="*/ 0 w 2658882"/>
              <a:gd name="connsiteY9" fmla="*/ 175659 h 4091396"/>
              <a:gd name="connsiteX10" fmla="*/ 62283 w 2658882"/>
              <a:gd name="connsiteY10" fmla="*/ 40468 h 4091396"/>
              <a:gd name="connsiteX0-1" fmla="*/ 62283 w 2658882"/>
              <a:gd name="connsiteY0-2" fmla="*/ 42612 h 4093540"/>
              <a:gd name="connsiteX1-3" fmla="*/ 205497 w 2658882"/>
              <a:gd name="connsiteY1-4" fmla="*/ 2144 h 4093540"/>
              <a:gd name="connsiteX2-5" fmla="*/ 2508800 w 2658882"/>
              <a:gd name="connsiteY2-6" fmla="*/ 365375 h 4093540"/>
              <a:gd name="connsiteX3-7" fmla="*/ 2658882 w 2658882"/>
              <a:gd name="connsiteY3-8" fmla="*/ 541004 h 4093540"/>
              <a:gd name="connsiteX4-9" fmla="*/ 2658882 w 2658882"/>
              <a:gd name="connsiteY4-10" fmla="*/ 3553052 h 4093540"/>
              <a:gd name="connsiteX5-11" fmla="*/ 2508776 w 2658882"/>
              <a:gd name="connsiteY5-12" fmla="*/ 3728684 h 4093540"/>
              <a:gd name="connsiteX6-13" fmla="*/ 205473 w 2658882"/>
              <a:gd name="connsiteY6-14" fmla="*/ 4091915 h 4093540"/>
              <a:gd name="connsiteX7-15" fmla="*/ 62283 w 2658882"/>
              <a:gd name="connsiteY7-16" fmla="*/ 4051443 h 4093540"/>
              <a:gd name="connsiteX8-17" fmla="*/ 0 w 2658882"/>
              <a:gd name="connsiteY8-18" fmla="*/ 3916281 h 4093540"/>
              <a:gd name="connsiteX9-19" fmla="*/ 0 w 2658882"/>
              <a:gd name="connsiteY9-20" fmla="*/ 177803 h 4093540"/>
              <a:gd name="connsiteX10-21" fmla="*/ 62283 w 2658882"/>
              <a:gd name="connsiteY10-22" fmla="*/ 42612 h 4093540"/>
              <a:gd name="connsiteX0-23" fmla="*/ 62283 w 2658882"/>
              <a:gd name="connsiteY0-24" fmla="*/ 42612 h 4093540"/>
              <a:gd name="connsiteX1-25" fmla="*/ 205497 w 2658882"/>
              <a:gd name="connsiteY1-26" fmla="*/ 2144 h 4093540"/>
              <a:gd name="connsiteX2-27" fmla="*/ 2508800 w 2658882"/>
              <a:gd name="connsiteY2-28" fmla="*/ 365375 h 4093540"/>
              <a:gd name="connsiteX3-29" fmla="*/ 2658882 w 2658882"/>
              <a:gd name="connsiteY3-30" fmla="*/ 541004 h 4093540"/>
              <a:gd name="connsiteX4-31" fmla="*/ 2658882 w 2658882"/>
              <a:gd name="connsiteY4-32" fmla="*/ 3553052 h 4093540"/>
              <a:gd name="connsiteX5-33" fmla="*/ 2508776 w 2658882"/>
              <a:gd name="connsiteY5-34" fmla="*/ 3728684 h 4093540"/>
              <a:gd name="connsiteX6-35" fmla="*/ 205473 w 2658882"/>
              <a:gd name="connsiteY6-36" fmla="*/ 4091915 h 4093540"/>
              <a:gd name="connsiteX7-37" fmla="*/ 62283 w 2658882"/>
              <a:gd name="connsiteY7-38" fmla="*/ 4051443 h 4093540"/>
              <a:gd name="connsiteX8-39" fmla="*/ 0 w 2658882"/>
              <a:gd name="connsiteY8-40" fmla="*/ 3916281 h 4093540"/>
              <a:gd name="connsiteX9-41" fmla="*/ 0 w 2658882"/>
              <a:gd name="connsiteY9-42" fmla="*/ 177803 h 4093540"/>
              <a:gd name="connsiteX10-43" fmla="*/ 62283 w 2658882"/>
              <a:gd name="connsiteY10-44" fmla="*/ 42612 h 4093540"/>
              <a:gd name="connsiteX0-45" fmla="*/ 62283 w 2658882"/>
              <a:gd name="connsiteY0-46" fmla="*/ 42612 h 4093540"/>
              <a:gd name="connsiteX1-47" fmla="*/ 205497 w 2658882"/>
              <a:gd name="connsiteY1-48" fmla="*/ 2144 h 4093540"/>
              <a:gd name="connsiteX2-49" fmla="*/ 2508800 w 2658882"/>
              <a:gd name="connsiteY2-50" fmla="*/ 365375 h 4093540"/>
              <a:gd name="connsiteX3-51" fmla="*/ 2658882 w 2658882"/>
              <a:gd name="connsiteY3-52" fmla="*/ 541004 h 4093540"/>
              <a:gd name="connsiteX4-53" fmla="*/ 2658882 w 2658882"/>
              <a:gd name="connsiteY4-54" fmla="*/ 3553052 h 4093540"/>
              <a:gd name="connsiteX5-55" fmla="*/ 2508776 w 2658882"/>
              <a:gd name="connsiteY5-56" fmla="*/ 3728684 h 4093540"/>
              <a:gd name="connsiteX6-57" fmla="*/ 205473 w 2658882"/>
              <a:gd name="connsiteY6-58" fmla="*/ 4091915 h 4093540"/>
              <a:gd name="connsiteX7-59" fmla="*/ 62283 w 2658882"/>
              <a:gd name="connsiteY7-60" fmla="*/ 4051443 h 4093540"/>
              <a:gd name="connsiteX8-61" fmla="*/ 0 w 2658882"/>
              <a:gd name="connsiteY8-62" fmla="*/ 3916281 h 4093540"/>
              <a:gd name="connsiteX9-63" fmla="*/ 0 w 2658882"/>
              <a:gd name="connsiteY9-64" fmla="*/ 177803 h 4093540"/>
              <a:gd name="connsiteX10-65" fmla="*/ 62283 w 2658882"/>
              <a:gd name="connsiteY10-66" fmla="*/ 42612 h 4093540"/>
              <a:gd name="connsiteX0-67" fmla="*/ 62283 w 2658882"/>
              <a:gd name="connsiteY0-68" fmla="*/ 42612 h 4093540"/>
              <a:gd name="connsiteX1-69" fmla="*/ 205497 w 2658882"/>
              <a:gd name="connsiteY1-70" fmla="*/ 2144 h 4093540"/>
              <a:gd name="connsiteX2-71" fmla="*/ 2508800 w 2658882"/>
              <a:gd name="connsiteY2-72" fmla="*/ 365375 h 4093540"/>
              <a:gd name="connsiteX3-73" fmla="*/ 2658882 w 2658882"/>
              <a:gd name="connsiteY3-74" fmla="*/ 541004 h 4093540"/>
              <a:gd name="connsiteX4-75" fmla="*/ 2658882 w 2658882"/>
              <a:gd name="connsiteY4-76" fmla="*/ 3553052 h 4093540"/>
              <a:gd name="connsiteX5-77" fmla="*/ 2508776 w 2658882"/>
              <a:gd name="connsiteY5-78" fmla="*/ 3728684 h 4093540"/>
              <a:gd name="connsiteX6-79" fmla="*/ 205473 w 2658882"/>
              <a:gd name="connsiteY6-80" fmla="*/ 4091915 h 4093540"/>
              <a:gd name="connsiteX7-81" fmla="*/ 62283 w 2658882"/>
              <a:gd name="connsiteY7-82" fmla="*/ 4051443 h 4093540"/>
              <a:gd name="connsiteX8-83" fmla="*/ 0 w 2658882"/>
              <a:gd name="connsiteY8-84" fmla="*/ 3916281 h 4093540"/>
              <a:gd name="connsiteX9-85" fmla="*/ 0 w 2658882"/>
              <a:gd name="connsiteY9-86" fmla="*/ 177803 h 4093540"/>
              <a:gd name="connsiteX10-87" fmla="*/ 62283 w 2658882"/>
              <a:gd name="connsiteY10-88" fmla="*/ 42612 h 4093540"/>
              <a:gd name="connsiteX0-89" fmla="*/ 62283 w 2658882"/>
              <a:gd name="connsiteY0-90" fmla="*/ 42612 h 4093540"/>
              <a:gd name="connsiteX1-91" fmla="*/ 205497 w 2658882"/>
              <a:gd name="connsiteY1-92" fmla="*/ 2144 h 4093540"/>
              <a:gd name="connsiteX2-93" fmla="*/ 2508800 w 2658882"/>
              <a:gd name="connsiteY2-94" fmla="*/ 365375 h 4093540"/>
              <a:gd name="connsiteX3-95" fmla="*/ 2658882 w 2658882"/>
              <a:gd name="connsiteY3-96" fmla="*/ 541004 h 4093540"/>
              <a:gd name="connsiteX4-97" fmla="*/ 2658882 w 2658882"/>
              <a:gd name="connsiteY4-98" fmla="*/ 3553052 h 4093540"/>
              <a:gd name="connsiteX5-99" fmla="*/ 2508776 w 2658882"/>
              <a:gd name="connsiteY5-100" fmla="*/ 3728684 h 4093540"/>
              <a:gd name="connsiteX6-101" fmla="*/ 205473 w 2658882"/>
              <a:gd name="connsiteY6-102" fmla="*/ 4091915 h 4093540"/>
              <a:gd name="connsiteX7-103" fmla="*/ 62283 w 2658882"/>
              <a:gd name="connsiteY7-104" fmla="*/ 4051443 h 4093540"/>
              <a:gd name="connsiteX8-105" fmla="*/ 0 w 2658882"/>
              <a:gd name="connsiteY8-106" fmla="*/ 3916281 h 4093540"/>
              <a:gd name="connsiteX9-107" fmla="*/ 0 w 2658882"/>
              <a:gd name="connsiteY9-108" fmla="*/ 177803 h 4093540"/>
              <a:gd name="connsiteX10-109" fmla="*/ 62283 w 2658882"/>
              <a:gd name="connsiteY10-110" fmla="*/ 42612 h 4093540"/>
              <a:gd name="connsiteX0-111" fmla="*/ 62283 w 2658882"/>
              <a:gd name="connsiteY0-112" fmla="*/ 42612 h 4093540"/>
              <a:gd name="connsiteX1-113" fmla="*/ 205497 w 2658882"/>
              <a:gd name="connsiteY1-114" fmla="*/ 2144 h 4093540"/>
              <a:gd name="connsiteX2-115" fmla="*/ 2508800 w 2658882"/>
              <a:gd name="connsiteY2-116" fmla="*/ 365375 h 4093540"/>
              <a:gd name="connsiteX3-117" fmla="*/ 2658882 w 2658882"/>
              <a:gd name="connsiteY3-118" fmla="*/ 541004 h 4093540"/>
              <a:gd name="connsiteX4-119" fmla="*/ 2658882 w 2658882"/>
              <a:gd name="connsiteY4-120" fmla="*/ 3553052 h 4093540"/>
              <a:gd name="connsiteX5-121" fmla="*/ 2508776 w 2658882"/>
              <a:gd name="connsiteY5-122" fmla="*/ 3728684 h 4093540"/>
              <a:gd name="connsiteX6-123" fmla="*/ 205473 w 2658882"/>
              <a:gd name="connsiteY6-124" fmla="*/ 4091915 h 4093540"/>
              <a:gd name="connsiteX7-125" fmla="*/ 62283 w 2658882"/>
              <a:gd name="connsiteY7-126" fmla="*/ 4051443 h 4093540"/>
              <a:gd name="connsiteX8-127" fmla="*/ 0 w 2658882"/>
              <a:gd name="connsiteY8-128" fmla="*/ 3916281 h 4093540"/>
              <a:gd name="connsiteX9-129" fmla="*/ 0 w 2658882"/>
              <a:gd name="connsiteY9-130" fmla="*/ 177803 h 4093540"/>
              <a:gd name="connsiteX10-131" fmla="*/ 62283 w 2658882"/>
              <a:gd name="connsiteY10-132" fmla="*/ 42612 h 4093540"/>
              <a:gd name="connsiteX0-133" fmla="*/ 62283 w 2658882"/>
              <a:gd name="connsiteY0-134" fmla="*/ 42612 h 4093540"/>
              <a:gd name="connsiteX1-135" fmla="*/ 205497 w 2658882"/>
              <a:gd name="connsiteY1-136" fmla="*/ 2144 h 4093540"/>
              <a:gd name="connsiteX2-137" fmla="*/ 2508800 w 2658882"/>
              <a:gd name="connsiteY2-138" fmla="*/ 365375 h 4093540"/>
              <a:gd name="connsiteX3-139" fmla="*/ 2658882 w 2658882"/>
              <a:gd name="connsiteY3-140" fmla="*/ 541004 h 4093540"/>
              <a:gd name="connsiteX4-141" fmla="*/ 2658882 w 2658882"/>
              <a:gd name="connsiteY4-142" fmla="*/ 3553052 h 4093540"/>
              <a:gd name="connsiteX5-143" fmla="*/ 2508776 w 2658882"/>
              <a:gd name="connsiteY5-144" fmla="*/ 3728684 h 4093540"/>
              <a:gd name="connsiteX6-145" fmla="*/ 205473 w 2658882"/>
              <a:gd name="connsiteY6-146" fmla="*/ 4091915 h 4093540"/>
              <a:gd name="connsiteX7-147" fmla="*/ 62283 w 2658882"/>
              <a:gd name="connsiteY7-148" fmla="*/ 4051443 h 4093540"/>
              <a:gd name="connsiteX8-149" fmla="*/ 0 w 2658882"/>
              <a:gd name="connsiteY8-150" fmla="*/ 3916281 h 4093540"/>
              <a:gd name="connsiteX9-151" fmla="*/ 0 w 2658882"/>
              <a:gd name="connsiteY9-152" fmla="*/ 177803 h 4093540"/>
              <a:gd name="connsiteX10-153" fmla="*/ 62283 w 2658882"/>
              <a:gd name="connsiteY10-154" fmla="*/ 42612 h 4093540"/>
              <a:gd name="connsiteX0-155" fmla="*/ 62283 w 2658882"/>
              <a:gd name="connsiteY0-156" fmla="*/ 42612 h 4093540"/>
              <a:gd name="connsiteX1-157" fmla="*/ 205497 w 2658882"/>
              <a:gd name="connsiteY1-158" fmla="*/ 2144 h 4093540"/>
              <a:gd name="connsiteX2-159" fmla="*/ 2508800 w 2658882"/>
              <a:gd name="connsiteY2-160" fmla="*/ 365375 h 4093540"/>
              <a:gd name="connsiteX3-161" fmla="*/ 2658882 w 2658882"/>
              <a:gd name="connsiteY3-162" fmla="*/ 541004 h 4093540"/>
              <a:gd name="connsiteX4-163" fmla="*/ 2658882 w 2658882"/>
              <a:gd name="connsiteY4-164" fmla="*/ 3553052 h 4093540"/>
              <a:gd name="connsiteX5-165" fmla="*/ 2508776 w 2658882"/>
              <a:gd name="connsiteY5-166" fmla="*/ 3728684 h 4093540"/>
              <a:gd name="connsiteX6-167" fmla="*/ 205473 w 2658882"/>
              <a:gd name="connsiteY6-168" fmla="*/ 4091915 h 4093540"/>
              <a:gd name="connsiteX7-169" fmla="*/ 62283 w 2658882"/>
              <a:gd name="connsiteY7-170" fmla="*/ 4051443 h 4093540"/>
              <a:gd name="connsiteX8-171" fmla="*/ 0 w 2658882"/>
              <a:gd name="connsiteY8-172" fmla="*/ 3916281 h 4093540"/>
              <a:gd name="connsiteX9-173" fmla="*/ 0 w 2658882"/>
              <a:gd name="connsiteY9-174" fmla="*/ 177803 h 4093540"/>
              <a:gd name="connsiteX10-175" fmla="*/ 62283 w 2658882"/>
              <a:gd name="connsiteY10-176" fmla="*/ 42612 h 4093540"/>
              <a:gd name="connsiteX0-177" fmla="*/ 62283 w 2658882"/>
              <a:gd name="connsiteY0-178" fmla="*/ 42612 h 4093540"/>
              <a:gd name="connsiteX1-179" fmla="*/ 205497 w 2658882"/>
              <a:gd name="connsiteY1-180" fmla="*/ 2144 h 4093540"/>
              <a:gd name="connsiteX2-181" fmla="*/ 2508800 w 2658882"/>
              <a:gd name="connsiteY2-182" fmla="*/ 365375 h 4093540"/>
              <a:gd name="connsiteX3-183" fmla="*/ 2658882 w 2658882"/>
              <a:gd name="connsiteY3-184" fmla="*/ 541004 h 4093540"/>
              <a:gd name="connsiteX4-185" fmla="*/ 2658882 w 2658882"/>
              <a:gd name="connsiteY4-186" fmla="*/ 3553052 h 4093540"/>
              <a:gd name="connsiteX5-187" fmla="*/ 2508776 w 2658882"/>
              <a:gd name="connsiteY5-188" fmla="*/ 3728684 h 4093540"/>
              <a:gd name="connsiteX6-189" fmla="*/ 205473 w 2658882"/>
              <a:gd name="connsiteY6-190" fmla="*/ 4091915 h 4093540"/>
              <a:gd name="connsiteX7-191" fmla="*/ 62283 w 2658882"/>
              <a:gd name="connsiteY7-192" fmla="*/ 4051443 h 4093540"/>
              <a:gd name="connsiteX8-193" fmla="*/ 0 w 2658882"/>
              <a:gd name="connsiteY8-194" fmla="*/ 3916281 h 4093540"/>
              <a:gd name="connsiteX9-195" fmla="*/ 0 w 2658882"/>
              <a:gd name="connsiteY9-196" fmla="*/ 177803 h 4093540"/>
              <a:gd name="connsiteX10-197" fmla="*/ 62283 w 2658882"/>
              <a:gd name="connsiteY10-198" fmla="*/ 42612 h 4093540"/>
              <a:gd name="connsiteX0-199" fmla="*/ 62283 w 2658882"/>
              <a:gd name="connsiteY0-200" fmla="*/ 42612 h 4092044"/>
              <a:gd name="connsiteX1-201" fmla="*/ 205497 w 2658882"/>
              <a:gd name="connsiteY1-202" fmla="*/ 2144 h 4092044"/>
              <a:gd name="connsiteX2-203" fmla="*/ 2508800 w 2658882"/>
              <a:gd name="connsiteY2-204" fmla="*/ 365375 h 4092044"/>
              <a:gd name="connsiteX3-205" fmla="*/ 2658882 w 2658882"/>
              <a:gd name="connsiteY3-206" fmla="*/ 541004 h 4092044"/>
              <a:gd name="connsiteX4-207" fmla="*/ 2658882 w 2658882"/>
              <a:gd name="connsiteY4-208" fmla="*/ 3553052 h 4092044"/>
              <a:gd name="connsiteX5-209" fmla="*/ 2508776 w 2658882"/>
              <a:gd name="connsiteY5-210" fmla="*/ 3728684 h 4092044"/>
              <a:gd name="connsiteX6-211" fmla="*/ 205473 w 2658882"/>
              <a:gd name="connsiteY6-212" fmla="*/ 4091915 h 4092044"/>
              <a:gd name="connsiteX7-213" fmla="*/ 62283 w 2658882"/>
              <a:gd name="connsiteY7-214" fmla="*/ 4051443 h 4092044"/>
              <a:gd name="connsiteX8-215" fmla="*/ 0 w 2658882"/>
              <a:gd name="connsiteY8-216" fmla="*/ 3916281 h 4092044"/>
              <a:gd name="connsiteX9-217" fmla="*/ 0 w 2658882"/>
              <a:gd name="connsiteY9-218" fmla="*/ 177803 h 4092044"/>
              <a:gd name="connsiteX10-219" fmla="*/ 62283 w 2658882"/>
              <a:gd name="connsiteY10-220" fmla="*/ 42612 h 4092044"/>
              <a:gd name="connsiteX0-221" fmla="*/ 62283 w 2658882"/>
              <a:gd name="connsiteY0-222" fmla="*/ 42612 h 4091915"/>
              <a:gd name="connsiteX1-223" fmla="*/ 205497 w 2658882"/>
              <a:gd name="connsiteY1-224" fmla="*/ 2144 h 4091915"/>
              <a:gd name="connsiteX2-225" fmla="*/ 2508800 w 2658882"/>
              <a:gd name="connsiteY2-226" fmla="*/ 365375 h 4091915"/>
              <a:gd name="connsiteX3-227" fmla="*/ 2658882 w 2658882"/>
              <a:gd name="connsiteY3-228" fmla="*/ 541004 h 4091915"/>
              <a:gd name="connsiteX4-229" fmla="*/ 2658882 w 2658882"/>
              <a:gd name="connsiteY4-230" fmla="*/ 3553052 h 4091915"/>
              <a:gd name="connsiteX5-231" fmla="*/ 2508776 w 2658882"/>
              <a:gd name="connsiteY5-232" fmla="*/ 3728684 h 4091915"/>
              <a:gd name="connsiteX6-233" fmla="*/ 205473 w 2658882"/>
              <a:gd name="connsiteY6-234" fmla="*/ 4091915 h 4091915"/>
              <a:gd name="connsiteX7-235" fmla="*/ 62283 w 2658882"/>
              <a:gd name="connsiteY7-236" fmla="*/ 4051443 h 4091915"/>
              <a:gd name="connsiteX8-237" fmla="*/ 0 w 2658882"/>
              <a:gd name="connsiteY8-238" fmla="*/ 3916281 h 4091915"/>
              <a:gd name="connsiteX9-239" fmla="*/ 0 w 2658882"/>
              <a:gd name="connsiteY9-240" fmla="*/ 177803 h 4091915"/>
              <a:gd name="connsiteX10-241" fmla="*/ 62283 w 2658882"/>
              <a:gd name="connsiteY10-242" fmla="*/ 42612 h 4091915"/>
              <a:gd name="connsiteX0-243" fmla="*/ 62283 w 2658882"/>
              <a:gd name="connsiteY0-244" fmla="*/ 42612 h 4092475"/>
              <a:gd name="connsiteX1-245" fmla="*/ 205497 w 2658882"/>
              <a:gd name="connsiteY1-246" fmla="*/ 2144 h 4092475"/>
              <a:gd name="connsiteX2-247" fmla="*/ 2508800 w 2658882"/>
              <a:gd name="connsiteY2-248" fmla="*/ 365375 h 4092475"/>
              <a:gd name="connsiteX3-249" fmla="*/ 2658882 w 2658882"/>
              <a:gd name="connsiteY3-250" fmla="*/ 541004 h 4092475"/>
              <a:gd name="connsiteX4-251" fmla="*/ 2658882 w 2658882"/>
              <a:gd name="connsiteY4-252" fmla="*/ 3553052 h 4092475"/>
              <a:gd name="connsiteX5-253" fmla="*/ 2508776 w 2658882"/>
              <a:gd name="connsiteY5-254" fmla="*/ 3728684 h 4092475"/>
              <a:gd name="connsiteX6-255" fmla="*/ 205473 w 2658882"/>
              <a:gd name="connsiteY6-256" fmla="*/ 4091915 h 4092475"/>
              <a:gd name="connsiteX7-257" fmla="*/ 62283 w 2658882"/>
              <a:gd name="connsiteY7-258" fmla="*/ 4051443 h 4092475"/>
              <a:gd name="connsiteX8-259" fmla="*/ 0 w 2658882"/>
              <a:gd name="connsiteY8-260" fmla="*/ 3916281 h 4092475"/>
              <a:gd name="connsiteX9-261" fmla="*/ 0 w 2658882"/>
              <a:gd name="connsiteY9-262" fmla="*/ 177803 h 4092475"/>
              <a:gd name="connsiteX10-263" fmla="*/ 62283 w 2658882"/>
              <a:gd name="connsiteY10-264" fmla="*/ 42612 h 4092475"/>
              <a:gd name="connsiteX0-265" fmla="*/ 62283 w 2658882"/>
              <a:gd name="connsiteY0-266" fmla="*/ 42612 h 4094059"/>
              <a:gd name="connsiteX1-267" fmla="*/ 205497 w 2658882"/>
              <a:gd name="connsiteY1-268" fmla="*/ 2144 h 4094059"/>
              <a:gd name="connsiteX2-269" fmla="*/ 2508800 w 2658882"/>
              <a:gd name="connsiteY2-270" fmla="*/ 365375 h 4094059"/>
              <a:gd name="connsiteX3-271" fmla="*/ 2658882 w 2658882"/>
              <a:gd name="connsiteY3-272" fmla="*/ 541004 h 4094059"/>
              <a:gd name="connsiteX4-273" fmla="*/ 2658882 w 2658882"/>
              <a:gd name="connsiteY4-274" fmla="*/ 3553052 h 4094059"/>
              <a:gd name="connsiteX5-275" fmla="*/ 2508776 w 2658882"/>
              <a:gd name="connsiteY5-276" fmla="*/ 3728684 h 4094059"/>
              <a:gd name="connsiteX6-277" fmla="*/ 205473 w 2658882"/>
              <a:gd name="connsiteY6-278" fmla="*/ 4091915 h 4094059"/>
              <a:gd name="connsiteX7-279" fmla="*/ 62283 w 2658882"/>
              <a:gd name="connsiteY7-280" fmla="*/ 4051443 h 4094059"/>
              <a:gd name="connsiteX8-281" fmla="*/ 0 w 2658882"/>
              <a:gd name="connsiteY8-282" fmla="*/ 3916281 h 4094059"/>
              <a:gd name="connsiteX9-283" fmla="*/ 0 w 2658882"/>
              <a:gd name="connsiteY9-284" fmla="*/ 177803 h 4094059"/>
              <a:gd name="connsiteX10-285" fmla="*/ 62283 w 2658882"/>
              <a:gd name="connsiteY10-286" fmla="*/ 42612 h 4094059"/>
              <a:gd name="connsiteX0-287" fmla="*/ 62283 w 2658882"/>
              <a:gd name="connsiteY0-288" fmla="*/ 42612 h 4094059"/>
              <a:gd name="connsiteX1-289" fmla="*/ 205497 w 2658882"/>
              <a:gd name="connsiteY1-290" fmla="*/ 2144 h 4094059"/>
              <a:gd name="connsiteX2-291" fmla="*/ 2508800 w 2658882"/>
              <a:gd name="connsiteY2-292" fmla="*/ 365375 h 4094059"/>
              <a:gd name="connsiteX3-293" fmla="*/ 2658882 w 2658882"/>
              <a:gd name="connsiteY3-294" fmla="*/ 541004 h 4094059"/>
              <a:gd name="connsiteX4-295" fmla="*/ 2658882 w 2658882"/>
              <a:gd name="connsiteY4-296" fmla="*/ 3553052 h 4094059"/>
              <a:gd name="connsiteX5-297" fmla="*/ 2508776 w 2658882"/>
              <a:gd name="connsiteY5-298" fmla="*/ 3728684 h 4094059"/>
              <a:gd name="connsiteX6-299" fmla="*/ 205473 w 2658882"/>
              <a:gd name="connsiteY6-300" fmla="*/ 4091915 h 4094059"/>
              <a:gd name="connsiteX7-301" fmla="*/ 62283 w 2658882"/>
              <a:gd name="connsiteY7-302" fmla="*/ 4051443 h 4094059"/>
              <a:gd name="connsiteX8-303" fmla="*/ 0 w 2658882"/>
              <a:gd name="connsiteY8-304" fmla="*/ 3916281 h 4094059"/>
              <a:gd name="connsiteX9-305" fmla="*/ 0 w 2658882"/>
              <a:gd name="connsiteY9-306" fmla="*/ 177803 h 4094059"/>
              <a:gd name="connsiteX10-307" fmla="*/ 62283 w 2658882"/>
              <a:gd name="connsiteY10-308" fmla="*/ 42612 h 4094059"/>
              <a:gd name="connsiteX0-309" fmla="*/ 62283 w 2658882"/>
              <a:gd name="connsiteY0-310" fmla="*/ 42612 h 4094059"/>
              <a:gd name="connsiteX1-311" fmla="*/ 205497 w 2658882"/>
              <a:gd name="connsiteY1-312" fmla="*/ 2144 h 4094059"/>
              <a:gd name="connsiteX2-313" fmla="*/ 2508800 w 2658882"/>
              <a:gd name="connsiteY2-314" fmla="*/ 365375 h 4094059"/>
              <a:gd name="connsiteX3-315" fmla="*/ 2658882 w 2658882"/>
              <a:gd name="connsiteY3-316" fmla="*/ 541004 h 4094059"/>
              <a:gd name="connsiteX4-317" fmla="*/ 2658882 w 2658882"/>
              <a:gd name="connsiteY4-318" fmla="*/ 3553052 h 4094059"/>
              <a:gd name="connsiteX5-319" fmla="*/ 2508776 w 2658882"/>
              <a:gd name="connsiteY5-320" fmla="*/ 3728684 h 4094059"/>
              <a:gd name="connsiteX6-321" fmla="*/ 205473 w 2658882"/>
              <a:gd name="connsiteY6-322" fmla="*/ 4091915 h 4094059"/>
              <a:gd name="connsiteX7-323" fmla="*/ 62283 w 2658882"/>
              <a:gd name="connsiteY7-324" fmla="*/ 4051443 h 4094059"/>
              <a:gd name="connsiteX8-325" fmla="*/ 0 w 2658882"/>
              <a:gd name="connsiteY8-326" fmla="*/ 3916281 h 4094059"/>
              <a:gd name="connsiteX9-327" fmla="*/ 0 w 2658882"/>
              <a:gd name="connsiteY9-328" fmla="*/ 177803 h 4094059"/>
              <a:gd name="connsiteX10-329" fmla="*/ 62283 w 2658882"/>
              <a:gd name="connsiteY10-330" fmla="*/ 42612 h 4094059"/>
              <a:gd name="connsiteX0-331" fmla="*/ 62283 w 2658882"/>
              <a:gd name="connsiteY0-332" fmla="*/ 42612 h 4094059"/>
              <a:gd name="connsiteX1-333" fmla="*/ 205497 w 2658882"/>
              <a:gd name="connsiteY1-334" fmla="*/ 2144 h 4094059"/>
              <a:gd name="connsiteX2-335" fmla="*/ 2508800 w 2658882"/>
              <a:gd name="connsiteY2-336" fmla="*/ 365375 h 4094059"/>
              <a:gd name="connsiteX3-337" fmla="*/ 2658882 w 2658882"/>
              <a:gd name="connsiteY3-338" fmla="*/ 541004 h 4094059"/>
              <a:gd name="connsiteX4-339" fmla="*/ 2658882 w 2658882"/>
              <a:gd name="connsiteY4-340" fmla="*/ 3553052 h 4094059"/>
              <a:gd name="connsiteX5-341" fmla="*/ 2508776 w 2658882"/>
              <a:gd name="connsiteY5-342" fmla="*/ 3728684 h 4094059"/>
              <a:gd name="connsiteX6-343" fmla="*/ 205473 w 2658882"/>
              <a:gd name="connsiteY6-344" fmla="*/ 4091915 h 4094059"/>
              <a:gd name="connsiteX7-345" fmla="*/ 62283 w 2658882"/>
              <a:gd name="connsiteY7-346" fmla="*/ 4051443 h 4094059"/>
              <a:gd name="connsiteX8-347" fmla="*/ 0 w 2658882"/>
              <a:gd name="connsiteY8-348" fmla="*/ 3916281 h 4094059"/>
              <a:gd name="connsiteX9-349" fmla="*/ 0 w 2658882"/>
              <a:gd name="connsiteY9-350" fmla="*/ 177803 h 4094059"/>
              <a:gd name="connsiteX10-351" fmla="*/ 62283 w 2658882"/>
              <a:gd name="connsiteY10-352" fmla="*/ 42612 h 4094059"/>
              <a:gd name="connsiteX0-353" fmla="*/ 62283 w 2658882"/>
              <a:gd name="connsiteY0-354" fmla="*/ 42612 h 4094059"/>
              <a:gd name="connsiteX1-355" fmla="*/ 205497 w 2658882"/>
              <a:gd name="connsiteY1-356" fmla="*/ 2144 h 4094059"/>
              <a:gd name="connsiteX2-357" fmla="*/ 2508800 w 2658882"/>
              <a:gd name="connsiteY2-358" fmla="*/ 365375 h 4094059"/>
              <a:gd name="connsiteX3-359" fmla="*/ 2658882 w 2658882"/>
              <a:gd name="connsiteY3-360" fmla="*/ 541004 h 4094059"/>
              <a:gd name="connsiteX4-361" fmla="*/ 2658882 w 2658882"/>
              <a:gd name="connsiteY4-362" fmla="*/ 3553052 h 4094059"/>
              <a:gd name="connsiteX5-363" fmla="*/ 2508776 w 2658882"/>
              <a:gd name="connsiteY5-364" fmla="*/ 3728684 h 4094059"/>
              <a:gd name="connsiteX6-365" fmla="*/ 205473 w 2658882"/>
              <a:gd name="connsiteY6-366" fmla="*/ 4091915 h 4094059"/>
              <a:gd name="connsiteX7-367" fmla="*/ 62283 w 2658882"/>
              <a:gd name="connsiteY7-368" fmla="*/ 4051443 h 4094059"/>
              <a:gd name="connsiteX8-369" fmla="*/ 0 w 2658882"/>
              <a:gd name="connsiteY8-370" fmla="*/ 3916281 h 4094059"/>
              <a:gd name="connsiteX9-371" fmla="*/ 0 w 2658882"/>
              <a:gd name="connsiteY9-372" fmla="*/ 177803 h 4094059"/>
              <a:gd name="connsiteX10-373" fmla="*/ 62283 w 2658882"/>
              <a:gd name="connsiteY10-374" fmla="*/ 42612 h 4094059"/>
              <a:gd name="connsiteX0-375" fmla="*/ 62283 w 2658882"/>
              <a:gd name="connsiteY0-376" fmla="*/ 42612 h 4094059"/>
              <a:gd name="connsiteX1-377" fmla="*/ 205497 w 2658882"/>
              <a:gd name="connsiteY1-378" fmla="*/ 2144 h 4094059"/>
              <a:gd name="connsiteX2-379" fmla="*/ 2508800 w 2658882"/>
              <a:gd name="connsiteY2-380" fmla="*/ 365375 h 4094059"/>
              <a:gd name="connsiteX3-381" fmla="*/ 2658882 w 2658882"/>
              <a:gd name="connsiteY3-382" fmla="*/ 541004 h 4094059"/>
              <a:gd name="connsiteX4-383" fmla="*/ 2658882 w 2658882"/>
              <a:gd name="connsiteY4-384" fmla="*/ 3553052 h 4094059"/>
              <a:gd name="connsiteX5-385" fmla="*/ 2508776 w 2658882"/>
              <a:gd name="connsiteY5-386" fmla="*/ 3728684 h 4094059"/>
              <a:gd name="connsiteX6-387" fmla="*/ 205473 w 2658882"/>
              <a:gd name="connsiteY6-388" fmla="*/ 4091915 h 4094059"/>
              <a:gd name="connsiteX7-389" fmla="*/ 62283 w 2658882"/>
              <a:gd name="connsiteY7-390" fmla="*/ 4051443 h 4094059"/>
              <a:gd name="connsiteX8-391" fmla="*/ 0 w 2658882"/>
              <a:gd name="connsiteY8-392" fmla="*/ 3916281 h 4094059"/>
              <a:gd name="connsiteX9-393" fmla="*/ 0 w 2658882"/>
              <a:gd name="connsiteY9-394" fmla="*/ 177803 h 4094059"/>
              <a:gd name="connsiteX10-395" fmla="*/ 62283 w 2658882"/>
              <a:gd name="connsiteY10-396" fmla="*/ 42612 h 40940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658882" h="4094059">
                <a:moveTo>
                  <a:pt x="62283" y="42612"/>
                </a:moveTo>
                <a:cubicBezTo>
                  <a:pt x="101616" y="8995"/>
                  <a:pt x="154387" y="-5916"/>
                  <a:pt x="205497" y="2144"/>
                </a:cubicBezTo>
                <a:cubicBezTo>
                  <a:pt x="205497" y="2144"/>
                  <a:pt x="2508800" y="365375"/>
                  <a:pt x="2508800" y="365375"/>
                </a:cubicBezTo>
                <a:cubicBezTo>
                  <a:pt x="2599348" y="379655"/>
                  <a:pt x="2658882" y="449336"/>
                  <a:pt x="2658882" y="541004"/>
                </a:cubicBezTo>
                <a:cubicBezTo>
                  <a:pt x="2658882" y="541004"/>
                  <a:pt x="2658882" y="3553052"/>
                  <a:pt x="2658882" y="3553052"/>
                </a:cubicBezTo>
                <a:cubicBezTo>
                  <a:pt x="2658882" y="3644720"/>
                  <a:pt x="2599325" y="3714404"/>
                  <a:pt x="2508776" y="3728684"/>
                </a:cubicBezTo>
                <a:cubicBezTo>
                  <a:pt x="2508776" y="3728684"/>
                  <a:pt x="205473" y="4091915"/>
                  <a:pt x="205473" y="4091915"/>
                </a:cubicBezTo>
                <a:cubicBezTo>
                  <a:pt x="154364" y="4099976"/>
                  <a:pt x="101616" y="4085060"/>
                  <a:pt x="62283" y="4051443"/>
                </a:cubicBezTo>
                <a:cubicBezTo>
                  <a:pt x="22950" y="4017828"/>
                  <a:pt x="0" y="3968024"/>
                  <a:pt x="0" y="3916281"/>
                </a:cubicBezTo>
                <a:cubicBezTo>
                  <a:pt x="0" y="3916282"/>
                  <a:pt x="0" y="177804"/>
                  <a:pt x="0" y="177803"/>
                </a:cubicBezTo>
                <a:cubicBezTo>
                  <a:pt x="0" y="126063"/>
                  <a:pt x="22950" y="76228"/>
                  <a:pt x="62283" y="42612"/>
                </a:cubicBezTo>
                <a:close/>
              </a:path>
            </a:pathLst>
          </a:custGeom>
          <a:gradFill flip="none" rotWithShape="1">
            <a:gsLst>
              <a:gs pos="90000">
                <a:schemeClr val="accent1"/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  <a:effectLst/>
        </p:spPr>
        <p:txBody>
          <a:bodyPr rtlCol="0" anchor="ctr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7"/>
            </p:custDataLst>
          </p:nvPr>
        </p:nvSpPr>
        <p:spPr>
          <a:xfrm>
            <a:off x="8258810" y="2898140"/>
            <a:ext cx="2038985" cy="33782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</a:rPr>
              <a:t>超高厚度</a:t>
            </a:r>
            <a:endParaRPr lang="zh-CN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1999615" y="3657600"/>
            <a:ext cx="1975485" cy="163512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L="285750" indent="-285750">
              <a:lnSpc>
                <a:spcPct val="130000"/>
              </a:lnSpc>
              <a:buSzPct val="75000"/>
              <a:buFont typeface="Wingdings" panose="05000000000000000000" charset="0"/>
              <a:buChar char="n"/>
              <a:defRPr sz="1400" kern="0" spc="0">
                <a:ln>
                  <a:noFill/>
                  <a:prstDash val="sysDot"/>
                </a:ln>
                <a:solidFill>
                  <a:schemeClr val="bg1"/>
                </a:solidFill>
                <a:latin typeface="+mn-ea"/>
              </a:defRPr>
            </a:lvl1pPr>
          </a:lstStyle>
          <a:p>
            <a:pPr fontAlgn="auto">
              <a:spcBef>
                <a:spcPts val="2100"/>
              </a:spcBef>
            </a:pPr>
            <a:r>
              <a:rPr lang="zh-CN" altLang="en-US" sz="2400" dirty="0">
                <a:solidFill>
                  <a:srgbClr val="FFFFFF"/>
                </a:solidFill>
                <a:sym typeface="+mn-ea"/>
              </a:rPr>
              <a:t>如散热器，选择出光快，稳定性强的药水</a:t>
            </a:r>
            <a:endParaRPr lang="zh-CN" altLang="en-US" sz="2400" dirty="0">
              <a:solidFill>
                <a:srgbClr val="FFFFFF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5107940" y="3657600"/>
            <a:ext cx="1975485" cy="163512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L="285750" indent="-285750">
              <a:lnSpc>
                <a:spcPct val="130000"/>
              </a:lnSpc>
              <a:buSzPct val="75000"/>
              <a:buFont typeface="Wingdings" panose="05000000000000000000" charset="0"/>
              <a:buChar char="n"/>
              <a:defRPr sz="1400" kern="0" spc="0">
                <a:ln>
                  <a:noFill/>
                  <a:prstDash val="sysDot"/>
                </a:ln>
                <a:solidFill>
                  <a:schemeClr val="bg1"/>
                </a:solidFill>
                <a:latin typeface="+mn-ea"/>
              </a:defRPr>
            </a:lvl1pPr>
          </a:lstStyle>
          <a:p>
            <a:pPr lvl="0" algn="l">
              <a:spcBef>
                <a:spcPts val="2100"/>
              </a:spcBef>
              <a:buClrTx/>
            </a:pPr>
            <a:r>
              <a:rPr lang="en-US" altLang="zh-CN" sz="2400" dirty="0">
                <a:solidFill>
                  <a:srgbClr val="FFFFFF"/>
                </a:solidFill>
                <a:sym typeface="+mn-ea"/>
              </a:rPr>
              <a:t>10um</a:t>
            </a:r>
            <a:r>
              <a:rPr lang="zh-CN" altLang="en-US" sz="2400" dirty="0">
                <a:solidFill>
                  <a:srgbClr val="FFFFFF"/>
                </a:solidFill>
                <a:sym typeface="+mn-ea"/>
              </a:rPr>
              <a:t>以下：选择稳定性一般的药水</a:t>
            </a:r>
            <a:endParaRPr lang="zh-CN" altLang="en-US" sz="2400" dirty="0">
              <a:solidFill>
                <a:srgbClr val="FFFFFF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8261350" y="3657600"/>
            <a:ext cx="1975485" cy="163512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defPPr>
              <a:defRPr lang="zh-CN"/>
            </a:defPPr>
            <a:lvl1pPr marL="285750" indent="-285750">
              <a:lnSpc>
                <a:spcPct val="130000"/>
              </a:lnSpc>
              <a:buSzPct val="75000"/>
              <a:buFont typeface="Wingdings" panose="05000000000000000000" charset="0"/>
              <a:buChar char="n"/>
              <a:defRPr sz="1400" kern="0" spc="0">
                <a:ln>
                  <a:noFill/>
                  <a:prstDash val="sysDot"/>
                </a:ln>
                <a:solidFill>
                  <a:schemeClr val="bg1"/>
                </a:solidFill>
                <a:latin typeface="+mn-ea"/>
              </a:defRPr>
            </a:lvl1pPr>
          </a:lstStyle>
          <a:p>
            <a:pPr fontAlgn="auto">
              <a:spcBef>
                <a:spcPts val="2100"/>
              </a:spcBef>
            </a:pPr>
            <a:r>
              <a:rPr lang="en-US" altLang="zh-CN" sz="2400" dirty="0">
                <a:solidFill>
                  <a:srgbClr val="FFFFFF"/>
                </a:solidFill>
                <a:sym typeface="+mn-ea"/>
              </a:rPr>
              <a:t>20</a:t>
            </a:r>
            <a:r>
              <a:rPr lang="zh-CN" altLang="en-US" sz="2400" dirty="0">
                <a:solidFill>
                  <a:srgbClr val="FFFFFF"/>
                </a:solidFill>
                <a:sym typeface="+mn-ea"/>
              </a:rPr>
              <a:t>微米甚至更高</a:t>
            </a:r>
            <a:r>
              <a:rPr lang="zh-CN" altLang="en-US" dirty="0">
                <a:solidFill>
                  <a:srgbClr val="FFFFFF"/>
                </a:solidFill>
                <a:sym typeface="+mn-ea"/>
              </a:rPr>
              <a:t>：</a:t>
            </a:r>
            <a:r>
              <a:rPr lang="zh-CN" altLang="en-US" sz="2400" dirty="0">
                <a:solidFill>
                  <a:srgbClr val="FFFFFF"/>
                </a:solidFill>
                <a:sym typeface="+mn-ea"/>
              </a:rPr>
              <a:t>选择稳定剂低的，低参数操作</a:t>
            </a:r>
            <a:endParaRPr lang="zh-CN" altLang="en-US" sz="2400" dirty="0">
              <a:solidFill>
                <a:srgbClr val="FFFFFF"/>
              </a:solidFill>
              <a:sym typeface="+mn-ea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多边形: 形状 17"/>
          <p:cNvSpPr/>
          <p:nvPr>
            <p:custDataLst>
              <p:tags r:id="rId1"/>
            </p:custDataLst>
          </p:nvPr>
        </p:nvSpPr>
        <p:spPr>
          <a:xfrm>
            <a:off x="6452145" y="2138824"/>
            <a:ext cx="4974928" cy="3519374"/>
          </a:xfrm>
          <a:custGeom>
            <a:avLst/>
            <a:gdLst>
              <a:gd name="connsiteX0" fmla="*/ 4776390 w 4954194"/>
              <a:gd name="connsiteY0" fmla="*/ 0 h 3519374"/>
              <a:gd name="connsiteX1" fmla="*/ 1275648 w 4954194"/>
              <a:gd name="connsiteY1" fmla="*/ 0 h 3519374"/>
              <a:gd name="connsiteX2" fmla="*/ 1130414 w 4954194"/>
              <a:gd name="connsiteY2" fmla="*/ 75212 h 3519374"/>
              <a:gd name="connsiteX3" fmla="*/ 12980 w 4954194"/>
              <a:gd name="connsiteY3" fmla="*/ 1657097 h 3519374"/>
              <a:gd name="connsiteX4" fmla="*/ 12971 w 4954194"/>
              <a:gd name="connsiteY4" fmla="*/ 1862264 h 3519374"/>
              <a:gd name="connsiteX5" fmla="*/ 1130405 w 4954194"/>
              <a:gd name="connsiteY5" fmla="*/ 3444150 h 3519374"/>
              <a:gd name="connsiteX6" fmla="*/ 1275627 w 4954194"/>
              <a:gd name="connsiteY6" fmla="*/ 3519374 h 3519374"/>
              <a:gd name="connsiteX7" fmla="*/ 4776369 w 4954194"/>
              <a:gd name="connsiteY7" fmla="*/ 3519374 h 3519374"/>
              <a:gd name="connsiteX8" fmla="*/ 4954194 w 4954194"/>
              <a:gd name="connsiteY8" fmla="*/ 3341570 h 3519374"/>
              <a:gd name="connsiteX9" fmla="*/ 4954194 w 4954194"/>
              <a:gd name="connsiteY9" fmla="*/ 177754 h 3519374"/>
              <a:gd name="connsiteX10" fmla="*/ 4776390 w 4954194"/>
              <a:gd name="connsiteY10" fmla="*/ 0 h 3519374"/>
              <a:gd name="connsiteX0-1" fmla="*/ 4776390 w 4954194"/>
              <a:gd name="connsiteY0-2" fmla="*/ 0 h 3519374"/>
              <a:gd name="connsiteX1-3" fmla="*/ 1275648 w 4954194"/>
              <a:gd name="connsiteY1-4" fmla="*/ 0 h 3519374"/>
              <a:gd name="connsiteX2-5" fmla="*/ 1130414 w 4954194"/>
              <a:gd name="connsiteY2-6" fmla="*/ 75212 h 3519374"/>
              <a:gd name="connsiteX3-7" fmla="*/ 12980 w 4954194"/>
              <a:gd name="connsiteY3-8" fmla="*/ 1657097 h 3519374"/>
              <a:gd name="connsiteX4-9" fmla="*/ 12971 w 4954194"/>
              <a:gd name="connsiteY4-10" fmla="*/ 1862264 h 3519374"/>
              <a:gd name="connsiteX5-11" fmla="*/ 1130405 w 4954194"/>
              <a:gd name="connsiteY5-12" fmla="*/ 3444150 h 3519374"/>
              <a:gd name="connsiteX6-13" fmla="*/ 1275627 w 4954194"/>
              <a:gd name="connsiteY6-14" fmla="*/ 3519374 h 3519374"/>
              <a:gd name="connsiteX7-15" fmla="*/ 4776369 w 4954194"/>
              <a:gd name="connsiteY7-16" fmla="*/ 3519374 h 3519374"/>
              <a:gd name="connsiteX8-17" fmla="*/ 4954194 w 4954194"/>
              <a:gd name="connsiteY8-18" fmla="*/ 3341570 h 3519374"/>
              <a:gd name="connsiteX9-19" fmla="*/ 4954194 w 4954194"/>
              <a:gd name="connsiteY9-20" fmla="*/ 177754 h 3519374"/>
              <a:gd name="connsiteX10-21" fmla="*/ 4776390 w 4954194"/>
              <a:gd name="connsiteY10-22" fmla="*/ 0 h 3519374"/>
              <a:gd name="connsiteX0-23" fmla="*/ 4776390 w 4954194"/>
              <a:gd name="connsiteY0-24" fmla="*/ 0 h 3519374"/>
              <a:gd name="connsiteX1-25" fmla="*/ 1275648 w 4954194"/>
              <a:gd name="connsiteY1-26" fmla="*/ 0 h 3519374"/>
              <a:gd name="connsiteX2-27" fmla="*/ 1130414 w 4954194"/>
              <a:gd name="connsiteY2-28" fmla="*/ 75212 h 3519374"/>
              <a:gd name="connsiteX3-29" fmla="*/ 12980 w 4954194"/>
              <a:gd name="connsiteY3-30" fmla="*/ 1657097 h 3519374"/>
              <a:gd name="connsiteX4-31" fmla="*/ 12971 w 4954194"/>
              <a:gd name="connsiteY4-32" fmla="*/ 1862264 h 3519374"/>
              <a:gd name="connsiteX5-33" fmla="*/ 1130405 w 4954194"/>
              <a:gd name="connsiteY5-34" fmla="*/ 3444150 h 3519374"/>
              <a:gd name="connsiteX6-35" fmla="*/ 1275627 w 4954194"/>
              <a:gd name="connsiteY6-36" fmla="*/ 3519374 h 3519374"/>
              <a:gd name="connsiteX7-37" fmla="*/ 4776369 w 4954194"/>
              <a:gd name="connsiteY7-38" fmla="*/ 3519374 h 3519374"/>
              <a:gd name="connsiteX8-39" fmla="*/ 4954194 w 4954194"/>
              <a:gd name="connsiteY8-40" fmla="*/ 3341570 h 3519374"/>
              <a:gd name="connsiteX9-41" fmla="*/ 4954194 w 4954194"/>
              <a:gd name="connsiteY9-42" fmla="*/ 177754 h 3519374"/>
              <a:gd name="connsiteX10-43" fmla="*/ 4776390 w 4954194"/>
              <a:gd name="connsiteY10-44" fmla="*/ 0 h 3519374"/>
              <a:gd name="connsiteX0-45" fmla="*/ 4776390 w 4954194"/>
              <a:gd name="connsiteY0-46" fmla="*/ 0 h 3519374"/>
              <a:gd name="connsiteX1-47" fmla="*/ 1275648 w 4954194"/>
              <a:gd name="connsiteY1-48" fmla="*/ 0 h 3519374"/>
              <a:gd name="connsiteX2-49" fmla="*/ 1130414 w 4954194"/>
              <a:gd name="connsiteY2-50" fmla="*/ 75212 h 3519374"/>
              <a:gd name="connsiteX3-51" fmla="*/ 12980 w 4954194"/>
              <a:gd name="connsiteY3-52" fmla="*/ 1657097 h 3519374"/>
              <a:gd name="connsiteX4-53" fmla="*/ 12971 w 4954194"/>
              <a:gd name="connsiteY4-54" fmla="*/ 1862264 h 3519374"/>
              <a:gd name="connsiteX5-55" fmla="*/ 1130405 w 4954194"/>
              <a:gd name="connsiteY5-56" fmla="*/ 3444150 h 3519374"/>
              <a:gd name="connsiteX6-57" fmla="*/ 1275627 w 4954194"/>
              <a:gd name="connsiteY6-58" fmla="*/ 3519374 h 3519374"/>
              <a:gd name="connsiteX7-59" fmla="*/ 4776369 w 4954194"/>
              <a:gd name="connsiteY7-60" fmla="*/ 3519374 h 3519374"/>
              <a:gd name="connsiteX8-61" fmla="*/ 4954194 w 4954194"/>
              <a:gd name="connsiteY8-62" fmla="*/ 3341570 h 3519374"/>
              <a:gd name="connsiteX9-63" fmla="*/ 4954194 w 4954194"/>
              <a:gd name="connsiteY9-64" fmla="*/ 177754 h 3519374"/>
              <a:gd name="connsiteX10-65" fmla="*/ 4776390 w 4954194"/>
              <a:gd name="connsiteY10-66" fmla="*/ 0 h 3519374"/>
              <a:gd name="connsiteX0-67" fmla="*/ 4776390 w 4954194"/>
              <a:gd name="connsiteY0-68" fmla="*/ 0 h 3519374"/>
              <a:gd name="connsiteX1-69" fmla="*/ 1275648 w 4954194"/>
              <a:gd name="connsiteY1-70" fmla="*/ 0 h 3519374"/>
              <a:gd name="connsiteX2-71" fmla="*/ 1130414 w 4954194"/>
              <a:gd name="connsiteY2-72" fmla="*/ 75212 h 3519374"/>
              <a:gd name="connsiteX3-73" fmla="*/ 12980 w 4954194"/>
              <a:gd name="connsiteY3-74" fmla="*/ 1657097 h 3519374"/>
              <a:gd name="connsiteX4-75" fmla="*/ 12971 w 4954194"/>
              <a:gd name="connsiteY4-76" fmla="*/ 1862264 h 3519374"/>
              <a:gd name="connsiteX5-77" fmla="*/ 1130405 w 4954194"/>
              <a:gd name="connsiteY5-78" fmla="*/ 3444150 h 3519374"/>
              <a:gd name="connsiteX6-79" fmla="*/ 1275627 w 4954194"/>
              <a:gd name="connsiteY6-80" fmla="*/ 3519374 h 3519374"/>
              <a:gd name="connsiteX7-81" fmla="*/ 4776369 w 4954194"/>
              <a:gd name="connsiteY7-82" fmla="*/ 3519374 h 3519374"/>
              <a:gd name="connsiteX8-83" fmla="*/ 4954194 w 4954194"/>
              <a:gd name="connsiteY8-84" fmla="*/ 3341570 h 3519374"/>
              <a:gd name="connsiteX9-85" fmla="*/ 4954194 w 4954194"/>
              <a:gd name="connsiteY9-86" fmla="*/ 177754 h 3519374"/>
              <a:gd name="connsiteX10-87" fmla="*/ 4776390 w 4954194"/>
              <a:gd name="connsiteY10-88" fmla="*/ 0 h 3519374"/>
              <a:gd name="connsiteX0-89" fmla="*/ 4776390 w 4954194"/>
              <a:gd name="connsiteY0-90" fmla="*/ 0 h 3519374"/>
              <a:gd name="connsiteX1-91" fmla="*/ 1275648 w 4954194"/>
              <a:gd name="connsiteY1-92" fmla="*/ 0 h 3519374"/>
              <a:gd name="connsiteX2-93" fmla="*/ 1130414 w 4954194"/>
              <a:gd name="connsiteY2-94" fmla="*/ 75212 h 3519374"/>
              <a:gd name="connsiteX3-95" fmla="*/ 12980 w 4954194"/>
              <a:gd name="connsiteY3-96" fmla="*/ 1657097 h 3519374"/>
              <a:gd name="connsiteX4-97" fmla="*/ 12971 w 4954194"/>
              <a:gd name="connsiteY4-98" fmla="*/ 1862264 h 3519374"/>
              <a:gd name="connsiteX5-99" fmla="*/ 1130405 w 4954194"/>
              <a:gd name="connsiteY5-100" fmla="*/ 3444150 h 3519374"/>
              <a:gd name="connsiteX6-101" fmla="*/ 1275627 w 4954194"/>
              <a:gd name="connsiteY6-102" fmla="*/ 3519374 h 3519374"/>
              <a:gd name="connsiteX7-103" fmla="*/ 4776369 w 4954194"/>
              <a:gd name="connsiteY7-104" fmla="*/ 3519374 h 3519374"/>
              <a:gd name="connsiteX8-105" fmla="*/ 4954194 w 4954194"/>
              <a:gd name="connsiteY8-106" fmla="*/ 3341570 h 3519374"/>
              <a:gd name="connsiteX9-107" fmla="*/ 4954194 w 4954194"/>
              <a:gd name="connsiteY9-108" fmla="*/ 177754 h 3519374"/>
              <a:gd name="connsiteX10-109" fmla="*/ 4776390 w 4954194"/>
              <a:gd name="connsiteY10-110" fmla="*/ 0 h 3519374"/>
              <a:gd name="connsiteX0-111" fmla="*/ 4776386 w 4954190"/>
              <a:gd name="connsiteY0-112" fmla="*/ 0 h 3519374"/>
              <a:gd name="connsiteX1-113" fmla="*/ 1275644 w 4954190"/>
              <a:gd name="connsiteY1-114" fmla="*/ 0 h 3519374"/>
              <a:gd name="connsiteX2-115" fmla="*/ 1130410 w 4954190"/>
              <a:gd name="connsiteY2-116" fmla="*/ 75212 h 3519374"/>
              <a:gd name="connsiteX3-117" fmla="*/ 12976 w 4954190"/>
              <a:gd name="connsiteY3-118" fmla="*/ 1657097 h 3519374"/>
              <a:gd name="connsiteX4-119" fmla="*/ 12967 w 4954190"/>
              <a:gd name="connsiteY4-120" fmla="*/ 1862264 h 3519374"/>
              <a:gd name="connsiteX5-121" fmla="*/ 1130401 w 4954190"/>
              <a:gd name="connsiteY5-122" fmla="*/ 3444150 h 3519374"/>
              <a:gd name="connsiteX6-123" fmla="*/ 1275623 w 4954190"/>
              <a:gd name="connsiteY6-124" fmla="*/ 3519374 h 3519374"/>
              <a:gd name="connsiteX7-125" fmla="*/ 4776365 w 4954190"/>
              <a:gd name="connsiteY7-126" fmla="*/ 3519374 h 3519374"/>
              <a:gd name="connsiteX8-127" fmla="*/ 4954190 w 4954190"/>
              <a:gd name="connsiteY8-128" fmla="*/ 3341570 h 3519374"/>
              <a:gd name="connsiteX9-129" fmla="*/ 4954190 w 4954190"/>
              <a:gd name="connsiteY9-130" fmla="*/ 177754 h 3519374"/>
              <a:gd name="connsiteX10-131" fmla="*/ 4776386 w 4954190"/>
              <a:gd name="connsiteY10-132" fmla="*/ 0 h 3519374"/>
              <a:gd name="connsiteX0-133" fmla="*/ 4797124 w 4974928"/>
              <a:gd name="connsiteY0-134" fmla="*/ 0 h 3519374"/>
              <a:gd name="connsiteX1-135" fmla="*/ 1296382 w 4974928"/>
              <a:gd name="connsiteY1-136" fmla="*/ 0 h 3519374"/>
              <a:gd name="connsiteX2-137" fmla="*/ 1151148 w 4974928"/>
              <a:gd name="connsiteY2-138" fmla="*/ 75212 h 3519374"/>
              <a:gd name="connsiteX3-139" fmla="*/ 33714 w 4974928"/>
              <a:gd name="connsiteY3-140" fmla="*/ 1657097 h 3519374"/>
              <a:gd name="connsiteX4-141" fmla="*/ 33705 w 4974928"/>
              <a:gd name="connsiteY4-142" fmla="*/ 1862264 h 3519374"/>
              <a:gd name="connsiteX5-143" fmla="*/ 1151139 w 4974928"/>
              <a:gd name="connsiteY5-144" fmla="*/ 3444150 h 3519374"/>
              <a:gd name="connsiteX6-145" fmla="*/ 1296361 w 4974928"/>
              <a:gd name="connsiteY6-146" fmla="*/ 3519374 h 3519374"/>
              <a:gd name="connsiteX7-147" fmla="*/ 4797103 w 4974928"/>
              <a:gd name="connsiteY7-148" fmla="*/ 3519374 h 3519374"/>
              <a:gd name="connsiteX8-149" fmla="*/ 4974928 w 4974928"/>
              <a:gd name="connsiteY8-150" fmla="*/ 3341570 h 3519374"/>
              <a:gd name="connsiteX9-151" fmla="*/ 4974928 w 4974928"/>
              <a:gd name="connsiteY9-152" fmla="*/ 177754 h 3519374"/>
              <a:gd name="connsiteX10-153" fmla="*/ 4797124 w 4974928"/>
              <a:gd name="connsiteY10-154" fmla="*/ 0 h 3519374"/>
              <a:gd name="connsiteX0-155" fmla="*/ 4797124 w 4974928"/>
              <a:gd name="connsiteY0-156" fmla="*/ 0 h 3519374"/>
              <a:gd name="connsiteX1-157" fmla="*/ 1296382 w 4974928"/>
              <a:gd name="connsiteY1-158" fmla="*/ 0 h 3519374"/>
              <a:gd name="connsiteX2-159" fmla="*/ 1151148 w 4974928"/>
              <a:gd name="connsiteY2-160" fmla="*/ 75212 h 3519374"/>
              <a:gd name="connsiteX3-161" fmla="*/ 33714 w 4974928"/>
              <a:gd name="connsiteY3-162" fmla="*/ 1657097 h 3519374"/>
              <a:gd name="connsiteX4-163" fmla="*/ 33705 w 4974928"/>
              <a:gd name="connsiteY4-164" fmla="*/ 1862264 h 3519374"/>
              <a:gd name="connsiteX5-165" fmla="*/ 1151139 w 4974928"/>
              <a:gd name="connsiteY5-166" fmla="*/ 3444150 h 3519374"/>
              <a:gd name="connsiteX6-167" fmla="*/ 1296361 w 4974928"/>
              <a:gd name="connsiteY6-168" fmla="*/ 3519374 h 3519374"/>
              <a:gd name="connsiteX7-169" fmla="*/ 4797103 w 4974928"/>
              <a:gd name="connsiteY7-170" fmla="*/ 3519374 h 3519374"/>
              <a:gd name="connsiteX8-171" fmla="*/ 4974928 w 4974928"/>
              <a:gd name="connsiteY8-172" fmla="*/ 3341570 h 3519374"/>
              <a:gd name="connsiteX9-173" fmla="*/ 4974928 w 4974928"/>
              <a:gd name="connsiteY9-174" fmla="*/ 177754 h 3519374"/>
              <a:gd name="connsiteX10-175" fmla="*/ 4797124 w 4974928"/>
              <a:gd name="connsiteY10-176" fmla="*/ 0 h 3519374"/>
              <a:gd name="connsiteX0-177" fmla="*/ 4797124 w 4974928"/>
              <a:gd name="connsiteY0-178" fmla="*/ 0 h 3519374"/>
              <a:gd name="connsiteX1-179" fmla="*/ 1296382 w 4974928"/>
              <a:gd name="connsiteY1-180" fmla="*/ 0 h 3519374"/>
              <a:gd name="connsiteX2-181" fmla="*/ 1151148 w 4974928"/>
              <a:gd name="connsiteY2-182" fmla="*/ 75212 h 3519374"/>
              <a:gd name="connsiteX3-183" fmla="*/ 33714 w 4974928"/>
              <a:gd name="connsiteY3-184" fmla="*/ 1657097 h 3519374"/>
              <a:gd name="connsiteX4-185" fmla="*/ 33705 w 4974928"/>
              <a:gd name="connsiteY4-186" fmla="*/ 1862264 h 3519374"/>
              <a:gd name="connsiteX5-187" fmla="*/ 1151139 w 4974928"/>
              <a:gd name="connsiteY5-188" fmla="*/ 3444150 h 3519374"/>
              <a:gd name="connsiteX6-189" fmla="*/ 1296361 w 4974928"/>
              <a:gd name="connsiteY6-190" fmla="*/ 3519374 h 3519374"/>
              <a:gd name="connsiteX7-191" fmla="*/ 4797103 w 4974928"/>
              <a:gd name="connsiteY7-192" fmla="*/ 3519374 h 3519374"/>
              <a:gd name="connsiteX8-193" fmla="*/ 4974928 w 4974928"/>
              <a:gd name="connsiteY8-194" fmla="*/ 3341570 h 3519374"/>
              <a:gd name="connsiteX9-195" fmla="*/ 4974928 w 4974928"/>
              <a:gd name="connsiteY9-196" fmla="*/ 177754 h 3519374"/>
              <a:gd name="connsiteX10-197" fmla="*/ 4797124 w 4974928"/>
              <a:gd name="connsiteY10-198" fmla="*/ 0 h 3519374"/>
              <a:gd name="connsiteX0-199" fmla="*/ 4797124 w 4974928"/>
              <a:gd name="connsiteY0-200" fmla="*/ 0 h 3519374"/>
              <a:gd name="connsiteX1-201" fmla="*/ 1296382 w 4974928"/>
              <a:gd name="connsiteY1-202" fmla="*/ 0 h 3519374"/>
              <a:gd name="connsiteX2-203" fmla="*/ 1151148 w 4974928"/>
              <a:gd name="connsiteY2-204" fmla="*/ 75212 h 3519374"/>
              <a:gd name="connsiteX3-205" fmla="*/ 33714 w 4974928"/>
              <a:gd name="connsiteY3-206" fmla="*/ 1657097 h 3519374"/>
              <a:gd name="connsiteX4-207" fmla="*/ 33705 w 4974928"/>
              <a:gd name="connsiteY4-208" fmla="*/ 1862264 h 3519374"/>
              <a:gd name="connsiteX5-209" fmla="*/ 1151139 w 4974928"/>
              <a:gd name="connsiteY5-210" fmla="*/ 3444150 h 3519374"/>
              <a:gd name="connsiteX6-211" fmla="*/ 1296361 w 4974928"/>
              <a:gd name="connsiteY6-212" fmla="*/ 3519374 h 3519374"/>
              <a:gd name="connsiteX7-213" fmla="*/ 4797103 w 4974928"/>
              <a:gd name="connsiteY7-214" fmla="*/ 3519374 h 3519374"/>
              <a:gd name="connsiteX8-215" fmla="*/ 4974928 w 4974928"/>
              <a:gd name="connsiteY8-216" fmla="*/ 3341570 h 3519374"/>
              <a:gd name="connsiteX9-217" fmla="*/ 4974928 w 4974928"/>
              <a:gd name="connsiteY9-218" fmla="*/ 177754 h 3519374"/>
              <a:gd name="connsiteX10-219" fmla="*/ 4797124 w 4974928"/>
              <a:gd name="connsiteY10-220" fmla="*/ 0 h 3519374"/>
              <a:gd name="connsiteX0-221" fmla="*/ 4797124 w 4974928"/>
              <a:gd name="connsiteY0-222" fmla="*/ 0 h 3519374"/>
              <a:gd name="connsiteX1-223" fmla="*/ 1296382 w 4974928"/>
              <a:gd name="connsiteY1-224" fmla="*/ 0 h 3519374"/>
              <a:gd name="connsiteX2-225" fmla="*/ 1151148 w 4974928"/>
              <a:gd name="connsiteY2-226" fmla="*/ 75212 h 3519374"/>
              <a:gd name="connsiteX3-227" fmla="*/ 33714 w 4974928"/>
              <a:gd name="connsiteY3-228" fmla="*/ 1657097 h 3519374"/>
              <a:gd name="connsiteX4-229" fmla="*/ 33705 w 4974928"/>
              <a:gd name="connsiteY4-230" fmla="*/ 1862264 h 3519374"/>
              <a:gd name="connsiteX5-231" fmla="*/ 1151139 w 4974928"/>
              <a:gd name="connsiteY5-232" fmla="*/ 3444150 h 3519374"/>
              <a:gd name="connsiteX6-233" fmla="*/ 1296361 w 4974928"/>
              <a:gd name="connsiteY6-234" fmla="*/ 3519374 h 3519374"/>
              <a:gd name="connsiteX7-235" fmla="*/ 4797103 w 4974928"/>
              <a:gd name="connsiteY7-236" fmla="*/ 3519374 h 3519374"/>
              <a:gd name="connsiteX8-237" fmla="*/ 4974928 w 4974928"/>
              <a:gd name="connsiteY8-238" fmla="*/ 3341570 h 3519374"/>
              <a:gd name="connsiteX9-239" fmla="*/ 4974928 w 4974928"/>
              <a:gd name="connsiteY9-240" fmla="*/ 177754 h 3519374"/>
              <a:gd name="connsiteX10-241" fmla="*/ 4797124 w 4974928"/>
              <a:gd name="connsiteY10-242" fmla="*/ 0 h 3519374"/>
              <a:gd name="connsiteX0-243" fmla="*/ 4797124 w 4974928"/>
              <a:gd name="connsiteY0-244" fmla="*/ 0 h 3519374"/>
              <a:gd name="connsiteX1-245" fmla="*/ 1296382 w 4974928"/>
              <a:gd name="connsiteY1-246" fmla="*/ 0 h 3519374"/>
              <a:gd name="connsiteX2-247" fmla="*/ 1151148 w 4974928"/>
              <a:gd name="connsiteY2-248" fmla="*/ 75212 h 3519374"/>
              <a:gd name="connsiteX3-249" fmla="*/ 33714 w 4974928"/>
              <a:gd name="connsiteY3-250" fmla="*/ 1657097 h 3519374"/>
              <a:gd name="connsiteX4-251" fmla="*/ 33705 w 4974928"/>
              <a:gd name="connsiteY4-252" fmla="*/ 1862264 h 3519374"/>
              <a:gd name="connsiteX5-253" fmla="*/ 1151139 w 4974928"/>
              <a:gd name="connsiteY5-254" fmla="*/ 3444150 h 3519374"/>
              <a:gd name="connsiteX6-255" fmla="*/ 1296361 w 4974928"/>
              <a:gd name="connsiteY6-256" fmla="*/ 3519374 h 3519374"/>
              <a:gd name="connsiteX7-257" fmla="*/ 4797103 w 4974928"/>
              <a:gd name="connsiteY7-258" fmla="*/ 3519374 h 3519374"/>
              <a:gd name="connsiteX8-259" fmla="*/ 4974928 w 4974928"/>
              <a:gd name="connsiteY8-260" fmla="*/ 3341570 h 3519374"/>
              <a:gd name="connsiteX9-261" fmla="*/ 4974928 w 4974928"/>
              <a:gd name="connsiteY9-262" fmla="*/ 177754 h 3519374"/>
              <a:gd name="connsiteX10-263" fmla="*/ 4797124 w 4974928"/>
              <a:gd name="connsiteY10-264" fmla="*/ 0 h 3519374"/>
              <a:gd name="connsiteX0-265" fmla="*/ 4797124 w 4974928"/>
              <a:gd name="connsiteY0-266" fmla="*/ 0 h 3519374"/>
              <a:gd name="connsiteX1-267" fmla="*/ 1296382 w 4974928"/>
              <a:gd name="connsiteY1-268" fmla="*/ 0 h 3519374"/>
              <a:gd name="connsiteX2-269" fmla="*/ 1151148 w 4974928"/>
              <a:gd name="connsiteY2-270" fmla="*/ 75212 h 3519374"/>
              <a:gd name="connsiteX3-271" fmla="*/ 33714 w 4974928"/>
              <a:gd name="connsiteY3-272" fmla="*/ 1657097 h 3519374"/>
              <a:gd name="connsiteX4-273" fmla="*/ 33705 w 4974928"/>
              <a:gd name="connsiteY4-274" fmla="*/ 1862264 h 3519374"/>
              <a:gd name="connsiteX5-275" fmla="*/ 1151139 w 4974928"/>
              <a:gd name="connsiteY5-276" fmla="*/ 3444150 h 3519374"/>
              <a:gd name="connsiteX6-277" fmla="*/ 1296361 w 4974928"/>
              <a:gd name="connsiteY6-278" fmla="*/ 3519374 h 3519374"/>
              <a:gd name="connsiteX7-279" fmla="*/ 4797103 w 4974928"/>
              <a:gd name="connsiteY7-280" fmla="*/ 3519374 h 3519374"/>
              <a:gd name="connsiteX8-281" fmla="*/ 4974928 w 4974928"/>
              <a:gd name="connsiteY8-282" fmla="*/ 3341570 h 3519374"/>
              <a:gd name="connsiteX9-283" fmla="*/ 4974928 w 4974928"/>
              <a:gd name="connsiteY9-284" fmla="*/ 177754 h 3519374"/>
              <a:gd name="connsiteX10-285" fmla="*/ 4797124 w 4974928"/>
              <a:gd name="connsiteY10-286" fmla="*/ 0 h 3519374"/>
              <a:gd name="connsiteX0-287" fmla="*/ 4797124 w 4974928"/>
              <a:gd name="connsiteY0-288" fmla="*/ 0 h 3519374"/>
              <a:gd name="connsiteX1-289" fmla="*/ 1296382 w 4974928"/>
              <a:gd name="connsiteY1-290" fmla="*/ 0 h 3519374"/>
              <a:gd name="connsiteX2-291" fmla="*/ 1151148 w 4974928"/>
              <a:gd name="connsiteY2-292" fmla="*/ 75212 h 3519374"/>
              <a:gd name="connsiteX3-293" fmla="*/ 33714 w 4974928"/>
              <a:gd name="connsiteY3-294" fmla="*/ 1657097 h 3519374"/>
              <a:gd name="connsiteX4-295" fmla="*/ 33705 w 4974928"/>
              <a:gd name="connsiteY4-296" fmla="*/ 1862264 h 3519374"/>
              <a:gd name="connsiteX5-297" fmla="*/ 1151139 w 4974928"/>
              <a:gd name="connsiteY5-298" fmla="*/ 3444150 h 3519374"/>
              <a:gd name="connsiteX6-299" fmla="*/ 1296361 w 4974928"/>
              <a:gd name="connsiteY6-300" fmla="*/ 3519374 h 3519374"/>
              <a:gd name="connsiteX7-301" fmla="*/ 4797103 w 4974928"/>
              <a:gd name="connsiteY7-302" fmla="*/ 3519374 h 3519374"/>
              <a:gd name="connsiteX8-303" fmla="*/ 4974928 w 4974928"/>
              <a:gd name="connsiteY8-304" fmla="*/ 3341570 h 3519374"/>
              <a:gd name="connsiteX9-305" fmla="*/ 4974928 w 4974928"/>
              <a:gd name="connsiteY9-306" fmla="*/ 177754 h 3519374"/>
              <a:gd name="connsiteX10-307" fmla="*/ 4797124 w 4974928"/>
              <a:gd name="connsiteY10-308" fmla="*/ 0 h 3519374"/>
              <a:gd name="connsiteX0-309" fmla="*/ 4797124 w 4974928"/>
              <a:gd name="connsiteY0-310" fmla="*/ 0 h 3519374"/>
              <a:gd name="connsiteX1-311" fmla="*/ 1296382 w 4974928"/>
              <a:gd name="connsiteY1-312" fmla="*/ 0 h 3519374"/>
              <a:gd name="connsiteX2-313" fmla="*/ 1151148 w 4974928"/>
              <a:gd name="connsiteY2-314" fmla="*/ 75212 h 3519374"/>
              <a:gd name="connsiteX3-315" fmla="*/ 33714 w 4974928"/>
              <a:gd name="connsiteY3-316" fmla="*/ 1657097 h 3519374"/>
              <a:gd name="connsiteX4-317" fmla="*/ 33705 w 4974928"/>
              <a:gd name="connsiteY4-318" fmla="*/ 1862264 h 3519374"/>
              <a:gd name="connsiteX5-319" fmla="*/ 1151139 w 4974928"/>
              <a:gd name="connsiteY5-320" fmla="*/ 3444150 h 3519374"/>
              <a:gd name="connsiteX6-321" fmla="*/ 1296361 w 4974928"/>
              <a:gd name="connsiteY6-322" fmla="*/ 3519374 h 3519374"/>
              <a:gd name="connsiteX7-323" fmla="*/ 4797103 w 4974928"/>
              <a:gd name="connsiteY7-324" fmla="*/ 3519374 h 3519374"/>
              <a:gd name="connsiteX8-325" fmla="*/ 4974928 w 4974928"/>
              <a:gd name="connsiteY8-326" fmla="*/ 3341570 h 3519374"/>
              <a:gd name="connsiteX9-327" fmla="*/ 4974928 w 4974928"/>
              <a:gd name="connsiteY9-328" fmla="*/ 177754 h 3519374"/>
              <a:gd name="connsiteX10-329" fmla="*/ 4797124 w 4974928"/>
              <a:gd name="connsiteY10-330" fmla="*/ 0 h 3519374"/>
              <a:gd name="connsiteX0-331" fmla="*/ 4797124 w 4974928"/>
              <a:gd name="connsiteY0-332" fmla="*/ 0 h 3519374"/>
              <a:gd name="connsiteX1-333" fmla="*/ 1296382 w 4974928"/>
              <a:gd name="connsiteY1-334" fmla="*/ 0 h 3519374"/>
              <a:gd name="connsiteX2-335" fmla="*/ 1151148 w 4974928"/>
              <a:gd name="connsiteY2-336" fmla="*/ 75212 h 3519374"/>
              <a:gd name="connsiteX3-337" fmla="*/ 33714 w 4974928"/>
              <a:gd name="connsiteY3-338" fmla="*/ 1657097 h 3519374"/>
              <a:gd name="connsiteX4-339" fmla="*/ 33705 w 4974928"/>
              <a:gd name="connsiteY4-340" fmla="*/ 1862264 h 3519374"/>
              <a:gd name="connsiteX5-341" fmla="*/ 1151139 w 4974928"/>
              <a:gd name="connsiteY5-342" fmla="*/ 3444150 h 3519374"/>
              <a:gd name="connsiteX6-343" fmla="*/ 1296361 w 4974928"/>
              <a:gd name="connsiteY6-344" fmla="*/ 3519374 h 3519374"/>
              <a:gd name="connsiteX7-345" fmla="*/ 4797103 w 4974928"/>
              <a:gd name="connsiteY7-346" fmla="*/ 3519374 h 3519374"/>
              <a:gd name="connsiteX8-347" fmla="*/ 4974928 w 4974928"/>
              <a:gd name="connsiteY8-348" fmla="*/ 3341570 h 3519374"/>
              <a:gd name="connsiteX9-349" fmla="*/ 4974928 w 4974928"/>
              <a:gd name="connsiteY9-350" fmla="*/ 177754 h 3519374"/>
              <a:gd name="connsiteX10-351" fmla="*/ 4797124 w 4974928"/>
              <a:gd name="connsiteY10-352" fmla="*/ 0 h 3519374"/>
              <a:gd name="connsiteX0-353" fmla="*/ 4797124 w 4974928"/>
              <a:gd name="connsiteY0-354" fmla="*/ 0 h 3519374"/>
              <a:gd name="connsiteX1-355" fmla="*/ 1296382 w 4974928"/>
              <a:gd name="connsiteY1-356" fmla="*/ 0 h 3519374"/>
              <a:gd name="connsiteX2-357" fmla="*/ 1151148 w 4974928"/>
              <a:gd name="connsiteY2-358" fmla="*/ 75212 h 3519374"/>
              <a:gd name="connsiteX3-359" fmla="*/ 33714 w 4974928"/>
              <a:gd name="connsiteY3-360" fmla="*/ 1657097 h 3519374"/>
              <a:gd name="connsiteX4-361" fmla="*/ 33705 w 4974928"/>
              <a:gd name="connsiteY4-362" fmla="*/ 1862264 h 3519374"/>
              <a:gd name="connsiteX5-363" fmla="*/ 1151139 w 4974928"/>
              <a:gd name="connsiteY5-364" fmla="*/ 3444150 h 3519374"/>
              <a:gd name="connsiteX6-365" fmla="*/ 1296361 w 4974928"/>
              <a:gd name="connsiteY6-366" fmla="*/ 3519374 h 3519374"/>
              <a:gd name="connsiteX7-367" fmla="*/ 4797103 w 4974928"/>
              <a:gd name="connsiteY7-368" fmla="*/ 3519374 h 3519374"/>
              <a:gd name="connsiteX8-369" fmla="*/ 4974928 w 4974928"/>
              <a:gd name="connsiteY8-370" fmla="*/ 3341570 h 3519374"/>
              <a:gd name="connsiteX9-371" fmla="*/ 4974928 w 4974928"/>
              <a:gd name="connsiteY9-372" fmla="*/ 177754 h 3519374"/>
              <a:gd name="connsiteX10-373" fmla="*/ 4797124 w 4974928"/>
              <a:gd name="connsiteY10-374" fmla="*/ 0 h 3519374"/>
              <a:gd name="connsiteX0-375" fmla="*/ 4797124 w 4974928"/>
              <a:gd name="connsiteY0-376" fmla="*/ 0 h 3519374"/>
              <a:gd name="connsiteX1-377" fmla="*/ 1296382 w 4974928"/>
              <a:gd name="connsiteY1-378" fmla="*/ 0 h 3519374"/>
              <a:gd name="connsiteX2-379" fmla="*/ 1151148 w 4974928"/>
              <a:gd name="connsiteY2-380" fmla="*/ 75212 h 3519374"/>
              <a:gd name="connsiteX3-381" fmla="*/ 33714 w 4974928"/>
              <a:gd name="connsiteY3-382" fmla="*/ 1657097 h 3519374"/>
              <a:gd name="connsiteX4-383" fmla="*/ 33705 w 4974928"/>
              <a:gd name="connsiteY4-384" fmla="*/ 1862264 h 3519374"/>
              <a:gd name="connsiteX5-385" fmla="*/ 1151139 w 4974928"/>
              <a:gd name="connsiteY5-386" fmla="*/ 3444150 h 3519374"/>
              <a:gd name="connsiteX6-387" fmla="*/ 1296361 w 4974928"/>
              <a:gd name="connsiteY6-388" fmla="*/ 3519374 h 3519374"/>
              <a:gd name="connsiteX7-389" fmla="*/ 4797103 w 4974928"/>
              <a:gd name="connsiteY7-390" fmla="*/ 3519374 h 3519374"/>
              <a:gd name="connsiteX8-391" fmla="*/ 4974928 w 4974928"/>
              <a:gd name="connsiteY8-392" fmla="*/ 3341570 h 3519374"/>
              <a:gd name="connsiteX9-393" fmla="*/ 4974928 w 4974928"/>
              <a:gd name="connsiteY9-394" fmla="*/ 177754 h 3519374"/>
              <a:gd name="connsiteX10-395" fmla="*/ 4797124 w 4974928"/>
              <a:gd name="connsiteY10-396" fmla="*/ 0 h 35193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4974928" h="3519374">
                <a:moveTo>
                  <a:pt x="4797124" y="0"/>
                </a:moveTo>
                <a:cubicBezTo>
                  <a:pt x="4692969" y="0"/>
                  <a:pt x="1355294" y="0"/>
                  <a:pt x="1296382" y="0"/>
                </a:cubicBezTo>
                <a:cubicBezTo>
                  <a:pt x="1237470" y="0"/>
                  <a:pt x="1185138" y="27094"/>
                  <a:pt x="1151148" y="75212"/>
                </a:cubicBezTo>
                <a:cubicBezTo>
                  <a:pt x="1117158" y="123329"/>
                  <a:pt x="78660" y="1593470"/>
                  <a:pt x="33714" y="1657097"/>
                </a:cubicBezTo>
                <a:cubicBezTo>
                  <a:pt x="-11232" y="1720725"/>
                  <a:pt x="-11241" y="1798637"/>
                  <a:pt x="33705" y="1862264"/>
                </a:cubicBezTo>
                <a:cubicBezTo>
                  <a:pt x="78651" y="1925892"/>
                  <a:pt x="1117149" y="3396033"/>
                  <a:pt x="1151139" y="3444150"/>
                </a:cubicBezTo>
                <a:cubicBezTo>
                  <a:pt x="1185129" y="3492267"/>
                  <a:pt x="1237449" y="3519374"/>
                  <a:pt x="1296361" y="3519374"/>
                </a:cubicBezTo>
                <a:cubicBezTo>
                  <a:pt x="1355273" y="3519374"/>
                  <a:pt x="4692948" y="3519374"/>
                  <a:pt x="4797103" y="3519374"/>
                </a:cubicBezTo>
                <a:cubicBezTo>
                  <a:pt x="4901257" y="3519374"/>
                  <a:pt x="4974928" y="3445725"/>
                  <a:pt x="4974928" y="3341570"/>
                </a:cubicBezTo>
                <a:cubicBezTo>
                  <a:pt x="4974928" y="3237416"/>
                  <a:pt x="4974928" y="281908"/>
                  <a:pt x="4974928" y="177754"/>
                </a:cubicBezTo>
                <a:cubicBezTo>
                  <a:pt x="4974928" y="73599"/>
                  <a:pt x="4901279" y="0"/>
                  <a:pt x="4797124" y="0"/>
                </a:cubicBezTo>
                <a:close/>
              </a:path>
            </a:pathLst>
          </a:custGeom>
          <a:gradFill>
            <a:gsLst>
              <a:gs pos="70000">
                <a:schemeClr val="accent1">
                  <a:lumMod val="60000"/>
                  <a:lumOff val="40000"/>
                  <a:alpha val="0"/>
                </a:schemeClr>
              </a:gs>
              <a:gs pos="0">
                <a:schemeClr val="accent1">
                  <a:lumMod val="60000"/>
                  <a:lumOff val="40000"/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68000" tIns="45720" rIns="0" bIns="45720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高光面（镜面光泽）</a:t>
            </a:r>
            <a:r>
              <a:rPr lang="en-US" altLang="zh-CN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-</a:t>
            </a:r>
            <a:r>
              <a:rPr lang="zh-CN" altLang="en-US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选择金属稳定剂低的药水</a:t>
            </a:r>
            <a:endParaRPr lang="zh-CN" altLang="en-US" sz="240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1" name="任意多边形: 形状 20"/>
          <p:cNvSpPr/>
          <p:nvPr>
            <p:custDataLst>
              <p:tags r:id="rId2"/>
            </p:custDataLst>
          </p:nvPr>
        </p:nvSpPr>
        <p:spPr>
          <a:xfrm>
            <a:off x="823592" y="2138824"/>
            <a:ext cx="4974928" cy="3519374"/>
          </a:xfrm>
          <a:custGeom>
            <a:avLst/>
            <a:gdLst>
              <a:gd name="connsiteX0" fmla="*/ 177804 w 4954193"/>
              <a:gd name="connsiteY0" fmla="*/ 0 h 3519374"/>
              <a:gd name="connsiteX1" fmla="*/ 3678546 w 4954193"/>
              <a:gd name="connsiteY1" fmla="*/ 0 h 3519374"/>
              <a:gd name="connsiteX2" fmla="*/ 3823780 w 4954193"/>
              <a:gd name="connsiteY2" fmla="*/ 75212 h 3519374"/>
              <a:gd name="connsiteX3" fmla="*/ 4941214 w 4954193"/>
              <a:gd name="connsiteY3" fmla="*/ 1657097 h 3519374"/>
              <a:gd name="connsiteX4" fmla="*/ 4941223 w 4954193"/>
              <a:gd name="connsiteY4" fmla="*/ 1862264 h 3519374"/>
              <a:gd name="connsiteX5" fmla="*/ 3823789 w 4954193"/>
              <a:gd name="connsiteY5" fmla="*/ 3444150 h 3519374"/>
              <a:gd name="connsiteX6" fmla="*/ 3678567 w 4954193"/>
              <a:gd name="connsiteY6" fmla="*/ 3519374 h 3519374"/>
              <a:gd name="connsiteX7" fmla="*/ 177825 w 4954193"/>
              <a:gd name="connsiteY7" fmla="*/ 3519374 h 3519374"/>
              <a:gd name="connsiteX8" fmla="*/ 0 w 4954193"/>
              <a:gd name="connsiteY8" fmla="*/ 3341570 h 3519374"/>
              <a:gd name="connsiteX9" fmla="*/ 0 w 4954193"/>
              <a:gd name="connsiteY9" fmla="*/ 177754 h 3519374"/>
              <a:gd name="connsiteX10" fmla="*/ 177804 w 4954193"/>
              <a:gd name="connsiteY10" fmla="*/ 0 h 3519374"/>
              <a:gd name="connsiteX0-1" fmla="*/ 177804 w 4954193"/>
              <a:gd name="connsiteY0-2" fmla="*/ 0 h 3519374"/>
              <a:gd name="connsiteX1-3" fmla="*/ 3678546 w 4954193"/>
              <a:gd name="connsiteY1-4" fmla="*/ 0 h 3519374"/>
              <a:gd name="connsiteX2-5" fmla="*/ 3823780 w 4954193"/>
              <a:gd name="connsiteY2-6" fmla="*/ 75212 h 3519374"/>
              <a:gd name="connsiteX3-7" fmla="*/ 4941214 w 4954193"/>
              <a:gd name="connsiteY3-8" fmla="*/ 1657097 h 3519374"/>
              <a:gd name="connsiteX4-9" fmla="*/ 4941223 w 4954193"/>
              <a:gd name="connsiteY4-10" fmla="*/ 1862264 h 3519374"/>
              <a:gd name="connsiteX5-11" fmla="*/ 3823789 w 4954193"/>
              <a:gd name="connsiteY5-12" fmla="*/ 3444150 h 3519374"/>
              <a:gd name="connsiteX6-13" fmla="*/ 3678567 w 4954193"/>
              <a:gd name="connsiteY6-14" fmla="*/ 3519374 h 3519374"/>
              <a:gd name="connsiteX7-15" fmla="*/ 177825 w 4954193"/>
              <a:gd name="connsiteY7-16" fmla="*/ 3519374 h 3519374"/>
              <a:gd name="connsiteX8-17" fmla="*/ 0 w 4954193"/>
              <a:gd name="connsiteY8-18" fmla="*/ 3341570 h 3519374"/>
              <a:gd name="connsiteX9-19" fmla="*/ 0 w 4954193"/>
              <a:gd name="connsiteY9-20" fmla="*/ 177754 h 3519374"/>
              <a:gd name="connsiteX10-21" fmla="*/ 177804 w 4954193"/>
              <a:gd name="connsiteY10-22" fmla="*/ 0 h 3519374"/>
              <a:gd name="connsiteX0-23" fmla="*/ 177804 w 4954193"/>
              <a:gd name="connsiteY0-24" fmla="*/ 0 h 3519374"/>
              <a:gd name="connsiteX1-25" fmla="*/ 3678546 w 4954193"/>
              <a:gd name="connsiteY1-26" fmla="*/ 0 h 3519374"/>
              <a:gd name="connsiteX2-27" fmla="*/ 3823780 w 4954193"/>
              <a:gd name="connsiteY2-28" fmla="*/ 75212 h 3519374"/>
              <a:gd name="connsiteX3-29" fmla="*/ 4941214 w 4954193"/>
              <a:gd name="connsiteY3-30" fmla="*/ 1657097 h 3519374"/>
              <a:gd name="connsiteX4-31" fmla="*/ 4941223 w 4954193"/>
              <a:gd name="connsiteY4-32" fmla="*/ 1862264 h 3519374"/>
              <a:gd name="connsiteX5-33" fmla="*/ 3823789 w 4954193"/>
              <a:gd name="connsiteY5-34" fmla="*/ 3444150 h 3519374"/>
              <a:gd name="connsiteX6-35" fmla="*/ 3678567 w 4954193"/>
              <a:gd name="connsiteY6-36" fmla="*/ 3519374 h 3519374"/>
              <a:gd name="connsiteX7-37" fmla="*/ 177825 w 4954193"/>
              <a:gd name="connsiteY7-38" fmla="*/ 3519374 h 3519374"/>
              <a:gd name="connsiteX8-39" fmla="*/ 0 w 4954193"/>
              <a:gd name="connsiteY8-40" fmla="*/ 3341570 h 3519374"/>
              <a:gd name="connsiteX9-41" fmla="*/ 0 w 4954193"/>
              <a:gd name="connsiteY9-42" fmla="*/ 177754 h 3519374"/>
              <a:gd name="connsiteX10-43" fmla="*/ 177804 w 4954193"/>
              <a:gd name="connsiteY10-44" fmla="*/ 0 h 3519374"/>
              <a:gd name="connsiteX0-45" fmla="*/ 177804 w 4954193"/>
              <a:gd name="connsiteY0-46" fmla="*/ 0 h 3519374"/>
              <a:gd name="connsiteX1-47" fmla="*/ 3678546 w 4954193"/>
              <a:gd name="connsiteY1-48" fmla="*/ 0 h 3519374"/>
              <a:gd name="connsiteX2-49" fmla="*/ 3823780 w 4954193"/>
              <a:gd name="connsiteY2-50" fmla="*/ 75212 h 3519374"/>
              <a:gd name="connsiteX3-51" fmla="*/ 4941214 w 4954193"/>
              <a:gd name="connsiteY3-52" fmla="*/ 1657097 h 3519374"/>
              <a:gd name="connsiteX4-53" fmla="*/ 4941223 w 4954193"/>
              <a:gd name="connsiteY4-54" fmla="*/ 1862264 h 3519374"/>
              <a:gd name="connsiteX5-55" fmla="*/ 3823789 w 4954193"/>
              <a:gd name="connsiteY5-56" fmla="*/ 3444150 h 3519374"/>
              <a:gd name="connsiteX6-57" fmla="*/ 3678567 w 4954193"/>
              <a:gd name="connsiteY6-58" fmla="*/ 3519374 h 3519374"/>
              <a:gd name="connsiteX7-59" fmla="*/ 177825 w 4954193"/>
              <a:gd name="connsiteY7-60" fmla="*/ 3519374 h 3519374"/>
              <a:gd name="connsiteX8-61" fmla="*/ 0 w 4954193"/>
              <a:gd name="connsiteY8-62" fmla="*/ 3341570 h 3519374"/>
              <a:gd name="connsiteX9-63" fmla="*/ 0 w 4954193"/>
              <a:gd name="connsiteY9-64" fmla="*/ 177754 h 3519374"/>
              <a:gd name="connsiteX10-65" fmla="*/ 177804 w 4954193"/>
              <a:gd name="connsiteY10-66" fmla="*/ 0 h 3519374"/>
              <a:gd name="connsiteX0-67" fmla="*/ 177804 w 4954193"/>
              <a:gd name="connsiteY0-68" fmla="*/ 0 h 3519374"/>
              <a:gd name="connsiteX1-69" fmla="*/ 3678546 w 4954193"/>
              <a:gd name="connsiteY1-70" fmla="*/ 0 h 3519374"/>
              <a:gd name="connsiteX2-71" fmla="*/ 3823780 w 4954193"/>
              <a:gd name="connsiteY2-72" fmla="*/ 75212 h 3519374"/>
              <a:gd name="connsiteX3-73" fmla="*/ 4941214 w 4954193"/>
              <a:gd name="connsiteY3-74" fmla="*/ 1657097 h 3519374"/>
              <a:gd name="connsiteX4-75" fmla="*/ 4941223 w 4954193"/>
              <a:gd name="connsiteY4-76" fmla="*/ 1862264 h 3519374"/>
              <a:gd name="connsiteX5-77" fmla="*/ 3823789 w 4954193"/>
              <a:gd name="connsiteY5-78" fmla="*/ 3444150 h 3519374"/>
              <a:gd name="connsiteX6-79" fmla="*/ 3678567 w 4954193"/>
              <a:gd name="connsiteY6-80" fmla="*/ 3519374 h 3519374"/>
              <a:gd name="connsiteX7-81" fmla="*/ 177825 w 4954193"/>
              <a:gd name="connsiteY7-82" fmla="*/ 3519374 h 3519374"/>
              <a:gd name="connsiteX8-83" fmla="*/ 0 w 4954193"/>
              <a:gd name="connsiteY8-84" fmla="*/ 3341570 h 3519374"/>
              <a:gd name="connsiteX9-85" fmla="*/ 0 w 4954193"/>
              <a:gd name="connsiteY9-86" fmla="*/ 177754 h 3519374"/>
              <a:gd name="connsiteX10-87" fmla="*/ 177804 w 4954193"/>
              <a:gd name="connsiteY10-88" fmla="*/ 0 h 3519374"/>
              <a:gd name="connsiteX0-89" fmla="*/ 177804 w 4954193"/>
              <a:gd name="connsiteY0-90" fmla="*/ 0 h 3519374"/>
              <a:gd name="connsiteX1-91" fmla="*/ 3678546 w 4954193"/>
              <a:gd name="connsiteY1-92" fmla="*/ 0 h 3519374"/>
              <a:gd name="connsiteX2-93" fmla="*/ 3823780 w 4954193"/>
              <a:gd name="connsiteY2-94" fmla="*/ 75212 h 3519374"/>
              <a:gd name="connsiteX3-95" fmla="*/ 4941214 w 4954193"/>
              <a:gd name="connsiteY3-96" fmla="*/ 1657097 h 3519374"/>
              <a:gd name="connsiteX4-97" fmla="*/ 4941223 w 4954193"/>
              <a:gd name="connsiteY4-98" fmla="*/ 1862264 h 3519374"/>
              <a:gd name="connsiteX5-99" fmla="*/ 3823789 w 4954193"/>
              <a:gd name="connsiteY5-100" fmla="*/ 3444150 h 3519374"/>
              <a:gd name="connsiteX6-101" fmla="*/ 3678567 w 4954193"/>
              <a:gd name="connsiteY6-102" fmla="*/ 3519374 h 3519374"/>
              <a:gd name="connsiteX7-103" fmla="*/ 177825 w 4954193"/>
              <a:gd name="connsiteY7-104" fmla="*/ 3519374 h 3519374"/>
              <a:gd name="connsiteX8-105" fmla="*/ 0 w 4954193"/>
              <a:gd name="connsiteY8-106" fmla="*/ 3341570 h 3519374"/>
              <a:gd name="connsiteX9-107" fmla="*/ 0 w 4954193"/>
              <a:gd name="connsiteY9-108" fmla="*/ 177754 h 3519374"/>
              <a:gd name="connsiteX10-109" fmla="*/ 177804 w 4954193"/>
              <a:gd name="connsiteY10-110" fmla="*/ 0 h 3519374"/>
              <a:gd name="connsiteX0-111" fmla="*/ 177804 w 4954190"/>
              <a:gd name="connsiteY0-112" fmla="*/ 0 h 3519374"/>
              <a:gd name="connsiteX1-113" fmla="*/ 3678546 w 4954190"/>
              <a:gd name="connsiteY1-114" fmla="*/ 0 h 3519374"/>
              <a:gd name="connsiteX2-115" fmla="*/ 3823780 w 4954190"/>
              <a:gd name="connsiteY2-116" fmla="*/ 75212 h 3519374"/>
              <a:gd name="connsiteX3-117" fmla="*/ 4941214 w 4954190"/>
              <a:gd name="connsiteY3-118" fmla="*/ 1657097 h 3519374"/>
              <a:gd name="connsiteX4-119" fmla="*/ 4941223 w 4954190"/>
              <a:gd name="connsiteY4-120" fmla="*/ 1862264 h 3519374"/>
              <a:gd name="connsiteX5-121" fmla="*/ 3823789 w 4954190"/>
              <a:gd name="connsiteY5-122" fmla="*/ 3444150 h 3519374"/>
              <a:gd name="connsiteX6-123" fmla="*/ 3678567 w 4954190"/>
              <a:gd name="connsiteY6-124" fmla="*/ 3519374 h 3519374"/>
              <a:gd name="connsiteX7-125" fmla="*/ 177825 w 4954190"/>
              <a:gd name="connsiteY7-126" fmla="*/ 3519374 h 3519374"/>
              <a:gd name="connsiteX8-127" fmla="*/ 0 w 4954190"/>
              <a:gd name="connsiteY8-128" fmla="*/ 3341570 h 3519374"/>
              <a:gd name="connsiteX9-129" fmla="*/ 0 w 4954190"/>
              <a:gd name="connsiteY9-130" fmla="*/ 177754 h 3519374"/>
              <a:gd name="connsiteX10-131" fmla="*/ 177804 w 4954190"/>
              <a:gd name="connsiteY10-132" fmla="*/ 0 h 3519374"/>
              <a:gd name="connsiteX0-133" fmla="*/ 177804 w 4974928"/>
              <a:gd name="connsiteY0-134" fmla="*/ 0 h 3519374"/>
              <a:gd name="connsiteX1-135" fmla="*/ 3678546 w 4974928"/>
              <a:gd name="connsiteY1-136" fmla="*/ 0 h 3519374"/>
              <a:gd name="connsiteX2-137" fmla="*/ 3823780 w 4974928"/>
              <a:gd name="connsiteY2-138" fmla="*/ 75212 h 3519374"/>
              <a:gd name="connsiteX3-139" fmla="*/ 4941214 w 4974928"/>
              <a:gd name="connsiteY3-140" fmla="*/ 1657097 h 3519374"/>
              <a:gd name="connsiteX4-141" fmla="*/ 4941223 w 4974928"/>
              <a:gd name="connsiteY4-142" fmla="*/ 1862264 h 3519374"/>
              <a:gd name="connsiteX5-143" fmla="*/ 3823789 w 4974928"/>
              <a:gd name="connsiteY5-144" fmla="*/ 3444150 h 3519374"/>
              <a:gd name="connsiteX6-145" fmla="*/ 3678567 w 4974928"/>
              <a:gd name="connsiteY6-146" fmla="*/ 3519374 h 3519374"/>
              <a:gd name="connsiteX7-147" fmla="*/ 177825 w 4974928"/>
              <a:gd name="connsiteY7-148" fmla="*/ 3519374 h 3519374"/>
              <a:gd name="connsiteX8-149" fmla="*/ 0 w 4974928"/>
              <a:gd name="connsiteY8-150" fmla="*/ 3341570 h 3519374"/>
              <a:gd name="connsiteX9-151" fmla="*/ 0 w 4974928"/>
              <a:gd name="connsiteY9-152" fmla="*/ 177754 h 3519374"/>
              <a:gd name="connsiteX10-153" fmla="*/ 177804 w 4974928"/>
              <a:gd name="connsiteY10-154" fmla="*/ 0 h 3519374"/>
              <a:gd name="connsiteX0-155" fmla="*/ 177804 w 4974928"/>
              <a:gd name="connsiteY0-156" fmla="*/ 0 h 3519374"/>
              <a:gd name="connsiteX1-157" fmla="*/ 3678546 w 4974928"/>
              <a:gd name="connsiteY1-158" fmla="*/ 0 h 3519374"/>
              <a:gd name="connsiteX2-159" fmla="*/ 3823780 w 4974928"/>
              <a:gd name="connsiteY2-160" fmla="*/ 75212 h 3519374"/>
              <a:gd name="connsiteX3-161" fmla="*/ 4941214 w 4974928"/>
              <a:gd name="connsiteY3-162" fmla="*/ 1657097 h 3519374"/>
              <a:gd name="connsiteX4-163" fmla="*/ 4941223 w 4974928"/>
              <a:gd name="connsiteY4-164" fmla="*/ 1862264 h 3519374"/>
              <a:gd name="connsiteX5-165" fmla="*/ 3823789 w 4974928"/>
              <a:gd name="connsiteY5-166" fmla="*/ 3444150 h 3519374"/>
              <a:gd name="connsiteX6-167" fmla="*/ 3678567 w 4974928"/>
              <a:gd name="connsiteY6-168" fmla="*/ 3519374 h 3519374"/>
              <a:gd name="connsiteX7-169" fmla="*/ 177825 w 4974928"/>
              <a:gd name="connsiteY7-170" fmla="*/ 3519374 h 3519374"/>
              <a:gd name="connsiteX8-171" fmla="*/ 0 w 4974928"/>
              <a:gd name="connsiteY8-172" fmla="*/ 3341570 h 3519374"/>
              <a:gd name="connsiteX9-173" fmla="*/ 0 w 4974928"/>
              <a:gd name="connsiteY9-174" fmla="*/ 177754 h 3519374"/>
              <a:gd name="connsiteX10-175" fmla="*/ 177804 w 4974928"/>
              <a:gd name="connsiteY10-176" fmla="*/ 0 h 3519374"/>
              <a:gd name="connsiteX0-177" fmla="*/ 177804 w 4974928"/>
              <a:gd name="connsiteY0-178" fmla="*/ 0 h 3519374"/>
              <a:gd name="connsiteX1-179" fmla="*/ 3678546 w 4974928"/>
              <a:gd name="connsiteY1-180" fmla="*/ 0 h 3519374"/>
              <a:gd name="connsiteX2-181" fmla="*/ 3823780 w 4974928"/>
              <a:gd name="connsiteY2-182" fmla="*/ 75212 h 3519374"/>
              <a:gd name="connsiteX3-183" fmla="*/ 4941214 w 4974928"/>
              <a:gd name="connsiteY3-184" fmla="*/ 1657097 h 3519374"/>
              <a:gd name="connsiteX4-185" fmla="*/ 4941223 w 4974928"/>
              <a:gd name="connsiteY4-186" fmla="*/ 1862264 h 3519374"/>
              <a:gd name="connsiteX5-187" fmla="*/ 3823789 w 4974928"/>
              <a:gd name="connsiteY5-188" fmla="*/ 3444150 h 3519374"/>
              <a:gd name="connsiteX6-189" fmla="*/ 3678567 w 4974928"/>
              <a:gd name="connsiteY6-190" fmla="*/ 3519374 h 3519374"/>
              <a:gd name="connsiteX7-191" fmla="*/ 177825 w 4974928"/>
              <a:gd name="connsiteY7-192" fmla="*/ 3519374 h 3519374"/>
              <a:gd name="connsiteX8-193" fmla="*/ 0 w 4974928"/>
              <a:gd name="connsiteY8-194" fmla="*/ 3341570 h 3519374"/>
              <a:gd name="connsiteX9-195" fmla="*/ 0 w 4974928"/>
              <a:gd name="connsiteY9-196" fmla="*/ 177754 h 3519374"/>
              <a:gd name="connsiteX10-197" fmla="*/ 177804 w 4974928"/>
              <a:gd name="connsiteY10-198" fmla="*/ 0 h 3519374"/>
              <a:gd name="connsiteX0-199" fmla="*/ 177804 w 4974928"/>
              <a:gd name="connsiteY0-200" fmla="*/ 0 h 3519374"/>
              <a:gd name="connsiteX1-201" fmla="*/ 3678546 w 4974928"/>
              <a:gd name="connsiteY1-202" fmla="*/ 0 h 3519374"/>
              <a:gd name="connsiteX2-203" fmla="*/ 3823780 w 4974928"/>
              <a:gd name="connsiteY2-204" fmla="*/ 75212 h 3519374"/>
              <a:gd name="connsiteX3-205" fmla="*/ 4941214 w 4974928"/>
              <a:gd name="connsiteY3-206" fmla="*/ 1657097 h 3519374"/>
              <a:gd name="connsiteX4-207" fmla="*/ 4941223 w 4974928"/>
              <a:gd name="connsiteY4-208" fmla="*/ 1862264 h 3519374"/>
              <a:gd name="connsiteX5-209" fmla="*/ 3823789 w 4974928"/>
              <a:gd name="connsiteY5-210" fmla="*/ 3444150 h 3519374"/>
              <a:gd name="connsiteX6-211" fmla="*/ 3678567 w 4974928"/>
              <a:gd name="connsiteY6-212" fmla="*/ 3519374 h 3519374"/>
              <a:gd name="connsiteX7-213" fmla="*/ 177825 w 4974928"/>
              <a:gd name="connsiteY7-214" fmla="*/ 3519374 h 3519374"/>
              <a:gd name="connsiteX8-215" fmla="*/ 0 w 4974928"/>
              <a:gd name="connsiteY8-216" fmla="*/ 3341570 h 3519374"/>
              <a:gd name="connsiteX9-217" fmla="*/ 0 w 4974928"/>
              <a:gd name="connsiteY9-218" fmla="*/ 177754 h 3519374"/>
              <a:gd name="connsiteX10-219" fmla="*/ 177804 w 4974928"/>
              <a:gd name="connsiteY10-220" fmla="*/ 0 h 3519374"/>
              <a:gd name="connsiteX0-221" fmla="*/ 177804 w 4974928"/>
              <a:gd name="connsiteY0-222" fmla="*/ 0 h 3519374"/>
              <a:gd name="connsiteX1-223" fmla="*/ 3678546 w 4974928"/>
              <a:gd name="connsiteY1-224" fmla="*/ 0 h 3519374"/>
              <a:gd name="connsiteX2-225" fmla="*/ 3823780 w 4974928"/>
              <a:gd name="connsiteY2-226" fmla="*/ 75212 h 3519374"/>
              <a:gd name="connsiteX3-227" fmla="*/ 4941214 w 4974928"/>
              <a:gd name="connsiteY3-228" fmla="*/ 1657097 h 3519374"/>
              <a:gd name="connsiteX4-229" fmla="*/ 4941223 w 4974928"/>
              <a:gd name="connsiteY4-230" fmla="*/ 1862264 h 3519374"/>
              <a:gd name="connsiteX5-231" fmla="*/ 3823789 w 4974928"/>
              <a:gd name="connsiteY5-232" fmla="*/ 3444150 h 3519374"/>
              <a:gd name="connsiteX6-233" fmla="*/ 3678567 w 4974928"/>
              <a:gd name="connsiteY6-234" fmla="*/ 3519374 h 3519374"/>
              <a:gd name="connsiteX7-235" fmla="*/ 177825 w 4974928"/>
              <a:gd name="connsiteY7-236" fmla="*/ 3519374 h 3519374"/>
              <a:gd name="connsiteX8-237" fmla="*/ 0 w 4974928"/>
              <a:gd name="connsiteY8-238" fmla="*/ 3341570 h 3519374"/>
              <a:gd name="connsiteX9-239" fmla="*/ 0 w 4974928"/>
              <a:gd name="connsiteY9-240" fmla="*/ 177754 h 3519374"/>
              <a:gd name="connsiteX10-241" fmla="*/ 177804 w 4974928"/>
              <a:gd name="connsiteY10-242" fmla="*/ 0 h 3519374"/>
              <a:gd name="connsiteX0-243" fmla="*/ 177804 w 4974928"/>
              <a:gd name="connsiteY0-244" fmla="*/ 0 h 3519374"/>
              <a:gd name="connsiteX1-245" fmla="*/ 3678546 w 4974928"/>
              <a:gd name="connsiteY1-246" fmla="*/ 0 h 3519374"/>
              <a:gd name="connsiteX2-247" fmla="*/ 3823780 w 4974928"/>
              <a:gd name="connsiteY2-248" fmla="*/ 75212 h 3519374"/>
              <a:gd name="connsiteX3-249" fmla="*/ 4941214 w 4974928"/>
              <a:gd name="connsiteY3-250" fmla="*/ 1657097 h 3519374"/>
              <a:gd name="connsiteX4-251" fmla="*/ 4941223 w 4974928"/>
              <a:gd name="connsiteY4-252" fmla="*/ 1862264 h 3519374"/>
              <a:gd name="connsiteX5-253" fmla="*/ 3823789 w 4974928"/>
              <a:gd name="connsiteY5-254" fmla="*/ 3444150 h 3519374"/>
              <a:gd name="connsiteX6-255" fmla="*/ 3678567 w 4974928"/>
              <a:gd name="connsiteY6-256" fmla="*/ 3519374 h 3519374"/>
              <a:gd name="connsiteX7-257" fmla="*/ 177825 w 4974928"/>
              <a:gd name="connsiteY7-258" fmla="*/ 3519374 h 3519374"/>
              <a:gd name="connsiteX8-259" fmla="*/ 0 w 4974928"/>
              <a:gd name="connsiteY8-260" fmla="*/ 3341570 h 3519374"/>
              <a:gd name="connsiteX9-261" fmla="*/ 0 w 4974928"/>
              <a:gd name="connsiteY9-262" fmla="*/ 177754 h 3519374"/>
              <a:gd name="connsiteX10-263" fmla="*/ 177804 w 4974928"/>
              <a:gd name="connsiteY10-264" fmla="*/ 0 h 3519374"/>
              <a:gd name="connsiteX0-265" fmla="*/ 177804 w 4974928"/>
              <a:gd name="connsiteY0-266" fmla="*/ 0 h 3519374"/>
              <a:gd name="connsiteX1-267" fmla="*/ 3678546 w 4974928"/>
              <a:gd name="connsiteY1-268" fmla="*/ 0 h 3519374"/>
              <a:gd name="connsiteX2-269" fmla="*/ 3823780 w 4974928"/>
              <a:gd name="connsiteY2-270" fmla="*/ 75212 h 3519374"/>
              <a:gd name="connsiteX3-271" fmla="*/ 4941214 w 4974928"/>
              <a:gd name="connsiteY3-272" fmla="*/ 1657097 h 3519374"/>
              <a:gd name="connsiteX4-273" fmla="*/ 4941223 w 4974928"/>
              <a:gd name="connsiteY4-274" fmla="*/ 1862264 h 3519374"/>
              <a:gd name="connsiteX5-275" fmla="*/ 3823789 w 4974928"/>
              <a:gd name="connsiteY5-276" fmla="*/ 3444150 h 3519374"/>
              <a:gd name="connsiteX6-277" fmla="*/ 3678567 w 4974928"/>
              <a:gd name="connsiteY6-278" fmla="*/ 3519374 h 3519374"/>
              <a:gd name="connsiteX7-279" fmla="*/ 177825 w 4974928"/>
              <a:gd name="connsiteY7-280" fmla="*/ 3519374 h 3519374"/>
              <a:gd name="connsiteX8-281" fmla="*/ 0 w 4974928"/>
              <a:gd name="connsiteY8-282" fmla="*/ 3341570 h 3519374"/>
              <a:gd name="connsiteX9-283" fmla="*/ 0 w 4974928"/>
              <a:gd name="connsiteY9-284" fmla="*/ 177754 h 3519374"/>
              <a:gd name="connsiteX10-285" fmla="*/ 177804 w 4974928"/>
              <a:gd name="connsiteY10-286" fmla="*/ 0 h 3519374"/>
              <a:gd name="connsiteX0-287" fmla="*/ 177804 w 4974928"/>
              <a:gd name="connsiteY0-288" fmla="*/ 0 h 3519374"/>
              <a:gd name="connsiteX1-289" fmla="*/ 3678546 w 4974928"/>
              <a:gd name="connsiteY1-290" fmla="*/ 0 h 3519374"/>
              <a:gd name="connsiteX2-291" fmla="*/ 3823780 w 4974928"/>
              <a:gd name="connsiteY2-292" fmla="*/ 75212 h 3519374"/>
              <a:gd name="connsiteX3-293" fmla="*/ 4941214 w 4974928"/>
              <a:gd name="connsiteY3-294" fmla="*/ 1657097 h 3519374"/>
              <a:gd name="connsiteX4-295" fmla="*/ 4941223 w 4974928"/>
              <a:gd name="connsiteY4-296" fmla="*/ 1862264 h 3519374"/>
              <a:gd name="connsiteX5-297" fmla="*/ 3823789 w 4974928"/>
              <a:gd name="connsiteY5-298" fmla="*/ 3444150 h 3519374"/>
              <a:gd name="connsiteX6-299" fmla="*/ 3678567 w 4974928"/>
              <a:gd name="connsiteY6-300" fmla="*/ 3519374 h 3519374"/>
              <a:gd name="connsiteX7-301" fmla="*/ 177825 w 4974928"/>
              <a:gd name="connsiteY7-302" fmla="*/ 3519374 h 3519374"/>
              <a:gd name="connsiteX8-303" fmla="*/ 0 w 4974928"/>
              <a:gd name="connsiteY8-304" fmla="*/ 3341570 h 3519374"/>
              <a:gd name="connsiteX9-305" fmla="*/ 0 w 4974928"/>
              <a:gd name="connsiteY9-306" fmla="*/ 177754 h 3519374"/>
              <a:gd name="connsiteX10-307" fmla="*/ 177804 w 4974928"/>
              <a:gd name="connsiteY10-308" fmla="*/ 0 h 3519374"/>
              <a:gd name="connsiteX0-309" fmla="*/ 177804 w 4974928"/>
              <a:gd name="connsiteY0-310" fmla="*/ 0 h 3519374"/>
              <a:gd name="connsiteX1-311" fmla="*/ 3678546 w 4974928"/>
              <a:gd name="connsiteY1-312" fmla="*/ 0 h 3519374"/>
              <a:gd name="connsiteX2-313" fmla="*/ 3823780 w 4974928"/>
              <a:gd name="connsiteY2-314" fmla="*/ 75212 h 3519374"/>
              <a:gd name="connsiteX3-315" fmla="*/ 4941214 w 4974928"/>
              <a:gd name="connsiteY3-316" fmla="*/ 1657097 h 3519374"/>
              <a:gd name="connsiteX4-317" fmla="*/ 4941223 w 4974928"/>
              <a:gd name="connsiteY4-318" fmla="*/ 1862264 h 3519374"/>
              <a:gd name="connsiteX5-319" fmla="*/ 3823789 w 4974928"/>
              <a:gd name="connsiteY5-320" fmla="*/ 3444150 h 3519374"/>
              <a:gd name="connsiteX6-321" fmla="*/ 3678567 w 4974928"/>
              <a:gd name="connsiteY6-322" fmla="*/ 3519374 h 3519374"/>
              <a:gd name="connsiteX7-323" fmla="*/ 177825 w 4974928"/>
              <a:gd name="connsiteY7-324" fmla="*/ 3519374 h 3519374"/>
              <a:gd name="connsiteX8-325" fmla="*/ 0 w 4974928"/>
              <a:gd name="connsiteY8-326" fmla="*/ 3341570 h 3519374"/>
              <a:gd name="connsiteX9-327" fmla="*/ 0 w 4974928"/>
              <a:gd name="connsiteY9-328" fmla="*/ 177754 h 3519374"/>
              <a:gd name="connsiteX10-329" fmla="*/ 177804 w 4974928"/>
              <a:gd name="connsiteY10-330" fmla="*/ 0 h 3519374"/>
              <a:gd name="connsiteX0-331" fmla="*/ 177804 w 4974928"/>
              <a:gd name="connsiteY0-332" fmla="*/ 0 h 3519374"/>
              <a:gd name="connsiteX1-333" fmla="*/ 3678546 w 4974928"/>
              <a:gd name="connsiteY1-334" fmla="*/ 0 h 3519374"/>
              <a:gd name="connsiteX2-335" fmla="*/ 3823780 w 4974928"/>
              <a:gd name="connsiteY2-336" fmla="*/ 75212 h 3519374"/>
              <a:gd name="connsiteX3-337" fmla="*/ 4941214 w 4974928"/>
              <a:gd name="connsiteY3-338" fmla="*/ 1657097 h 3519374"/>
              <a:gd name="connsiteX4-339" fmla="*/ 4941223 w 4974928"/>
              <a:gd name="connsiteY4-340" fmla="*/ 1862264 h 3519374"/>
              <a:gd name="connsiteX5-341" fmla="*/ 3823789 w 4974928"/>
              <a:gd name="connsiteY5-342" fmla="*/ 3444150 h 3519374"/>
              <a:gd name="connsiteX6-343" fmla="*/ 3678567 w 4974928"/>
              <a:gd name="connsiteY6-344" fmla="*/ 3519374 h 3519374"/>
              <a:gd name="connsiteX7-345" fmla="*/ 177825 w 4974928"/>
              <a:gd name="connsiteY7-346" fmla="*/ 3519374 h 3519374"/>
              <a:gd name="connsiteX8-347" fmla="*/ 0 w 4974928"/>
              <a:gd name="connsiteY8-348" fmla="*/ 3341570 h 3519374"/>
              <a:gd name="connsiteX9-349" fmla="*/ 0 w 4974928"/>
              <a:gd name="connsiteY9-350" fmla="*/ 177754 h 3519374"/>
              <a:gd name="connsiteX10-351" fmla="*/ 177804 w 4974928"/>
              <a:gd name="connsiteY10-352" fmla="*/ 0 h 3519374"/>
              <a:gd name="connsiteX0-353" fmla="*/ 177804 w 4974928"/>
              <a:gd name="connsiteY0-354" fmla="*/ 0 h 3519374"/>
              <a:gd name="connsiteX1-355" fmla="*/ 3678546 w 4974928"/>
              <a:gd name="connsiteY1-356" fmla="*/ 0 h 3519374"/>
              <a:gd name="connsiteX2-357" fmla="*/ 3823780 w 4974928"/>
              <a:gd name="connsiteY2-358" fmla="*/ 75212 h 3519374"/>
              <a:gd name="connsiteX3-359" fmla="*/ 4941214 w 4974928"/>
              <a:gd name="connsiteY3-360" fmla="*/ 1657097 h 3519374"/>
              <a:gd name="connsiteX4-361" fmla="*/ 4941223 w 4974928"/>
              <a:gd name="connsiteY4-362" fmla="*/ 1862264 h 3519374"/>
              <a:gd name="connsiteX5-363" fmla="*/ 3823789 w 4974928"/>
              <a:gd name="connsiteY5-364" fmla="*/ 3444150 h 3519374"/>
              <a:gd name="connsiteX6-365" fmla="*/ 3678567 w 4974928"/>
              <a:gd name="connsiteY6-366" fmla="*/ 3519374 h 3519374"/>
              <a:gd name="connsiteX7-367" fmla="*/ 177825 w 4974928"/>
              <a:gd name="connsiteY7-368" fmla="*/ 3519374 h 3519374"/>
              <a:gd name="connsiteX8-369" fmla="*/ 0 w 4974928"/>
              <a:gd name="connsiteY8-370" fmla="*/ 3341570 h 3519374"/>
              <a:gd name="connsiteX9-371" fmla="*/ 0 w 4974928"/>
              <a:gd name="connsiteY9-372" fmla="*/ 177754 h 3519374"/>
              <a:gd name="connsiteX10-373" fmla="*/ 177804 w 4974928"/>
              <a:gd name="connsiteY10-374" fmla="*/ 0 h 3519374"/>
              <a:gd name="connsiteX0-375" fmla="*/ 177804 w 4974928"/>
              <a:gd name="connsiteY0-376" fmla="*/ 0 h 3519374"/>
              <a:gd name="connsiteX1-377" fmla="*/ 3678546 w 4974928"/>
              <a:gd name="connsiteY1-378" fmla="*/ 0 h 3519374"/>
              <a:gd name="connsiteX2-379" fmla="*/ 3823780 w 4974928"/>
              <a:gd name="connsiteY2-380" fmla="*/ 75212 h 3519374"/>
              <a:gd name="connsiteX3-381" fmla="*/ 4941214 w 4974928"/>
              <a:gd name="connsiteY3-382" fmla="*/ 1657097 h 3519374"/>
              <a:gd name="connsiteX4-383" fmla="*/ 4941223 w 4974928"/>
              <a:gd name="connsiteY4-384" fmla="*/ 1862264 h 3519374"/>
              <a:gd name="connsiteX5-385" fmla="*/ 3823789 w 4974928"/>
              <a:gd name="connsiteY5-386" fmla="*/ 3444150 h 3519374"/>
              <a:gd name="connsiteX6-387" fmla="*/ 3678567 w 4974928"/>
              <a:gd name="connsiteY6-388" fmla="*/ 3519374 h 3519374"/>
              <a:gd name="connsiteX7-389" fmla="*/ 177825 w 4974928"/>
              <a:gd name="connsiteY7-390" fmla="*/ 3519374 h 3519374"/>
              <a:gd name="connsiteX8-391" fmla="*/ 0 w 4974928"/>
              <a:gd name="connsiteY8-392" fmla="*/ 3341570 h 3519374"/>
              <a:gd name="connsiteX9-393" fmla="*/ 0 w 4974928"/>
              <a:gd name="connsiteY9-394" fmla="*/ 177754 h 3519374"/>
              <a:gd name="connsiteX10-395" fmla="*/ 177804 w 4974928"/>
              <a:gd name="connsiteY10-396" fmla="*/ 0 h 35193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4974928" h="3519374">
                <a:moveTo>
                  <a:pt x="177804" y="0"/>
                </a:moveTo>
                <a:cubicBezTo>
                  <a:pt x="281958" y="0"/>
                  <a:pt x="3619635" y="0"/>
                  <a:pt x="3678546" y="0"/>
                </a:cubicBezTo>
                <a:cubicBezTo>
                  <a:pt x="3737459" y="0"/>
                  <a:pt x="3789791" y="27094"/>
                  <a:pt x="3823780" y="75212"/>
                </a:cubicBezTo>
                <a:cubicBezTo>
                  <a:pt x="3857771" y="123329"/>
                  <a:pt x="4896269" y="1593470"/>
                  <a:pt x="4941214" y="1657097"/>
                </a:cubicBezTo>
                <a:cubicBezTo>
                  <a:pt x="4986161" y="1720725"/>
                  <a:pt x="4986170" y="1798637"/>
                  <a:pt x="4941223" y="1862264"/>
                </a:cubicBezTo>
                <a:cubicBezTo>
                  <a:pt x="4896278" y="1925892"/>
                  <a:pt x="3857780" y="3396033"/>
                  <a:pt x="3823789" y="3444150"/>
                </a:cubicBezTo>
                <a:cubicBezTo>
                  <a:pt x="3789800" y="3492267"/>
                  <a:pt x="3737480" y="3519374"/>
                  <a:pt x="3678567" y="3519374"/>
                </a:cubicBezTo>
                <a:cubicBezTo>
                  <a:pt x="3619656" y="3519374"/>
                  <a:pt x="281981" y="3519374"/>
                  <a:pt x="177825" y="3519374"/>
                </a:cubicBezTo>
                <a:cubicBezTo>
                  <a:pt x="73671" y="3519374"/>
                  <a:pt x="1" y="3445725"/>
                  <a:pt x="0" y="3341570"/>
                </a:cubicBezTo>
                <a:cubicBezTo>
                  <a:pt x="1" y="3237416"/>
                  <a:pt x="1" y="281908"/>
                  <a:pt x="0" y="177754"/>
                </a:cubicBezTo>
                <a:cubicBezTo>
                  <a:pt x="1" y="73599"/>
                  <a:pt x="73649" y="0"/>
                  <a:pt x="177804" y="0"/>
                </a:cubicBezTo>
                <a:close/>
              </a:path>
            </a:pathLst>
          </a:custGeom>
          <a:gradFill>
            <a:gsLst>
              <a:gs pos="30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3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1368000" bIns="45720" numCol="1" spcCol="0" rtlCol="0" fromWordArt="0" anchor="ctr" anchorCtr="0" forceAA="0" compatLnSpc="1">
            <a:noAutofit/>
          </a:bodyPr>
          <a:lstStyle/>
          <a:p>
            <a:pPr algn="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普通光泽</a:t>
            </a:r>
            <a:r>
              <a:rPr lang="en-US" altLang="zh-CN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-90%</a:t>
            </a:r>
            <a:r>
              <a:rPr lang="zh-CN" altLang="en-US" sz="240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的药水都可以</a:t>
            </a:r>
            <a:endParaRPr lang="zh-CN" altLang="en-US" sz="240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dirty="0"/>
              <a:t>根据产品光泽度选择</a:t>
            </a:r>
            <a:endParaRPr lang="zh-CN" altLang="en-US" dirty="0"/>
          </a:p>
        </p:txBody>
      </p:sp>
      <p:sp>
        <p:nvSpPr>
          <p:cNvPr id="2" name="椭圆 1"/>
          <p:cNvSpPr/>
          <p:nvPr>
            <p:custDataLst>
              <p:tags r:id="rId4"/>
            </p:custDataLst>
          </p:nvPr>
        </p:nvSpPr>
        <p:spPr>
          <a:xfrm>
            <a:off x="4701178" y="2503689"/>
            <a:ext cx="2789644" cy="27896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基材光泽度</a:t>
            </a:r>
            <a:endParaRPr lang="zh-CN" altLang="en-US" sz="2400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1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2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04.xml><?xml version="1.0" encoding="utf-8"?>
<p:tagLst xmlns:p="http://schemas.openxmlformats.org/presentationml/2006/main">
  <p:tag name="KSO_WM_UNIT_TYPE" val="f"/>
  <p:tag name="KSO_WM_UNIT_SUBTYPE" val="g"/>
  <p:tag name="KSO_WM_UNIT_INDEX" val="2"/>
  <p:tag name="KSO_WM_BEAUTIFY_FLAG" val="#wm#"/>
  <p:tag name="KSO_WM_TAG_VERSION" val="3.0"/>
  <p:tag name="KSO_WM_UNIT_PRESET_TEXT" val="公司名"/>
  <p:tag name="KSO_WM_UNIT_ID" val="_1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105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6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7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8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9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1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3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114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5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6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8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9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0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TEMPLATE_CATEGORY" val="custom"/>
  <p:tag name="KSO_WM_TEMPLATE_INDEX" val="20235934"/>
</p:tagLst>
</file>

<file path=ppt/tags/tag122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TEMPLATE_CATEGORY" val="custom"/>
  <p:tag name="KSO_WM_TEMPLATE_INDEX" val="20235934"/>
</p:tagLst>
</file>

<file path=ppt/tags/tag123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5934"/>
  <p:tag name="KSO_WM_TEMPLATE_CATEGORY" val="custom"/>
  <p:tag name="KSO_WM_TEMPLATE_MASTER_TYPE" val="0"/>
  <p:tag name="KSO_WM_TEMPLATE_COLORSEQUENCE" val="1,2,3,4,5,6"/>
</p:tagLst>
</file>

<file path=ppt/tags/tag12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5934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ISCONTENTSTITLE" val="0"/>
  <p:tag name="KSO_WM_UNIT_TEXT_TYPE" val="1"/>
  <p:tag name="KSO_WM_UNIT_PRESET_TEXT" val="单击此处&#10;添加文档标题"/>
</p:tagLst>
</file>

<file path=ppt/tags/tag125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5934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TEXT_LAYER_COUNT" val="1"/>
  <p:tag name="KSO_WM_UNIT_PRESET_TEXT_INDEX" val="-1"/>
  <p:tag name="KSO_WM_UNIT_PRESET_TEXT_LEN" val="0"/>
</p:tagLst>
</file>

<file path=ppt/tags/tag126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9"/>
  <p:tag name="KSO_WM_BEAUTIFY_FLAG" val="#wm#"/>
  <p:tag name="KSO_WM_TEMPLATE_INDEX" val="20235934"/>
  <p:tag name="KSO_WM_TEMPLATE_CATEGORY" val="custom"/>
  <p:tag name="KSO_WM_SLIDE_INDEX" val="1"/>
  <p:tag name="KSO_WM_SLIDE_ID" val="custom20235934_1"/>
  <p:tag name="KSO_WM_TEMPLATE_MASTER_TYPE" val="0"/>
  <p:tag name="KSO_WM_SLIDE_LAYOUT" val="a_f"/>
  <p:tag name="KSO_WM_SLIDE_LAYOUT_CNT" val="1_2"/>
  <p:tag name="KSO_WM_TEMPLATE_COLORSEQUENCE" val="1,2,3,4,5,6"/>
</p:tagLst>
</file>

<file path=ppt/tags/tag12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5934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ISCONTENTSTITLE" val="0"/>
  <p:tag name="KSO_WM_UNIT_TEXT_TYPE" val="1"/>
  <p:tag name="KSO_WM_UNIT_PRESET_TEXT" val="添加章节标题"/>
</p:tagLst>
</file>

<file path=ppt/tags/tag128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ID" val="custom20235934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PRESET_TEXT_INDEX" val="-1"/>
  <p:tag name="KSO_WM_UNIT_PRESET_TEXT_LEN" val="0"/>
</p:tagLst>
</file>

<file path=ppt/tags/tag129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4"/>
  <p:tag name="KSO_WM_TEMPLATE_CATEGORY" val="custom"/>
  <p:tag name="KSO_WM_SLIDE_INDEX" val="7"/>
  <p:tag name="KSO_WM_SLIDE_ID" val="custom20235934_7"/>
  <p:tag name="KSO_WM_TEMPLATE_MASTER_TYPE" val="0"/>
  <p:tag name="KSO_WM_SLIDE_LAYOUT" val="a_e"/>
  <p:tag name="KSO_WM_SLIDE_LAYOUT_CNT" val="1_1"/>
  <p:tag name="KSO_WM_TEMPLATE_COLORSEQUENCE" val="1,2,3,4,5,6"/>
</p:tagLst>
</file>

<file path=ppt/tags/tag13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5934_8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ISCONTENTSTITLE" val="0"/>
  <p:tag name="KSO_WM_UNIT_TEXT_TYPE" val="1"/>
  <p:tag name="KSO_WM_UNIT_PRESET_TEXT" val="单击此处添加标题"/>
</p:tagLst>
</file>

<file path=ppt/tags/tag131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ID" val="custom20235934_8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TEXT_TYPE" val="1"/>
  <p:tag name="KSO_WM_UNIT_TEXT_LAYER_COUNT" val="1"/>
  <p:tag name="KSO_WM_UNIT_PRESET_TEXT" val="单击此处添加文本"/>
</p:tagLst>
</file>

<file path=ppt/tags/tag132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ID" val="custom20235934_8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TEXT_TYPE" val="1"/>
  <p:tag name="KSO_WM_UNIT_TEXT_LAYER_COUNT" val="1"/>
  <p:tag name="KSO_WM_UNIT_PRESET_TEXT" val="单击此处添加文本"/>
</p:tagLst>
</file>

<file path=ppt/tags/tag133.xml><?xml version="1.0" encoding="utf-8"?>
<p:tagLst xmlns:p="http://schemas.openxmlformats.org/presentationml/2006/main">
  <p:tag name="KSO_WM_SLIDE_TYPE" val="text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4"/>
  <p:tag name="KSO_WM_TEMPLATE_CATEGORY" val="custom"/>
  <p:tag name="KSO_WM_SLIDE_INDEX" val="8"/>
  <p:tag name="KSO_WM_SLIDE_ID" val="custom20235934_8"/>
  <p:tag name="KSO_WM_TEMPLATE_MASTER_TYPE" val="0"/>
  <p:tag name="KSO_WM_SLIDE_LAYOUT" val="a_f"/>
  <p:tag name="KSO_WM_SLIDE_LAYOUT_CNT" val="1_1"/>
  <p:tag name="KSO_WM_SLIDE_SIZE" val="850*457"/>
  <p:tag name="KSO_WM_SLIDE_POSITION" val="54*28"/>
  <p:tag name="KSO_WM_TEMPLATE_COLORSEQUENCE" val="1,2,3,4,5,6"/>
</p:tagLst>
</file>

<file path=ppt/tags/tag13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3556_1*a*1"/>
  <p:tag name="KSO_WM_TEMPLATE_CATEGORY" val="diagram"/>
  <p:tag name="KSO_WM_TEMPLATE_INDEX" val="20233556"/>
  <p:tag name="KSO_WM_UNIT_LAYERLEVEL" val="1"/>
  <p:tag name="KSO_WM_TAG_VERSION" val="3.0"/>
  <p:tag name="KSO_WM_BEAUTIFY_FLAG" val="#wm#"/>
  <p:tag name="KSO_WM_DIAGRAM_GROUP_CODE" val="l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0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33556_1*l_h_i*1_1_1"/>
  <p:tag name="KSO_WM_TEMPLATE_CATEGORY" val="diagram"/>
  <p:tag name="KSO_WM_TEMPLATE_INDEX" val="20233556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gradient&quot;:[{&quot;brightness&quot;:0,&quot;colorType&quot;:1,&quot;foreColorIndex&quot;:5,&quot;pos&quot;:0,&quot;transparency&quot;:0.4000000059604645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2"/>
  <p:tag name="KSO_WM_UNIT_TEXT_FILL_TYPE" val="1"/>
  <p:tag name="KSO_WM_UNIT_USESOURCEFORMAT_APPLY" val="0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33556_1*l_h_i*1_2_1"/>
  <p:tag name="KSO_WM_TEMPLATE_CATEGORY" val="diagram"/>
  <p:tag name="KSO_WM_TEMPLATE_INDEX" val="20233556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gradient&quot;:[{&quot;brightness&quot;:0,&quot;colorType&quot;:1,&quot;foreColorIndex&quot;:5,&quot;pos&quot;:0,&quot;transparency&quot;:0.4000000059604645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2"/>
  <p:tag name="KSO_WM_UNIT_TEXT_FILL_TYPE" val="1"/>
  <p:tag name="KSO_WM_UNIT_USESOURCEFORMAT_APPLY" val="0"/>
</p:tagLst>
</file>

<file path=ppt/tags/tag13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3556_1*l_h_f*1_2_1"/>
  <p:tag name="KSO_WM_TEMPLATE_CATEGORY" val="diagram"/>
  <p:tag name="KSO_WM_TEMPLATE_INDEX" val="20233556"/>
  <p:tag name="KSO_WM_UNIT_LAYERLEVEL" val="1_1_1"/>
  <p:tag name="KSO_WM_TAG_VERSION" val="3.0"/>
  <p:tag name="KSO_WM_UNIT_SUBTYPE" val="a"/>
  <p:tag name="KSO_WM_DIAGRAM_VERSION" val="3"/>
  <p:tag name="KSO_WM_DIAGRAM_COLOR_TRICK" val="1"/>
  <p:tag name="KSO_WM_DIAGRAM_COLOR_TEXT_CAN_REMOVE" val="n"/>
  <p:tag name="KSO_WM_UNIT_FILL_TYPE" val="1"/>
  <p:tag name="KSO_WM_UNIT_FILL_FORE_SCHEMECOLOR_INDEX" val="14"/>
  <p:tag name="KSO_WM_UNIT_FILL_FORE_SCHEMECOLOR_INDEX_BRIGHTNESS" val="0"/>
  <p:tag name="KSO_WM_UNIT_TEXT_FILL_FORE_SCHEMECOLOR_INDEX" val="1"/>
  <p:tag name="KSO_WM_UNIT_TEXT_FILL_TYPE" val="1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7"/>
  <p:tag name="KSO_WM_UNIT_TEXT_TYPE" val="1"/>
  <p:tag name="KSO_WM_UNIT_TEXT_LAYER_COUNT" val="1"/>
  <p:tag name="KSO_WM_BEAUTIFY_FLAG" val="#wm#"/>
  <p:tag name="KSO_WM_UNIT_PRESET_TEXT" val="单击此处输入您的项正文文字是您思想的提炼"/>
  <p:tag name="KSO_WM_UNIT_USESOURCEFORMAT_APPLY" val="0"/>
</p:tagLst>
</file>

<file path=ppt/tags/tag13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3556_1*l_h_f*1_1_1"/>
  <p:tag name="KSO_WM_TEMPLATE_CATEGORY" val="diagram"/>
  <p:tag name="KSO_WM_TEMPLATE_INDEX" val="20233556"/>
  <p:tag name="KSO_WM_UNIT_LAYERLEVEL" val="1_1_1"/>
  <p:tag name="KSO_WM_TAG_VERSION" val="3.0"/>
  <p:tag name="KSO_WM_UNIT_SUBTYPE" val="a"/>
  <p:tag name="KSO_WM_DIAGRAM_VERSION" val="3"/>
  <p:tag name="KSO_WM_DIAGRAM_COLOR_TRICK" val="1"/>
  <p:tag name="KSO_WM_DIAGRAM_COLOR_TEXT_CAN_REMOVE" val="n"/>
  <p:tag name="KSO_WM_UNIT_FILL_TYPE" val="1"/>
  <p:tag name="KSO_WM_UNIT_FILL_FORE_SCHEMECOLOR_INDEX" val="14"/>
  <p:tag name="KSO_WM_UNIT_FILL_FORE_SCHEMECOLOR_INDEX_BRIGHTNESS" val="0"/>
  <p:tag name="KSO_WM_UNIT_TEXT_FILL_FORE_SCHEMECOLOR_INDEX" val="1"/>
  <p:tag name="KSO_WM_UNIT_TEXT_FILL_TYPE" val="1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7"/>
  <p:tag name="KSO_WM_UNIT_TEXT_TYPE" val="1"/>
  <p:tag name="KSO_WM_UNIT_TEXT_LAYER_COUNT" val="1"/>
  <p:tag name="KSO_WM_BEAUTIFY_FLAG" val="#wm#"/>
  <p:tag name="KSO_WM_UNIT_PRESET_TEXT" val="单击此处输入您的项正文文字是您思想的提炼"/>
  <p:tag name="KSO_WM_UNIT_USESOURCEFORMAT_APPLY" val="0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d"/>
  <p:tag name="KSO_WM_UNIT_INDEX" val="1_1_1"/>
  <p:tag name="KSO_WM_UNIT_ID" val="diagram20233556_1*l_h_d*1_1_1"/>
  <p:tag name="KSO_WM_TEMPLATE_CATEGORY" val="diagram"/>
  <p:tag name="KSO_WM_TEMPLATE_INDEX" val="20233556"/>
  <p:tag name="KSO_WM_UNIT_LAYERLEVEL" val="1_1_1"/>
  <p:tag name="KSO_WM_TAG_VERSION" val="3.0"/>
  <p:tag name="KSO_WM_UNIT_VALUE" val="393*393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solidLine&quot;:{&quot;brightness&quot;:0,&quot;colorType&quot;:1,&quot;foreColorIndex&quot;:5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PICTURE_SUBTYPE" val="b"/>
  <p:tag name="KSO_WM_BEAUTIFY_FLAG" val="#wm#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0"/>
</p:tagLst>
</file>

<file path=ppt/tags/tag14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d"/>
  <p:tag name="KSO_WM_UNIT_INDEX" val="1_2_1"/>
  <p:tag name="KSO_WM_UNIT_ID" val="diagram20233556_1*l_h_d*1_2_1"/>
  <p:tag name="KSO_WM_TEMPLATE_CATEGORY" val="diagram"/>
  <p:tag name="KSO_WM_TEMPLATE_INDEX" val="20233556"/>
  <p:tag name="KSO_WM_UNIT_LAYERLEVEL" val="1_1_1"/>
  <p:tag name="KSO_WM_TAG_VERSION" val="3.0"/>
  <p:tag name="KSO_WM_UNIT_VALUE" val="393*393"/>
  <p:tag name="KSO_WM_DIAGRAM_VERSION" val="3"/>
  <p:tag name="KSO_WM_DIAGRAM_COLOR_TRICK" val="1"/>
  <p:tag name="KSO_WM_DIAGRAM_COLOR_TEXT_CAN_REMOVE" val="n"/>
  <p:tag name="KSO_WM_DIAGRAM_MAX_ITEMCNT" val="2"/>
  <p:tag name="KSO_WM_DIAGRAM_MIN_ITEMCNT" val="2"/>
  <p:tag name="KSO_WM_DIAGRAM_VIRTUALLY_FRAME" val="{&quot;height&quot;:388.45001220703125,&quot;left&quot;:88.39998779296874,&quot;top&quot;:106.84999389648438,&quot;width&quot;:783.150024414062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solidLine&quot;:{&quot;brightness&quot;:0,&quot;colorType&quot;:1,&quot;foreColorIndex&quot;:5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PICTURE_SUBTYPE" val="b"/>
  <p:tag name="KSO_WM_BEAUTIFY_FLAG" val="#wm#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0"/>
</p:tagLst>
</file>

<file path=ppt/tags/tag141.xml><?xml version="1.0" encoding="utf-8"?>
<p:tagLst xmlns:p="http://schemas.openxmlformats.org/presentationml/2006/main">
  <p:tag name="KSO_WM_SLIDE_ID" val="diagram20233556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custom"/>
  <p:tag name="KSO_WM_TEMPLATE_INDEX" val="20235934"/>
  <p:tag name="KSO_WM_SLIDE_TYPE" val="text"/>
  <p:tag name="KSO_WM_SLIDE_SUBTYPE" val="diag"/>
  <p:tag name="KSO_WM_SLIDE_SIZE" val="783.15*388.45"/>
  <p:tag name="KSO_WM_SLIDE_POSITION" val="88.4*106.85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14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5934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ISCONTENTSTITLE" val="0"/>
  <p:tag name="KSO_WM_UNIT_TEXT_TYPE" val="1"/>
  <p:tag name="KSO_WM_UNIT_PRESET_TEXT" val="添加章节标题"/>
</p:tagLst>
</file>

<file path=ppt/tags/tag143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ID" val="custom20235934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5934"/>
  <p:tag name="KSO_WM_TEMPLATE_CATEGORY" val="custom"/>
  <p:tag name="KSO_WM_UNIT_PRESET_TEXT_INDEX" val="-1"/>
  <p:tag name="KSO_WM_UNIT_PRESET_TEXT_LEN" val="0"/>
</p:tagLst>
</file>

<file path=ppt/tags/tag144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5934"/>
  <p:tag name="KSO_WM_TEMPLATE_CATEGORY" val="custom"/>
  <p:tag name="KSO_WM_SLIDE_INDEX" val="7"/>
  <p:tag name="KSO_WM_SLIDE_ID" val="custom20235934_7"/>
  <p:tag name="KSO_WM_TEMPLATE_MASTER_TYPE" val="0"/>
  <p:tag name="KSO_WM_SLIDE_LAYOUT" val="a_e"/>
  <p:tag name="KSO_WM_SLIDE_LAYOUT_CNT" val="1_1"/>
  <p:tag name="KSO_WM_TEMPLATE_COLORSEQUENCE" val="1,2,3,4,5,6"/>
</p:tagLst>
</file>

<file path=ppt/tags/tag145.xml><?xml version="1.0" encoding="utf-8"?>
<p:tagLst xmlns:p="http://schemas.openxmlformats.org/presentationml/2006/main">
  <p:tag name="KSO_WM_BEAUTIFY_FLAG" val="#wm#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2"/>
  <p:tag name="KSO_WM_UNIT_ID" val="diagram20231636_2*n_h_i*1_1_2"/>
  <p:tag name="KSO_WM_TEMPLATE_CATEGORY" val="diagram"/>
  <p:tag name="KSO_WM_TEMPLATE_INDEX" val="20231636"/>
  <p:tag name="KSO_WM_UNIT_LAYERLEVEL" val="1_1_1"/>
  <p:tag name="KSO_WM_TAG_VERSION" val="3.0"/>
  <p:tag name="KSO_WM_DIAGRAM_VERSION" val="3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.699999988079071,&quot;colorType&quot;:1,&quot;foreColorIndex&quot;:5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7"/>
  <p:tag name="KSO_WM_UNIT_TEXT_FILL_FORE_SCHEMECOLOR_INDEX" val="13"/>
  <p:tag name="KSO_WM_UNIT_TEXT_FILL_TYPE" val="1"/>
  <p:tag name="KSO_WM_UNIT_USESOURCEFORMAT_APPLY" val="0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2_1"/>
  <p:tag name="KSO_WM_UNIT_VALUE" val="104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1_1"/>
  <p:tag name="KSO_WM_UNIT_VALUE" val="116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3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3_1"/>
  <p:tag name="KSO_WM_UNIT_VALUE" val="116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1_1"/>
  <p:tag name="KSO_WM_UNIT_ID" val="diagram20231636_2*n_h_h_i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1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5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2_1"/>
  <p:tag name="KSO_WM_UNIT_ID" val="diagram20231636_2*n_h_h_i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2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3_1"/>
  <p:tag name="KSO_WM_UNIT_ID" val="diagram20231636_2*n_h_h_i*1_2_3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3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5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636_2*n_h_a*1_1_1"/>
  <p:tag name="KSO_WM_TEMPLATE_CATEGORY" val="diagram"/>
  <p:tag name="KSO_WM_TEMPLATE_INDEX" val="20231636"/>
  <p:tag name="KSO_WM_UNIT_LAYERLEVEL" val="1_1_1"/>
  <p:tag name="KSO_WM_TAG_VERSION" val="3.0"/>
  <p:tag name="KSO_WM_DIAGRAM_GROUP_CODE" val="n1-1"/>
  <p:tag name="KSO_WM_UNIT_TYPE" val="n_h_a"/>
  <p:tag name="KSO_WM_UNIT_INDEX" val="1_1_1"/>
  <p:tag name="KSO_WM_UNIT_ISCONTENTSTITLE" val="0"/>
  <p:tag name="KSO_WM_UNIT_ISNUMDGMTITLE" val="0"/>
  <p:tag name="KSO_WM_UNIT_NOCLEAR" val="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0"/>
  <p:tag name="KSO_WM_UNIT_TEXT_TYPE" val="1"/>
  <p:tag name="KSO_WM_UNIT_PRESET_TEXT" val="添加项标题"/>
  <p:tag name="KSO_WM_UNIT_LINE_FORE_SCHEMECOLOR_INDEX" val="5"/>
  <p:tag name="KSO_WM_UNIT_TEXT_FILL_FORE_SCHEMECOLOR_INDEX" val="1"/>
  <p:tag name="KSO_WM_UNIT_TEXT_FILL_TYPE" val="1"/>
  <p:tag name="KSO_WM_UNIT_LINE_FILL_TYPE" val="2"/>
  <p:tag name="KSO_WM_UNIT_USESOURCEFORMAT_APPLY" val="0"/>
</p:tagLst>
</file>

<file path=ppt/tags/tag15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UNIT_ID" val="diagram20231636_2*a*1"/>
  <p:tag name="KSO_WM_TEMPLATE_CATEGORY" val="diagram"/>
  <p:tag name="KSO_WM_TEMPLATE_INDEX" val="20231636"/>
  <p:tag name="KSO_WM_UNIT_LAYERLEVEL" val="1"/>
  <p:tag name="KSO_WM_TAG_VERSION" val="3.0"/>
  <p:tag name="KSO_WM_BEAUTIFY_FLAG" val="#wm#"/>
  <p:tag name="KSO_WM_UNIT_TEXT_TYPE" val="1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54.xml><?xml version="1.0" encoding="utf-8"?>
<p:tagLst xmlns:p="http://schemas.openxmlformats.org/presentationml/2006/main">
  <p:tag name="KSO_WM_SLIDE_ID" val="diagram20231636_2"/>
  <p:tag name="KSO_WM_TEMPLATE_SUBCATEGORY" val="0"/>
  <p:tag name="KSO_WM_TEMPLATE_MASTER_TYPE" val="0"/>
  <p:tag name="KSO_WM_TEMPLATE_COLOR_TYPE" val="0"/>
  <p:tag name="KSO_WM_SLIDE_ITEM_CNT" val="3"/>
  <p:tag name="KSO_WM_SLIDE_INDEX" val="2"/>
  <p:tag name="KSO_WM_TAG_VERSION" val="3.0"/>
  <p:tag name="KSO_WM_BEAUTIFY_FLAG" val="#wm#"/>
  <p:tag name="KSO_WM_TEMPLATE_CATEGORY" val="custom"/>
  <p:tag name="KSO_WM_TEMPLATE_INDEX" val="20235934"/>
  <p:tag name="KSO_WM_SLIDE_TYPE" val="text"/>
  <p:tag name="KSO_WM_SLIDE_SUBTYPE" val="diag"/>
  <p:tag name="KSO_WM_SLIDE_SIZE" val="851.507*346.68"/>
  <p:tag name="KSO_WM_SLIDE_POSITION" val="55.1157*132.359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155.xml><?xml version="1.0" encoding="utf-8"?>
<p:tagLst xmlns:p="http://schemas.openxmlformats.org/presentationml/2006/main">
  <p:tag name="KSO_WM_UNIT_FILL_FORE_SCHEMECOLOR_INDEX_1_BRIGHTNESS" val="0"/>
  <p:tag name="KSO_WM_UNIT_FILL_FORE_SCHEMECOLOR_INDEX_1" val="10"/>
  <p:tag name="KSO_WM_UNIT_FILL_FORE_SCHEMECOLOR_INDEX_1_POS" val="0.04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54"/>
  <p:tag name="KSO_WM_UNIT_FILL_FORE_SCHEMECOLOR_INDEX_2_TRANS" val="0"/>
  <p:tag name="KSO_WM_UNIT_FILL_FORE_SCHEMECOLOR_INDEX_3_BRIGHTNESS" val="0"/>
  <p:tag name="KSO_WM_UNIT_FILL_FORE_SCHEMECOLOR_INDEX_3" val="5"/>
  <p:tag name="KSO_WM_UNIT_FILL_FORE_SCHEMECOLOR_INDEX_3_POS" val="1"/>
  <p:tag name="KSO_WM_UNIT_FILL_FORE_SCHEMECOLOR_INDEX_3_TRANS" val="0"/>
  <p:tag name="KSO_WM_UNIT_FILL_GRADIENT_TYPE" val="0"/>
  <p:tag name="KSO_WM_UNIT_FILL_GRADIENT_ANGLE" val="45"/>
  <p:tag name="KSO_WM_UNIT_FILL_GRADIENT_DIRECTION" val="0"/>
  <p:tag name="KSO_WM_UNIT_FILL_TYPE" val="3"/>
  <p:tag name="KSO_WM_UNIT_TEXT_FILL_FORE_SCHEMECOLOR_INDEX_BRIGHTNESS" val="0"/>
  <p:tag name="KSO_WM_UNIT_TEXT_FILL_TYPE" val="1"/>
  <p:tag name="KSO_WM_UNIT_LINE_FORE_SCHEMECOLOR_INDEX_1_BRIGHTNESS" val="0"/>
  <p:tag name="KSO_WM_UNIT_LINE_FORE_SCHEMECOLOR_INDEX_1" val="5"/>
  <p:tag name="KSO_WM_UNIT_LINE_FORE_SCHEMECOLOR_INDEX_1_POS" val="0"/>
  <p:tag name="KSO_WM_UNIT_LINE_FORE_SCHEMECOLOR_INDEX_1_TRANS" val="1"/>
  <p:tag name="KSO_WM_UNIT_LINE_FORE_SCHEMECOLOR_INDEX_2_BRIGHTNESS" val="0"/>
  <p:tag name="KSO_WM_UNIT_LINE_FORE_SCHEMECOLOR_INDEX_2" val="5"/>
  <p:tag name="KSO_WM_UNIT_LINE_FORE_SCHEMECOLOR_INDEX_2_POS" val="0.64"/>
  <p:tag name="KSO_WM_UNIT_LINE_FORE_SCHEMECOLOR_INDEX_2_TRANS" val="0"/>
  <p:tag name="KSO_WM_UNIT_LINE_FORE_SCHEMECOLOR_INDEX_3_BRIGHTNESS" val="0.8"/>
  <p:tag name="KSO_WM_UNIT_LINE_FORE_SCHEMECOLOR_INDEX_3" val="15"/>
  <p:tag name="KSO_WM_UNIT_LINE_FORE_SCHEMECOLOR_INDEX_3_POS" val="0.9"/>
  <p:tag name="KSO_WM_UNIT_LINE_FORE_SCHEMECOLOR_INDEX_3_TRANS" val="0.53"/>
  <p:tag name="KSO_WM_UNIT_LINE_FORE_SCHEMECOLOR_INDEX_4_BRIGHTNESS" val="0.8"/>
  <p:tag name="KSO_WM_UNIT_LINE_FORE_SCHEMECOLOR_INDEX_4" val="15"/>
  <p:tag name="KSO_WM_UNIT_LINE_FORE_SCHEMECOLOR_INDEX_4_POS" val="0.95"/>
  <p:tag name="KSO_WM_UNIT_LINE_FORE_SCHEMECOLOR_INDEX_4_TRANS" val="0"/>
  <p:tag name="KSO_WM_UNIT_LINE_FORE_SCHEMECOLOR_INDEX_5_BRIGHTNESS" val="0.8"/>
  <p:tag name="KSO_WM_UNIT_LINE_FORE_SCHEMECOLOR_INDEX_5" val="15"/>
  <p:tag name="KSO_WM_UNIT_LINE_FORE_SCHEMECOLOR_INDEX_5_POS" val="1"/>
  <p:tag name="KSO_WM_UNIT_LINE_FORE_SCHEMECOLOR_INDEX_5_TRANS" val="0.9"/>
  <p:tag name="KSO_WM_UNIT_LINE_GRADIENT_TYPE" val="0"/>
  <p:tag name="KSO_WM_UNIT_LINE_GRADIENT_ANGLE" val="0"/>
  <p:tag name="KSO_WM_UNIT_LINE_GRADIENT_DIRECTION" val="3"/>
  <p:tag name="KSO_WM_UNIT_LINE_FILL_TYPE" val="5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0945_3*n_h_i*1_2_1"/>
  <p:tag name="KSO_WM_TEMPLATE_CATEGORY" val="diagram"/>
  <p:tag name="KSO_WM_TEMPLATE_INDEX" val="20230945"/>
  <p:tag name="KSO_WM_UNIT_LAYERLEVEL" val="1_1_1"/>
  <p:tag name="KSO_WM_TAG_VERSION" val="3.0"/>
  <p:tag name="KSO_WM_DIAGRAM_VERSION" val="3"/>
  <p:tag name="KSO_WM_DIAGRAM_COLOR_TRICK" val="3"/>
  <p:tag name="KSO_WM_DIAGRAM_COLOR_TEXT_CAN_REMOVE" val="n"/>
  <p:tag name="KSO_WM_DIAGRAM_GROUP_CODE" val="n1-1"/>
  <p:tag name="KSO_WM_UNIT_TYPE" val="n_h_i"/>
  <p:tag name="KSO_WM_UNIT_INDEX" val="1_2_1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gradient&quot;:[{&quot;brightness&quot;:0.5,&quot;colorType&quot;:1,&quot;foreColorIndex&quot;:13,&quot;pos&quot;:1,&quot;transparency&quot;:0.699999988079071},{&quot;brightness&quot;:0.800000011920929,&quot;colorType&quot;:2,&quot;pos&quot;:0.15000000596046448,&quot;rgb&quot;:&quot;#ffffff&quot;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0"/>
</p:tagLst>
</file>

<file path=ppt/tags/tag156.xml><?xml version="1.0" encoding="utf-8"?>
<p:tagLst xmlns:p="http://schemas.openxmlformats.org/presentationml/2006/main">
  <p:tag name="KSO_WM_UNIT_FILL_FORE_SCHEMECOLOR_INDEX_1_BRIGHTNESS" val="0"/>
  <p:tag name="KSO_WM_UNIT_FILL_FORE_SCHEMECOLOR_INDEX_1" val="10"/>
  <p:tag name="KSO_WM_UNIT_FILL_FORE_SCHEMECOLOR_INDEX_1_POS" val="0.04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54"/>
  <p:tag name="KSO_WM_UNIT_FILL_FORE_SCHEMECOLOR_INDEX_2_TRANS" val="0"/>
  <p:tag name="KSO_WM_UNIT_FILL_FORE_SCHEMECOLOR_INDEX_3_BRIGHTNESS" val="0"/>
  <p:tag name="KSO_WM_UNIT_FILL_FORE_SCHEMECOLOR_INDEX_3" val="5"/>
  <p:tag name="KSO_WM_UNIT_FILL_FORE_SCHEMECOLOR_INDEX_3_POS" val="1"/>
  <p:tag name="KSO_WM_UNIT_FILL_FORE_SCHEMECOLOR_INDEX_3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UNIT_LINE_FORE_SCHEMECOLOR_INDEX_1_BRIGHTNESS" val="0.95"/>
  <p:tag name="KSO_WM_UNIT_LINE_FORE_SCHEMECOLOR_INDEX_1" val="5"/>
  <p:tag name="KSO_WM_UNIT_LINE_FORE_SCHEMECOLOR_INDEX_1_POS" val="0.09"/>
  <p:tag name="KSO_WM_UNIT_LINE_FORE_SCHEMECOLOR_INDEX_1_TRANS" val="0.3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0945_3*n_h_a*1_1_1"/>
  <p:tag name="KSO_WM_TEMPLATE_CATEGORY" val="diagram"/>
  <p:tag name="KSO_WM_TEMPLATE_INDEX" val="20230945"/>
  <p:tag name="KSO_WM_UNIT_LAYERLEVEL" val="1_1_1"/>
  <p:tag name="KSO_WM_TAG_VERSION" val="3.0"/>
  <p:tag name="KSO_WM_DIAGRAM_VERSION" val="3"/>
  <p:tag name="KSO_WM_DIAGRAM_COLOR_TRICK" val="3"/>
  <p:tag name="KSO_WM_DIAGRAM_COLOR_TEXT_CAN_REMOVE" val="n"/>
  <p:tag name="KSO_WM_UNIT_ISCONTENTSTITLE" val="0"/>
  <p:tag name="KSO_WM_UNIT_ISNUMDGMTITLE" val="0"/>
  <p:tag name="KSO_WM_UNIT_NOCLEAR" val="0"/>
  <p:tag name="KSO_WM_UNIT_VALUE" val="30"/>
  <p:tag name="KSO_WM_DIAGRAM_GROUP_CODE" val="n1-1"/>
  <p:tag name="KSO_WM_UNIT_TYPE" val="n_h_a"/>
  <p:tag name="KSO_WM_UNIT_INDEX" val="1_1_1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gradient&quot;:[{&quot;brightness&quot;:0,&quot;colorType&quot;:2,&quot;pos&quot;:0.3700000047683716,&quot;rgb&quot;:&quot;#ffffff&quot;,&quot;transparency&quot;:0},{&quot;brightness&quot;:0.550000011920929,&quot;colorType&quot;:1,&quot;foreColorIndex&quot;:5,&quot;pos&quot;:0,&quot;transparency&quot;:0},{&quot;brightness&quot;:0,&quot;colorType&quot;:2,&quot;pos&quot;:1,&quot;rgb&quot;:&quot;#ffffff&quot;,&quot;transparency&quot;:0},{&quot;brightness&quot;:0.699999988079071,&quot;colorType&quot;:1,&quot;foreColorIndex&quot;:5,&quot;pos&quot;:0.7099999785423279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TEXT_TYPE" val="1"/>
  <p:tag name="KSO_WM_UNIT_PRESET_TEXT" val="单击添加&#10;项标题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USESOURCEFORMAT_APPLY" val="0"/>
</p:tagLst>
</file>

<file path=ppt/tags/tag15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0945_3*a*1"/>
  <p:tag name="KSO_WM_TEMPLATE_CATEGORY" val="diagram"/>
  <p:tag name="KSO_WM_TEMPLATE_INDEX" val="20230945"/>
  <p:tag name="KSO_WM_UNIT_LAYERLEVEL" val="1"/>
  <p:tag name="KSO_WM_TAG_VERSION" val="3.0"/>
  <p:tag name="KSO_WM_BEAUTIFY_FLAG" val="#wm#"/>
  <p:tag name="KSO_WM_DIAGRAM_GROUP_CODE" val="n1-1"/>
  <p:tag name="KSO_WM_UNIT_TEXT_TYPE" val="1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5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UNIT_INDEX" val="1_2_3_1"/>
  <p:tag name="KSO_WM_UNIT_ID" val="diagram20230945_3*n_h_h_f*1_2_3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TEXT_LAYER_COUNT" val="1"/>
  <p:tag name="KSO_WM_UNIT_PRESET_TEXT" val="单击此处输入你的智能图形项正文，文字是您思想的提炼，请尽量言简意赅的阐述观点。单击此处输入你的智能图形项正文，文字是您思想的提炼。单击此处输入你的智能图形项正文，文字是您思想的提炼。"/>
  <p:tag name="KSO_WM_UNIT_TEXT_FILL_FORE_SCHEMECOLOR_INDEX" val="1"/>
  <p:tag name="KSO_WM_UNIT_TEXT_FILL_TYPE" val="1"/>
  <p:tag name="KSO_WM_UNIT_USESOURCEFORMAT_APPLY" val="0"/>
</p:tagLst>
</file>

<file path=ppt/tags/tag15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3_1"/>
  <p:tag name="KSO_WM_UNIT_ID" val="diagram20230945_3*n_h_h_a*1_2_3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7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PRESET_TEXT" val="添加标题"/>
  <p:tag name="KSO_WM_UNIT_TEXT_FILL_FORE_SCHEMECOLOR_INDEX" val="1"/>
  <p:tag name="KSO_WM_UNIT_TEXT_FILL_TYPE" val="1"/>
  <p:tag name="KSO_WM_UNIT_USESOURCEFORMAT_APPLY" val="0"/>
</p:tagLst>
</file>

<file path=ppt/tags/tag16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UNIT_INDEX" val="1_2_2_1"/>
  <p:tag name="KSO_WM_UNIT_ID" val="diagram20230945_3*n_h_h_f*1_2_2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TEXT_LAYER_COUNT" val="1"/>
  <p:tag name="KSO_WM_UNIT_PRESET_TEXT" val="单击此处输入你的智能图形项正文，文字是您思想的提炼，请尽量言简意赅的阐述观点。单击此处输入你的智能图形项正文，文字是您思想的提炼。单击此处输入你的智能图形项正文，文字是您思想的提炼。"/>
  <p:tag name="KSO_WM_UNIT_TEXT_FILL_FORE_SCHEMECOLOR_INDEX" val="1"/>
  <p:tag name="KSO_WM_UNIT_TEXT_FILL_TYPE" val="1"/>
  <p:tag name="KSO_WM_UNIT_USESOURCEFORMAT_APPLY" val="0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2_1"/>
  <p:tag name="KSO_WM_UNIT_ID" val="diagram20230945_3*n_h_h_a*1_2_2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PRESET_TEXT" val="添加标题"/>
  <p:tag name="KSO_WM_UNIT_TEXT_FILL_FORE_SCHEMECOLOR_INDEX" val="1"/>
  <p:tag name="KSO_WM_UNIT_TEXT_FILL_TYPE" val="1"/>
  <p:tag name="KSO_WM_UNIT_USESOURCEFORMAT_APPLY" val="0"/>
</p:tagLst>
</file>

<file path=ppt/tags/tag16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n_h_h_f"/>
  <p:tag name="KSO_WM_UNIT_INDEX" val="1_2_1_1"/>
  <p:tag name="KSO_WM_UNIT_ID" val="diagram20230945_3*n_h_h_f*1_2_1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TEXT_LAYER_COUNT" val="1"/>
  <p:tag name="KSO_WM_UNIT_PRESET_TEXT" val="单击此处输入你的智能图形项正文，文字是您思想的提炼，请尽量言简意赅的阐述观点。单击此处输入你的智能图形项正文，文字是您思想的提炼。单击此处输入你的智能图形项正文，文字是您思想的提炼。"/>
  <p:tag name="KSO_WM_UNIT_TEXT_FILL_FORE_SCHEMECOLOR_INDEX" val="1"/>
  <p:tag name="KSO_WM_UNIT_TEXT_FILL_TYPE" val="1"/>
  <p:tag name="KSO_WM_UNIT_USESOURCEFORMAT_APPLY" val="0"/>
</p:tagLst>
</file>

<file path=ppt/tags/tag1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1_1"/>
  <p:tag name="KSO_WM_UNIT_ID" val="diagram20230945_3*n_h_h_a*1_2_1_1"/>
  <p:tag name="KSO_WM_TEMPLATE_CATEGORY" val="diagram"/>
  <p:tag name="KSO_WM_TEMPLATE_INDEX" val="20230945"/>
  <p:tag name="KSO_WM_UNIT_LAYERLEVEL" val="1_1_1_1"/>
  <p:tag name="KSO_WM_TAG_VERSION" val="3.0"/>
  <p:tag name="KSO_WM_DIAGRAM_GROUP_CODE" val="n1-1"/>
  <p:tag name="KSO_WM_DIAGRAM_VERSION" val="3"/>
  <p:tag name="KSO_WM_DIAGRAM_COLOR_TRICK" val="3"/>
  <p:tag name="KSO_WM_DIAGRAM_COLOR_TEXT_CAN_REMOVE" val="n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TYPE" val="1"/>
  <p:tag name="KSO_WM_UNIT_PRESET_TEXT" val="添加标题"/>
  <p:tag name="KSO_WM_UNIT_TEXT_FILL_FORE_SCHEMECOLOR_INDEX" val="1"/>
  <p:tag name="KSO_WM_UNIT_TEXT_FILL_TYPE" val="1"/>
  <p:tag name="KSO_WM_UNIT_USESOURCEFORMAT_APPLY" val="0"/>
</p:tagLst>
</file>

<file path=ppt/tags/tag164.xml><?xml version="1.0" encoding="utf-8"?>
<p:tagLst xmlns:p="http://schemas.openxmlformats.org/presentationml/2006/main">
  <p:tag name="KSO_WM_UNIT_FILL_FORE_SCHEMECOLOR_INDEX_1_BRIGHTNESS" val="0"/>
  <p:tag name="KSO_WM_UNIT_FILL_FORE_SCHEMECOLOR_INDEX_1" val="10"/>
  <p:tag name="KSO_WM_UNIT_FILL_FORE_SCHEMECOLOR_INDEX_1_POS" val="0.04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54"/>
  <p:tag name="KSO_WM_UNIT_FILL_FORE_SCHEMECOLOR_INDEX_2_TRANS" val="0"/>
  <p:tag name="KSO_WM_UNIT_FILL_FORE_SCHEMECOLOR_INDEX_3_BRIGHTNESS" val="0"/>
  <p:tag name="KSO_WM_UNIT_FILL_FORE_SCHEMECOLOR_INDEX_3" val="5"/>
  <p:tag name="KSO_WM_UNIT_FILL_FORE_SCHEMECOLOR_INDEX_3_POS" val="1"/>
  <p:tag name="KSO_WM_UNIT_FILL_FORE_SCHEMECOLOR_INDEX_3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UNIT_LINE_FORE_SCHEMECOLOR_INDEX_1_BRIGHTNESS" val="0.95"/>
  <p:tag name="KSO_WM_UNIT_LINE_FORE_SCHEMECOLOR_INDEX_1" val="5"/>
  <p:tag name="KSO_WM_UNIT_LINE_FORE_SCHEMECOLOR_INDEX_1_POS" val="0.09"/>
  <p:tag name="KSO_WM_UNIT_LINE_FORE_SCHEMECOLOR_INDEX_1_TRANS" val="0.3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0945_3*n_h_h_i*1_2_2_1"/>
  <p:tag name="KSO_WM_TEMPLATE_CATEGORY" val="diagram"/>
  <p:tag name="KSO_WM_TEMPLATE_INDEX" val="20230945"/>
  <p:tag name="KSO_WM_UNIT_LAYERLEVEL" val="1_1_1_1"/>
  <p:tag name="KSO_WM_TAG_VERSION" val="3.0"/>
  <p:tag name="KSO_WM_DIAGRAM_VERSION" val="3"/>
  <p:tag name="KSO_WM_DIAGRAM_COLOR_TRICK" val="3"/>
  <p:tag name="KSO_WM_DIAGRAM_COLOR_TEXT_CAN_REMOVE" val="n"/>
  <p:tag name="KSO_WM_DIAGRAM_GROUP_CODE" val="n1-1"/>
  <p:tag name="KSO_WM_UNIT_SUBTYPE" val="d"/>
  <p:tag name="KSO_WM_UNIT_TYPE" val="n_h_h_i"/>
  <p:tag name="KSO_WM_UNIT_INDEX" val="1_2_2_1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gradient&quot;:[{&quot;brightness&quot;:0,&quot;colorType&quot;:2,&quot;pos&quot;:0.3700000047683716,&quot;rgb&quot;:&quot;#ffffff&quot;,&quot;transparency&quot;:0},{&quot;brightness&quot;:0.800000011920929,&quot;colorType&quot;:1,&quot;foreColorIndex&quot;:6,&quot;pos&quot;:0,&quot;transparency&quot;:0},{&quot;brightness&quot;:0,&quot;colorType&quot;:2,&quot;pos&quot;:1,&quot;rgb&quot;:&quot;#ffffff&quot;,&quot;transparency&quot;:0},{&quot;brightness&quot;:0.800000011920929,&quot;colorType&quot;:1,&quot;foreColorIndex&quot;:6,&quot;pos&quot;:0.7099999785423279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FILL_TYPE" val="1"/>
  <p:tag name="KSO_WM_UNIT_FILL_FORE_SCHEMECOLOR_INDEX" val="6"/>
  <p:tag name="KSO_WM_UNIT_FILL_FORE_SCHEMECOLOR_INDEX_BRIGHTNESS" val="0"/>
  <p:tag name="KSO_WM_UNIT_LINE_FORE_SCHEMECOLOR_INDEX" val="6"/>
  <p:tag name="KSO_WM_UNIT_USESOURCEFORMAT_APPLY" val="0"/>
</p:tagLst>
</file>

<file path=ppt/tags/tag165.xml><?xml version="1.0" encoding="utf-8"?>
<p:tagLst xmlns:p="http://schemas.openxmlformats.org/presentationml/2006/main">
  <p:tag name="KSO_WM_UNIT_FILL_FORE_SCHEMECOLOR_INDEX_1_BRIGHTNESS" val="0"/>
  <p:tag name="KSO_WM_UNIT_FILL_FORE_SCHEMECOLOR_INDEX_1" val="10"/>
  <p:tag name="KSO_WM_UNIT_FILL_FORE_SCHEMECOLOR_INDEX_1_POS" val="0.04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54"/>
  <p:tag name="KSO_WM_UNIT_FILL_FORE_SCHEMECOLOR_INDEX_2_TRANS" val="0"/>
  <p:tag name="KSO_WM_UNIT_FILL_FORE_SCHEMECOLOR_INDEX_3_BRIGHTNESS" val="0"/>
  <p:tag name="KSO_WM_UNIT_FILL_FORE_SCHEMECOLOR_INDEX_3" val="5"/>
  <p:tag name="KSO_WM_UNIT_FILL_FORE_SCHEMECOLOR_INDEX_3_POS" val="1"/>
  <p:tag name="KSO_WM_UNIT_FILL_FORE_SCHEMECOLOR_INDEX_3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UNIT_LINE_FORE_SCHEMECOLOR_INDEX_1_BRIGHTNESS" val="0.95"/>
  <p:tag name="KSO_WM_UNIT_LINE_FORE_SCHEMECOLOR_INDEX_1" val="5"/>
  <p:tag name="KSO_WM_UNIT_LINE_FORE_SCHEMECOLOR_INDEX_1_POS" val="0.09"/>
  <p:tag name="KSO_WM_UNIT_LINE_FORE_SCHEMECOLOR_INDEX_1_TRANS" val="0.3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0945_3*n_h_h_i*1_2_1_1"/>
  <p:tag name="KSO_WM_TEMPLATE_CATEGORY" val="diagram"/>
  <p:tag name="KSO_WM_TEMPLATE_INDEX" val="20230945"/>
  <p:tag name="KSO_WM_UNIT_LAYERLEVEL" val="1_1_1_1"/>
  <p:tag name="KSO_WM_TAG_VERSION" val="3.0"/>
  <p:tag name="KSO_WM_DIAGRAM_VERSION" val="3"/>
  <p:tag name="KSO_WM_DIAGRAM_COLOR_TRICK" val="3"/>
  <p:tag name="KSO_WM_DIAGRAM_COLOR_TEXT_CAN_REMOVE" val="n"/>
  <p:tag name="KSO_WM_DIAGRAM_GROUP_CODE" val="n1-1"/>
  <p:tag name="KSO_WM_UNIT_SUBTYPE" val="d"/>
  <p:tag name="KSO_WM_UNIT_TYPE" val="n_h_h_i"/>
  <p:tag name="KSO_WM_UNIT_INDEX" val="1_2_1_1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gradient&quot;:[{&quot;brightness&quot;:0,&quot;colorType&quot;:2,&quot;pos&quot;:0.3700000047683716,&quot;rgb&quot;:&quot;#ffffff&quot;,&quot;transparency&quot;:0},{&quot;brightness&quot;:0.800000011920929,&quot;colorType&quot;:1,&quot;foreColorIndex&quot;:5,&quot;pos&quot;:0,&quot;transparency&quot;:0},{&quot;brightness&quot;:0,&quot;colorType&quot;:2,&quot;pos&quot;:1,&quot;rgb&quot;:&quot;#ffffff&quot;,&quot;transparency&quot;:0},{&quot;brightness&quot;:0.800000011920929,&quot;colorType&quot;:1,&quot;foreColorIndex&quot;:5,&quot;pos&quot;:0.7099999785423279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USESOURCEFORMAT_APPLY" val="0"/>
</p:tagLst>
</file>

<file path=ppt/tags/tag166.xml><?xml version="1.0" encoding="utf-8"?>
<p:tagLst xmlns:p="http://schemas.openxmlformats.org/presentationml/2006/main">
  <p:tag name="KSO_WM_UNIT_FILL_FORE_SCHEMECOLOR_INDEX_1_BRIGHTNESS" val="0"/>
  <p:tag name="KSO_WM_UNIT_FILL_FORE_SCHEMECOLOR_INDEX_1" val="10"/>
  <p:tag name="KSO_WM_UNIT_FILL_FORE_SCHEMECOLOR_INDEX_1_POS" val="0.04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54"/>
  <p:tag name="KSO_WM_UNIT_FILL_FORE_SCHEMECOLOR_INDEX_2_TRANS" val="0"/>
  <p:tag name="KSO_WM_UNIT_FILL_FORE_SCHEMECOLOR_INDEX_3_BRIGHTNESS" val="0"/>
  <p:tag name="KSO_WM_UNIT_FILL_FORE_SCHEMECOLOR_INDEX_3" val="5"/>
  <p:tag name="KSO_WM_UNIT_FILL_FORE_SCHEMECOLOR_INDEX_3_POS" val="1"/>
  <p:tag name="KSO_WM_UNIT_FILL_FORE_SCHEMECOLOR_INDEX_3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UNIT_LINE_FORE_SCHEMECOLOR_INDEX_1_BRIGHTNESS" val="0.95"/>
  <p:tag name="KSO_WM_UNIT_LINE_FORE_SCHEMECOLOR_INDEX_1" val="5"/>
  <p:tag name="KSO_WM_UNIT_LINE_FORE_SCHEMECOLOR_INDEX_1_POS" val="0.09"/>
  <p:tag name="KSO_WM_UNIT_LINE_FORE_SCHEMECOLOR_INDEX_1_TRANS" val="0.3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0945_3*n_h_h_i*1_2_3_1"/>
  <p:tag name="KSO_WM_TEMPLATE_CATEGORY" val="diagram"/>
  <p:tag name="KSO_WM_TEMPLATE_INDEX" val="20230945"/>
  <p:tag name="KSO_WM_UNIT_LAYERLEVEL" val="1_1_1_1"/>
  <p:tag name="KSO_WM_TAG_VERSION" val="3.0"/>
  <p:tag name="KSO_WM_DIAGRAM_VERSION" val="3"/>
  <p:tag name="KSO_WM_DIAGRAM_COLOR_TRICK" val="3"/>
  <p:tag name="KSO_WM_DIAGRAM_COLOR_TEXT_CAN_REMOVE" val="n"/>
  <p:tag name="KSO_WM_DIAGRAM_GROUP_CODE" val="n1-1"/>
  <p:tag name="KSO_WM_UNIT_SUBTYPE" val="d"/>
  <p:tag name="KSO_WM_UNIT_TYPE" val="n_h_h_i"/>
  <p:tag name="KSO_WM_UNIT_INDEX" val="1_2_3_1"/>
  <p:tag name="KSO_WM_DIAGRAM_MAX_ITEMCNT" val="4"/>
  <p:tag name="KSO_WM_DIAGRAM_MIN_ITEMCNT" val="2"/>
  <p:tag name="KSO_WM_DIAGRAM_VIRTUALLY_FRAME" val="{&quot;height&quot;:388.3464660644531,&quot;left&quot;:77.17456692913386,&quot;top&quot;:114.1999953142301,&quot;width&quot;:807.4968503937009}"/>
  <p:tag name="KSO_WM_DIAGRAM_COLOR_MATCH_VALUE" val="{&quot;shape&quot;:{&quot;fill&quot;:{&quot;solid&quot;:{&quot;brightness&quot;:0,&quot;colorType&quot;:1,&quot;foreColorIndex&quot;:7,&quot;transparency&quot;:0},&quot;type&quot;:1},&quot;glow&quot;:{&quot;colorType&quot;:0},&quot;line&quot;:{&quot;gradient&quot;:[{&quot;brightness&quot;:0,&quot;colorType&quot;:2,&quot;pos&quot;:0.3700000047683716,&quot;rgb&quot;:&quot;#ffffff&quot;,&quot;transparency&quot;:0},{&quot;brightness&quot;:0.800000011920929,&quot;colorType&quot;:1,&quot;foreColorIndex&quot;:10,&quot;pos&quot;:0,&quot;transparency&quot;:0},{&quot;brightness&quot;:0,&quot;colorType&quot;:2,&quot;pos&quot;:1,&quot;rgb&quot;:&quot;#ffffff&quot;,&quot;transparency&quot;:0},{&quot;brightness&quot;:0.800000011920929,&quot;colorType&quot;:1,&quot;foreColorIndex&quot;:7,&quot;pos&quot;:0.7099999785423279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FILL_TYPE" val="1"/>
  <p:tag name="KSO_WM_UNIT_FILL_FORE_SCHEMECOLOR_INDEX" val="7"/>
  <p:tag name="KSO_WM_UNIT_FILL_FORE_SCHEMECOLOR_INDEX_BRIGHTNESS" val="0"/>
  <p:tag name="KSO_WM_UNIT_LINE_FORE_SCHEMECOLOR_INDEX" val="7"/>
  <p:tag name="KSO_WM_UNIT_USESOURCEFORMAT_APPLY" val="0"/>
</p:tagLst>
</file>

<file path=ppt/tags/tag167.xml><?xml version="1.0" encoding="utf-8"?>
<p:tagLst xmlns:p="http://schemas.openxmlformats.org/presentationml/2006/main">
  <p:tag name="KSO_WM_SLIDE_ID" val="diagram20230945_3"/>
  <p:tag name="KSO_WM_TEMPLATE_SUBCATEGORY" val="0"/>
  <p:tag name="KSO_WM_TEMPLATE_MASTER_TYPE" val="0"/>
  <p:tag name="KSO_WM_TEMPLATE_COLOR_TYPE" val="0"/>
  <p:tag name="KSO_WM_SLIDE_ITEM_CNT" val="4"/>
  <p:tag name="KSO_WM_SLIDE_INDEX" val="3"/>
  <p:tag name="KSO_WM_TAG_VERSION" val="3.0"/>
  <p:tag name="KSO_WM_BEAUTIFY_FLAG" val="#wm#"/>
  <p:tag name="KSO_WM_TEMPLATE_CATEGORY" val="custom"/>
  <p:tag name="KSO_WM_TEMPLATE_INDEX" val="20235934"/>
  <p:tag name="KSO_WM_SLIDE_TYPE" val="text"/>
  <p:tag name="KSO_WM_SLIDE_SUBTYPE" val="diag"/>
  <p:tag name="KSO_WM_SLIDE_SIZE" val="807.497*366.297"/>
  <p:tag name="KSO_WM_SLIDE_POSITION" val="77.1747*136.212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16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diagram20236952_2*a*1"/>
  <p:tag name="KSO_WM_TEMPLATE_CATEGORY" val="diagram"/>
  <p:tag name="KSO_WM_TEMPLATE_INDEX" val="20236952"/>
  <p:tag name="KSO_WM_UNIT_LAYERLEVEL" val="1"/>
  <p:tag name="KSO_WM_TAG_VERSION" val="3.0"/>
  <p:tag name="KSO_WM_BEAUTIFY_FLAG" val="#wm#"/>
  <p:tag name="KSO_WM_UNIT_TEXT_TYPE" val="1"/>
  <p:tag name="KSO_WM_UNIT_VALUE" val="29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69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36952_2*l_h_i*1_1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gradient&quot;:[{&quot;brightness&quot;:0,&quot;colorType&quot;:1,&quot;foreColorIndex&quot;:5,&quot;pos&quot;:0.8999999761581421,&quot;transparency&quot;:0},{&quot;brightness&quot;:0.4000000059604645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0"/>
</p:tagLst>
</file>

<file path=ppt/tags/tag17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0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36952_2*l_h_a*1_1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VALUE" val="7"/>
  <p:tag name="KSO_WM_UNIT_TEXT_TYPE" val="1"/>
  <p:tag name="KSO_WM_BEAUTIFY_FLAG" val="#wm#"/>
  <p:tag name="KSO_WM_UNIT_PRESET_TEXT" val="添加标题"/>
  <p:tag name="KSO_WM_UNIT_USESOURCEFORMAT_APPLY" val="0"/>
</p:tagLst>
</file>

<file path=ppt/tags/tag171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36952_2*l_h_i*1_2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gradient&quot;:[{&quot;brightness&quot;:0,&quot;colorType&quot;:1,&quot;foreColorIndex&quot;:6,&quot;pos&quot;:0.8999999761581421,&quot;transparency&quot;:0},{&quot;brightness&quot;:0.4000000059604645,&quot;colorType&quot;:1,&quot;foreColorIndex&quot;:6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6"/>
  <p:tag name="KSO_WM_UNIT_TEXT_FILL_TYPE" val="1"/>
  <p:tag name="KSO_WM_UNIT_USESOURCEFORMAT_APPLY" val="0"/>
</p:tagLst>
</file>

<file path=ppt/tags/tag172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36952_2*l_h_a*1_2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TEXT_TYPE" val="1"/>
  <p:tag name="KSO_WM_BEAUTIFY_FLAG" val="#wm#"/>
  <p:tag name="KSO_WM_UNIT_VALUE" val="8"/>
  <p:tag name="KSO_WM_UNIT_PRESET_TEXT" val="添加标题"/>
  <p:tag name="KSO_WM_UNIT_USESOURCEFORMAT_APPLY" val="0"/>
</p:tagLst>
</file>

<file path=ppt/tags/tag173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36952_2*l_h_i*1_3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gradient&quot;:[{&quot;brightness&quot;:0,&quot;colorType&quot;:1,&quot;foreColorIndex&quot;:5,&quot;pos&quot;:0.8999999761581421,&quot;transparency&quot;:0},{&quot;brightness&quot;:0.4000000059604645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0"/>
</p:tagLst>
</file>

<file path=ppt/tags/tag174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236952_2*l_h_a*1_3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VALUE" val="7"/>
  <p:tag name="KSO_WM_UNIT_TEXT_TYPE" val="1"/>
  <p:tag name="KSO_WM_BEAUTIFY_FLAG" val="#wm#"/>
  <p:tag name="KSO_WM_UNIT_PRESET_TEXT" val="添加标题"/>
  <p:tag name="KSO_WM_UNIT_USESOURCEFORMAT_APPLY" val="0"/>
</p:tagLst>
</file>

<file path=ppt/tags/tag175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SUBTYPE" val="a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6952_2*l_h_f*1_1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文本简明阐述您的观点。&#10;单击此处添加文本简明阐述您的观点。"/>
  <p:tag name="KSO_WM_UNIT_USESOURCEFORMAT_APPLY" val="0"/>
</p:tagLst>
</file>

<file path=ppt/tags/tag176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SUBTYPE" val="a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6952_2*l_h_f*1_2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文本。&#10;文字是您思想的提炼，请尽量言简意赅的阐述您的观点。"/>
  <p:tag name="KSO_WM_UNIT_USESOURCEFORMAT_APPLY" val="0"/>
</p:tagLst>
</file>

<file path=ppt/tags/tag177.xml><?xml version="1.0" encoding="utf-8"?>
<p:tagLst xmlns:p="http://schemas.openxmlformats.org/presentationml/2006/main">
  <p:tag name="KSO_WM_DIAGRAM_VIRTUALLY_FRAME" val="{&quot;height&quot;:298.1307086614173,&quot;left&quot;:132.69157480314962,&quot;top&quot;:164.5716535433071,&quot;width&quot;:694.6168503937008}"/>
  <p:tag name="KSO_WM_DIAGRAM_VERSION" val="3"/>
  <p:tag name="KSO_WM_DIAGRAM_COLOR_TRICK" val="2"/>
  <p:tag name="KSO_WM_DIAGRAM_COLOR_TEXT_CAN_REMOVE" val="n"/>
  <p:tag name="KSO_WM_UNIT_SUBTYPE" val="a"/>
  <p:tag name="KSO_WM_UNIT_NOCLEAR" val="0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36952_2*l_h_f*1_3_1"/>
  <p:tag name="KSO_WM_TEMPLATE_CATEGORY" val="diagram"/>
  <p:tag name="KSO_WM_TEMPLATE_INDEX" val="20236952"/>
  <p:tag name="KSO_WM_UNIT_LAYERLEVEL" val="1_1_1"/>
  <p:tag name="KSO_WM_TAG_VERSION" val="3.0"/>
  <p:tag name="KSO_WM_DIAGRAM_MAX_ITEMCNT" val="3"/>
  <p:tag name="KSO_WM_DIAGRAM_MIN_ITEMCNT" val="2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文本简明阐述您的观点。&#10;单击此处添加文本简明阐述您的观点。"/>
  <p:tag name="KSO_WM_UNIT_USESOURCEFORMAT_APPLY" val="0"/>
</p:tagLst>
</file>

<file path=ppt/tags/tag178.xml><?xml version="1.0" encoding="utf-8"?>
<p:tagLst xmlns:p="http://schemas.openxmlformats.org/presentationml/2006/main">
  <p:tag name="KSO_WM_SLIDE_ID" val="diagram20236952_2"/>
  <p:tag name="KSO_WM_TEMPLATE_SUBCATEGORY" val="0"/>
  <p:tag name="KSO_WM_TEMPLATE_MASTER_TYPE" val="0"/>
  <p:tag name="KSO_WM_TEMPLATE_COLOR_TYPE" val="0"/>
  <p:tag name="KSO_WM_SLIDE_TYPE" val="text"/>
  <p:tag name="KSO_WM_SLIDE_SUBTYPE" val="diag"/>
  <p:tag name="KSO_WM_SLIDE_ITEM_CNT" val="3"/>
  <p:tag name="KSO_WM_SLIDE_INDEX" val="2"/>
  <p:tag name="KSO_WM_SLIDE_SIZE" val="694.617*298.131"/>
  <p:tag name="KSO_WM_SLIDE_POSITION" val="132.692*164.572"/>
  <p:tag name="KSO_WM_DIAGRAM_GROUP_CODE" val="l1-1"/>
  <p:tag name="KSO_WM_SLIDE_DIAGTYPE" val="l"/>
  <p:tag name="KSO_WM_TAG_VERSION" val="3.0"/>
  <p:tag name="KSO_WM_BEAUTIFY_FLAG" val="#wm#"/>
  <p:tag name="KSO_WM_TEMPLATE_CATEGORY" val="custom"/>
  <p:tag name="KSO_WM_TEMPLATE_INDEX" val="20235934"/>
  <p:tag name="KSO_WM_SLIDE_LAYOUT" val="a_l"/>
  <p:tag name="KSO_WM_SLIDE_LAYOUT_CNT" val="1_1"/>
</p:tagLst>
</file>

<file path=ppt/tags/tag179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22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33161_1*n_h_h_f*1_2_2_1"/>
  <p:tag name="KSO_WM_TEMPLATE_CATEGORY" val="diagram"/>
  <p:tag name="KSO_WM_TEMPLATE_INDEX" val="20233161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277.11606299212593,&quot;left&quot;:64.84976377952756,&quot;top&quot;:168.41133858267716,&quot;width&quot;:834.9197637795276}"/>
  <p:tag name="KSO_WM_DIAGRAM_COLOR_MATCH_VALUE" val="{&quot;shape&quot;:{&quot;fill&quot;:{&quot;gradient&quot;:[{&quot;brightness&quot;:0.4000000059604645,&quot;colorType&quot;:1,&quot;foreColorIndex&quot;:5,&quot;pos&quot;:0.699999988079071,&quot;transparency&quot;:1},{&quot;brightness&quot;:0.4000000059604645,&quot;colorType&quot;:1,&quot;foreColorIndex&quot;:5,&quot;pos&quot;:0,&quot;transparency&quot;:0.69999998807907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PRESET_TEXT" val="单击此处添加文本具体内容，简明扼要地阐述您的观点。根据需要可酌情增减文字，以便观者准确地理解您传达的思想，单击此处添加文本具体内容，简明扼要地阐述您的观点，根据需要可酌情增减文字。"/>
  <p:tag name="KSO_WM_UNIT_FILL_TYPE" val="3"/>
  <p:tag name="KSO_WM_UNIT_TEXT_FILL_FORE_SCHEMECOLOR_INDEX" val="1"/>
  <p:tag name="KSO_WM_UNIT_TEXT_FILL_TYPE" val="1"/>
  <p:tag name="KSO_WM_UNIT_USESOURCEFORMAT_APPLY" val="0"/>
</p:tagLst>
</file>

<file path=ppt/tags/tag18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0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22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33161_1*n_h_h_f*1_2_1_1"/>
  <p:tag name="KSO_WM_TEMPLATE_CATEGORY" val="diagram"/>
  <p:tag name="KSO_WM_TEMPLATE_INDEX" val="20233161"/>
  <p:tag name="KSO_WM_UNIT_LAYERLEVEL" val="1_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277.11606299212593,&quot;left&quot;:64.84976377952756,&quot;top&quot;:168.41133858267716,&quot;width&quot;:834.9197637795276}"/>
  <p:tag name="KSO_WM_DIAGRAM_COLOR_MATCH_VALUE" val="{&quot;shape&quot;:{&quot;fill&quot;:{&quot;gradient&quot;:[{&quot;brightness&quot;:0.4000000059604645,&quot;colorType&quot;:1,&quot;foreColorIndex&quot;:5,&quot;pos&quot;:0.30000001192092896,&quot;transparency&quot;:1},{&quot;brightness&quot;:0.4000000059604645,&quot;colorType&quot;:1,&quot;foreColorIndex&quot;:5,&quot;pos&quot;:1,&quot;transparency&quot;:0.69999998807907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UNIT_PRESET_TEXT" val="单击此处添加文本具体内容，简明扼要地阐述您的观点。根据需要可酌情增减文字，以便观者准确地理解您传达的思想，单击此处添加文本具体内容，简明扼要地阐述您的观点，根据需要可酌情增减文字。"/>
  <p:tag name="KSO_WM_UNIT_FILL_TYPE" val="3"/>
  <p:tag name="KSO_WM_UNIT_TEXT_FILL_FORE_SCHEMECOLOR_INDEX" val="1"/>
  <p:tag name="KSO_WM_UNIT_TEXT_FILL_TYPE" val="1"/>
  <p:tag name="KSO_WM_UNIT_USESOURCEFORMAT_APPLY" val="0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3161_1*a*1"/>
  <p:tag name="KSO_WM_TEMPLATE_CATEGORY" val="diagram"/>
  <p:tag name="KSO_WM_TEMPLATE_INDEX" val="2023316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DIAGRAM_GROUP_CODE" val="n1-1"/>
  <p:tag name="KSO_WM_UNIT_TYPE" val="a"/>
  <p:tag name="KSO_WM_UNIT_INDEX" val="1"/>
  <p:tag name="KSO_WM_UNIT_VALUE" val="29"/>
  <p:tag name="KSO_WM_UNIT_TEXT_TYPE" val="1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82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5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a"/>
  <p:tag name="KSO_WM_UNIT_INDEX" val="1_1_1"/>
  <p:tag name="KSO_WM_UNIT_ID" val="diagram20233161_1*n_h_a*1_1_1"/>
  <p:tag name="KSO_WM_TEMPLATE_CATEGORY" val="diagram"/>
  <p:tag name="KSO_WM_TEMPLATE_INDEX" val="20233161"/>
  <p:tag name="KSO_WM_UNIT_LAYERLEVEL" val="1_1_1"/>
  <p:tag name="KSO_WM_TAG_VERSION" val="3.0"/>
  <p:tag name="KSO_WM_BEAUTIFY_FLAG" val="#wm#"/>
  <p:tag name="KSO_WM_DIAGRAM_MAX_ITEMCNT" val="2"/>
  <p:tag name="KSO_WM_DIAGRAM_MIN_ITEMCNT" val="2"/>
  <p:tag name="KSO_WM_DIAGRAM_VIRTUALLY_FRAME" val="{&quot;height&quot;:277.11606299212593,&quot;left&quot;:64.84976377952756,&quot;top&quot;:168.41133858267716,&quot;width&quot;:834.9197637795276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单击此处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83.xml><?xml version="1.0" encoding="utf-8"?>
<p:tagLst xmlns:p="http://schemas.openxmlformats.org/presentationml/2006/main">
  <p:tag name="KSO_WM_SLIDE_ID" val="diagram20233161_1"/>
  <p:tag name="KSO_WM_TEMPLATE_SUBCATEGORY" val="0"/>
  <p:tag name="KSO_WM_TEMPLATE_MASTER_TYPE" val="0"/>
  <p:tag name="KSO_WM_TEMPLATE_COLOR_TYPE" val="0"/>
  <p:tag name="KSO_WM_SLIDE_ITEM_CNT" val="2"/>
  <p:tag name="KSO_WM_SLIDE_INDEX" val="1"/>
  <p:tag name="KSO_WM_TAG_VERSION" val="3.0"/>
  <p:tag name="KSO_WM_BEAUTIFY_FLAG" val="#wm#"/>
  <p:tag name="KSO_WM_TEMPLATE_CATEGORY" val="custom"/>
  <p:tag name="KSO_WM_TEMPLATE_INDEX" val="20235934"/>
  <p:tag name="KSO_WM_SLIDE_TYPE" val="text"/>
  <p:tag name="KSO_WM_SLIDE_SUBTYPE" val="diag"/>
  <p:tag name="KSO_WM_SLIDE_SIZE" val="834.92*277.116"/>
  <p:tag name="KSO_WM_SLIDE_POSITION" val="64.8498*168.411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19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6"/>
</p:tagLst>
</file>

<file path=ppt/tags/tag22.xml><?xml version="1.0" encoding="utf-8"?>
<p:tagLst xmlns:p="http://schemas.openxmlformats.org/presentationml/2006/main">
  <p:tag name="KSO_WM_UNIT_TYPE" val="f"/>
  <p:tag name="KSO_WM_UNIT_SUBTYPE" val="g"/>
  <p:tag name="KSO_WM_UNIT_INDEX" val="2"/>
  <p:tag name="KSO_WM_BEAUTIFY_FLAG" val="#wm#"/>
  <p:tag name="KSO_WM_TAG_VERSION" val="3.0"/>
  <p:tag name="KSO_WM_UNIT_PRESET_TEXT" val="公司名"/>
  <p:tag name="KSO_WM_UNIT_ID" val="_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13"/>
  <p:tag name="KSO_WM_UNIT_TEXT_LAYER_COUNT" val="1"/>
</p:tagLst>
</file>

<file path=ppt/tags/tag23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26"/>
  <p:tag name="KSO_WM_UNIT_TEXT_LAYER_COUNT" val="1"/>
</p:tagLst>
</file>

<file path=ppt/tags/tag2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5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26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3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3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3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3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3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3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3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3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3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1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2"/>
</p:tagLst>
</file>

<file path=ppt/tags/tag43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4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4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5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4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7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4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9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4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1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4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4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3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4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4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5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6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58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节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9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4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62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63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64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5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6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7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文本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68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</p:tagLst>
</file>

<file path=ppt/tags/tag69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文本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7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0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</p:tagLst>
</file>

<file path=ppt/tags/tag71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2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7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76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7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8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9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0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83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4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5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6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87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8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9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91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2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3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4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5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6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7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8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9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2024.3.12-4">
      <a:dk1>
        <a:srgbClr val="333333"/>
      </a:dk1>
      <a:lt1>
        <a:sysClr val="window" lastClr="FFFFFF"/>
      </a:lt1>
      <a:dk2>
        <a:srgbClr val="031A2F"/>
      </a:dk2>
      <a:lt2>
        <a:srgbClr val="E6EFFE"/>
      </a:lt2>
      <a:accent1>
        <a:srgbClr val="3758FB"/>
      </a:accent1>
      <a:accent2>
        <a:srgbClr val="419BFD"/>
      </a:accent2>
      <a:accent3>
        <a:srgbClr val="6542FC"/>
      </a:accent3>
      <a:accent4>
        <a:srgbClr val="9B42FC"/>
      </a:accent4>
      <a:accent5>
        <a:srgbClr val="D042FC"/>
      </a:accent5>
      <a:accent6>
        <a:srgbClr val="FB43CB"/>
      </a:accent6>
      <a:hlink>
        <a:srgbClr val="0026E5"/>
      </a:hlink>
      <a:folHlink>
        <a:srgbClr val="7E1FAD"/>
      </a:folHlink>
    </a:clrScheme>
    <a:fontScheme name="qmj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rmAutofit/>
      </a:bodyPr>
      <a:lstStyle>
        <a:defPPr algn="l">
          <a:lnSpc>
            <a:spcPct val="140000"/>
          </a:lnSpc>
          <a:defRPr sz="2400" kern="100" dirty="0">
            <a:effectLst/>
            <a:latin typeface="+mn-ea"/>
            <a:cs typeface="江城圆体 400W" panose="020B0500000000000000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WPS 演示</Application>
  <PresentationFormat>宽屏</PresentationFormat>
  <Paragraphs>106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江城圆体 400W</vt:lpstr>
      <vt:lpstr>Wingdings</vt:lpstr>
      <vt:lpstr>微软雅黑</vt:lpstr>
      <vt:lpstr>Arial Unicode MS</vt:lpstr>
      <vt:lpstr>Calibri</vt:lpstr>
      <vt:lpstr>WPS</vt:lpstr>
      <vt:lpstr>Office 主题​​</vt:lpstr>
      <vt:lpstr>为什么我买的药水不好用 --化学镍药水你选对了吗？</vt:lpstr>
      <vt:lpstr>90%药水不好用的原因 --需求与药水特性不匹配</vt:lpstr>
      <vt:lpstr>何为需求与特性不匹配？</vt:lpstr>
      <vt:lpstr>不了解清楚就推荐药水，都是不负责任的行为</vt:lpstr>
      <vt:lpstr>如何选择适合的药水</vt:lpstr>
      <vt:lpstr>1，根据素材选择</vt:lpstr>
      <vt:lpstr>2，根据承载量大小</vt:lpstr>
      <vt:lpstr>根据镀层厚度来选择</vt:lpstr>
      <vt:lpstr>根据产品光泽度选择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4</cp:revision>
  <dcterms:created xsi:type="dcterms:W3CDTF">2023-08-09T12:44:00Z</dcterms:created>
  <dcterms:modified xsi:type="dcterms:W3CDTF">2025-04-02T02:55:08Z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