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7"/>
  </p:notesMasterIdLst>
  <p:sldIdLst>
    <p:sldId id="259" r:id="rId4"/>
    <p:sldId id="262" r:id="rId5"/>
    <p:sldId id="264" r:id="rId6"/>
    <p:sldId id="266" r:id="rId8"/>
    <p:sldId id="268" r:id="rId9"/>
    <p:sldId id="270" r:id="rId10"/>
    <p:sldId id="273" r:id="rId11"/>
    <p:sldId id="275" r:id="rId12"/>
    <p:sldId id="27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microsoft.com/office/2007/relationships/hdphoto" Target="../media/image2.wdp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chemeClr val="accent1">
                  <a:alpha val="4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3"/>
            </p:custDataLst>
          </p:nvPr>
        </p:nvSpPr>
        <p:spPr>
          <a:xfrm flipV="1">
            <a:off x="3193426" y="519828"/>
            <a:ext cx="7343511" cy="2718114"/>
          </a:xfrm>
          <a:custGeom>
            <a:avLst/>
            <a:gdLst>
              <a:gd name="connsiteX0" fmla="*/ 0 w 9690232"/>
              <a:gd name="connsiteY0" fmla="*/ 3586725 h 3586725"/>
              <a:gd name="connsiteX1" fmla="*/ 9690232 w 9690232"/>
              <a:gd name="connsiteY1" fmla="*/ 3586725 h 3586725"/>
              <a:gd name="connsiteX2" fmla="*/ 9632815 w 9690232"/>
              <a:gd name="connsiteY2" fmla="*/ 3363423 h 3586725"/>
              <a:gd name="connsiteX3" fmla="*/ 5061124 w 9690232"/>
              <a:gd name="connsiteY3" fmla="*/ 0 h 3586725"/>
              <a:gd name="connsiteX4" fmla="*/ 4845116 w 9690232"/>
              <a:gd name="connsiteY4" fmla="*/ 5464 h 3586725"/>
              <a:gd name="connsiteX5" fmla="*/ 4629108 w 9690232"/>
              <a:gd name="connsiteY5" fmla="*/ 0 h 3586725"/>
              <a:gd name="connsiteX6" fmla="*/ 57417 w 9690232"/>
              <a:gd name="connsiteY6" fmla="*/ 3363423 h 35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0232" h="3586725">
                <a:moveTo>
                  <a:pt x="0" y="3586725"/>
                </a:moveTo>
                <a:lnTo>
                  <a:pt x="9690232" y="3586725"/>
                </a:lnTo>
                <a:lnTo>
                  <a:pt x="9632815" y="3363423"/>
                </a:lnTo>
                <a:cubicBezTo>
                  <a:pt x="9026739" y="1414826"/>
                  <a:pt x="7209157" y="0"/>
                  <a:pt x="5061124" y="0"/>
                </a:cubicBezTo>
                <a:lnTo>
                  <a:pt x="4845116" y="5464"/>
                </a:lnTo>
                <a:lnTo>
                  <a:pt x="4629108" y="0"/>
                </a:lnTo>
                <a:cubicBezTo>
                  <a:pt x="2481075" y="0"/>
                  <a:pt x="663493" y="1414826"/>
                  <a:pt x="57417" y="3363423"/>
                </a:cubicBez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7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8200408" y="2743200"/>
            <a:ext cx="3505364" cy="3595845"/>
          </a:xfrm>
          <a:custGeom>
            <a:avLst/>
            <a:gdLst>
              <a:gd name="connsiteX0" fmla="*/ 3698921 w 3865834"/>
              <a:gd name="connsiteY0" fmla="*/ 0 h 3965620"/>
              <a:gd name="connsiteX1" fmla="*/ 3865834 w 3865834"/>
              <a:gd name="connsiteY1" fmla="*/ 4221 h 3965620"/>
              <a:gd name="connsiteX2" fmla="*/ 3865834 w 3865834"/>
              <a:gd name="connsiteY2" fmla="*/ 3965620 h 3965620"/>
              <a:gd name="connsiteX3" fmla="*/ 10619 w 3865834"/>
              <a:gd name="connsiteY3" fmla="*/ 3965620 h 3965620"/>
              <a:gd name="connsiteX4" fmla="*/ 4813 w 3865834"/>
              <a:gd name="connsiteY4" fmla="*/ 3889267 h 3965620"/>
              <a:gd name="connsiteX5" fmla="*/ 0 w 3865834"/>
              <a:gd name="connsiteY5" fmla="*/ 3698921 h 3965620"/>
              <a:gd name="connsiteX6" fmla="*/ 3698921 w 3865834"/>
              <a:gd name="connsiteY6" fmla="*/ 0 h 39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5834" h="3965620">
                <a:moveTo>
                  <a:pt x="3698921" y="0"/>
                </a:moveTo>
                <a:lnTo>
                  <a:pt x="3865834" y="4221"/>
                </a:lnTo>
                <a:lnTo>
                  <a:pt x="3865834" y="3965620"/>
                </a:lnTo>
                <a:lnTo>
                  <a:pt x="10619" y="3965620"/>
                </a:lnTo>
                <a:lnTo>
                  <a:pt x="4813" y="3889267"/>
                </a:lnTo>
                <a:cubicBezTo>
                  <a:pt x="1618" y="3826222"/>
                  <a:pt x="0" y="3762761"/>
                  <a:pt x="0" y="3698921"/>
                </a:cubicBezTo>
                <a:cubicBezTo>
                  <a:pt x="0" y="1656063"/>
                  <a:pt x="1656063" y="0"/>
                  <a:pt x="3698921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 userDrawn="1">
            <p:custDataLst>
              <p:tags r:id="rId5"/>
            </p:custDataLst>
          </p:nvPr>
        </p:nvSpPr>
        <p:spPr>
          <a:xfrm>
            <a:off x="486229" y="533400"/>
            <a:ext cx="11219543" cy="5791200"/>
          </a:xfrm>
          <a:prstGeom prst="roundRect">
            <a:avLst>
              <a:gd name="adj" fmla="val 4888"/>
            </a:avLst>
          </a:prstGeom>
          <a:gradFill>
            <a:gsLst>
              <a:gs pos="13000">
                <a:srgbClr val="FFFFFF"/>
              </a:gs>
              <a:gs pos="73000">
                <a:srgbClr val="FFFFFF">
                  <a:alpha val="30000"/>
                </a:srgbClr>
              </a:gs>
              <a:gs pos="100000">
                <a:srgbClr val="FFFFFF">
                  <a:alpha val="40000"/>
                </a:srgbClr>
              </a:gs>
            </a:gsLst>
            <a:lin ang="2700000" scaled="1"/>
          </a:gradFill>
          <a:ln w="1905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40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椭圆 10"/>
          <p:cNvSpPr/>
          <p:nvPr userDrawn="1">
            <p:custDataLst>
              <p:tags r:id="rId6"/>
            </p:custDataLst>
          </p:nvPr>
        </p:nvSpPr>
        <p:spPr>
          <a:xfrm>
            <a:off x="10383013" y="1567705"/>
            <a:ext cx="373888" cy="373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5" t="13583" r="19178" b="10902"/>
          <a:stretch>
            <a:fillRect/>
          </a:stretch>
        </p:blipFill>
        <p:spPr>
          <a:xfrm>
            <a:off x="6460394" y="1370809"/>
            <a:ext cx="4967189" cy="4066535"/>
          </a:xfrm>
          <a:prstGeom prst="rect">
            <a:avLst/>
          </a:prstGeom>
        </p:spPr>
      </p:pic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7176979" y="5144979"/>
            <a:ext cx="214421" cy="2144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11"/>
            </p:custDataLst>
          </p:nvPr>
        </p:nvSpPr>
        <p:spPr>
          <a:xfrm>
            <a:off x="1384300" y="1296353"/>
            <a:ext cx="343694" cy="74456"/>
          </a:xfrm>
          <a:custGeom>
            <a:avLst/>
            <a:gdLst>
              <a:gd name="connsiteX0" fmla="*/ 365919 w 410369"/>
              <a:gd name="connsiteY0" fmla="*/ 0 h 88900"/>
              <a:gd name="connsiteX1" fmla="*/ 410369 w 410369"/>
              <a:gd name="connsiteY1" fmla="*/ 44450 h 88900"/>
              <a:gd name="connsiteX2" fmla="*/ 365919 w 410369"/>
              <a:gd name="connsiteY2" fmla="*/ 88900 h 88900"/>
              <a:gd name="connsiteX3" fmla="*/ 321469 w 410369"/>
              <a:gd name="connsiteY3" fmla="*/ 44450 h 88900"/>
              <a:gd name="connsiteX4" fmla="*/ 365919 w 410369"/>
              <a:gd name="connsiteY4" fmla="*/ 0 h 88900"/>
              <a:gd name="connsiteX5" fmla="*/ 205185 w 410369"/>
              <a:gd name="connsiteY5" fmla="*/ 0 h 88900"/>
              <a:gd name="connsiteX6" fmla="*/ 249635 w 410369"/>
              <a:gd name="connsiteY6" fmla="*/ 44450 h 88900"/>
              <a:gd name="connsiteX7" fmla="*/ 205185 w 410369"/>
              <a:gd name="connsiteY7" fmla="*/ 88900 h 88900"/>
              <a:gd name="connsiteX8" fmla="*/ 160735 w 410369"/>
              <a:gd name="connsiteY8" fmla="*/ 44450 h 88900"/>
              <a:gd name="connsiteX9" fmla="*/ 205185 w 410369"/>
              <a:gd name="connsiteY9" fmla="*/ 0 h 88900"/>
              <a:gd name="connsiteX10" fmla="*/ 44450 w 410369"/>
              <a:gd name="connsiteY10" fmla="*/ 0 h 88900"/>
              <a:gd name="connsiteX11" fmla="*/ 88900 w 410369"/>
              <a:gd name="connsiteY11" fmla="*/ 44450 h 88900"/>
              <a:gd name="connsiteX12" fmla="*/ 44450 w 410369"/>
              <a:gd name="connsiteY12" fmla="*/ 88900 h 88900"/>
              <a:gd name="connsiteX13" fmla="*/ 0 w 410369"/>
              <a:gd name="connsiteY13" fmla="*/ 44450 h 88900"/>
              <a:gd name="connsiteX14" fmla="*/ 44450 w 410369"/>
              <a:gd name="connsiteY1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0369" h="88900">
                <a:moveTo>
                  <a:pt x="365919" y="0"/>
                </a:moveTo>
                <a:cubicBezTo>
                  <a:pt x="390468" y="0"/>
                  <a:pt x="410369" y="19901"/>
                  <a:pt x="410369" y="44450"/>
                </a:cubicBezTo>
                <a:cubicBezTo>
                  <a:pt x="410369" y="68999"/>
                  <a:pt x="390468" y="88900"/>
                  <a:pt x="365919" y="88900"/>
                </a:cubicBezTo>
                <a:cubicBezTo>
                  <a:pt x="341370" y="88900"/>
                  <a:pt x="321469" y="68999"/>
                  <a:pt x="321469" y="44450"/>
                </a:cubicBezTo>
                <a:cubicBezTo>
                  <a:pt x="321469" y="19901"/>
                  <a:pt x="341370" y="0"/>
                  <a:pt x="365919" y="0"/>
                </a:cubicBezTo>
                <a:close/>
                <a:moveTo>
                  <a:pt x="205185" y="0"/>
                </a:moveTo>
                <a:cubicBezTo>
                  <a:pt x="229734" y="0"/>
                  <a:pt x="249635" y="19901"/>
                  <a:pt x="249635" y="44450"/>
                </a:cubicBezTo>
                <a:cubicBezTo>
                  <a:pt x="249635" y="68999"/>
                  <a:pt x="229734" y="88900"/>
                  <a:pt x="205185" y="88900"/>
                </a:cubicBezTo>
                <a:cubicBezTo>
                  <a:pt x="180636" y="88900"/>
                  <a:pt x="160735" y="68999"/>
                  <a:pt x="160735" y="44450"/>
                </a:cubicBezTo>
                <a:cubicBezTo>
                  <a:pt x="160735" y="19901"/>
                  <a:pt x="180636" y="0"/>
                  <a:pt x="205185" y="0"/>
                </a:cubicBezTo>
                <a:close/>
                <a:moveTo>
                  <a:pt x="44450" y="0"/>
                </a:moveTo>
                <a:cubicBezTo>
                  <a:pt x="68999" y="0"/>
                  <a:pt x="88900" y="19901"/>
                  <a:pt x="88900" y="44450"/>
                </a:cubicBezTo>
                <a:cubicBezTo>
                  <a:pt x="88900" y="68999"/>
                  <a:pt x="68999" y="88900"/>
                  <a:pt x="44450" y="88900"/>
                </a:cubicBezTo>
                <a:cubicBezTo>
                  <a:pt x="19901" y="88900"/>
                  <a:pt x="0" y="68999"/>
                  <a:pt x="0" y="44450"/>
                </a:cubicBezTo>
                <a:cubicBezTo>
                  <a:pt x="0" y="19901"/>
                  <a:pt x="19901" y="0"/>
                  <a:pt x="444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2"/>
            </p:custDataLst>
          </p:nvPr>
        </p:nvSpPr>
        <p:spPr>
          <a:xfrm>
            <a:off x="1349375" y="1584321"/>
            <a:ext cx="4967188" cy="2187021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rgbClr val="33333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1349375" y="3915342"/>
            <a:ext cx="4967188" cy="778052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349375" y="4863270"/>
            <a:ext cx="2880000" cy="50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9">
                <a:schemeClr val="accent1">
                  <a:lumMod val="60000"/>
                  <a:lumOff val="40000"/>
                </a:schemeClr>
              </a:gs>
              <a:gs pos="4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76000" y="3546000"/>
            <a:ext cx="8640000" cy="1404000"/>
          </a:xfrm>
        </p:spPr>
        <p:txBody>
          <a:bodyPr wrap="square" anchor="t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015000" y="1512000"/>
            <a:ext cx="8162000" cy="1800000"/>
          </a:xfrm>
        </p:spPr>
        <p:txBody>
          <a:bodyPr wrap="none" anchor="b">
            <a:normAutofit/>
          </a:bodyPr>
          <a:lstStyle>
            <a:lvl1pPr marL="0" indent="0" algn="ctr">
              <a:buNone/>
              <a:defRPr sz="5400" b="1">
                <a:solidFill>
                  <a:schemeClr val="tx1">
                    <a:alpha val="68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8"/>
            </p:custDataLst>
          </p:nvPr>
        </p:nvSpPr>
        <p:spPr>
          <a:xfrm>
            <a:off x="7817360" y="0"/>
            <a:ext cx="3890328" cy="1601706"/>
          </a:xfrm>
          <a:custGeom>
            <a:avLst/>
            <a:gdLst>
              <a:gd name="connsiteX0" fmla="*/ 0 w 3890328"/>
              <a:gd name="connsiteY0" fmla="*/ 0 h 1601706"/>
              <a:gd name="connsiteX1" fmla="*/ 838394 w 3890328"/>
              <a:gd name="connsiteY1" fmla="*/ 0 h 1601706"/>
              <a:gd name="connsiteX2" fmla="*/ 848708 w 3890328"/>
              <a:gd name="connsiteY2" fmla="*/ 107604 h 1601706"/>
              <a:gd name="connsiteX3" fmla="*/ 1072549 w 3890328"/>
              <a:gd name="connsiteY3" fmla="*/ 528336 h 1601706"/>
              <a:gd name="connsiteX4" fmla="*/ 2225407 w 3890328"/>
              <a:gd name="connsiteY4" fmla="*/ 528336 h 1601706"/>
              <a:gd name="connsiteX5" fmla="*/ 2753744 w 3890328"/>
              <a:gd name="connsiteY5" fmla="*/ 0 h 1601706"/>
              <a:gd name="connsiteX6" fmla="*/ 3890328 w 3890328"/>
              <a:gd name="connsiteY6" fmla="*/ 0 h 1601706"/>
              <a:gd name="connsiteX7" fmla="*/ 2762780 w 3890328"/>
              <a:gd name="connsiteY7" fmla="*/ 1127547 h 1601706"/>
              <a:gd name="connsiteX8" fmla="*/ 473338 w 3890328"/>
              <a:gd name="connsiteY8" fmla="*/ 1127547 h 1601706"/>
              <a:gd name="connsiteX9" fmla="*/ 473339 w 3890328"/>
              <a:gd name="connsiteY9" fmla="*/ 1127547 h 1601706"/>
              <a:gd name="connsiteX10" fmla="*/ 6589 w 3890328"/>
              <a:gd name="connsiteY10" fmla="*/ 138000 h 1601706"/>
              <a:gd name="connsiteX11" fmla="*/ 0 w 3890328"/>
              <a:gd name="connsiteY11" fmla="*/ 0 h 16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0328" h="1601706">
                <a:moveTo>
                  <a:pt x="0" y="0"/>
                </a:moveTo>
                <a:lnTo>
                  <a:pt x="838394" y="0"/>
                </a:lnTo>
                <a:lnTo>
                  <a:pt x="848708" y="107604"/>
                </a:lnTo>
                <a:cubicBezTo>
                  <a:pt x="878552" y="261756"/>
                  <a:pt x="953167" y="408954"/>
                  <a:pt x="1072549" y="528336"/>
                </a:cubicBezTo>
                <a:cubicBezTo>
                  <a:pt x="1390903" y="846689"/>
                  <a:pt x="1907055" y="846689"/>
                  <a:pt x="2225407" y="528336"/>
                </a:cubicBezTo>
                <a:lnTo>
                  <a:pt x="2753744" y="0"/>
                </a:lnTo>
                <a:lnTo>
                  <a:pt x="3890328" y="0"/>
                </a:lnTo>
                <a:lnTo>
                  <a:pt x="2762780" y="1127547"/>
                </a:lnTo>
                <a:cubicBezTo>
                  <a:pt x="2130568" y="1759759"/>
                  <a:pt x="1105550" y="1759759"/>
                  <a:pt x="473338" y="1127547"/>
                </a:cubicBezTo>
                <a:lnTo>
                  <a:pt x="473339" y="1127547"/>
                </a:lnTo>
                <a:cubicBezTo>
                  <a:pt x="196747" y="850955"/>
                  <a:pt x="41163" y="499176"/>
                  <a:pt x="6589" y="138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9"/>
            </p:custDataLst>
          </p:nvPr>
        </p:nvSpPr>
        <p:spPr>
          <a:xfrm>
            <a:off x="9492675" y="0"/>
            <a:ext cx="2699325" cy="1533443"/>
          </a:xfrm>
          <a:custGeom>
            <a:avLst/>
            <a:gdLst>
              <a:gd name="connsiteX0" fmla="*/ 0 w 2699325"/>
              <a:gd name="connsiteY0" fmla="*/ 0 h 1533443"/>
              <a:gd name="connsiteX1" fmla="*/ 841678 w 2699325"/>
              <a:gd name="connsiteY1" fmla="*/ 1 h 1533443"/>
              <a:gd name="connsiteX2" fmla="*/ 845449 w 2699325"/>
              <a:gd name="connsiteY2" fmla="*/ 39341 h 1533443"/>
              <a:gd name="connsiteX3" fmla="*/ 1069290 w 2699325"/>
              <a:gd name="connsiteY3" fmla="*/ 460073 h 1533443"/>
              <a:gd name="connsiteX4" fmla="*/ 2222148 w 2699325"/>
              <a:gd name="connsiteY4" fmla="*/ 460073 h 1533443"/>
              <a:gd name="connsiteX5" fmla="*/ 2682222 w 2699325"/>
              <a:gd name="connsiteY5" fmla="*/ 1 h 1533443"/>
              <a:gd name="connsiteX6" fmla="*/ 2699325 w 2699325"/>
              <a:gd name="connsiteY6" fmla="*/ 1 h 1533443"/>
              <a:gd name="connsiteX7" fmla="*/ 2699325 w 2699325"/>
              <a:gd name="connsiteY7" fmla="*/ 1113693 h 1533443"/>
              <a:gd name="connsiteX8" fmla="*/ 2636570 w 2699325"/>
              <a:gd name="connsiteY8" fmla="*/ 1170415 h 1533443"/>
              <a:gd name="connsiteX9" fmla="*/ 470079 w 2699325"/>
              <a:gd name="connsiteY9" fmla="*/ 1059284 h 1533443"/>
              <a:gd name="connsiteX10" fmla="*/ 470080 w 2699325"/>
              <a:gd name="connsiteY10" fmla="*/ 1059284 h 1533443"/>
              <a:gd name="connsiteX11" fmla="*/ 3329 w 2699325"/>
              <a:gd name="connsiteY11" fmla="*/ 69737 h 1533443"/>
              <a:gd name="connsiteX12" fmla="*/ 0 w 2699325"/>
              <a:gd name="connsiteY12" fmla="*/ 0 h 153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9325" h="1533443">
                <a:moveTo>
                  <a:pt x="0" y="0"/>
                </a:moveTo>
                <a:lnTo>
                  <a:pt x="841678" y="1"/>
                </a:lnTo>
                <a:lnTo>
                  <a:pt x="845449" y="39341"/>
                </a:lnTo>
                <a:cubicBezTo>
                  <a:pt x="875293" y="193493"/>
                  <a:pt x="949908" y="340691"/>
                  <a:pt x="1069290" y="460073"/>
                </a:cubicBezTo>
                <a:cubicBezTo>
                  <a:pt x="1387644" y="778427"/>
                  <a:pt x="1903796" y="778427"/>
                  <a:pt x="2222148" y="460073"/>
                </a:cubicBezTo>
                <a:lnTo>
                  <a:pt x="2682222" y="1"/>
                </a:lnTo>
                <a:lnTo>
                  <a:pt x="2699325" y="1"/>
                </a:lnTo>
                <a:lnTo>
                  <a:pt x="2699325" y="1113693"/>
                </a:lnTo>
                <a:lnTo>
                  <a:pt x="2636570" y="1170415"/>
                </a:lnTo>
                <a:cubicBezTo>
                  <a:pt x="2000716" y="1689027"/>
                  <a:pt x="1062778" y="1651983"/>
                  <a:pt x="470079" y="1059284"/>
                </a:cubicBezTo>
                <a:lnTo>
                  <a:pt x="470080" y="1059284"/>
                </a:lnTo>
                <a:cubicBezTo>
                  <a:pt x="193487" y="782692"/>
                  <a:pt x="37904" y="430913"/>
                  <a:pt x="3329" y="697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10"/>
            </p:custDataLst>
          </p:nvPr>
        </p:nvSpPr>
        <p:spPr>
          <a:xfrm>
            <a:off x="0" y="4345312"/>
            <a:ext cx="2967027" cy="2512688"/>
          </a:xfrm>
          <a:custGeom>
            <a:avLst/>
            <a:gdLst>
              <a:gd name="connsiteX0" fmla="*/ 1348148 w 2967027"/>
              <a:gd name="connsiteY0" fmla="*/ 0 h 2512688"/>
              <a:gd name="connsiteX1" fmla="*/ 2492869 w 2967027"/>
              <a:gd name="connsiteY1" fmla="*/ 474159 h 2512688"/>
              <a:gd name="connsiteX2" fmla="*/ 2492869 w 2967027"/>
              <a:gd name="connsiteY2" fmla="*/ 474160 h 2512688"/>
              <a:gd name="connsiteX3" fmla="*/ 2700313 w 2967027"/>
              <a:gd name="connsiteY3" fmla="*/ 2509644 h 2512688"/>
              <a:gd name="connsiteX4" fmla="*/ 2698075 w 2967027"/>
              <a:gd name="connsiteY4" fmla="*/ 2512688 h 2512688"/>
              <a:gd name="connsiteX5" fmla="*/ 1607198 w 2967027"/>
              <a:gd name="connsiteY5" fmla="*/ 2512688 h 2512688"/>
              <a:gd name="connsiteX6" fmla="*/ 1893657 w 2967027"/>
              <a:gd name="connsiteY6" fmla="*/ 2226228 h 2512688"/>
              <a:gd name="connsiteX7" fmla="*/ 1893657 w 2967027"/>
              <a:gd name="connsiteY7" fmla="*/ 1073370 h 2512688"/>
              <a:gd name="connsiteX8" fmla="*/ 1317228 w 2967027"/>
              <a:gd name="connsiteY8" fmla="*/ 834606 h 2512688"/>
              <a:gd name="connsiteX9" fmla="*/ 740799 w 2967027"/>
              <a:gd name="connsiteY9" fmla="*/ 1073370 h 2512688"/>
              <a:gd name="connsiteX10" fmla="*/ 0 w 2967027"/>
              <a:gd name="connsiteY10" fmla="*/ 1814169 h 2512688"/>
              <a:gd name="connsiteX11" fmla="*/ 0 w 2967027"/>
              <a:gd name="connsiteY11" fmla="*/ 677587 h 2512688"/>
              <a:gd name="connsiteX12" fmla="*/ 203427 w 2967027"/>
              <a:gd name="connsiteY12" fmla="*/ 474159 h 2512688"/>
              <a:gd name="connsiteX13" fmla="*/ 1348148 w 2967027"/>
              <a:gd name="connsiteY13" fmla="*/ 0 h 25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7027" h="2512688">
                <a:moveTo>
                  <a:pt x="1348148" y="0"/>
                </a:moveTo>
                <a:cubicBezTo>
                  <a:pt x="1762456" y="0"/>
                  <a:pt x="2176763" y="158053"/>
                  <a:pt x="2492869" y="474159"/>
                </a:cubicBezTo>
                <a:lnTo>
                  <a:pt x="2492869" y="474160"/>
                </a:lnTo>
                <a:cubicBezTo>
                  <a:pt x="3046055" y="1027346"/>
                  <a:pt x="3115202" y="1881273"/>
                  <a:pt x="2700313" y="2509644"/>
                </a:cubicBezTo>
                <a:lnTo>
                  <a:pt x="2698075" y="2512688"/>
                </a:lnTo>
                <a:lnTo>
                  <a:pt x="1607198" y="2512688"/>
                </a:lnTo>
                <a:lnTo>
                  <a:pt x="1893657" y="2226228"/>
                </a:lnTo>
                <a:cubicBezTo>
                  <a:pt x="2212010" y="1907876"/>
                  <a:pt x="2212010" y="1391723"/>
                  <a:pt x="1893657" y="1073370"/>
                </a:cubicBezTo>
                <a:cubicBezTo>
                  <a:pt x="1734481" y="914194"/>
                  <a:pt x="1525854" y="834606"/>
                  <a:pt x="1317228" y="834606"/>
                </a:cubicBezTo>
                <a:cubicBezTo>
                  <a:pt x="1108602" y="834606"/>
                  <a:pt x="899975" y="914193"/>
                  <a:pt x="740799" y="1073370"/>
                </a:cubicBezTo>
                <a:lnTo>
                  <a:pt x="0" y="1814169"/>
                </a:lnTo>
                <a:lnTo>
                  <a:pt x="0" y="677587"/>
                </a:lnTo>
                <a:lnTo>
                  <a:pt x="203427" y="474159"/>
                </a:lnTo>
                <a:cubicBezTo>
                  <a:pt x="519534" y="158053"/>
                  <a:pt x="933841" y="0"/>
                  <a:pt x="1348148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1" Type="http://schemas.openxmlformats.org/officeDocument/2006/relationships/theme" Target="../theme/theme1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bg1">
                  <a:alpha val="0"/>
                </a:schemeClr>
              </a:gs>
              <a:gs pos="100000">
                <a:schemeClr val="accent1">
                  <a:alpha val="4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 flipV="1">
            <a:off x="187844" y="1"/>
            <a:ext cx="12004156" cy="4368799"/>
          </a:xfrm>
          <a:custGeom>
            <a:avLst/>
            <a:gdLst>
              <a:gd name="connsiteX0" fmla="*/ 0 w 12004156"/>
              <a:gd name="connsiteY0" fmla="*/ 4368799 h 4368799"/>
              <a:gd name="connsiteX1" fmla="*/ 12004156 w 12004156"/>
              <a:gd name="connsiteY1" fmla="*/ 4368799 h 4368799"/>
              <a:gd name="connsiteX2" fmla="*/ 11956375 w 12004156"/>
              <a:gd name="connsiteY2" fmla="*/ 4182973 h 4368799"/>
              <a:gd name="connsiteX3" fmla="*/ 6270720 w 12004156"/>
              <a:gd name="connsiteY3" fmla="*/ 0 h 4368799"/>
              <a:gd name="connsiteX4" fmla="*/ 6002078 w 12004156"/>
              <a:gd name="connsiteY4" fmla="*/ 6795 h 4368799"/>
              <a:gd name="connsiteX5" fmla="*/ 5733437 w 12004156"/>
              <a:gd name="connsiteY5" fmla="*/ 0 h 4368799"/>
              <a:gd name="connsiteX6" fmla="*/ 47781 w 12004156"/>
              <a:gd name="connsiteY6" fmla="*/ 4182973 h 4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4156" h="4368799">
                <a:moveTo>
                  <a:pt x="0" y="4368799"/>
                </a:moveTo>
                <a:lnTo>
                  <a:pt x="12004156" y="4368799"/>
                </a:lnTo>
                <a:lnTo>
                  <a:pt x="11956375" y="4182973"/>
                </a:lnTo>
                <a:cubicBezTo>
                  <a:pt x="11202619" y="1759570"/>
                  <a:pt x="8942154" y="0"/>
                  <a:pt x="6270720" y="0"/>
                </a:cubicBezTo>
                <a:lnTo>
                  <a:pt x="6002078" y="6795"/>
                </a:lnTo>
                <a:lnTo>
                  <a:pt x="5733437" y="0"/>
                </a:lnTo>
                <a:cubicBezTo>
                  <a:pt x="3062002" y="0"/>
                  <a:pt x="801538" y="1759570"/>
                  <a:pt x="47781" y="4182973"/>
                </a:cubicBezTo>
                <a:close/>
              </a:path>
            </a:pathLst>
          </a:custGeom>
          <a:gradFill flip="none" rotWithShape="1">
            <a:gsLst>
              <a:gs pos="5100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>
            <a:off x="8849283" y="3429001"/>
            <a:ext cx="3342718" cy="3429000"/>
          </a:xfrm>
          <a:custGeom>
            <a:avLst/>
            <a:gdLst>
              <a:gd name="connsiteX0" fmla="*/ 3698921 w 3865834"/>
              <a:gd name="connsiteY0" fmla="*/ 0 h 3965620"/>
              <a:gd name="connsiteX1" fmla="*/ 3865834 w 3865834"/>
              <a:gd name="connsiteY1" fmla="*/ 4221 h 3965620"/>
              <a:gd name="connsiteX2" fmla="*/ 3865834 w 3865834"/>
              <a:gd name="connsiteY2" fmla="*/ 3965620 h 3965620"/>
              <a:gd name="connsiteX3" fmla="*/ 10619 w 3865834"/>
              <a:gd name="connsiteY3" fmla="*/ 3965620 h 3965620"/>
              <a:gd name="connsiteX4" fmla="*/ 4813 w 3865834"/>
              <a:gd name="connsiteY4" fmla="*/ 3889267 h 3965620"/>
              <a:gd name="connsiteX5" fmla="*/ 0 w 3865834"/>
              <a:gd name="connsiteY5" fmla="*/ 3698921 h 3965620"/>
              <a:gd name="connsiteX6" fmla="*/ 3698921 w 3865834"/>
              <a:gd name="connsiteY6" fmla="*/ 0 h 39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5834" h="3965620">
                <a:moveTo>
                  <a:pt x="3698921" y="0"/>
                </a:moveTo>
                <a:lnTo>
                  <a:pt x="3865834" y="4221"/>
                </a:lnTo>
                <a:lnTo>
                  <a:pt x="3865834" y="3965620"/>
                </a:lnTo>
                <a:lnTo>
                  <a:pt x="10619" y="3965620"/>
                </a:lnTo>
                <a:lnTo>
                  <a:pt x="4813" y="3889267"/>
                </a:lnTo>
                <a:cubicBezTo>
                  <a:pt x="1618" y="3826222"/>
                  <a:pt x="0" y="3762761"/>
                  <a:pt x="0" y="3698921"/>
                </a:cubicBezTo>
                <a:cubicBezTo>
                  <a:pt x="0" y="1656063"/>
                  <a:pt x="1656063" y="0"/>
                  <a:pt x="36989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1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0"/>
            </p:custDataLst>
          </p:nvPr>
        </p:nvSpPr>
        <p:spPr>
          <a:xfrm>
            <a:off x="10493375" y="0"/>
            <a:ext cx="1698625" cy="1416050"/>
          </a:xfrm>
          <a:custGeom>
            <a:avLst/>
            <a:gdLst>
              <a:gd name="connsiteX0" fmla="*/ 245177 w 2478363"/>
              <a:gd name="connsiteY0" fmla="*/ 0 h 2064784"/>
              <a:gd name="connsiteX1" fmla="*/ 1332458 w 2478363"/>
              <a:gd name="connsiteY1" fmla="*/ 1 h 2064784"/>
              <a:gd name="connsiteX2" fmla="*/ 969061 w 2478363"/>
              <a:gd name="connsiteY2" fmla="*/ 363398 h 2064784"/>
              <a:gd name="connsiteX3" fmla="*/ 905436 w 2478363"/>
              <a:gd name="connsiteY3" fmla="*/ 987699 h 2064784"/>
              <a:gd name="connsiteX4" fmla="*/ 969061 w 2478363"/>
              <a:gd name="connsiteY4" fmla="*/ 1065590 h 2064784"/>
              <a:gd name="connsiteX5" fmla="*/ 1046951 w 2478363"/>
              <a:gd name="connsiteY5" fmla="*/ 1129215 h 2064784"/>
              <a:gd name="connsiteX6" fmla="*/ 1671253 w 2478363"/>
              <a:gd name="connsiteY6" fmla="*/ 1065589 h 2064784"/>
              <a:gd name="connsiteX7" fmla="*/ 2478363 w 2478363"/>
              <a:gd name="connsiteY7" fmla="*/ 258481 h 2064784"/>
              <a:gd name="connsiteX8" fmla="*/ 2478362 w 2478363"/>
              <a:gd name="connsiteY8" fmla="*/ 1436994 h 2064784"/>
              <a:gd name="connsiteX9" fmla="*/ 2233837 w 2478363"/>
              <a:gd name="connsiteY9" fmla="*/ 1681519 h 2064784"/>
              <a:gd name="connsiteX10" fmla="*/ 383266 w 2478363"/>
              <a:gd name="connsiteY10" fmla="*/ 1681519 h 2064784"/>
              <a:gd name="connsiteX11" fmla="*/ 215587 w 2478363"/>
              <a:gd name="connsiteY11" fmla="*/ 36224 h 2064784"/>
              <a:gd name="connsiteX12" fmla="*/ 245177 w 2478363"/>
              <a:gd name="connsiteY12" fmla="*/ 0 h 20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8363" h="2064784">
                <a:moveTo>
                  <a:pt x="245177" y="0"/>
                </a:moveTo>
                <a:lnTo>
                  <a:pt x="1332458" y="1"/>
                </a:lnTo>
                <a:lnTo>
                  <a:pt x="969061" y="363398"/>
                </a:lnTo>
                <a:cubicBezTo>
                  <a:pt x="799394" y="533064"/>
                  <a:pt x="778186" y="794972"/>
                  <a:pt x="905436" y="987699"/>
                </a:cubicBezTo>
                <a:lnTo>
                  <a:pt x="969061" y="1065590"/>
                </a:lnTo>
                <a:lnTo>
                  <a:pt x="1046951" y="1129215"/>
                </a:lnTo>
                <a:cubicBezTo>
                  <a:pt x="1239678" y="1256464"/>
                  <a:pt x="1501586" y="1235256"/>
                  <a:pt x="1671253" y="1065589"/>
                </a:cubicBezTo>
                <a:lnTo>
                  <a:pt x="2478363" y="258481"/>
                </a:lnTo>
                <a:lnTo>
                  <a:pt x="2478362" y="1436994"/>
                </a:lnTo>
                <a:lnTo>
                  <a:pt x="2233837" y="1681519"/>
                </a:lnTo>
                <a:cubicBezTo>
                  <a:pt x="1722816" y="2192540"/>
                  <a:pt x="894287" y="2192540"/>
                  <a:pt x="383266" y="1681519"/>
                </a:cubicBezTo>
                <a:cubicBezTo>
                  <a:pt x="-63877" y="1234376"/>
                  <a:pt x="-119770" y="544141"/>
                  <a:pt x="215587" y="36224"/>
                </a:cubicBezTo>
                <a:lnTo>
                  <a:pt x="245177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tags" Target="../tags/tag53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image" Target="../media/image8.svg"/><Relationship Id="rId14" Type="http://schemas.openxmlformats.org/officeDocument/2006/relationships/image" Target="../media/image7.png"/><Relationship Id="rId13" Type="http://schemas.openxmlformats.org/officeDocument/2006/relationships/tags" Target="../tags/tag60.xml"/><Relationship Id="rId12" Type="http://schemas.openxmlformats.org/officeDocument/2006/relationships/image" Target="../media/image6.svg"/><Relationship Id="rId11" Type="http://schemas.openxmlformats.org/officeDocument/2006/relationships/image" Target="../media/image5.png"/><Relationship Id="rId10" Type="http://schemas.openxmlformats.org/officeDocument/2006/relationships/tags" Target="../tags/tag59.xml"/><Relationship Id="rId1" Type="http://schemas.openxmlformats.org/officeDocument/2006/relationships/tags" Target="../tags/tag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10.svg"/><Relationship Id="rId39" Type="http://schemas.openxmlformats.org/officeDocument/2006/relationships/notesSlide" Target="../notesSlides/notesSlide4.xml"/><Relationship Id="rId38" Type="http://schemas.openxmlformats.org/officeDocument/2006/relationships/slideLayout" Target="../slideLayouts/slideLayout3.xml"/><Relationship Id="rId37" Type="http://schemas.openxmlformats.org/officeDocument/2006/relationships/tags" Target="../tags/tag122.xml"/><Relationship Id="rId36" Type="http://schemas.openxmlformats.org/officeDocument/2006/relationships/tags" Target="../tags/tag121.xml"/><Relationship Id="rId35" Type="http://schemas.openxmlformats.org/officeDocument/2006/relationships/tags" Target="../tags/tag120.xml"/><Relationship Id="rId34" Type="http://schemas.openxmlformats.org/officeDocument/2006/relationships/tags" Target="../tags/tag119.xml"/><Relationship Id="rId33" Type="http://schemas.openxmlformats.org/officeDocument/2006/relationships/tags" Target="../tags/tag118.xml"/><Relationship Id="rId32" Type="http://schemas.openxmlformats.org/officeDocument/2006/relationships/image" Target="../media/image18.svg"/><Relationship Id="rId31" Type="http://schemas.openxmlformats.org/officeDocument/2006/relationships/image" Target="../media/image17.png"/><Relationship Id="rId30" Type="http://schemas.openxmlformats.org/officeDocument/2006/relationships/tags" Target="../tags/tag117.xml"/><Relationship Id="rId3" Type="http://schemas.openxmlformats.org/officeDocument/2006/relationships/image" Target="../media/image9.png"/><Relationship Id="rId29" Type="http://schemas.openxmlformats.org/officeDocument/2006/relationships/image" Target="../media/image16.svg"/><Relationship Id="rId28" Type="http://schemas.openxmlformats.org/officeDocument/2006/relationships/image" Target="../media/image15.png"/><Relationship Id="rId27" Type="http://schemas.openxmlformats.org/officeDocument/2006/relationships/tags" Target="../tags/tag116.xml"/><Relationship Id="rId26" Type="http://schemas.openxmlformats.org/officeDocument/2006/relationships/image" Target="../media/image14.svg"/><Relationship Id="rId25" Type="http://schemas.openxmlformats.org/officeDocument/2006/relationships/image" Target="../media/image13.png"/><Relationship Id="rId24" Type="http://schemas.openxmlformats.org/officeDocument/2006/relationships/tags" Target="../tags/tag115.xml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97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../media/image10.svg"/><Relationship Id="rId39" Type="http://schemas.openxmlformats.org/officeDocument/2006/relationships/notesSlide" Target="../notesSlides/notesSlide5.xml"/><Relationship Id="rId38" Type="http://schemas.openxmlformats.org/officeDocument/2006/relationships/slideLayout" Target="../slideLayouts/slideLayout3.xml"/><Relationship Id="rId37" Type="http://schemas.openxmlformats.org/officeDocument/2006/relationships/tags" Target="../tags/tag149.xml"/><Relationship Id="rId36" Type="http://schemas.openxmlformats.org/officeDocument/2006/relationships/tags" Target="../tags/tag148.xml"/><Relationship Id="rId35" Type="http://schemas.openxmlformats.org/officeDocument/2006/relationships/tags" Target="../tags/tag147.xml"/><Relationship Id="rId34" Type="http://schemas.openxmlformats.org/officeDocument/2006/relationships/tags" Target="../tags/tag146.xml"/><Relationship Id="rId33" Type="http://schemas.openxmlformats.org/officeDocument/2006/relationships/tags" Target="../tags/tag145.xml"/><Relationship Id="rId32" Type="http://schemas.openxmlformats.org/officeDocument/2006/relationships/image" Target="../media/image18.svg"/><Relationship Id="rId31" Type="http://schemas.openxmlformats.org/officeDocument/2006/relationships/image" Target="../media/image17.png"/><Relationship Id="rId30" Type="http://schemas.openxmlformats.org/officeDocument/2006/relationships/tags" Target="../tags/tag144.xml"/><Relationship Id="rId3" Type="http://schemas.openxmlformats.org/officeDocument/2006/relationships/image" Target="../media/image9.png"/><Relationship Id="rId29" Type="http://schemas.openxmlformats.org/officeDocument/2006/relationships/image" Target="../media/image16.svg"/><Relationship Id="rId28" Type="http://schemas.openxmlformats.org/officeDocument/2006/relationships/image" Target="../media/image15.png"/><Relationship Id="rId27" Type="http://schemas.openxmlformats.org/officeDocument/2006/relationships/tags" Target="../tags/tag143.xml"/><Relationship Id="rId26" Type="http://schemas.openxmlformats.org/officeDocument/2006/relationships/image" Target="../media/image14.svg"/><Relationship Id="rId25" Type="http://schemas.openxmlformats.org/officeDocument/2006/relationships/image" Target="../media/image13.png"/><Relationship Id="rId24" Type="http://schemas.openxmlformats.org/officeDocument/2006/relationships/tags" Target="../tags/tag142.xml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tags" Target="../tags/tag124.xml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3" Type="http://schemas.openxmlformats.org/officeDocument/2006/relationships/notesSlide" Target="../notesSlides/notesSlide6.xml"/><Relationship Id="rId42" Type="http://schemas.openxmlformats.org/officeDocument/2006/relationships/slideLayout" Target="../slideLayouts/slideLayout3.xml"/><Relationship Id="rId41" Type="http://schemas.openxmlformats.org/officeDocument/2006/relationships/tags" Target="../tags/tag180.xml"/><Relationship Id="rId40" Type="http://schemas.openxmlformats.org/officeDocument/2006/relationships/tags" Target="../tags/tag179.xml"/><Relationship Id="rId4" Type="http://schemas.openxmlformats.org/officeDocument/2006/relationships/tags" Target="../tags/tag153.xml"/><Relationship Id="rId39" Type="http://schemas.openxmlformats.org/officeDocument/2006/relationships/tags" Target="../tags/tag178.xml"/><Relationship Id="rId38" Type="http://schemas.openxmlformats.org/officeDocument/2006/relationships/tags" Target="../tags/tag177.xml"/><Relationship Id="rId37" Type="http://schemas.openxmlformats.org/officeDocument/2006/relationships/tags" Target="../tags/tag176.xml"/><Relationship Id="rId36" Type="http://schemas.openxmlformats.org/officeDocument/2006/relationships/tags" Target="../tags/tag175.xml"/><Relationship Id="rId35" Type="http://schemas.openxmlformats.org/officeDocument/2006/relationships/tags" Target="../tags/tag174.xml"/><Relationship Id="rId34" Type="http://schemas.openxmlformats.org/officeDocument/2006/relationships/tags" Target="../tags/tag173.xml"/><Relationship Id="rId33" Type="http://schemas.openxmlformats.org/officeDocument/2006/relationships/tags" Target="../tags/tag172.xml"/><Relationship Id="rId32" Type="http://schemas.openxmlformats.org/officeDocument/2006/relationships/tags" Target="../tags/tag171.xml"/><Relationship Id="rId31" Type="http://schemas.openxmlformats.org/officeDocument/2006/relationships/tags" Target="../tags/tag170.xml"/><Relationship Id="rId30" Type="http://schemas.openxmlformats.org/officeDocument/2006/relationships/tags" Target="../tags/tag169.xml"/><Relationship Id="rId3" Type="http://schemas.openxmlformats.org/officeDocument/2006/relationships/tags" Target="../tags/tag152.xml"/><Relationship Id="rId29" Type="http://schemas.openxmlformats.org/officeDocument/2006/relationships/tags" Target="../tags/tag168.xml"/><Relationship Id="rId28" Type="http://schemas.openxmlformats.org/officeDocument/2006/relationships/tags" Target="../tags/tag167.xml"/><Relationship Id="rId27" Type="http://schemas.openxmlformats.org/officeDocument/2006/relationships/image" Target="../media/image28.svg"/><Relationship Id="rId26" Type="http://schemas.openxmlformats.org/officeDocument/2006/relationships/image" Target="../media/image27.png"/><Relationship Id="rId25" Type="http://schemas.openxmlformats.org/officeDocument/2006/relationships/tags" Target="../tags/tag166.xml"/><Relationship Id="rId24" Type="http://schemas.openxmlformats.org/officeDocument/2006/relationships/image" Target="../media/image26.svg"/><Relationship Id="rId23" Type="http://schemas.openxmlformats.org/officeDocument/2006/relationships/image" Target="../media/image25.png"/><Relationship Id="rId22" Type="http://schemas.openxmlformats.org/officeDocument/2006/relationships/tags" Target="../tags/tag165.xml"/><Relationship Id="rId21" Type="http://schemas.openxmlformats.org/officeDocument/2006/relationships/image" Target="../media/image24.svg"/><Relationship Id="rId20" Type="http://schemas.openxmlformats.org/officeDocument/2006/relationships/image" Target="../media/image23.png"/><Relationship Id="rId2" Type="http://schemas.openxmlformats.org/officeDocument/2006/relationships/tags" Target="../tags/tag151.xml"/><Relationship Id="rId19" Type="http://schemas.openxmlformats.org/officeDocument/2006/relationships/tags" Target="../tags/tag164.xml"/><Relationship Id="rId18" Type="http://schemas.openxmlformats.org/officeDocument/2006/relationships/image" Target="../media/image22.svg"/><Relationship Id="rId17" Type="http://schemas.openxmlformats.org/officeDocument/2006/relationships/image" Target="../media/image21.png"/><Relationship Id="rId16" Type="http://schemas.openxmlformats.org/officeDocument/2006/relationships/tags" Target="../tags/tag163.xml"/><Relationship Id="rId15" Type="http://schemas.openxmlformats.org/officeDocument/2006/relationships/image" Target="../media/image20.svg"/><Relationship Id="rId14" Type="http://schemas.openxmlformats.org/officeDocument/2006/relationships/image" Target="../media/image19.png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化学镍漏镀问题怎么解决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药水太稳定怎么办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1306830" y="5428615"/>
            <a:ext cx="7428865" cy="504190"/>
          </a:xfrm>
        </p:spPr>
        <p:txBody>
          <a:bodyPr>
            <a:noAutofit/>
          </a:bodyPr>
          <a:lstStyle/>
          <a:p>
            <a:r>
              <a:rPr lang="zh-CN" sz="2400">
                <a:ea typeface="宋体" panose="02010600030101010101" pitchFamily="2" charset="-122"/>
              </a:rPr>
              <a:t>深圳市恒享表面处理技术有限公司</a:t>
            </a:r>
            <a:r>
              <a:rPr lang="en-US" altLang="zh-CN" sz="2400">
                <a:ea typeface="宋体" panose="02010600030101010101" pitchFamily="2" charset="-122"/>
              </a:rPr>
              <a:t>-</a:t>
            </a:r>
            <a:r>
              <a:rPr lang="zh-CN" altLang="en-US" sz="2400">
                <a:ea typeface="宋体" panose="02010600030101010101" pitchFamily="2" charset="-122"/>
              </a:rPr>
              <a:t>程海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096000" y="4071620"/>
            <a:ext cx="4718685" cy="16637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r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这里讨论排除前处理的前提下</a:t>
            </a:r>
            <a:endParaRPr lang="zh-CN" altLang="en-US"/>
          </a:p>
        </p:txBody>
      </p:sp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76095" y="2294890"/>
            <a:ext cx="8639810" cy="1776730"/>
          </a:xfrm>
        </p:spPr>
        <p:txBody>
          <a:bodyPr/>
          <a:lstStyle/>
          <a:p>
            <a:r>
              <a:rPr lang="zh-CN" altLang="en-US"/>
              <a:t>漏镀的原因-药水过于稳定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 dirty="0"/>
              <a:t>稳定剂的作用</a:t>
            </a:r>
            <a:endParaRPr lang="zh-CN" altLang="en-US" dirty="0"/>
          </a:p>
        </p:txBody>
      </p:sp>
      <p:sp>
        <p:nvSpPr>
          <p:cNvPr id="7" name="矩形: 圆角 23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700000">
            <a:off x="6506504" y="2044860"/>
            <a:ext cx="2540778" cy="2540778"/>
          </a:xfrm>
          <a:prstGeom prst="roundRect">
            <a:avLst>
              <a:gd name="adj" fmla="val 14848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10000"/>
                </a:schemeClr>
              </a:gs>
              <a:gs pos="0">
                <a:schemeClr val="accent1">
                  <a:lumMod val="20000"/>
                  <a:lumOff val="80000"/>
                  <a:alpha val="4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  <a:effectLst/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5" name="矩形: 圆角 19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700000">
            <a:off x="4388267" y="4131602"/>
            <a:ext cx="2257872" cy="2257872"/>
          </a:xfrm>
          <a:prstGeom prst="roundRect">
            <a:avLst>
              <a:gd name="adj" fmla="val 14848"/>
            </a:avLst>
          </a:prstGeom>
          <a:noFill/>
          <a:ln w="22225" cap="flat">
            <a:gradFill flip="none" rotWithShape="1">
              <a:gsLst>
                <a:gs pos="0">
                  <a:schemeClr val="accent1">
                    <a:alpha val="1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/>
          </a:ln>
          <a:effectLst>
            <a:outerShdw blurRad="241300" dist="228600" dir="5400000" algn="t" rotWithShape="0">
              <a:schemeClr val="accent1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7" name="矩形: 圆角 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2700000">
            <a:off x="1996094" y="3050510"/>
            <a:ext cx="2540778" cy="2540778"/>
          </a:xfrm>
          <a:prstGeom prst="roundRect">
            <a:avLst>
              <a:gd name="adj" fmla="val 14848"/>
            </a:avLst>
          </a:prstGeom>
          <a:gradFill flip="none" rotWithShape="0">
            <a:gsLst>
              <a:gs pos="14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61000">
                <a:schemeClr val="accent1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  <a:effectLst>
            <a:outerShdw blurRad="241300" dist="228600" dir="5400000" algn="t" rotWithShape="0">
              <a:schemeClr val="accent1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8" name="矩形: 圆角 1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2700000">
            <a:off x="4246905" y="2036070"/>
            <a:ext cx="2540778" cy="2540778"/>
          </a:xfrm>
          <a:prstGeom prst="roundRect">
            <a:avLst>
              <a:gd name="adj" fmla="val 14848"/>
            </a:avLst>
          </a:prstGeom>
          <a:solidFill>
            <a:srgbClr val="FFFFFF"/>
          </a:solidFill>
          <a:ln w="15875" cap="flat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/>
          </a:ln>
          <a:effectLst>
            <a:outerShdw blurRad="241300" dist="228600" dir="5400000" algn="t" rotWithShape="0">
              <a:schemeClr val="accent1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29" name="图片 3" descr="343439383331313b343532303031393bd2b5bca8b9dcc0e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55097" y="3867921"/>
            <a:ext cx="332197" cy="332197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accent1">
                <a:alpha val="20000"/>
              </a:schemeClr>
            </a:outerShdw>
          </a:effectLst>
        </p:spPr>
      </p:pic>
      <p:sp>
        <p:nvSpPr>
          <p:cNvPr id="30" name="矩形: 圆角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2700000">
            <a:off x="6506504" y="3050510"/>
            <a:ext cx="2540778" cy="2540778"/>
          </a:xfrm>
          <a:prstGeom prst="roundRect">
            <a:avLst>
              <a:gd name="adj" fmla="val 14848"/>
            </a:avLst>
          </a:prstGeom>
          <a:gradFill flip="none" rotWithShape="0">
            <a:gsLst>
              <a:gs pos="14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61000">
                <a:schemeClr val="accent1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  <a:effectLst>
            <a:outerShdw blurRad="241300" dist="228600" dir="5400000" algn="t" rotWithShape="0">
              <a:schemeClr val="accent1">
                <a:alpha val="17000"/>
              </a:schemeClr>
            </a:outerShdw>
          </a:effectLst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31" name="图片 4" descr="343439383331313b343532303032303bb8f6c8cbd0c5cfa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04287" y="3482653"/>
            <a:ext cx="332197" cy="332197"/>
          </a:xfrm>
          <a:prstGeom prst="rect">
            <a:avLst/>
          </a:prstGeom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32" name="图片 13" descr="343435383038363b343532323339363bd5bdc2d4c4bfb1ea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10302" y="3481921"/>
            <a:ext cx="332197" cy="332197"/>
          </a:xfrm>
          <a:prstGeom prst="rect">
            <a:avLst/>
          </a:prstGeom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33" name="矩形: 圆角 38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 rot="2700000">
            <a:off x="9111087" y="4828159"/>
            <a:ext cx="1307795" cy="1307795"/>
          </a:xfrm>
          <a:prstGeom prst="roundRect">
            <a:avLst>
              <a:gd name="adj" fmla="val 14848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10000"/>
                </a:schemeClr>
              </a:gs>
              <a:gs pos="0">
                <a:schemeClr val="accent1">
                  <a:lumMod val="20000"/>
                  <a:lumOff val="80000"/>
                  <a:alpha val="40000"/>
                </a:schemeClr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/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4" name="矩形: 圆角 39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 rot="2700000">
            <a:off x="1582262" y="1573896"/>
            <a:ext cx="1307795" cy="1307795"/>
          </a:xfrm>
          <a:prstGeom prst="roundRect">
            <a:avLst>
              <a:gd name="adj" fmla="val 14848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10000"/>
                </a:schemeClr>
              </a:gs>
              <a:gs pos="0">
                <a:schemeClr val="accent1">
                  <a:lumMod val="20000"/>
                  <a:lumOff val="80000"/>
                  <a:alpha val="40000"/>
                </a:schemeClr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/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5" name="矩形 34"/>
          <p:cNvSpPr/>
          <p:nvPr>
            <p:custDataLst>
              <p:tags r:id="rId18"/>
            </p:custDataLst>
          </p:nvPr>
        </p:nvSpPr>
        <p:spPr>
          <a:xfrm>
            <a:off x="2264902" y="4045905"/>
            <a:ext cx="1999057" cy="11407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rgbClr val="FFFFFF"/>
                </a:solidFill>
                <a:latin typeface="+mn-ea"/>
                <a:cs typeface="+mn-ea"/>
              </a:rPr>
              <a:t>稳定槽液,不易分解</a:t>
            </a:r>
            <a:endParaRPr lang="zh-CN" altLang="en-US" sz="22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36" name="矩形 35"/>
          <p:cNvSpPr/>
          <p:nvPr>
            <p:custDataLst>
              <p:tags r:id="rId19"/>
            </p:custDataLst>
          </p:nvPr>
        </p:nvSpPr>
        <p:spPr>
          <a:xfrm>
            <a:off x="6778975" y="4045905"/>
            <a:ext cx="1999057" cy="1061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rgbClr val="FFFFFF"/>
                </a:solidFill>
                <a:latin typeface="+mn-ea"/>
                <a:cs typeface="+mn-ea"/>
              </a:rPr>
              <a:t>确定镀层特性</a:t>
            </a:r>
            <a:endParaRPr lang="zh-CN" altLang="en-US" sz="22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37" name="矩形 36"/>
          <p:cNvSpPr/>
          <p:nvPr>
            <p:custDataLst>
              <p:tags r:id="rId20"/>
            </p:custDataLst>
          </p:nvPr>
        </p:nvSpPr>
        <p:spPr>
          <a:xfrm>
            <a:off x="4517910" y="2493850"/>
            <a:ext cx="1999057" cy="108580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控制镀速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稳定剂的种类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907553" y="1423615"/>
            <a:ext cx="2800706" cy="119544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</a:rPr>
              <a:t>01</a:t>
            </a:r>
            <a:endParaRPr lang="en-US" altLang="zh-CN" sz="6600" b="1" dirty="0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907553" y="2846015"/>
            <a:ext cx="2800985" cy="6692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有机硫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691518" y="1423615"/>
            <a:ext cx="2800706" cy="119544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p>
            <a:pPr lvl="0" algn="l">
              <a:buClrTx/>
              <a:buSzTx/>
              <a:buFontTx/>
            </a:pPr>
            <a:r>
              <a:rPr lang="en-US" altLang="zh-CN" sz="6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6600" b="1" dirty="0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4691518" y="2846015"/>
            <a:ext cx="2800985" cy="6692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lvl="0" algn="just">
              <a:buClrTx/>
              <a:buSzTx/>
              <a:buFontTx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重金属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691518" y="3599125"/>
            <a:ext cx="2800350" cy="263906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 indent="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强大的稳定剂,防止分解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 indent="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光亮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8474848" y="1423615"/>
            <a:ext cx="2800706" cy="119544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</a:rPr>
              <a:t>03</a:t>
            </a:r>
            <a:endParaRPr lang="en-US" altLang="zh-CN" sz="6600" b="1" dirty="0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8"/>
            </p:custDataLst>
          </p:nvPr>
        </p:nvCxnSpPr>
        <p:spPr>
          <a:xfrm>
            <a:off x="907553" y="2712665"/>
            <a:ext cx="2790000" cy="0"/>
          </a:xfrm>
          <a:prstGeom prst="line">
            <a:avLst/>
          </a:prstGeom>
          <a:ln w="1270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>
            <a:off x="4691518" y="2712665"/>
            <a:ext cx="2790000" cy="0"/>
          </a:xfrm>
          <a:prstGeom prst="line">
            <a:avLst/>
          </a:prstGeom>
          <a:ln w="1270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0"/>
            </p:custDataLst>
          </p:nvPr>
        </p:nvCxnSpPr>
        <p:spPr>
          <a:xfrm>
            <a:off x="8474848" y="2712665"/>
            <a:ext cx="2790000" cy="0"/>
          </a:xfrm>
          <a:prstGeom prst="line">
            <a:avLst/>
          </a:prstGeom>
          <a:ln w="1270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8474848" y="2846015"/>
            <a:ext cx="2800985" cy="6692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其他稳定剂 (如碘化钾,碘酸钾,杂环化合物等)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8474848" y="3599125"/>
            <a:ext cx="2800350" cy="263842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 indent="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稳定槽液,防止上槽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907553" y="3599125"/>
            <a:ext cx="2800350" cy="263906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 indent="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加速镀速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 indent="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使化学镍槽液更多容纳重金属  (如. 镉,铅,铋,锑等 )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 indent="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稳定 槽液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 indent="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用于控制镀层磷的水平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对象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dirty="0"/>
              <a:t>稳定剂的消耗</a:t>
            </a:r>
            <a:endParaRPr lang="zh-CN" altLang="en-US" dirty="0"/>
          </a:p>
        </p:txBody>
      </p:sp>
      <p:sp>
        <p:nvSpPr>
          <p:cNvPr id="64" name="任意多边形: 形状 63"/>
          <p:cNvSpPr/>
          <p:nvPr>
            <p:custDataLst>
              <p:tags r:id="rId2"/>
            </p:custDataLst>
          </p:nvPr>
        </p:nvSpPr>
        <p:spPr>
          <a:xfrm>
            <a:off x="4519039" y="2262776"/>
            <a:ext cx="3137605" cy="3137605"/>
          </a:xfrm>
          <a:custGeom>
            <a:avLst/>
            <a:gdLst>
              <a:gd name="connsiteX0" fmla="*/ 55226 w 3084902"/>
              <a:gd name="connsiteY0" fmla="*/ 1399741 h 3050927"/>
              <a:gd name="connsiteX1" fmla="*/ 1433696 w 3084902"/>
              <a:gd name="connsiteY1" fmla="*/ 21271 h 3050927"/>
              <a:gd name="connsiteX2" fmla="*/ 1685162 w 3084902"/>
              <a:gd name="connsiteY2" fmla="*/ 21251 h 3050927"/>
              <a:gd name="connsiteX3" fmla="*/ 3063632 w 3084902"/>
              <a:gd name="connsiteY3" fmla="*/ 1399721 h 3050927"/>
              <a:gd name="connsiteX4" fmla="*/ 3063652 w 3084902"/>
              <a:gd name="connsiteY4" fmla="*/ 1651187 h 3050927"/>
              <a:gd name="connsiteX5" fmla="*/ 1685182 w 3084902"/>
              <a:gd name="connsiteY5" fmla="*/ 3029657 h 3050927"/>
              <a:gd name="connsiteX6" fmla="*/ 1433716 w 3084902"/>
              <a:gd name="connsiteY6" fmla="*/ 3029677 h 3050927"/>
              <a:gd name="connsiteX7" fmla="*/ 55246 w 3084902"/>
              <a:gd name="connsiteY7" fmla="*/ 1651207 h 3050927"/>
              <a:gd name="connsiteX8" fmla="*/ 55226 w 3084902"/>
              <a:gd name="connsiteY8" fmla="*/ 1399741 h 3050927"/>
              <a:gd name="connsiteX0-1" fmla="*/ 55226 w 3084902"/>
              <a:gd name="connsiteY0-2" fmla="*/ 1399741 h 3050927"/>
              <a:gd name="connsiteX1-3" fmla="*/ 1433696 w 3084902"/>
              <a:gd name="connsiteY1-4" fmla="*/ 21271 h 3050927"/>
              <a:gd name="connsiteX2-5" fmla="*/ 1685162 w 3084902"/>
              <a:gd name="connsiteY2-6" fmla="*/ 21251 h 3050927"/>
              <a:gd name="connsiteX3-7" fmla="*/ 3063632 w 3084902"/>
              <a:gd name="connsiteY3-8" fmla="*/ 1399721 h 3050927"/>
              <a:gd name="connsiteX4-9" fmla="*/ 3063652 w 3084902"/>
              <a:gd name="connsiteY4-10" fmla="*/ 1651187 h 3050927"/>
              <a:gd name="connsiteX5-11" fmla="*/ 1685182 w 3084902"/>
              <a:gd name="connsiteY5-12" fmla="*/ 3029657 h 3050927"/>
              <a:gd name="connsiteX6-13" fmla="*/ 1433716 w 3084902"/>
              <a:gd name="connsiteY6-14" fmla="*/ 3029677 h 3050927"/>
              <a:gd name="connsiteX7-15" fmla="*/ 55246 w 3084902"/>
              <a:gd name="connsiteY7-16" fmla="*/ 1651207 h 3050927"/>
              <a:gd name="connsiteX8-17" fmla="*/ 55226 w 3084902"/>
              <a:gd name="connsiteY8-18" fmla="*/ 1399741 h 3050927"/>
              <a:gd name="connsiteX0-19" fmla="*/ 55226 w 3084902"/>
              <a:gd name="connsiteY0-20" fmla="*/ 1399733 h 3050919"/>
              <a:gd name="connsiteX1-21" fmla="*/ 1433696 w 3084902"/>
              <a:gd name="connsiteY1-22" fmla="*/ 21263 h 3050919"/>
              <a:gd name="connsiteX2-23" fmla="*/ 1685162 w 3084902"/>
              <a:gd name="connsiteY2-24" fmla="*/ 21243 h 3050919"/>
              <a:gd name="connsiteX3-25" fmla="*/ 3063632 w 3084902"/>
              <a:gd name="connsiteY3-26" fmla="*/ 1399713 h 3050919"/>
              <a:gd name="connsiteX4-27" fmla="*/ 3063652 w 3084902"/>
              <a:gd name="connsiteY4-28" fmla="*/ 1651179 h 3050919"/>
              <a:gd name="connsiteX5-29" fmla="*/ 1685182 w 3084902"/>
              <a:gd name="connsiteY5-30" fmla="*/ 3029649 h 3050919"/>
              <a:gd name="connsiteX6-31" fmla="*/ 1433716 w 3084902"/>
              <a:gd name="connsiteY6-32" fmla="*/ 3029669 h 3050919"/>
              <a:gd name="connsiteX7-33" fmla="*/ 55246 w 3084902"/>
              <a:gd name="connsiteY7-34" fmla="*/ 1651199 h 3050919"/>
              <a:gd name="connsiteX8-35" fmla="*/ 55226 w 3084902"/>
              <a:gd name="connsiteY8-36" fmla="*/ 1399733 h 3050919"/>
              <a:gd name="connsiteX0-37" fmla="*/ 55226 w 3084902"/>
              <a:gd name="connsiteY0-38" fmla="*/ 1433715 h 3084901"/>
              <a:gd name="connsiteX1-39" fmla="*/ 1433696 w 3084902"/>
              <a:gd name="connsiteY1-40" fmla="*/ 55245 h 3084901"/>
              <a:gd name="connsiteX2-41" fmla="*/ 1685162 w 3084902"/>
              <a:gd name="connsiteY2-42" fmla="*/ 55225 h 3084901"/>
              <a:gd name="connsiteX3-43" fmla="*/ 3063632 w 3084902"/>
              <a:gd name="connsiteY3-44" fmla="*/ 1433695 h 3084901"/>
              <a:gd name="connsiteX4-45" fmla="*/ 3063652 w 3084902"/>
              <a:gd name="connsiteY4-46" fmla="*/ 1685161 h 3084901"/>
              <a:gd name="connsiteX5-47" fmla="*/ 1685182 w 3084902"/>
              <a:gd name="connsiteY5-48" fmla="*/ 3063631 h 3084901"/>
              <a:gd name="connsiteX6-49" fmla="*/ 1433716 w 3084902"/>
              <a:gd name="connsiteY6-50" fmla="*/ 3063651 h 3084901"/>
              <a:gd name="connsiteX7-51" fmla="*/ 55246 w 3084902"/>
              <a:gd name="connsiteY7-52" fmla="*/ 1685181 h 3084901"/>
              <a:gd name="connsiteX8-53" fmla="*/ 55226 w 3084902"/>
              <a:gd name="connsiteY8-54" fmla="*/ 1433715 h 3084901"/>
              <a:gd name="connsiteX0-55" fmla="*/ 55226 w 3084902"/>
              <a:gd name="connsiteY0-56" fmla="*/ 1433715 h 3084901"/>
              <a:gd name="connsiteX1-57" fmla="*/ 1433696 w 3084902"/>
              <a:gd name="connsiteY1-58" fmla="*/ 55245 h 3084901"/>
              <a:gd name="connsiteX2-59" fmla="*/ 1685162 w 3084902"/>
              <a:gd name="connsiteY2-60" fmla="*/ 55225 h 3084901"/>
              <a:gd name="connsiteX3-61" fmla="*/ 3063632 w 3084902"/>
              <a:gd name="connsiteY3-62" fmla="*/ 1433695 h 3084901"/>
              <a:gd name="connsiteX4-63" fmla="*/ 3063652 w 3084902"/>
              <a:gd name="connsiteY4-64" fmla="*/ 1685161 h 3084901"/>
              <a:gd name="connsiteX5-65" fmla="*/ 1685182 w 3084902"/>
              <a:gd name="connsiteY5-66" fmla="*/ 3063631 h 3084901"/>
              <a:gd name="connsiteX6-67" fmla="*/ 1433716 w 3084902"/>
              <a:gd name="connsiteY6-68" fmla="*/ 3063651 h 3084901"/>
              <a:gd name="connsiteX7-69" fmla="*/ 55246 w 3084902"/>
              <a:gd name="connsiteY7-70" fmla="*/ 1685181 h 3084901"/>
              <a:gd name="connsiteX8-71" fmla="*/ 55226 w 3084902"/>
              <a:gd name="connsiteY8-72" fmla="*/ 1433715 h 3084901"/>
              <a:gd name="connsiteX0-73" fmla="*/ 55226 w 3084902"/>
              <a:gd name="connsiteY0-74" fmla="*/ 1433715 h 3084901"/>
              <a:gd name="connsiteX1-75" fmla="*/ 1433696 w 3084902"/>
              <a:gd name="connsiteY1-76" fmla="*/ 55245 h 3084901"/>
              <a:gd name="connsiteX2-77" fmla="*/ 1685162 w 3084902"/>
              <a:gd name="connsiteY2-78" fmla="*/ 55225 h 3084901"/>
              <a:gd name="connsiteX3-79" fmla="*/ 3063632 w 3084902"/>
              <a:gd name="connsiteY3-80" fmla="*/ 1433695 h 3084901"/>
              <a:gd name="connsiteX4-81" fmla="*/ 3063652 w 3084902"/>
              <a:gd name="connsiteY4-82" fmla="*/ 1685161 h 3084901"/>
              <a:gd name="connsiteX5-83" fmla="*/ 1685182 w 3084902"/>
              <a:gd name="connsiteY5-84" fmla="*/ 3063631 h 3084901"/>
              <a:gd name="connsiteX6-85" fmla="*/ 1433716 w 3084902"/>
              <a:gd name="connsiteY6-86" fmla="*/ 3063651 h 3084901"/>
              <a:gd name="connsiteX7-87" fmla="*/ 55246 w 3084902"/>
              <a:gd name="connsiteY7-88" fmla="*/ 1685181 h 3084901"/>
              <a:gd name="connsiteX8-89" fmla="*/ 55226 w 3084902"/>
              <a:gd name="connsiteY8-90" fmla="*/ 1433715 h 3084901"/>
              <a:gd name="connsiteX0-91" fmla="*/ 55226 w 3084893"/>
              <a:gd name="connsiteY0-92" fmla="*/ 1433715 h 3084901"/>
              <a:gd name="connsiteX1-93" fmla="*/ 1433696 w 3084893"/>
              <a:gd name="connsiteY1-94" fmla="*/ 55245 h 3084901"/>
              <a:gd name="connsiteX2-95" fmla="*/ 1685162 w 3084893"/>
              <a:gd name="connsiteY2-96" fmla="*/ 55225 h 3084901"/>
              <a:gd name="connsiteX3-97" fmla="*/ 3063632 w 3084893"/>
              <a:gd name="connsiteY3-98" fmla="*/ 1433695 h 3084901"/>
              <a:gd name="connsiteX4-99" fmla="*/ 3063652 w 3084893"/>
              <a:gd name="connsiteY4-100" fmla="*/ 1685161 h 3084901"/>
              <a:gd name="connsiteX5-101" fmla="*/ 1685182 w 3084893"/>
              <a:gd name="connsiteY5-102" fmla="*/ 3063631 h 3084901"/>
              <a:gd name="connsiteX6-103" fmla="*/ 1433716 w 3084893"/>
              <a:gd name="connsiteY6-104" fmla="*/ 3063651 h 3084901"/>
              <a:gd name="connsiteX7-105" fmla="*/ 55246 w 3084893"/>
              <a:gd name="connsiteY7-106" fmla="*/ 1685181 h 3084901"/>
              <a:gd name="connsiteX8-107" fmla="*/ 55226 w 3084893"/>
              <a:gd name="connsiteY8-108" fmla="*/ 1433715 h 3084901"/>
              <a:gd name="connsiteX0-109" fmla="*/ 55226 w 3118876"/>
              <a:gd name="connsiteY0-110" fmla="*/ 1433715 h 3084901"/>
              <a:gd name="connsiteX1-111" fmla="*/ 1433696 w 3118876"/>
              <a:gd name="connsiteY1-112" fmla="*/ 55245 h 3084901"/>
              <a:gd name="connsiteX2-113" fmla="*/ 1685162 w 3118876"/>
              <a:gd name="connsiteY2-114" fmla="*/ 55225 h 3084901"/>
              <a:gd name="connsiteX3-115" fmla="*/ 3063632 w 3118876"/>
              <a:gd name="connsiteY3-116" fmla="*/ 1433695 h 3084901"/>
              <a:gd name="connsiteX4-117" fmla="*/ 3063652 w 3118876"/>
              <a:gd name="connsiteY4-118" fmla="*/ 1685161 h 3084901"/>
              <a:gd name="connsiteX5-119" fmla="*/ 1685182 w 3118876"/>
              <a:gd name="connsiteY5-120" fmla="*/ 3063631 h 3084901"/>
              <a:gd name="connsiteX6-121" fmla="*/ 1433716 w 3118876"/>
              <a:gd name="connsiteY6-122" fmla="*/ 3063651 h 3084901"/>
              <a:gd name="connsiteX7-123" fmla="*/ 55246 w 3118876"/>
              <a:gd name="connsiteY7-124" fmla="*/ 1685181 h 3084901"/>
              <a:gd name="connsiteX8-125" fmla="*/ 55226 w 3118876"/>
              <a:gd name="connsiteY8-126" fmla="*/ 1433715 h 3084901"/>
              <a:gd name="connsiteX0-127" fmla="*/ 55226 w 3118876"/>
              <a:gd name="connsiteY0-128" fmla="*/ 1433715 h 3084901"/>
              <a:gd name="connsiteX1-129" fmla="*/ 1433696 w 3118876"/>
              <a:gd name="connsiteY1-130" fmla="*/ 55245 h 3084901"/>
              <a:gd name="connsiteX2-131" fmla="*/ 1685162 w 3118876"/>
              <a:gd name="connsiteY2-132" fmla="*/ 55225 h 3084901"/>
              <a:gd name="connsiteX3-133" fmla="*/ 3063632 w 3118876"/>
              <a:gd name="connsiteY3-134" fmla="*/ 1433695 h 3084901"/>
              <a:gd name="connsiteX4-135" fmla="*/ 3063652 w 3118876"/>
              <a:gd name="connsiteY4-136" fmla="*/ 1685161 h 3084901"/>
              <a:gd name="connsiteX5-137" fmla="*/ 1685182 w 3118876"/>
              <a:gd name="connsiteY5-138" fmla="*/ 3063631 h 3084901"/>
              <a:gd name="connsiteX6-139" fmla="*/ 1433716 w 3118876"/>
              <a:gd name="connsiteY6-140" fmla="*/ 3063651 h 3084901"/>
              <a:gd name="connsiteX7-141" fmla="*/ 55246 w 3118876"/>
              <a:gd name="connsiteY7-142" fmla="*/ 1685181 h 3084901"/>
              <a:gd name="connsiteX8-143" fmla="*/ 55226 w 3118876"/>
              <a:gd name="connsiteY8-144" fmla="*/ 1433715 h 3084901"/>
              <a:gd name="connsiteX0-145" fmla="*/ 55226 w 3118876"/>
              <a:gd name="connsiteY0-146" fmla="*/ 1433715 h 3084901"/>
              <a:gd name="connsiteX1-147" fmla="*/ 1433696 w 3118876"/>
              <a:gd name="connsiteY1-148" fmla="*/ 55245 h 3084901"/>
              <a:gd name="connsiteX2-149" fmla="*/ 1685162 w 3118876"/>
              <a:gd name="connsiteY2-150" fmla="*/ 55225 h 3084901"/>
              <a:gd name="connsiteX3-151" fmla="*/ 3063632 w 3118876"/>
              <a:gd name="connsiteY3-152" fmla="*/ 1433695 h 3084901"/>
              <a:gd name="connsiteX4-153" fmla="*/ 3063652 w 3118876"/>
              <a:gd name="connsiteY4-154" fmla="*/ 1685161 h 3084901"/>
              <a:gd name="connsiteX5-155" fmla="*/ 1685182 w 3118876"/>
              <a:gd name="connsiteY5-156" fmla="*/ 3063631 h 3084901"/>
              <a:gd name="connsiteX6-157" fmla="*/ 1433716 w 3118876"/>
              <a:gd name="connsiteY6-158" fmla="*/ 3063651 h 3084901"/>
              <a:gd name="connsiteX7-159" fmla="*/ 55246 w 3118876"/>
              <a:gd name="connsiteY7-160" fmla="*/ 1685181 h 3084901"/>
              <a:gd name="connsiteX8-161" fmla="*/ 55226 w 3118876"/>
              <a:gd name="connsiteY8-162" fmla="*/ 1433715 h 3084901"/>
              <a:gd name="connsiteX0-163" fmla="*/ 55226 w 3118876"/>
              <a:gd name="connsiteY0-164" fmla="*/ 1433715 h 3084893"/>
              <a:gd name="connsiteX1-165" fmla="*/ 1433696 w 3118876"/>
              <a:gd name="connsiteY1-166" fmla="*/ 55245 h 3084893"/>
              <a:gd name="connsiteX2-167" fmla="*/ 1685162 w 3118876"/>
              <a:gd name="connsiteY2-168" fmla="*/ 55225 h 3084893"/>
              <a:gd name="connsiteX3-169" fmla="*/ 3063632 w 3118876"/>
              <a:gd name="connsiteY3-170" fmla="*/ 1433695 h 3084893"/>
              <a:gd name="connsiteX4-171" fmla="*/ 3063652 w 3118876"/>
              <a:gd name="connsiteY4-172" fmla="*/ 1685161 h 3084893"/>
              <a:gd name="connsiteX5-173" fmla="*/ 1685182 w 3118876"/>
              <a:gd name="connsiteY5-174" fmla="*/ 3063631 h 3084893"/>
              <a:gd name="connsiteX6-175" fmla="*/ 1433716 w 3118876"/>
              <a:gd name="connsiteY6-176" fmla="*/ 3063651 h 3084893"/>
              <a:gd name="connsiteX7-177" fmla="*/ 55246 w 3118876"/>
              <a:gd name="connsiteY7-178" fmla="*/ 1685181 h 3084893"/>
              <a:gd name="connsiteX8-179" fmla="*/ 55226 w 3118876"/>
              <a:gd name="connsiteY8-180" fmla="*/ 1433715 h 3084893"/>
              <a:gd name="connsiteX0-181" fmla="*/ 55226 w 3118876"/>
              <a:gd name="connsiteY0-182" fmla="*/ 1433715 h 3118876"/>
              <a:gd name="connsiteX1-183" fmla="*/ 1433696 w 3118876"/>
              <a:gd name="connsiteY1-184" fmla="*/ 55245 h 3118876"/>
              <a:gd name="connsiteX2-185" fmla="*/ 1685162 w 3118876"/>
              <a:gd name="connsiteY2-186" fmla="*/ 55225 h 3118876"/>
              <a:gd name="connsiteX3-187" fmla="*/ 3063632 w 3118876"/>
              <a:gd name="connsiteY3-188" fmla="*/ 1433695 h 3118876"/>
              <a:gd name="connsiteX4-189" fmla="*/ 3063652 w 3118876"/>
              <a:gd name="connsiteY4-190" fmla="*/ 1685161 h 3118876"/>
              <a:gd name="connsiteX5-191" fmla="*/ 1685182 w 3118876"/>
              <a:gd name="connsiteY5-192" fmla="*/ 3063631 h 3118876"/>
              <a:gd name="connsiteX6-193" fmla="*/ 1433716 w 3118876"/>
              <a:gd name="connsiteY6-194" fmla="*/ 3063651 h 3118876"/>
              <a:gd name="connsiteX7-195" fmla="*/ 55246 w 3118876"/>
              <a:gd name="connsiteY7-196" fmla="*/ 1685181 h 3118876"/>
              <a:gd name="connsiteX8-197" fmla="*/ 55226 w 3118876"/>
              <a:gd name="connsiteY8-198" fmla="*/ 1433715 h 3118876"/>
              <a:gd name="connsiteX0-199" fmla="*/ 55226 w 3118876"/>
              <a:gd name="connsiteY0-200" fmla="*/ 1433715 h 3118876"/>
              <a:gd name="connsiteX1-201" fmla="*/ 1433696 w 3118876"/>
              <a:gd name="connsiteY1-202" fmla="*/ 55245 h 3118876"/>
              <a:gd name="connsiteX2-203" fmla="*/ 1685162 w 3118876"/>
              <a:gd name="connsiteY2-204" fmla="*/ 55225 h 3118876"/>
              <a:gd name="connsiteX3-205" fmla="*/ 3063632 w 3118876"/>
              <a:gd name="connsiteY3-206" fmla="*/ 1433695 h 3118876"/>
              <a:gd name="connsiteX4-207" fmla="*/ 3063652 w 3118876"/>
              <a:gd name="connsiteY4-208" fmla="*/ 1685161 h 3118876"/>
              <a:gd name="connsiteX5-209" fmla="*/ 1685182 w 3118876"/>
              <a:gd name="connsiteY5-210" fmla="*/ 3063631 h 3118876"/>
              <a:gd name="connsiteX6-211" fmla="*/ 1433716 w 3118876"/>
              <a:gd name="connsiteY6-212" fmla="*/ 3063651 h 3118876"/>
              <a:gd name="connsiteX7-213" fmla="*/ 55246 w 3118876"/>
              <a:gd name="connsiteY7-214" fmla="*/ 1685181 h 3118876"/>
              <a:gd name="connsiteX8-215" fmla="*/ 55226 w 3118876"/>
              <a:gd name="connsiteY8-216" fmla="*/ 1433715 h 3118876"/>
              <a:gd name="connsiteX0-217" fmla="*/ 55226 w 3118876"/>
              <a:gd name="connsiteY0-218" fmla="*/ 1433715 h 3118876"/>
              <a:gd name="connsiteX1-219" fmla="*/ 1433696 w 3118876"/>
              <a:gd name="connsiteY1-220" fmla="*/ 55245 h 3118876"/>
              <a:gd name="connsiteX2-221" fmla="*/ 1685162 w 3118876"/>
              <a:gd name="connsiteY2-222" fmla="*/ 55225 h 3118876"/>
              <a:gd name="connsiteX3-223" fmla="*/ 3063632 w 3118876"/>
              <a:gd name="connsiteY3-224" fmla="*/ 1433695 h 3118876"/>
              <a:gd name="connsiteX4-225" fmla="*/ 3063652 w 3118876"/>
              <a:gd name="connsiteY4-226" fmla="*/ 1685161 h 3118876"/>
              <a:gd name="connsiteX5-227" fmla="*/ 1685182 w 3118876"/>
              <a:gd name="connsiteY5-228" fmla="*/ 3063631 h 3118876"/>
              <a:gd name="connsiteX6-229" fmla="*/ 1433716 w 3118876"/>
              <a:gd name="connsiteY6-230" fmla="*/ 3063651 h 3118876"/>
              <a:gd name="connsiteX7-231" fmla="*/ 55246 w 3118876"/>
              <a:gd name="connsiteY7-232" fmla="*/ 1685181 h 3118876"/>
              <a:gd name="connsiteX8-233" fmla="*/ 55226 w 3118876"/>
              <a:gd name="connsiteY8-234" fmla="*/ 1433715 h 3118876"/>
              <a:gd name="connsiteX0-235" fmla="*/ 55226 w 3118876"/>
              <a:gd name="connsiteY0-236" fmla="*/ 1433715 h 3118876"/>
              <a:gd name="connsiteX1-237" fmla="*/ 1433696 w 3118876"/>
              <a:gd name="connsiteY1-238" fmla="*/ 55245 h 3118876"/>
              <a:gd name="connsiteX2-239" fmla="*/ 1685162 w 3118876"/>
              <a:gd name="connsiteY2-240" fmla="*/ 55225 h 3118876"/>
              <a:gd name="connsiteX3-241" fmla="*/ 3063632 w 3118876"/>
              <a:gd name="connsiteY3-242" fmla="*/ 1433695 h 3118876"/>
              <a:gd name="connsiteX4-243" fmla="*/ 3063652 w 3118876"/>
              <a:gd name="connsiteY4-244" fmla="*/ 1685161 h 3118876"/>
              <a:gd name="connsiteX5-245" fmla="*/ 1685182 w 3118876"/>
              <a:gd name="connsiteY5-246" fmla="*/ 3063631 h 3118876"/>
              <a:gd name="connsiteX6-247" fmla="*/ 1433716 w 3118876"/>
              <a:gd name="connsiteY6-248" fmla="*/ 3063651 h 3118876"/>
              <a:gd name="connsiteX7-249" fmla="*/ 55246 w 3118876"/>
              <a:gd name="connsiteY7-250" fmla="*/ 1685181 h 3118876"/>
              <a:gd name="connsiteX8-251" fmla="*/ 55226 w 3118876"/>
              <a:gd name="connsiteY8-252" fmla="*/ 1433715 h 3118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118876" h="3118876">
                <a:moveTo>
                  <a:pt x="55226" y="1433715"/>
                </a:moveTo>
                <a:cubicBezTo>
                  <a:pt x="128873" y="1360068"/>
                  <a:pt x="1360048" y="128892"/>
                  <a:pt x="1433696" y="55245"/>
                </a:cubicBezTo>
                <a:cubicBezTo>
                  <a:pt x="1507342" y="-18402"/>
                  <a:pt x="1611514" y="-18422"/>
                  <a:pt x="1685162" y="55225"/>
                </a:cubicBezTo>
                <a:cubicBezTo>
                  <a:pt x="1758808" y="128872"/>
                  <a:pt x="2989984" y="1360048"/>
                  <a:pt x="3063632" y="1433695"/>
                </a:cubicBezTo>
                <a:cubicBezTo>
                  <a:pt x="3137278" y="1507342"/>
                  <a:pt x="3137299" y="1611514"/>
                  <a:pt x="3063652" y="1685161"/>
                </a:cubicBezTo>
                <a:cubicBezTo>
                  <a:pt x="2990003" y="1758808"/>
                  <a:pt x="1758828" y="2989984"/>
                  <a:pt x="1685182" y="3063631"/>
                </a:cubicBezTo>
                <a:cubicBezTo>
                  <a:pt x="1611534" y="3137278"/>
                  <a:pt x="1507362" y="3137298"/>
                  <a:pt x="1433716" y="3063651"/>
                </a:cubicBezTo>
                <a:cubicBezTo>
                  <a:pt x="1360068" y="2990003"/>
                  <a:pt x="128892" y="1758827"/>
                  <a:pt x="55246" y="1685181"/>
                </a:cubicBezTo>
                <a:cubicBezTo>
                  <a:pt x="-18402" y="1611533"/>
                  <a:pt x="-18421" y="1507362"/>
                  <a:pt x="55226" y="14337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 w="3175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>
            <a:noAutofit/>
          </a:bodyPr>
          <a:p>
            <a:endParaRPr lang="zh-CN" altLang="en-US">
              <a:latin typeface="+mn-ea"/>
            </a:endParaRPr>
          </a:p>
        </p:txBody>
      </p:sp>
      <p:sp>
        <p:nvSpPr>
          <p:cNvPr id="2" name="对象1"/>
          <p:cNvSpPr/>
          <p:nvPr>
            <p:custDataLst>
              <p:tags r:id="rId3"/>
            </p:custDataLst>
          </p:nvPr>
        </p:nvSpPr>
        <p:spPr>
          <a:xfrm flipH="1">
            <a:off x="690828" y="3145622"/>
            <a:ext cx="3844624" cy="1361638"/>
          </a:xfrm>
          <a:custGeom>
            <a:avLst/>
            <a:gdLst/>
            <a:ahLst/>
            <a:cxnLst/>
            <a:rect l="l" t="t" r="r" b="b"/>
            <a:pathLst>
              <a:path w="3950208" h="1399032">
                <a:moveTo>
                  <a:pt x="420624" y="54864"/>
                </a:moveTo>
                <a:cubicBezTo>
                  <a:pt x="438912" y="18288"/>
                  <a:pt x="484632" y="0"/>
                  <a:pt x="521208" y="0"/>
                </a:cubicBezTo>
                <a:lnTo>
                  <a:pt x="3950208" y="0"/>
                </a:lnTo>
                <a:lnTo>
                  <a:pt x="3950208" y="1399032"/>
                </a:lnTo>
                <a:lnTo>
                  <a:pt x="521208" y="1399032"/>
                </a:lnTo>
                <a:cubicBezTo>
                  <a:pt x="484632" y="1399032"/>
                  <a:pt x="438912" y="1380744"/>
                  <a:pt x="420624" y="1344168"/>
                </a:cubicBezTo>
                <a:lnTo>
                  <a:pt x="18288" y="768096"/>
                </a:lnTo>
                <a:cubicBezTo>
                  <a:pt x="-9144" y="731520"/>
                  <a:pt x="-9144" y="667512"/>
                  <a:pt x="18288" y="621792"/>
                </a:cubicBezTo>
                <a:lnTo>
                  <a:pt x="420624" y="54864"/>
                </a:lnTo>
              </a:path>
            </a:pathLst>
          </a:custGeom>
          <a:noFill/>
          <a:ln w="12700">
            <a:gradFill>
              <a:gsLst>
                <a:gs pos="0">
                  <a:schemeClr val="accent2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324000" tIns="0" rIns="648000" numCol="1" spcCol="0" rtlCol="0" fromWordArt="0" anchor="ctr" anchorCtr="1" forceAA="0" compatLnSpc="1">
            <a:noAutofit/>
          </a:bodyPr>
          <a:p>
            <a:pPr indent="0" algn="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稳定剂比镍消耗得快很多 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.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1" name="对象4"/>
          <p:cNvSpPr/>
          <p:nvPr>
            <p:custDataLst>
              <p:tags r:id="rId4"/>
            </p:custDataLst>
          </p:nvPr>
        </p:nvSpPr>
        <p:spPr>
          <a:xfrm flipH="1">
            <a:off x="7656830" y="3145790"/>
            <a:ext cx="3844925" cy="1958340"/>
          </a:xfrm>
          <a:custGeom>
            <a:avLst/>
            <a:gdLst/>
            <a:ahLst/>
            <a:cxnLst/>
            <a:rect l="l" t="t" r="r" b="b"/>
            <a:pathLst>
              <a:path w="3950208" h="1399032">
                <a:moveTo>
                  <a:pt x="3529584" y="54864"/>
                </a:moveTo>
                <a:cubicBezTo>
                  <a:pt x="3502152" y="18288"/>
                  <a:pt x="3465576" y="0"/>
                  <a:pt x="3429000" y="0"/>
                </a:cubicBezTo>
                <a:lnTo>
                  <a:pt x="0" y="0"/>
                </a:lnTo>
                <a:lnTo>
                  <a:pt x="0" y="1399032"/>
                </a:lnTo>
                <a:lnTo>
                  <a:pt x="3429000" y="1399032"/>
                </a:lnTo>
                <a:cubicBezTo>
                  <a:pt x="3465576" y="1399032"/>
                  <a:pt x="3502152" y="1380744"/>
                  <a:pt x="3529584" y="1344168"/>
                </a:cubicBezTo>
                <a:lnTo>
                  <a:pt x="3922776" y="768096"/>
                </a:lnTo>
                <a:cubicBezTo>
                  <a:pt x="3959352" y="731520"/>
                  <a:pt x="3959352" y="667512"/>
                  <a:pt x="3922776" y="621792"/>
                </a:cubicBezTo>
                <a:lnTo>
                  <a:pt x="3529584" y="54864"/>
                </a:lnTo>
              </a:path>
            </a:pathLst>
          </a:custGeom>
          <a:noFill/>
          <a:ln w="12700">
            <a:gradFill>
              <a:gsLst>
                <a:gs pos="0">
                  <a:schemeClr val="accent2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648000" tIns="0" rIns="323850" numCol="1" spcCol="0" rtlCol="0" fromWordArt="0" anchor="ctr" anchorCtr="1" forceAA="0" compatLnSpc="1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一般是 10% 的镍消耗 , 40% 的稳定剂消耗.</a:t>
            </a:r>
            <a:endParaRPr lang="zh-CN" altLang="en-US" sz="2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对象7"/>
          <p:cNvSpPr/>
          <p:nvPr>
            <p:custDataLst>
              <p:tags r:id="rId5"/>
            </p:custDataLst>
          </p:nvPr>
        </p:nvSpPr>
        <p:spPr>
          <a:xfrm>
            <a:off x="4221578" y="3508549"/>
            <a:ext cx="636532" cy="6365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alpha val="40000"/>
              </a:schemeClr>
            </a:solidFill>
          </a:ln>
          <a:effectLst/>
        </p:spPr>
        <p:txBody>
          <a:bodyPr wrap="square" lIns="0" tIns="0" rIns="0" bIns="0" anchor="ctr" anchorCtr="1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01</a:t>
            </a:r>
            <a:endParaRPr lang="en-US" b="1" dirty="0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对象7"/>
          <p:cNvSpPr/>
          <p:nvPr>
            <p:custDataLst>
              <p:tags r:id="rId6"/>
            </p:custDataLst>
          </p:nvPr>
        </p:nvSpPr>
        <p:spPr>
          <a:xfrm>
            <a:off x="7325842" y="3508549"/>
            <a:ext cx="636532" cy="6365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alpha val="40000"/>
              </a:schemeClr>
            </a:solidFill>
          </a:ln>
          <a:effectLst/>
        </p:spPr>
        <p:txBody>
          <a:bodyPr wrap="square" lIns="0" tIns="0" rIns="0" bIns="0" anchor="ctr" anchorCtr="1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02</a:t>
            </a:r>
            <a:endParaRPr lang="en-US" b="1" dirty="0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任意多边形: 形状 2"/>
          <p:cNvSpPr/>
          <p:nvPr>
            <p:custDataLst>
              <p:tags r:id="rId7"/>
            </p:custDataLst>
          </p:nvPr>
        </p:nvSpPr>
        <p:spPr>
          <a:xfrm>
            <a:off x="4991288" y="2734390"/>
            <a:ext cx="2194073" cy="2194073"/>
          </a:xfrm>
          <a:custGeom>
            <a:avLst/>
            <a:gdLst>
              <a:gd name="connsiteX0" fmla="*/ 35524 w 1922964"/>
              <a:gd name="connsiteY0" fmla="*/ 869736 h 1901122"/>
              <a:gd name="connsiteX1" fmla="*/ 891606 w 1922964"/>
              <a:gd name="connsiteY1" fmla="*/ 13654 h 1901122"/>
              <a:gd name="connsiteX2" fmla="*/ 1053229 w 1922964"/>
              <a:gd name="connsiteY2" fmla="*/ 13681 h 1901122"/>
              <a:gd name="connsiteX3" fmla="*/ 1909311 w 1922964"/>
              <a:gd name="connsiteY3" fmla="*/ 869764 h 1901122"/>
              <a:gd name="connsiteX4" fmla="*/ 1909283 w 1922964"/>
              <a:gd name="connsiteY4" fmla="*/ 1031386 h 1901122"/>
              <a:gd name="connsiteX5" fmla="*/ 1053202 w 1922964"/>
              <a:gd name="connsiteY5" fmla="*/ 1887469 h 1901122"/>
              <a:gd name="connsiteX6" fmla="*/ 891579 w 1922964"/>
              <a:gd name="connsiteY6" fmla="*/ 1887441 h 1901122"/>
              <a:gd name="connsiteX7" fmla="*/ 35497 w 1922964"/>
              <a:gd name="connsiteY7" fmla="*/ 1031359 h 1901122"/>
              <a:gd name="connsiteX8" fmla="*/ 35524 w 1922964"/>
              <a:gd name="connsiteY8" fmla="*/ 869736 h 1901122"/>
              <a:gd name="connsiteX0-1" fmla="*/ 35524 w 1922964"/>
              <a:gd name="connsiteY0-2" fmla="*/ 869736 h 1901122"/>
              <a:gd name="connsiteX1-3" fmla="*/ 891606 w 1922964"/>
              <a:gd name="connsiteY1-4" fmla="*/ 13654 h 1901122"/>
              <a:gd name="connsiteX2-5" fmla="*/ 1053229 w 1922964"/>
              <a:gd name="connsiteY2-6" fmla="*/ 13681 h 1901122"/>
              <a:gd name="connsiteX3-7" fmla="*/ 1909311 w 1922964"/>
              <a:gd name="connsiteY3-8" fmla="*/ 869764 h 1901122"/>
              <a:gd name="connsiteX4-9" fmla="*/ 1909283 w 1922964"/>
              <a:gd name="connsiteY4-10" fmla="*/ 1031386 h 1901122"/>
              <a:gd name="connsiteX5-11" fmla="*/ 1053202 w 1922964"/>
              <a:gd name="connsiteY5-12" fmla="*/ 1887469 h 1901122"/>
              <a:gd name="connsiteX6-13" fmla="*/ 891579 w 1922964"/>
              <a:gd name="connsiteY6-14" fmla="*/ 1887441 h 1901122"/>
              <a:gd name="connsiteX7-15" fmla="*/ 35497 w 1922964"/>
              <a:gd name="connsiteY7-16" fmla="*/ 1031359 h 1901122"/>
              <a:gd name="connsiteX8-17" fmla="*/ 35524 w 1922964"/>
              <a:gd name="connsiteY8-18" fmla="*/ 869736 h 1901122"/>
              <a:gd name="connsiteX0-19" fmla="*/ 35524 w 1922964"/>
              <a:gd name="connsiteY0-20" fmla="*/ 869746 h 1901132"/>
              <a:gd name="connsiteX1-21" fmla="*/ 891606 w 1922964"/>
              <a:gd name="connsiteY1-22" fmla="*/ 13664 h 1901132"/>
              <a:gd name="connsiteX2-23" fmla="*/ 1053229 w 1922964"/>
              <a:gd name="connsiteY2-24" fmla="*/ 13691 h 1901132"/>
              <a:gd name="connsiteX3-25" fmla="*/ 1909311 w 1922964"/>
              <a:gd name="connsiteY3-26" fmla="*/ 869774 h 1901132"/>
              <a:gd name="connsiteX4-27" fmla="*/ 1909283 w 1922964"/>
              <a:gd name="connsiteY4-28" fmla="*/ 1031396 h 1901132"/>
              <a:gd name="connsiteX5-29" fmla="*/ 1053202 w 1922964"/>
              <a:gd name="connsiteY5-30" fmla="*/ 1887479 h 1901132"/>
              <a:gd name="connsiteX6-31" fmla="*/ 891579 w 1922964"/>
              <a:gd name="connsiteY6-32" fmla="*/ 1887451 h 1901132"/>
              <a:gd name="connsiteX7-33" fmla="*/ 35497 w 1922964"/>
              <a:gd name="connsiteY7-34" fmla="*/ 1031369 h 1901132"/>
              <a:gd name="connsiteX8-35" fmla="*/ 35524 w 1922964"/>
              <a:gd name="connsiteY8-36" fmla="*/ 869746 h 1901132"/>
              <a:gd name="connsiteX0-37" fmla="*/ 35524 w 1922964"/>
              <a:gd name="connsiteY0-38" fmla="*/ 891578 h 1922964"/>
              <a:gd name="connsiteX1-39" fmla="*/ 891606 w 1922964"/>
              <a:gd name="connsiteY1-40" fmla="*/ 35496 h 1922964"/>
              <a:gd name="connsiteX2-41" fmla="*/ 1053229 w 1922964"/>
              <a:gd name="connsiteY2-42" fmla="*/ 35523 h 1922964"/>
              <a:gd name="connsiteX3-43" fmla="*/ 1909311 w 1922964"/>
              <a:gd name="connsiteY3-44" fmla="*/ 891606 h 1922964"/>
              <a:gd name="connsiteX4-45" fmla="*/ 1909283 w 1922964"/>
              <a:gd name="connsiteY4-46" fmla="*/ 1053228 h 1922964"/>
              <a:gd name="connsiteX5-47" fmla="*/ 1053202 w 1922964"/>
              <a:gd name="connsiteY5-48" fmla="*/ 1909311 h 1922964"/>
              <a:gd name="connsiteX6-49" fmla="*/ 891579 w 1922964"/>
              <a:gd name="connsiteY6-50" fmla="*/ 1909283 h 1922964"/>
              <a:gd name="connsiteX7-51" fmla="*/ 35497 w 1922964"/>
              <a:gd name="connsiteY7-52" fmla="*/ 1053201 h 1922964"/>
              <a:gd name="connsiteX8-53" fmla="*/ 35524 w 1922964"/>
              <a:gd name="connsiteY8-54" fmla="*/ 891578 h 1922964"/>
              <a:gd name="connsiteX0-55" fmla="*/ 35524 w 1922964"/>
              <a:gd name="connsiteY0-56" fmla="*/ 891578 h 1922964"/>
              <a:gd name="connsiteX1-57" fmla="*/ 891606 w 1922964"/>
              <a:gd name="connsiteY1-58" fmla="*/ 35496 h 1922964"/>
              <a:gd name="connsiteX2-59" fmla="*/ 1053229 w 1922964"/>
              <a:gd name="connsiteY2-60" fmla="*/ 35523 h 1922964"/>
              <a:gd name="connsiteX3-61" fmla="*/ 1909311 w 1922964"/>
              <a:gd name="connsiteY3-62" fmla="*/ 891606 h 1922964"/>
              <a:gd name="connsiteX4-63" fmla="*/ 1909283 w 1922964"/>
              <a:gd name="connsiteY4-64" fmla="*/ 1053228 h 1922964"/>
              <a:gd name="connsiteX5-65" fmla="*/ 1053202 w 1922964"/>
              <a:gd name="connsiteY5-66" fmla="*/ 1909311 h 1922964"/>
              <a:gd name="connsiteX6-67" fmla="*/ 891579 w 1922964"/>
              <a:gd name="connsiteY6-68" fmla="*/ 1909283 h 1922964"/>
              <a:gd name="connsiteX7-69" fmla="*/ 35497 w 1922964"/>
              <a:gd name="connsiteY7-70" fmla="*/ 1053201 h 1922964"/>
              <a:gd name="connsiteX8-71" fmla="*/ 35524 w 1922964"/>
              <a:gd name="connsiteY8-72" fmla="*/ 891578 h 1922964"/>
              <a:gd name="connsiteX0-73" fmla="*/ 35524 w 1922964"/>
              <a:gd name="connsiteY0-74" fmla="*/ 891578 h 1922964"/>
              <a:gd name="connsiteX1-75" fmla="*/ 891606 w 1922964"/>
              <a:gd name="connsiteY1-76" fmla="*/ 35496 h 1922964"/>
              <a:gd name="connsiteX2-77" fmla="*/ 1053229 w 1922964"/>
              <a:gd name="connsiteY2-78" fmla="*/ 35523 h 1922964"/>
              <a:gd name="connsiteX3-79" fmla="*/ 1909311 w 1922964"/>
              <a:gd name="connsiteY3-80" fmla="*/ 891606 h 1922964"/>
              <a:gd name="connsiteX4-81" fmla="*/ 1909283 w 1922964"/>
              <a:gd name="connsiteY4-82" fmla="*/ 1053228 h 1922964"/>
              <a:gd name="connsiteX5-83" fmla="*/ 1053202 w 1922964"/>
              <a:gd name="connsiteY5-84" fmla="*/ 1909311 h 1922964"/>
              <a:gd name="connsiteX6-85" fmla="*/ 891579 w 1922964"/>
              <a:gd name="connsiteY6-86" fmla="*/ 1909283 h 1922964"/>
              <a:gd name="connsiteX7-87" fmla="*/ 35497 w 1922964"/>
              <a:gd name="connsiteY7-88" fmla="*/ 1053201 h 1922964"/>
              <a:gd name="connsiteX8-89" fmla="*/ 35524 w 1922964"/>
              <a:gd name="connsiteY8-90" fmla="*/ 891578 h 1922964"/>
              <a:gd name="connsiteX0-91" fmla="*/ 35524 w 1922974"/>
              <a:gd name="connsiteY0-92" fmla="*/ 891578 h 1922964"/>
              <a:gd name="connsiteX1-93" fmla="*/ 891606 w 1922974"/>
              <a:gd name="connsiteY1-94" fmla="*/ 35496 h 1922964"/>
              <a:gd name="connsiteX2-95" fmla="*/ 1053229 w 1922974"/>
              <a:gd name="connsiteY2-96" fmla="*/ 35523 h 1922964"/>
              <a:gd name="connsiteX3-97" fmla="*/ 1909311 w 1922974"/>
              <a:gd name="connsiteY3-98" fmla="*/ 891606 h 1922964"/>
              <a:gd name="connsiteX4-99" fmla="*/ 1909283 w 1922974"/>
              <a:gd name="connsiteY4-100" fmla="*/ 1053228 h 1922964"/>
              <a:gd name="connsiteX5-101" fmla="*/ 1053202 w 1922974"/>
              <a:gd name="connsiteY5-102" fmla="*/ 1909311 h 1922964"/>
              <a:gd name="connsiteX6-103" fmla="*/ 891579 w 1922974"/>
              <a:gd name="connsiteY6-104" fmla="*/ 1909283 h 1922964"/>
              <a:gd name="connsiteX7-105" fmla="*/ 35497 w 1922974"/>
              <a:gd name="connsiteY7-106" fmla="*/ 1053201 h 1922964"/>
              <a:gd name="connsiteX8-107" fmla="*/ 35524 w 1922974"/>
              <a:gd name="connsiteY8-108" fmla="*/ 891578 h 1922964"/>
              <a:gd name="connsiteX0-109" fmla="*/ 35524 w 1944805"/>
              <a:gd name="connsiteY0-110" fmla="*/ 891578 h 1922964"/>
              <a:gd name="connsiteX1-111" fmla="*/ 891606 w 1944805"/>
              <a:gd name="connsiteY1-112" fmla="*/ 35496 h 1922964"/>
              <a:gd name="connsiteX2-113" fmla="*/ 1053229 w 1944805"/>
              <a:gd name="connsiteY2-114" fmla="*/ 35523 h 1922964"/>
              <a:gd name="connsiteX3-115" fmla="*/ 1909311 w 1944805"/>
              <a:gd name="connsiteY3-116" fmla="*/ 891606 h 1922964"/>
              <a:gd name="connsiteX4-117" fmla="*/ 1909283 w 1944805"/>
              <a:gd name="connsiteY4-118" fmla="*/ 1053228 h 1922964"/>
              <a:gd name="connsiteX5-119" fmla="*/ 1053202 w 1944805"/>
              <a:gd name="connsiteY5-120" fmla="*/ 1909311 h 1922964"/>
              <a:gd name="connsiteX6-121" fmla="*/ 891579 w 1944805"/>
              <a:gd name="connsiteY6-122" fmla="*/ 1909283 h 1922964"/>
              <a:gd name="connsiteX7-123" fmla="*/ 35497 w 1944805"/>
              <a:gd name="connsiteY7-124" fmla="*/ 1053201 h 1922964"/>
              <a:gd name="connsiteX8-125" fmla="*/ 35524 w 1944805"/>
              <a:gd name="connsiteY8-126" fmla="*/ 891578 h 1922964"/>
              <a:gd name="connsiteX0-127" fmla="*/ 35524 w 1944805"/>
              <a:gd name="connsiteY0-128" fmla="*/ 891578 h 1922964"/>
              <a:gd name="connsiteX1-129" fmla="*/ 891606 w 1944805"/>
              <a:gd name="connsiteY1-130" fmla="*/ 35496 h 1922964"/>
              <a:gd name="connsiteX2-131" fmla="*/ 1053229 w 1944805"/>
              <a:gd name="connsiteY2-132" fmla="*/ 35523 h 1922964"/>
              <a:gd name="connsiteX3-133" fmla="*/ 1909311 w 1944805"/>
              <a:gd name="connsiteY3-134" fmla="*/ 891606 h 1922964"/>
              <a:gd name="connsiteX4-135" fmla="*/ 1909283 w 1944805"/>
              <a:gd name="connsiteY4-136" fmla="*/ 1053228 h 1922964"/>
              <a:gd name="connsiteX5-137" fmla="*/ 1053202 w 1944805"/>
              <a:gd name="connsiteY5-138" fmla="*/ 1909311 h 1922964"/>
              <a:gd name="connsiteX6-139" fmla="*/ 891579 w 1944805"/>
              <a:gd name="connsiteY6-140" fmla="*/ 1909283 h 1922964"/>
              <a:gd name="connsiteX7-141" fmla="*/ 35497 w 1944805"/>
              <a:gd name="connsiteY7-142" fmla="*/ 1053201 h 1922964"/>
              <a:gd name="connsiteX8-143" fmla="*/ 35524 w 1944805"/>
              <a:gd name="connsiteY8-144" fmla="*/ 891578 h 1922964"/>
              <a:gd name="connsiteX0-145" fmla="*/ 35524 w 1944805"/>
              <a:gd name="connsiteY0-146" fmla="*/ 891578 h 1922964"/>
              <a:gd name="connsiteX1-147" fmla="*/ 891606 w 1944805"/>
              <a:gd name="connsiteY1-148" fmla="*/ 35496 h 1922964"/>
              <a:gd name="connsiteX2-149" fmla="*/ 1053229 w 1944805"/>
              <a:gd name="connsiteY2-150" fmla="*/ 35523 h 1922964"/>
              <a:gd name="connsiteX3-151" fmla="*/ 1909311 w 1944805"/>
              <a:gd name="connsiteY3-152" fmla="*/ 891606 h 1922964"/>
              <a:gd name="connsiteX4-153" fmla="*/ 1909283 w 1944805"/>
              <a:gd name="connsiteY4-154" fmla="*/ 1053228 h 1922964"/>
              <a:gd name="connsiteX5-155" fmla="*/ 1053202 w 1944805"/>
              <a:gd name="connsiteY5-156" fmla="*/ 1909311 h 1922964"/>
              <a:gd name="connsiteX6-157" fmla="*/ 891579 w 1944805"/>
              <a:gd name="connsiteY6-158" fmla="*/ 1909283 h 1922964"/>
              <a:gd name="connsiteX7-159" fmla="*/ 35497 w 1944805"/>
              <a:gd name="connsiteY7-160" fmla="*/ 1053201 h 1922964"/>
              <a:gd name="connsiteX8-161" fmla="*/ 35524 w 1944805"/>
              <a:gd name="connsiteY8-162" fmla="*/ 891578 h 1922964"/>
              <a:gd name="connsiteX0-163" fmla="*/ 35524 w 1944805"/>
              <a:gd name="connsiteY0-164" fmla="*/ 891578 h 1922975"/>
              <a:gd name="connsiteX1-165" fmla="*/ 891606 w 1944805"/>
              <a:gd name="connsiteY1-166" fmla="*/ 35496 h 1922975"/>
              <a:gd name="connsiteX2-167" fmla="*/ 1053229 w 1944805"/>
              <a:gd name="connsiteY2-168" fmla="*/ 35523 h 1922975"/>
              <a:gd name="connsiteX3-169" fmla="*/ 1909311 w 1944805"/>
              <a:gd name="connsiteY3-170" fmla="*/ 891606 h 1922975"/>
              <a:gd name="connsiteX4-171" fmla="*/ 1909283 w 1944805"/>
              <a:gd name="connsiteY4-172" fmla="*/ 1053228 h 1922975"/>
              <a:gd name="connsiteX5-173" fmla="*/ 1053202 w 1944805"/>
              <a:gd name="connsiteY5-174" fmla="*/ 1909311 h 1922975"/>
              <a:gd name="connsiteX6-175" fmla="*/ 891579 w 1944805"/>
              <a:gd name="connsiteY6-176" fmla="*/ 1909283 h 1922975"/>
              <a:gd name="connsiteX7-177" fmla="*/ 35497 w 1944805"/>
              <a:gd name="connsiteY7-178" fmla="*/ 1053201 h 1922975"/>
              <a:gd name="connsiteX8-179" fmla="*/ 35524 w 1944805"/>
              <a:gd name="connsiteY8-180" fmla="*/ 891578 h 1922975"/>
              <a:gd name="connsiteX0-181" fmla="*/ 35524 w 1944805"/>
              <a:gd name="connsiteY0-182" fmla="*/ 891578 h 1944806"/>
              <a:gd name="connsiteX1-183" fmla="*/ 891606 w 1944805"/>
              <a:gd name="connsiteY1-184" fmla="*/ 35496 h 1944806"/>
              <a:gd name="connsiteX2-185" fmla="*/ 1053229 w 1944805"/>
              <a:gd name="connsiteY2-186" fmla="*/ 35523 h 1944806"/>
              <a:gd name="connsiteX3-187" fmla="*/ 1909311 w 1944805"/>
              <a:gd name="connsiteY3-188" fmla="*/ 891606 h 1944806"/>
              <a:gd name="connsiteX4-189" fmla="*/ 1909283 w 1944805"/>
              <a:gd name="connsiteY4-190" fmla="*/ 1053228 h 1944806"/>
              <a:gd name="connsiteX5-191" fmla="*/ 1053202 w 1944805"/>
              <a:gd name="connsiteY5-192" fmla="*/ 1909311 h 1944806"/>
              <a:gd name="connsiteX6-193" fmla="*/ 891579 w 1944805"/>
              <a:gd name="connsiteY6-194" fmla="*/ 1909283 h 1944806"/>
              <a:gd name="connsiteX7-195" fmla="*/ 35497 w 1944805"/>
              <a:gd name="connsiteY7-196" fmla="*/ 1053201 h 1944806"/>
              <a:gd name="connsiteX8-197" fmla="*/ 35524 w 1944805"/>
              <a:gd name="connsiteY8-198" fmla="*/ 891578 h 1944806"/>
              <a:gd name="connsiteX0-199" fmla="*/ 35524 w 1944805"/>
              <a:gd name="connsiteY0-200" fmla="*/ 891578 h 1944806"/>
              <a:gd name="connsiteX1-201" fmla="*/ 891606 w 1944805"/>
              <a:gd name="connsiteY1-202" fmla="*/ 35496 h 1944806"/>
              <a:gd name="connsiteX2-203" fmla="*/ 1053229 w 1944805"/>
              <a:gd name="connsiteY2-204" fmla="*/ 35523 h 1944806"/>
              <a:gd name="connsiteX3-205" fmla="*/ 1909311 w 1944805"/>
              <a:gd name="connsiteY3-206" fmla="*/ 891606 h 1944806"/>
              <a:gd name="connsiteX4-207" fmla="*/ 1909283 w 1944805"/>
              <a:gd name="connsiteY4-208" fmla="*/ 1053228 h 1944806"/>
              <a:gd name="connsiteX5-209" fmla="*/ 1053202 w 1944805"/>
              <a:gd name="connsiteY5-210" fmla="*/ 1909311 h 1944806"/>
              <a:gd name="connsiteX6-211" fmla="*/ 891579 w 1944805"/>
              <a:gd name="connsiteY6-212" fmla="*/ 1909283 h 1944806"/>
              <a:gd name="connsiteX7-213" fmla="*/ 35497 w 1944805"/>
              <a:gd name="connsiteY7-214" fmla="*/ 1053201 h 1944806"/>
              <a:gd name="connsiteX8-215" fmla="*/ 35524 w 1944805"/>
              <a:gd name="connsiteY8-216" fmla="*/ 891578 h 1944806"/>
              <a:gd name="connsiteX0-217" fmla="*/ 35524 w 1944805"/>
              <a:gd name="connsiteY0-218" fmla="*/ 891578 h 1944806"/>
              <a:gd name="connsiteX1-219" fmla="*/ 891606 w 1944805"/>
              <a:gd name="connsiteY1-220" fmla="*/ 35496 h 1944806"/>
              <a:gd name="connsiteX2-221" fmla="*/ 1053229 w 1944805"/>
              <a:gd name="connsiteY2-222" fmla="*/ 35523 h 1944806"/>
              <a:gd name="connsiteX3-223" fmla="*/ 1909311 w 1944805"/>
              <a:gd name="connsiteY3-224" fmla="*/ 891606 h 1944806"/>
              <a:gd name="connsiteX4-225" fmla="*/ 1909283 w 1944805"/>
              <a:gd name="connsiteY4-226" fmla="*/ 1053228 h 1944806"/>
              <a:gd name="connsiteX5-227" fmla="*/ 1053202 w 1944805"/>
              <a:gd name="connsiteY5-228" fmla="*/ 1909311 h 1944806"/>
              <a:gd name="connsiteX6-229" fmla="*/ 891579 w 1944805"/>
              <a:gd name="connsiteY6-230" fmla="*/ 1909283 h 1944806"/>
              <a:gd name="connsiteX7-231" fmla="*/ 35497 w 1944805"/>
              <a:gd name="connsiteY7-232" fmla="*/ 1053201 h 1944806"/>
              <a:gd name="connsiteX8-233" fmla="*/ 35524 w 1944805"/>
              <a:gd name="connsiteY8-234" fmla="*/ 891578 h 1944806"/>
              <a:gd name="connsiteX0-235" fmla="*/ 35524 w 1944805"/>
              <a:gd name="connsiteY0-236" fmla="*/ 891578 h 1944806"/>
              <a:gd name="connsiteX1-237" fmla="*/ 891606 w 1944805"/>
              <a:gd name="connsiteY1-238" fmla="*/ 35496 h 1944806"/>
              <a:gd name="connsiteX2-239" fmla="*/ 1053229 w 1944805"/>
              <a:gd name="connsiteY2-240" fmla="*/ 35523 h 1944806"/>
              <a:gd name="connsiteX3-241" fmla="*/ 1909311 w 1944805"/>
              <a:gd name="connsiteY3-242" fmla="*/ 891606 h 1944806"/>
              <a:gd name="connsiteX4-243" fmla="*/ 1909283 w 1944805"/>
              <a:gd name="connsiteY4-244" fmla="*/ 1053228 h 1944806"/>
              <a:gd name="connsiteX5-245" fmla="*/ 1053202 w 1944805"/>
              <a:gd name="connsiteY5-246" fmla="*/ 1909311 h 1944806"/>
              <a:gd name="connsiteX6-247" fmla="*/ 891579 w 1944805"/>
              <a:gd name="connsiteY6-248" fmla="*/ 1909283 h 1944806"/>
              <a:gd name="connsiteX7-249" fmla="*/ 35497 w 1944805"/>
              <a:gd name="connsiteY7-250" fmla="*/ 1053201 h 1944806"/>
              <a:gd name="connsiteX8-251" fmla="*/ 35524 w 1944805"/>
              <a:gd name="connsiteY8-252" fmla="*/ 891578 h 1944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44805" h="1944806">
                <a:moveTo>
                  <a:pt x="35524" y="891578"/>
                </a:moveTo>
                <a:cubicBezTo>
                  <a:pt x="82870" y="844232"/>
                  <a:pt x="844259" y="82842"/>
                  <a:pt x="891606" y="35496"/>
                </a:cubicBezTo>
                <a:cubicBezTo>
                  <a:pt x="938951" y="-11850"/>
                  <a:pt x="1005883" y="-11823"/>
                  <a:pt x="1053229" y="35523"/>
                </a:cubicBezTo>
                <a:cubicBezTo>
                  <a:pt x="1100574" y="82869"/>
                  <a:pt x="1861964" y="844260"/>
                  <a:pt x="1909311" y="891606"/>
                </a:cubicBezTo>
                <a:cubicBezTo>
                  <a:pt x="1956656" y="938952"/>
                  <a:pt x="1956628" y="1005882"/>
                  <a:pt x="1909283" y="1053228"/>
                </a:cubicBezTo>
                <a:cubicBezTo>
                  <a:pt x="1861936" y="1100574"/>
                  <a:pt x="1100547" y="1861965"/>
                  <a:pt x="1053202" y="1909311"/>
                </a:cubicBezTo>
                <a:cubicBezTo>
                  <a:pt x="1005855" y="1956657"/>
                  <a:pt x="938924" y="1956629"/>
                  <a:pt x="891579" y="1909283"/>
                </a:cubicBezTo>
                <a:cubicBezTo>
                  <a:pt x="844232" y="1861936"/>
                  <a:pt x="82842" y="1100546"/>
                  <a:pt x="35497" y="1053201"/>
                </a:cubicBezTo>
                <a:cubicBezTo>
                  <a:pt x="-11850" y="1005854"/>
                  <a:pt x="-11822" y="938924"/>
                  <a:pt x="35524" y="891578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260" tIns="775514" rIns="627444" bIns="772464" numCol="1" spcCol="0" rtlCol="0" fromWordArt="0" anchor="ctr" anchorCtr="1" forceAA="0" compatLnSpc="1">
            <a:noAutofit/>
          </a:bodyPr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zh-CN" altLang="zh-CN" b="1" kern="1200" dirty="0">
                <a:solidFill>
                  <a:schemeClr val="accent1"/>
                </a:solidFill>
                <a:effectLst/>
                <a:latin typeface="+mn-ea"/>
                <a:cs typeface="+mn-ea"/>
                <a:sym typeface="+mn-ea"/>
              </a:rPr>
              <a:t>单击此处添加标题</a:t>
            </a:r>
            <a:endParaRPr lang="zh-CN" altLang="zh-CN" b="1" kern="1200" dirty="0">
              <a:solidFill>
                <a:schemeClr val="accent1"/>
              </a:solidFill>
              <a:effectLst/>
              <a:latin typeface="+mn-ea"/>
              <a:cs typeface="+mn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695960" y="1440000"/>
            <a:ext cx="10800080" cy="4932000"/>
          </a:xfrm>
          <a:prstGeom prst="rect">
            <a:avLst/>
          </a:prstGeom>
          <a:gradFill>
            <a:gsLst>
              <a:gs pos="0">
                <a:schemeClr val="accent1">
                  <a:alpha val="5000"/>
                </a:schemeClr>
              </a:gs>
              <a:gs pos="10000">
                <a:schemeClr val="accent1">
                  <a:lumMod val="45000"/>
                  <a:lumOff val="55000"/>
                  <a:alpha val="0"/>
                </a:schemeClr>
              </a:gs>
              <a:gs pos="86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0" scaled="0"/>
          </a:gradFill>
          <a:ln w="22225">
            <a:gradFill>
              <a:gsLst>
                <a:gs pos="100000">
                  <a:schemeClr val="accent1">
                    <a:alpha val="40000"/>
                  </a:schemeClr>
                </a:gs>
                <a:gs pos="27000">
                  <a:schemeClr val="accent1">
                    <a:lumMod val="20000"/>
                    <a:lumOff val="80000"/>
                    <a:alpha val="0"/>
                  </a:schemeClr>
                </a:gs>
                <a:gs pos="73000">
                  <a:schemeClr val="accent1">
                    <a:lumMod val="20000"/>
                    <a:lumOff val="80000"/>
                    <a:alpha val="0"/>
                  </a:schemeClr>
                </a:gs>
                <a:gs pos="0">
                  <a:schemeClr val="accent1">
                    <a:alpha val="40000"/>
                  </a:schemeClr>
                </a:gs>
              </a:gsLst>
              <a:lin ang="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endParaRPr lang="zh-CN" altLang="en-US" sz="1000" dirty="0">
              <a:solidFill>
                <a:schemeClr val="accent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稳定剂浓度与镍消耗量对比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任意多边形: 形状 14"/>
          <p:cNvSpPr/>
          <p:nvPr>
            <p:custDataLst>
              <p:tags r:id="rId3"/>
            </p:custDataLst>
          </p:nvPr>
        </p:nvSpPr>
        <p:spPr>
          <a:xfrm>
            <a:off x="650074" y="6080227"/>
            <a:ext cx="352425" cy="352425"/>
          </a:xfrm>
          <a:custGeom>
            <a:avLst/>
            <a:gdLst>
              <a:gd name="connsiteX0" fmla="*/ 38113 w 352425"/>
              <a:gd name="connsiteY0" fmla="*/ 0 h 352425"/>
              <a:gd name="connsiteX1" fmla="*/ 62232 w 352425"/>
              <a:gd name="connsiteY1" fmla="*/ 0 h 352425"/>
              <a:gd name="connsiteX2" fmla="*/ 100328 w 352425"/>
              <a:gd name="connsiteY2" fmla="*/ 38098 h 352425"/>
              <a:gd name="connsiteX3" fmla="*/ 100328 w 352425"/>
              <a:gd name="connsiteY3" fmla="*/ 209562 h 352425"/>
              <a:gd name="connsiteX4" fmla="*/ 138416 w 352425"/>
              <a:gd name="connsiteY4" fmla="*/ 247653 h 352425"/>
              <a:gd name="connsiteX5" fmla="*/ 314342 w 352425"/>
              <a:gd name="connsiteY5" fmla="*/ 247653 h 352425"/>
              <a:gd name="connsiteX6" fmla="*/ 352425 w 352425"/>
              <a:gd name="connsiteY6" fmla="*/ 285734 h 352425"/>
              <a:gd name="connsiteX7" fmla="*/ 352425 w 352425"/>
              <a:gd name="connsiteY7" fmla="*/ 314327 h 352425"/>
              <a:gd name="connsiteX8" fmla="*/ 314323 w 352425"/>
              <a:gd name="connsiteY8" fmla="*/ 352425 h 352425"/>
              <a:gd name="connsiteX9" fmla="*/ 38109 w 352425"/>
              <a:gd name="connsiteY9" fmla="*/ 352425 h 352425"/>
              <a:gd name="connsiteX10" fmla="*/ 0 w 352425"/>
              <a:gd name="connsiteY10" fmla="*/ 314316 h 352425"/>
              <a:gd name="connsiteX11" fmla="*/ 0 w 352425"/>
              <a:gd name="connsiteY11" fmla="*/ 38113 h 352425"/>
              <a:gd name="connsiteX12" fmla="*/ 38113 w 352425"/>
              <a:gd name="connsiteY12" fmla="*/ 0 h 352425"/>
              <a:gd name="connsiteX0-1" fmla="*/ 38113 w 352425"/>
              <a:gd name="connsiteY0-2" fmla="*/ 0 h 352425"/>
              <a:gd name="connsiteX1-3" fmla="*/ 62232 w 352425"/>
              <a:gd name="connsiteY1-4" fmla="*/ 0 h 352425"/>
              <a:gd name="connsiteX2-5" fmla="*/ 100328 w 352425"/>
              <a:gd name="connsiteY2-6" fmla="*/ 38098 h 352425"/>
              <a:gd name="connsiteX3-7" fmla="*/ 100328 w 352425"/>
              <a:gd name="connsiteY3-8" fmla="*/ 209562 h 352425"/>
              <a:gd name="connsiteX4-9" fmla="*/ 138416 w 352425"/>
              <a:gd name="connsiteY4-10" fmla="*/ 247653 h 352425"/>
              <a:gd name="connsiteX5-11" fmla="*/ 314342 w 352425"/>
              <a:gd name="connsiteY5-12" fmla="*/ 247653 h 352425"/>
              <a:gd name="connsiteX6-13" fmla="*/ 352425 w 352425"/>
              <a:gd name="connsiteY6-14" fmla="*/ 285734 h 352425"/>
              <a:gd name="connsiteX7-15" fmla="*/ 352425 w 352425"/>
              <a:gd name="connsiteY7-16" fmla="*/ 314327 h 352425"/>
              <a:gd name="connsiteX8-17" fmla="*/ 314323 w 352425"/>
              <a:gd name="connsiteY8-18" fmla="*/ 352425 h 352425"/>
              <a:gd name="connsiteX9-19" fmla="*/ 38109 w 352425"/>
              <a:gd name="connsiteY9-20" fmla="*/ 352425 h 352425"/>
              <a:gd name="connsiteX10-21" fmla="*/ 0 w 352425"/>
              <a:gd name="connsiteY10-22" fmla="*/ 314316 h 352425"/>
              <a:gd name="connsiteX11-23" fmla="*/ 0 w 352425"/>
              <a:gd name="connsiteY11-24" fmla="*/ 38113 h 352425"/>
              <a:gd name="connsiteX12-25" fmla="*/ 38113 w 352425"/>
              <a:gd name="connsiteY12-26" fmla="*/ 0 h 352425"/>
              <a:gd name="connsiteX0-27" fmla="*/ 38113 w 352425"/>
              <a:gd name="connsiteY0-28" fmla="*/ 0 h 352425"/>
              <a:gd name="connsiteX1-29" fmla="*/ 62232 w 352425"/>
              <a:gd name="connsiteY1-30" fmla="*/ 0 h 352425"/>
              <a:gd name="connsiteX2-31" fmla="*/ 100328 w 352425"/>
              <a:gd name="connsiteY2-32" fmla="*/ 38098 h 352425"/>
              <a:gd name="connsiteX3-33" fmla="*/ 100328 w 352425"/>
              <a:gd name="connsiteY3-34" fmla="*/ 209562 h 352425"/>
              <a:gd name="connsiteX4-35" fmla="*/ 138416 w 352425"/>
              <a:gd name="connsiteY4-36" fmla="*/ 247653 h 352425"/>
              <a:gd name="connsiteX5-37" fmla="*/ 314342 w 352425"/>
              <a:gd name="connsiteY5-38" fmla="*/ 247653 h 352425"/>
              <a:gd name="connsiteX6-39" fmla="*/ 352425 w 352425"/>
              <a:gd name="connsiteY6-40" fmla="*/ 285734 h 352425"/>
              <a:gd name="connsiteX7-41" fmla="*/ 352425 w 352425"/>
              <a:gd name="connsiteY7-42" fmla="*/ 314327 h 352425"/>
              <a:gd name="connsiteX8-43" fmla="*/ 314323 w 352425"/>
              <a:gd name="connsiteY8-44" fmla="*/ 352425 h 352425"/>
              <a:gd name="connsiteX9-45" fmla="*/ 38109 w 352425"/>
              <a:gd name="connsiteY9-46" fmla="*/ 352425 h 352425"/>
              <a:gd name="connsiteX10-47" fmla="*/ 0 w 352425"/>
              <a:gd name="connsiteY10-48" fmla="*/ 314316 h 352425"/>
              <a:gd name="connsiteX11-49" fmla="*/ 0 w 352425"/>
              <a:gd name="connsiteY11-50" fmla="*/ 38113 h 352425"/>
              <a:gd name="connsiteX12-51" fmla="*/ 38113 w 352425"/>
              <a:gd name="connsiteY12-52" fmla="*/ 0 h 352425"/>
              <a:gd name="connsiteX0-53" fmla="*/ 38113 w 352425"/>
              <a:gd name="connsiteY0-54" fmla="*/ 0 h 352425"/>
              <a:gd name="connsiteX1-55" fmla="*/ 62232 w 352425"/>
              <a:gd name="connsiteY1-56" fmla="*/ 0 h 352425"/>
              <a:gd name="connsiteX2-57" fmla="*/ 100328 w 352425"/>
              <a:gd name="connsiteY2-58" fmla="*/ 38098 h 352425"/>
              <a:gd name="connsiteX3-59" fmla="*/ 100328 w 352425"/>
              <a:gd name="connsiteY3-60" fmla="*/ 209562 h 352425"/>
              <a:gd name="connsiteX4-61" fmla="*/ 138416 w 352425"/>
              <a:gd name="connsiteY4-62" fmla="*/ 247653 h 352425"/>
              <a:gd name="connsiteX5-63" fmla="*/ 314342 w 352425"/>
              <a:gd name="connsiteY5-64" fmla="*/ 247653 h 352425"/>
              <a:gd name="connsiteX6-65" fmla="*/ 352425 w 352425"/>
              <a:gd name="connsiteY6-66" fmla="*/ 285734 h 352425"/>
              <a:gd name="connsiteX7-67" fmla="*/ 352425 w 352425"/>
              <a:gd name="connsiteY7-68" fmla="*/ 314327 h 352425"/>
              <a:gd name="connsiteX8-69" fmla="*/ 314323 w 352425"/>
              <a:gd name="connsiteY8-70" fmla="*/ 352425 h 352425"/>
              <a:gd name="connsiteX9-71" fmla="*/ 38109 w 352425"/>
              <a:gd name="connsiteY9-72" fmla="*/ 352425 h 352425"/>
              <a:gd name="connsiteX10-73" fmla="*/ 0 w 352425"/>
              <a:gd name="connsiteY10-74" fmla="*/ 314316 h 352425"/>
              <a:gd name="connsiteX11-75" fmla="*/ 0 w 352425"/>
              <a:gd name="connsiteY11-76" fmla="*/ 38113 h 352425"/>
              <a:gd name="connsiteX12-77" fmla="*/ 38113 w 352425"/>
              <a:gd name="connsiteY12-78" fmla="*/ 0 h 352425"/>
              <a:gd name="connsiteX0-79" fmla="*/ 38113 w 352425"/>
              <a:gd name="connsiteY0-80" fmla="*/ 0 h 352425"/>
              <a:gd name="connsiteX1-81" fmla="*/ 62232 w 352425"/>
              <a:gd name="connsiteY1-82" fmla="*/ 0 h 352425"/>
              <a:gd name="connsiteX2-83" fmla="*/ 100328 w 352425"/>
              <a:gd name="connsiteY2-84" fmla="*/ 38098 h 352425"/>
              <a:gd name="connsiteX3-85" fmla="*/ 100328 w 352425"/>
              <a:gd name="connsiteY3-86" fmla="*/ 209562 h 352425"/>
              <a:gd name="connsiteX4-87" fmla="*/ 138416 w 352425"/>
              <a:gd name="connsiteY4-88" fmla="*/ 247653 h 352425"/>
              <a:gd name="connsiteX5-89" fmla="*/ 314342 w 352425"/>
              <a:gd name="connsiteY5-90" fmla="*/ 247653 h 352425"/>
              <a:gd name="connsiteX6-91" fmla="*/ 352425 w 352425"/>
              <a:gd name="connsiteY6-92" fmla="*/ 285734 h 352425"/>
              <a:gd name="connsiteX7-93" fmla="*/ 352425 w 352425"/>
              <a:gd name="connsiteY7-94" fmla="*/ 314327 h 352425"/>
              <a:gd name="connsiteX8-95" fmla="*/ 314323 w 352425"/>
              <a:gd name="connsiteY8-96" fmla="*/ 352425 h 352425"/>
              <a:gd name="connsiteX9-97" fmla="*/ 38109 w 352425"/>
              <a:gd name="connsiteY9-98" fmla="*/ 352425 h 352425"/>
              <a:gd name="connsiteX10-99" fmla="*/ 0 w 352425"/>
              <a:gd name="connsiteY10-100" fmla="*/ 314316 h 352425"/>
              <a:gd name="connsiteX11-101" fmla="*/ 0 w 352425"/>
              <a:gd name="connsiteY11-102" fmla="*/ 38113 h 352425"/>
              <a:gd name="connsiteX12-103" fmla="*/ 38113 w 352425"/>
              <a:gd name="connsiteY12-104" fmla="*/ 0 h 352425"/>
              <a:gd name="connsiteX0-105" fmla="*/ 38113 w 352425"/>
              <a:gd name="connsiteY0-106" fmla="*/ 0 h 352425"/>
              <a:gd name="connsiteX1-107" fmla="*/ 62232 w 352425"/>
              <a:gd name="connsiteY1-108" fmla="*/ 0 h 352425"/>
              <a:gd name="connsiteX2-109" fmla="*/ 100328 w 352425"/>
              <a:gd name="connsiteY2-110" fmla="*/ 38098 h 352425"/>
              <a:gd name="connsiteX3-111" fmla="*/ 100328 w 352425"/>
              <a:gd name="connsiteY3-112" fmla="*/ 209562 h 352425"/>
              <a:gd name="connsiteX4-113" fmla="*/ 138416 w 352425"/>
              <a:gd name="connsiteY4-114" fmla="*/ 247653 h 352425"/>
              <a:gd name="connsiteX5-115" fmla="*/ 314342 w 352425"/>
              <a:gd name="connsiteY5-116" fmla="*/ 247653 h 352425"/>
              <a:gd name="connsiteX6-117" fmla="*/ 352425 w 352425"/>
              <a:gd name="connsiteY6-118" fmla="*/ 285734 h 352425"/>
              <a:gd name="connsiteX7-119" fmla="*/ 352425 w 352425"/>
              <a:gd name="connsiteY7-120" fmla="*/ 314327 h 352425"/>
              <a:gd name="connsiteX8-121" fmla="*/ 314323 w 352425"/>
              <a:gd name="connsiteY8-122" fmla="*/ 352425 h 352425"/>
              <a:gd name="connsiteX9-123" fmla="*/ 38109 w 352425"/>
              <a:gd name="connsiteY9-124" fmla="*/ 352425 h 352425"/>
              <a:gd name="connsiteX10-125" fmla="*/ 0 w 352425"/>
              <a:gd name="connsiteY10-126" fmla="*/ 314316 h 352425"/>
              <a:gd name="connsiteX11-127" fmla="*/ 0 w 352425"/>
              <a:gd name="connsiteY11-128" fmla="*/ 38113 h 352425"/>
              <a:gd name="connsiteX12-129" fmla="*/ 38113 w 352425"/>
              <a:gd name="connsiteY12-130" fmla="*/ 0 h 352425"/>
              <a:gd name="connsiteX0-131" fmla="*/ 38113 w 352425"/>
              <a:gd name="connsiteY0-132" fmla="*/ 0 h 352425"/>
              <a:gd name="connsiteX1-133" fmla="*/ 62232 w 352425"/>
              <a:gd name="connsiteY1-134" fmla="*/ 0 h 352425"/>
              <a:gd name="connsiteX2-135" fmla="*/ 100328 w 352425"/>
              <a:gd name="connsiteY2-136" fmla="*/ 38098 h 352425"/>
              <a:gd name="connsiteX3-137" fmla="*/ 100328 w 352425"/>
              <a:gd name="connsiteY3-138" fmla="*/ 209562 h 352425"/>
              <a:gd name="connsiteX4-139" fmla="*/ 138416 w 352425"/>
              <a:gd name="connsiteY4-140" fmla="*/ 247653 h 352425"/>
              <a:gd name="connsiteX5-141" fmla="*/ 314342 w 352425"/>
              <a:gd name="connsiteY5-142" fmla="*/ 247653 h 352425"/>
              <a:gd name="connsiteX6-143" fmla="*/ 352425 w 352425"/>
              <a:gd name="connsiteY6-144" fmla="*/ 285734 h 352425"/>
              <a:gd name="connsiteX7-145" fmla="*/ 352425 w 352425"/>
              <a:gd name="connsiteY7-146" fmla="*/ 314327 h 352425"/>
              <a:gd name="connsiteX8-147" fmla="*/ 314323 w 352425"/>
              <a:gd name="connsiteY8-148" fmla="*/ 352425 h 352425"/>
              <a:gd name="connsiteX9-149" fmla="*/ 38109 w 352425"/>
              <a:gd name="connsiteY9-150" fmla="*/ 352425 h 352425"/>
              <a:gd name="connsiteX10-151" fmla="*/ 0 w 352425"/>
              <a:gd name="connsiteY10-152" fmla="*/ 314316 h 352425"/>
              <a:gd name="connsiteX11-153" fmla="*/ 0 w 352425"/>
              <a:gd name="connsiteY11-154" fmla="*/ 38113 h 352425"/>
              <a:gd name="connsiteX12-155" fmla="*/ 38113 w 352425"/>
              <a:gd name="connsiteY12-156" fmla="*/ 0 h 352425"/>
              <a:gd name="connsiteX0-157" fmla="*/ 38113 w 352425"/>
              <a:gd name="connsiteY0-158" fmla="*/ 0 h 352425"/>
              <a:gd name="connsiteX1-159" fmla="*/ 62232 w 352425"/>
              <a:gd name="connsiteY1-160" fmla="*/ 0 h 352425"/>
              <a:gd name="connsiteX2-161" fmla="*/ 100328 w 352425"/>
              <a:gd name="connsiteY2-162" fmla="*/ 38098 h 352425"/>
              <a:gd name="connsiteX3-163" fmla="*/ 100328 w 352425"/>
              <a:gd name="connsiteY3-164" fmla="*/ 209562 h 352425"/>
              <a:gd name="connsiteX4-165" fmla="*/ 138416 w 352425"/>
              <a:gd name="connsiteY4-166" fmla="*/ 247653 h 352425"/>
              <a:gd name="connsiteX5-167" fmla="*/ 314342 w 352425"/>
              <a:gd name="connsiteY5-168" fmla="*/ 247653 h 352425"/>
              <a:gd name="connsiteX6-169" fmla="*/ 352425 w 352425"/>
              <a:gd name="connsiteY6-170" fmla="*/ 285734 h 352425"/>
              <a:gd name="connsiteX7-171" fmla="*/ 352425 w 352425"/>
              <a:gd name="connsiteY7-172" fmla="*/ 314327 h 352425"/>
              <a:gd name="connsiteX8-173" fmla="*/ 314323 w 352425"/>
              <a:gd name="connsiteY8-174" fmla="*/ 352425 h 352425"/>
              <a:gd name="connsiteX9-175" fmla="*/ 38109 w 352425"/>
              <a:gd name="connsiteY9-176" fmla="*/ 352425 h 352425"/>
              <a:gd name="connsiteX10-177" fmla="*/ 0 w 352425"/>
              <a:gd name="connsiteY10-178" fmla="*/ 314316 h 352425"/>
              <a:gd name="connsiteX11-179" fmla="*/ 0 w 352425"/>
              <a:gd name="connsiteY11-180" fmla="*/ 38113 h 352425"/>
              <a:gd name="connsiteX12-181" fmla="*/ 38113 w 352425"/>
              <a:gd name="connsiteY12-182" fmla="*/ 0 h 352425"/>
              <a:gd name="connsiteX0-183" fmla="*/ 38113 w 352425"/>
              <a:gd name="connsiteY0-184" fmla="*/ 0 h 352425"/>
              <a:gd name="connsiteX1-185" fmla="*/ 62232 w 352425"/>
              <a:gd name="connsiteY1-186" fmla="*/ 0 h 352425"/>
              <a:gd name="connsiteX2-187" fmla="*/ 100328 w 352425"/>
              <a:gd name="connsiteY2-188" fmla="*/ 38098 h 352425"/>
              <a:gd name="connsiteX3-189" fmla="*/ 100328 w 352425"/>
              <a:gd name="connsiteY3-190" fmla="*/ 209562 h 352425"/>
              <a:gd name="connsiteX4-191" fmla="*/ 138416 w 352425"/>
              <a:gd name="connsiteY4-192" fmla="*/ 247653 h 352425"/>
              <a:gd name="connsiteX5-193" fmla="*/ 314342 w 352425"/>
              <a:gd name="connsiteY5-194" fmla="*/ 247653 h 352425"/>
              <a:gd name="connsiteX6-195" fmla="*/ 352425 w 352425"/>
              <a:gd name="connsiteY6-196" fmla="*/ 285734 h 352425"/>
              <a:gd name="connsiteX7-197" fmla="*/ 352425 w 352425"/>
              <a:gd name="connsiteY7-198" fmla="*/ 314327 h 352425"/>
              <a:gd name="connsiteX8-199" fmla="*/ 314323 w 352425"/>
              <a:gd name="connsiteY8-200" fmla="*/ 352425 h 352425"/>
              <a:gd name="connsiteX9-201" fmla="*/ 38109 w 352425"/>
              <a:gd name="connsiteY9-202" fmla="*/ 352425 h 352425"/>
              <a:gd name="connsiteX10-203" fmla="*/ 0 w 352425"/>
              <a:gd name="connsiteY10-204" fmla="*/ 314316 h 352425"/>
              <a:gd name="connsiteX11-205" fmla="*/ 0 w 352425"/>
              <a:gd name="connsiteY11-206" fmla="*/ 38113 h 352425"/>
              <a:gd name="connsiteX12-207" fmla="*/ 38113 w 352425"/>
              <a:gd name="connsiteY12-208" fmla="*/ 0 h 352425"/>
              <a:gd name="connsiteX0-209" fmla="*/ 38113 w 352425"/>
              <a:gd name="connsiteY0-210" fmla="*/ 0 h 352425"/>
              <a:gd name="connsiteX1-211" fmla="*/ 62232 w 352425"/>
              <a:gd name="connsiteY1-212" fmla="*/ 0 h 352425"/>
              <a:gd name="connsiteX2-213" fmla="*/ 100328 w 352425"/>
              <a:gd name="connsiteY2-214" fmla="*/ 38098 h 352425"/>
              <a:gd name="connsiteX3-215" fmla="*/ 100328 w 352425"/>
              <a:gd name="connsiteY3-216" fmla="*/ 209562 h 352425"/>
              <a:gd name="connsiteX4-217" fmla="*/ 138416 w 352425"/>
              <a:gd name="connsiteY4-218" fmla="*/ 247653 h 352425"/>
              <a:gd name="connsiteX5-219" fmla="*/ 314342 w 352425"/>
              <a:gd name="connsiteY5-220" fmla="*/ 247653 h 352425"/>
              <a:gd name="connsiteX6-221" fmla="*/ 352425 w 352425"/>
              <a:gd name="connsiteY6-222" fmla="*/ 285734 h 352425"/>
              <a:gd name="connsiteX7-223" fmla="*/ 352425 w 352425"/>
              <a:gd name="connsiteY7-224" fmla="*/ 314327 h 352425"/>
              <a:gd name="connsiteX8-225" fmla="*/ 314323 w 352425"/>
              <a:gd name="connsiteY8-226" fmla="*/ 352425 h 352425"/>
              <a:gd name="connsiteX9-227" fmla="*/ 38109 w 352425"/>
              <a:gd name="connsiteY9-228" fmla="*/ 352425 h 352425"/>
              <a:gd name="connsiteX10-229" fmla="*/ 0 w 352425"/>
              <a:gd name="connsiteY10-230" fmla="*/ 314316 h 352425"/>
              <a:gd name="connsiteX11-231" fmla="*/ 0 w 352425"/>
              <a:gd name="connsiteY11-232" fmla="*/ 38113 h 352425"/>
              <a:gd name="connsiteX12-233" fmla="*/ 38113 w 352425"/>
              <a:gd name="connsiteY12-234" fmla="*/ 0 h 352425"/>
              <a:gd name="connsiteX0-235" fmla="*/ 38113 w 352425"/>
              <a:gd name="connsiteY0-236" fmla="*/ 0 h 352425"/>
              <a:gd name="connsiteX1-237" fmla="*/ 62232 w 352425"/>
              <a:gd name="connsiteY1-238" fmla="*/ 0 h 352425"/>
              <a:gd name="connsiteX2-239" fmla="*/ 100328 w 352425"/>
              <a:gd name="connsiteY2-240" fmla="*/ 38098 h 352425"/>
              <a:gd name="connsiteX3-241" fmla="*/ 100328 w 352425"/>
              <a:gd name="connsiteY3-242" fmla="*/ 209562 h 352425"/>
              <a:gd name="connsiteX4-243" fmla="*/ 138416 w 352425"/>
              <a:gd name="connsiteY4-244" fmla="*/ 247653 h 352425"/>
              <a:gd name="connsiteX5-245" fmla="*/ 314342 w 352425"/>
              <a:gd name="connsiteY5-246" fmla="*/ 247653 h 352425"/>
              <a:gd name="connsiteX6-247" fmla="*/ 352425 w 352425"/>
              <a:gd name="connsiteY6-248" fmla="*/ 285734 h 352425"/>
              <a:gd name="connsiteX7-249" fmla="*/ 352425 w 352425"/>
              <a:gd name="connsiteY7-250" fmla="*/ 314327 h 352425"/>
              <a:gd name="connsiteX8-251" fmla="*/ 314323 w 352425"/>
              <a:gd name="connsiteY8-252" fmla="*/ 352425 h 352425"/>
              <a:gd name="connsiteX9-253" fmla="*/ 38109 w 352425"/>
              <a:gd name="connsiteY9-254" fmla="*/ 352425 h 352425"/>
              <a:gd name="connsiteX10-255" fmla="*/ 0 w 352425"/>
              <a:gd name="connsiteY10-256" fmla="*/ 314316 h 352425"/>
              <a:gd name="connsiteX11-257" fmla="*/ 0 w 352425"/>
              <a:gd name="connsiteY11-258" fmla="*/ 38113 h 352425"/>
              <a:gd name="connsiteX12-259" fmla="*/ 38113 w 352425"/>
              <a:gd name="connsiteY12-260" fmla="*/ 0 h 352425"/>
              <a:gd name="connsiteX0-261" fmla="*/ 38113 w 352425"/>
              <a:gd name="connsiteY0-262" fmla="*/ 0 h 352425"/>
              <a:gd name="connsiteX1-263" fmla="*/ 62232 w 352425"/>
              <a:gd name="connsiteY1-264" fmla="*/ 0 h 352425"/>
              <a:gd name="connsiteX2-265" fmla="*/ 100328 w 352425"/>
              <a:gd name="connsiteY2-266" fmla="*/ 38098 h 352425"/>
              <a:gd name="connsiteX3-267" fmla="*/ 100328 w 352425"/>
              <a:gd name="connsiteY3-268" fmla="*/ 209562 h 352425"/>
              <a:gd name="connsiteX4-269" fmla="*/ 138416 w 352425"/>
              <a:gd name="connsiteY4-270" fmla="*/ 247653 h 352425"/>
              <a:gd name="connsiteX5-271" fmla="*/ 314342 w 352425"/>
              <a:gd name="connsiteY5-272" fmla="*/ 247653 h 352425"/>
              <a:gd name="connsiteX6-273" fmla="*/ 352425 w 352425"/>
              <a:gd name="connsiteY6-274" fmla="*/ 285734 h 352425"/>
              <a:gd name="connsiteX7-275" fmla="*/ 352425 w 352425"/>
              <a:gd name="connsiteY7-276" fmla="*/ 314327 h 352425"/>
              <a:gd name="connsiteX8-277" fmla="*/ 314323 w 352425"/>
              <a:gd name="connsiteY8-278" fmla="*/ 352425 h 352425"/>
              <a:gd name="connsiteX9-279" fmla="*/ 38109 w 352425"/>
              <a:gd name="connsiteY9-280" fmla="*/ 352425 h 352425"/>
              <a:gd name="connsiteX10-281" fmla="*/ 0 w 352425"/>
              <a:gd name="connsiteY10-282" fmla="*/ 314316 h 352425"/>
              <a:gd name="connsiteX11-283" fmla="*/ 0 w 352425"/>
              <a:gd name="connsiteY11-284" fmla="*/ 38113 h 352425"/>
              <a:gd name="connsiteX12-285" fmla="*/ 38113 w 352425"/>
              <a:gd name="connsiteY12-286" fmla="*/ 0 h 352425"/>
              <a:gd name="connsiteX0-287" fmla="*/ 38113 w 352425"/>
              <a:gd name="connsiteY0-288" fmla="*/ 0 h 352425"/>
              <a:gd name="connsiteX1-289" fmla="*/ 62232 w 352425"/>
              <a:gd name="connsiteY1-290" fmla="*/ 0 h 352425"/>
              <a:gd name="connsiteX2-291" fmla="*/ 100328 w 352425"/>
              <a:gd name="connsiteY2-292" fmla="*/ 38098 h 352425"/>
              <a:gd name="connsiteX3-293" fmla="*/ 100328 w 352425"/>
              <a:gd name="connsiteY3-294" fmla="*/ 209562 h 352425"/>
              <a:gd name="connsiteX4-295" fmla="*/ 138416 w 352425"/>
              <a:gd name="connsiteY4-296" fmla="*/ 247653 h 352425"/>
              <a:gd name="connsiteX5-297" fmla="*/ 314342 w 352425"/>
              <a:gd name="connsiteY5-298" fmla="*/ 247653 h 352425"/>
              <a:gd name="connsiteX6-299" fmla="*/ 352425 w 352425"/>
              <a:gd name="connsiteY6-300" fmla="*/ 285734 h 352425"/>
              <a:gd name="connsiteX7-301" fmla="*/ 352425 w 352425"/>
              <a:gd name="connsiteY7-302" fmla="*/ 314327 h 352425"/>
              <a:gd name="connsiteX8-303" fmla="*/ 314323 w 352425"/>
              <a:gd name="connsiteY8-304" fmla="*/ 352425 h 352425"/>
              <a:gd name="connsiteX9-305" fmla="*/ 38109 w 352425"/>
              <a:gd name="connsiteY9-306" fmla="*/ 352425 h 352425"/>
              <a:gd name="connsiteX10-307" fmla="*/ 0 w 352425"/>
              <a:gd name="connsiteY10-308" fmla="*/ 314316 h 352425"/>
              <a:gd name="connsiteX11-309" fmla="*/ 0 w 352425"/>
              <a:gd name="connsiteY11-310" fmla="*/ 38113 h 352425"/>
              <a:gd name="connsiteX12-311" fmla="*/ 38113 w 352425"/>
              <a:gd name="connsiteY12-312" fmla="*/ 0 h 352425"/>
              <a:gd name="connsiteX0-313" fmla="*/ 38113 w 352425"/>
              <a:gd name="connsiteY0-314" fmla="*/ 0 h 352425"/>
              <a:gd name="connsiteX1-315" fmla="*/ 62232 w 352425"/>
              <a:gd name="connsiteY1-316" fmla="*/ 0 h 352425"/>
              <a:gd name="connsiteX2-317" fmla="*/ 100328 w 352425"/>
              <a:gd name="connsiteY2-318" fmla="*/ 38098 h 352425"/>
              <a:gd name="connsiteX3-319" fmla="*/ 100328 w 352425"/>
              <a:gd name="connsiteY3-320" fmla="*/ 209562 h 352425"/>
              <a:gd name="connsiteX4-321" fmla="*/ 138416 w 352425"/>
              <a:gd name="connsiteY4-322" fmla="*/ 247653 h 352425"/>
              <a:gd name="connsiteX5-323" fmla="*/ 314342 w 352425"/>
              <a:gd name="connsiteY5-324" fmla="*/ 247653 h 352425"/>
              <a:gd name="connsiteX6-325" fmla="*/ 352425 w 352425"/>
              <a:gd name="connsiteY6-326" fmla="*/ 285734 h 352425"/>
              <a:gd name="connsiteX7-327" fmla="*/ 352425 w 352425"/>
              <a:gd name="connsiteY7-328" fmla="*/ 314327 h 352425"/>
              <a:gd name="connsiteX8-329" fmla="*/ 314323 w 352425"/>
              <a:gd name="connsiteY8-330" fmla="*/ 352425 h 352425"/>
              <a:gd name="connsiteX9-331" fmla="*/ 38109 w 352425"/>
              <a:gd name="connsiteY9-332" fmla="*/ 352425 h 352425"/>
              <a:gd name="connsiteX10-333" fmla="*/ 0 w 352425"/>
              <a:gd name="connsiteY10-334" fmla="*/ 314316 h 352425"/>
              <a:gd name="connsiteX11-335" fmla="*/ 0 w 352425"/>
              <a:gd name="connsiteY11-336" fmla="*/ 38113 h 352425"/>
              <a:gd name="connsiteX12-337" fmla="*/ 38113 w 352425"/>
              <a:gd name="connsiteY12-338" fmla="*/ 0 h 352425"/>
              <a:gd name="connsiteX0-339" fmla="*/ 38113 w 352425"/>
              <a:gd name="connsiteY0-340" fmla="*/ 0 h 352425"/>
              <a:gd name="connsiteX1-341" fmla="*/ 62232 w 352425"/>
              <a:gd name="connsiteY1-342" fmla="*/ 0 h 352425"/>
              <a:gd name="connsiteX2-343" fmla="*/ 100328 w 352425"/>
              <a:gd name="connsiteY2-344" fmla="*/ 38098 h 352425"/>
              <a:gd name="connsiteX3-345" fmla="*/ 100328 w 352425"/>
              <a:gd name="connsiteY3-346" fmla="*/ 209562 h 352425"/>
              <a:gd name="connsiteX4-347" fmla="*/ 138416 w 352425"/>
              <a:gd name="connsiteY4-348" fmla="*/ 247653 h 352425"/>
              <a:gd name="connsiteX5-349" fmla="*/ 314342 w 352425"/>
              <a:gd name="connsiteY5-350" fmla="*/ 247653 h 352425"/>
              <a:gd name="connsiteX6-351" fmla="*/ 352425 w 352425"/>
              <a:gd name="connsiteY6-352" fmla="*/ 285734 h 352425"/>
              <a:gd name="connsiteX7-353" fmla="*/ 352425 w 352425"/>
              <a:gd name="connsiteY7-354" fmla="*/ 314327 h 352425"/>
              <a:gd name="connsiteX8-355" fmla="*/ 314323 w 352425"/>
              <a:gd name="connsiteY8-356" fmla="*/ 352425 h 352425"/>
              <a:gd name="connsiteX9-357" fmla="*/ 38109 w 352425"/>
              <a:gd name="connsiteY9-358" fmla="*/ 352425 h 352425"/>
              <a:gd name="connsiteX10-359" fmla="*/ 0 w 352425"/>
              <a:gd name="connsiteY10-360" fmla="*/ 314316 h 352425"/>
              <a:gd name="connsiteX11-361" fmla="*/ 0 w 352425"/>
              <a:gd name="connsiteY11-362" fmla="*/ 38113 h 352425"/>
              <a:gd name="connsiteX12-363" fmla="*/ 38113 w 352425"/>
              <a:gd name="connsiteY12-364" fmla="*/ 0 h 352425"/>
              <a:gd name="connsiteX0-365" fmla="*/ 38113 w 352425"/>
              <a:gd name="connsiteY0-366" fmla="*/ 0 h 352425"/>
              <a:gd name="connsiteX1-367" fmla="*/ 62232 w 352425"/>
              <a:gd name="connsiteY1-368" fmla="*/ 0 h 352425"/>
              <a:gd name="connsiteX2-369" fmla="*/ 100328 w 352425"/>
              <a:gd name="connsiteY2-370" fmla="*/ 38098 h 352425"/>
              <a:gd name="connsiteX3-371" fmla="*/ 100328 w 352425"/>
              <a:gd name="connsiteY3-372" fmla="*/ 209562 h 352425"/>
              <a:gd name="connsiteX4-373" fmla="*/ 138416 w 352425"/>
              <a:gd name="connsiteY4-374" fmla="*/ 247653 h 352425"/>
              <a:gd name="connsiteX5-375" fmla="*/ 314342 w 352425"/>
              <a:gd name="connsiteY5-376" fmla="*/ 247653 h 352425"/>
              <a:gd name="connsiteX6-377" fmla="*/ 352425 w 352425"/>
              <a:gd name="connsiteY6-378" fmla="*/ 285734 h 352425"/>
              <a:gd name="connsiteX7-379" fmla="*/ 352425 w 352425"/>
              <a:gd name="connsiteY7-380" fmla="*/ 314327 h 352425"/>
              <a:gd name="connsiteX8-381" fmla="*/ 314323 w 352425"/>
              <a:gd name="connsiteY8-382" fmla="*/ 352425 h 352425"/>
              <a:gd name="connsiteX9-383" fmla="*/ 38109 w 352425"/>
              <a:gd name="connsiteY9-384" fmla="*/ 352425 h 352425"/>
              <a:gd name="connsiteX10-385" fmla="*/ 0 w 352425"/>
              <a:gd name="connsiteY10-386" fmla="*/ 314316 h 352425"/>
              <a:gd name="connsiteX11-387" fmla="*/ 0 w 352425"/>
              <a:gd name="connsiteY11-388" fmla="*/ 38113 h 352425"/>
              <a:gd name="connsiteX12-389" fmla="*/ 38113 w 352425"/>
              <a:gd name="connsiteY12-390" fmla="*/ 0 h 352425"/>
              <a:gd name="connsiteX0-391" fmla="*/ 38113 w 352425"/>
              <a:gd name="connsiteY0-392" fmla="*/ 0 h 352425"/>
              <a:gd name="connsiteX1-393" fmla="*/ 62232 w 352425"/>
              <a:gd name="connsiteY1-394" fmla="*/ 0 h 352425"/>
              <a:gd name="connsiteX2-395" fmla="*/ 100328 w 352425"/>
              <a:gd name="connsiteY2-396" fmla="*/ 38098 h 352425"/>
              <a:gd name="connsiteX3-397" fmla="*/ 100328 w 352425"/>
              <a:gd name="connsiteY3-398" fmla="*/ 209562 h 352425"/>
              <a:gd name="connsiteX4-399" fmla="*/ 138416 w 352425"/>
              <a:gd name="connsiteY4-400" fmla="*/ 247653 h 352425"/>
              <a:gd name="connsiteX5-401" fmla="*/ 314342 w 352425"/>
              <a:gd name="connsiteY5-402" fmla="*/ 247653 h 352425"/>
              <a:gd name="connsiteX6-403" fmla="*/ 352425 w 352425"/>
              <a:gd name="connsiteY6-404" fmla="*/ 285734 h 352425"/>
              <a:gd name="connsiteX7-405" fmla="*/ 352425 w 352425"/>
              <a:gd name="connsiteY7-406" fmla="*/ 314327 h 352425"/>
              <a:gd name="connsiteX8-407" fmla="*/ 314323 w 352425"/>
              <a:gd name="connsiteY8-408" fmla="*/ 352425 h 352425"/>
              <a:gd name="connsiteX9-409" fmla="*/ 38109 w 352425"/>
              <a:gd name="connsiteY9-410" fmla="*/ 352425 h 352425"/>
              <a:gd name="connsiteX10-411" fmla="*/ 0 w 352425"/>
              <a:gd name="connsiteY10-412" fmla="*/ 314316 h 352425"/>
              <a:gd name="connsiteX11-413" fmla="*/ 0 w 352425"/>
              <a:gd name="connsiteY11-414" fmla="*/ 38113 h 352425"/>
              <a:gd name="connsiteX12-415" fmla="*/ 38113 w 352425"/>
              <a:gd name="connsiteY12-416" fmla="*/ 0 h 352425"/>
              <a:gd name="connsiteX0-417" fmla="*/ 38113 w 352425"/>
              <a:gd name="connsiteY0-418" fmla="*/ 0 h 352425"/>
              <a:gd name="connsiteX1-419" fmla="*/ 62232 w 352425"/>
              <a:gd name="connsiteY1-420" fmla="*/ 0 h 352425"/>
              <a:gd name="connsiteX2-421" fmla="*/ 100328 w 352425"/>
              <a:gd name="connsiteY2-422" fmla="*/ 38098 h 352425"/>
              <a:gd name="connsiteX3-423" fmla="*/ 100328 w 352425"/>
              <a:gd name="connsiteY3-424" fmla="*/ 209562 h 352425"/>
              <a:gd name="connsiteX4-425" fmla="*/ 138416 w 352425"/>
              <a:gd name="connsiteY4-426" fmla="*/ 247653 h 352425"/>
              <a:gd name="connsiteX5-427" fmla="*/ 314342 w 352425"/>
              <a:gd name="connsiteY5-428" fmla="*/ 247653 h 352425"/>
              <a:gd name="connsiteX6-429" fmla="*/ 352425 w 352425"/>
              <a:gd name="connsiteY6-430" fmla="*/ 285734 h 352425"/>
              <a:gd name="connsiteX7-431" fmla="*/ 352425 w 352425"/>
              <a:gd name="connsiteY7-432" fmla="*/ 314327 h 352425"/>
              <a:gd name="connsiteX8-433" fmla="*/ 314323 w 352425"/>
              <a:gd name="connsiteY8-434" fmla="*/ 352425 h 352425"/>
              <a:gd name="connsiteX9-435" fmla="*/ 38109 w 352425"/>
              <a:gd name="connsiteY9-436" fmla="*/ 352425 h 352425"/>
              <a:gd name="connsiteX10-437" fmla="*/ 0 w 352425"/>
              <a:gd name="connsiteY10-438" fmla="*/ 314316 h 352425"/>
              <a:gd name="connsiteX11-439" fmla="*/ 0 w 352425"/>
              <a:gd name="connsiteY11-440" fmla="*/ 38113 h 352425"/>
              <a:gd name="connsiteX12-441" fmla="*/ 38113 w 352425"/>
              <a:gd name="connsiteY12-442" fmla="*/ 0 h 352425"/>
              <a:gd name="connsiteX0-443" fmla="*/ 38113 w 352425"/>
              <a:gd name="connsiteY0-444" fmla="*/ 0 h 352425"/>
              <a:gd name="connsiteX1-445" fmla="*/ 62232 w 352425"/>
              <a:gd name="connsiteY1-446" fmla="*/ 0 h 352425"/>
              <a:gd name="connsiteX2-447" fmla="*/ 100328 w 352425"/>
              <a:gd name="connsiteY2-448" fmla="*/ 38098 h 352425"/>
              <a:gd name="connsiteX3-449" fmla="*/ 100328 w 352425"/>
              <a:gd name="connsiteY3-450" fmla="*/ 209562 h 352425"/>
              <a:gd name="connsiteX4-451" fmla="*/ 138416 w 352425"/>
              <a:gd name="connsiteY4-452" fmla="*/ 247653 h 352425"/>
              <a:gd name="connsiteX5-453" fmla="*/ 314342 w 352425"/>
              <a:gd name="connsiteY5-454" fmla="*/ 247653 h 352425"/>
              <a:gd name="connsiteX6-455" fmla="*/ 352425 w 352425"/>
              <a:gd name="connsiteY6-456" fmla="*/ 285734 h 352425"/>
              <a:gd name="connsiteX7-457" fmla="*/ 352425 w 352425"/>
              <a:gd name="connsiteY7-458" fmla="*/ 314327 h 352425"/>
              <a:gd name="connsiteX8-459" fmla="*/ 314323 w 352425"/>
              <a:gd name="connsiteY8-460" fmla="*/ 352425 h 352425"/>
              <a:gd name="connsiteX9-461" fmla="*/ 38109 w 352425"/>
              <a:gd name="connsiteY9-462" fmla="*/ 352425 h 352425"/>
              <a:gd name="connsiteX10-463" fmla="*/ 0 w 352425"/>
              <a:gd name="connsiteY10-464" fmla="*/ 314316 h 352425"/>
              <a:gd name="connsiteX11-465" fmla="*/ 0 w 352425"/>
              <a:gd name="connsiteY11-466" fmla="*/ 38113 h 352425"/>
              <a:gd name="connsiteX12-467" fmla="*/ 38113 w 352425"/>
              <a:gd name="connsiteY12-468" fmla="*/ 0 h 352425"/>
              <a:gd name="connsiteX0-469" fmla="*/ 38113 w 352425"/>
              <a:gd name="connsiteY0-470" fmla="*/ 0 h 352425"/>
              <a:gd name="connsiteX1-471" fmla="*/ 62232 w 352425"/>
              <a:gd name="connsiteY1-472" fmla="*/ 0 h 352425"/>
              <a:gd name="connsiteX2-473" fmla="*/ 100328 w 352425"/>
              <a:gd name="connsiteY2-474" fmla="*/ 38098 h 352425"/>
              <a:gd name="connsiteX3-475" fmla="*/ 100328 w 352425"/>
              <a:gd name="connsiteY3-476" fmla="*/ 209562 h 352425"/>
              <a:gd name="connsiteX4-477" fmla="*/ 138416 w 352425"/>
              <a:gd name="connsiteY4-478" fmla="*/ 247653 h 352425"/>
              <a:gd name="connsiteX5-479" fmla="*/ 314342 w 352425"/>
              <a:gd name="connsiteY5-480" fmla="*/ 247653 h 352425"/>
              <a:gd name="connsiteX6-481" fmla="*/ 352425 w 352425"/>
              <a:gd name="connsiteY6-482" fmla="*/ 285734 h 352425"/>
              <a:gd name="connsiteX7-483" fmla="*/ 352425 w 352425"/>
              <a:gd name="connsiteY7-484" fmla="*/ 314327 h 352425"/>
              <a:gd name="connsiteX8-485" fmla="*/ 314323 w 352425"/>
              <a:gd name="connsiteY8-486" fmla="*/ 352425 h 352425"/>
              <a:gd name="connsiteX9-487" fmla="*/ 38109 w 352425"/>
              <a:gd name="connsiteY9-488" fmla="*/ 352425 h 352425"/>
              <a:gd name="connsiteX10-489" fmla="*/ 0 w 352425"/>
              <a:gd name="connsiteY10-490" fmla="*/ 314316 h 352425"/>
              <a:gd name="connsiteX11-491" fmla="*/ 0 w 352425"/>
              <a:gd name="connsiteY11-492" fmla="*/ 38113 h 352425"/>
              <a:gd name="connsiteX12-493" fmla="*/ 38113 w 352425"/>
              <a:gd name="connsiteY12-494" fmla="*/ 0 h 352425"/>
              <a:gd name="connsiteX0-495" fmla="*/ 38113 w 352425"/>
              <a:gd name="connsiteY0-496" fmla="*/ 0 h 352425"/>
              <a:gd name="connsiteX1-497" fmla="*/ 62232 w 352425"/>
              <a:gd name="connsiteY1-498" fmla="*/ 0 h 352425"/>
              <a:gd name="connsiteX2-499" fmla="*/ 100328 w 352425"/>
              <a:gd name="connsiteY2-500" fmla="*/ 38098 h 352425"/>
              <a:gd name="connsiteX3-501" fmla="*/ 100328 w 352425"/>
              <a:gd name="connsiteY3-502" fmla="*/ 209562 h 352425"/>
              <a:gd name="connsiteX4-503" fmla="*/ 138416 w 352425"/>
              <a:gd name="connsiteY4-504" fmla="*/ 247653 h 352425"/>
              <a:gd name="connsiteX5-505" fmla="*/ 314342 w 352425"/>
              <a:gd name="connsiteY5-506" fmla="*/ 247653 h 352425"/>
              <a:gd name="connsiteX6-507" fmla="*/ 352425 w 352425"/>
              <a:gd name="connsiteY6-508" fmla="*/ 285734 h 352425"/>
              <a:gd name="connsiteX7-509" fmla="*/ 352425 w 352425"/>
              <a:gd name="connsiteY7-510" fmla="*/ 314327 h 352425"/>
              <a:gd name="connsiteX8-511" fmla="*/ 314323 w 352425"/>
              <a:gd name="connsiteY8-512" fmla="*/ 352425 h 352425"/>
              <a:gd name="connsiteX9-513" fmla="*/ 38109 w 352425"/>
              <a:gd name="connsiteY9-514" fmla="*/ 352425 h 352425"/>
              <a:gd name="connsiteX10-515" fmla="*/ 0 w 352425"/>
              <a:gd name="connsiteY10-516" fmla="*/ 314316 h 352425"/>
              <a:gd name="connsiteX11-517" fmla="*/ 0 w 352425"/>
              <a:gd name="connsiteY11-518" fmla="*/ 38113 h 352425"/>
              <a:gd name="connsiteX12-519" fmla="*/ 38113 w 352425"/>
              <a:gd name="connsiteY12-520" fmla="*/ 0 h 352425"/>
              <a:gd name="connsiteX0-521" fmla="*/ 38113 w 352425"/>
              <a:gd name="connsiteY0-522" fmla="*/ 0 h 352425"/>
              <a:gd name="connsiteX1-523" fmla="*/ 62232 w 352425"/>
              <a:gd name="connsiteY1-524" fmla="*/ 0 h 352425"/>
              <a:gd name="connsiteX2-525" fmla="*/ 100328 w 352425"/>
              <a:gd name="connsiteY2-526" fmla="*/ 38098 h 352425"/>
              <a:gd name="connsiteX3-527" fmla="*/ 100328 w 352425"/>
              <a:gd name="connsiteY3-528" fmla="*/ 209562 h 352425"/>
              <a:gd name="connsiteX4-529" fmla="*/ 138416 w 352425"/>
              <a:gd name="connsiteY4-530" fmla="*/ 247653 h 352425"/>
              <a:gd name="connsiteX5-531" fmla="*/ 314342 w 352425"/>
              <a:gd name="connsiteY5-532" fmla="*/ 247653 h 352425"/>
              <a:gd name="connsiteX6-533" fmla="*/ 352425 w 352425"/>
              <a:gd name="connsiteY6-534" fmla="*/ 285734 h 352425"/>
              <a:gd name="connsiteX7-535" fmla="*/ 352425 w 352425"/>
              <a:gd name="connsiteY7-536" fmla="*/ 314327 h 352425"/>
              <a:gd name="connsiteX8-537" fmla="*/ 314323 w 352425"/>
              <a:gd name="connsiteY8-538" fmla="*/ 352425 h 352425"/>
              <a:gd name="connsiteX9-539" fmla="*/ 38109 w 352425"/>
              <a:gd name="connsiteY9-540" fmla="*/ 352425 h 352425"/>
              <a:gd name="connsiteX10-541" fmla="*/ 0 w 352425"/>
              <a:gd name="connsiteY10-542" fmla="*/ 314316 h 352425"/>
              <a:gd name="connsiteX11-543" fmla="*/ 0 w 352425"/>
              <a:gd name="connsiteY11-544" fmla="*/ 38113 h 352425"/>
              <a:gd name="connsiteX12-545" fmla="*/ 38113 w 352425"/>
              <a:gd name="connsiteY12-546" fmla="*/ 0 h 352425"/>
              <a:gd name="connsiteX0-547" fmla="*/ 38113 w 352425"/>
              <a:gd name="connsiteY0-548" fmla="*/ 0 h 352425"/>
              <a:gd name="connsiteX1-549" fmla="*/ 62232 w 352425"/>
              <a:gd name="connsiteY1-550" fmla="*/ 0 h 352425"/>
              <a:gd name="connsiteX2-551" fmla="*/ 100328 w 352425"/>
              <a:gd name="connsiteY2-552" fmla="*/ 38098 h 352425"/>
              <a:gd name="connsiteX3-553" fmla="*/ 100328 w 352425"/>
              <a:gd name="connsiteY3-554" fmla="*/ 209562 h 352425"/>
              <a:gd name="connsiteX4-555" fmla="*/ 138416 w 352425"/>
              <a:gd name="connsiteY4-556" fmla="*/ 247653 h 352425"/>
              <a:gd name="connsiteX5-557" fmla="*/ 314342 w 352425"/>
              <a:gd name="connsiteY5-558" fmla="*/ 247653 h 352425"/>
              <a:gd name="connsiteX6-559" fmla="*/ 352425 w 352425"/>
              <a:gd name="connsiteY6-560" fmla="*/ 285734 h 352425"/>
              <a:gd name="connsiteX7-561" fmla="*/ 352425 w 352425"/>
              <a:gd name="connsiteY7-562" fmla="*/ 314327 h 352425"/>
              <a:gd name="connsiteX8-563" fmla="*/ 314323 w 352425"/>
              <a:gd name="connsiteY8-564" fmla="*/ 352425 h 352425"/>
              <a:gd name="connsiteX9-565" fmla="*/ 38109 w 352425"/>
              <a:gd name="connsiteY9-566" fmla="*/ 352425 h 352425"/>
              <a:gd name="connsiteX10-567" fmla="*/ 0 w 352425"/>
              <a:gd name="connsiteY10-568" fmla="*/ 314316 h 352425"/>
              <a:gd name="connsiteX11-569" fmla="*/ 0 w 352425"/>
              <a:gd name="connsiteY11-570" fmla="*/ 38113 h 352425"/>
              <a:gd name="connsiteX12-571" fmla="*/ 38113 w 352425"/>
              <a:gd name="connsiteY12-572" fmla="*/ 0 h 352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2425" h="352425">
                <a:moveTo>
                  <a:pt x="38113" y="0"/>
                </a:moveTo>
                <a:cubicBezTo>
                  <a:pt x="38113" y="0"/>
                  <a:pt x="62233" y="1"/>
                  <a:pt x="62232" y="0"/>
                </a:cubicBezTo>
                <a:cubicBezTo>
                  <a:pt x="84551" y="1"/>
                  <a:pt x="100329" y="15781"/>
                  <a:pt x="100328" y="38098"/>
                </a:cubicBezTo>
                <a:cubicBezTo>
                  <a:pt x="100329" y="38099"/>
                  <a:pt x="100329" y="209563"/>
                  <a:pt x="100328" y="209562"/>
                </a:cubicBezTo>
                <a:cubicBezTo>
                  <a:pt x="100329" y="231876"/>
                  <a:pt x="116104" y="247654"/>
                  <a:pt x="138416" y="247653"/>
                </a:cubicBezTo>
                <a:cubicBezTo>
                  <a:pt x="138417" y="247654"/>
                  <a:pt x="314343" y="247654"/>
                  <a:pt x="314342" y="247653"/>
                </a:cubicBezTo>
                <a:cubicBezTo>
                  <a:pt x="336652" y="247654"/>
                  <a:pt x="352426" y="263426"/>
                  <a:pt x="352425" y="285734"/>
                </a:cubicBezTo>
                <a:cubicBezTo>
                  <a:pt x="352426" y="285735"/>
                  <a:pt x="352426" y="314328"/>
                  <a:pt x="352425" y="314327"/>
                </a:cubicBezTo>
                <a:cubicBezTo>
                  <a:pt x="352426" y="336646"/>
                  <a:pt x="336644" y="352426"/>
                  <a:pt x="314323" y="352425"/>
                </a:cubicBezTo>
                <a:cubicBezTo>
                  <a:pt x="314324" y="352426"/>
                  <a:pt x="38110" y="352426"/>
                  <a:pt x="38109" y="352425"/>
                </a:cubicBezTo>
                <a:cubicBezTo>
                  <a:pt x="15787" y="352426"/>
                  <a:pt x="1" y="336640"/>
                  <a:pt x="0" y="314316"/>
                </a:cubicBezTo>
                <a:cubicBezTo>
                  <a:pt x="1" y="314317"/>
                  <a:pt x="1" y="38114"/>
                  <a:pt x="0" y="38113"/>
                </a:cubicBezTo>
                <a:cubicBezTo>
                  <a:pt x="1" y="15790"/>
                  <a:pt x="15788" y="0"/>
                  <a:pt x="38113" y="0"/>
                </a:cubicBezTo>
                <a:close/>
              </a:path>
            </a:pathLst>
          </a:custGeom>
          <a:gradFill>
            <a:gsLst>
              <a:gs pos="88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>
            <a:noFill/>
          </a:ln>
          <a:effectLst>
            <a:outerShdw blurRad="101600" dist="38100" dir="18900000" algn="b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14"/>
          <p:cNvSpPr/>
          <p:nvPr>
            <p:custDataLst>
              <p:tags r:id="rId4"/>
            </p:custDataLst>
          </p:nvPr>
        </p:nvSpPr>
        <p:spPr>
          <a:xfrm rot="5400000">
            <a:off x="650074" y="1393292"/>
            <a:ext cx="352425" cy="352425"/>
          </a:xfrm>
          <a:custGeom>
            <a:avLst/>
            <a:gdLst>
              <a:gd name="connsiteX0" fmla="*/ 38113 w 352425"/>
              <a:gd name="connsiteY0" fmla="*/ 0 h 352425"/>
              <a:gd name="connsiteX1" fmla="*/ 62232 w 352425"/>
              <a:gd name="connsiteY1" fmla="*/ 0 h 352425"/>
              <a:gd name="connsiteX2" fmla="*/ 100328 w 352425"/>
              <a:gd name="connsiteY2" fmla="*/ 38098 h 352425"/>
              <a:gd name="connsiteX3" fmla="*/ 100328 w 352425"/>
              <a:gd name="connsiteY3" fmla="*/ 209562 h 352425"/>
              <a:gd name="connsiteX4" fmla="*/ 138416 w 352425"/>
              <a:gd name="connsiteY4" fmla="*/ 247653 h 352425"/>
              <a:gd name="connsiteX5" fmla="*/ 314342 w 352425"/>
              <a:gd name="connsiteY5" fmla="*/ 247653 h 352425"/>
              <a:gd name="connsiteX6" fmla="*/ 352425 w 352425"/>
              <a:gd name="connsiteY6" fmla="*/ 285734 h 352425"/>
              <a:gd name="connsiteX7" fmla="*/ 352425 w 352425"/>
              <a:gd name="connsiteY7" fmla="*/ 314327 h 352425"/>
              <a:gd name="connsiteX8" fmla="*/ 314323 w 352425"/>
              <a:gd name="connsiteY8" fmla="*/ 352425 h 352425"/>
              <a:gd name="connsiteX9" fmla="*/ 38109 w 352425"/>
              <a:gd name="connsiteY9" fmla="*/ 352425 h 352425"/>
              <a:gd name="connsiteX10" fmla="*/ 0 w 352425"/>
              <a:gd name="connsiteY10" fmla="*/ 314316 h 352425"/>
              <a:gd name="connsiteX11" fmla="*/ 0 w 352425"/>
              <a:gd name="connsiteY11" fmla="*/ 38113 h 352425"/>
              <a:gd name="connsiteX12" fmla="*/ 38113 w 352425"/>
              <a:gd name="connsiteY12" fmla="*/ 0 h 352425"/>
              <a:gd name="connsiteX0-1" fmla="*/ 38113 w 352425"/>
              <a:gd name="connsiteY0-2" fmla="*/ 0 h 352425"/>
              <a:gd name="connsiteX1-3" fmla="*/ 62232 w 352425"/>
              <a:gd name="connsiteY1-4" fmla="*/ 0 h 352425"/>
              <a:gd name="connsiteX2-5" fmla="*/ 100328 w 352425"/>
              <a:gd name="connsiteY2-6" fmla="*/ 38098 h 352425"/>
              <a:gd name="connsiteX3-7" fmla="*/ 100328 w 352425"/>
              <a:gd name="connsiteY3-8" fmla="*/ 209562 h 352425"/>
              <a:gd name="connsiteX4-9" fmla="*/ 138416 w 352425"/>
              <a:gd name="connsiteY4-10" fmla="*/ 247653 h 352425"/>
              <a:gd name="connsiteX5-11" fmla="*/ 314342 w 352425"/>
              <a:gd name="connsiteY5-12" fmla="*/ 247653 h 352425"/>
              <a:gd name="connsiteX6-13" fmla="*/ 352425 w 352425"/>
              <a:gd name="connsiteY6-14" fmla="*/ 285734 h 352425"/>
              <a:gd name="connsiteX7-15" fmla="*/ 352425 w 352425"/>
              <a:gd name="connsiteY7-16" fmla="*/ 314327 h 352425"/>
              <a:gd name="connsiteX8-17" fmla="*/ 314323 w 352425"/>
              <a:gd name="connsiteY8-18" fmla="*/ 352425 h 352425"/>
              <a:gd name="connsiteX9-19" fmla="*/ 38109 w 352425"/>
              <a:gd name="connsiteY9-20" fmla="*/ 352425 h 352425"/>
              <a:gd name="connsiteX10-21" fmla="*/ 0 w 352425"/>
              <a:gd name="connsiteY10-22" fmla="*/ 314316 h 352425"/>
              <a:gd name="connsiteX11-23" fmla="*/ 0 w 352425"/>
              <a:gd name="connsiteY11-24" fmla="*/ 38113 h 352425"/>
              <a:gd name="connsiteX12-25" fmla="*/ 38113 w 352425"/>
              <a:gd name="connsiteY12-26" fmla="*/ 0 h 352425"/>
              <a:gd name="connsiteX0-27" fmla="*/ 38113 w 352425"/>
              <a:gd name="connsiteY0-28" fmla="*/ 0 h 352425"/>
              <a:gd name="connsiteX1-29" fmla="*/ 62232 w 352425"/>
              <a:gd name="connsiteY1-30" fmla="*/ 0 h 352425"/>
              <a:gd name="connsiteX2-31" fmla="*/ 100328 w 352425"/>
              <a:gd name="connsiteY2-32" fmla="*/ 38098 h 352425"/>
              <a:gd name="connsiteX3-33" fmla="*/ 100328 w 352425"/>
              <a:gd name="connsiteY3-34" fmla="*/ 209562 h 352425"/>
              <a:gd name="connsiteX4-35" fmla="*/ 138416 w 352425"/>
              <a:gd name="connsiteY4-36" fmla="*/ 247653 h 352425"/>
              <a:gd name="connsiteX5-37" fmla="*/ 314342 w 352425"/>
              <a:gd name="connsiteY5-38" fmla="*/ 247653 h 352425"/>
              <a:gd name="connsiteX6-39" fmla="*/ 352425 w 352425"/>
              <a:gd name="connsiteY6-40" fmla="*/ 285734 h 352425"/>
              <a:gd name="connsiteX7-41" fmla="*/ 352425 w 352425"/>
              <a:gd name="connsiteY7-42" fmla="*/ 314327 h 352425"/>
              <a:gd name="connsiteX8-43" fmla="*/ 314323 w 352425"/>
              <a:gd name="connsiteY8-44" fmla="*/ 352425 h 352425"/>
              <a:gd name="connsiteX9-45" fmla="*/ 38109 w 352425"/>
              <a:gd name="connsiteY9-46" fmla="*/ 352425 h 352425"/>
              <a:gd name="connsiteX10-47" fmla="*/ 0 w 352425"/>
              <a:gd name="connsiteY10-48" fmla="*/ 314316 h 352425"/>
              <a:gd name="connsiteX11-49" fmla="*/ 0 w 352425"/>
              <a:gd name="connsiteY11-50" fmla="*/ 38113 h 352425"/>
              <a:gd name="connsiteX12-51" fmla="*/ 38113 w 352425"/>
              <a:gd name="connsiteY12-52" fmla="*/ 0 h 352425"/>
              <a:gd name="connsiteX0-53" fmla="*/ 38113 w 352425"/>
              <a:gd name="connsiteY0-54" fmla="*/ 0 h 352425"/>
              <a:gd name="connsiteX1-55" fmla="*/ 62232 w 352425"/>
              <a:gd name="connsiteY1-56" fmla="*/ 0 h 352425"/>
              <a:gd name="connsiteX2-57" fmla="*/ 100328 w 352425"/>
              <a:gd name="connsiteY2-58" fmla="*/ 38098 h 352425"/>
              <a:gd name="connsiteX3-59" fmla="*/ 100328 w 352425"/>
              <a:gd name="connsiteY3-60" fmla="*/ 209562 h 352425"/>
              <a:gd name="connsiteX4-61" fmla="*/ 138416 w 352425"/>
              <a:gd name="connsiteY4-62" fmla="*/ 247653 h 352425"/>
              <a:gd name="connsiteX5-63" fmla="*/ 314342 w 352425"/>
              <a:gd name="connsiteY5-64" fmla="*/ 247653 h 352425"/>
              <a:gd name="connsiteX6-65" fmla="*/ 352425 w 352425"/>
              <a:gd name="connsiteY6-66" fmla="*/ 285734 h 352425"/>
              <a:gd name="connsiteX7-67" fmla="*/ 352425 w 352425"/>
              <a:gd name="connsiteY7-68" fmla="*/ 314327 h 352425"/>
              <a:gd name="connsiteX8-69" fmla="*/ 314323 w 352425"/>
              <a:gd name="connsiteY8-70" fmla="*/ 352425 h 352425"/>
              <a:gd name="connsiteX9-71" fmla="*/ 38109 w 352425"/>
              <a:gd name="connsiteY9-72" fmla="*/ 352425 h 352425"/>
              <a:gd name="connsiteX10-73" fmla="*/ 0 w 352425"/>
              <a:gd name="connsiteY10-74" fmla="*/ 314316 h 352425"/>
              <a:gd name="connsiteX11-75" fmla="*/ 0 w 352425"/>
              <a:gd name="connsiteY11-76" fmla="*/ 38113 h 352425"/>
              <a:gd name="connsiteX12-77" fmla="*/ 38113 w 352425"/>
              <a:gd name="connsiteY12-78" fmla="*/ 0 h 352425"/>
              <a:gd name="connsiteX0-79" fmla="*/ 38113 w 352425"/>
              <a:gd name="connsiteY0-80" fmla="*/ 0 h 352425"/>
              <a:gd name="connsiteX1-81" fmla="*/ 62232 w 352425"/>
              <a:gd name="connsiteY1-82" fmla="*/ 0 h 352425"/>
              <a:gd name="connsiteX2-83" fmla="*/ 100328 w 352425"/>
              <a:gd name="connsiteY2-84" fmla="*/ 38098 h 352425"/>
              <a:gd name="connsiteX3-85" fmla="*/ 100328 w 352425"/>
              <a:gd name="connsiteY3-86" fmla="*/ 209562 h 352425"/>
              <a:gd name="connsiteX4-87" fmla="*/ 138416 w 352425"/>
              <a:gd name="connsiteY4-88" fmla="*/ 247653 h 352425"/>
              <a:gd name="connsiteX5-89" fmla="*/ 314342 w 352425"/>
              <a:gd name="connsiteY5-90" fmla="*/ 247653 h 352425"/>
              <a:gd name="connsiteX6-91" fmla="*/ 352425 w 352425"/>
              <a:gd name="connsiteY6-92" fmla="*/ 285734 h 352425"/>
              <a:gd name="connsiteX7-93" fmla="*/ 352425 w 352425"/>
              <a:gd name="connsiteY7-94" fmla="*/ 314327 h 352425"/>
              <a:gd name="connsiteX8-95" fmla="*/ 314323 w 352425"/>
              <a:gd name="connsiteY8-96" fmla="*/ 352425 h 352425"/>
              <a:gd name="connsiteX9-97" fmla="*/ 38109 w 352425"/>
              <a:gd name="connsiteY9-98" fmla="*/ 352425 h 352425"/>
              <a:gd name="connsiteX10-99" fmla="*/ 0 w 352425"/>
              <a:gd name="connsiteY10-100" fmla="*/ 314316 h 352425"/>
              <a:gd name="connsiteX11-101" fmla="*/ 0 w 352425"/>
              <a:gd name="connsiteY11-102" fmla="*/ 38113 h 352425"/>
              <a:gd name="connsiteX12-103" fmla="*/ 38113 w 352425"/>
              <a:gd name="connsiteY12-104" fmla="*/ 0 h 352425"/>
              <a:gd name="connsiteX0-105" fmla="*/ 38113 w 352425"/>
              <a:gd name="connsiteY0-106" fmla="*/ 0 h 352425"/>
              <a:gd name="connsiteX1-107" fmla="*/ 62232 w 352425"/>
              <a:gd name="connsiteY1-108" fmla="*/ 0 h 352425"/>
              <a:gd name="connsiteX2-109" fmla="*/ 100328 w 352425"/>
              <a:gd name="connsiteY2-110" fmla="*/ 38098 h 352425"/>
              <a:gd name="connsiteX3-111" fmla="*/ 100328 w 352425"/>
              <a:gd name="connsiteY3-112" fmla="*/ 209562 h 352425"/>
              <a:gd name="connsiteX4-113" fmla="*/ 138416 w 352425"/>
              <a:gd name="connsiteY4-114" fmla="*/ 247653 h 352425"/>
              <a:gd name="connsiteX5-115" fmla="*/ 314342 w 352425"/>
              <a:gd name="connsiteY5-116" fmla="*/ 247653 h 352425"/>
              <a:gd name="connsiteX6-117" fmla="*/ 352425 w 352425"/>
              <a:gd name="connsiteY6-118" fmla="*/ 285734 h 352425"/>
              <a:gd name="connsiteX7-119" fmla="*/ 352425 w 352425"/>
              <a:gd name="connsiteY7-120" fmla="*/ 314327 h 352425"/>
              <a:gd name="connsiteX8-121" fmla="*/ 314323 w 352425"/>
              <a:gd name="connsiteY8-122" fmla="*/ 352425 h 352425"/>
              <a:gd name="connsiteX9-123" fmla="*/ 38109 w 352425"/>
              <a:gd name="connsiteY9-124" fmla="*/ 352425 h 352425"/>
              <a:gd name="connsiteX10-125" fmla="*/ 0 w 352425"/>
              <a:gd name="connsiteY10-126" fmla="*/ 314316 h 352425"/>
              <a:gd name="connsiteX11-127" fmla="*/ 0 w 352425"/>
              <a:gd name="connsiteY11-128" fmla="*/ 38113 h 352425"/>
              <a:gd name="connsiteX12-129" fmla="*/ 38113 w 352425"/>
              <a:gd name="connsiteY12-130" fmla="*/ 0 h 352425"/>
              <a:gd name="connsiteX0-131" fmla="*/ 38113 w 352425"/>
              <a:gd name="connsiteY0-132" fmla="*/ 0 h 352425"/>
              <a:gd name="connsiteX1-133" fmla="*/ 62232 w 352425"/>
              <a:gd name="connsiteY1-134" fmla="*/ 0 h 352425"/>
              <a:gd name="connsiteX2-135" fmla="*/ 100328 w 352425"/>
              <a:gd name="connsiteY2-136" fmla="*/ 38098 h 352425"/>
              <a:gd name="connsiteX3-137" fmla="*/ 100328 w 352425"/>
              <a:gd name="connsiteY3-138" fmla="*/ 209562 h 352425"/>
              <a:gd name="connsiteX4-139" fmla="*/ 138416 w 352425"/>
              <a:gd name="connsiteY4-140" fmla="*/ 247653 h 352425"/>
              <a:gd name="connsiteX5-141" fmla="*/ 314342 w 352425"/>
              <a:gd name="connsiteY5-142" fmla="*/ 247653 h 352425"/>
              <a:gd name="connsiteX6-143" fmla="*/ 352425 w 352425"/>
              <a:gd name="connsiteY6-144" fmla="*/ 285734 h 352425"/>
              <a:gd name="connsiteX7-145" fmla="*/ 352425 w 352425"/>
              <a:gd name="connsiteY7-146" fmla="*/ 314327 h 352425"/>
              <a:gd name="connsiteX8-147" fmla="*/ 314323 w 352425"/>
              <a:gd name="connsiteY8-148" fmla="*/ 352425 h 352425"/>
              <a:gd name="connsiteX9-149" fmla="*/ 38109 w 352425"/>
              <a:gd name="connsiteY9-150" fmla="*/ 352425 h 352425"/>
              <a:gd name="connsiteX10-151" fmla="*/ 0 w 352425"/>
              <a:gd name="connsiteY10-152" fmla="*/ 314316 h 352425"/>
              <a:gd name="connsiteX11-153" fmla="*/ 0 w 352425"/>
              <a:gd name="connsiteY11-154" fmla="*/ 38113 h 352425"/>
              <a:gd name="connsiteX12-155" fmla="*/ 38113 w 352425"/>
              <a:gd name="connsiteY12-156" fmla="*/ 0 h 352425"/>
              <a:gd name="connsiteX0-157" fmla="*/ 38113 w 352425"/>
              <a:gd name="connsiteY0-158" fmla="*/ 0 h 352425"/>
              <a:gd name="connsiteX1-159" fmla="*/ 62232 w 352425"/>
              <a:gd name="connsiteY1-160" fmla="*/ 0 h 352425"/>
              <a:gd name="connsiteX2-161" fmla="*/ 100328 w 352425"/>
              <a:gd name="connsiteY2-162" fmla="*/ 38098 h 352425"/>
              <a:gd name="connsiteX3-163" fmla="*/ 100328 w 352425"/>
              <a:gd name="connsiteY3-164" fmla="*/ 209562 h 352425"/>
              <a:gd name="connsiteX4-165" fmla="*/ 138416 w 352425"/>
              <a:gd name="connsiteY4-166" fmla="*/ 247653 h 352425"/>
              <a:gd name="connsiteX5-167" fmla="*/ 314342 w 352425"/>
              <a:gd name="connsiteY5-168" fmla="*/ 247653 h 352425"/>
              <a:gd name="connsiteX6-169" fmla="*/ 352425 w 352425"/>
              <a:gd name="connsiteY6-170" fmla="*/ 285734 h 352425"/>
              <a:gd name="connsiteX7-171" fmla="*/ 352425 w 352425"/>
              <a:gd name="connsiteY7-172" fmla="*/ 314327 h 352425"/>
              <a:gd name="connsiteX8-173" fmla="*/ 314323 w 352425"/>
              <a:gd name="connsiteY8-174" fmla="*/ 352425 h 352425"/>
              <a:gd name="connsiteX9-175" fmla="*/ 38109 w 352425"/>
              <a:gd name="connsiteY9-176" fmla="*/ 352425 h 352425"/>
              <a:gd name="connsiteX10-177" fmla="*/ 0 w 352425"/>
              <a:gd name="connsiteY10-178" fmla="*/ 314316 h 352425"/>
              <a:gd name="connsiteX11-179" fmla="*/ 0 w 352425"/>
              <a:gd name="connsiteY11-180" fmla="*/ 38113 h 352425"/>
              <a:gd name="connsiteX12-181" fmla="*/ 38113 w 352425"/>
              <a:gd name="connsiteY12-182" fmla="*/ 0 h 352425"/>
              <a:gd name="connsiteX0-183" fmla="*/ 38113 w 352425"/>
              <a:gd name="connsiteY0-184" fmla="*/ 0 h 352425"/>
              <a:gd name="connsiteX1-185" fmla="*/ 62232 w 352425"/>
              <a:gd name="connsiteY1-186" fmla="*/ 0 h 352425"/>
              <a:gd name="connsiteX2-187" fmla="*/ 100328 w 352425"/>
              <a:gd name="connsiteY2-188" fmla="*/ 38098 h 352425"/>
              <a:gd name="connsiteX3-189" fmla="*/ 100328 w 352425"/>
              <a:gd name="connsiteY3-190" fmla="*/ 209562 h 352425"/>
              <a:gd name="connsiteX4-191" fmla="*/ 138416 w 352425"/>
              <a:gd name="connsiteY4-192" fmla="*/ 247653 h 352425"/>
              <a:gd name="connsiteX5-193" fmla="*/ 314342 w 352425"/>
              <a:gd name="connsiteY5-194" fmla="*/ 247653 h 352425"/>
              <a:gd name="connsiteX6-195" fmla="*/ 352425 w 352425"/>
              <a:gd name="connsiteY6-196" fmla="*/ 285734 h 352425"/>
              <a:gd name="connsiteX7-197" fmla="*/ 352425 w 352425"/>
              <a:gd name="connsiteY7-198" fmla="*/ 314327 h 352425"/>
              <a:gd name="connsiteX8-199" fmla="*/ 314323 w 352425"/>
              <a:gd name="connsiteY8-200" fmla="*/ 352425 h 352425"/>
              <a:gd name="connsiteX9-201" fmla="*/ 38109 w 352425"/>
              <a:gd name="connsiteY9-202" fmla="*/ 352425 h 352425"/>
              <a:gd name="connsiteX10-203" fmla="*/ 0 w 352425"/>
              <a:gd name="connsiteY10-204" fmla="*/ 314316 h 352425"/>
              <a:gd name="connsiteX11-205" fmla="*/ 0 w 352425"/>
              <a:gd name="connsiteY11-206" fmla="*/ 38113 h 352425"/>
              <a:gd name="connsiteX12-207" fmla="*/ 38113 w 352425"/>
              <a:gd name="connsiteY12-208" fmla="*/ 0 h 352425"/>
              <a:gd name="connsiteX0-209" fmla="*/ 38113 w 352425"/>
              <a:gd name="connsiteY0-210" fmla="*/ 0 h 352425"/>
              <a:gd name="connsiteX1-211" fmla="*/ 62232 w 352425"/>
              <a:gd name="connsiteY1-212" fmla="*/ 0 h 352425"/>
              <a:gd name="connsiteX2-213" fmla="*/ 100328 w 352425"/>
              <a:gd name="connsiteY2-214" fmla="*/ 38098 h 352425"/>
              <a:gd name="connsiteX3-215" fmla="*/ 100328 w 352425"/>
              <a:gd name="connsiteY3-216" fmla="*/ 209562 h 352425"/>
              <a:gd name="connsiteX4-217" fmla="*/ 138416 w 352425"/>
              <a:gd name="connsiteY4-218" fmla="*/ 247653 h 352425"/>
              <a:gd name="connsiteX5-219" fmla="*/ 314342 w 352425"/>
              <a:gd name="connsiteY5-220" fmla="*/ 247653 h 352425"/>
              <a:gd name="connsiteX6-221" fmla="*/ 352425 w 352425"/>
              <a:gd name="connsiteY6-222" fmla="*/ 285734 h 352425"/>
              <a:gd name="connsiteX7-223" fmla="*/ 352425 w 352425"/>
              <a:gd name="connsiteY7-224" fmla="*/ 314327 h 352425"/>
              <a:gd name="connsiteX8-225" fmla="*/ 314323 w 352425"/>
              <a:gd name="connsiteY8-226" fmla="*/ 352425 h 352425"/>
              <a:gd name="connsiteX9-227" fmla="*/ 38109 w 352425"/>
              <a:gd name="connsiteY9-228" fmla="*/ 352425 h 352425"/>
              <a:gd name="connsiteX10-229" fmla="*/ 0 w 352425"/>
              <a:gd name="connsiteY10-230" fmla="*/ 314316 h 352425"/>
              <a:gd name="connsiteX11-231" fmla="*/ 0 w 352425"/>
              <a:gd name="connsiteY11-232" fmla="*/ 38113 h 352425"/>
              <a:gd name="connsiteX12-233" fmla="*/ 38113 w 352425"/>
              <a:gd name="connsiteY12-234" fmla="*/ 0 h 352425"/>
              <a:gd name="connsiteX0-235" fmla="*/ 38113 w 352425"/>
              <a:gd name="connsiteY0-236" fmla="*/ 0 h 352425"/>
              <a:gd name="connsiteX1-237" fmla="*/ 62232 w 352425"/>
              <a:gd name="connsiteY1-238" fmla="*/ 0 h 352425"/>
              <a:gd name="connsiteX2-239" fmla="*/ 100328 w 352425"/>
              <a:gd name="connsiteY2-240" fmla="*/ 38098 h 352425"/>
              <a:gd name="connsiteX3-241" fmla="*/ 100328 w 352425"/>
              <a:gd name="connsiteY3-242" fmla="*/ 209562 h 352425"/>
              <a:gd name="connsiteX4-243" fmla="*/ 138416 w 352425"/>
              <a:gd name="connsiteY4-244" fmla="*/ 247653 h 352425"/>
              <a:gd name="connsiteX5-245" fmla="*/ 314342 w 352425"/>
              <a:gd name="connsiteY5-246" fmla="*/ 247653 h 352425"/>
              <a:gd name="connsiteX6-247" fmla="*/ 352425 w 352425"/>
              <a:gd name="connsiteY6-248" fmla="*/ 285734 h 352425"/>
              <a:gd name="connsiteX7-249" fmla="*/ 352425 w 352425"/>
              <a:gd name="connsiteY7-250" fmla="*/ 314327 h 352425"/>
              <a:gd name="connsiteX8-251" fmla="*/ 314323 w 352425"/>
              <a:gd name="connsiteY8-252" fmla="*/ 352425 h 352425"/>
              <a:gd name="connsiteX9-253" fmla="*/ 38109 w 352425"/>
              <a:gd name="connsiteY9-254" fmla="*/ 352425 h 352425"/>
              <a:gd name="connsiteX10-255" fmla="*/ 0 w 352425"/>
              <a:gd name="connsiteY10-256" fmla="*/ 314316 h 352425"/>
              <a:gd name="connsiteX11-257" fmla="*/ 0 w 352425"/>
              <a:gd name="connsiteY11-258" fmla="*/ 38113 h 352425"/>
              <a:gd name="connsiteX12-259" fmla="*/ 38113 w 352425"/>
              <a:gd name="connsiteY12-260" fmla="*/ 0 h 352425"/>
              <a:gd name="connsiteX0-261" fmla="*/ 38113 w 352425"/>
              <a:gd name="connsiteY0-262" fmla="*/ 0 h 352425"/>
              <a:gd name="connsiteX1-263" fmla="*/ 62232 w 352425"/>
              <a:gd name="connsiteY1-264" fmla="*/ 0 h 352425"/>
              <a:gd name="connsiteX2-265" fmla="*/ 100328 w 352425"/>
              <a:gd name="connsiteY2-266" fmla="*/ 38098 h 352425"/>
              <a:gd name="connsiteX3-267" fmla="*/ 100328 w 352425"/>
              <a:gd name="connsiteY3-268" fmla="*/ 209562 h 352425"/>
              <a:gd name="connsiteX4-269" fmla="*/ 138416 w 352425"/>
              <a:gd name="connsiteY4-270" fmla="*/ 247653 h 352425"/>
              <a:gd name="connsiteX5-271" fmla="*/ 314342 w 352425"/>
              <a:gd name="connsiteY5-272" fmla="*/ 247653 h 352425"/>
              <a:gd name="connsiteX6-273" fmla="*/ 352425 w 352425"/>
              <a:gd name="connsiteY6-274" fmla="*/ 285734 h 352425"/>
              <a:gd name="connsiteX7-275" fmla="*/ 352425 w 352425"/>
              <a:gd name="connsiteY7-276" fmla="*/ 314327 h 352425"/>
              <a:gd name="connsiteX8-277" fmla="*/ 314323 w 352425"/>
              <a:gd name="connsiteY8-278" fmla="*/ 352425 h 352425"/>
              <a:gd name="connsiteX9-279" fmla="*/ 38109 w 352425"/>
              <a:gd name="connsiteY9-280" fmla="*/ 352425 h 352425"/>
              <a:gd name="connsiteX10-281" fmla="*/ 0 w 352425"/>
              <a:gd name="connsiteY10-282" fmla="*/ 314316 h 352425"/>
              <a:gd name="connsiteX11-283" fmla="*/ 0 w 352425"/>
              <a:gd name="connsiteY11-284" fmla="*/ 38113 h 352425"/>
              <a:gd name="connsiteX12-285" fmla="*/ 38113 w 352425"/>
              <a:gd name="connsiteY12-286" fmla="*/ 0 h 352425"/>
              <a:gd name="connsiteX0-287" fmla="*/ 38113 w 352425"/>
              <a:gd name="connsiteY0-288" fmla="*/ 0 h 352425"/>
              <a:gd name="connsiteX1-289" fmla="*/ 62232 w 352425"/>
              <a:gd name="connsiteY1-290" fmla="*/ 0 h 352425"/>
              <a:gd name="connsiteX2-291" fmla="*/ 100328 w 352425"/>
              <a:gd name="connsiteY2-292" fmla="*/ 38098 h 352425"/>
              <a:gd name="connsiteX3-293" fmla="*/ 100328 w 352425"/>
              <a:gd name="connsiteY3-294" fmla="*/ 209562 h 352425"/>
              <a:gd name="connsiteX4-295" fmla="*/ 138416 w 352425"/>
              <a:gd name="connsiteY4-296" fmla="*/ 247653 h 352425"/>
              <a:gd name="connsiteX5-297" fmla="*/ 314342 w 352425"/>
              <a:gd name="connsiteY5-298" fmla="*/ 247653 h 352425"/>
              <a:gd name="connsiteX6-299" fmla="*/ 352425 w 352425"/>
              <a:gd name="connsiteY6-300" fmla="*/ 285734 h 352425"/>
              <a:gd name="connsiteX7-301" fmla="*/ 352425 w 352425"/>
              <a:gd name="connsiteY7-302" fmla="*/ 314327 h 352425"/>
              <a:gd name="connsiteX8-303" fmla="*/ 314323 w 352425"/>
              <a:gd name="connsiteY8-304" fmla="*/ 352425 h 352425"/>
              <a:gd name="connsiteX9-305" fmla="*/ 38109 w 352425"/>
              <a:gd name="connsiteY9-306" fmla="*/ 352425 h 352425"/>
              <a:gd name="connsiteX10-307" fmla="*/ 0 w 352425"/>
              <a:gd name="connsiteY10-308" fmla="*/ 314316 h 352425"/>
              <a:gd name="connsiteX11-309" fmla="*/ 0 w 352425"/>
              <a:gd name="connsiteY11-310" fmla="*/ 38113 h 352425"/>
              <a:gd name="connsiteX12-311" fmla="*/ 38113 w 352425"/>
              <a:gd name="connsiteY12-312" fmla="*/ 0 h 352425"/>
              <a:gd name="connsiteX0-313" fmla="*/ 38113 w 352425"/>
              <a:gd name="connsiteY0-314" fmla="*/ 0 h 352425"/>
              <a:gd name="connsiteX1-315" fmla="*/ 62232 w 352425"/>
              <a:gd name="connsiteY1-316" fmla="*/ 0 h 352425"/>
              <a:gd name="connsiteX2-317" fmla="*/ 100328 w 352425"/>
              <a:gd name="connsiteY2-318" fmla="*/ 38098 h 352425"/>
              <a:gd name="connsiteX3-319" fmla="*/ 100328 w 352425"/>
              <a:gd name="connsiteY3-320" fmla="*/ 209562 h 352425"/>
              <a:gd name="connsiteX4-321" fmla="*/ 138416 w 352425"/>
              <a:gd name="connsiteY4-322" fmla="*/ 247653 h 352425"/>
              <a:gd name="connsiteX5-323" fmla="*/ 314342 w 352425"/>
              <a:gd name="connsiteY5-324" fmla="*/ 247653 h 352425"/>
              <a:gd name="connsiteX6-325" fmla="*/ 352425 w 352425"/>
              <a:gd name="connsiteY6-326" fmla="*/ 285734 h 352425"/>
              <a:gd name="connsiteX7-327" fmla="*/ 352425 w 352425"/>
              <a:gd name="connsiteY7-328" fmla="*/ 314327 h 352425"/>
              <a:gd name="connsiteX8-329" fmla="*/ 314323 w 352425"/>
              <a:gd name="connsiteY8-330" fmla="*/ 352425 h 352425"/>
              <a:gd name="connsiteX9-331" fmla="*/ 38109 w 352425"/>
              <a:gd name="connsiteY9-332" fmla="*/ 352425 h 352425"/>
              <a:gd name="connsiteX10-333" fmla="*/ 0 w 352425"/>
              <a:gd name="connsiteY10-334" fmla="*/ 314316 h 352425"/>
              <a:gd name="connsiteX11-335" fmla="*/ 0 w 352425"/>
              <a:gd name="connsiteY11-336" fmla="*/ 38113 h 352425"/>
              <a:gd name="connsiteX12-337" fmla="*/ 38113 w 352425"/>
              <a:gd name="connsiteY12-338" fmla="*/ 0 h 352425"/>
              <a:gd name="connsiteX0-339" fmla="*/ 38113 w 352425"/>
              <a:gd name="connsiteY0-340" fmla="*/ 0 h 352425"/>
              <a:gd name="connsiteX1-341" fmla="*/ 62232 w 352425"/>
              <a:gd name="connsiteY1-342" fmla="*/ 0 h 352425"/>
              <a:gd name="connsiteX2-343" fmla="*/ 100328 w 352425"/>
              <a:gd name="connsiteY2-344" fmla="*/ 38098 h 352425"/>
              <a:gd name="connsiteX3-345" fmla="*/ 100328 w 352425"/>
              <a:gd name="connsiteY3-346" fmla="*/ 209562 h 352425"/>
              <a:gd name="connsiteX4-347" fmla="*/ 138416 w 352425"/>
              <a:gd name="connsiteY4-348" fmla="*/ 247653 h 352425"/>
              <a:gd name="connsiteX5-349" fmla="*/ 314342 w 352425"/>
              <a:gd name="connsiteY5-350" fmla="*/ 247653 h 352425"/>
              <a:gd name="connsiteX6-351" fmla="*/ 352425 w 352425"/>
              <a:gd name="connsiteY6-352" fmla="*/ 285734 h 352425"/>
              <a:gd name="connsiteX7-353" fmla="*/ 352425 w 352425"/>
              <a:gd name="connsiteY7-354" fmla="*/ 314327 h 352425"/>
              <a:gd name="connsiteX8-355" fmla="*/ 314323 w 352425"/>
              <a:gd name="connsiteY8-356" fmla="*/ 352425 h 352425"/>
              <a:gd name="connsiteX9-357" fmla="*/ 38109 w 352425"/>
              <a:gd name="connsiteY9-358" fmla="*/ 352425 h 352425"/>
              <a:gd name="connsiteX10-359" fmla="*/ 0 w 352425"/>
              <a:gd name="connsiteY10-360" fmla="*/ 314316 h 352425"/>
              <a:gd name="connsiteX11-361" fmla="*/ 0 w 352425"/>
              <a:gd name="connsiteY11-362" fmla="*/ 38113 h 352425"/>
              <a:gd name="connsiteX12-363" fmla="*/ 38113 w 352425"/>
              <a:gd name="connsiteY12-364" fmla="*/ 0 h 352425"/>
              <a:gd name="connsiteX0-365" fmla="*/ 38113 w 352425"/>
              <a:gd name="connsiteY0-366" fmla="*/ 0 h 352425"/>
              <a:gd name="connsiteX1-367" fmla="*/ 62232 w 352425"/>
              <a:gd name="connsiteY1-368" fmla="*/ 0 h 352425"/>
              <a:gd name="connsiteX2-369" fmla="*/ 100328 w 352425"/>
              <a:gd name="connsiteY2-370" fmla="*/ 38098 h 352425"/>
              <a:gd name="connsiteX3-371" fmla="*/ 100328 w 352425"/>
              <a:gd name="connsiteY3-372" fmla="*/ 209562 h 352425"/>
              <a:gd name="connsiteX4-373" fmla="*/ 138416 w 352425"/>
              <a:gd name="connsiteY4-374" fmla="*/ 247653 h 352425"/>
              <a:gd name="connsiteX5-375" fmla="*/ 314342 w 352425"/>
              <a:gd name="connsiteY5-376" fmla="*/ 247653 h 352425"/>
              <a:gd name="connsiteX6-377" fmla="*/ 352425 w 352425"/>
              <a:gd name="connsiteY6-378" fmla="*/ 285734 h 352425"/>
              <a:gd name="connsiteX7-379" fmla="*/ 352425 w 352425"/>
              <a:gd name="connsiteY7-380" fmla="*/ 314327 h 352425"/>
              <a:gd name="connsiteX8-381" fmla="*/ 314323 w 352425"/>
              <a:gd name="connsiteY8-382" fmla="*/ 352425 h 352425"/>
              <a:gd name="connsiteX9-383" fmla="*/ 38109 w 352425"/>
              <a:gd name="connsiteY9-384" fmla="*/ 352425 h 352425"/>
              <a:gd name="connsiteX10-385" fmla="*/ 0 w 352425"/>
              <a:gd name="connsiteY10-386" fmla="*/ 314316 h 352425"/>
              <a:gd name="connsiteX11-387" fmla="*/ 0 w 352425"/>
              <a:gd name="connsiteY11-388" fmla="*/ 38113 h 352425"/>
              <a:gd name="connsiteX12-389" fmla="*/ 38113 w 352425"/>
              <a:gd name="connsiteY12-390" fmla="*/ 0 h 352425"/>
              <a:gd name="connsiteX0-391" fmla="*/ 38113 w 352425"/>
              <a:gd name="connsiteY0-392" fmla="*/ 0 h 352425"/>
              <a:gd name="connsiteX1-393" fmla="*/ 62232 w 352425"/>
              <a:gd name="connsiteY1-394" fmla="*/ 0 h 352425"/>
              <a:gd name="connsiteX2-395" fmla="*/ 100328 w 352425"/>
              <a:gd name="connsiteY2-396" fmla="*/ 38098 h 352425"/>
              <a:gd name="connsiteX3-397" fmla="*/ 100328 w 352425"/>
              <a:gd name="connsiteY3-398" fmla="*/ 209562 h 352425"/>
              <a:gd name="connsiteX4-399" fmla="*/ 138416 w 352425"/>
              <a:gd name="connsiteY4-400" fmla="*/ 247653 h 352425"/>
              <a:gd name="connsiteX5-401" fmla="*/ 314342 w 352425"/>
              <a:gd name="connsiteY5-402" fmla="*/ 247653 h 352425"/>
              <a:gd name="connsiteX6-403" fmla="*/ 352425 w 352425"/>
              <a:gd name="connsiteY6-404" fmla="*/ 285734 h 352425"/>
              <a:gd name="connsiteX7-405" fmla="*/ 352425 w 352425"/>
              <a:gd name="connsiteY7-406" fmla="*/ 314327 h 352425"/>
              <a:gd name="connsiteX8-407" fmla="*/ 314323 w 352425"/>
              <a:gd name="connsiteY8-408" fmla="*/ 352425 h 352425"/>
              <a:gd name="connsiteX9-409" fmla="*/ 38109 w 352425"/>
              <a:gd name="connsiteY9-410" fmla="*/ 352425 h 352425"/>
              <a:gd name="connsiteX10-411" fmla="*/ 0 w 352425"/>
              <a:gd name="connsiteY10-412" fmla="*/ 314316 h 352425"/>
              <a:gd name="connsiteX11-413" fmla="*/ 0 w 352425"/>
              <a:gd name="connsiteY11-414" fmla="*/ 38113 h 352425"/>
              <a:gd name="connsiteX12-415" fmla="*/ 38113 w 352425"/>
              <a:gd name="connsiteY12-416" fmla="*/ 0 h 352425"/>
              <a:gd name="connsiteX0-417" fmla="*/ 38113 w 352425"/>
              <a:gd name="connsiteY0-418" fmla="*/ 0 h 352425"/>
              <a:gd name="connsiteX1-419" fmla="*/ 62232 w 352425"/>
              <a:gd name="connsiteY1-420" fmla="*/ 0 h 352425"/>
              <a:gd name="connsiteX2-421" fmla="*/ 100328 w 352425"/>
              <a:gd name="connsiteY2-422" fmla="*/ 38098 h 352425"/>
              <a:gd name="connsiteX3-423" fmla="*/ 100328 w 352425"/>
              <a:gd name="connsiteY3-424" fmla="*/ 209562 h 352425"/>
              <a:gd name="connsiteX4-425" fmla="*/ 138416 w 352425"/>
              <a:gd name="connsiteY4-426" fmla="*/ 247653 h 352425"/>
              <a:gd name="connsiteX5-427" fmla="*/ 314342 w 352425"/>
              <a:gd name="connsiteY5-428" fmla="*/ 247653 h 352425"/>
              <a:gd name="connsiteX6-429" fmla="*/ 352425 w 352425"/>
              <a:gd name="connsiteY6-430" fmla="*/ 285734 h 352425"/>
              <a:gd name="connsiteX7-431" fmla="*/ 352425 w 352425"/>
              <a:gd name="connsiteY7-432" fmla="*/ 314327 h 352425"/>
              <a:gd name="connsiteX8-433" fmla="*/ 314323 w 352425"/>
              <a:gd name="connsiteY8-434" fmla="*/ 352425 h 352425"/>
              <a:gd name="connsiteX9-435" fmla="*/ 38109 w 352425"/>
              <a:gd name="connsiteY9-436" fmla="*/ 352425 h 352425"/>
              <a:gd name="connsiteX10-437" fmla="*/ 0 w 352425"/>
              <a:gd name="connsiteY10-438" fmla="*/ 314316 h 352425"/>
              <a:gd name="connsiteX11-439" fmla="*/ 0 w 352425"/>
              <a:gd name="connsiteY11-440" fmla="*/ 38113 h 352425"/>
              <a:gd name="connsiteX12-441" fmla="*/ 38113 w 352425"/>
              <a:gd name="connsiteY12-442" fmla="*/ 0 h 352425"/>
              <a:gd name="connsiteX0-443" fmla="*/ 38113 w 352425"/>
              <a:gd name="connsiteY0-444" fmla="*/ 0 h 352425"/>
              <a:gd name="connsiteX1-445" fmla="*/ 62232 w 352425"/>
              <a:gd name="connsiteY1-446" fmla="*/ 0 h 352425"/>
              <a:gd name="connsiteX2-447" fmla="*/ 100328 w 352425"/>
              <a:gd name="connsiteY2-448" fmla="*/ 38098 h 352425"/>
              <a:gd name="connsiteX3-449" fmla="*/ 100328 w 352425"/>
              <a:gd name="connsiteY3-450" fmla="*/ 209562 h 352425"/>
              <a:gd name="connsiteX4-451" fmla="*/ 138416 w 352425"/>
              <a:gd name="connsiteY4-452" fmla="*/ 247653 h 352425"/>
              <a:gd name="connsiteX5-453" fmla="*/ 314342 w 352425"/>
              <a:gd name="connsiteY5-454" fmla="*/ 247653 h 352425"/>
              <a:gd name="connsiteX6-455" fmla="*/ 352425 w 352425"/>
              <a:gd name="connsiteY6-456" fmla="*/ 285734 h 352425"/>
              <a:gd name="connsiteX7-457" fmla="*/ 352425 w 352425"/>
              <a:gd name="connsiteY7-458" fmla="*/ 314327 h 352425"/>
              <a:gd name="connsiteX8-459" fmla="*/ 314323 w 352425"/>
              <a:gd name="connsiteY8-460" fmla="*/ 352425 h 352425"/>
              <a:gd name="connsiteX9-461" fmla="*/ 38109 w 352425"/>
              <a:gd name="connsiteY9-462" fmla="*/ 352425 h 352425"/>
              <a:gd name="connsiteX10-463" fmla="*/ 0 w 352425"/>
              <a:gd name="connsiteY10-464" fmla="*/ 314316 h 352425"/>
              <a:gd name="connsiteX11-465" fmla="*/ 0 w 352425"/>
              <a:gd name="connsiteY11-466" fmla="*/ 38113 h 352425"/>
              <a:gd name="connsiteX12-467" fmla="*/ 38113 w 352425"/>
              <a:gd name="connsiteY12-468" fmla="*/ 0 h 352425"/>
              <a:gd name="connsiteX0-469" fmla="*/ 38113 w 352425"/>
              <a:gd name="connsiteY0-470" fmla="*/ 0 h 352425"/>
              <a:gd name="connsiteX1-471" fmla="*/ 62232 w 352425"/>
              <a:gd name="connsiteY1-472" fmla="*/ 0 h 352425"/>
              <a:gd name="connsiteX2-473" fmla="*/ 100328 w 352425"/>
              <a:gd name="connsiteY2-474" fmla="*/ 38098 h 352425"/>
              <a:gd name="connsiteX3-475" fmla="*/ 100328 w 352425"/>
              <a:gd name="connsiteY3-476" fmla="*/ 209562 h 352425"/>
              <a:gd name="connsiteX4-477" fmla="*/ 138416 w 352425"/>
              <a:gd name="connsiteY4-478" fmla="*/ 247653 h 352425"/>
              <a:gd name="connsiteX5-479" fmla="*/ 314342 w 352425"/>
              <a:gd name="connsiteY5-480" fmla="*/ 247653 h 352425"/>
              <a:gd name="connsiteX6-481" fmla="*/ 352425 w 352425"/>
              <a:gd name="connsiteY6-482" fmla="*/ 285734 h 352425"/>
              <a:gd name="connsiteX7-483" fmla="*/ 352425 w 352425"/>
              <a:gd name="connsiteY7-484" fmla="*/ 314327 h 352425"/>
              <a:gd name="connsiteX8-485" fmla="*/ 314323 w 352425"/>
              <a:gd name="connsiteY8-486" fmla="*/ 352425 h 352425"/>
              <a:gd name="connsiteX9-487" fmla="*/ 38109 w 352425"/>
              <a:gd name="connsiteY9-488" fmla="*/ 352425 h 352425"/>
              <a:gd name="connsiteX10-489" fmla="*/ 0 w 352425"/>
              <a:gd name="connsiteY10-490" fmla="*/ 314316 h 352425"/>
              <a:gd name="connsiteX11-491" fmla="*/ 0 w 352425"/>
              <a:gd name="connsiteY11-492" fmla="*/ 38113 h 352425"/>
              <a:gd name="connsiteX12-493" fmla="*/ 38113 w 352425"/>
              <a:gd name="connsiteY12-494" fmla="*/ 0 h 352425"/>
              <a:gd name="connsiteX0-495" fmla="*/ 38113 w 352425"/>
              <a:gd name="connsiteY0-496" fmla="*/ 0 h 352425"/>
              <a:gd name="connsiteX1-497" fmla="*/ 62232 w 352425"/>
              <a:gd name="connsiteY1-498" fmla="*/ 0 h 352425"/>
              <a:gd name="connsiteX2-499" fmla="*/ 100328 w 352425"/>
              <a:gd name="connsiteY2-500" fmla="*/ 38098 h 352425"/>
              <a:gd name="connsiteX3-501" fmla="*/ 100328 w 352425"/>
              <a:gd name="connsiteY3-502" fmla="*/ 209562 h 352425"/>
              <a:gd name="connsiteX4-503" fmla="*/ 138416 w 352425"/>
              <a:gd name="connsiteY4-504" fmla="*/ 247653 h 352425"/>
              <a:gd name="connsiteX5-505" fmla="*/ 314342 w 352425"/>
              <a:gd name="connsiteY5-506" fmla="*/ 247653 h 352425"/>
              <a:gd name="connsiteX6-507" fmla="*/ 352425 w 352425"/>
              <a:gd name="connsiteY6-508" fmla="*/ 285734 h 352425"/>
              <a:gd name="connsiteX7-509" fmla="*/ 352425 w 352425"/>
              <a:gd name="connsiteY7-510" fmla="*/ 314327 h 352425"/>
              <a:gd name="connsiteX8-511" fmla="*/ 314323 w 352425"/>
              <a:gd name="connsiteY8-512" fmla="*/ 352425 h 352425"/>
              <a:gd name="connsiteX9-513" fmla="*/ 38109 w 352425"/>
              <a:gd name="connsiteY9-514" fmla="*/ 352425 h 352425"/>
              <a:gd name="connsiteX10-515" fmla="*/ 0 w 352425"/>
              <a:gd name="connsiteY10-516" fmla="*/ 314316 h 352425"/>
              <a:gd name="connsiteX11-517" fmla="*/ 0 w 352425"/>
              <a:gd name="connsiteY11-518" fmla="*/ 38113 h 352425"/>
              <a:gd name="connsiteX12-519" fmla="*/ 38113 w 352425"/>
              <a:gd name="connsiteY12-520" fmla="*/ 0 h 352425"/>
              <a:gd name="connsiteX0-521" fmla="*/ 38113 w 352425"/>
              <a:gd name="connsiteY0-522" fmla="*/ 0 h 352425"/>
              <a:gd name="connsiteX1-523" fmla="*/ 62232 w 352425"/>
              <a:gd name="connsiteY1-524" fmla="*/ 0 h 352425"/>
              <a:gd name="connsiteX2-525" fmla="*/ 100328 w 352425"/>
              <a:gd name="connsiteY2-526" fmla="*/ 38098 h 352425"/>
              <a:gd name="connsiteX3-527" fmla="*/ 100328 w 352425"/>
              <a:gd name="connsiteY3-528" fmla="*/ 209562 h 352425"/>
              <a:gd name="connsiteX4-529" fmla="*/ 138416 w 352425"/>
              <a:gd name="connsiteY4-530" fmla="*/ 247653 h 352425"/>
              <a:gd name="connsiteX5-531" fmla="*/ 314342 w 352425"/>
              <a:gd name="connsiteY5-532" fmla="*/ 247653 h 352425"/>
              <a:gd name="connsiteX6-533" fmla="*/ 352425 w 352425"/>
              <a:gd name="connsiteY6-534" fmla="*/ 285734 h 352425"/>
              <a:gd name="connsiteX7-535" fmla="*/ 352425 w 352425"/>
              <a:gd name="connsiteY7-536" fmla="*/ 314327 h 352425"/>
              <a:gd name="connsiteX8-537" fmla="*/ 314323 w 352425"/>
              <a:gd name="connsiteY8-538" fmla="*/ 352425 h 352425"/>
              <a:gd name="connsiteX9-539" fmla="*/ 38109 w 352425"/>
              <a:gd name="connsiteY9-540" fmla="*/ 352425 h 352425"/>
              <a:gd name="connsiteX10-541" fmla="*/ 0 w 352425"/>
              <a:gd name="connsiteY10-542" fmla="*/ 314316 h 352425"/>
              <a:gd name="connsiteX11-543" fmla="*/ 0 w 352425"/>
              <a:gd name="connsiteY11-544" fmla="*/ 38113 h 352425"/>
              <a:gd name="connsiteX12-545" fmla="*/ 38113 w 352425"/>
              <a:gd name="connsiteY12-546" fmla="*/ 0 h 352425"/>
              <a:gd name="connsiteX0-547" fmla="*/ 38113 w 352425"/>
              <a:gd name="connsiteY0-548" fmla="*/ 0 h 352425"/>
              <a:gd name="connsiteX1-549" fmla="*/ 62232 w 352425"/>
              <a:gd name="connsiteY1-550" fmla="*/ 0 h 352425"/>
              <a:gd name="connsiteX2-551" fmla="*/ 100328 w 352425"/>
              <a:gd name="connsiteY2-552" fmla="*/ 38098 h 352425"/>
              <a:gd name="connsiteX3-553" fmla="*/ 100328 w 352425"/>
              <a:gd name="connsiteY3-554" fmla="*/ 209562 h 352425"/>
              <a:gd name="connsiteX4-555" fmla="*/ 138416 w 352425"/>
              <a:gd name="connsiteY4-556" fmla="*/ 247653 h 352425"/>
              <a:gd name="connsiteX5-557" fmla="*/ 314342 w 352425"/>
              <a:gd name="connsiteY5-558" fmla="*/ 247653 h 352425"/>
              <a:gd name="connsiteX6-559" fmla="*/ 352425 w 352425"/>
              <a:gd name="connsiteY6-560" fmla="*/ 285734 h 352425"/>
              <a:gd name="connsiteX7-561" fmla="*/ 352425 w 352425"/>
              <a:gd name="connsiteY7-562" fmla="*/ 314327 h 352425"/>
              <a:gd name="connsiteX8-563" fmla="*/ 314323 w 352425"/>
              <a:gd name="connsiteY8-564" fmla="*/ 352425 h 352425"/>
              <a:gd name="connsiteX9-565" fmla="*/ 38109 w 352425"/>
              <a:gd name="connsiteY9-566" fmla="*/ 352425 h 352425"/>
              <a:gd name="connsiteX10-567" fmla="*/ 0 w 352425"/>
              <a:gd name="connsiteY10-568" fmla="*/ 314316 h 352425"/>
              <a:gd name="connsiteX11-569" fmla="*/ 0 w 352425"/>
              <a:gd name="connsiteY11-570" fmla="*/ 38113 h 352425"/>
              <a:gd name="connsiteX12-571" fmla="*/ 38113 w 352425"/>
              <a:gd name="connsiteY12-572" fmla="*/ 0 h 352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2425" h="352425">
                <a:moveTo>
                  <a:pt x="38113" y="0"/>
                </a:moveTo>
                <a:cubicBezTo>
                  <a:pt x="38113" y="0"/>
                  <a:pt x="62233" y="1"/>
                  <a:pt x="62232" y="0"/>
                </a:cubicBezTo>
                <a:cubicBezTo>
                  <a:pt x="84551" y="1"/>
                  <a:pt x="100329" y="15781"/>
                  <a:pt x="100328" y="38098"/>
                </a:cubicBezTo>
                <a:cubicBezTo>
                  <a:pt x="100329" y="38099"/>
                  <a:pt x="100329" y="209563"/>
                  <a:pt x="100328" y="209562"/>
                </a:cubicBezTo>
                <a:cubicBezTo>
                  <a:pt x="100329" y="231876"/>
                  <a:pt x="116104" y="247654"/>
                  <a:pt x="138416" y="247653"/>
                </a:cubicBezTo>
                <a:cubicBezTo>
                  <a:pt x="138417" y="247654"/>
                  <a:pt x="314343" y="247654"/>
                  <a:pt x="314342" y="247653"/>
                </a:cubicBezTo>
                <a:cubicBezTo>
                  <a:pt x="336652" y="247654"/>
                  <a:pt x="352426" y="263426"/>
                  <a:pt x="352425" y="285734"/>
                </a:cubicBezTo>
                <a:cubicBezTo>
                  <a:pt x="352426" y="285735"/>
                  <a:pt x="352426" y="314328"/>
                  <a:pt x="352425" y="314327"/>
                </a:cubicBezTo>
                <a:cubicBezTo>
                  <a:pt x="352426" y="336646"/>
                  <a:pt x="336644" y="352426"/>
                  <a:pt x="314323" y="352425"/>
                </a:cubicBezTo>
                <a:cubicBezTo>
                  <a:pt x="314324" y="352426"/>
                  <a:pt x="38110" y="352426"/>
                  <a:pt x="38109" y="352425"/>
                </a:cubicBezTo>
                <a:cubicBezTo>
                  <a:pt x="15787" y="352426"/>
                  <a:pt x="1" y="336640"/>
                  <a:pt x="0" y="314316"/>
                </a:cubicBezTo>
                <a:cubicBezTo>
                  <a:pt x="1" y="314317"/>
                  <a:pt x="1" y="38114"/>
                  <a:pt x="0" y="38113"/>
                </a:cubicBezTo>
                <a:cubicBezTo>
                  <a:pt x="1" y="15790"/>
                  <a:pt x="15788" y="0"/>
                  <a:pt x="38113" y="0"/>
                </a:cubicBezTo>
                <a:close/>
              </a:path>
            </a:pathLst>
          </a:custGeom>
          <a:gradFill>
            <a:gsLst>
              <a:gs pos="88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>
            <a:noFill/>
          </a:ln>
          <a:effectLst>
            <a:outerShdw blurRad="1016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14"/>
          <p:cNvSpPr/>
          <p:nvPr>
            <p:custDataLst>
              <p:tags r:id="rId5"/>
            </p:custDataLst>
          </p:nvPr>
        </p:nvSpPr>
        <p:spPr>
          <a:xfrm flipH="1">
            <a:off x="11196789" y="6080862"/>
            <a:ext cx="352425" cy="352425"/>
          </a:xfrm>
          <a:custGeom>
            <a:avLst/>
            <a:gdLst>
              <a:gd name="connsiteX0" fmla="*/ 38113 w 352425"/>
              <a:gd name="connsiteY0" fmla="*/ 0 h 352425"/>
              <a:gd name="connsiteX1" fmla="*/ 62232 w 352425"/>
              <a:gd name="connsiteY1" fmla="*/ 0 h 352425"/>
              <a:gd name="connsiteX2" fmla="*/ 100328 w 352425"/>
              <a:gd name="connsiteY2" fmla="*/ 38098 h 352425"/>
              <a:gd name="connsiteX3" fmla="*/ 100328 w 352425"/>
              <a:gd name="connsiteY3" fmla="*/ 209562 h 352425"/>
              <a:gd name="connsiteX4" fmla="*/ 138416 w 352425"/>
              <a:gd name="connsiteY4" fmla="*/ 247653 h 352425"/>
              <a:gd name="connsiteX5" fmla="*/ 314342 w 352425"/>
              <a:gd name="connsiteY5" fmla="*/ 247653 h 352425"/>
              <a:gd name="connsiteX6" fmla="*/ 352425 w 352425"/>
              <a:gd name="connsiteY6" fmla="*/ 285734 h 352425"/>
              <a:gd name="connsiteX7" fmla="*/ 352425 w 352425"/>
              <a:gd name="connsiteY7" fmla="*/ 314327 h 352425"/>
              <a:gd name="connsiteX8" fmla="*/ 314323 w 352425"/>
              <a:gd name="connsiteY8" fmla="*/ 352425 h 352425"/>
              <a:gd name="connsiteX9" fmla="*/ 38109 w 352425"/>
              <a:gd name="connsiteY9" fmla="*/ 352425 h 352425"/>
              <a:gd name="connsiteX10" fmla="*/ 0 w 352425"/>
              <a:gd name="connsiteY10" fmla="*/ 314316 h 352425"/>
              <a:gd name="connsiteX11" fmla="*/ 0 w 352425"/>
              <a:gd name="connsiteY11" fmla="*/ 38113 h 352425"/>
              <a:gd name="connsiteX12" fmla="*/ 38113 w 352425"/>
              <a:gd name="connsiteY12" fmla="*/ 0 h 352425"/>
              <a:gd name="connsiteX0-1" fmla="*/ 38113 w 352425"/>
              <a:gd name="connsiteY0-2" fmla="*/ 0 h 352425"/>
              <a:gd name="connsiteX1-3" fmla="*/ 62232 w 352425"/>
              <a:gd name="connsiteY1-4" fmla="*/ 0 h 352425"/>
              <a:gd name="connsiteX2-5" fmla="*/ 100328 w 352425"/>
              <a:gd name="connsiteY2-6" fmla="*/ 38098 h 352425"/>
              <a:gd name="connsiteX3-7" fmla="*/ 100328 w 352425"/>
              <a:gd name="connsiteY3-8" fmla="*/ 209562 h 352425"/>
              <a:gd name="connsiteX4-9" fmla="*/ 138416 w 352425"/>
              <a:gd name="connsiteY4-10" fmla="*/ 247653 h 352425"/>
              <a:gd name="connsiteX5-11" fmla="*/ 314342 w 352425"/>
              <a:gd name="connsiteY5-12" fmla="*/ 247653 h 352425"/>
              <a:gd name="connsiteX6-13" fmla="*/ 352425 w 352425"/>
              <a:gd name="connsiteY6-14" fmla="*/ 285734 h 352425"/>
              <a:gd name="connsiteX7-15" fmla="*/ 352425 w 352425"/>
              <a:gd name="connsiteY7-16" fmla="*/ 314327 h 352425"/>
              <a:gd name="connsiteX8-17" fmla="*/ 314323 w 352425"/>
              <a:gd name="connsiteY8-18" fmla="*/ 352425 h 352425"/>
              <a:gd name="connsiteX9-19" fmla="*/ 38109 w 352425"/>
              <a:gd name="connsiteY9-20" fmla="*/ 352425 h 352425"/>
              <a:gd name="connsiteX10-21" fmla="*/ 0 w 352425"/>
              <a:gd name="connsiteY10-22" fmla="*/ 314316 h 352425"/>
              <a:gd name="connsiteX11-23" fmla="*/ 0 w 352425"/>
              <a:gd name="connsiteY11-24" fmla="*/ 38113 h 352425"/>
              <a:gd name="connsiteX12-25" fmla="*/ 38113 w 352425"/>
              <a:gd name="connsiteY12-26" fmla="*/ 0 h 352425"/>
              <a:gd name="connsiteX0-27" fmla="*/ 38113 w 352425"/>
              <a:gd name="connsiteY0-28" fmla="*/ 0 h 352425"/>
              <a:gd name="connsiteX1-29" fmla="*/ 62232 w 352425"/>
              <a:gd name="connsiteY1-30" fmla="*/ 0 h 352425"/>
              <a:gd name="connsiteX2-31" fmla="*/ 100328 w 352425"/>
              <a:gd name="connsiteY2-32" fmla="*/ 38098 h 352425"/>
              <a:gd name="connsiteX3-33" fmla="*/ 100328 w 352425"/>
              <a:gd name="connsiteY3-34" fmla="*/ 209562 h 352425"/>
              <a:gd name="connsiteX4-35" fmla="*/ 138416 w 352425"/>
              <a:gd name="connsiteY4-36" fmla="*/ 247653 h 352425"/>
              <a:gd name="connsiteX5-37" fmla="*/ 314342 w 352425"/>
              <a:gd name="connsiteY5-38" fmla="*/ 247653 h 352425"/>
              <a:gd name="connsiteX6-39" fmla="*/ 352425 w 352425"/>
              <a:gd name="connsiteY6-40" fmla="*/ 285734 h 352425"/>
              <a:gd name="connsiteX7-41" fmla="*/ 352425 w 352425"/>
              <a:gd name="connsiteY7-42" fmla="*/ 314327 h 352425"/>
              <a:gd name="connsiteX8-43" fmla="*/ 314323 w 352425"/>
              <a:gd name="connsiteY8-44" fmla="*/ 352425 h 352425"/>
              <a:gd name="connsiteX9-45" fmla="*/ 38109 w 352425"/>
              <a:gd name="connsiteY9-46" fmla="*/ 352425 h 352425"/>
              <a:gd name="connsiteX10-47" fmla="*/ 0 w 352425"/>
              <a:gd name="connsiteY10-48" fmla="*/ 314316 h 352425"/>
              <a:gd name="connsiteX11-49" fmla="*/ 0 w 352425"/>
              <a:gd name="connsiteY11-50" fmla="*/ 38113 h 352425"/>
              <a:gd name="connsiteX12-51" fmla="*/ 38113 w 352425"/>
              <a:gd name="connsiteY12-52" fmla="*/ 0 h 352425"/>
              <a:gd name="connsiteX0-53" fmla="*/ 38113 w 352425"/>
              <a:gd name="connsiteY0-54" fmla="*/ 0 h 352425"/>
              <a:gd name="connsiteX1-55" fmla="*/ 62232 w 352425"/>
              <a:gd name="connsiteY1-56" fmla="*/ 0 h 352425"/>
              <a:gd name="connsiteX2-57" fmla="*/ 100328 w 352425"/>
              <a:gd name="connsiteY2-58" fmla="*/ 38098 h 352425"/>
              <a:gd name="connsiteX3-59" fmla="*/ 100328 w 352425"/>
              <a:gd name="connsiteY3-60" fmla="*/ 209562 h 352425"/>
              <a:gd name="connsiteX4-61" fmla="*/ 138416 w 352425"/>
              <a:gd name="connsiteY4-62" fmla="*/ 247653 h 352425"/>
              <a:gd name="connsiteX5-63" fmla="*/ 314342 w 352425"/>
              <a:gd name="connsiteY5-64" fmla="*/ 247653 h 352425"/>
              <a:gd name="connsiteX6-65" fmla="*/ 352425 w 352425"/>
              <a:gd name="connsiteY6-66" fmla="*/ 285734 h 352425"/>
              <a:gd name="connsiteX7-67" fmla="*/ 352425 w 352425"/>
              <a:gd name="connsiteY7-68" fmla="*/ 314327 h 352425"/>
              <a:gd name="connsiteX8-69" fmla="*/ 314323 w 352425"/>
              <a:gd name="connsiteY8-70" fmla="*/ 352425 h 352425"/>
              <a:gd name="connsiteX9-71" fmla="*/ 38109 w 352425"/>
              <a:gd name="connsiteY9-72" fmla="*/ 352425 h 352425"/>
              <a:gd name="connsiteX10-73" fmla="*/ 0 w 352425"/>
              <a:gd name="connsiteY10-74" fmla="*/ 314316 h 352425"/>
              <a:gd name="connsiteX11-75" fmla="*/ 0 w 352425"/>
              <a:gd name="connsiteY11-76" fmla="*/ 38113 h 352425"/>
              <a:gd name="connsiteX12-77" fmla="*/ 38113 w 352425"/>
              <a:gd name="connsiteY12-78" fmla="*/ 0 h 352425"/>
              <a:gd name="connsiteX0-79" fmla="*/ 38113 w 352425"/>
              <a:gd name="connsiteY0-80" fmla="*/ 0 h 352425"/>
              <a:gd name="connsiteX1-81" fmla="*/ 62232 w 352425"/>
              <a:gd name="connsiteY1-82" fmla="*/ 0 h 352425"/>
              <a:gd name="connsiteX2-83" fmla="*/ 100328 w 352425"/>
              <a:gd name="connsiteY2-84" fmla="*/ 38098 h 352425"/>
              <a:gd name="connsiteX3-85" fmla="*/ 100328 w 352425"/>
              <a:gd name="connsiteY3-86" fmla="*/ 209562 h 352425"/>
              <a:gd name="connsiteX4-87" fmla="*/ 138416 w 352425"/>
              <a:gd name="connsiteY4-88" fmla="*/ 247653 h 352425"/>
              <a:gd name="connsiteX5-89" fmla="*/ 314342 w 352425"/>
              <a:gd name="connsiteY5-90" fmla="*/ 247653 h 352425"/>
              <a:gd name="connsiteX6-91" fmla="*/ 352425 w 352425"/>
              <a:gd name="connsiteY6-92" fmla="*/ 285734 h 352425"/>
              <a:gd name="connsiteX7-93" fmla="*/ 352425 w 352425"/>
              <a:gd name="connsiteY7-94" fmla="*/ 314327 h 352425"/>
              <a:gd name="connsiteX8-95" fmla="*/ 314323 w 352425"/>
              <a:gd name="connsiteY8-96" fmla="*/ 352425 h 352425"/>
              <a:gd name="connsiteX9-97" fmla="*/ 38109 w 352425"/>
              <a:gd name="connsiteY9-98" fmla="*/ 352425 h 352425"/>
              <a:gd name="connsiteX10-99" fmla="*/ 0 w 352425"/>
              <a:gd name="connsiteY10-100" fmla="*/ 314316 h 352425"/>
              <a:gd name="connsiteX11-101" fmla="*/ 0 w 352425"/>
              <a:gd name="connsiteY11-102" fmla="*/ 38113 h 352425"/>
              <a:gd name="connsiteX12-103" fmla="*/ 38113 w 352425"/>
              <a:gd name="connsiteY12-104" fmla="*/ 0 h 352425"/>
              <a:gd name="connsiteX0-105" fmla="*/ 38113 w 352425"/>
              <a:gd name="connsiteY0-106" fmla="*/ 0 h 352425"/>
              <a:gd name="connsiteX1-107" fmla="*/ 62232 w 352425"/>
              <a:gd name="connsiteY1-108" fmla="*/ 0 h 352425"/>
              <a:gd name="connsiteX2-109" fmla="*/ 100328 w 352425"/>
              <a:gd name="connsiteY2-110" fmla="*/ 38098 h 352425"/>
              <a:gd name="connsiteX3-111" fmla="*/ 100328 w 352425"/>
              <a:gd name="connsiteY3-112" fmla="*/ 209562 h 352425"/>
              <a:gd name="connsiteX4-113" fmla="*/ 138416 w 352425"/>
              <a:gd name="connsiteY4-114" fmla="*/ 247653 h 352425"/>
              <a:gd name="connsiteX5-115" fmla="*/ 314342 w 352425"/>
              <a:gd name="connsiteY5-116" fmla="*/ 247653 h 352425"/>
              <a:gd name="connsiteX6-117" fmla="*/ 352425 w 352425"/>
              <a:gd name="connsiteY6-118" fmla="*/ 285734 h 352425"/>
              <a:gd name="connsiteX7-119" fmla="*/ 352425 w 352425"/>
              <a:gd name="connsiteY7-120" fmla="*/ 314327 h 352425"/>
              <a:gd name="connsiteX8-121" fmla="*/ 314323 w 352425"/>
              <a:gd name="connsiteY8-122" fmla="*/ 352425 h 352425"/>
              <a:gd name="connsiteX9-123" fmla="*/ 38109 w 352425"/>
              <a:gd name="connsiteY9-124" fmla="*/ 352425 h 352425"/>
              <a:gd name="connsiteX10-125" fmla="*/ 0 w 352425"/>
              <a:gd name="connsiteY10-126" fmla="*/ 314316 h 352425"/>
              <a:gd name="connsiteX11-127" fmla="*/ 0 w 352425"/>
              <a:gd name="connsiteY11-128" fmla="*/ 38113 h 352425"/>
              <a:gd name="connsiteX12-129" fmla="*/ 38113 w 352425"/>
              <a:gd name="connsiteY12-130" fmla="*/ 0 h 352425"/>
              <a:gd name="connsiteX0-131" fmla="*/ 38113 w 352425"/>
              <a:gd name="connsiteY0-132" fmla="*/ 0 h 352425"/>
              <a:gd name="connsiteX1-133" fmla="*/ 62232 w 352425"/>
              <a:gd name="connsiteY1-134" fmla="*/ 0 h 352425"/>
              <a:gd name="connsiteX2-135" fmla="*/ 100328 w 352425"/>
              <a:gd name="connsiteY2-136" fmla="*/ 38098 h 352425"/>
              <a:gd name="connsiteX3-137" fmla="*/ 100328 w 352425"/>
              <a:gd name="connsiteY3-138" fmla="*/ 209562 h 352425"/>
              <a:gd name="connsiteX4-139" fmla="*/ 138416 w 352425"/>
              <a:gd name="connsiteY4-140" fmla="*/ 247653 h 352425"/>
              <a:gd name="connsiteX5-141" fmla="*/ 314342 w 352425"/>
              <a:gd name="connsiteY5-142" fmla="*/ 247653 h 352425"/>
              <a:gd name="connsiteX6-143" fmla="*/ 352425 w 352425"/>
              <a:gd name="connsiteY6-144" fmla="*/ 285734 h 352425"/>
              <a:gd name="connsiteX7-145" fmla="*/ 352425 w 352425"/>
              <a:gd name="connsiteY7-146" fmla="*/ 314327 h 352425"/>
              <a:gd name="connsiteX8-147" fmla="*/ 314323 w 352425"/>
              <a:gd name="connsiteY8-148" fmla="*/ 352425 h 352425"/>
              <a:gd name="connsiteX9-149" fmla="*/ 38109 w 352425"/>
              <a:gd name="connsiteY9-150" fmla="*/ 352425 h 352425"/>
              <a:gd name="connsiteX10-151" fmla="*/ 0 w 352425"/>
              <a:gd name="connsiteY10-152" fmla="*/ 314316 h 352425"/>
              <a:gd name="connsiteX11-153" fmla="*/ 0 w 352425"/>
              <a:gd name="connsiteY11-154" fmla="*/ 38113 h 352425"/>
              <a:gd name="connsiteX12-155" fmla="*/ 38113 w 352425"/>
              <a:gd name="connsiteY12-156" fmla="*/ 0 h 352425"/>
              <a:gd name="connsiteX0-157" fmla="*/ 38113 w 352425"/>
              <a:gd name="connsiteY0-158" fmla="*/ 0 h 352425"/>
              <a:gd name="connsiteX1-159" fmla="*/ 62232 w 352425"/>
              <a:gd name="connsiteY1-160" fmla="*/ 0 h 352425"/>
              <a:gd name="connsiteX2-161" fmla="*/ 100328 w 352425"/>
              <a:gd name="connsiteY2-162" fmla="*/ 38098 h 352425"/>
              <a:gd name="connsiteX3-163" fmla="*/ 100328 w 352425"/>
              <a:gd name="connsiteY3-164" fmla="*/ 209562 h 352425"/>
              <a:gd name="connsiteX4-165" fmla="*/ 138416 w 352425"/>
              <a:gd name="connsiteY4-166" fmla="*/ 247653 h 352425"/>
              <a:gd name="connsiteX5-167" fmla="*/ 314342 w 352425"/>
              <a:gd name="connsiteY5-168" fmla="*/ 247653 h 352425"/>
              <a:gd name="connsiteX6-169" fmla="*/ 352425 w 352425"/>
              <a:gd name="connsiteY6-170" fmla="*/ 285734 h 352425"/>
              <a:gd name="connsiteX7-171" fmla="*/ 352425 w 352425"/>
              <a:gd name="connsiteY7-172" fmla="*/ 314327 h 352425"/>
              <a:gd name="connsiteX8-173" fmla="*/ 314323 w 352425"/>
              <a:gd name="connsiteY8-174" fmla="*/ 352425 h 352425"/>
              <a:gd name="connsiteX9-175" fmla="*/ 38109 w 352425"/>
              <a:gd name="connsiteY9-176" fmla="*/ 352425 h 352425"/>
              <a:gd name="connsiteX10-177" fmla="*/ 0 w 352425"/>
              <a:gd name="connsiteY10-178" fmla="*/ 314316 h 352425"/>
              <a:gd name="connsiteX11-179" fmla="*/ 0 w 352425"/>
              <a:gd name="connsiteY11-180" fmla="*/ 38113 h 352425"/>
              <a:gd name="connsiteX12-181" fmla="*/ 38113 w 352425"/>
              <a:gd name="connsiteY12-182" fmla="*/ 0 h 352425"/>
              <a:gd name="connsiteX0-183" fmla="*/ 38113 w 352425"/>
              <a:gd name="connsiteY0-184" fmla="*/ 0 h 352425"/>
              <a:gd name="connsiteX1-185" fmla="*/ 62232 w 352425"/>
              <a:gd name="connsiteY1-186" fmla="*/ 0 h 352425"/>
              <a:gd name="connsiteX2-187" fmla="*/ 100328 w 352425"/>
              <a:gd name="connsiteY2-188" fmla="*/ 38098 h 352425"/>
              <a:gd name="connsiteX3-189" fmla="*/ 100328 w 352425"/>
              <a:gd name="connsiteY3-190" fmla="*/ 209562 h 352425"/>
              <a:gd name="connsiteX4-191" fmla="*/ 138416 w 352425"/>
              <a:gd name="connsiteY4-192" fmla="*/ 247653 h 352425"/>
              <a:gd name="connsiteX5-193" fmla="*/ 314342 w 352425"/>
              <a:gd name="connsiteY5-194" fmla="*/ 247653 h 352425"/>
              <a:gd name="connsiteX6-195" fmla="*/ 352425 w 352425"/>
              <a:gd name="connsiteY6-196" fmla="*/ 285734 h 352425"/>
              <a:gd name="connsiteX7-197" fmla="*/ 352425 w 352425"/>
              <a:gd name="connsiteY7-198" fmla="*/ 314327 h 352425"/>
              <a:gd name="connsiteX8-199" fmla="*/ 314323 w 352425"/>
              <a:gd name="connsiteY8-200" fmla="*/ 352425 h 352425"/>
              <a:gd name="connsiteX9-201" fmla="*/ 38109 w 352425"/>
              <a:gd name="connsiteY9-202" fmla="*/ 352425 h 352425"/>
              <a:gd name="connsiteX10-203" fmla="*/ 0 w 352425"/>
              <a:gd name="connsiteY10-204" fmla="*/ 314316 h 352425"/>
              <a:gd name="connsiteX11-205" fmla="*/ 0 w 352425"/>
              <a:gd name="connsiteY11-206" fmla="*/ 38113 h 352425"/>
              <a:gd name="connsiteX12-207" fmla="*/ 38113 w 352425"/>
              <a:gd name="connsiteY12-208" fmla="*/ 0 h 352425"/>
              <a:gd name="connsiteX0-209" fmla="*/ 38113 w 352425"/>
              <a:gd name="connsiteY0-210" fmla="*/ 0 h 352425"/>
              <a:gd name="connsiteX1-211" fmla="*/ 62232 w 352425"/>
              <a:gd name="connsiteY1-212" fmla="*/ 0 h 352425"/>
              <a:gd name="connsiteX2-213" fmla="*/ 100328 w 352425"/>
              <a:gd name="connsiteY2-214" fmla="*/ 38098 h 352425"/>
              <a:gd name="connsiteX3-215" fmla="*/ 100328 w 352425"/>
              <a:gd name="connsiteY3-216" fmla="*/ 209562 h 352425"/>
              <a:gd name="connsiteX4-217" fmla="*/ 138416 w 352425"/>
              <a:gd name="connsiteY4-218" fmla="*/ 247653 h 352425"/>
              <a:gd name="connsiteX5-219" fmla="*/ 314342 w 352425"/>
              <a:gd name="connsiteY5-220" fmla="*/ 247653 h 352425"/>
              <a:gd name="connsiteX6-221" fmla="*/ 352425 w 352425"/>
              <a:gd name="connsiteY6-222" fmla="*/ 285734 h 352425"/>
              <a:gd name="connsiteX7-223" fmla="*/ 352425 w 352425"/>
              <a:gd name="connsiteY7-224" fmla="*/ 314327 h 352425"/>
              <a:gd name="connsiteX8-225" fmla="*/ 314323 w 352425"/>
              <a:gd name="connsiteY8-226" fmla="*/ 352425 h 352425"/>
              <a:gd name="connsiteX9-227" fmla="*/ 38109 w 352425"/>
              <a:gd name="connsiteY9-228" fmla="*/ 352425 h 352425"/>
              <a:gd name="connsiteX10-229" fmla="*/ 0 w 352425"/>
              <a:gd name="connsiteY10-230" fmla="*/ 314316 h 352425"/>
              <a:gd name="connsiteX11-231" fmla="*/ 0 w 352425"/>
              <a:gd name="connsiteY11-232" fmla="*/ 38113 h 352425"/>
              <a:gd name="connsiteX12-233" fmla="*/ 38113 w 352425"/>
              <a:gd name="connsiteY12-234" fmla="*/ 0 h 352425"/>
              <a:gd name="connsiteX0-235" fmla="*/ 38113 w 352425"/>
              <a:gd name="connsiteY0-236" fmla="*/ 0 h 352425"/>
              <a:gd name="connsiteX1-237" fmla="*/ 62232 w 352425"/>
              <a:gd name="connsiteY1-238" fmla="*/ 0 h 352425"/>
              <a:gd name="connsiteX2-239" fmla="*/ 100328 w 352425"/>
              <a:gd name="connsiteY2-240" fmla="*/ 38098 h 352425"/>
              <a:gd name="connsiteX3-241" fmla="*/ 100328 w 352425"/>
              <a:gd name="connsiteY3-242" fmla="*/ 209562 h 352425"/>
              <a:gd name="connsiteX4-243" fmla="*/ 138416 w 352425"/>
              <a:gd name="connsiteY4-244" fmla="*/ 247653 h 352425"/>
              <a:gd name="connsiteX5-245" fmla="*/ 314342 w 352425"/>
              <a:gd name="connsiteY5-246" fmla="*/ 247653 h 352425"/>
              <a:gd name="connsiteX6-247" fmla="*/ 352425 w 352425"/>
              <a:gd name="connsiteY6-248" fmla="*/ 285734 h 352425"/>
              <a:gd name="connsiteX7-249" fmla="*/ 352425 w 352425"/>
              <a:gd name="connsiteY7-250" fmla="*/ 314327 h 352425"/>
              <a:gd name="connsiteX8-251" fmla="*/ 314323 w 352425"/>
              <a:gd name="connsiteY8-252" fmla="*/ 352425 h 352425"/>
              <a:gd name="connsiteX9-253" fmla="*/ 38109 w 352425"/>
              <a:gd name="connsiteY9-254" fmla="*/ 352425 h 352425"/>
              <a:gd name="connsiteX10-255" fmla="*/ 0 w 352425"/>
              <a:gd name="connsiteY10-256" fmla="*/ 314316 h 352425"/>
              <a:gd name="connsiteX11-257" fmla="*/ 0 w 352425"/>
              <a:gd name="connsiteY11-258" fmla="*/ 38113 h 352425"/>
              <a:gd name="connsiteX12-259" fmla="*/ 38113 w 352425"/>
              <a:gd name="connsiteY12-260" fmla="*/ 0 h 352425"/>
              <a:gd name="connsiteX0-261" fmla="*/ 38113 w 352425"/>
              <a:gd name="connsiteY0-262" fmla="*/ 0 h 352425"/>
              <a:gd name="connsiteX1-263" fmla="*/ 62232 w 352425"/>
              <a:gd name="connsiteY1-264" fmla="*/ 0 h 352425"/>
              <a:gd name="connsiteX2-265" fmla="*/ 100328 w 352425"/>
              <a:gd name="connsiteY2-266" fmla="*/ 38098 h 352425"/>
              <a:gd name="connsiteX3-267" fmla="*/ 100328 w 352425"/>
              <a:gd name="connsiteY3-268" fmla="*/ 209562 h 352425"/>
              <a:gd name="connsiteX4-269" fmla="*/ 138416 w 352425"/>
              <a:gd name="connsiteY4-270" fmla="*/ 247653 h 352425"/>
              <a:gd name="connsiteX5-271" fmla="*/ 314342 w 352425"/>
              <a:gd name="connsiteY5-272" fmla="*/ 247653 h 352425"/>
              <a:gd name="connsiteX6-273" fmla="*/ 352425 w 352425"/>
              <a:gd name="connsiteY6-274" fmla="*/ 285734 h 352425"/>
              <a:gd name="connsiteX7-275" fmla="*/ 352425 w 352425"/>
              <a:gd name="connsiteY7-276" fmla="*/ 314327 h 352425"/>
              <a:gd name="connsiteX8-277" fmla="*/ 314323 w 352425"/>
              <a:gd name="connsiteY8-278" fmla="*/ 352425 h 352425"/>
              <a:gd name="connsiteX9-279" fmla="*/ 38109 w 352425"/>
              <a:gd name="connsiteY9-280" fmla="*/ 352425 h 352425"/>
              <a:gd name="connsiteX10-281" fmla="*/ 0 w 352425"/>
              <a:gd name="connsiteY10-282" fmla="*/ 314316 h 352425"/>
              <a:gd name="connsiteX11-283" fmla="*/ 0 w 352425"/>
              <a:gd name="connsiteY11-284" fmla="*/ 38113 h 352425"/>
              <a:gd name="connsiteX12-285" fmla="*/ 38113 w 352425"/>
              <a:gd name="connsiteY12-286" fmla="*/ 0 h 352425"/>
              <a:gd name="connsiteX0-287" fmla="*/ 38113 w 352425"/>
              <a:gd name="connsiteY0-288" fmla="*/ 0 h 352425"/>
              <a:gd name="connsiteX1-289" fmla="*/ 62232 w 352425"/>
              <a:gd name="connsiteY1-290" fmla="*/ 0 h 352425"/>
              <a:gd name="connsiteX2-291" fmla="*/ 100328 w 352425"/>
              <a:gd name="connsiteY2-292" fmla="*/ 38098 h 352425"/>
              <a:gd name="connsiteX3-293" fmla="*/ 100328 w 352425"/>
              <a:gd name="connsiteY3-294" fmla="*/ 209562 h 352425"/>
              <a:gd name="connsiteX4-295" fmla="*/ 138416 w 352425"/>
              <a:gd name="connsiteY4-296" fmla="*/ 247653 h 352425"/>
              <a:gd name="connsiteX5-297" fmla="*/ 314342 w 352425"/>
              <a:gd name="connsiteY5-298" fmla="*/ 247653 h 352425"/>
              <a:gd name="connsiteX6-299" fmla="*/ 352425 w 352425"/>
              <a:gd name="connsiteY6-300" fmla="*/ 285734 h 352425"/>
              <a:gd name="connsiteX7-301" fmla="*/ 352425 w 352425"/>
              <a:gd name="connsiteY7-302" fmla="*/ 314327 h 352425"/>
              <a:gd name="connsiteX8-303" fmla="*/ 314323 w 352425"/>
              <a:gd name="connsiteY8-304" fmla="*/ 352425 h 352425"/>
              <a:gd name="connsiteX9-305" fmla="*/ 38109 w 352425"/>
              <a:gd name="connsiteY9-306" fmla="*/ 352425 h 352425"/>
              <a:gd name="connsiteX10-307" fmla="*/ 0 w 352425"/>
              <a:gd name="connsiteY10-308" fmla="*/ 314316 h 352425"/>
              <a:gd name="connsiteX11-309" fmla="*/ 0 w 352425"/>
              <a:gd name="connsiteY11-310" fmla="*/ 38113 h 352425"/>
              <a:gd name="connsiteX12-311" fmla="*/ 38113 w 352425"/>
              <a:gd name="connsiteY12-312" fmla="*/ 0 h 352425"/>
              <a:gd name="connsiteX0-313" fmla="*/ 38113 w 352425"/>
              <a:gd name="connsiteY0-314" fmla="*/ 0 h 352425"/>
              <a:gd name="connsiteX1-315" fmla="*/ 62232 w 352425"/>
              <a:gd name="connsiteY1-316" fmla="*/ 0 h 352425"/>
              <a:gd name="connsiteX2-317" fmla="*/ 100328 w 352425"/>
              <a:gd name="connsiteY2-318" fmla="*/ 38098 h 352425"/>
              <a:gd name="connsiteX3-319" fmla="*/ 100328 w 352425"/>
              <a:gd name="connsiteY3-320" fmla="*/ 209562 h 352425"/>
              <a:gd name="connsiteX4-321" fmla="*/ 138416 w 352425"/>
              <a:gd name="connsiteY4-322" fmla="*/ 247653 h 352425"/>
              <a:gd name="connsiteX5-323" fmla="*/ 314342 w 352425"/>
              <a:gd name="connsiteY5-324" fmla="*/ 247653 h 352425"/>
              <a:gd name="connsiteX6-325" fmla="*/ 352425 w 352425"/>
              <a:gd name="connsiteY6-326" fmla="*/ 285734 h 352425"/>
              <a:gd name="connsiteX7-327" fmla="*/ 352425 w 352425"/>
              <a:gd name="connsiteY7-328" fmla="*/ 314327 h 352425"/>
              <a:gd name="connsiteX8-329" fmla="*/ 314323 w 352425"/>
              <a:gd name="connsiteY8-330" fmla="*/ 352425 h 352425"/>
              <a:gd name="connsiteX9-331" fmla="*/ 38109 w 352425"/>
              <a:gd name="connsiteY9-332" fmla="*/ 352425 h 352425"/>
              <a:gd name="connsiteX10-333" fmla="*/ 0 w 352425"/>
              <a:gd name="connsiteY10-334" fmla="*/ 314316 h 352425"/>
              <a:gd name="connsiteX11-335" fmla="*/ 0 w 352425"/>
              <a:gd name="connsiteY11-336" fmla="*/ 38113 h 352425"/>
              <a:gd name="connsiteX12-337" fmla="*/ 38113 w 352425"/>
              <a:gd name="connsiteY12-338" fmla="*/ 0 h 352425"/>
              <a:gd name="connsiteX0-339" fmla="*/ 38113 w 352425"/>
              <a:gd name="connsiteY0-340" fmla="*/ 0 h 352425"/>
              <a:gd name="connsiteX1-341" fmla="*/ 62232 w 352425"/>
              <a:gd name="connsiteY1-342" fmla="*/ 0 h 352425"/>
              <a:gd name="connsiteX2-343" fmla="*/ 100328 w 352425"/>
              <a:gd name="connsiteY2-344" fmla="*/ 38098 h 352425"/>
              <a:gd name="connsiteX3-345" fmla="*/ 100328 w 352425"/>
              <a:gd name="connsiteY3-346" fmla="*/ 209562 h 352425"/>
              <a:gd name="connsiteX4-347" fmla="*/ 138416 w 352425"/>
              <a:gd name="connsiteY4-348" fmla="*/ 247653 h 352425"/>
              <a:gd name="connsiteX5-349" fmla="*/ 314342 w 352425"/>
              <a:gd name="connsiteY5-350" fmla="*/ 247653 h 352425"/>
              <a:gd name="connsiteX6-351" fmla="*/ 352425 w 352425"/>
              <a:gd name="connsiteY6-352" fmla="*/ 285734 h 352425"/>
              <a:gd name="connsiteX7-353" fmla="*/ 352425 w 352425"/>
              <a:gd name="connsiteY7-354" fmla="*/ 314327 h 352425"/>
              <a:gd name="connsiteX8-355" fmla="*/ 314323 w 352425"/>
              <a:gd name="connsiteY8-356" fmla="*/ 352425 h 352425"/>
              <a:gd name="connsiteX9-357" fmla="*/ 38109 w 352425"/>
              <a:gd name="connsiteY9-358" fmla="*/ 352425 h 352425"/>
              <a:gd name="connsiteX10-359" fmla="*/ 0 w 352425"/>
              <a:gd name="connsiteY10-360" fmla="*/ 314316 h 352425"/>
              <a:gd name="connsiteX11-361" fmla="*/ 0 w 352425"/>
              <a:gd name="connsiteY11-362" fmla="*/ 38113 h 352425"/>
              <a:gd name="connsiteX12-363" fmla="*/ 38113 w 352425"/>
              <a:gd name="connsiteY12-364" fmla="*/ 0 h 352425"/>
              <a:gd name="connsiteX0-365" fmla="*/ 38113 w 352425"/>
              <a:gd name="connsiteY0-366" fmla="*/ 0 h 352425"/>
              <a:gd name="connsiteX1-367" fmla="*/ 62232 w 352425"/>
              <a:gd name="connsiteY1-368" fmla="*/ 0 h 352425"/>
              <a:gd name="connsiteX2-369" fmla="*/ 100328 w 352425"/>
              <a:gd name="connsiteY2-370" fmla="*/ 38098 h 352425"/>
              <a:gd name="connsiteX3-371" fmla="*/ 100328 w 352425"/>
              <a:gd name="connsiteY3-372" fmla="*/ 209562 h 352425"/>
              <a:gd name="connsiteX4-373" fmla="*/ 138416 w 352425"/>
              <a:gd name="connsiteY4-374" fmla="*/ 247653 h 352425"/>
              <a:gd name="connsiteX5-375" fmla="*/ 314342 w 352425"/>
              <a:gd name="connsiteY5-376" fmla="*/ 247653 h 352425"/>
              <a:gd name="connsiteX6-377" fmla="*/ 352425 w 352425"/>
              <a:gd name="connsiteY6-378" fmla="*/ 285734 h 352425"/>
              <a:gd name="connsiteX7-379" fmla="*/ 352425 w 352425"/>
              <a:gd name="connsiteY7-380" fmla="*/ 314327 h 352425"/>
              <a:gd name="connsiteX8-381" fmla="*/ 314323 w 352425"/>
              <a:gd name="connsiteY8-382" fmla="*/ 352425 h 352425"/>
              <a:gd name="connsiteX9-383" fmla="*/ 38109 w 352425"/>
              <a:gd name="connsiteY9-384" fmla="*/ 352425 h 352425"/>
              <a:gd name="connsiteX10-385" fmla="*/ 0 w 352425"/>
              <a:gd name="connsiteY10-386" fmla="*/ 314316 h 352425"/>
              <a:gd name="connsiteX11-387" fmla="*/ 0 w 352425"/>
              <a:gd name="connsiteY11-388" fmla="*/ 38113 h 352425"/>
              <a:gd name="connsiteX12-389" fmla="*/ 38113 w 352425"/>
              <a:gd name="connsiteY12-390" fmla="*/ 0 h 352425"/>
              <a:gd name="connsiteX0-391" fmla="*/ 38113 w 352425"/>
              <a:gd name="connsiteY0-392" fmla="*/ 0 h 352425"/>
              <a:gd name="connsiteX1-393" fmla="*/ 62232 w 352425"/>
              <a:gd name="connsiteY1-394" fmla="*/ 0 h 352425"/>
              <a:gd name="connsiteX2-395" fmla="*/ 100328 w 352425"/>
              <a:gd name="connsiteY2-396" fmla="*/ 38098 h 352425"/>
              <a:gd name="connsiteX3-397" fmla="*/ 100328 w 352425"/>
              <a:gd name="connsiteY3-398" fmla="*/ 209562 h 352425"/>
              <a:gd name="connsiteX4-399" fmla="*/ 138416 w 352425"/>
              <a:gd name="connsiteY4-400" fmla="*/ 247653 h 352425"/>
              <a:gd name="connsiteX5-401" fmla="*/ 314342 w 352425"/>
              <a:gd name="connsiteY5-402" fmla="*/ 247653 h 352425"/>
              <a:gd name="connsiteX6-403" fmla="*/ 352425 w 352425"/>
              <a:gd name="connsiteY6-404" fmla="*/ 285734 h 352425"/>
              <a:gd name="connsiteX7-405" fmla="*/ 352425 w 352425"/>
              <a:gd name="connsiteY7-406" fmla="*/ 314327 h 352425"/>
              <a:gd name="connsiteX8-407" fmla="*/ 314323 w 352425"/>
              <a:gd name="connsiteY8-408" fmla="*/ 352425 h 352425"/>
              <a:gd name="connsiteX9-409" fmla="*/ 38109 w 352425"/>
              <a:gd name="connsiteY9-410" fmla="*/ 352425 h 352425"/>
              <a:gd name="connsiteX10-411" fmla="*/ 0 w 352425"/>
              <a:gd name="connsiteY10-412" fmla="*/ 314316 h 352425"/>
              <a:gd name="connsiteX11-413" fmla="*/ 0 w 352425"/>
              <a:gd name="connsiteY11-414" fmla="*/ 38113 h 352425"/>
              <a:gd name="connsiteX12-415" fmla="*/ 38113 w 352425"/>
              <a:gd name="connsiteY12-416" fmla="*/ 0 h 352425"/>
              <a:gd name="connsiteX0-417" fmla="*/ 38113 w 352425"/>
              <a:gd name="connsiteY0-418" fmla="*/ 0 h 352425"/>
              <a:gd name="connsiteX1-419" fmla="*/ 62232 w 352425"/>
              <a:gd name="connsiteY1-420" fmla="*/ 0 h 352425"/>
              <a:gd name="connsiteX2-421" fmla="*/ 100328 w 352425"/>
              <a:gd name="connsiteY2-422" fmla="*/ 38098 h 352425"/>
              <a:gd name="connsiteX3-423" fmla="*/ 100328 w 352425"/>
              <a:gd name="connsiteY3-424" fmla="*/ 209562 h 352425"/>
              <a:gd name="connsiteX4-425" fmla="*/ 138416 w 352425"/>
              <a:gd name="connsiteY4-426" fmla="*/ 247653 h 352425"/>
              <a:gd name="connsiteX5-427" fmla="*/ 314342 w 352425"/>
              <a:gd name="connsiteY5-428" fmla="*/ 247653 h 352425"/>
              <a:gd name="connsiteX6-429" fmla="*/ 352425 w 352425"/>
              <a:gd name="connsiteY6-430" fmla="*/ 285734 h 352425"/>
              <a:gd name="connsiteX7-431" fmla="*/ 352425 w 352425"/>
              <a:gd name="connsiteY7-432" fmla="*/ 314327 h 352425"/>
              <a:gd name="connsiteX8-433" fmla="*/ 314323 w 352425"/>
              <a:gd name="connsiteY8-434" fmla="*/ 352425 h 352425"/>
              <a:gd name="connsiteX9-435" fmla="*/ 38109 w 352425"/>
              <a:gd name="connsiteY9-436" fmla="*/ 352425 h 352425"/>
              <a:gd name="connsiteX10-437" fmla="*/ 0 w 352425"/>
              <a:gd name="connsiteY10-438" fmla="*/ 314316 h 352425"/>
              <a:gd name="connsiteX11-439" fmla="*/ 0 w 352425"/>
              <a:gd name="connsiteY11-440" fmla="*/ 38113 h 352425"/>
              <a:gd name="connsiteX12-441" fmla="*/ 38113 w 352425"/>
              <a:gd name="connsiteY12-442" fmla="*/ 0 h 352425"/>
              <a:gd name="connsiteX0-443" fmla="*/ 38113 w 352425"/>
              <a:gd name="connsiteY0-444" fmla="*/ 0 h 352425"/>
              <a:gd name="connsiteX1-445" fmla="*/ 62232 w 352425"/>
              <a:gd name="connsiteY1-446" fmla="*/ 0 h 352425"/>
              <a:gd name="connsiteX2-447" fmla="*/ 100328 w 352425"/>
              <a:gd name="connsiteY2-448" fmla="*/ 38098 h 352425"/>
              <a:gd name="connsiteX3-449" fmla="*/ 100328 w 352425"/>
              <a:gd name="connsiteY3-450" fmla="*/ 209562 h 352425"/>
              <a:gd name="connsiteX4-451" fmla="*/ 138416 w 352425"/>
              <a:gd name="connsiteY4-452" fmla="*/ 247653 h 352425"/>
              <a:gd name="connsiteX5-453" fmla="*/ 314342 w 352425"/>
              <a:gd name="connsiteY5-454" fmla="*/ 247653 h 352425"/>
              <a:gd name="connsiteX6-455" fmla="*/ 352425 w 352425"/>
              <a:gd name="connsiteY6-456" fmla="*/ 285734 h 352425"/>
              <a:gd name="connsiteX7-457" fmla="*/ 352425 w 352425"/>
              <a:gd name="connsiteY7-458" fmla="*/ 314327 h 352425"/>
              <a:gd name="connsiteX8-459" fmla="*/ 314323 w 352425"/>
              <a:gd name="connsiteY8-460" fmla="*/ 352425 h 352425"/>
              <a:gd name="connsiteX9-461" fmla="*/ 38109 w 352425"/>
              <a:gd name="connsiteY9-462" fmla="*/ 352425 h 352425"/>
              <a:gd name="connsiteX10-463" fmla="*/ 0 w 352425"/>
              <a:gd name="connsiteY10-464" fmla="*/ 314316 h 352425"/>
              <a:gd name="connsiteX11-465" fmla="*/ 0 w 352425"/>
              <a:gd name="connsiteY11-466" fmla="*/ 38113 h 352425"/>
              <a:gd name="connsiteX12-467" fmla="*/ 38113 w 352425"/>
              <a:gd name="connsiteY12-468" fmla="*/ 0 h 352425"/>
              <a:gd name="connsiteX0-469" fmla="*/ 38113 w 352425"/>
              <a:gd name="connsiteY0-470" fmla="*/ 0 h 352425"/>
              <a:gd name="connsiteX1-471" fmla="*/ 62232 w 352425"/>
              <a:gd name="connsiteY1-472" fmla="*/ 0 h 352425"/>
              <a:gd name="connsiteX2-473" fmla="*/ 100328 w 352425"/>
              <a:gd name="connsiteY2-474" fmla="*/ 38098 h 352425"/>
              <a:gd name="connsiteX3-475" fmla="*/ 100328 w 352425"/>
              <a:gd name="connsiteY3-476" fmla="*/ 209562 h 352425"/>
              <a:gd name="connsiteX4-477" fmla="*/ 138416 w 352425"/>
              <a:gd name="connsiteY4-478" fmla="*/ 247653 h 352425"/>
              <a:gd name="connsiteX5-479" fmla="*/ 314342 w 352425"/>
              <a:gd name="connsiteY5-480" fmla="*/ 247653 h 352425"/>
              <a:gd name="connsiteX6-481" fmla="*/ 352425 w 352425"/>
              <a:gd name="connsiteY6-482" fmla="*/ 285734 h 352425"/>
              <a:gd name="connsiteX7-483" fmla="*/ 352425 w 352425"/>
              <a:gd name="connsiteY7-484" fmla="*/ 314327 h 352425"/>
              <a:gd name="connsiteX8-485" fmla="*/ 314323 w 352425"/>
              <a:gd name="connsiteY8-486" fmla="*/ 352425 h 352425"/>
              <a:gd name="connsiteX9-487" fmla="*/ 38109 w 352425"/>
              <a:gd name="connsiteY9-488" fmla="*/ 352425 h 352425"/>
              <a:gd name="connsiteX10-489" fmla="*/ 0 w 352425"/>
              <a:gd name="connsiteY10-490" fmla="*/ 314316 h 352425"/>
              <a:gd name="connsiteX11-491" fmla="*/ 0 w 352425"/>
              <a:gd name="connsiteY11-492" fmla="*/ 38113 h 352425"/>
              <a:gd name="connsiteX12-493" fmla="*/ 38113 w 352425"/>
              <a:gd name="connsiteY12-494" fmla="*/ 0 h 352425"/>
              <a:gd name="connsiteX0-495" fmla="*/ 38113 w 352425"/>
              <a:gd name="connsiteY0-496" fmla="*/ 0 h 352425"/>
              <a:gd name="connsiteX1-497" fmla="*/ 62232 w 352425"/>
              <a:gd name="connsiteY1-498" fmla="*/ 0 h 352425"/>
              <a:gd name="connsiteX2-499" fmla="*/ 100328 w 352425"/>
              <a:gd name="connsiteY2-500" fmla="*/ 38098 h 352425"/>
              <a:gd name="connsiteX3-501" fmla="*/ 100328 w 352425"/>
              <a:gd name="connsiteY3-502" fmla="*/ 209562 h 352425"/>
              <a:gd name="connsiteX4-503" fmla="*/ 138416 w 352425"/>
              <a:gd name="connsiteY4-504" fmla="*/ 247653 h 352425"/>
              <a:gd name="connsiteX5-505" fmla="*/ 314342 w 352425"/>
              <a:gd name="connsiteY5-506" fmla="*/ 247653 h 352425"/>
              <a:gd name="connsiteX6-507" fmla="*/ 352425 w 352425"/>
              <a:gd name="connsiteY6-508" fmla="*/ 285734 h 352425"/>
              <a:gd name="connsiteX7-509" fmla="*/ 352425 w 352425"/>
              <a:gd name="connsiteY7-510" fmla="*/ 314327 h 352425"/>
              <a:gd name="connsiteX8-511" fmla="*/ 314323 w 352425"/>
              <a:gd name="connsiteY8-512" fmla="*/ 352425 h 352425"/>
              <a:gd name="connsiteX9-513" fmla="*/ 38109 w 352425"/>
              <a:gd name="connsiteY9-514" fmla="*/ 352425 h 352425"/>
              <a:gd name="connsiteX10-515" fmla="*/ 0 w 352425"/>
              <a:gd name="connsiteY10-516" fmla="*/ 314316 h 352425"/>
              <a:gd name="connsiteX11-517" fmla="*/ 0 w 352425"/>
              <a:gd name="connsiteY11-518" fmla="*/ 38113 h 352425"/>
              <a:gd name="connsiteX12-519" fmla="*/ 38113 w 352425"/>
              <a:gd name="connsiteY12-520" fmla="*/ 0 h 352425"/>
              <a:gd name="connsiteX0-521" fmla="*/ 38113 w 352425"/>
              <a:gd name="connsiteY0-522" fmla="*/ 0 h 352425"/>
              <a:gd name="connsiteX1-523" fmla="*/ 62232 w 352425"/>
              <a:gd name="connsiteY1-524" fmla="*/ 0 h 352425"/>
              <a:gd name="connsiteX2-525" fmla="*/ 100328 w 352425"/>
              <a:gd name="connsiteY2-526" fmla="*/ 38098 h 352425"/>
              <a:gd name="connsiteX3-527" fmla="*/ 100328 w 352425"/>
              <a:gd name="connsiteY3-528" fmla="*/ 209562 h 352425"/>
              <a:gd name="connsiteX4-529" fmla="*/ 138416 w 352425"/>
              <a:gd name="connsiteY4-530" fmla="*/ 247653 h 352425"/>
              <a:gd name="connsiteX5-531" fmla="*/ 314342 w 352425"/>
              <a:gd name="connsiteY5-532" fmla="*/ 247653 h 352425"/>
              <a:gd name="connsiteX6-533" fmla="*/ 352425 w 352425"/>
              <a:gd name="connsiteY6-534" fmla="*/ 285734 h 352425"/>
              <a:gd name="connsiteX7-535" fmla="*/ 352425 w 352425"/>
              <a:gd name="connsiteY7-536" fmla="*/ 314327 h 352425"/>
              <a:gd name="connsiteX8-537" fmla="*/ 314323 w 352425"/>
              <a:gd name="connsiteY8-538" fmla="*/ 352425 h 352425"/>
              <a:gd name="connsiteX9-539" fmla="*/ 38109 w 352425"/>
              <a:gd name="connsiteY9-540" fmla="*/ 352425 h 352425"/>
              <a:gd name="connsiteX10-541" fmla="*/ 0 w 352425"/>
              <a:gd name="connsiteY10-542" fmla="*/ 314316 h 352425"/>
              <a:gd name="connsiteX11-543" fmla="*/ 0 w 352425"/>
              <a:gd name="connsiteY11-544" fmla="*/ 38113 h 352425"/>
              <a:gd name="connsiteX12-545" fmla="*/ 38113 w 352425"/>
              <a:gd name="connsiteY12-546" fmla="*/ 0 h 352425"/>
              <a:gd name="connsiteX0-547" fmla="*/ 38113 w 352425"/>
              <a:gd name="connsiteY0-548" fmla="*/ 0 h 352425"/>
              <a:gd name="connsiteX1-549" fmla="*/ 62232 w 352425"/>
              <a:gd name="connsiteY1-550" fmla="*/ 0 h 352425"/>
              <a:gd name="connsiteX2-551" fmla="*/ 100328 w 352425"/>
              <a:gd name="connsiteY2-552" fmla="*/ 38098 h 352425"/>
              <a:gd name="connsiteX3-553" fmla="*/ 100328 w 352425"/>
              <a:gd name="connsiteY3-554" fmla="*/ 209562 h 352425"/>
              <a:gd name="connsiteX4-555" fmla="*/ 138416 w 352425"/>
              <a:gd name="connsiteY4-556" fmla="*/ 247653 h 352425"/>
              <a:gd name="connsiteX5-557" fmla="*/ 314342 w 352425"/>
              <a:gd name="connsiteY5-558" fmla="*/ 247653 h 352425"/>
              <a:gd name="connsiteX6-559" fmla="*/ 352425 w 352425"/>
              <a:gd name="connsiteY6-560" fmla="*/ 285734 h 352425"/>
              <a:gd name="connsiteX7-561" fmla="*/ 352425 w 352425"/>
              <a:gd name="connsiteY7-562" fmla="*/ 314327 h 352425"/>
              <a:gd name="connsiteX8-563" fmla="*/ 314323 w 352425"/>
              <a:gd name="connsiteY8-564" fmla="*/ 352425 h 352425"/>
              <a:gd name="connsiteX9-565" fmla="*/ 38109 w 352425"/>
              <a:gd name="connsiteY9-566" fmla="*/ 352425 h 352425"/>
              <a:gd name="connsiteX10-567" fmla="*/ 0 w 352425"/>
              <a:gd name="connsiteY10-568" fmla="*/ 314316 h 352425"/>
              <a:gd name="connsiteX11-569" fmla="*/ 0 w 352425"/>
              <a:gd name="connsiteY11-570" fmla="*/ 38113 h 352425"/>
              <a:gd name="connsiteX12-571" fmla="*/ 38113 w 352425"/>
              <a:gd name="connsiteY12-572" fmla="*/ 0 h 352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2425" h="352425">
                <a:moveTo>
                  <a:pt x="38113" y="0"/>
                </a:moveTo>
                <a:cubicBezTo>
                  <a:pt x="38113" y="0"/>
                  <a:pt x="62233" y="1"/>
                  <a:pt x="62232" y="0"/>
                </a:cubicBezTo>
                <a:cubicBezTo>
                  <a:pt x="84551" y="1"/>
                  <a:pt x="100329" y="15781"/>
                  <a:pt x="100328" y="38098"/>
                </a:cubicBezTo>
                <a:cubicBezTo>
                  <a:pt x="100329" y="38099"/>
                  <a:pt x="100329" y="209563"/>
                  <a:pt x="100328" y="209562"/>
                </a:cubicBezTo>
                <a:cubicBezTo>
                  <a:pt x="100329" y="231876"/>
                  <a:pt x="116104" y="247654"/>
                  <a:pt x="138416" y="247653"/>
                </a:cubicBezTo>
                <a:cubicBezTo>
                  <a:pt x="138417" y="247654"/>
                  <a:pt x="314343" y="247654"/>
                  <a:pt x="314342" y="247653"/>
                </a:cubicBezTo>
                <a:cubicBezTo>
                  <a:pt x="336652" y="247654"/>
                  <a:pt x="352426" y="263426"/>
                  <a:pt x="352425" y="285734"/>
                </a:cubicBezTo>
                <a:cubicBezTo>
                  <a:pt x="352426" y="285735"/>
                  <a:pt x="352426" y="314328"/>
                  <a:pt x="352425" y="314327"/>
                </a:cubicBezTo>
                <a:cubicBezTo>
                  <a:pt x="352426" y="336646"/>
                  <a:pt x="336644" y="352426"/>
                  <a:pt x="314323" y="352425"/>
                </a:cubicBezTo>
                <a:cubicBezTo>
                  <a:pt x="314324" y="352426"/>
                  <a:pt x="38110" y="352426"/>
                  <a:pt x="38109" y="352425"/>
                </a:cubicBezTo>
                <a:cubicBezTo>
                  <a:pt x="15787" y="352426"/>
                  <a:pt x="1" y="336640"/>
                  <a:pt x="0" y="314316"/>
                </a:cubicBezTo>
                <a:cubicBezTo>
                  <a:pt x="1" y="314317"/>
                  <a:pt x="1" y="38114"/>
                  <a:pt x="0" y="38113"/>
                </a:cubicBezTo>
                <a:cubicBezTo>
                  <a:pt x="1" y="15790"/>
                  <a:pt x="15788" y="0"/>
                  <a:pt x="38113" y="0"/>
                </a:cubicBezTo>
                <a:close/>
              </a:path>
            </a:pathLst>
          </a:custGeom>
          <a:gradFill>
            <a:gsLst>
              <a:gs pos="88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>
            <a:noFill/>
          </a:ln>
          <a:effectLst>
            <a:outerShdw blurRad="101600" dist="38100" dir="13500000" algn="b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14"/>
          <p:cNvSpPr/>
          <p:nvPr>
            <p:custDataLst>
              <p:tags r:id="rId6"/>
            </p:custDataLst>
          </p:nvPr>
        </p:nvSpPr>
        <p:spPr>
          <a:xfrm rot="16200000" flipH="1">
            <a:off x="11196789" y="1393927"/>
            <a:ext cx="352425" cy="352425"/>
          </a:xfrm>
          <a:custGeom>
            <a:avLst/>
            <a:gdLst>
              <a:gd name="connsiteX0" fmla="*/ 38113 w 352425"/>
              <a:gd name="connsiteY0" fmla="*/ 0 h 352425"/>
              <a:gd name="connsiteX1" fmla="*/ 62232 w 352425"/>
              <a:gd name="connsiteY1" fmla="*/ 0 h 352425"/>
              <a:gd name="connsiteX2" fmla="*/ 100328 w 352425"/>
              <a:gd name="connsiteY2" fmla="*/ 38098 h 352425"/>
              <a:gd name="connsiteX3" fmla="*/ 100328 w 352425"/>
              <a:gd name="connsiteY3" fmla="*/ 209562 h 352425"/>
              <a:gd name="connsiteX4" fmla="*/ 138416 w 352425"/>
              <a:gd name="connsiteY4" fmla="*/ 247653 h 352425"/>
              <a:gd name="connsiteX5" fmla="*/ 314342 w 352425"/>
              <a:gd name="connsiteY5" fmla="*/ 247653 h 352425"/>
              <a:gd name="connsiteX6" fmla="*/ 352425 w 352425"/>
              <a:gd name="connsiteY6" fmla="*/ 285734 h 352425"/>
              <a:gd name="connsiteX7" fmla="*/ 352425 w 352425"/>
              <a:gd name="connsiteY7" fmla="*/ 314327 h 352425"/>
              <a:gd name="connsiteX8" fmla="*/ 314323 w 352425"/>
              <a:gd name="connsiteY8" fmla="*/ 352425 h 352425"/>
              <a:gd name="connsiteX9" fmla="*/ 38109 w 352425"/>
              <a:gd name="connsiteY9" fmla="*/ 352425 h 352425"/>
              <a:gd name="connsiteX10" fmla="*/ 0 w 352425"/>
              <a:gd name="connsiteY10" fmla="*/ 314316 h 352425"/>
              <a:gd name="connsiteX11" fmla="*/ 0 w 352425"/>
              <a:gd name="connsiteY11" fmla="*/ 38113 h 352425"/>
              <a:gd name="connsiteX12" fmla="*/ 38113 w 352425"/>
              <a:gd name="connsiteY12" fmla="*/ 0 h 352425"/>
              <a:gd name="connsiteX0-1" fmla="*/ 38113 w 352425"/>
              <a:gd name="connsiteY0-2" fmla="*/ 0 h 352425"/>
              <a:gd name="connsiteX1-3" fmla="*/ 62232 w 352425"/>
              <a:gd name="connsiteY1-4" fmla="*/ 0 h 352425"/>
              <a:gd name="connsiteX2-5" fmla="*/ 100328 w 352425"/>
              <a:gd name="connsiteY2-6" fmla="*/ 38098 h 352425"/>
              <a:gd name="connsiteX3-7" fmla="*/ 100328 w 352425"/>
              <a:gd name="connsiteY3-8" fmla="*/ 209562 h 352425"/>
              <a:gd name="connsiteX4-9" fmla="*/ 138416 w 352425"/>
              <a:gd name="connsiteY4-10" fmla="*/ 247653 h 352425"/>
              <a:gd name="connsiteX5-11" fmla="*/ 314342 w 352425"/>
              <a:gd name="connsiteY5-12" fmla="*/ 247653 h 352425"/>
              <a:gd name="connsiteX6-13" fmla="*/ 352425 w 352425"/>
              <a:gd name="connsiteY6-14" fmla="*/ 285734 h 352425"/>
              <a:gd name="connsiteX7-15" fmla="*/ 352425 w 352425"/>
              <a:gd name="connsiteY7-16" fmla="*/ 314327 h 352425"/>
              <a:gd name="connsiteX8-17" fmla="*/ 314323 w 352425"/>
              <a:gd name="connsiteY8-18" fmla="*/ 352425 h 352425"/>
              <a:gd name="connsiteX9-19" fmla="*/ 38109 w 352425"/>
              <a:gd name="connsiteY9-20" fmla="*/ 352425 h 352425"/>
              <a:gd name="connsiteX10-21" fmla="*/ 0 w 352425"/>
              <a:gd name="connsiteY10-22" fmla="*/ 314316 h 352425"/>
              <a:gd name="connsiteX11-23" fmla="*/ 0 w 352425"/>
              <a:gd name="connsiteY11-24" fmla="*/ 38113 h 352425"/>
              <a:gd name="connsiteX12-25" fmla="*/ 38113 w 352425"/>
              <a:gd name="connsiteY12-26" fmla="*/ 0 h 352425"/>
              <a:gd name="connsiteX0-27" fmla="*/ 38113 w 352425"/>
              <a:gd name="connsiteY0-28" fmla="*/ 0 h 352425"/>
              <a:gd name="connsiteX1-29" fmla="*/ 62232 w 352425"/>
              <a:gd name="connsiteY1-30" fmla="*/ 0 h 352425"/>
              <a:gd name="connsiteX2-31" fmla="*/ 100328 w 352425"/>
              <a:gd name="connsiteY2-32" fmla="*/ 38098 h 352425"/>
              <a:gd name="connsiteX3-33" fmla="*/ 100328 w 352425"/>
              <a:gd name="connsiteY3-34" fmla="*/ 209562 h 352425"/>
              <a:gd name="connsiteX4-35" fmla="*/ 138416 w 352425"/>
              <a:gd name="connsiteY4-36" fmla="*/ 247653 h 352425"/>
              <a:gd name="connsiteX5-37" fmla="*/ 314342 w 352425"/>
              <a:gd name="connsiteY5-38" fmla="*/ 247653 h 352425"/>
              <a:gd name="connsiteX6-39" fmla="*/ 352425 w 352425"/>
              <a:gd name="connsiteY6-40" fmla="*/ 285734 h 352425"/>
              <a:gd name="connsiteX7-41" fmla="*/ 352425 w 352425"/>
              <a:gd name="connsiteY7-42" fmla="*/ 314327 h 352425"/>
              <a:gd name="connsiteX8-43" fmla="*/ 314323 w 352425"/>
              <a:gd name="connsiteY8-44" fmla="*/ 352425 h 352425"/>
              <a:gd name="connsiteX9-45" fmla="*/ 38109 w 352425"/>
              <a:gd name="connsiteY9-46" fmla="*/ 352425 h 352425"/>
              <a:gd name="connsiteX10-47" fmla="*/ 0 w 352425"/>
              <a:gd name="connsiteY10-48" fmla="*/ 314316 h 352425"/>
              <a:gd name="connsiteX11-49" fmla="*/ 0 w 352425"/>
              <a:gd name="connsiteY11-50" fmla="*/ 38113 h 352425"/>
              <a:gd name="connsiteX12-51" fmla="*/ 38113 w 352425"/>
              <a:gd name="connsiteY12-52" fmla="*/ 0 h 352425"/>
              <a:gd name="connsiteX0-53" fmla="*/ 38113 w 352425"/>
              <a:gd name="connsiteY0-54" fmla="*/ 0 h 352425"/>
              <a:gd name="connsiteX1-55" fmla="*/ 62232 w 352425"/>
              <a:gd name="connsiteY1-56" fmla="*/ 0 h 352425"/>
              <a:gd name="connsiteX2-57" fmla="*/ 100328 w 352425"/>
              <a:gd name="connsiteY2-58" fmla="*/ 38098 h 352425"/>
              <a:gd name="connsiteX3-59" fmla="*/ 100328 w 352425"/>
              <a:gd name="connsiteY3-60" fmla="*/ 209562 h 352425"/>
              <a:gd name="connsiteX4-61" fmla="*/ 138416 w 352425"/>
              <a:gd name="connsiteY4-62" fmla="*/ 247653 h 352425"/>
              <a:gd name="connsiteX5-63" fmla="*/ 314342 w 352425"/>
              <a:gd name="connsiteY5-64" fmla="*/ 247653 h 352425"/>
              <a:gd name="connsiteX6-65" fmla="*/ 352425 w 352425"/>
              <a:gd name="connsiteY6-66" fmla="*/ 285734 h 352425"/>
              <a:gd name="connsiteX7-67" fmla="*/ 352425 w 352425"/>
              <a:gd name="connsiteY7-68" fmla="*/ 314327 h 352425"/>
              <a:gd name="connsiteX8-69" fmla="*/ 314323 w 352425"/>
              <a:gd name="connsiteY8-70" fmla="*/ 352425 h 352425"/>
              <a:gd name="connsiteX9-71" fmla="*/ 38109 w 352425"/>
              <a:gd name="connsiteY9-72" fmla="*/ 352425 h 352425"/>
              <a:gd name="connsiteX10-73" fmla="*/ 0 w 352425"/>
              <a:gd name="connsiteY10-74" fmla="*/ 314316 h 352425"/>
              <a:gd name="connsiteX11-75" fmla="*/ 0 w 352425"/>
              <a:gd name="connsiteY11-76" fmla="*/ 38113 h 352425"/>
              <a:gd name="connsiteX12-77" fmla="*/ 38113 w 352425"/>
              <a:gd name="connsiteY12-78" fmla="*/ 0 h 352425"/>
              <a:gd name="connsiteX0-79" fmla="*/ 38113 w 352425"/>
              <a:gd name="connsiteY0-80" fmla="*/ 0 h 352425"/>
              <a:gd name="connsiteX1-81" fmla="*/ 62232 w 352425"/>
              <a:gd name="connsiteY1-82" fmla="*/ 0 h 352425"/>
              <a:gd name="connsiteX2-83" fmla="*/ 100328 w 352425"/>
              <a:gd name="connsiteY2-84" fmla="*/ 38098 h 352425"/>
              <a:gd name="connsiteX3-85" fmla="*/ 100328 w 352425"/>
              <a:gd name="connsiteY3-86" fmla="*/ 209562 h 352425"/>
              <a:gd name="connsiteX4-87" fmla="*/ 138416 w 352425"/>
              <a:gd name="connsiteY4-88" fmla="*/ 247653 h 352425"/>
              <a:gd name="connsiteX5-89" fmla="*/ 314342 w 352425"/>
              <a:gd name="connsiteY5-90" fmla="*/ 247653 h 352425"/>
              <a:gd name="connsiteX6-91" fmla="*/ 352425 w 352425"/>
              <a:gd name="connsiteY6-92" fmla="*/ 285734 h 352425"/>
              <a:gd name="connsiteX7-93" fmla="*/ 352425 w 352425"/>
              <a:gd name="connsiteY7-94" fmla="*/ 314327 h 352425"/>
              <a:gd name="connsiteX8-95" fmla="*/ 314323 w 352425"/>
              <a:gd name="connsiteY8-96" fmla="*/ 352425 h 352425"/>
              <a:gd name="connsiteX9-97" fmla="*/ 38109 w 352425"/>
              <a:gd name="connsiteY9-98" fmla="*/ 352425 h 352425"/>
              <a:gd name="connsiteX10-99" fmla="*/ 0 w 352425"/>
              <a:gd name="connsiteY10-100" fmla="*/ 314316 h 352425"/>
              <a:gd name="connsiteX11-101" fmla="*/ 0 w 352425"/>
              <a:gd name="connsiteY11-102" fmla="*/ 38113 h 352425"/>
              <a:gd name="connsiteX12-103" fmla="*/ 38113 w 352425"/>
              <a:gd name="connsiteY12-104" fmla="*/ 0 h 352425"/>
              <a:gd name="connsiteX0-105" fmla="*/ 38113 w 352425"/>
              <a:gd name="connsiteY0-106" fmla="*/ 0 h 352425"/>
              <a:gd name="connsiteX1-107" fmla="*/ 62232 w 352425"/>
              <a:gd name="connsiteY1-108" fmla="*/ 0 h 352425"/>
              <a:gd name="connsiteX2-109" fmla="*/ 100328 w 352425"/>
              <a:gd name="connsiteY2-110" fmla="*/ 38098 h 352425"/>
              <a:gd name="connsiteX3-111" fmla="*/ 100328 w 352425"/>
              <a:gd name="connsiteY3-112" fmla="*/ 209562 h 352425"/>
              <a:gd name="connsiteX4-113" fmla="*/ 138416 w 352425"/>
              <a:gd name="connsiteY4-114" fmla="*/ 247653 h 352425"/>
              <a:gd name="connsiteX5-115" fmla="*/ 314342 w 352425"/>
              <a:gd name="connsiteY5-116" fmla="*/ 247653 h 352425"/>
              <a:gd name="connsiteX6-117" fmla="*/ 352425 w 352425"/>
              <a:gd name="connsiteY6-118" fmla="*/ 285734 h 352425"/>
              <a:gd name="connsiteX7-119" fmla="*/ 352425 w 352425"/>
              <a:gd name="connsiteY7-120" fmla="*/ 314327 h 352425"/>
              <a:gd name="connsiteX8-121" fmla="*/ 314323 w 352425"/>
              <a:gd name="connsiteY8-122" fmla="*/ 352425 h 352425"/>
              <a:gd name="connsiteX9-123" fmla="*/ 38109 w 352425"/>
              <a:gd name="connsiteY9-124" fmla="*/ 352425 h 352425"/>
              <a:gd name="connsiteX10-125" fmla="*/ 0 w 352425"/>
              <a:gd name="connsiteY10-126" fmla="*/ 314316 h 352425"/>
              <a:gd name="connsiteX11-127" fmla="*/ 0 w 352425"/>
              <a:gd name="connsiteY11-128" fmla="*/ 38113 h 352425"/>
              <a:gd name="connsiteX12-129" fmla="*/ 38113 w 352425"/>
              <a:gd name="connsiteY12-130" fmla="*/ 0 h 352425"/>
              <a:gd name="connsiteX0-131" fmla="*/ 38113 w 352425"/>
              <a:gd name="connsiteY0-132" fmla="*/ 0 h 352425"/>
              <a:gd name="connsiteX1-133" fmla="*/ 62232 w 352425"/>
              <a:gd name="connsiteY1-134" fmla="*/ 0 h 352425"/>
              <a:gd name="connsiteX2-135" fmla="*/ 100328 w 352425"/>
              <a:gd name="connsiteY2-136" fmla="*/ 38098 h 352425"/>
              <a:gd name="connsiteX3-137" fmla="*/ 100328 w 352425"/>
              <a:gd name="connsiteY3-138" fmla="*/ 209562 h 352425"/>
              <a:gd name="connsiteX4-139" fmla="*/ 138416 w 352425"/>
              <a:gd name="connsiteY4-140" fmla="*/ 247653 h 352425"/>
              <a:gd name="connsiteX5-141" fmla="*/ 314342 w 352425"/>
              <a:gd name="connsiteY5-142" fmla="*/ 247653 h 352425"/>
              <a:gd name="connsiteX6-143" fmla="*/ 352425 w 352425"/>
              <a:gd name="connsiteY6-144" fmla="*/ 285734 h 352425"/>
              <a:gd name="connsiteX7-145" fmla="*/ 352425 w 352425"/>
              <a:gd name="connsiteY7-146" fmla="*/ 314327 h 352425"/>
              <a:gd name="connsiteX8-147" fmla="*/ 314323 w 352425"/>
              <a:gd name="connsiteY8-148" fmla="*/ 352425 h 352425"/>
              <a:gd name="connsiteX9-149" fmla="*/ 38109 w 352425"/>
              <a:gd name="connsiteY9-150" fmla="*/ 352425 h 352425"/>
              <a:gd name="connsiteX10-151" fmla="*/ 0 w 352425"/>
              <a:gd name="connsiteY10-152" fmla="*/ 314316 h 352425"/>
              <a:gd name="connsiteX11-153" fmla="*/ 0 w 352425"/>
              <a:gd name="connsiteY11-154" fmla="*/ 38113 h 352425"/>
              <a:gd name="connsiteX12-155" fmla="*/ 38113 w 352425"/>
              <a:gd name="connsiteY12-156" fmla="*/ 0 h 352425"/>
              <a:gd name="connsiteX0-157" fmla="*/ 38113 w 352425"/>
              <a:gd name="connsiteY0-158" fmla="*/ 0 h 352425"/>
              <a:gd name="connsiteX1-159" fmla="*/ 62232 w 352425"/>
              <a:gd name="connsiteY1-160" fmla="*/ 0 h 352425"/>
              <a:gd name="connsiteX2-161" fmla="*/ 100328 w 352425"/>
              <a:gd name="connsiteY2-162" fmla="*/ 38098 h 352425"/>
              <a:gd name="connsiteX3-163" fmla="*/ 100328 w 352425"/>
              <a:gd name="connsiteY3-164" fmla="*/ 209562 h 352425"/>
              <a:gd name="connsiteX4-165" fmla="*/ 138416 w 352425"/>
              <a:gd name="connsiteY4-166" fmla="*/ 247653 h 352425"/>
              <a:gd name="connsiteX5-167" fmla="*/ 314342 w 352425"/>
              <a:gd name="connsiteY5-168" fmla="*/ 247653 h 352425"/>
              <a:gd name="connsiteX6-169" fmla="*/ 352425 w 352425"/>
              <a:gd name="connsiteY6-170" fmla="*/ 285734 h 352425"/>
              <a:gd name="connsiteX7-171" fmla="*/ 352425 w 352425"/>
              <a:gd name="connsiteY7-172" fmla="*/ 314327 h 352425"/>
              <a:gd name="connsiteX8-173" fmla="*/ 314323 w 352425"/>
              <a:gd name="connsiteY8-174" fmla="*/ 352425 h 352425"/>
              <a:gd name="connsiteX9-175" fmla="*/ 38109 w 352425"/>
              <a:gd name="connsiteY9-176" fmla="*/ 352425 h 352425"/>
              <a:gd name="connsiteX10-177" fmla="*/ 0 w 352425"/>
              <a:gd name="connsiteY10-178" fmla="*/ 314316 h 352425"/>
              <a:gd name="connsiteX11-179" fmla="*/ 0 w 352425"/>
              <a:gd name="connsiteY11-180" fmla="*/ 38113 h 352425"/>
              <a:gd name="connsiteX12-181" fmla="*/ 38113 w 352425"/>
              <a:gd name="connsiteY12-182" fmla="*/ 0 h 352425"/>
              <a:gd name="connsiteX0-183" fmla="*/ 38113 w 352425"/>
              <a:gd name="connsiteY0-184" fmla="*/ 0 h 352425"/>
              <a:gd name="connsiteX1-185" fmla="*/ 62232 w 352425"/>
              <a:gd name="connsiteY1-186" fmla="*/ 0 h 352425"/>
              <a:gd name="connsiteX2-187" fmla="*/ 100328 w 352425"/>
              <a:gd name="connsiteY2-188" fmla="*/ 38098 h 352425"/>
              <a:gd name="connsiteX3-189" fmla="*/ 100328 w 352425"/>
              <a:gd name="connsiteY3-190" fmla="*/ 209562 h 352425"/>
              <a:gd name="connsiteX4-191" fmla="*/ 138416 w 352425"/>
              <a:gd name="connsiteY4-192" fmla="*/ 247653 h 352425"/>
              <a:gd name="connsiteX5-193" fmla="*/ 314342 w 352425"/>
              <a:gd name="connsiteY5-194" fmla="*/ 247653 h 352425"/>
              <a:gd name="connsiteX6-195" fmla="*/ 352425 w 352425"/>
              <a:gd name="connsiteY6-196" fmla="*/ 285734 h 352425"/>
              <a:gd name="connsiteX7-197" fmla="*/ 352425 w 352425"/>
              <a:gd name="connsiteY7-198" fmla="*/ 314327 h 352425"/>
              <a:gd name="connsiteX8-199" fmla="*/ 314323 w 352425"/>
              <a:gd name="connsiteY8-200" fmla="*/ 352425 h 352425"/>
              <a:gd name="connsiteX9-201" fmla="*/ 38109 w 352425"/>
              <a:gd name="connsiteY9-202" fmla="*/ 352425 h 352425"/>
              <a:gd name="connsiteX10-203" fmla="*/ 0 w 352425"/>
              <a:gd name="connsiteY10-204" fmla="*/ 314316 h 352425"/>
              <a:gd name="connsiteX11-205" fmla="*/ 0 w 352425"/>
              <a:gd name="connsiteY11-206" fmla="*/ 38113 h 352425"/>
              <a:gd name="connsiteX12-207" fmla="*/ 38113 w 352425"/>
              <a:gd name="connsiteY12-208" fmla="*/ 0 h 352425"/>
              <a:gd name="connsiteX0-209" fmla="*/ 38113 w 352425"/>
              <a:gd name="connsiteY0-210" fmla="*/ 0 h 352425"/>
              <a:gd name="connsiteX1-211" fmla="*/ 62232 w 352425"/>
              <a:gd name="connsiteY1-212" fmla="*/ 0 h 352425"/>
              <a:gd name="connsiteX2-213" fmla="*/ 100328 w 352425"/>
              <a:gd name="connsiteY2-214" fmla="*/ 38098 h 352425"/>
              <a:gd name="connsiteX3-215" fmla="*/ 100328 w 352425"/>
              <a:gd name="connsiteY3-216" fmla="*/ 209562 h 352425"/>
              <a:gd name="connsiteX4-217" fmla="*/ 138416 w 352425"/>
              <a:gd name="connsiteY4-218" fmla="*/ 247653 h 352425"/>
              <a:gd name="connsiteX5-219" fmla="*/ 314342 w 352425"/>
              <a:gd name="connsiteY5-220" fmla="*/ 247653 h 352425"/>
              <a:gd name="connsiteX6-221" fmla="*/ 352425 w 352425"/>
              <a:gd name="connsiteY6-222" fmla="*/ 285734 h 352425"/>
              <a:gd name="connsiteX7-223" fmla="*/ 352425 w 352425"/>
              <a:gd name="connsiteY7-224" fmla="*/ 314327 h 352425"/>
              <a:gd name="connsiteX8-225" fmla="*/ 314323 w 352425"/>
              <a:gd name="connsiteY8-226" fmla="*/ 352425 h 352425"/>
              <a:gd name="connsiteX9-227" fmla="*/ 38109 w 352425"/>
              <a:gd name="connsiteY9-228" fmla="*/ 352425 h 352425"/>
              <a:gd name="connsiteX10-229" fmla="*/ 0 w 352425"/>
              <a:gd name="connsiteY10-230" fmla="*/ 314316 h 352425"/>
              <a:gd name="connsiteX11-231" fmla="*/ 0 w 352425"/>
              <a:gd name="connsiteY11-232" fmla="*/ 38113 h 352425"/>
              <a:gd name="connsiteX12-233" fmla="*/ 38113 w 352425"/>
              <a:gd name="connsiteY12-234" fmla="*/ 0 h 352425"/>
              <a:gd name="connsiteX0-235" fmla="*/ 38113 w 352425"/>
              <a:gd name="connsiteY0-236" fmla="*/ 0 h 352425"/>
              <a:gd name="connsiteX1-237" fmla="*/ 62232 w 352425"/>
              <a:gd name="connsiteY1-238" fmla="*/ 0 h 352425"/>
              <a:gd name="connsiteX2-239" fmla="*/ 100328 w 352425"/>
              <a:gd name="connsiteY2-240" fmla="*/ 38098 h 352425"/>
              <a:gd name="connsiteX3-241" fmla="*/ 100328 w 352425"/>
              <a:gd name="connsiteY3-242" fmla="*/ 209562 h 352425"/>
              <a:gd name="connsiteX4-243" fmla="*/ 138416 w 352425"/>
              <a:gd name="connsiteY4-244" fmla="*/ 247653 h 352425"/>
              <a:gd name="connsiteX5-245" fmla="*/ 314342 w 352425"/>
              <a:gd name="connsiteY5-246" fmla="*/ 247653 h 352425"/>
              <a:gd name="connsiteX6-247" fmla="*/ 352425 w 352425"/>
              <a:gd name="connsiteY6-248" fmla="*/ 285734 h 352425"/>
              <a:gd name="connsiteX7-249" fmla="*/ 352425 w 352425"/>
              <a:gd name="connsiteY7-250" fmla="*/ 314327 h 352425"/>
              <a:gd name="connsiteX8-251" fmla="*/ 314323 w 352425"/>
              <a:gd name="connsiteY8-252" fmla="*/ 352425 h 352425"/>
              <a:gd name="connsiteX9-253" fmla="*/ 38109 w 352425"/>
              <a:gd name="connsiteY9-254" fmla="*/ 352425 h 352425"/>
              <a:gd name="connsiteX10-255" fmla="*/ 0 w 352425"/>
              <a:gd name="connsiteY10-256" fmla="*/ 314316 h 352425"/>
              <a:gd name="connsiteX11-257" fmla="*/ 0 w 352425"/>
              <a:gd name="connsiteY11-258" fmla="*/ 38113 h 352425"/>
              <a:gd name="connsiteX12-259" fmla="*/ 38113 w 352425"/>
              <a:gd name="connsiteY12-260" fmla="*/ 0 h 352425"/>
              <a:gd name="connsiteX0-261" fmla="*/ 38113 w 352425"/>
              <a:gd name="connsiteY0-262" fmla="*/ 0 h 352425"/>
              <a:gd name="connsiteX1-263" fmla="*/ 62232 w 352425"/>
              <a:gd name="connsiteY1-264" fmla="*/ 0 h 352425"/>
              <a:gd name="connsiteX2-265" fmla="*/ 100328 w 352425"/>
              <a:gd name="connsiteY2-266" fmla="*/ 38098 h 352425"/>
              <a:gd name="connsiteX3-267" fmla="*/ 100328 w 352425"/>
              <a:gd name="connsiteY3-268" fmla="*/ 209562 h 352425"/>
              <a:gd name="connsiteX4-269" fmla="*/ 138416 w 352425"/>
              <a:gd name="connsiteY4-270" fmla="*/ 247653 h 352425"/>
              <a:gd name="connsiteX5-271" fmla="*/ 314342 w 352425"/>
              <a:gd name="connsiteY5-272" fmla="*/ 247653 h 352425"/>
              <a:gd name="connsiteX6-273" fmla="*/ 352425 w 352425"/>
              <a:gd name="connsiteY6-274" fmla="*/ 285734 h 352425"/>
              <a:gd name="connsiteX7-275" fmla="*/ 352425 w 352425"/>
              <a:gd name="connsiteY7-276" fmla="*/ 314327 h 352425"/>
              <a:gd name="connsiteX8-277" fmla="*/ 314323 w 352425"/>
              <a:gd name="connsiteY8-278" fmla="*/ 352425 h 352425"/>
              <a:gd name="connsiteX9-279" fmla="*/ 38109 w 352425"/>
              <a:gd name="connsiteY9-280" fmla="*/ 352425 h 352425"/>
              <a:gd name="connsiteX10-281" fmla="*/ 0 w 352425"/>
              <a:gd name="connsiteY10-282" fmla="*/ 314316 h 352425"/>
              <a:gd name="connsiteX11-283" fmla="*/ 0 w 352425"/>
              <a:gd name="connsiteY11-284" fmla="*/ 38113 h 352425"/>
              <a:gd name="connsiteX12-285" fmla="*/ 38113 w 352425"/>
              <a:gd name="connsiteY12-286" fmla="*/ 0 h 352425"/>
              <a:gd name="connsiteX0-287" fmla="*/ 38113 w 352425"/>
              <a:gd name="connsiteY0-288" fmla="*/ 0 h 352425"/>
              <a:gd name="connsiteX1-289" fmla="*/ 62232 w 352425"/>
              <a:gd name="connsiteY1-290" fmla="*/ 0 h 352425"/>
              <a:gd name="connsiteX2-291" fmla="*/ 100328 w 352425"/>
              <a:gd name="connsiteY2-292" fmla="*/ 38098 h 352425"/>
              <a:gd name="connsiteX3-293" fmla="*/ 100328 w 352425"/>
              <a:gd name="connsiteY3-294" fmla="*/ 209562 h 352425"/>
              <a:gd name="connsiteX4-295" fmla="*/ 138416 w 352425"/>
              <a:gd name="connsiteY4-296" fmla="*/ 247653 h 352425"/>
              <a:gd name="connsiteX5-297" fmla="*/ 314342 w 352425"/>
              <a:gd name="connsiteY5-298" fmla="*/ 247653 h 352425"/>
              <a:gd name="connsiteX6-299" fmla="*/ 352425 w 352425"/>
              <a:gd name="connsiteY6-300" fmla="*/ 285734 h 352425"/>
              <a:gd name="connsiteX7-301" fmla="*/ 352425 w 352425"/>
              <a:gd name="connsiteY7-302" fmla="*/ 314327 h 352425"/>
              <a:gd name="connsiteX8-303" fmla="*/ 314323 w 352425"/>
              <a:gd name="connsiteY8-304" fmla="*/ 352425 h 352425"/>
              <a:gd name="connsiteX9-305" fmla="*/ 38109 w 352425"/>
              <a:gd name="connsiteY9-306" fmla="*/ 352425 h 352425"/>
              <a:gd name="connsiteX10-307" fmla="*/ 0 w 352425"/>
              <a:gd name="connsiteY10-308" fmla="*/ 314316 h 352425"/>
              <a:gd name="connsiteX11-309" fmla="*/ 0 w 352425"/>
              <a:gd name="connsiteY11-310" fmla="*/ 38113 h 352425"/>
              <a:gd name="connsiteX12-311" fmla="*/ 38113 w 352425"/>
              <a:gd name="connsiteY12-312" fmla="*/ 0 h 352425"/>
              <a:gd name="connsiteX0-313" fmla="*/ 38113 w 352425"/>
              <a:gd name="connsiteY0-314" fmla="*/ 0 h 352425"/>
              <a:gd name="connsiteX1-315" fmla="*/ 62232 w 352425"/>
              <a:gd name="connsiteY1-316" fmla="*/ 0 h 352425"/>
              <a:gd name="connsiteX2-317" fmla="*/ 100328 w 352425"/>
              <a:gd name="connsiteY2-318" fmla="*/ 38098 h 352425"/>
              <a:gd name="connsiteX3-319" fmla="*/ 100328 w 352425"/>
              <a:gd name="connsiteY3-320" fmla="*/ 209562 h 352425"/>
              <a:gd name="connsiteX4-321" fmla="*/ 138416 w 352425"/>
              <a:gd name="connsiteY4-322" fmla="*/ 247653 h 352425"/>
              <a:gd name="connsiteX5-323" fmla="*/ 314342 w 352425"/>
              <a:gd name="connsiteY5-324" fmla="*/ 247653 h 352425"/>
              <a:gd name="connsiteX6-325" fmla="*/ 352425 w 352425"/>
              <a:gd name="connsiteY6-326" fmla="*/ 285734 h 352425"/>
              <a:gd name="connsiteX7-327" fmla="*/ 352425 w 352425"/>
              <a:gd name="connsiteY7-328" fmla="*/ 314327 h 352425"/>
              <a:gd name="connsiteX8-329" fmla="*/ 314323 w 352425"/>
              <a:gd name="connsiteY8-330" fmla="*/ 352425 h 352425"/>
              <a:gd name="connsiteX9-331" fmla="*/ 38109 w 352425"/>
              <a:gd name="connsiteY9-332" fmla="*/ 352425 h 352425"/>
              <a:gd name="connsiteX10-333" fmla="*/ 0 w 352425"/>
              <a:gd name="connsiteY10-334" fmla="*/ 314316 h 352425"/>
              <a:gd name="connsiteX11-335" fmla="*/ 0 w 352425"/>
              <a:gd name="connsiteY11-336" fmla="*/ 38113 h 352425"/>
              <a:gd name="connsiteX12-337" fmla="*/ 38113 w 352425"/>
              <a:gd name="connsiteY12-338" fmla="*/ 0 h 352425"/>
              <a:gd name="connsiteX0-339" fmla="*/ 38113 w 352425"/>
              <a:gd name="connsiteY0-340" fmla="*/ 0 h 352425"/>
              <a:gd name="connsiteX1-341" fmla="*/ 62232 w 352425"/>
              <a:gd name="connsiteY1-342" fmla="*/ 0 h 352425"/>
              <a:gd name="connsiteX2-343" fmla="*/ 100328 w 352425"/>
              <a:gd name="connsiteY2-344" fmla="*/ 38098 h 352425"/>
              <a:gd name="connsiteX3-345" fmla="*/ 100328 w 352425"/>
              <a:gd name="connsiteY3-346" fmla="*/ 209562 h 352425"/>
              <a:gd name="connsiteX4-347" fmla="*/ 138416 w 352425"/>
              <a:gd name="connsiteY4-348" fmla="*/ 247653 h 352425"/>
              <a:gd name="connsiteX5-349" fmla="*/ 314342 w 352425"/>
              <a:gd name="connsiteY5-350" fmla="*/ 247653 h 352425"/>
              <a:gd name="connsiteX6-351" fmla="*/ 352425 w 352425"/>
              <a:gd name="connsiteY6-352" fmla="*/ 285734 h 352425"/>
              <a:gd name="connsiteX7-353" fmla="*/ 352425 w 352425"/>
              <a:gd name="connsiteY7-354" fmla="*/ 314327 h 352425"/>
              <a:gd name="connsiteX8-355" fmla="*/ 314323 w 352425"/>
              <a:gd name="connsiteY8-356" fmla="*/ 352425 h 352425"/>
              <a:gd name="connsiteX9-357" fmla="*/ 38109 w 352425"/>
              <a:gd name="connsiteY9-358" fmla="*/ 352425 h 352425"/>
              <a:gd name="connsiteX10-359" fmla="*/ 0 w 352425"/>
              <a:gd name="connsiteY10-360" fmla="*/ 314316 h 352425"/>
              <a:gd name="connsiteX11-361" fmla="*/ 0 w 352425"/>
              <a:gd name="connsiteY11-362" fmla="*/ 38113 h 352425"/>
              <a:gd name="connsiteX12-363" fmla="*/ 38113 w 352425"/>
              <a:gd name="connsiteY12-364" fmla="*/ 0 h 352425"/>
              <a:gd name="connsiteX0-365" fmla="*/ 38113 w 352425"/>
              <a:gd name="connsiteY0-366" fmla="*/ 0 h 352425"/>
              <a:gd name="connsiteX1-367" fmla="*/ 62232 w 352425"/>
              <a:gd name="connsiteY1-368" fmla="*/ 0 h 352425"/>
              <a:gd name="connsiteX2-369" fmla="*/ 100328 w 352425"/>
              <a:gd name="connsiteY2-370" fmla="*/ 38098 h 352425"/>
              <a:gd name="connsiteX3-371" fmla="*/ 100328 w 352425"/>
              <a:gd name="connsiteY3-372" fmla="*/ 209562 h 352425"/>
              <a:gd name="connsiteX4-373" fmla="*/ 138416 w 352425"/>
              <a:gd name="connsiteY4-374" fmla="*/ 247653 h 352425"/>
              <a:gd name="connsiteX5-375" fmla="*/ 314342 w 352425"/>
              <a:gd name="connsiteY5-376" fmla="*/ 247653 h 352425"/>
              <a:gd name="connsiteX6-377" fmla="*/ 352425 w 352425"/>
              <a:gd name="connsiteY6-378" fmla="*/ 285734 h 352425"/>
              <a:gd name="connsiteX7-379" fmla="*/ 352425 w 352425"/>
              <a:gd name="connsiteY7-380" fmla="*/ 314327 h 352425"/>
              <a:gd name="connsiteX8-381" fmla="*/ 314323 w 352425"/>
              <a:gd name="connsiteY8-382" fmla="*/ 352425 h 352425"/>
              <a:gd name="connsiteX9-383" fmla="*/ 38109 w 352425"/>
              <a:gd name="connsiteY9-384" fmla="*/ 352425 h 352425"/>
              <a:gd name="connsiteX10-385" fmla="*/ 0 w 352425"/>
              <a:gd name="connsiteY10-386" fmla="*/ 314316 h 352425"/>
              <a:gd name="connsiteX11-387" fmla="*/ 0 w 352425"/>
              <a:gd name="connsiteY11-388" fmla="*/ 38113 h 352425"/>
              <a:gd name="connsiteX12-389" fmla="*/ 38113 w 352425"/>
              <a:gd name="connsiteY12-390" fmla="*/ 0 h 352425"/>
              <a:gd name="connsiteX0-391" fmla="*/ 38113 w 352425"/>
              <a:gd name="connsiteY0-392" fmla="*/ 0 h 352425"/>
              <a:gd name="connsiteX1-393" fmla="*/ 62232 w 352425"/>
              <a:gd name="connsiteY1-394" fmla="*/ 0 h 352425"/>
              <a:gd name="connsiteX2-395" fmla="*/ 100328 w 352425"/>
              <a:gd name="connsiteY2-396" fmla="*/ 38098 h 352425"/>
              <a:gd name="connsiteX3-397" fmla="*/ 100328 w 352425"/>
              <a:gd name="connsiteY3-398" fmla="*/ 209562 h 352425"/>
              <a:gd name="connsiteX4-399" fmla="*/ 138416 w 352425"/>
              <a:gd name="connsiteY4-400" fmla="*/ 247653 h 352425"/>
              <a:gd name="connsiteX5-401" fmla="*/ 314342 w 352425"/>
              <a:gd name="connsiteY5-402" fmla="*/ 247653 h 352425"/>
              <a:gd name="connsiteX6-403" fmla="*/ 352425 w 352425"/>
              <a:gd name="connsiteY6-404" fmla="*/ 285734 h 352425"/>
              <a:gd name="connsiteX7-405" fmla="*/ 352425 w 352425"/>
              <a:gd name="connsiteY7-406" fmla="*/ 314327 h 352425"/>
              <a:gd name="connsiteX8-407" fmla="*/ 314323 w 352425"/>
              <a:gd name="connsiteY8-408" fmla="*/ 352425 h 352425"/>
              <a:gd name="connsiteX9-409" fmla="*/ 38109 w 352425"/>
              <a:gd name="connsiteY9-410" fmla="*/ 352425 h 352425"/>
              <a:gd name="connsiteX10-411" fmla="*/ 0 w 352425"/>
              <a:gd name="connsiteY10-412" fmla="*/ 314316 h 352425"/>
              <a:gd name="connsiteX11-413" fmla="*/ 0 w 352425"/>
              <a:gd name="connsiteY11-414" fmla="*/ 38113 h 352425"/>
              <a:gd name="connsiteX12-415" fmla="*/ 38113 w 352425"/>
              <a:gd name="connsiteY12-416" fmla="*/ 0 h 352425"/>
              <a:gd name="connsiteX0-417" fmla="*/ 38113 w 352425"/>
              <a:gd name="connsiteY0-418" fmla="*/ 0 h 352425"/>
              <a:gd name="connsiteX1-419" fmla="*/ 62232 w 352425"/>
              <a:gd name="connsiteY1-420" fmla="*/ 0 h 352425"/>
              <a:gd name="connsiteX2-421" fmla="*/ 100328 w 352425"/>
              <a:gd name="connsiteY2-422" fmla="*/ 38098 h 352425"/>
              <a:gd name="connsiteX3-423" fmla="*/ 100328 w 352425"/>
              <a:gd name="connsiteY3-424" fmla="*/ 209562 h 352425"/>
              <a:gd name="connsiteX4-425" fmla="*/ 138416 w 352425"/>
              <a:gd name="connsiteY4-426" fmla="*/ 247653 h 352425"/>
              <a:gd name="connsiteX5-427" fmla="*/ 314342 w 352425"/>
              <a:gd name="connsiteY5-428" fmla="*/ 247653 h 352425"/>
              <a:gd name="connsiteX6-429" fmla="*/ 352425 w 352425"/>
              <a:gd name="connsiteY6-430" fmla="*/ 285734 h 352425"/>
              <a:gd name="connsiteX7-431" fmla="*/ 352425 w 352425"/>
              <a:gd name="connsiteY7-432" fmla="*/ 314327 h 352425"/>
              <a:gd name="connsiteX8-433" fmla="*/ 314323 w 352425"/>
              <a:gd name="connsiteY8-434" fmla="*/ 352425 h 352425"/>
              <a:gd name="connsiteX9-435" fmla="*/ 38109 w 352425"/>
              <a:gd name="connsiteY9-436" fmla="*/ 352425 h 352425"/>
              <a:gd name="connsiteX10-437" fmla="*/ 0 w 352425"/>
              <a:gd name="connsiteY10-438" fmla="*/ 314316 h 352425"/>
              <a:gd name="connsiteX11-439" fmla="*/ 0 w 352425"/>
              <a:gd name="connsiteY11-440" fmla="*/ 38113 h 352425"/>
              <a:gd name="connsiteX12-441" fmla="*/ 38113 w 352425"/>
              <a:gd name="connsiteY12-442" fmla="*/ 0 h 352425"/>
              <a:gd name="connsiteX0-443" fmla="*/ 38113 w 352425"/>
              <a:gd name="connsiteY0-444" fmla="*/ 0 h 352425"/>
              <a:gd name="connsiteX1-445" fmla="*/ 62232 w 352425"/>
              <a:gd name="connsiteY1-446" fmla="*/ 0 h 352425"/>
              <a:gd name="connsiteX2-447" fmla="*/ 100328 w 352425"/>
              <a:gd name="connsiteY2-448" fmla="*/ 38098 h 352425"/>
              <a:gd name="connsiteX3-449" fmla="*/ 100328 w 352425"/>
              <a:gd name="connsiteY3-450" fmla="*/ 209562 h 352425"/>
              <a:gd name="connsiteX4-451" fmla="*/ 138416 w 352425"/>
              <a:gd name="connsiteY4-452" fmla="*/ 247653 h 352425"/>
              <a:gd name="connsiteX5-453" fmla="*/ 314342 w 352425"/>
              <a:gd name="connsiteY5-454" fmla="*/ 247653 h 352425"/>
              <a:gd name="connsiteX6-455" fmla="*/ 352425 w 352425"/>
              <a:gd name="connsiteY6-456" fmla="*/ 285734 h 352425"/>
              <a:gd name="connsiteX7-457" fmla="*/ 352425 w 352425"/>
              <a:gd name="connsiteY7-458" fmla="*/ 314327 h 352425"/>
              <a:gd name="connsiteX8-459" fmla="*/ 314323 w 352425"/>
              <a:gd name="connsiteY8-460" fmla="*/ 352425 h 352425"/>
              <a:gd name="connsiteX9-461" fmla="*/ 38109 w 352425"/>
              <a:gd name="connsiteY9-462" fmla="*/ 352425 h 352425"/>
              <a:gd name="connsiteX10-463" fmla="*/ 0 w 352425"/>
              <a:gd name="connsiteY10-464" fmla="*/ 314316 h 352425"/>
              <a:gd name="connsiteX11-465" fmla="*/ 0 w 352425"/>
              <a:gd name="connsiteY11-466" fmla="*/ 38113 h 352425"/>
              <a:gd name="connsiteX12-467" fmla="*/ 38113 w 352425"/>
              <a:gd name="connsiteY12-468" fmla="*/ 0 h 352425"/>
              <a:gd name="connsiteX0-469" fmla="*/ 38113 w 352425"/>
              <a:gd name="connsiteY0-470" fmla="*/ 0 h 352425"/>
              <a:gd name="connsiteX1-471" fmla="*/ 62232 w 352425"/>
              <a:gd name="connsiteY1-472" fmla="*/ 0 h 352425"/>
              <a:gd name="connsiteX2-473" fmla="*/ 100328 w 352425"/>
              <a:gd name="connsiteY2-474" fmla="*/ 38098 h 352425"/>
              <a:gd name="connsiteX3-475" fmla="*/ 100328 w 352425"/>
              <a:gd name="connsiteY3-476" fmla="*/ 209562 h 352425"/>
              <a:gd name="connsiteX4-477" fmla="*/ 138416 w 352425"/>
              <a:gd name="connsiteY4-478" fmla="*/ 247653 h 352425"/>
              <a:gd name="connsiteX5-479" fmla="*/ 314342 w 352425"/>
              <a:gd name="connsiteY5-480" fmla="*/ 247653 h 352425"/>
              <a:gd name="connsiteX6-481" fmla="*/ 352425 w 352425"/>
              <a:gd name="connsiteY6-482" fmla="*/ 285734 h 352425"/>
              <a:gd name="connsiteX7-483" fmla="*/ 352425 w 352425"/>
              <a:gd name="connsiteY7-484" fmla="*/ 314327 h 352425"/>
              <a:gd name="connsiteX8-485" fmla="*/ 314323 w 352425"/>
              <a:gd name="connsiteY8-486" fmla="*/ 352425 h 352425"/>
              <a:gd name="connsiteX9-487" fmla="*/ 38109 w 352425"/>
              <a:gd name="connsiteY9-488" fmla="*/ 352425 h 352425"/>
              <a:gd name="connsiteX10-489" fmla="*/ 0 w 352425"/>
              <a:gd name="connsiteY10-490" fmla="*/ 314316 h 352425"/>
              <a:gd name="connsiteX11-491" fmla="*/ 0 w 352425"/>
              <a:gd name="connsiteY11-492" fmla="*/ 38113 h 352425"/>
              <a:gd name="connsiteX12-493" fmla="*/ 38113 w 352425"/>
              <a:gd name="connsiteY12-494" fmla="*/ 0 h 352425"/>
              <a:gd name="connsiteX0-495" fmla="*/ 38113 w 352425"/>
              <a:gd name="connsiteY0-496" fmla="*/ 0 h 352425"/>
              <a:gd name="connsiteX1-497" fmla="*/ 62232 w 352425"/>
              <a:gd name="connsiteY1-498" fmla="*/ 0 h 352425"/>
              <a:gd name="connsiteX2-499" fmla="*/ 100328 w 352425"/>
              <a:gd name="connsiteY2-500" fmla="*/ 38098 h 352425"/>
              <a:gd name="connsiteX3-501" fmla="*/ 100328 w 352425"/>
              <a:gd name="connsiteY3-502" fmla="*/ 209562 h 352425"/>
              <a:gd name="connsiteX4-503" fmla="*/ 138416 w 352425"/>
              <a:gd name="connsiteY4-504" fmla="*/ 247653 h 352425"/>
              <a:gd name="connsiteX5-505" fmla="*/ 314342 w 352425"/>
              <a:gd name="connsiteY5-506" fmla="*/ 247653 h 352425"/>
              <a:gd name="connsiteX6-507" fmla="*/ 352425 w 352425"/>
              <a:gd name="connsiteY6-508" fmla="*/ 285734 h 352425"/>
              <a:gd name="connsiteX7-509" fmla="*/ 352425 w 352425"/>
              <a:gd name="connsiteY7-510" fmla="*/ 314327 h 352425"/>
              <a:gd name="connsiteX8-511" fmla="*/ 314323 w 352425"/>
              <a:gd name="connsiteY8-512" fmla="*/ 352425 h 352425"/>
              <a:gd name="connsiteX9-513" fmla="*/ 38109 w 352425"/>
              <a:gd name="connsiteY9-514" fmla="*/ 352425 h 352425"/>
              <a:gd name="connsiteX10-515" fmla="*/ 0 w 352425"/>
              <a:gd name="connsiteY10-516" fmla="*/ 314316 h 352425"/>
              <a:gd name="connsiteX11-517" fmla="*/ 0 w 352425"/>
              <a:gd name="connsiteY11-518" fmla="*/ 38113 h 352425"/>
              <a:gd name="connsiteX12-519" fmla="*/ 38113 w 352425"/>
              <a:gd name="connsiteY12-520" fmla="*/ 0 h 352425"/>
              <a:gd name="connsiteX0-521" fmla="*/ 38113 w 352425"/>
              <a:gd name="connsiteY0-522" fmla="*/ 0 h 352425"/>
              <a:gd name="connsiteX1-523" fmla="*/ 62232 w 352425"/>
              <a:gd name="connsiteY1-524" fmla="*/ 0 h 352425"/>
              <a:gd name="connsiteX2-525" fmla="*/ 100328 w 352425"/>
              <a:gd name="connsiteY2-526" fmla="*/ 38098 h 352425"/>
              <a:gd name="connsiteX3-527" fmla="*/ 100328 w 352425"/>
              <a:gd name="connsiteY3-528" fmla="*/ 209562 h 352425"/>
              <a:gd name="connsiteX4-529" fmla="*/ 138416 w 352425"/>
              <a:gd name="connsiteY4-530" fmla="*/ 247653 h 352425"/>
              <a:gd name="connsiteX5-531" fmla="*/ 314342 w 352425"/>
              <a:gd name="connsiteY5-532" fmla="*/ 247653 h 352425"/>
              <a:gd name="connsiteX6-533" fmla="*/ 352425 w 352425"/>
              <a:gd name="connsiteY6-534" fmla="*/ 285734 h 352425"/>
              <a:gd name="connsiteX7-535" fmla="*/ 352425 w 352425"/>
              <a:gd name="connsiteY7-536" fmla="*/ 314327 h 352425"/>
              <a:gd name="connsiteX8-537" fmla="*/ 314323 w 352425"/>
              <a:gd name="connsiteY8-538" fmla="*/ 352425 h 352425"/>
              <a:gd name="connsiteX9-539" fmla="*/ 38109 w 352425"/>
              <a:gd name="connsiteY9-540" fmla="*/ 352425 h 352425"/>
              <a:gd name="connsiteX10-541" fmla="*/ 0 w 352425"/>
              <a:gd name="connsiteY10-542" fmla="*/ 314316 h 352425"/>
              <a:gd name="connsiteX11-543" fmla="*/ 0 w 352425"/>
              <a:gd name="connsiteY11-544" fmla="*/ 38113 h 352425"/>
              <a:gd name="connsiteX12-545" fmla="*/ 38113 w 352425"/>
              <a:gd name="connsiteY12-546" fmla="*/ 0 h 352425"/>
              <a:gd name="connsiteX0-547" fmla="*/ 38113 w 352425"/>
              <a:gd name="connsiteY0-548" fmla="*/ 0 h 352425"/>
              <a:gd name="connsiteX1-549" fmla="*/ 62232 w 352425"/>
              <a:gd name="connsiteY1-550" fmla="*/ 0 h 352425"/>
              <a:gd name="connsiteX2-551" fmla="*/ 100328 w 352425"/>
              <a:gd name="connsiteY2-552" fmla="*/ 38098 h 352425"/>
              <a:gd name="connsiteX3-553" fmla="*/ 100328 w 352425"/>
              <a:gd name="connsiteY3-554" fmla="*/ 209562 h 352425"/>
              <a:gd name="connsiteX4-555" fmla="*/ 138416 w 352425"/>
              <a:gd name="connsiteY4-556" fmla="*/ 247653 h 352425"/>
              <a:gd name="connsiteX5-557" fmla="*/ 314342 w 352425"/>
              <a:gd name="connsiteY5-558" fmla="*/ 247653 h 352425"/>
              <a:gd name="connsiteX6-559" fmla="*/ 352425 w 352425"/>
              <a:gd name="connsiteY6-560" fmla="*/ 285734 h 352425"/>
              <a:gd name="connsiteX7-561" fmla="*/ 352425 w 352425"/>
              <a:gd name="connsiteY7-562" fmla="*/ 314327 h 352425"/>
              <a:gd name="connsiteX8-563" fmla="*/ 314323 w 352425"/>
              <a:gd name="connsiteY8-564" fmla="*/ 352425 h 352425"/>
              <a:gd name="connsiteX9-565" fmla="*/ 38109 w 352425"/>
              <a:gd name="connsiteY9-566" fmla="*/ 352425 h 352425"/>
              <a:gd name="connsiteX10-567" fmla="*/ 0 w 352425"/>
              <a:gd name="connsiteY10-568" fmla="*/ 314316 h 352425"/>
              <a:gd name="connsiteX11-569" fmla="*/ 0 w 352425"/>
              <a:gd name="connsiteY11-570" fmla="*/ 38113 h 352425"/>
              <a:gd name="connsiteX12-571" fmla="*/ 38113 w 352425"/>
              <a:gd name="connsiteY12-572" fmla="*/ 0 h 352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2425" h="352425">
                <a:moveTo>
                  <a:pt x="38113" y="0"/>
                </a:moveTo>
                <a:cubicBezTo>
                  <a:pt x="38113" y="0"/>
                  <a:pt x="62233" y="1"/>
                  <a:pt x="62232" y="0"/>
                </a:cubicBezTo>
                <a:cubicBezTo>
                  <a:pt x="84551" y="1"/>
                  <a:pt x="100329" y="15781"/>
                  <a:pt x="100328" y="38098"/>
                </a:cubicBezTo>
                <a:cubicBezTo>
                  <a:pt x="100329" y="38099"/>
                  <a:pt x="100329" y="209563"/>
                  <a:pt x="100328" y="209562"/>
                </a:cubicBezTo>
                <a:cubicBezTo>
                  <a:pt x="100329" y="231876"/>
                  <a:pt x="116104" y="247654"/>
                  <a:pt x="138416" y="247653"/>
                </a:cubicBezTo>
                <a:cubicBezTo>
                  <a:pt x="138417" y="247654"/>
                  <a:pt x="314343" y="247654"/>
                  <a:pt x="314342" y="247653"/>
                </a:cubicBezTo>
                <a:cubicBezTo>
                  <a:pt x="336652" y="247654"/>
                  <a:pt x="352426" y="263426"/>
                  <a:pt x="352425" y="285734"/>
                </a:cubicBezTo>
                <a:cubicBezTo>
                  <a:pt x="352426" y="285735"/>
                  <a:pt x="352426" y="314328"/>
                  <a:pt x="352425" y="314327"/>
                </a:cubicBezTo>
                <a:cubicBezTo>
                  <a:pt x="352426" y="336646"/>
                  <a:pt x="336644" y="352426"/>
                  <a:pt x="314323" y="352425"/>
                </a:cubicBezTo>
                <a:cubicBezTo>
                  <a:pt x="314324" y="352426"/>
                  <a:pt x="38110" y="352426"/>
                  <a:pt x="38109" y="352425"/>
                </a:cubicBezTo>
                <a:cubicBezTo>
                  <a:pt x="15787" y="352426"/>
                  <a:pt x="1" y="336640"/>
                  <a:pt x="0" y="314316"/>
                </a:cubicBezTo>
                <a:cubicBezTo>
                  <a:pt x="1" y="314317"/>
                  <a:pt x="1" y="38114"/>
                  <a:pt x="0" y="38113"/>
                </a:cubicBezTo>
                <a:cubicBezTo>
                  <a:pt x="1" y="15790"/>
                  <a:pt x="15788" y="0"/>
                  <a:pt x="38113" y="0"/>
                </a:cubicBezTo>
                <a:close/>
              </a:path>
            </a:pathLst>
          </a:custGeom>
          <a:gradFill>
            <a:gsLst>
              <a:gs pos="88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>
            <a:noFill/>
          </a:ln>
          <a:effectLst>
            <a:outerShdw blurRad="101600" dist="381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/>
        </p:nvGraphicFramePr>
        <p:xfrm>
          <a:off x="1002030" y="1732915"/>
          <a:ext cx="10194925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660"/>
                <a:gridCol w="5930265"/>
              </a:tblGrid>
              <a:tr h="75819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镍浓度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稳定剂浓度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71564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100%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100%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71628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90%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60%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71628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80%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36%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71628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70%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22%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71564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60%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13%</a:t>
                      </a:r>
                      <a:endParaRPr lang="en-US" altLang="zh-CN" sz="2800" b="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稳定剂过高的原因</a:t>
            </a:r>
            <a:endParaRPr lang="zh-CN" altLang="en-US"/>
          </a:p>
        </p:txBody>
      </p:sp>
      <p:pic>
        <p:nvPicPr>
          <p:cNvPr id="90" name="图形 8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6461" y="5358942"/>
            <a:ext cx="1885628" cy="716328"/>
          </a:xfrm>
          <a:prstGeom prst="rect">
            <a:avLst/>
          </a:prstGeom>
        </p:spPr>
      </p:pic>
      <p:sp>
        <p:nvSpPr>
          <p:cNvPr id="12" name="任意多边形: 形状 11"/>
          <p:cNvSpPr/>
          <p:nvPr>
            <p:custDataLst>
              <p:tags r:id="rId5"/>
            </p:custDataLst>
          </p:nvPr>
        </p:nvSpPr>
        <p:spPr>
          <a:xfrm>
            <a:off x="8395077" y="2313891"/>
            <a:ext cx="1889324" cy="1343463"/>
          </a:xfrm>
          <a:custGeom>
            <a:avLst/>
            <a:gdLst>
              <a:gd name="connsiteX0" fmla="*/ 2121394 w 2121393"/>
              <a:gd name="connsiteY0" fmla="*/ 1371748 h 1371748"/>
              <a:gd name="connsiteX1" fmla="*/ 2665 w 2121393"/>
              <a:gd name="connsiteY1" fmla="*/ 862340 h 1371748"/>
              <a:gd name="connsiteX2" fmla="*/ 0 w 2121393"/>
              <a:gd name="connsiteY2" fmla="*/ 0 h 1371748"/>
              <a:gd name="connsiteX3" fmla="*/ 2118729 w 2121393"/>
              <a:gd name="connsiteY3" fmla="*/ 509409 h 13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393" h="1371748">
                <a:moveTo>
                  <a:pt x="2121394" y="1371748"/>
                </a:moveTo>
                <a:lnTo>
                  <a:pt x="2665" y="862340"/>
                </a:lnTo>
                <a:lnTo>
                  <a:pt x="0" y="0"/>
                </a:lnTo>
                <a:lnTo>
                  <a:pt x="2118729" y="509409"/>
                </a:lnTo>
                <a:close/>
              </a:path>
            </a:pathLst>
          </a:custGeom>
          <a:solidFill>
            <a:schemeClr val="accent3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6"/>
            </p:custDataLst>
          </p:nvPr>
        </p:nvSpPr>
        <p:spPr>
          <a:xfrm>
            <a:off x="8395076" y="2118506"/>
            <a:ext cx="2402683" cy="694291"/>
          </a:xfrm>
          <a:custGeom>
            <a:avLst/>
            <a:gdLst>
              <a:gd name="connsiteX0" fmla="*/ 2118729 w 2697809"/>
              <a:gd name="connsiteY0" fmla="*/ 708908 h 708907"/>
              <a:gd name="connsiteX1" fmla="*/ 0 w 2697809"/>
              <a:gd name="connsiteY1" fmla="*/ 199499 h 708907"/>
              <a:gd name="connsiteX2" fmla="*/ 579081 w 2697809"/>
              <a:gd name="connsiteY2" fmla="*/ 0 h 708907"/>
              <a:gd name="connsiteX3" fmla="*/ 2697810 w 2697809"/>
              <a:gd name="connsiteY3" fmla="*/ 509789 h 70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809" h="708907">
                <a:moveTo>
                  <a:pt x="2118729" y="708908"/>
                </a:moveTo>
                <a:lnTo>
                  <a:pt x="0" y="199499"/>
                </a:lnTo>
                <a:lnTo>
                  <a:pt x="579081" y="0"/>
                </a:lnTo>
                <a:lnTo>
                  <a:pt x="2697810" y="50978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7"/>
            </p:custDataLst>
          </p:nvPr>
        </p:nvSpPr>
        <p:spPr>
          <a:xfrm>
            <a:off x="7880022" y="3158450"/>
            <a:ext cx="2404379" cy="695036"/>
          </a:xfrm>
          <a:custGeom>
            <a:avLst/>
            <a:gdLst>
              <a:gd name="connsiteX0" fmla="*/ 2118729 w 2699713"/>
              <a:gd name="connsiteY0" fmla="*/ 709669 h 709669"/>
              <a:gd name="connsiteX1" fmla="*/ 0 w 2699713"/>
              <a:gd name="connsiteY1" fmla="*/ 200261 h 709669"/>
              <a:gd name="connsiteX2" fmla="*/ 580985 w 2699713"/>
              <a:gd name="connsiteY2" fmla="*/ 0 h 709669"/>
              <a:gd name="connsiteX3" fmla="*/ 2699713 w 2699713"/>
              <a:gd name="connsiteY3" fmla="*/ 509409 h 70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713" h="709669">
                <a:moveTo>
                  <a:pt x="2118729" y="709669"/>
                </a:moveTo>
                <a:lnTo>
                  <a:pt x="0" y="200261"/>
                </a:lnTo>
                <a:lnTo>
                  <a:pt x="580985" y="0"/>
                </a:lnTo>
                <a:lnTo>
                  <a:pt x="2699713" y="50940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8"/>
            </p:custDataLst>
          </p:nvPr>
        </p:nvSpPr>
        <p:spPr>
          <a:xfrm>
            <a:off x="7880022" y="3354581"/>
            <a:ext cx="1888985" cy="1343836"/>
          </a:xfrm>
          <a:custGeom>
            <a:avLst/>
            <a:gdLst>
              <a:gd name="connsiteX0" fmla="*/ 2121013 w 2121012"/>
              <a:gd name="connsiteY0" fmla="*/ 1372129 h 1372129"/>
              <a:gd name="connsiteX1" fmla="*/ 2665 w 2121012"/>
              <a:gd name="connsiteY1" fmla="*/ 862340 h 1372129"/>
              <a:gd name="connsiteX2" fmla="*/ 0 w 2121012"/>
              <a:gd name="connsiteY2" fmla="*/ 0 h 1372129"/>
              <a:gd name="connsiteX3" fmla="*/ 2118729 w 2121012"/>
              <a:gd name="connsiteY3" fmla="*/ 509409 h 137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012" h="1372129">
                <a:moveTo>
                  <a:pt x="2121013" y="1372129"/>
                </a:moveTo>
                <a:lnTo>
                  <a:pt x="2665" y="862340"/>
                </a:lnTo>
                <a:lnTo>
                  <a:pt x="0" y="0"/>
                </a:lnTo>
                <a:lnTo>
                  <a:pt x="2118729" y="509409"/>
                </a:lnTo>
                <a:close/>
              </a:path>
            </a:pathLst>
          </a:custGeom>
          <a:solidFill>
            <a:schemeClr val="accent3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9"/>
            </p:custDataLst>
          </p:nvPr>
        </p:nvSpPr>
        <p:spPr>
          <a:xfrm>
            <a:off x="7366663" y="4394526"/>
            <a:ext cx="1888985" cy="1343836"/>
          </a:xfrm>
          <a:custGeom>
            <a:avLst/>
            <a:gdLst>
              <a:gd name="connsiteX0" fmla="*/ 2121013 w 2121012"/>
              <a:gd name="connsiteY0" fmla="*/ 1372129 h 1372129"/>
              <a:gd name="connsiteX1" fmla="*/ 2284 w 2121012"/>
              <a:gd name="connsiteY1" fmla="*/ 862720 h 1372129"/>
              <a:gd name="connsiteX2" fmla="*/ 0 w 2121012"/>
              <a:gd name="connsiteY2" fmla="*/ 0 h 1372129"/>
              <a:gd name="connsiteX3" fmla="*/ 2118348 w 2121012"/>
              <a:gd name="connsiteY3" fmla="*/ 509409 h 137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012" h="1372129">
                <a:moveTo>
                  <a:pt x="2121013" y="1372129"/>
                </a:moveTo>
                <a:lnTo>
                  <a:pt x="2284" y="862720"/>
                </a:lnTo>
                <a:lnTo>
                  <a:pt x="0" y="0"/>
                </a:lnTo>
                <a:lnTo>
                  <a:pt x="2118348" y="509409"/>
                </a:lnTo>
                <a:close/>
              </a:path>
            </a:pathLst>
          </a:custGeom>
          <a:solidFill>
            <a:schemeClr val="accent3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10"/>
            </p:custDataLst>
          </p:nvPr>
        </p:nvSpPr>
        <p:spPr>
          <a:xfrm>
            <a:off x="9253275" y="2617783"/>
            <a:ext cx="1544485" cy="3120579"/>
          </a:xfrm>
          <a:custGeom>
            <a:avLst/>
            <a:gdLst>
              <a:gd name="connsiteX0" fmla="*/ 1155117 w 1734197"/>
              <a:gd name="connsiteY0" fmla="*/ 199119 h 3186278"/>
              <a:gd name="connsiteX1" fmla="*/ 1157782 w 1734197"/>
              <a:gd name="connsiteY1" fmla="*/ 1061458 h 3186278"/>
              <a:gd name="connsiteX2" fmla="*/ 576797 w 1734197"/>
              <a:gd name="connsiteY2" fmla="*/ 1261719 h 3186278"/>
              <a:gd name="connsiteX3" fmla="*/ 579081 w 1734197"/>
              <a:gd name="connsiteY3" fmla="*/ 2124440 h 3186278"/>
              <a:gd name="connsiteX4" fmla="*/ 0 w 1734197"/>
              <a:gd name="connsiteY4" fmla="*/ 2323558 h 3186278"/>
              <a:gd name="connsiteX5" fmla="*/ 2665 w 1734197"/>
              <a:gd name="connsiteY5" fmla="*/ 3186279 h 3186278"/>
              <a:gd name="connsiteX6" fmla="*/ 583650 w 1734197"/>
              <a:gd name="connsiteY6" fmla="*/ 2981069 h 3186278"/>
              <a:gd name="connsiteX7" fmla="*/ 1734198 w 1734197"/>
              <a:gd name="connsiteY7" fmla="*/ 2584735 h 3186278"/>
              <a:gd name="connsiteX8" fmla="*/ 1734198 w 1734197"/>
              <a:gd name="connsiteY8" fmla="*/ 0 h 318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197" h="3186278">
                <a:moveTo>
                  <a:pt x="1155117" y="199119"/>
                </a:moveTo>
                <a:lnTo>
                  <a:pt x="1157782" y="1061458"/>
                </a:lnTo>
                <a:lnTo>
                  <a:pt x="576797" y="1261719"/>
                </a:lnTo>
                <a:lnTo>
                  <a:pt x="579081" y="2124440"/>
                </a:lnTo>
                <a:lnTo>
                  <a:pt x="0" y="2323558"/>
                </a:lnTo>
                <a:lnTo>
                  <a:pt x="2665" y="3186279"/>
                </a:lnTo>
                <a:lnTo>
                  <a:pt x="583650" y="2981069"/>
                </a:lnTo>
                <a:lnTo>
                  <a:pt x="1734198" y="2584735"/>
                </a:lnTo>
                <a:lnTo>
                  <a:pt x="17341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>
            <p:custDataLst>
              <p:tags r:id="rId11"/>
            </p:custDataLst>
          </p:nvPr>
        </p:nvSpPr>
        <p:spPr>
          <a:xfrm>
            <a:off x="7366663" y="4199140"/>
            <a:ext cx="2402344" cy="694290"/>
          </a:xfrm>
          <a:custGeom>
            <a:avLst/>
            <a:gdLst>
              <a:gd name="connsiteX0" fmla="*/ 2118348 w 2697428"/>
              <a:gd name="connsiteY0" fmla="*/ 708908 h 708907"/>
              <a:gd name="connsiteX1" fmla="*/ 0 w 2697428"/>
              <a:gd name="connsiteY1" fmla="*/ 199499 h 708907"/>
              <a:gd name="connsiteX2" fmla="*/ 579081 w 2697428"/>
              <a:gd name="connsiteY2" fmla="*/ 0 h 708907"/>
              <a:gd name="connsiteX3" fmla="*/ 2697429 w 2697428"/>
              <a:gd name="connsiteY3" fmla="*/ 509789 h 70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428" h="708907">
                <a:moveTo>
                  <a:pt x="2118348" y="708908"/>
                </a:moveTo>
                <a:lnTo>
                  <a:pt x="0" y="199499"/>
                </a:lnTo>
                <a:lnTo>
                  <a:pt x="579081" y="0"/>
                </a:lnTo>
                <a:lnTo>
                  <a:pt x="2697429" y="50978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12"/>
            </p:custDataLst>
          </p:nvPr>
        </p:nvSpPr>
        <p:spPr>
          <a:xfrm>
            <a:off x="7819328" y="4514963"/>
            <a:ext cx="800216" cy="1055231"/>
          </a:xfrm>
          <a:custGeom>
            <a:avLst/>
            <a:gdLst>
              <a:gd name="connsiteX0" fmla="*/ 0 w 898508"/>
              <a:gd name="connsiteY0" fmla="*/ 861959 h 1077448"/>
              <a:gd name="connsiteX1" fmla="*/ 1142 w 898508"/>
              <a:gd name="connsiteY1" fmla="*/ 0 h 1077448"/>
              <a:gd name="connsiteX2" fmla="*/ 898508 w 898508"/>
              <a:gd name="connsiteY2" fmla="*/ 215490 h 1077448"/>
              <a:gd name="connsiteX3" fmla="*/ 898128 w 898508"/>
              <a:gd name="connsiteY3" fmla="*/ 1077449 h 10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508" h="1077448">
                <a:moveTo>
                  <a:pt x="0" y="861959"/>
                </a:moveTo>
                <a:lnTo>
                  <a:pt x="1142" y="0"/>
                </a:lnTo>
                <a:lnTo>
                  <a:pt x="898508" y="215490"/>
                </a:lnTo>
                <a:lnTo>
                  <a:pt x="898128" y="1077449"/>
                </a:lnTo>
                <a:close/>
              </a:path>
            </a:pathLst>
          </a:custGeom>
          <a:solidFill>
            <a:schemeClr val="accent1"/>
          </a:solidFill>
          <a:ln w="32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>
            <p:custDataLst>
              <p:tags r:id="rId13"/>
            </p:custDataLst>
          </p:nvPr>
        </p:nvSpPr>
        <p:spPr>
          <a:xfrm>
            <a:off x="7821362" y="4319578"/>
            <a:ext cx="1309846" cy="406058"/>
          </a:xfrm>
          <a:custGeom>
            <a:avLst/>
            <a:gdLst>
              <a:gd name="connsiteX0" fmla="*/ 0 w 1470736"/>
              <a:gd name="connsiteY0" fmla="*/ 199499 h 414608"/>
              <a:gd name="connsiteX1" fmla="*/ 579462 w 1470736"/>
              <a:gd name="connsiteY1" fmla="*/ 0 h 414608"/>
              <a:gd name="connsiteX2" fmla="*/ 1470736 w 1470736"/>
              <a:gd name="connsiteY2" fmla="*/ 215870 h 414608"/>
              <a:gd name="connsiteX3" fmla="*/ 894701 w 1470736"/>
              <a:gd name="connsiteY3" fmla="*/ 414608 h 41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0736" h="414608">
                <a:moveTo>
                  <a:pt x="0" y="199499"/>
                </a:moveTo>
                <a:lnTo>
                  <a:pt x="579462" y="0"/>
                </a:lnTo>
                <a:lnTo>
                  <a:pt x="1470736" y="215870"/>
                </a:lnTo>
                <a:lnTo>
                  <a:pt x="894701" y="414608"/>
                </a:lnTo>
                <a:close/>
              </a:path>
            </a:pathLst>
          </a:custGeom>
          <a:solidFill>
            <a:schemeClr val="accent2"/>
          </a:solidFill>
          <a:ln w="32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4"/>
            </p:custDataLst>
          </p:nvPr>
        </p:nvSpPr>
        <p:spPr>
          <a:xfrm>
            <a:off x="8339130" y="3476884"/>
            <a:ext cx="800216" cy="1055231"/>
          </a:xfrm>
          <a:custGeom>
            <a:avLst/>
            <a:gdLst>
              <a:gd name="connsiteX0" fmla="*/ 0 w 898508"/>
              <a:gd name="connsiteY0" fmla="*/ 861578 h 1077448"/>
              <a:gd name="connsiteX1" fmla="*/ 1142 w 898508"/>
              <a:gd name="connsiteY1" fmla="*/ 0 h 1077448"/>
              <a:gd name="connsiteX2" fmla="*/ 898509 w 898508"/>
              <a:gd name="connsiteY2" fmla="*/ 215490 h 1077448"/>
              <a:gd name="connsiteX3" fmla="*/ 897747 w 898508"/>
              <a:gd name="connsiteY3" fmla="*/ 1077449 h 10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508" h="1077448">
                <a:moveTo>
                  <a:pt x="0" y="861578"/>
                </a:moveTo>
                <a:lnTo>
                  <a:pt x="1142" y="0"/>
                </a:lnTo>
                <a:lnTo>
                  <a:pt x="898509" y="215490"/>
                </a:lnTo>
                <a:lnTo>
                  <a:pt x="897747" y="1077449"/>
                </a:lnTo>
                <a:close/>
              </a:path>
            </a:pathLst>
          </a:custGeom>
          <a:solidFill>
            <a:schemeClr val="accent1"/>
          </a:solidFill>
          <a:ln w="32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5"/>
            </p:custDataLst>
          </p:nvPr>
        </p:nvSpPr>
        <p:spPr>
          <a:xfrm>
            <a:off x="8340146" y="3280008"/>
            <a:ext cx="1312897" cy="409414"/>
          </a:xfrm>
          <a:custGeom>
            <a:avLst/>
            <a:gdLst>
              <a:gd name="connsiteX0" fmla="*/ 0 w 1474163"/>
              <a:gd name="connsiteY0" fmla="*/ 202164 h 418034"/>
              <a:gd name="connsiteX1" fmla="*/ 581746 w 1474163"/>
              <a:gd name="connsiteY1" fmla="*/ 0 h 418034"/>
              <a:gd name="connsiteX2" fmla="*/ 1474163 w 1474163"/>
              <a:gd name="connsiteY2" fmla="*/ 213586 h 418034"/>
              <a:gd name="connsiteX3" fmla="*/ 896224 w 1474163"/>
              <a:gd name="connsiteY3" fmla="*/ 418035 h 41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4163" h="418034">
                <a:moveTo>
                  <a:pt x="0" y="202164"/>
                </a:moveTo>
                <a:lnTo>
                  <a:pt x="581746" y="0"/>
                </a:lnTo>
                <a:lnTo>
                  <a:pt x="1474163" y="213586"/>
                </a:lnTo>
                <a:lnTo>
                  <a:pt x="896224" y="418035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 w="32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>
            <p:custDataLst>
              <p:tags r:id="rId16"/>
            </p:custDataLst>
          </p:nvPr>
        </p:nvSpPr>
        <p:spPr>
          <a:xfrm>
            <a:off x="7818310" y="4513100"/>
            <a:ext cx="813779" cy="217757"/>
          </a:xfrm>
          <a:custGeom>
            <a:avLst/>
            <a:gdLst>
              <a:gd name="connsiteX0" fmla="*/ 0 w 913737"/>
              <a:gd name="connsiteY0" fmla="*/ 0 h 222342"/>
              <a:gd name="connsiteX1" fmla="*/ 143914 w 913737"/>
              <a:gd name="connsiteY1" fmla="*/ 29696 h 222342"/>
              <a:gd name="connsiteX2" fmla="*/ 290873 w 913737"/>
              <a:gd name="connsiteY2" fmla="*/ 62439 h 222342"/>
              <a:gd name="connsiteX3" fmla="*/ 458772 w 913737"/>
              <a:gd name="connsiteY3" fmla="*/ 102034 h 222342"/>
              <a:gd name="connsiteX4" fmla="*/ 626291 w 913737"/>
              <a:gd name="connsiteY4" fmla="*/ 143914 h 222342"/>
              <a:gd name="connsiteX5" fmla="*/ 772108 w 913737"/>
              <a:gd name="connsiteY5" fmla="*/ 182367 h 222342"/>
              <a:gd name="connsiteX6" fmla="*/ 913737 w 913737"/>
              <a:gd name="connsiteY6" fmla="*/ 222343 h 222342"/>
              <a:gd name="connsiteX7" fmla="*/ 769824 w 913737"/>
              <a:gd name="connsiteY7" fmla="*/ 193027 h 222342"/>
              <a:gd name="connsiteX8" fmla="*/ 622864 w 913737"/>
              <a:gd name="connsiteY8" fmla="*/ 160285 h 222342"/>
              <a:gd name="connsiteX9" fmla="*/ 454965 w 913737"/>
              <a:gd name="connsiteY9" fmla="*/ 120689 h 222342"/>
              <a:gd name="connsiteX10" fmla="*/ 287447 w 913737"/>
              <a:gd name="connsiteY10" fmla="*/ 78810 h 222342"/>
              <a:gd name="connsiteX11" fmla="*/ 141629 w 913737"/>
              <a:gd name="connsiteY11" fmla="*/ 40357 h 222342"/>
              <a:gd name="connsiteX12" fmla="*/ 0 w 913737"/>
              <a:gd name="connsiteY12" fmla="*/ 0 h 22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3737" h="222342">
                <a:moveTo>
                  <a:pt x="0" y="0"/>
                </a:moveTo>
                <a:cubicBezTo>
                  <a:pt x="0" y="0"/>
                  <a:pt x="57870" y="11041"/>
                  <a:pt x="143914" y="29696"/>
                </a:cubicBezTo>
                <a:cubicBezTo>
                  <a:pt x="186935" y="39215"/>
                  <a:pt x="237191" y="50636"/>
                  <a:pt x="290873" y="62439"/>
                </a:cubicBezTo>
                <a:cubicBezTo>
                  <a:pt x="344555" y="75003"/>
                  <a:pt x="401664" y="88709"/>
                  <a:pt x="458772" y="102034"/>
                </a:cubicBezTo>
                <a:cubicBezTo>
                  <a:pt x="515881" y="116501"/>
                  <a:pt x="572609" y="130588"/>
                  <a:pt x="626291" y="143914"/>
                </a:cubicBezTo>
                <a:cubicBezTo>
                  <a:pt x="679592" y="158000"/>
                  <a:pt x="729467" y="170945"/>
                  <a:pt x="772108" y="182367"/>
                </a:cubicBezTo>
                <a:cubicBezTo>
                  <a:pt x="857390" y="205591"/>
                  <a:pt x="913737" y="222343"/>
                  <a:pt x="913737" y="222343"/>
                </a:cubicBezTo>
                <a:cubicBezTo>
                  <a:pt x="913737" y="222343"/>
                  <a:pt x="855867" y="211302"/>
                  <a:pt x="769824" y="193027"/>
                </a:cubicBezTo>
                <a:cubicBezTo>
                  <a:pt x="726802" y="183509"/>
                  <a:pt x="676546" y="172087"/>
                  <a:pt x="622864" y="160285"/>
                </a:cubicBezTo>
                <a:cubicBezTo>
                  <a:pt x="569182" y="147721"/>
                  <a:pt x="512074" y="134015"/>
                  <a:pt x="454965" y="120689"/>
                </a:cubicBezTo>
                <a:cubicBezTo>
                  <a:pt x="397856" y="106222"/>
                  <a:pt x="341129" y="92135"/>
                  <a:pt x="287447" y="78810"/>
                </a:cubicBezTo>
                <a:cubicBezTo>
                  <a:pt x="234145" y="64723"/>
                  <a:pt x="184270" y="51778"/>
                  <a:pt x="141629" y="40357"/>
                </a:cubicBezTo>
                <a:cubicBezTo>
                  <a:pt x="56347" y="16752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>
            <p:custDataLst>
              <p:tags r:id="rId17"/>
            </p:custDataLst>
          </p:nvPr>
        </p:nvSpPr>
        <p:spPr>
          <a:xfrm>
            <a:off x="8343876" y="3475392"/>
            <a:ext cx="813779" cy="217757"/>
          </a:xfrm>
          <a:custGeom>
            <a:avLst/>
            <a:gdLst>
              <a:gd name="connsiteX0" fmla="*/ 0 w 913737"/>
              <a:gd name="connsiteY0" fmla="*/ 0 h 222342"/>
              <a:gd name="connsiteX1" fmla="*/ 143914 w 913737"/>
              <a:gd name="connsiteY1" fmla="*/ 29696 h 222342"/>
              <a:gd name="connsiteX2" fmla="*/ 290873 w 913737"/>
              <a:gd name="connsiteY2" fmla="*/ 62439 h 222342"/>
              <a:gd name="connsiteX3" fmla="*/ 458772 w 913737"/>
              <a:gd name="connsiteY3" fmla="*/ 102034 h 222342"/>
              <a:gd name="connsiteX4" fmla="*/ 626291 w 913737"/>
              <a:gd name="connsiteY4" fmla="*/ 143914 h 222342"/>
              <a:gd name="connsiteX5" fmla="*/ 772108 w 913737"/>
              <a:gd name="connsiteY5" fmla="*/ 182367 h 222342"/>
              <a:gd name="connsiteX6" fmla="*/ 913737 w 913737"/>
              <a:gd name="connsiteY6" fmla="*/ 222343 h 222342"/>
              <a:gd name="connsiteX7" fmla="*/ 769824 w 913737"/>
              <a:gd name="connsiteY7" fmla="*/ 193027 h 222342"/>
              <a:gd name="connsiteX8" fmla="*/ 622864 w 913737"/>
              <a:gd name="connsiteY8" fmla="*/ 160285 h 222342"/>
              <a:gd name="connsiteX9" fmla="*/ 454965 w 913737"/>
              <a:gd name="connsiteY9" fmla="*/ 120690 h 222342"/>
              <a:gd name="connsiteX10" fmla="*/ 287447 w 913737"/>
              <a:gd name="connsiteY10" fmla="*/ 78810 h 222342"/>
              <a:gd name="connsiteX11" fmla="*/ 141629 w 913737"/>
              <a:gd name="connsiteY11" fmla="*/ 40357 h 222342"/>
              <a:gd name="connsiteX12" fmla="*/ 0 w 913737"/>
              <a:gd name="connsiteY12" fmla="*/ 0 h 22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3737" h="222342">
                <a:moveTo>
                  <a:pt x="0" y="0"/>
                </a:moveTo>
                <a:cubicBezTo>
                  <a:pt x="0" y="0"/>
                  <a:pt x="57870" y="11041"/>
                  <a:pt x="143914" y="29696"/>
                </a:cubicBezTo>
                <a:cubicBezTo>
                  <a:pt x="186935" y="39215"/>
                  <a:pt x="237191" y="50636"/>
                  <a:pt x="290873" y="62439"/>
                </a:cubicBezTo>
                <a:cubicBezTo>
                  <a:pt x="344555" y="75003"/>
                  <a:pt x="401664" y="88709"/>
                  <a:pt x="458772" y="102034"/>
                </a:cubicBezTo>
                <a:cubicBezTo>
                  <a:pt x="515881" y="116502"/>
                  <a:pt x="572609" y="130588"/>
                  <a:pt x="626291" y="143914"/>
                </a:cubicBezTo>
                <a:cubicBezTo>
                  <a:pt x="679592" y="158000"/>
                  <a:pt x="729467" y="170945"/>
                  <a:pt x="772108" y="182367"/>
                </a:cubicBezTo>
                <a:cubicBezTo>
                  <a:pt x="857390" y="205591"/>
                  <a:pt x="913737" y="222343"/>
                  <a:pt x="913737" y="222343"/>
                </a:cubicBezTo>
                <a:cubicBezTo>
                  <a:pt x="913737" y="222343"/>
                  <a:pt x="855867" y="211302"/>
                  <a:pt x="769824" y="193027"/>
                </a:cubicBezTo>
                <a:cubicBezTo>
                  <a:pt x="726802" y="183509"/>
                  <a:pt x="676546" y="172087"/>
                  <a:pt x="622864" y="160285"/>
                </a:cubicBezTo>
                <a:cubicBezTo>
                  <a:pt x="569182" y="147721"/>
                  <a:pt x="512074" y="134015"/>
                  <a:pt x="454965" y="120690"/>
                </a:cubicBezTo>
                <a:cubicBezTo>
                  <a:pt x="397857" y="106222"/>
                  <a:pt x="341129" y="92135"/>
                  <a:pt x="287447" y="78810"/>
                </a:cubicBezTo>
                <a:cubicBezTo>
                  <a:pt x="234145" y="64723"/>
                  <a:pt x="184270" y="51778"/>
                  <a:pt x="141629" y="40357"/>
                </a:cubicBezTo>
                <a:cubicBezTo>
                  <a:pt x="56347" y="16752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18"/>
            </p:custDataLst>
          </p:nvPr>
        </p:nvSpPr>
        <p:spPr>
          <a:xfrm>
            <a:off x="8739237" y="1440622"/>
            <a:ext cx="1068763" cy="2050431"/>
          </a:xfrm>
          <a:custGeom>
            <a:avLst/>
            <a:gdLst>
              <a:gd name="connsiteX0" fmla="*/ 1026432 w 1200041"/>
              <a:gd name="connsiteY0" fmla="*/ 2093601 h 2093600"/>
              <a:gd name="connsiteX1" fmla="*/ 1026432 w 1200041"/>
              <a:gd name="connsiteY1" fmla="*/ 1032143 h 2093600"/>
              <a:gd name="connsiteX2" fmla="*/ 1200042 w 1200041"/>
              <a:gd name="connsiteY2" fmla="*/ 1077068 h 2093600"/>
              <a:gd name="connsiteX3" fmla="*/ 588980 w 1200041"/>
              <a:gd name="connsiteY3" fmla="*/ 0 h 2093600"/>
              <a:gd name="connsiteX4" fmla="*/ 0 w 1200041"/>
              <a:gd name="connsiteY4" fmla="*/ 794190 h 2093600"/>
              <a:gd name="connsiteX5" fmla="*/ 134776 w 1200041"/>
              <a:gd name="connsiteY5" fmla="*/ 825409 h 2093600"/>
              <a:gd name="connsiteX6" fmla="*/ 134015 w 1200041"/>
              <a:gd name="connsiteY6" fmla="*/ 1880015 h 209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041" h="2093600">
                <a:moveTo>
                  <a:pt x="1026432" y="2093601"/>
                </a:moveTo>
                <a:lnTo>
                  <a:pt x="1026432" y="1032143"/>
                </a:lnTo>
                <a:lnTo>
                  <a:pt x="1200042" y="1077068"/>
                </a:lnTo>
                <a:lnTo>
                  <a:pt x="588980" y="0"/>
                </a:lnTo>
                <a:lnTo>
                  <a:pt x="0" y="794190"/>
                </a:lnTo>
                <a:lnTo>
                  <a:pt x="134776" y="825409"/>
                </a:lnTo>
                <a:lnTo>
                  <a:pt x="134015" y="1880015"/>
                </a:lnTo>
                <a:close/>
              </a:path>
            </a:pathLst>
          </a:custGeom>
          <a:solidFill>
            <a:schemeClr val="accent2"/>
          </a:solidFill>
          <a:ln w="32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19"/>
            </p:custDataLst>
          </p:nvPr>
        </p:nvSpPr>
        <p:spPr>
          <a:xfrm>
            <a:off x="8509417" y="3835791"/>
            <a:ext cx="396786" cy="613803"/>
          </a:xfrm>
          <a:custGeom>
            <a:avLst/>
            <a:gdLst>
              <a:gd name="connsiteX0" fmla="*/ 67769 w 306101"/>
              <a:gd name="connsiteY0" fmla="*/ 392907 h 430598"/>
              <a:gd name="connsiteX1" fmla="*/ 71957 w 306101"/>
              <a:gd name="connsiteY1" fmla="*/ 150386 h 430598"/>
              <a:gd name="connsiteX2" fmla="*/ 0 w 306101"/>
              <a:gd name="connsiteY2" fmla="*/ 132873 h 430598"/>
              <a:gd name="connsiteX3" fmla="*/ 156858 w 306101"/>
              <a:gd name="connsiteY3" fmla="*/ 0 h 430598"/>
              <a:gd name="connsiteX4" fmla="*/ 306102 w 306101"/>
              <a:gd name="connsiteY4" fmla="*/ 196073 h 430598"/>
              <a:gd name="connsiteX5" fmla="*/ 223104 w 306101"/>
              <a:gd name="connsiteY5" fmla="*/ 180463 h 430598"/>
              <a:gd name="connsiteX6" fmla="*/ 223104 w 306101"/>
              <a:gd name="connsiteY6" fmla="*/ 430599 h 430598"/>
              <a:gd name="connsiteX7" fmla="*/ 67769 w 306101"/>
              <a:gd name="connsiteY7" fmla="*/ 392907 h 43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101" h="430598">
                <a:moveTo>
                  <a:pt x="67769" y="392907"/>
                </a:moveTo>
                <a:cubicBezTo>
                  <a:pt x="64342" y="392145"/>
                  <a:pt x="71957" y="150386"/>
                  <a:pt x="71957" y="150386"/>
                </a:cubicBezTo>
                <a:lnTo>
                  <a:pt x="0" y="132873"/>
                </a:lnTo>
                <a:lnTo>
                  <a:pt x="156858" y="0"/>
                </a:lnTo>
                <a:lnTo>
                  <a:pt x="306102" y="196073"/>
                </a:lnTo>
                <a:lnTo>
                  <a:pt x="223104" y="180463"/>
                </a:lnTo>
                <a:lnTo>
                  <a:pt x="223104" y="430599"/>
                </a:lnTo>
                <a:lnTo>
                  <a:pt x="67769" y="392907"/>
                </a:lnTo>
                <a:close/>
              </a:path>
            </a:pathLst>
          </a:custGeom>
          <a:solidFill>
            <a:schemeClr val="accent2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>
            <p:custDataLst>
              <p:tags r:id="rId20"/>
            </p:custDataLst>
          </p:nvPr>
        </p:nvSpPr>
        <p:spPr>
          <a:xfrm>
            <a:off x="7982288" y="4877769"/>
            <a:ext cx="396786" cy="613803"/>
          </a:xfrm>
          <a:custGeom>
            <a:avLst/>
            <a:gdLst>
              <a:gd name="connsiteX0" fmla="*/ 67769 w 306101"/>
              <a:gd name="connsiteY0" fmla="*/ 392907 h 430598"/>
              <a:gd name="connsiteX1" fmla="*/ 71957 w 306101"/>
              <a:gd name="connsiteY1" fmla="*/ 150386 h 430598"/>
              <a:gd name="connsiteX2" fmla="*/ 0 w 306101"/>
              <a:gd name="connsiteY2" fmla="*/ 132873 h 430598"/>
              <a:gd name="connsiteX3" fmla="*/ 156858 w 306101"/>
              <a:gd name="connsiteY3" fmla="*/ 0 h 430598"/>
              <a:gd name="connsiteX4" fmla="*/ 306102 w 306101"/>
              <a:gd name="connsiteY4" fmla="*/ 196073 h 430598"/>
              <a:gd name="connsiteX5" fmla="*/ 223104 w 306101"/>
              <a:gd name="connsiteY5" fmla="*/ 180463 h 430598"/>
              <a:gd name="connsiteX6" fmla="*/ 223104 w 306101"/>
              <a:gd name="connsiteY6" fmla="*/ 430599 h 430598"/>
              <a:gd name="connsiteX7" fmla="*/ 67769 w 306101"/>
              <a:gd name="connsiteY7" fmla="*/ 392907 h 43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101" h="430598">
                <a:moveTo>
                  <a:pt x="67769" y="392907"/>
                </a:moveTo>
                <a:cubicBezTo>
                  <a:pt x="64342" y="392145"/>
                  <a:pt x="71957" y="150386"/>
                  <a:pt x="71957" y="150386"/>
                </a:cubicBezTo>
                <a:lnTo>
                  <a:pt x="0" y="132873"/>
                </a:lnTo>
                <a:lnTo>
                  <a:pt x="156858" y="0"/>
                </a:lnTo>
                <a:lnTo>
                  <a:pt x="306102" y="196073"/>
                </a:lnTo>
                <a:lnTo>
                  <a:pt x="223104" y="180463"/>
                </a:lnTo>
                <a:lnTo>
                  <a:pt x="223104" y="430599"/>
                </a:lnTo>
                <a:lnTo>
                  <a:pt x="67769" y="392907"/>
                </a:lnTo>
                <a:close/>
              </a:path>
            </a:pathLst>
          </a:custGeom>
          <a:solidFill>
            <a:schemeClr val="accent2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4" name="图片 5" descr="343435383038363b343532323338353bc8abc7f2bba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27933" y="3015647"/>
            <a:ext cx="455472" cy="455472"/>
          </a:xfrm>
          <a:prstGeom prst="rect">
            <a:avLst/>
          </a:prstGeom>
        </p:spPr>
      </p:pic>
      <p:pic>
        <p:nvPicPr>
          <p:cNvPr id="6" name="图片 17" descr="343435383038363b343532323430323bcdc6b9e3b7bdb0b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327933" y="2067506"/>
            <a:ext cx="455472" cy="455472"/>
          </a:xfrm>
          <a:prstGeom prst="rect">
            <a:avLst/>
          </a:prstGeom>
        </p:spPr>
      </p:pic>
      <p:pic>
        <p:nvPicPr>
          <p:cNvPr id="7" name="图片 21" descr="343435383038363b343532323430383bd3aacffab2bcbed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27933" y="3963153"/>
            <a:ext cx="457240" cy="457240"/>
          </a:xfrm>
          <a:prstGeom prst="rect">
            <a:avLst/>
          </a:prstGeom>
        </p:spPr>
      </p:pic>
      <p:pic>
        <p:nvPicPr>
          <p:cNvPr id="8" name="图片 18" descr="343435383038363b343532323430313bd6b4d0d0bcc6bbae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327933" y="4913199"/>
            <a:ext cx="455472" cy="455472"/>
          </a:xfrm>
          <a:prstGeom prst="rect">
            <a:avLst/>
          </a:prstGeom>
        </p:spPr>
      </p:pic>
      <p:sp>
        <p:nvSpPr>
          <p:cNvPr id="36" name="矩形: 圆角 44"/>
          <p:cNvSpPr/>
          <p:nvPr>
            <p:custDataLst>
              <p:tags r:id="rId33"/>
            </p:custDataLst>
          </p:nvPr>
        </p:nvSpPr>
        <p:spPr>
          <a:xfrm>
            <a:off x="1917700" y="2056130"/>
            <a:ext cx="5126355" cy="4667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0" rIns="179705" bIns="0" rtlCol="0" anchor="ctr">
            <a:noAutofit/>
          </a:bodyPr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承载量太小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8" name="矩形: 圆角 44"/>
          <p:cNvSpPr/>
          <p:nvPr>
            <p:custDataLst>
              <p:tags r:id="rId34"/>
            </p:custDataLst>
          </p:nvPr>
        </p:nvSpPr>
        <p:spPr>
          <a:xfrm>
            <a:off x="1917700" y="3015615"/>
            <a:ext cx="5126355" cy="4667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0" rIns="179705" bIns="0" rtlCol="0" anchor="ctr">
            <a:noAutofit/>
          </a:bodyPr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浓度控制不稳定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-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补加过量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1" name="矩形: 圆角 44"/>
          <p:cNvSpPr/>
          <p:nvPr>
            <p:custDataLst>
              <p:tags r:id="rId35"/>
            </p:custDataLst>
          </p:nvPr>
        </p:nvSpPr>
        <p:spPr>
          <a:xfrm>
            <a:off x="1917700" y="3953510"/>
            <a:ext cx="5126355" cy="4667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0" rIns="179705" bIns="0" rtlCol="0" anchor="ctr">
            <a:noAutofit/>
          </a:bodyPr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槽液pH，温度走下限，积累过多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4" name="矩形: 圆角 44"/>
          <p:cNvSpPr/>
          <p:nvPr>
            <p:custDataLst>
              <p:tags r:id="rId36"/>
            </p:custDataLst>
          </p:nvPr>
        </p:nvSpPr>
        <p:spPr>
          <a:xfrm>
            <a:off x="1917700" y="4891405"/>
            <a:ext cx="5126355" cy="4667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0" rIns="179705" bIns="0" rtlCol="0" anchor="ctr">
            <a:noAutofit/>
          </a:bodyPr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配方设计问题，有机硫不够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3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金属稳定剂的消耗与和有关</a:t>
            </a:r>
            <a:endParaRPr lang="zh-CN" altLang="en-US"/>
          </a:p>
        </p:txBody>
      </p:sp>
      <p:pic>
        <p:nvPicPr>
          <p:cNvPr id="90" name="图形 8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6461" y="5358942"/>
            <a:ext cx="1885628" cy="716328"/>
          </a:xfrm>
          <a:prstGeom prst="rect">
            <a:avLst/>
          </a:prstGeom>
        </p:spPr>
      </p:pic>
      <p:sp>
        <p:nvSpPr>
          <p:cNvPr id="12" name="任意多边形: 形状 11"/>
          <p:cNvSpPr/>
          <p:nvPr>
            <p:custDataLst>
              <p:tags r:id="rId5"/>
            </p:custDataLst>
          </p:nvPr>
        </p:nvSpPr>
        <p:spPr>
          <a:xfrm>
            <a:off x="8395077" y="2313891"/>
            <a:ext cx="1889324" cy="1343463"/>
          </a:xfrm>
          <a:custGeom>
            <a:avLst/>
            <a:gdLst>
              <a:gd name="connsiteX0" fmla="*/ 2121394 w 2121393"/>
              <a:gd name="connsiteY0" fmla="*/ 1371748 h 1371748"/>
              <a:gd name="connsiteX1" fmla="*/ 2665 w 2121393"/>
              <a:gd name="connsiteY1" fmla="*/ 862340 h 1371748"/>
              <a:gd name="connsiteX2" fmla="*/ 0 w 2121393"/>
              <a:gd name="connsiteY2" fmla="*/ 0 h 1371748"/>
              <a:gd name="connsiteX3" fmla="*/ 2118729 w 2121393"/>
              <a:gd name="connsiteY3" fmla="*/ 509409 h 13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393" h="1371748">
                <a:moveTo>
                  <a:pt x="2121394" y="1371748"/>
                </a:moveTo>
                <a:lnTo>
                  <a:pt x="2665" y="862340"/>
                </a:lnTo>
                <a:lnTo>
                  <a:pt x="0" y="0"/>
                </a:lnTo>
                <a:lnTo>
                  <a:pt x="2118729" y="509409"/>
                </a:lnTo>
                <a:close/>
              </a:path>
            </a:pathLst>
          </a:custGeom>
          <a:solidFill>
            <a:schemeClr val="accent3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6"/>
            </p:custDataLst>
          </p:nvPr>
        </p:nvSpPr>
        <p:spPr>
          <a:xfrm>
            <a:off x="8395076" y="2118506"/>
            <a:ext cx="2402683" cy="694291"/>
          </a:xfrm>
          <a:custGeom>
            <a:avLst/>
            <a:gdLst>
              <a:gd name="connsiteX0" fmla="*/ 2118729 w 2697809"/>
              <a:gd name="connsiteY0" fmla="*/ 708908 h 708907"/>
              <a:gd name="connsiteX1" fmla="*/ 0 w 2697809"/>
              <a:gd name="connsiteY1" fmla="*/ 199499 h 708907"/>
              <a:gd name="connsiteX2" fmla="*/ 579081 w 2697809"/>
              <a:gd name="connsiteY2" fmla="*/ 0 h 708907"/>
              <a:gd name="connsiteX3" fmla="*/ 2697810 w 2697809"/>
              <a:gd name="connsiteY3" fmla="*/ 509789 h 70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809" h="708907">
                <a:moveTo>
                  <a:pt x="2118729" y="708908"/>
                </a:moveTo>
                <a:lnTo>
                  <a:pt x="0" y="199499"/>
                </a:lnTo>
                <a:lnTo>
                  <a:pt x="579081" y="0"/>
                </a:lnTo>
                <a:lnTo>
                  <a:pt x="2697810" y="50978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7"/>
            </p:custDataLst>
          </p:nvPr>
        </p:nvSpPr>
        <p:spPr>
          <a:xfrm>
            <a:off x="7880022" y="3158450"/>
            <a:ext cx="2404379" cy="695036"/>
          </a:xfrm>
          <a:custGeom>
            <a:avLst/>
            <a:gdLst>
              <a:gd name="connsiteX0" fmla="*/ 2118729 w 2699713"/>
              <a:gd name="connsiteY0" fmla="*/ 709669 h 709669"/>
              <a:gd name="connsiteX1" fmla="*/ 0 w 2699713"/>
              <a:gd name="connsiteY1" fmla="*/ 200261 h 709669"/>
              <a:gd name="connsiteX2" fmla="*/ 580985 w 2699713"/>
              <a:gd name="connsiteY2" fmla="*/ 0 h 709669"/>
              <a:gd name="connsiteX3" fmla="*/ 2699713 w 2699713"/>
              <a:gd name="connsiteY3" fmla="*/ 509409 h 70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713" h="709669">
                <a:moveTo>
                  <a:pt x="2118729" y="709669"/>
                </a:moveTo>
                <a:lnTo>
                  <a:pt x="0" y="200261"/>
                </a:lnTo>
                <a:lnTo>
                  <a:pt x="580985" y="0"/>
                </a:lnTo>
                <a:lnTo>
                  <a:pt x="2699713" y="50940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8"/>
            </p:custDataLst>
          </p:nvPr>
        </p:nvSpPr>
        <p:spPr>
          <a:xfrm>
            <a:off x="7880022" y="3354581"/>
            <a:ext cx="1888985" cy="1343836"/>
          </a:xfrm>
          <a:custGeom>
            <a:avLst/>
            <a:gdLst>
              <a:gd name="connsiteX0" fmla="*/ 2121013 w 2121012"/>
              <a:gd name="connsiteY0" fmla="*/ 1372129 h 1372129"/>
              <a:gd name="connsiteX1" fmla="*/ 2665 w 2121012"/>
              <a:gd name="connsiteY1" fmla="*/ 862340 h 1372129"/>
              <a:gd name="connsiteX2" fmla="*/ 0 w 2121012"/>
              <a:gd name="connsiteY2" fmla="*/ 0 h 1372129"/>
              <a:gd name="connsiteX3" fmla="*/ 2118729 w 2121012"/>
              <a:gd name="connsiteY3" fmla="*/ 509409 h 137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012" h="1372129">
                <a:moveTo>
                  <a:pt x="2121013" y="1372129"/>
                </a:moveTo>
                <a:lnTo>
                  <a:pt x="2665" y="862340"/>
                </a:lnTo>
                <a:lnTo>
                  <a:pt x="0" y="0"/>
                </a:lnTo>
                <a:lnTo>
                  <a:pt x="2118729" y="509409"/>
                </a:lnTo>
                <a:close/>
              </a:path>
            </a:pathLst>
          </a:custGeom>
          <a:solidFill>
            <a:schemeClr val="accent3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9"/>
            </p:custDataLst>
          </p:nvPr>
        </p:nvSpPr>
        <p:spPr>
          <a:xfrm>
            <a:off x="7366663" y="4394526"/>
            <a:ext cx="1888985" cy="1343836"/>
          </a:xfrm>
          <a:custGeom>
            <a:avLst/>
            <a:gdLst>
              <a:gd name="connsiteX0" fmla="*/ 2121013 w 2121012"/>
              <a:gd name="connsiteY0" fmla="*/ 1372129 h 1372129"/>
              <a:gd name="connsiteX1" fmla="*/ 2284 w 2121012"/>
              <a:gd name="connsiteY1" fmla="*/ 862720 h 1372129"/>
              <a:gd name="connsiteX2" fmla="*/ 0 w 2121012"/>
              <a:gd name="connsiteY2" fmla="*/ 0 h 1372129"/>
              <a:gd name="connsiteX3" fmla="*/ 2118348 w 2121012"/>
              <a:gd name="connsiteY3" fmla="*/ 509409 h 137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012" h="1372129">
                <a:moveTo>
                  <a:pt x="2121013" y="1372129"/>
                </a:moveTo>
                <a:lnTo>
                  <a:pt x="2284" y="862720"/>
                </a:lnTo>
                <a:lnTo>
                  <a:pt x="0" y="0"/>
                </a:lnTo>
                <a:lnTo>
                  <a:pt x="2118348" y="509409"/>
                </a:lnTo>
                <a:close/>
              </a:path>
            </a:pathLst>
          </a:custGeom>
          <a:solidFill>
            <a:schemeClr val="accent3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10"/>
            </p:custDataLst>
          </p:nvPr>
        </p:nvSpPr>
        <p:spPr>
          <a:xfrm>
            <a:off x="9253275" y="2617783"/>
            <a:ext cx="1544485" cy="3120579"/>
          </a:xfrm>
          <a:custGeom>
            <a:avLst/>
            <a:gdLst>
              <a:gd name="connsiteX0" fmla="*/ 1155117 w 1734197"/>
              <a:gd name="connsiteY0" fmla="*/ 199119 h 3186278"/>
              <a:gd name="connsiteX1" fmla="*/ 1157782 w 1734197"/>
              <a:gd name="connsiteY1" fmla="*/ 1061458 h 3186278"/>
              <a:gd name="connsiteX2" fmla="*/ 576797 w 1734197"/>
              <a:gd name="connsiteY2" fmla="*/ 1261719 h 3186278"/>
              <a:gd name="connsiteX3" fmla="*/ 579081 w 1734197"/>
              <a:gd name="connsiteY3" fmla="*/ 2124440 h 3186278"/>
              <a:gd name="connsiteX4" fmla="*/ 0 w 1734197"/>
              <a:gd name="connsiteY4" fmla="*/ 2323558 h 3186278"/>
              <a:gd name="connsiteX5" fmla="*/ 2665 w 1734197"/>
              <a:gd name="connsiteY5" fmla="*/ 3186279 h 3186278"/>
              <a:gd name="connsiteX6" fmla="*/ 583650 w 1734197"/>
              <a:gd name="connsiteY6" fmla="*/ 2981069 h 3186278"/>
              <a:gd name="connsiteX7" fmla="*/ 1734198 w 1734197"/>
              <a:gd name="connsiteY7" fmla="*/ 2584735 h 3186278"/>
              <a:gd name="connsiteX8" fmla="*/ 1734198 w 1734197"/>
              <a:gd name="connsiteY8" fmla="*/ 0 h 318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197" h="3186278">
                <a:moveTo>
                  <a:pt x="1155117" y="199119"/>
                </a:moveTo>
                <a:lnTo>
                  <a:pt x="1157782" y="1061458"/>
                </a:lnTo>
                <a:lnTo>
                  <a:pt x="576797" y="1261719"/>
                </a:lnTo>
                <a:lnTo>
                  <a:pt x="579081" y="2124440"/>
                </a:lnTo>
                <a:lnTo>
                  <a:pt x="0" y="2323558"/>
                </a:lnTo>
                <a:lnTo>
                  <a:pt x="2665" y="3186279"/>
                </a:lnTo>
                <a:lnTo>
                  <a:pt x="583650" y="2981069"/>
                </a:lnTo>
                <a:lnTo>
                  <a:pt x="1734198" y="2584735"/>
                </a:lnTo>
                <a:lnTo>
                  <a:pt x="17341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>
            <p:custDataLst>
              <p:tags r:id="rId11"/>
            </p:custDataLst>
          </p:nvPr>
        </p:nvSpPr>
        <p:spPr>
          <a:xfrm>
            <a:off x="7366663" y="4199140"/>
            <a:ext cx="2402344" cy="694290"/>
          </a:xfrm>
          <a:custGeom>
            <a:avLst/>
            <a:gdLst>
              <a:gd name="connsiteX0" fmla="*/ 2118348 w 2697428"/>
              <a:gd name="connsiteY0" fmla="*/ 708908 h 708907"/>
              <a:gd name="connsiteX1" fmla="*/ 0 w 2697428"/>
              <a:gd name="connsiteY1" fmla="*/ 199499 h 708907"/>
              <a:gd name="connsiteX2" fmla="*/ 579081 w 2697428"/>
              <a:gd name="connsiteY2" fmla="*/ 0 h 708907"/>
              <a:gd name="connsiteX3" fmla="*/ 2697429 w 2697428"/>
              <a:gd name="connsiteY3" fmla="*/ 509789 h 70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428" h="708907">
                <a:moveTo>
                  <a:pt x="2118348" y="708908"/>
                </a:moveTo>
                <a:lnTo>
                  <a:pt x="0" y="199499"/>
                </a:lnTo>
                <a:lnTo>
                  <a:pt x="579081" y="0"/>
                </a:lnTo>
                <a:lnTo>
                  <a:pt x="2697429" y="50978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12"/>
            </p:custDataLst>
          </p:nvPr>
        </p:nvSpPr>
        <p:spPr>
          <a:xfrm>
            <a:off x="7819328" y="4514963"/>
            <a:ext cx="800216" cy="1055231"/>
          </a:xfrm>
          <a:custGeom>
            <a:avLst/>
            <a:gdLst>
              <a:gd name="connsiteX0" fmla="*/ 0 w 898508"/>
              <a:gd name="connsiteY0" fmla="*/ 861959 h 1077448"/>
              <a:gd name="connsiteX1" fmla="*/ 1142 w 898508"/>
              <a:gd name="connsiteY1" fmla="*/ 0 h 1077448"/>
              <a:gd name="connsiteX2" fmla="*/ 898508 w 898508"/>
              <a:gd name="connsiteY2" fmla="*/ 215490 h 1077448"/>
              <a:gd name="connsiteX3" fmla="*/ 898128 w 898508"/>
              <a:gd name="connsiteY3" fmla="*/ 1077449 h 10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508" h="1077448">
                <a:moveTo>
                  <a:pt x="0" y="861959"/>
                </a:moveTo>
                <a:lnTo>
                  <a:pt x="1142" y="0"/>
                </a:lnTo>
                <a:lnTo>
                  <a:pt x="898508" y="215490"/>
                </a:lnTo>
                <a:lnTo>
                  <a:pt x="898128" y="1077449"/>
                </a:lnTo>
                <a:close/>
              </a:path>
            </a:pathLst>
          </a:custGeom>
          <a:solidFill>
            <a:schemeClr val="accent1"/>
          </a:solidFill>
          <a:ln w="32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>
            <p:custDataLst>
              <p:tags r:id="rId13"/>
            </p:custDataLst>
          </p:nvPr>
        </p:nvSpPr>
        <p:spPr>
          <a:xfrm>
            <a:off x="7821362" y="4319578"/>
            <a:ext cx="1309846" cy="406058"/>
          </a:xfrm>
          <a:custGeom>
            <a:avLst/>
            <a:gdLst>
              <a:gd name="connsiteX0" fmla="*/ 0 w 1470736"/>
              <a:gd name="connsiteY0" fmla="*/ 199499 h 414608"/>
              <a:gd name="connsiteX1" fmla="*/ 579462 w 1470736"/>
              <a:gd name="connsiteY1" fmla="*/ 0 h 414608"/>
              <a:gd name="connsiteX2" fmla="*/ 1470736 w 1470736"/>
              <a:gd name="connsiteY2" fmla="*/ 215870 h 414608"/>
              <a:gd name="connsiteX3" fmla="*/ 894701 w 1470736"/>
              <a:gd name="connsiteY3" fmla="*/ 414608 h 41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0736" h="414608">
                <a:moveTo>
                  <a:pt x="0" y="199499"/>
                </a:moveTo>
                <a:lnTo>
                  <a:pt x="579462" y="0"/>
                </a:lnTo>
                <a:lnTo>
                  <a:pt x="1470736" y="215870"/>
                </a:lnTo>
                <a:lnTo>
                  <a:pt x="894701" y="414608"/>
                </a:lnTo>
                <a:close/>
              </a:path>
            </a:pathLst>
          </a:custGeom>
          <a:solidFill>
            <a:schemeClr val="accent2"/>
          </a:solidFill>
          <a:ln w="32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4"/>
            </p:custDataLst>
          </p:nvPr>
        </p:nvSpPr>
        <p:spPr>
          <a:xfrm>
            <a:off x="8339130" y="3476884"/>
            <a:ext cx="800216" cy="1055231"/>
          </a:xfrm>
          <a:custGeom>
            <a:avLst/>
            <a:gdLst>
              <a:gd name="connsiteX0" fmla="*/ 0 w 898508"/>
              <a:gd name="connsiteY0" fmla="*/ 861578 h 1077448"/>
              <a:gd name="connsiteX1" fmla="*/ 1142 w 898508"/>
              <a:gd name="connsiteY1" fmla="*/ 0 h 1077448"/>
              <a:gd name="connsiteX2" fmla="*/ 898509 w 898508"/>
              <a:gd name="connsiteY2" fmla="*/ 215490 h 1077448"/>
              <a:gd name="connsiteX3" fmla="*/ 897747 w 898508"/>
              <a:gd name="connsiteY3" fmla="*/ 1077449 h 10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508" h="1077448">
                <a:moveTo>
                  <a:pt x="0" y="861578"/>
                </a:moveTo>
                <a:lnTo>
                  <a:pt x="1142" y="0"/>
                </a:lnTo>
                <a:lnTo>
                  <a:pt x="898509" y="215490"/>
                </a:lnTo>
                <a:lnTo>
                  <a:pt x="897747" y="1077449"/>
                </a:lnTo>
                <a:close/>
              </a:path>
            </a:pathLst>
          </a:custGeom>
          <a:solidFill>
            <a:schemeClr val="accent1"/>
          </a:solidFill>
          <a:ln w="32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5"/>
            </p:custDataLst>
          </p:nvPr>
        </p:nvSpPr>
        <p:spPr>
          <a:xfrm>
            <a:off x="8340146" y="3280008"/>
            <a:ext cx="1312897" cy="409414"/>
          </a:xfrm>
          <a:custGeom>
            <a:avLst/>
            <a:gdLst>
              <a:gd name="connsiteX0" fmla="*/ 0 w 1474163"/>
              <a:gd name="connsiteY0" fmla="*/ 202164 h 418034"/>
              <a:gd name="connsiteX1" fmla="*/ 581746 w 1474163"/>
              <a:gd name="connsiteY1" fmla="*/ 0 h 418034"/>
              <a:gd name="connsiteX2" fmla="*/ 1474163 w 1474163"/>
              <a:gd name="connsiteY2" fmla="*/ 213586 h 418034"/>
              <a:gd name="connsiteX3" fmla="*/ 896224 w 1474163"/>
              <a:gd name="connsiteY3" fmla="*/ 418035 h 41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4163" h="418034">
                <a:moveTo>
                  <a:pt x="0" y="202164"/>
                </a:moveTo>
                <a:lnTo>
                  <a:pt x="581746" y="0"/>
                </a:lnTo>
                <a:lnTo>
                  <a:pt x="1474163" y="213586"/>
                </a:lnTo>
                <a:lnTo>
                  <a:pt x="896224" y="418035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 w="32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>
            <p:custDataLst>
              <p:tags r:id="rId16"/>
            </p:custDataLst>
          </p:nvPr>
        </p:nvSpPr>
        <p:spPr>
          <a:xfrm>
            <a:off x="7818310" y="4513100"/>
            <a:ext cx="813779" cy="217757"/>
          </a:xfrm>
          <a:custGeom>
            <a:avLst/>
            <a:gdLst>
              <a:gd name="connsiteX0" fmla="*/ 0 w 913737"/>
              <a:gd name="connsiteY0" fmla="*/ 0 h 222342"/>
              <a:gd name="connsiteX1" fmla="*/ 143914 w 913737"/>
              <a:gd name="connsiteY1" fmla="*/ 29696 h 222342"/>
              <a:gd name="connsiteX2" fmla="*/ 290873 w 913737"/>
              <a:gd name="connsiteY2" fmla="*/ 62439 h 222342"/>
              <a:gd name="connsiteX3" fmla="*/ 458772 w 913737"/>
              <a:gd name="connsiteY3" fmla="*/ 102034 h 222342"/>
              <a:gd name="connsiteX4" fmla="*/ 626291 w 913737"/>
              <a:gd name="connsiteY4" fmla="*/ 143914 h 222342"/>
              <a:gd name="connsiteX5" fmla="*/ 772108 w 913737"/>
              <a:gd name="connsiteY5" fmla="*/ 182367 h 222342"/>
              <a:gd name="connsiteX6" fmla="*/ 913737 w 913737"/>
              <a:gd name="connsiteY6" fmla="*/ 222343 h 222342"/>
              <a:gd name="connsiteX7" fmla="*/ 769824 w 913737"/>
              <a:gd name="connsiteY7" fmla="*/ 193027 h 222342"/>
              <a:gd name="connsiteX8" fmla="*/ 622864 w 913737"/>
              <a:gd name="connsiteY8" fmla="*/ 160285 h 222342"/>
              <a:gd name="connsiteX9" fmla="*/ 454965 w 913737"/>
              <a:gd name="connsiteY9" fmla="*/ 120689 h 222342"/>
              <a:gd name="connsiteX10" fmla="*/ 287447 w 913737"/>
              <a:gd name="connsiteY10" fmla="*/ 78810 h 222342"/>
              <a:gd name="connsiteX11" fmla="*/ 141629 w 913737"/>
              <a:gd name="connsiteY11" fmla="*/ 40357 h 222342"/>
              <a:gd name="connsiteX12" fmla="*/ 0 w 913737"/>
              <a:gd name="connsiteY12" fmla="*/ 0 h 22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3737" h="222342">
                <a:moveTo>
                  <a:pt x="0" y="0"/>
                </a:moveTo>
                <a:cubicBezTo>
                  <a:pt x="0" y="0"/>
                  <a:pt x="57870" y="11041"/>
                  <a:pt x="143914" y="29696"/>
                </a:cubicBezTo>
                <a:cubicBezTo>
                  <a:pt x="186935" y="39215"/>
                  <a:pt x="237191" y="50636"/>
                  <a:pt x="290873" y="62439"/>
                </a:cubicBezTo>
                <a:cubicBezTo>
                  <a:pt x="344555" y="75003"/>
                  <a:pt x="401664" y="88709"/>
                  <a:pt x="458772" y="102034"/>
                </a:cubicBezTo>
                <a:cubicBezTo>
                  <a:pt x="515881" y="116501"/>
                  <a:pt x="572609" y="130588"/>
                  <a:pt x="626291" y="143914"/>
                </a:cubicBezTo>
                <a:cubicBezTo>
                  <a:pt x="679592" y="158000"/>
                  <a:pt x="729467" y="170945"/>
                  <a:pt x="772108" y="182367"/>
                </a:cubicBezTo>
                <a:cubicBezTo>
                  <a:pt x="857390" y="205591"/>
                  <a:pt x="913737" y="222343"/>
                  <a:pt x="913737" y="222343"/>
                </a:cubicBezTo>
                <a:cubicBezTo>
                  <a:pt x="913737" y="222343"/>
                  <a:pt x="855867" y="211302"/>
                  <a:pt x="769824" y="193027"/>
                </a:cubicBezTo>
                <a:cubicBezTo>
                  <a:pt x="726802" y="183509"/>
                  <a:pt x="676546" y="172087"/>
                  <a:pt x="622864" y="160285"/>
                </a:cubicBezTo>
                <a:cubicBezTo>
                  <a:pt x="569182" y="147721"/>
                  <a:pt x="512074" y="134015"/>
                  <a:pt x="454965" y="120689"/>
                </a:cubicBezTo>
                <a:cubicBezTo>
                  <a:pt x="397856" y="106222"/>
                  <a:pt x="341129" y="92135"/>
                  <a:pt x="287447" y="78810"/>
                </a:cubicBezTo>
                <a:cubicBezTo>
                  <a:pt x="234145" y="64723"/>
                  <a:pt x="184270" y="51778"/>
                  <a:pt x="141629" y="40357"/>
                </a:cubicBezTo>
                <a:cubicBezTo>
                  <a:pt x="56347" y="16752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>
            <p:custDataLst>
              <p:tags r:id="rId17"/>
            </p:custDataLst>
          </p:nvPr>
        </p:nvSpPr>
        <p:spPr>
          <a:xfrm>
            <a:off x="8343876" y="3475392"/>
            <a:ext cx="813779" cy="217757"/>
          </a:xfrm>
          <a:custGeom>
            <a:avLst/>
            <a:gdLst>
              <a:gd name="connsiteX0" fmla="*/ 0 w 913737"/>
              <a:gd name="connsiteY0" fmla="*/ 0 h 222342"/>
              <a:gd name="connsiteX1" fmla="*/ 143914 w 913737"/>
              <a:gd name="connsiteY1" fmla="*/ 29696 h 222342"/>
              <a:gd name="connsiteX2" fmla="*/ 290873 w 913737"/>
              <a:gd name="connsiteY2" fmla="*/ 62439 h 222342"/>
              <a:gd name="connsiteX3" fmla="*/ 458772 w 913737"/>
              <a:gd name="connsiteY3" fmla="*/ 102034 h 222342"/>
              <a:gd name="connsiteX4" fmla="*/ 626291 w 913737"/>
              <a:gd name="connsiteY4" fmla="*/ 143914 h 222342"/>
              <a:gd name="connsiteX5" fmla="*/ 772108 w 913737"/>
              <a:gd name="connsiteY5" fmla="*/ 182367 h 222342"/>
              <a:gd name="connsiteX6" fmla="*/ 913737 w 913737"/>
              <a:gd name="connsiteY6" fmla="*/ 222343 h 222342"/>
              <a:gd name="connsiteX7" fmla="*/ 769824 w 913737"/>
              <a:gd name="connsiteY7" fmla="*/ 193027 h 222342"/>
              <a:gd name="connsiteX8" fmla="*/ 622864 w 913737"/>
              <a:gd name="connsiteY8" fmla="*/ 160285 h 222342"/>
              <a:gd name="connsiteX9" fmla="*/ 454965 w 913737"/>
              <a:gd name="connsiteY9" fmla="*/ 120690 h 222342"/>
              <a:gd name="connsiteX10" fmla="*/ 287447 w 913737"/>
              <a:gd name="connsiteY10" fmla="*/ 78810 h 222342"/>
              <a:gd name="connsiteX11" fmla="*/ 141629 w 913737"/>
              <a:gd name="connsiteY11" fmla="*/ 40357 h 222342"/>
              <a:gd name="connsiteX12" fmla="*/ 0 w 913737"/>
              <a:gd name="connsiteY12" fmla="*/ 0 h 22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3737" h="222342">
                <a:moveTo>
                  <a:pt x="0" y="0"/>
                </a:moveTo>
                <a:cubicBezTo>
                  <a:pt x="0" y="0"/>
                  <a:pt x="57870" y="11041"/>
                  <a:pt x="143914" y="29696"/>
                </a:cubicBezTo>
                <a:cubicBezTo>
                  <a:pt x="186935" y="39215"/>
                  <a:pt x="237191" y="50636"/>
                  <a:pt x="290873" y="62439"/>
                </a:cubicBezTo>
                <a:cubicBezTo>
                  <a:pt x="344555" y="75003"/>
                  <a:pt x="401664" y="88709"/>
                  <a:pt x="458772" y="102034"/>
                </a:cubicBezTo>
                <a:cubicBezTo>
                  <a:pt x="515881" y="116502"/>
                  <a:pt x="572609" y="130588"/>
                  <a:pt x="626291" y="143914"/>
                </a:cubicBezTo>
                <a:cubicBezTo>
                  <a:pt x="679592" y="158000"/>
                  <a:pt x="729467" y="170945"/>
                  <a:pt x="772108" y="182367"/>
                </a:cubicBezTo>
                <a:cubicBezTo>
                  <a:pt x="857390" y="205591"/>
                  <a:pt x="913737" y="222343"/>
                  <a:pt x="913737" y="222343"/>
                </a:cubicBezTo>
                <a:cubicBezTo>
                  <a:pt x="913737" y="222343"/>
                  <a:pt x="855867" y="211302"/>
                  <a:pt x="769824" y="193027"/>
                </a:cubicBezTo>
                <a:cubicBezTo>
                  <a:pt x="726802" y="183509"/>
                  <a:pt x="676546" y="172087"/>
                  <a:pt x="622864" y="160285"/>
                </a:cubicBezTo>
                <a:cubicBezTo>
                  <a:pt x="569182" y="147721"/>
                  <a:pt x="512074" y="134015"/>
                  <a:pt x="454965" y="120690"/>
                </a:cubicBezTo>
                <a:cubicBezTo>
                  <a:pt x="397857" y="106222"/>
                  <a:pt x="341129" y="92135"/>
                  <a:pt x="287447" y="78810"/>
                </a:cubicBezTo>
                <a:cubicBezTo>
                  <a:pt x="234145" y="64723"/>
                  <a:pt x="184270" y="51778"/>
                  <a:pt x="141629" y="40357"/>
                </a:cubicBezTo>
                <a:cubicBezTo>
                  <a:pt x="56347" y="16752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18"/>
            </p:custDataLst>
          </p:nvPr>
        </p:nvSpPr>
        <p:spPr>
          <a:xfrm>
            <a:off x="8739237" y="1440622"/>
            <a:ext cx="1068763" cy="2050431"/>
          </a:xfrm>
          <a:custGeom>
            <a:avLst/>
            <a:gdLst>
              <a:gd name="connsiteX0" fmla="*/ 1026432 w 1200041"/>
              <a:gd name="connsiteY0" fmla="*/ 2093601 h 2093600"/>
              <a:gd name="connsiteX1" fmla="*/ 1026432 w 1200041"/>
              <a:gd name="connsiteY1" fmla="*/ 1032143 h 2093600"/>
              <a:gd name="connsiteX2" fmla="*/ 1200042 w 1200041"/>
              <a:gd name="connsiteY2" fmla="*/ 1077068 h 2093600"/>
              <a:gd name="connsiteX3" fmla="*/ 588980 w 1200041"/>
              <a:gd name="connsiteY3" fmla="*/ 0 h 2093600"/>
              <a:gd name="connsiteX4" fmla="*/ 0 w 1200041"/>
              <a:gd name="connsiteY4" fmla="*/ 794190 h 2093600"/>
              <a:gd name="connsiteX5" fmla="*/ 134776 w 1200041"/>
              <a:gd name="connsiteY5" fmla="*/ 825409 h 2093600"/>
              <a:gd name="connsiteX6" fmla="*/ 134015 w 1200041"/>
              <a:gd name="connsiteY6" fmla="*/ 1880015 h 209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041" h="2093600">
                <a:moveTo>
                  <a:pt x="1026432" y="2093601"/>
                </a:moveTo>
                <a:lnTo>
                  <a:pt x="1026432" y="1032143"/>
                </a:lnTo>
                <a:lnTo>
                  <a:pt x="1200042" y="1077068"/>
                </a:lnTo>
                <a:lnTo>
                  <a:pt x="588980" y="0"/>
                </a:lnTo>
                <a:lnTo>
                  <a:pt x="0" y="794190"/>
                </a:lnTo>
                <a:lnTo>
                  <a:pt x="134776" y="825409"/>
                </a:lnTo>
                <a:lnTo>
                  <a:pt x="134015" y="1880015"/>
                </a:lnTo>
                <a:close/>
              </a:path>
            </a:pathLst>
          </a:custGeom>
          <a:solidFill>
            <a:schemeClr val="accent2"/>
          </a:solidFill>
          <a:ln w="32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19"/>
            </p:custDataLst>
          </p:nvPr>
        </p:nvSpPr>
        <p:spPr>
          <a:xfrm>
            <a:off x="8509417" y="3835791"/>
            <a:ext cx="396786" cy="613803"/>
          </a:xfrm>
          <a:custGeom>
            <a:avLst/>
            <a:gdLst>
              <a:gd name="connsiteX0" fmla="*/ 67769 w 306101"/>
              <a:gd name="connsiteY0" fmla="*/ 392907 h 430598"/>
              <a:gd name="connsiteX1" fmla="*/ 71957 w 306101"/>
              <a:gd name="connsiteY1" fmla="*/ 150386 h 430598"/>
              <a:gd name="connsiteX2" fmla="*/ 0 w 306101"/>
              <a:gd name="connsiteY2" fmla="*/ 132873 h 430598"/>
              <a:gd name="connsiteX3" fmla="*/ 156858 w 306101"/>
              <a:gd name="connsiteY3" fmla="*/ 0 h 430598"/>
              <a:gd name="connsiteX4" fmla="*/ 306102 w 306101"/>
              <a:gd name="connsiteY4" fmla="*/ 196073 h 430598"/>
              <a:gd name="connsiteX5" fmla="*/ 223104 w 306101"/>
              <a:gd name="connsiteY5" fmla="*/ 180463 h 430598"/>
              <a:gd name="connsiteX6" fmla="*/ 223104 w 306101"/>
              <a:gd name="connsiteY6" fmla="*/ 430599 h 430598"/>
              <a:gd name="connsiteX7" fmla="*/ 67769 w 306101"/>
              <a:gd name="connsiteY7" fmla="*/ 392907 h 43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101" h="430598">
                <a:moveTo>
                  <a:pt x="67769" y="392907"/>
                </a:moveTo>
                <a:cubicBezTo>
                  <a:pt x="64342" y="392145"/>
                  <a:pt x="71957" y="150386"/>
                  <a:pt x="71957" y="150386"/>
                </a:cubicBezTo>
                <a:lnTo>
                  <a:pt x="0" y="132873"/>
                </a:lnTo>
                <a:lnTo>
                  <a:pt x="156858" y="0"/>
                </a:lnTo>
                <a:lnTo>
                  <a:pt x="306102" y="196073"/>
                </a:lnTo>
                <a:lnTo>
                  <a:pt x="223104" y="180463"/>
                </a:lnTo>
                <a:lnTo>
                  <a:pt x="223104" y="430599"/>
                </a:lnTo>
                <a:lnTo>
                  <a:pt x="67769" y="392907"/>
                </a:lnTo>
                <a:close/>
              </a:path>
            </a:pathLst>
          </a:custGeom>
          <a:solidFill>
            <a:schemeClr val="accent2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>
            <p:custDataLst>
              <p:tags r:id="rId20"/>
            </p:custDataLst>
          </p:nvPr>
        </p:nvSpPr>
        <p:spPr>
          <a:xfrm>
            <a:off x="7982288" y="4877769"/>
            <a:ext cx="396786" cy="613803"/>
          </a:xfrm>
          <a:custGeom>
            <a:avLst/>
            <a:gdLst>
              <a:gd name="connsiteX0" fmla="*/ 67769 w 306101"/>
              <a:gd name="connsiteY0" fmla="*/ 392907 h 430598"/>
              <a:gd name="connsiteX1" fmla="*/ 71957 w 306101"/>
              <a:gd name="connsiteY1" fmla="*/ 150386 h 430598"/>
              <a:gd name="connsiteX2" fmla="*/ 0 w 306101"/>
              <a:gd name="connsiteY2" fmla="*/ 132873 h 430598"/>
              <a:gd name="connsiteX3" fmla="*/ 156858 w 306101"/>
              <a:gd name="connsiteY3" fmla="*/ 0 h 430598"/>
              <a:gd name="connsiteX4" fmla="*/ 306102 w 306101"/>
              <a:gd name="connsiteY4" fmla="*/ 196073 h 430598"/>
              <a:gd name="connsiteX5" fmla="*/ 223104 w 306101"/>
              <a:gd name="connsiteY5" fmla="*/ 180463 h 430598"/>
              <a:gd name="connsiteX6" fmla="*/ 223104 w 306101"/>
              <a:gd name="connsiteY6" fmla="*/ 430599 h 430598"/>
              <a:gd name="connsiteX7" fmla="*/ 67769 w 306101"/>
              <a:gd name="connsiteY7" fmla="*/ 392907 h 43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101" h="430598">
                <a:moveTo>
                  <a:pt x="67769" y="392907"/>
                </a:moveTo>
                <a:cubicBezTo>
                  <a:pt x="64342" y="392145"/>
                  <a:pt x="71957" y="150386"/>
                  <a:pt x="71957" y="150386"/>
                </a:cubicBezTo>
                <a:lnTo>
                  <a:pt x="0" y="132873"/>
                </a:lnTo>
                <a:lnTo>
                  <a:pt x="156858" y="0"/>
                </a:lnTo>
                <a:lnTo>
                  <a:pt x="306102" y="196073"/>
                </a:lnTo>
                <a:lnTo>
                  <a:pt x="223104" y="180463"/>
                </a:lnTo>
                <a:lnTo>
                  <a:pt x="223104" y="430599"/>
                </a:lnTo>
                <a:lnTo>
                  <a:pt x="67769" y="392907"/>
                </a:lnTo>
                <a:close/>
              </a:path>
            </a:pathLst>
          </a:custGeom>
          <a:solidFill>
            <a:schemeClr val="accent2"/>
          </a:solidFill>
          <a:ln w="380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4" name="图片 5" descr="343435383038363b343532323338353bc8abc7f2bba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27933" y="3015647"/>
            <a:ext cx="455472" cy="455472"/>
          </a:xfrm>
          <a:prstGeom prst="rect">
            <a:avLst/>
          </a:prstGeom>
        </p:spPr>
      </p:pic>
      <p:pic>
        <p:nvPicPr>
          <p:cNvPr id="6" name="图片 17" descr="343435383038363b343532323430323bcdc6b9e3b7bdb0b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327933" y="2067506"/>
            <a:ext cx="455472" cy="455472"/>
          </a:xfrm>
          <a:prstGeom prst="rect">
            <a:avLst/>
          </a:prstGeom>
        </p:spPr>
      </p:pic>
      <p:pic>
        <p:nvPicPr>
          <p:cNvPr id="7" name="图片 21" descr="343435383038363b343532323430383bd3aacffab2bcbed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27933" y="3963153"/>
            <a:ext cx="457240" cy="457240"/>
          </a:xfrm>
          <a:prstGeom prst="rect">
            <a:avLst/>
          </a:prstGeom>
        </p:spPr>
      </p:pic>
      <p:pic>
        <p:nvPicPr>
          <p:cNvPr id="8" name="图片 18" descr="343435383038363b343532323430313bd6b4d0d0bcc6bbae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327933" y="4913199"/>
            <a:ext cx="455472" cy="455472"/>
          </a:xfrm>
          <a:prstGeom prst="rect">
            <a:avLst/>
          </a:prstGeom>
        </p:spPr>
      </p:pic>
      <p:sp>
        <p:nvSpPr>
          <p:cNvPr id="36" name="矩形: 圆角 44"/>
          <p:cNvSpPr/>
          <p:nvPr>
            <p:custDataLst>
              <p:tags r:id="rId33"/>
            </p:custDataLst>
          </p:nvPr>
        </p:nvSpPr>
        <p:spPr>
          <a:xfrm>
            <a:off x="1917700" y="2056130"/>
            <a:ext cx="5126355" cy="4667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0" rIns="179705" bIns="0" rtlCol="0" anchor="ctr">
            <a:noAutofit/>
          </a:bodyPr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承载量-受镀面积(越大消耗越快)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8" name="矩形: 圆角 44"/>
          <p:cNvSpPr/>
          <p:nvPr>
            <p:custDataLst>
              <p:tags r:id="rId34"/>
            </p:custDataLst>
          </p:nvPr>
        </p:nvSpPr>
        <p:spPr>
          <a:xfrm>
            <a:off x="1917700" y="3015615"/>
            <a:ext cx="5126355" cy="4667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0" rIns="179705" bIns="0" rtlCol="0" anchor="ctr">
            <a:noAutofit/>
          </a:bodyPr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槽液浓度(越低消耗越快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)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1" name="矩形: 圆角 44"/>
          <p:cNvSpPr/>
          <p:nvPr>
            <p:custDataLst>
              <p:tags r:id="rId35"/>
            </p:custDataLst>
          </p:nvPr>
        </p:nvSpPr>
        <p:spPr>
          <a:xfrm>
            <a:off x="1917700" y="3953510"/>
            <a:ext cx="5126355" cy="4667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0" rIns="179705" bIns="0" rtlCol="0" anchor="ctr">
            <a:noAutofit/>
          </a:bodyPr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槽液pH,(越接近上限越快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)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4" name="矩形: 圆角 44"/>
          <p:cNvSpPr/>
          <p:nvPr>
            <p:custDataLst>
              <p:tags r:id="rId36"/>
            </p:custDataLst>
          </p:nvPr>
        </p:nvSpPr>
        <p:spPr>
          <a:xfrm>
            <a:off x="1917700" y="4891405"/>
            <a:ext cx="5126355" cy="4667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0" rIns="179705" bIns="0" rtlCol="0" anchor="ctr">
            <a:noAutofit/>
          </a:bodyPr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温度    (越高越快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)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3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漏镀的应对方法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636153" y="4394513"/>
            <a:ext cx="1891828" cy="10824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5,打出的药水可慢慢补回来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7392081" y="4859748"/>
            <a:ext cx="1891828" cy="10824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4,漏镀消失后,少量多次,慢慢加高浓度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5139735" y="5099684"/>
            <a:ext cx="1891828" cy="10824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3,大面积的货拖缸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2895027" y="4864839"/>
            <a:ext cx="1891828" cy="10824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2,拉高参数-温度和PH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弧形 18"/>
          <p:cNvSpPr/>
          <p:nvPr>
            <p:custDataLst>
              <p:tags r:id="rId6"/>
            </p:custDataLst>
          </p:nvPr>
        </p:nvSpPr>
        <p:spPr>
          <a:xfrm rot="10800000">
            <a:off x="1255568" y="1643202"/>
            <a:ext cx="9681701" cy="3100329"/>
          </a:xfrm>
          <a:prstGeom prst="arc">
            <a:avLst>
              <a:gd name="adj1" fmla="val 9452879"/>
              <a:gd name="adj2" fmla="val 1362437"/>
            </a:avLst>
          </a:prstGeom>
          <a:noFill/>
          <a:ln w="31750">
            <a:gradFill>
              <a:gsLst>
                <a:gs pos="0">
                  <a:schemeClr val="accent1">
                    <a:alpha val="0"/>
                  </a:schemeClr>
                </a:gs>
                <a:gs pos="73000">
                  <a:schemeClr val="accent1">
                    <a:alpha val="25000"/>
                  </a:schemeClr>
                </a:gs>
                <a:gs pos="100000">
                  <a:schemeClr val="accent1">
                    <a:alpha val="40000"/>
                  </a:schemeClr>
                </a:gs>
                <a:gs pos="57000">
                  <a:schemeClr val="accent1">
                    <a:alpha val="20000"/>
                  </a:schemeClr>
                </a:gs>
                <a:gs pos="44000">
                  <a:schemeClr val="accent1">
                    <a:alpha val="5000"/>
                  </a:schemeClr>
                </a:gs>
              </a:gsLst>
              <a:lin ang="16200000" scaled="0"/>
            </a:gradFill>
          </a:ln>
          <a:effectLst>
            <a:outerShdw blurRad="901700" dist="3175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latin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596221" y="4394513"/>
            <a:ext cx="1891828" cy="10824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1,先稀释--避免浪费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椭圆 20"/>
          <p:cNvSpPr/>
          <p:nvPr>
            <p:custDataLst>
              <p:tags r:id="rId8"/>
            </p:custDataLst>
          </p:nvPr>
        </p:nvSpPr>
        <p:spPr>
          <a:xfrm>
            <a:off x="5776171" y="4367146"/>
            <a:ext cx="640187" cy="640187"/>
          </a:xfrm>
          <a:prstGeom prst="ellipse">
            <a:avLst/>
          </a:prstGeom>
          <a:gradFill>
            <a:gsLst>
              <a:gs pos="1000">
                <a:schemeClr val="accent1">
                  <a:lumMod val="90000"/>
                  <a:lumOff val="10000"/>
                </a:schemeClr>
              </a:gs>
              <a:gs pos="86000">
                <a:schemeClr val="accent1">
                  <a:alpha val="100000"/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>
            <a:outerShdw blurRad="127000" dir="5400000" sx="90000" sy="-19000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400" b="1">
              <a:latin typeface="+mn-ea"/>
              <a:sym typeface="+mn-ea"/>
            </a:endParaRPr>
          </a:p>
        </p:txBody>
      </p: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3521279" y="4136757"/>
            <a:ext cx="640187" cy="640187"/>
          </a:xfrm>
          <a:prstGeom prst="ellipse">
            <a:avLst/>
          </a:prstGeom>
          <a:gradFill>
            <a:gsLst>
              <a:gs pos="1000">
                <a:schemeClr val="accent1">
                  <a:lumMod val="90000"/>
                  <a:lumOff val="10000"/>
                </a:schemeClr>
              </a:gs>
              <a:gs pos="86000">
                <a:schemeClr val="accent1">
                  <a:alpha val="100000"/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>
            <a:outerShdw blurRad="127000" dir="5400000" sx="90000" sy="-19000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+mn-ea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10"/>
            </p:custDataLst>
          </p:nvPr>
        </p:nvSpPr>
        <p:spPr>
          <a:xfrm>
            <a:off x="1265751" y="3389581"/>
            <a:ext cx="640187" cy="640187"/>
          </a:xfrm>
          <a:prstGeom prst="ellipse">
            <a:avLst/>
          </a:prstGeom>
          <a:gradFill>
            <a:gsLst>
              <a:gs pos="1000">
                <a:schemeClr val="accent1">
                  <a:lumMod val="90000"/>
                  <a:lumOff val="10000"/>
                </a:schemeClr>
              </a:gs>
              <a:gs pos="86000">
                <a:schemeClr val="accent1">
                  <a:alpha val="100000"/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>
            <a:outerShdw blurRad="127000" dir="5400000" sx="90000" sy="-19000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400" b="1">
              <a:latin typeface="+mn-ea"/>
              <a:sym typeface="+mn-ea"/>
            </a:endParaRPr>
          </a:p>
        </p:txBody>
      </p:sp>
      <p:sp>
        <p:nvSpPr>
          <p:cNvPr id="26" name="椭圆 25"/>
          <p:cNvSpPr/>
          <p:nvPr>
            <p:custDataLst>
              <p:tags r:id="rId11"/>
            </p:custDataLst>
          </p:nvPr>
        </p:nvSpPr>
        <p:spPr>
          <a:xfrm>
            <a:off x="8031062" y="4136757"/>
            <a:ext cx="640187" cy="640187"/>
          </a:xfrm>
          <a:prstGeom prst="ellipse">
            <a:avLst/>
          </a:prstGeom>
          <a:gradFill>
            <a:gsLst>
              <a:gs pos="1000">
                <a:schemeClr val="accent1">
                  <a:lumMod val="90000"/>
                  <a:lumOff val="10000"/>
                </a:schemeClr>
              </a:gs>
              <a:gs pos="86000">
                <a:schemeClr val="accent1">
                  <a:alpha val="100000"/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>
            <a:outerShdw blurRad="127000" dir="5400000" sx="90000" sy="-19000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400" b="1">
              <a:latin typeface="+mn-ea"/>
              <a:sym typeface="+mn-ea"/>
            </a:endParaRPr>
          </a:p>
        </p:txBody>
      </p:sp>
      <p:sp>
        <p:nvSpPr>
          <p:cNvPr id="27" name="椭圆 26"/>
          <p:cNvSpPr/>
          <p:nvPr>
            <p:custDataLst>
              <p:tags r:id="rId12"/>
            </p:custDataLst>
          </p:nvPr>
        </p:nvSpPr>
        <p:spPr>
          <a:xfrm>
            <a:off x="10286590" y="3389581"/>
            <a:ext cx="640187" cy="640187"/>
          </a:xfrm>
          <a:prstGeom prst="ellipse">
            <a:avLst/>
          </a:prstGeom>
          <a:gradFill>
            <a:gsLst>
              <a:gs pos="1000">
                <a:schemeClr val="accent1">
                  <a:lumMod val="90000"/>
                  <a:lumOff val="10000"/>
                </a:schemeClr>
              </a:gs>
              <a:gs pos="86000">
                <a:schemeClr val="accent1">
                  <a:alpha val="100000"/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>
            <a:outerShdw blurRad="127000" dir="5400000" sx="90000" sy="-19000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400" b="1">
              <a:latin typeface="+mn-ea"/>
              <a:sym typeface="+mn-ea"/>
            </a:endParaRPr>
          </a:p>
        </p:txBody>
      </p:sp>
      <p:pic>
        <p:nvPicPr>
          <p:cNvPr id="28" name="图片 5" descr="343435383036303b343532343134393bcdb7c4d4b7e7b1a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52864" y="3576693"/>
            <a:ext cx="266155" cy="266155"/>
          </a:xfrm>
          <a:prstGeom prst="rect">
            <a:avLst/>
          </a:prstGeom>
        </p:spPr>
      </p:pic>
      <p:pic>
        <p:nvPicPr>
          <p:cNvPr id="29" name="图片 12" descr="343439383331313b343532303032383bbfcdbba7b9dcc0ed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81740" y="4572715"/>
            <a:ext cx="252570" cy="252570"/>
          </a:xfrm>
          <a:prstGeom prst="rect">
            <a:avLst/>
          </a:prstGeom>
        </p:spPr>
      </p:pic>
      <p:pic>
        <p:nvPicPr>
          <p:cNvPr id="34" name="图片 15" descr="343439383331313b343532303033313bd3a6d3c3c9ccb3c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24302" y="4339780"/>
            <a:ext cx="233896" cy="233896"/>
          </a:xfrm>
          <a:prstGeom prst="rect">
            <a:avLst/>
          </a:prstGeom>
        </p:spPr>
      </p:pic>
      <p:pic>
        <p:nvPicPr>
          <p:cNvPr id="36" name="图片 19" descr="343435383038363b343532323339393bd6b4d0d0d5aad2aa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42996" y="4348053"/>
            <a:ext cx="230921" cy="230921"/>
          </a:xfrm>
          <a:prstGeom prst="rect">
            <a:avLst/>
          </a:prstGeom>
        </p:spPr>
      </p:pic>
      <p:pic>
        <p:nvPicPr>
          <p:cNvPr id="43" name="图片 14" descr="343439383331313b343532303033303bd2d1b9bad3a6d3c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498523" y="3601514"/>
            <a:ext cx="216488" cy="216488"/>
          </a:xfrm>
          <a:prstGeom prst="rect">
            <a:avLst/>
          </a:prstGeom>
        </p:spPr>
      </p:pic>
      <p:sp>
        <p:nvSpPr>
          <p:cNvPr id="48" name="椭圆 47"/>
          <p:cNvSpPr/>
          <p:nvPr>
            <p:custDataLst>
              <p:tags r:id="rId28"/>
            </p:custDataLst>
          </p:nvPr>
        </p:nvSpPr>
        <p:spPr>
          <a:xfrm>
            <a:off x="4288184" y="2572398"/>
            <a:ext cx="3596506" cy="111874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  <a:alpha val="100000"/>
                </a:schemeClr>
              </a:gs>
              <a:gs pos="45000">
                <a:schemeClr val="bg1">
                  <a:lumMod val="98000"/>
                  <a:alpha val="25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16800000" scaled="0"/>
          </a:gradFill>
          <a:ln w="12700">
            <a:gradFill>
              <a:gsLst>
                <a:gs pos="0">
                  <a:schemeClr val="accent1">
                    <a:alpha val="0"/>
                  </a:schemeClr>
                </a:gs>
                <a:gs pos="73000">
                  <a:schemeClr val="accent1">
                    <a:alpha val="50000"/>
                  </a:schemeClr>
                </a:gs>
                <a:gs pos="100000">
                  <a:schemeClr val="accent1">
                    <a:alpha val="40000"/>
                  </a:schemeClr>
                </a:gs>
                <a:gs pos="57000">
                  <a:schemeClr val="accent1">
                    <a:alpha val="20000"/>
                  </a:schemeClr>
                </a:gs>
                <a:gs pos="44000">
                  <a:schemeClr val="accent1">
                    <a:alpha val="0"/>
                  </a:schemeClr>
                </a:gs>
              </a:gsLst>
              <a:lin ang="5760000" scaled="0"/>
            </a:gradFill>
          </a:ln>
          <a:effectLst>
            <a:outerShdw blurRad="901700" dist="3175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latin typeface="+mn-ea"/>
              <a:sym typeface="+mn-ea"/>
            </a:endParaRPr>
          </a:p>
        </p:txBody>
      </p:sp>
      <p:sp>
        <p:nvSpPr>
          <p:cNvPr id="49" name="弧形 48"/>
          <p:cNvSpPr/>
          <p:nvPr>
            <p:custDataLst>
              <p:tags r:id="rId29"/>
            </p:custDataLst>
          </p:nvPr>
        </p:nvSpPr>
        <p:spPr>
          <a:xfrm rot="10800000">
            <a:off x="3751669" y="2520210"/>
            <a:ext cx="4666876" cy="1494773"/>
          </a:xfrm>
          <a:prstGeom prst="arc">
            <a:avLst>
              <a:gd name="adj1" fmla="val 9688906"/>
              <a:gd name="adj2" fmla="val 1102107"/>
            </a:avLst>
          </a:prstGeom>
          <a:ln w="1905">
            <a:gradFill>
              <a:gsLst>
                <a:gs pos="100000">
                  <a:schemeClr val="accent1">
                    <a:alpha val="0"/>
                  </a:schemeClr>
                </a:gs>
                <a:gs pos="20000">
                  <a:schemeClr val="accent1">
                    <a:alpha val="41000"/>
                  </a:schemeClr>
                </a:gs>
                <a:gs pos="0">
                  <a:schemeClr val="accent1">
                    <a:alpha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0" name="任意多边形 15"/>
          <p:cNvSpPr/>
          <p:nvPr>
            <p:custDataLst>
              <p:tags r:id="rId30"/>
            </p:custDataLst>
          </p:nvPr>
        </p:nvSpPr>
        <p:spPr>
          <a:xfrm>
            <a:off x="4746418" y="2562851"/>
            <a:ext cx="2678160" cy="41426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433" h="531">
                <a:moveTo>
                  <a:pt x="1716" y="0"/>
                </a:moveTo>
                <a:cubicBezTo>
                  <a:pt x="2424" y="0"/>
                  <a:pt x="3048" y="102"/>
                  <a:pt x="3416" y="258"/>
                </a:cubicBezTo>
                <a:lnTo>
                  <a:pt x="3433" y="266"/>
                </a:lnTo>
                <a:lnTo>
                  <a:pt x="3416" y="273"/>
                </a:lnTo>
                <a:cubicBezTo>
                  <a:pt x="3048" y="429"/>
                  <a:pt x="2424" y="531"/>
                  <a:pt x="1716" y="531"/>
                </a:cubicBezTo>
                <a:cubicBezTo>
                  <a:pt x="1009" y="531"/>
                  <a:pt x="385" y="429"/>
                  <a:pt x="17" y="273"/>
                </a:cubicBezTo>
                <a:lnTo>
                  <a:pt x="0" y="266"/>
                </a:lnTo>
                <a:lnTo>
                  <a:pt x="17" y="258"/>
                </a:lnTo>
                <a:cubicBezTo>
                  <a:pt x="385" y="102"/>
                  <a:pt x="1009" y="0"/>
                  <a:pt x="171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4000"/>
            </a:schemeClr>
          </a:solidFill>
          <a:ln w="6350">
            <a:noFill/>
          </a:ln>
          <a:effectLst>
            <a:outerShdw blurRad="901700" dist="3175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latin typeface="+mn-ea"/>
              <a:sym typeface="+mn-ea"/>
            </a:endParaRPr>
          </a:p>
        </p:txBody>
      </p:sp>
      <p:sp>
        <p:nvSpPr>
          <p:cNvPr id="51" name="任意多边形 3"/>
          <p:cNvSpPr/>
          <p:nvPr>
            <p:custDataLst>
              <p:tags r:id="rId31"/>
            </p:custDataLst>
          </p:nvPr>
        </p:nvSpPr>
        <p:spPr>
          <a:xfrm>
            <a:off x="4486752" y="2520847"/>
            <a:ext cx="3197848" cy="95568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99" h="1225">
                <a:moveTo>
                  <a:pt x="0" y="0"/>
                </a:moveTo>
                <a:lnTo>
                  <a:pt x="0" y="0"/>
                </a:lnTo>
                <a:lnTo>
                  <a:pt x="1" y="15"/>
                </a:lnTo>
                <a:cubicBezTo>
                  <a:pt x="29" y="331"/>
                  <a:pt x="935" y="585"/>
                  <a:pt x="2050" y="585"/>
                </a:cubicBezTo>
                <a:cubicBezTo>
                  <a:pt x="3164" y="585"/>
                  <a:pt x="4070" y="331"/>
                  <a:pt x="4098" y="15"/>
                </a:cubicBezTo>
                <a:lnTo>
                  <a:pt x="4099" y="0"/>
                </a:lnTo>
                <a:lnTo>
                  <a:pt x="4099" y="0"/>
                </a:lnTo>
                <a:lnTo>
                  <a:pt x="4099" y="640"/>
                </a:lnTo>
                <a:lnTo>
                  <a:pt x="4099" y="642"/>
                </a:lnTo>
                <a:lnTo>
                  <a:pt x="4099" y="642"/>
                </a:lnTo>
                <a:lnTo>
                  <a:pt x="4098" y="655"/>
                </a:lnTo>
                <a:cubicBezTo>
                  <a:pt x="4070" y="971"/>
                  <a:pt x="3164" y="1225"/>
                  <a:pt x="2050" y="1225"/>
                </a:cubicBezTo>
                <a:cubicBezTo>
                  <a:pt x="935" y="1225"/>
                  <a:pt x="29" y="971"/>
                  <a:pt x="1" y="655"/>
                </a:cubicBezTo>
                <a:lnTo>
                  <a:pt x="0" y="642"/>
                </a:lnTo>
                <a:lnTo>
                  <a:pt x="0" y="642"/>
                </a:lnTo>
                <a:lnTo>
                  <a:pt x="0" y="6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  <a:lumOff val="20000"/>
                  <a:alpha val="60000"/>
                </a:schemeClr>
              </a:gs>
              <a:gs pos="77000">
                <a:schemeClr val="accent1">
                  <a:lumMod val="30000"/>
                  <a:lumOff val="70000"/>
                  <a:alpha val="50000"/>
                </a:schemeClr>
              </a:gs>
              <a:gs pos="100000">
                <a:schemeClr val="accent1">
                  <a:alpha val="50000"/>
                  <a:lumMod val="62000"/>
                  <a:lumOff val="38000"/>
                </a:schemeClr>
              </a:gs>
            </a:gsLst>
            <a:lin ang="16800000" scaled="0"/>
          </a:gradFill>
          <a:ln w="9525">
            <a:gradFill>
              <a:gsLst>
                <a:gs pos="0">
                  <a:schemeClr val="accent1">
                    <a:alpha val="0"/>
                  </a:schemeClr>
                </a:gs>
                <a:gs pos="73000">
                  <a:schemeClr val="accent1">
                    <a:alpha val="25000"/>
                  </a:schemeClr>
                </a:gs>
                <a:gs pos="100000">
                  <a:schemeClr val="accent1">
                    <a:alpha val="40000"/>
                  </a:schemeClr>
                </a:gs>
                <a:gs pos="57000">
                  <a:schemeClr val="accent1">
                    <a:alpha val="20000"/>
                  </a:schemeClr>
                </a:gs>
                <a:gs pos="44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901700" dist="3175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latin typeface="+mn-ea"/>
              <a:sym typeface="+mn-ea"/>
            </a:endParaRPr>
          </a:p>
        </p:txBody>
      </p:sp>
      <p:sp>
        <p:nvSpPr>
          <p:cNvPr id="52" name="椭圆 51"/>
          <p:cNvSpPr/>
          <p:nvPr>
            <p:custDataLst>
              <p:tags r:id="rId32"/>
            </p:custDataLst>
          </p:nvPr>
        </p:nvSpPr>
        <p:spPr>
          <a:xfrm>
            <a:off x="4486752" y="2562851"/>
            <a:ext cx="3197848" cy="913559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alpha val="5000"/>
                  </a:schemeClr>
                </a:gs>
                <a:gs pos="64000">
                  <a:schemeClr val="accent1">
                    <a:alpha val="25000"/>
                  </a:schemeClr>
                </a:gs>
                <a:gs pos="100000">
                  <a:schemeClr val="accent1">
                    <a:alpha val="0"/>
                  </a:schemeClr>
                </a:gs>
                <a:gs pos="57000">
                  <a:schemeClr val="accent1">
                    <a:alpha val="20000"/>
                  </a:schemeClr>
                </a:gs>
                <a:gs pos="44000">
                  <a:schemeClr val="accent1">
                    <a:alpha val="5000"/>
                  </a:schemeClr>
                </a:gs>
              </a:gsLst>
              <a:lin ang="21060000" scaled="1"/>
            </a:gradFill>
          </a:ln>
          <a:effectLst>
            <a:outerShdw blurRad="901700" dist="3175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latin typeface="+mn-ea"/>
              <a:sym typeface="+mn-ea"/>
            </a:endParaRPr>
          </a:p>
        </p:txBody>
      </p:sp>
      <p:sp>
        <p:nvSpPr>
          <p:cNvPr id="53" name="椭圆 52"/>
          <p:cNvSpPr/>
          <p:nvPr>
            <p:custDataLst>
              <p:tags r:id="rId33"/>
            </p:custDataLst>
          </p:nvPr>
        </p:nvSpPr>
        <p:spPr>
          <a:xfrm>
            <a:off x="4486752" y="2063886"/>
            <a:ext cx="3197848" cy="913559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37000">
                <a:schemeClr val="bg2"/>
              </a:gs>
              <a:gs pos="81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620000" scaled="0"/>
          </a:gradFill>
          <a:ln w="6350">
            <a:gradFill>
              <a:gsLst>
                <a:gs pos="0">
                  <a:schemeClr val="accent1">
                    <a:alpha val="20000"/>
                  </a:schemeClr>
                </a:gs>
                <a:gs pos="73000">
                  <a:schemeClr val="accent1">
                    <a:alpha val="25000"/>
                  </a:schemeClr>
                </a:gs>
                <a:gs pos="100000">
                  <a:schemeClr val="accent1">
                    <a:alpha val="40000"/>
                  </a:schemeClr>
                </a:gs>
                <a:gs pos="57000">
                  <a:schemeClr val="accent1">
                    <a:alpha val="20000"/>
                  </a:schemeClr>
                </a:gs>
                <a:gs pos="44000">
                  <a:schemeClr val="accent1">
                    <a:alpha val="5000"/>
                  </a:schemeClr>
                </a:gs>
              </a:gsLst>
              <a:lin ang="21060000" scaled="1"/>
            </a:gradFill>
          </a:ln>
          <a:effectLst>
            <a:outerShdw blurRad="901700" dist="3175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>
              <a:latin typeface="+mn-ea"/>
              <a:sym typeface="+mn-ea"/>
            </a:endParaRPr>
          </a:p>
        </p:txBody>
      </p:sp>
      <p:sp>
        <p:nvSpPr>
          <p:cNvPr id="54" name="椭圆 53"/>
          <p:cNvSpPr/>
          <p:nvPr>
            <p:custDataLst>
              <p:tags r:id="rId34"/>
            </p:custDataLst>
          </p:nvPr>
        </p:nvSpPr>
        <p:spPr>
          <a:xfrm>
            <a:off x="4745145" y="2448929"/>
            <a:ext cx="2680606" cy="248868"/>
          </a:xfrm>
          <a:prstGeom prst="ellipse">
            <a:avLst/>
          </a:prstGeom>
          <a:gradFill>
            <a:gsLst>
              <a:gs pos="0">
                <a:schemeClr val="accent1">
                  <a:lumMod val="100000"/>
                  <a:alpha val="53000"/>
                </a:schemeClr>
              </a:gs>
              <a:gs pos="66000">
                <a:schemeClr val="bg1">
                  <a:alpha val="19000"/>
                </a:schemeClr>
              </a:gs>
              <a:gs pos="25000">
                <a:schemeClr val="accent1">
                  <a:lumMod val="100000"/>
                  <a:alpha val="3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5" name="弧形 54"/>
          <p:cNvSpPr/>
          <p:nvPr>
            <p:custDataLst>
              <p:tags r:id="rId35"/>
            </p:custDataLst>
          </p:nvPr>
        </p:nvSpPr>
        <p:spPr>
          <a:xfrm rot="10800000">
            <a:off x="3444271" y="2323552"/>
            <a:ext cx="5281637" cy="1691371"/>
          </a:xfrm>
          <a:prstGeom prst="arc">
            <a:avLst>
              <a:gd name="adj1" fmla="val 9741748"/>
              <a:gd name="adj2" fmla="val 1074510"/>
            </a:avLst>
          </a:prstGeom>
          <a:ln w="9525">
            <a:gradFill>
              <a:gsLst>
                <a:gs pos="100000">
                  <a:schemeClr val="bg2"/>
                </a:gs>
                <a:gs pos="39000">
                  <a:schemeClr val="accent1">
                    <a:alpha val="62000"/>
                  </a:schemeClr>
                </a:gs>
                <a:gs pos="20000">
                  <a:schemeClr val="accent1">
                    <a:alpha val="54000"/>
                  </a:schemeClr>
                </a:gs>
                <a:gs pos="0">
                  <a:schemeClr val="accent1">
                    <a:lumMod val="50000"/>
                    <a:lumOff val="50000"/>
                    <a:alpha val="10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6" name="等腰三角形 55"/>
          <p:cNvSpPr/>
          <p:nvPr>
            <p:custDataLst>
              <p:tags r:id="rId36"/>
            </p:custDataLst>
          </p:nvPr>
        </p:nvSpPr>
        <p:spPr>
          <a:xfrm rot="4080000">
            <a:off x="3699481" y="2655771"/>
            <a:ext cx="134966" cy="247309"/>
          </a:xfrm>
          <a:prstGeom prst="triangle">
            <a:avLst>
              <a:gd name="adj" fmla="val 29196"/>
            </a:avLst>
          </a:prstGeom>
          <a:gradFill>
            <a:gsLst>
              <a:gs pos="1000">
                <a:schemeClr val="accent1">
                  <a:lumMod val="40000"/>
                  <a:lumOff val="60000"/>
                </a:schemeClr>
              </a:gs>
              <a:gs pos="86000">
                <a:schemeClr val="accent1">
                  <a:alpha val="73000"/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+mn-ea"/>
              <a:sym typeface="+mn-ea"/>
            </a:endParaRPr>
          </a:p>
        </p:txBody>
      </p:sp>
      <p:sp>
        <p:nvSpPr>
          <p:cNvPr id="57" name="等腰三角形 56"/>
          <p:cNvSpPr/>
          <p:nvPr>
            <p:custDataLst>
              <p:tags r:id="rId37"/>
            </p:custDataLst>
          </p:nvPr>
        </p:nvSpPr>
        <p:spPr>
          <a:xfrm rot="16680000">
            <a:off x="4892798" y="3816630"/>
            <a:ext cx="134966" cy="247309"/>
          </a:xfrm>
          <a:prstGeom prst="triangle">
            <a:avLst>
              <a:gd name="adj" fmla="val 62096"/>
            </a:avLst>
          </a:pr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alpha val="100000"/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+mn-ea"/>
              <a:sym typeface="+mn-ea"/>
            </a:endParaRPr>
          </a:p>
        </p:txBody>
      </p:sp>
      <p:sp>
        <p:nvSpPr>
          <p:cNvPr id="58" name="等腰三角形 57"/>
          <p:cNvSpPr/>
          <p:nvPr>
            <p:custDataLst>
              <p:tags r:id="rId38"/>
            </p:custDataLst>
          </p:nvPr>
        </p:nvSpPr>
        <p:spPr>
          <a:xfrm rot="15600000">
            <a:off x="6972670" y="3839541"/>
            <a:ext cx="134966" cy="247309"/>
          </a:xfrm>
          <a:prstGeom prst="triangle">
            <a:avLst>
              <a:gd name="adj" fmla="val 60926"/>
            </a:avLst>
          </a:pr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alpha val="100000"/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+mn-ea"/>
              <a:sym typeface="+mn-ea"/>
            </a:endParaRPr>
          </a:p>
        </p:txBody>
      </p:sp>
      <p:sp>
        <p:nvSpPr>
          <p:cNvPr id="59" name="等腰三角形 58"/>
          <p:cNvSpPr/>
          <p:nvPr>
            <p:custDataLst>
              <p:tags r:id="rId39"/>
            </p:custDataLst>
          </p:nvPr>
        </p:nvSpPr>
        <p:spPr>
          <a:xfrm rot="19080000" flipV="1">
            <a:off x="8416742" y="2722597"/>
            <a:ext cx="134966" cy="247309"/>
          </a:xfrm>
          <a:prstGeom prst="triangle">
            <a:avLst>
              <a:gd name="adj" fmla="val 83002"/>
            </a:avLst>
          </a:prstGeom>
          <a:gradFill>
            <a:gsLst>
              <a:gs pos="1000">
                <a:schemeClr val="accent1">
                  <a:lumMod val="40000"/>
                  <a:lumOff val="60000"/>
                </a:schemeClr>
              </a:gs>
              <a:gs pos="86000">
                <a:schemeClr val="accent1">
                  <a:alpha val="73000"/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+mn-ea"/>
              <a:sym typeface="+mn-ea"/>
            </a:endParaRPr>
          </a:p>
        </p:txBody>
      </p:sp>
      <p:sp>
        <p:nvSpPr>
          <p:cNvPr id="60" name="矩形 59"/>
          <p:cNvSpPr/>
          <p:nvPr>
            <p:custDataLst>
              <p:tags r:id="rId40"/>
            </p:custDataLst>
          </p:nvPr>
        </p:nvSpPr>
        <p:spPr>
          <a:xfrm>
            <a:off x="4661772" y="1344714"/>
            <a:ext cx="2870325" cy="120413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n w="0">
                  <a:noFill/>
                </a:ln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在我们无法调整药水的情况下(供应商才能调整添加剂)</a:t>
            </a:r>
            <a:endParaRPr lang="zh-CN" altLang="en-US" sz="2400" b="1" dirty="0">
              <a:ln w="0">
                <a:noFill/>
              </a:ln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4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6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4413_1*i*4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34413_1*i*5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34413_1*i*6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34413_1*i*7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custom20234413_1*i*8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custom20234413_1*i*9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custom20234413_1*i*10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custom20234413_1*i*11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custom20234413_1*i*12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3"/>
  <p:tag name="KSO_WM_UNIT_ID" val="custom20234413_1*i*13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4"/>
  <p:tag name="KSO_WM_UNIT_ID" val="custom20234413_1*i*14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5"/>
  <p:tag name="KSO_WM_UNIT_ID" val="custom20234413_1*i*15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6"/>
  <p:tag name="KSO_WM_UNIT_ID" val="custom20234413_1*i*16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7"/>
  <p:tag name="KSO_WM_UNIT_ID" val="custom20234413_1*i*17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VALUE" val="126*1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4420_2*l_h_x*1_2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VALUE" val="126*1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4420_2*l_h_x*1_1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VALUE" val="127*1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4420_2*l_h_x*1_3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USESOURCEFORMAT_APPLY" val="1"/>
</p:tagLst>
</file>

<file path=ppt/tags/tag117.xml><?xml version="1.0" encoding="utf-8"?>
<p:tagLst xmlns:p="http://schemas.openxmlformats.org/presentationml/2006/main">
  <p:tag name="KSO_WM_UNIT_VALUE" val="126*1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34420_2*l_h_x*1_4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USESOURCEFORMAT_APPLY" val="1"/>
</p:tagLst>
</file>

<file path=ppt/tags/tag118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20_2*l_h_f*1_1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UNIT_PRESET_TEXT" val="单击此处输入文本具体内容"/>
  <p:tag name="KSO_WM_UNIT_USESOURCEFORMAT_APPLY" val="1"/>
</p:tagLst>
</file>

<file path=ppt/tags/tag119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4420_2*l_h_f*1_2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UNIT_PRESET_TEXT" val="单击此处输入文本具体内容"/>
  <p:tag name="KSO_WM_UNIT_USESOURCEFORMAT_APPLY" val="1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4420_2*l_h_f*1_3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UNIT_PRESET_TEXT" val="单击此处输入文本具体内容"/>
  <p:tag name="KSO_WM_UNIT_USESOURCEFORMAT_APPLY" val="1"/>
</p:tagLst>
</file>

<file path=ppt/tags/tag121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4420_2*l_h_f*1_4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UNIT_PRESET_TEXT" val="单击此处输入文本具体内容"/>
  <p:tag name="KSO_WM_UNIT_USESOURCEFORMAT_APPLY" val="1"/>
</p:tagLst>
</file>

<file path=ppt/tags/tag122.xml><?xml version="1.0" encoding="utf-8"?>
<p:tagLst xmlns:p="http://schemas.openxmlformats.org/presentationml/2006/main">
  <p:tag name="KSO_WM_SLIDE_ID" val="custom20234413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4413"/>
  <p:tag name="KSO_WM_SLIDE_TYPE" val="text"/>
  <p:tag name="KSO_WM_SLIDE_SUBTYPE" val="picTxt"/>
  <p:tag name="KSO_WM_SLIDE_SIZE" val="281.899*230.965"/>
  <p:tag name="KSO_WM_SLIDE_POSITION" val="115.201*176.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413_1*a*1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413_1*i*1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USESOURCEFORMAT_APPLY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13_1*i*2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413_1*i*3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4413_1*i*4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34413_1*i*5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34413_1*i*6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34413_1*i*7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custom20234413_1*i*8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custom20234413_1*i*9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custom20234413_1*i*10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custom20234413_1*i*11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custom20234413_1*i*12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3"/>
  <p:tag name="KSO_WM_UNIT_ID" val="custom20234413_1*i*13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4"/>
  <p:tag name="KSO_WM_UNIT_ID" val="custom20234413_1*i*14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5"/>
  <p:tag name="KSO_WM_UNIT_ID" val="custom20234413_1*i*15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6"/>
  <p:tag name="KSO_WM_UNIT_ID" val="custom20234413_1*i*16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0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7"/>
  <p:tag name="KSO_WM_UNIT_ID" val="custom20234413_1*i*17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VALUE" val="126*1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4420_2*l_h_x*1_2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VALUE" val="126*1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4420_2*l_h_x*1_1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VALUE" val="127*1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4420_2*l_h_x*1_3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VALUE" val="126*1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34420_2*l_h_x*1_4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20_2*l_h_f*1_1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UNIT_PRESET_TEXT" val="单击此处输入文本具体内容"/>
  <p:tag name="KSO_WM_UNIT_USESOURCEFORMAT_APPLY" val="1"/>
</p:tagLst>
</file>

<file path=ppt/tags/tag146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4420_2*l_h_f*1_2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UNIT_PRESET_TEXT" val="单击此处输入文本具体内容"/>
  <p:tag name="KSO_WM_UNIT_USESOURCEFORMAT_APPLY" val="1"/>
</p:tagLst>
</file>

<file path=ppt/tags/tag147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4420_2*l_h_f*1_3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UNIT_PRESET_TEXT" val="单击此处输入文本具体内容"/>
  <p:tag name="KSO_WM_UNIT_USESOURCEFORMAT_APPLY" val="1"/>
</p:tagLst>
</file>

<file path=ppt/tags/tag148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4420_2*l_h_f*1_4_1"/>
  <p:tag name="KSO_WM_TEMPLATE_CATEGORY" val="diagram"/>
  <p:tag name="KSO_WM_TEMPLATE_INDEX" val="20234420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260.8343307086615,&quot;left&quot;:104.56165354330707,&quot;top&quot;:161.89566929133858,&quot;width&quot;:450.08834645669293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UNIT_PRESET_TEXT" val="单击此处输入文本具体内容"/>
  <p:tag name="KSO_WM_UNIT_USESOURCEFORMAT_APPLY" val="1"/>
</p:tagLst>
</file>

<file path=ppt/tags/tag149.xml><?xml version="1.0" encoding="utf-8"?>
<p:tagLst xmlns:p="http://schemas.openxmlformats.org/presentationml/2006/main">
  <p:tag name="KSO_WM_SLIDE_ID" val="custom20234413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4413"/>
  <p:tag name="KSO_WM_SLIDE_TYPE" val="text"/>
  <p:tag name="KSO_WM_SLIDE_SUBTYPE" val="picTxt"/>
  <p:tag name="KSO_WM_SLIDE_SIZE" val="281.899*230.965"/>
  <p:tag name="KSO_WM_SLIDE_POSITION" val="115.201*176.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a"/>
  <p:tag name="KSO_WM_UNIT_INDEX" val="1"/>
  <p:tag name="KSO_WM_UNIT_ID" val="diagram20231087_4*a*1"/>
  <p:tag name="KSO_WM_TEMPLATE_CATEGORY" val="diagram"/>
  <p:tag name="KSO_WM_TEMPLATE_INDEX" val="20231087"/>
  <p:tag name="KSO_WM_UNIT_LAYERLEVEL" val="1"/>
  <p:tag name="KSO_WM_TAG_VERSION" val="3.0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5_1"/>
  <p:tag name="KSO_WM_UNIT_ID" val="diagram20231087_4*n_h_h_f*1_2_5_1"/>
  <p:tag name="KSO_WM_TEMPLATE_CATEGORY" val="diagram"/>
  <p:tag name="KSO_WM_TEMPLATE_INDEX" val="20231087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TEXT_TYPE" val="1"/>
  <p:tag name="KSO_WM_UNIT_PRESET_TEXT" val="单击此处输入你的项正文，文字是您思想提炼"/>
  <p:tag name="KSO_WM_UNIT_TEXT_FILL_FORE_SCHEMECOLOR_INDEX" val="1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4_1"/>
  <p:tag name="KSO_WM_UNIT_ID" val="diagram20231087_4*n_h_h_f*1_2_4_1"/>
  <p:tag name="KSO_WM_TEMPLATE_CATEGORY" val="diagram"/>
  <p:tag name="KSO_WM_TEMPLATE_INDEX" val="20231087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TEXT_TYPE" val="1"/>
  <p:tag name="KSO_WM_UNIT_PRESET_TEXT" val="单击此处输入你的项正文，文字是您思想提炼"/>
  <p:tag name="KSO_WM_UNIT_TEXT_FILL_FORE_SCHEMECOLOR_INDEX" val="1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087_4*n_h_h_f*1_2_3_1"/>
  <p:tag name="KSO_WM_TEMPLATE_CATEGORY" val="diagram"/>
  <p:tag name="KSO_WM_TEMPLATE_INDEX" val="20231087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TEXT_TYPE" val="1"/>
  <p:tag name="KSO_WM_UNIT_PRESET_TEXT" val="单击此处输入你的项正文，文字是您思想提炼"/>
  <p:tag name="KSO_WM_UNIT_TEXT_FILL_FORE_SCHEMECOLOR_INDEX" val="1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087_4*n_h_h_f*1_2_2_1"/>
  <p:tag name="KSO_WM_TEMPLATE_CATEGORY" val="diagram"/>
  <p:tag name="KSO_WM_TEMPLATE_INDEX" val="20231087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TEXT_TYPE" val="1"/>
  <p:tag name="KSO_WM_UNIT_PRESET_TEXT" val="单击此处输入你的项正文，文字是您思想提炼"/>
  <p:tag name="KSO_WM_UNIT_TEXT_FILL_FORE_SCHEMECOLOR_INDEX" val="1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2_1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7300000190734863,&quot;transparency&quot;:0.75},{&quot;brightness&quot;:0,&quot;colorType&quot;:1,&quot;foreColorIndex&quot;:5,&quot;pos&quot;:1,&quot;transparency&quot;:0.6000000238418579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0.94999998807907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87_4*n_h_h_f*1_2_1_1"/>
  <p:tag name="KSO_WM_TEMPLATE_CATEGORY" val="diagram"/>
  <p:tag name="KSO_WM_TEMPLATE_INDEX" val="20231087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TEXT_TYPE" val="1"/>
  <p:tag name="KSO_WM_UNIT_PRESET_TEXT" val="单击此处输入你的项正文，文字是您思想提炼"/>
  <p:tag name="KSO_WM_UNIT_TEXT_FILL_FORE_SCHEMECOLOR_INDEX" val="1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087_4*n_h_h_i*1_2_3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10000000149011612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7_4*n_h_h_i*1_2_2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10000000149011612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087_4*n_h_h_i*1_2_1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10000000149011612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231087_4*n_h_h_i*1_2_4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10000000149011612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231087_4*n_h_h_i*1_2_5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10000000149011612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7_4*n_h_h_x*1_2_1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VALUE" val="74*63"/>
  <p:tag name="KSO_WM_UNIT_TYPE" val="n_h_h_x"/>
  <p:tag name="KSO_WM_UNIT_INDEX" val="1_2_1_1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2"/>
  <p:tag name="KSO_WM_UNIT_FILL_FORE_SCHEMECOLOR_INDEX_BRIGHTNESS" val="0"/>
  <p:tag name="KSO_WM_UNIT_USESOURCEFORMAT_APPLY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7_4*n_h_h_x*1_2_3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VALUE" val="64*64"/>
  <p:tag name="KSO_WM_UNIT_TYPE" val="n_h_h_x"/>
  <p:tag name="KSO_WM_UNIT_INDEX" val="1_2_3_1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2"/>
  <p:tag name="KSO_WM_UNIT_FILL_FORE_SCHEMECOLOR_INDEX_BRIGHTNESS" val="0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7_4*n_h_h_x*1_2_2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VALUE" val="65*58"/>
  <p:tag name="KSO_WM_UNIT_TYPE" val="n_h_h_x"/>
  <p:tag name="KSO_WM_UNIT_INDEX" val="1_2_2_1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2"/>
  <p:tag name="KSO_WM_UNIT_FILL_FORE_SCHEMECOLOR_INDEX_BRIGHTNESS" val="0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7_4*n_h_h_x*1_2_4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VALUE" val="60*51"/>
  <p:tag name="KSO_WM_UNIT_TYPE" val="n_h_h_x"/>
  <p:tag name="KSO_WM_UNIT_INDEX" val="1_2_4_1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2"/>
  <p:tag name="KSO_WM_UNIT_FILL_FORE_SCHEMECOLOR_INDEX_BRIGHTNESS" val="0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7_4*n_h_h_x*1_2_5_1"/>
  <p:tag name="KSO_WM_TEMPLATE_CATEGORY" val="diagram"/>
  <p:tag name="KSO_WM_TEMPLATE_INDEX" val="2023108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VALUE" val="60*54"/>
  <p:tag name="KSO_WM_UNIT_TYPE" val="n_h_h_x"/>
  <p:tag name="KSO_WM_UNIT_INDEX" val="1_2_5_1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2"/>
  <p:tag name="KSO_WM_UNIT_FILL_FORE_SCHEMECOLOR_INDEX_BRIGHTNESS" val="0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10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1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4000000059604645,&quot;colorType&quot;:1,&quot;foreColorIndex&quot;:5,&quot;pos&quot;:0.03999999910593033,&quot;transparency&quot;:0},{&quot;brightness&quot;:-0.019999999552965164,&quot;colorType&quot;:1,&quot;foreColorIndex&quot;:14,&quot;pos&quot;:0.44999998807907104,&quot;transparency&quot;:0.75},{&quot;brightness&quot;:0.4000000059604645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7300000190734863,&quot;transparency&quot;:0.5},{&quot;brightness&quot;:0,&quot;colorType&quot;:1,&quot;foreColorIndex&quot;:5,&quot;pos&quot;:1,&quot;transparency&quot;:0.6000000238418579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11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1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.20000000298023224,&quot;transparency&quot;:0.5899999737739563},{&quot;brightness&quot;:0,&quot;colorType&quot;:1,&quot;foreColorIndex&quot;:5,&quot;pos&quot;:0,&quot;transparency&quot;:0.349999994039535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6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6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solid&quot;:{&quot;brightness&quot;:0.800000011920929,&quot;colorType&quot;:1,&quot;foreColorIndex&quot;:5,&quot;transparency&quot;:0.5600000023841858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8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9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9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20000000298023224,&quot;colorType&quot;:1,&quot;foreColorIndex&quot;:5,&quot;pos&quot;:0,&quot;transparency&quot;:0.4000000059604645},{&quot;brightness&quot;:0.699999988079071,&quot;colorType&quot;:1,&quot;foreColorIndex&quot;:5,&quot;pos&quot;:0.7699999809265137,&quot;transparency&quot;:0.5},{&quot;brightness&quot;:0.3799999952316284,&quot;colorType&quot;:1,&quot;foreColorIndex&quot;:5,&quot;pos&quot;:1,&quot;transparency&quot;:0.5}],&quot;type&quot;:3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7300000190734863,&quot;transparency&quot;:0.75},{&quot;brightness&quot;:0,&quot;colorType&quot;:1,&quot;foreColorIndex&quot;:5,&quot;pos&quot;:1,&quot;transparency&quot;:0.6000000238418579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8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8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949999988079071},{&quot;brightness&quot;:0,&quot;colorType&quot;:1,&quot;foreColorIndex&quot;:5,&quot;pos&quot;:0.6399999856948853,&quot;transparency&quot;:0.75},{&quot;brightness&quot;:0,&quot;colorType&quot;:1,&quot;foreColorIndex&quot;:5,&quot;pos&quot;:1,&quot;transparency&quot;:1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0.94999998807907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7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7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16,&quot;pos&quot;:0.3700000047683716,&quot;transparency&quot;:0},{&quot;brightness&quot;:0,&quot;colorType&quot;:1,&quot;foreColorIndex&quot;:16,&quot;pos&quot;:0.8100000023841858,&quot;transparency&quot;:0},{&quot;brightness&quot;:0.4000000059604645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5,&quot;pos&quot;:0,&quot;transparency&quot;:0.800000011920929},{&quot;brightness&quot;:0,&quot;colorType&quot;:1,&quot;foreColorIndex&quot;:5,&quot;pos&quot;:0.7300000190734863,&quot;transparency&quot;:0.75},{&quot;brightness&quot;:0,&quot;colorType&quot;:1,&quot;foreColorIndex&quot;:5,&quot;pos&quot;:1,&quot;transparency&quot;:0.6000000238418579},{&quot;brightness&quot;:0,&quot;colorType&quot;:1,&quot;foreColorIndex&quot;:5,&quot;pos&quot;:0.5699999928474426,&quot;transparency&quot;:0.800000011920929},{&quot;brightness&quot;:0,&quot;colorType&quot;:1,&quot;foreColorIndex&quot;:5,&quot;pos&quot;:0.4399999976158142,&quot;transparency&quot;:0.949999988079071}],&quot;type&quot;:2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5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5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,&quot;colorType&quot;:1,&quot;foreColorIndex&quot;:5,&quot;pos&quot;:0,&quot;transparency&quot;:0.4699999988079071},{&quot;brightness&quot;:0,&quot;colorType&quot;:1,&quot;foreColorIndex&quot;:14,&quot;pos&quot;:0.6600000262260437,&quot;transparency&quot;:0.8100000023841858},{&quot;brightness&quot;:0,&quot;colorType&quot;:1,&quot;foreColorIndex&quot;:5,&quot;pos&quot;:0.25,&quot;transparency&quot;:0.6899999976158142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12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1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gradient&quot;:[{&quot;brightness&quot;:0,&quot;colorType&quot;:1,&quot;foreColorIndex&quot;:16,&quot;pos&quot;:1,&quot;transparency&quot;:0},{&quot;brightness&quot;:0,&quot;colorType&quot;:1,&quot;foreColorIndex&quot;:5,&quot;pos&quot;:0.38999998569488525,&quot;transparency&quot;:0.3799999952316284},{&quot;brightness&quot;:0,&quot;colorType&quot;:1,&quot;foreColorIndex&quot;:5,&quot;pos&quot;:0.20000000298023224,&quot;transparency&quot;:0.46000000834465027},{&quot;brightness&quot;:0.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2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6000000238418579,&quot;colorType&quot;:1,&quot;foreColorIndex&quot;:5,&quot;pos&quot;:0.009999999776482582,&quot;transparency&quot;:0},{&quot;brightness&quot;:0.8999999761581421,&quot;colorType&quot;:1,&quot;foreColorIndex&quot;:5,&quot;pos&quot;:0.8600000143051147,&quot;transparency&quot;:0.2700000107288360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1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4000000059604645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4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4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4000000059604645,&quot;colorType&quot;:1,&quot;foreColorIndex&quot;:5,&quot;pos&quot;:0.009999999776482582,&quot;transparency&quot;:0},{&quot;brightness&quot;:0.699999988079071,&quot;colorType&quot;:1,&quot;foreColorIndex&quot;:5,&quot;pos&quot;:0.860000014305114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i*1_1_3"/>
  <p:tag name="KSO_WM_TEMPLATE_CATEGORY" val="diagram"/>
  <p:tag name="KSO_WM_TEMPLATE_INDEX" val="20231087"/>
  <p:tag name="KSO_WM_UNIT_LAYERLEVEL" val="1_1_1"/>
  <p:tag name="KSO_WM_TAG_VERSION" val="3.0"/>
  <p:tag name="KSO_WM_DIAGRAM_GROUP_CODE" val="n1-1"/>
  <p:tag name="KSO_WM_UNIT_TYPE" val="n_h_i"/>
  <p:tag name="KSO_WM_UNIT_INDEX" val="1_1_3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gradient&quot;:[{&quot;brightness&quot;:0.6000000238418579,&quot;colorType&quot;:1,&quot;foreColorIndex&quot;:5,&quot;pos&quot;:0.009999999776482582,&quot;transparency&quot;:0},{&quot;brightness&quot;:0.8999999761581421,&quot;colorType&quot;:1,&quot;foreColorIndex&quot;:5,&quot;pos&quot;:0.8600000143051147,&quot;transparency&quot;:0.2700000107288360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87_4*n_h_a*1_1_1"/>
  <p:tag name="KSO_WM_TEMPLATE_CATEGORY" val="diagram"/>
  <p:tag name="KSO_WM_TEMPLATE_INDEX" val="20231087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24"/>
  <p:tag name="KSO_WM_DIAGRAM_GROUP_CODE" val="n1-1"/>
  <p:tag name="KSO_WM_UNIT_TYPE" val="n_h_a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3.50054931640625,&quot;width&quot;:860.741638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单击此处添&#10;加项标题"/>
  <p:tag name="KSO_WM_UNIT_TEXT_FILL_FORE_SCHEMECOLOR_INDEX" val="1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6717"/>
</p:tagLst>
</file>

<file path=ppt/tags/tag180.xml><?xml version="1.0" encoding="utf-8"?>
<p:tagLst xmlns:p="http://schemas.openxmlformats.org/presentationml/2006/main">
  <p:tag name="KSO_WM_BEAUTIFY_FLAG" val="#wm#"/>
  <p:tag name="KSO_WM_TEMPLATE_CATEGORY" val="diagram"/>
  <p:tag name="KSO_WM_TEMPLATE_INDEX" val="20231087"/>
  <p:tag name="KSO_WM_SPECIAL_SOURCE" val="bdnull"/>
  <p:tag name="KSO_WM_SLIDE_ID" val="diagram20231087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DIAGRAM_GROUP_CODE" val="n1-1"/>
  <p:tag name="KSO_WM_SLIDE_DIAGTYPE" val="n"/>
  <p:tag name="KSO_WM_TAG_VERSION" val="3.0"/>
  <p:tag name="KSO_WM_SLIDE_LAYOUT" val="a_n"/>
  <p:tag name="KSO_WM_SLIDE_LAYOUT_CNT" val="1_1"/>
  <p:tag name="KSO_WM_SLIDE_TYPE" val="text"/>
  <p:tag name="KSO_WM_SLIDE_SUBTYPE" val="diag"/>
  <p:tag name="KSO_WM_SLIDE_SIZE" val="858.824*356.584"/>
  <p:tag name="KSO_WM_SLIDE_POSITION" val="47.9055*129.741"/>
</p:tagLst>
</file>

<file path=ppt/tags/tag1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6717"/>
</p:tagLst>
</file>

<file path=ppt/tags/tag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717"/>
  <p:tag name="KSO_WM_TEMPLATE_CATEGORY" val="custom"/>
  <p:tag name="KSO_WM_TEMPLATE_MASTER_TYPE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8599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8599"/>
</p:tagLst>
</file>

<file path=ppt/tags/tag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4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599"/>
  <p:tag name="KSO_WM_TEMPLATE_THUMBS_INDEX" val="1、9"/>
</p:tagLst>
</file>

<file path=ppt/tags/tag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17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17"/>
  <p:tag name="KSO_WM_TEMPLATE_CATEGORY" val="custom"/>
  <p:tag name="KSO_WM_UNIT_ISCONTENTSTITLE" val="0"/>
  <p:tag name="KSO_WM_UNIT_VALUE" val="12"/>
  <p:tag name="KSO_WM_UNIT_PRESET_TEXT" val="单击此处添加文档标题"/>
  <p:tag name="KSO_WM_UNIT_TEXT_TYPE" val="1"/>
</p:tagLst>
</file>

<file path=ppt/tags/tag4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17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17"/>
  <p:tag name="KSO_WM_TEMPLATE_CATEGORY" val="custom"/>
  <p:tag name="KSO_WM_UNIT_ISCONTENTSTITLE" val="0"/>
  <p:tag name="KSO_WM_UNIT_VALUE" val="36"/>
  <p:tag name="KSO_WM_UNIT_PRESET_TEXT" val="单击此处添加副标题"/>
  <p:tag name="KSO_WM_UNIT_TEXT_TYPE" val="1"/>
</p:tagLst>
</file>

<file path=ppt/tags/tag4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17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17"/>
  <p:tag name="KSO_WM_TEMPLATE_CATEGORY" val="custom"/>
  <p:tag name="KSO_WM_UNIT_VALUE" val="30"/>
</p:tagLst>
</file>

<file path=ppt/tags/tag48.xml><?xml version="1.0" encoding="utf-8"?>
<p:tagLst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17"/>
  <p:tag name="KSO_WM_TEMPLATE_CATEGORY" val="custom"/>
  <p:tag name="KSO_WM_SLIDE_INDEX" val="1"/>
  <p:tag name="KSO_WM_SLIDE_ID" val="custom20236717_1"/>
  <p:tag name="KSO_WM_TEMPLATE_MASTER_TYPE" val="0"/>
  <p:tag name="KSO_WM_SLIDE_LAYOUT" val="a_b_f"/>
  <p:tag name="KSO_WM_SLIDE_LAYOUT_CNT" val="1_1_1"/>
</p:tagLst>
</file>

<file path=ppt/tags/tag4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17_7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17"/>
  <p:tag name="KSO_WM_TEMPLATE_CATEGORY" val="custom"/>
  <p:tag name="KSO_WM_UNIT_ISCONTENTSTITLE" val="0"/>
  <p:tag name="KSO_WM_UNIT_PRESET_TEXT" val="章节副标题"/>
  <p:tag name="KSO_WM_UNIT_TEXT_TYPE" val="1"/>
</p:tagLst>
</file>

<file path=ppt/tags/tag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599_7*a*1"/>
  <p:tag name="KSO_WM_TEMPLATE_CATEGORY" val="custom"/>
  <p:tag name="KSO_WM_TEMPLATE_INDEX" val="2023859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TEXT_TYPE" val="1"/>
  <p:tag name="KSO_WM_UNIT_PRESET_TEXT" val="单击添加章节标题"/>
</p:tagLst>
</file>

<file path=ppt/tags/tag51.xml><?xml version="1.0" encoding="utf-8"?>
<p:tagLst xmlns:p="http://schemas.openxmlformats.org/presentationml/2006/main">
  <p:tag name="KSO_WM_SLIDE_ID" val="custom2023859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599"/>
  <p:tag name="KSO_WM_SLIDE_TYPE" val="sectionTitle"/>
  <p:tag name="KSO_WM_SLIDE_SUBTYPE" val="pureTxt"/>
  <p:tag name="KSO_WM_SLIDE_LAYOUT" val="a_e"/>
  <p:tag name="KSO_WM_SLIDE_LAYOUT_CNT" val="1_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5*a*1"/>
  <p:tag name="KSO_WM_TEMPLATE_CATEGORY" val="diagram"/>
  <p:tag name="KSO_WM_TEMPLATE_INDEX" val="20231440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0"/>
  <p:tag name="KSO_WM_DIAGRAM_GROUP_CODE" val="l1-1"/>
  <p:tag name="KSO_WM_UNIT_TYPE" val="a"/>
  <p:tag name="KSO_WM_UNIT_INDEX" val="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h_i*1_3_2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gradient&quot;:[{&quot;brightness&quot;:0.800000011920929,&quot;colorType&quot;:1,&quot;foreColorIndex&quot;:5,&quot;pos&quot;:1,&quot;transparency&quot;:0.8999999761581421},{&quot;brightness&quot;:0.800000011920929,&quot;colorType&quot;:1,&quot;foreColorIndex&quot;:5,&quot;pos&quot;:0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h_i*1_2_2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8899999856948853},{&quot;brightness&quot;:0,&quot;colorType&quot;:1,&quot;foreColorIndex&quot;:5,&quot;pos&quot;:1,&quot;transparency&quot;:1}],&quot;type&quot;:2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SHADOW_SCHEMECOLOR_INDEX" val="5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h_i*1_1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gradient&quot;:[{&quot;brightness&quot;:-0.25,&quot;colorType&quot;:1,&quot;foreColorIndex&quot;:5,&quot;pos&quot;:0.14000000059604645,&quot;transparency&quot;:0},{&quot;brightness&quot;:0.4000000059604645,&quot;colorType&quot;:1,&quot;foreColorIndex&quot;:5,&quot;pos&quot;:1,&quot;transparency&quot;:0},{&quot;brightness&quot;:0,&quot;colorType&quot;:1,&quot;foreColorIndex&quot;:5,&quot;pos&quot;:0.6100000143051147,&quot;transparency&quot;:0}],&quot;type&quot;:3},&quot;glow&quot;:{&quot;colorType&quot;:0},&quot;line&quot;:{&quot;type&quot;:0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h_i*1_2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4000000059604645,&quot;colorType&quot;:1,&quot;foreColorIndex&quot;:5,&quot;pos&quot;:0,&quot;transparency&quot;:0},{&quot;brightness&quot;:-0.25,&quot;colorType&quot;:1,&quot;foreColorIndex&quot;:5,&quot;pos&quot;:1,&quot;transparency&quot;:0}],&quot;type&quot;:2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SHADOW_SCHEMECOLOR_INDEX" val="5"/>
  <p:tag name="KSO_WM_UNIT_USESOURCEFORMAT_APPLY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h_x*1_2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UNIT_VALUE" val="55*60"/>
  <p:tag name="KSO_WM_DIAGRAM_GROUP_CODE" val="l1-1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h_i*1_3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gradient&quot;:[{&quot;brightness&quot;:-0.25,&quot;colorType&quot;:1,&quot;foreColorIndex&quot;:5,&quot;pos&quot;:0.14000000059604645,&quot;transparency&quot;:0},{&quot;brightness&quot;:0.4000000059604645,&quot;colorType&quot;:1,&quot;foreColorIndex&quot;:5,&quot;pos&quot;:1,&quot;transparency&quot;:0},{&quot;brightness&quot;:0,&quot;colorType&quot;:1,&quot;foreColorIndex&quot;:5,&quot;pos&quot;:0.6100000143051147,&quot;transparency&quot;:0}],&quot;type&quot;:3},&quot;glow&quot;:{&quot;colorType&quot;:0},&quot;line&quot;:{&quot;type&quot;:0},&quot;shadow&quot;:{&quot;brightness&quot;:0,&quot;colorType&quot;:1,&quot;foreColorIndex&quot;:5,&quot;transparency&quot;:0.829999983310699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USESOURCEFORMAT_APPLY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h_x*1_1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UNIT_VALUE" val="60*60"/>
  <p:tag name="KSO_WM_DIAGRAM_GROUP_CODE" val="l1-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SHADOW_SCHEMECOLOR_INDEX" val="5"/>
  <p:tag name="KSO_WM_UNIT_USESOURCEFORMAT_APPLY" val="1"/>
</p:tagLst>
</file>

<file path=ppt/tags/tag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h_x*1_3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UNIT_VALUE" val="60*62"/>
  <p:tag name="KSO_WM_DIAGRAM_GROUP_CODE" val="l1-1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SHADOW_SCHEMECOLOR_INDEX" val="5"/>
  <p:tag name="KSO_WM_UNIT_USESOURCEFORMAT_APPLY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i*1_2"/>
  <p:tag name="KSO_WM_TEMPLATE_CATEGORY" val="diagram"/>
  <p:tag name="KSO_WM_TEMPLATE_INDEX" val="2023144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gradient&quot;:[{&quot;brightness&quot;:0.800000011920929,&quot;colorType&quot;:1,&quot;foreColorIndex&quot;:5,&quot;pos&quot;:1,&quot;transparency&quot;:0.8999999761581421},{&quot;brightness&quot;:0.800000011920929,&quot;colorType&quot;:1,&quot;foreColorIndex&quot;:5,&quot;pos&quot;:0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40_2*l_i*1_1"/>
  <p:tag name="KSO_WM_TEMPLATE_CATEGORY" val="diagram"/>
  <p:tag name="KSO_WM_TEMPLATE_INDEX" val="2023144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gradient&quot;:[{&quot;brightness&quot;:0.800000011920929,&quot;colorType&quot;:1,&quot;foreColorIndex&quot;:5,&quot;pos&quot;:1,&quot;transparency&quot;:0.8999999761581421},{&quot;brightness&quot;:0.800000011920929,&quot;colorType&quot;:1,&quot;foreColorIndex&quot;:5,&quot;pos&quot;:0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6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440_2*l_h_a*1_1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TEXT_TYPE" val="1"/>
  <p:tag name="KSO_WM_UNIT_VALUE" val="12"/>
  <p:tag name="KSO_WM_UNIT_PRESET_TEXT" val="单击此处添加标题内容"/>
  <p:tag name="KSO_WM_UNIT_USESOURCEFORMAT_APPLY" val="1"/>
</p:tagLst>
</file>

<file path=ppt/tags/tag6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440_2*l_h_a*1_3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TEXT_TYPE" val="1"/>
  <p:tag name="KSO_WM_UNIT_PRESET_TEXT" val="单击此处添加标题内容"/>
  <p:tag name="KSO_WM_UNIT_USESOURCEFORMAT_APPLY" val="1"/>
</p:tagLst>
</file>

<file path=ppt/tags/tag6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440_2*l_h_a*1_2_1"/>
  <p:tag name="KSO_WM_TEMPLATE_CATEGORY" val="diagram"/>
  <p:tag name="KSO_WM_TEMPLATE_INDEX" val="20231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37.32691457898363,&quot;left&quot;:48.904654906265385,&quot;top&quot;:102.60179425969599,&quot;width&quot;:847.1626586914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TEXT_FILL_FORE_SCHEMECOLOR_INDEX" val="1"/>
  <p:tag name="KSO_WM_UNIT_TEXT_FILL_TYPE" val="1"/>
  <p:tag name="KSO_WM_UNIT_TEXT_TYPE" val="1"/>
  <p:tag name="KSO_WM_UNIT_PRESET_TEXT" val="单击此处添加标题内容"/>
  <p:tag name="KSO_WM_UNIT_USESOURCEFORMAT_APPLY" val="1"/>
</p:tagLst>
</file>

<file path=ppt/tags/tag66.xml><?xml version="1.0" encoding="utf-8"?>
<p:tagLst xmlns:p="http://schemas.openxmlformats.org/presentationml/2006/main">
  <p:tag name="KSO_WM_SLIDE_ID" val="diagram20231440_5"/>
  <p:tag name="KSO_WM_TEMPLATE_SUBCATEGORY" val="0"/>
  <p:tag name="KSO_WM_TEMPLATE_MASTER_TYPE" val="0"/>
  <p:tag name="KSO_WM_TEMPLATE_COLOR_TYPE" val="0"/>
  <p:tag name="KSO_WM_SLIDE_ITEM_CNT" val="6"/>
  <p:tag name="KSO_WM_SLIDE_INDEX" val="5"/>
  <p:tag name="KSO_WM_TAG_VERSION" val="3.0"/>
  <p:tag name="KSO_WM_BEAUTIFY_FLAG" val="#wm#"/>
  <p:tag name="KSO_WM_TEMPLATE_CATEGORY" val="diagram"/>
  <p:tag name="KSO_WM_TEMPLATE_INDEX" val="20231440"/>
  <p:tag name="KSO_WM_SLIDE_TYPE" val="text"/>
  <p:tag name="KSO_WM_SLIDE_SUBTYPE" val="diag"/>
  <p:tag name="KSO_WM_SLIDE_SIZE" val="793.609*277.5"/>
  <p:tag name="KSO_WM_SLIDE_POSITION" val="75.6957*174.7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131_1*a*1"/>
  <p:tag name="KSO_WM_TEMPLATE_CATEGORY" val="diagram"/>
  <p:tag name="KSO_WM_TEMPLATE_INDEX" val="20233131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131_2*l_h_i*1_1_1"/>
  <p:tag name="KSO_WM_TEMPLATE_CATEGORY" val="diagram"/>
  <p:tag name="KSO_WM_TEMPLATE_INDEX" val="20233131"/>
  <p:tag name="KSO_WM_UNIT_LAYERLEVEL" val="1_1_1"/>
  <p:tag name="KSO_WM_TAG_VERSION" val="3.0"/>
  <p:tag name="KSO_WM_UNIT_TEXT_FILL_FORE_SCHEMECOLOR_INDEX_BRIGHTNESS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KSO_WM_DIAGRAM_USE_COLOR_VALUE" val="{&quot;color_scheme&quot;:1,&quot;color_type&quot;:1,&quot;theme_color_indexes&quot;:[5,6,5,6,5,6]}"/>
  <p:tag name="KSO_WM_BEAUTIFY_FLAG" val="#wm#"/>
  <p:tag name="KSO_WM_UNIT_TEXT_FILL_FORE_SCHEMECOLOR_INDEX" val="1"/>
  <p:tag name="KSO_WM_UNIT_TEXT_FILL_TYPE" val="1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31_2*l_h_a*1_1_1"/>
  <p:tag name="KSO_WM_TEMPLATE_CATEGORY" val="diagram"/>
  <p:tag name="KSO_WM_TEMPLATE_INDEX" val="2023313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KSO_WM_UNIT_TEXT_TYPE" val="1"/>
  <p:tag name="KSO_WM_DIAGRAM_USE_COLOR_VALUE" val="{&quot;color_scheme&quot;:1,&quot;color_type&quot;:1,&quot;theme_color_indexes&quot;:[5,6,5,6,5,6]}"/>
  <p:tag name="KSO_WM_BEAUTIFY_FLAG" val="#wm#"/>
  <p:tag name="KSO_WM_UNIT_PRESET_TEXT" val="添加项标题"/>
  <p:tag name="KSO_WM_UNIT_TEXT_FILL_FORE_SCHEMECOLOR_INDEX" val="1"/>
  <p:tag name="KSO_WM_UNIT_TEXT_FILL_TYPE" val="1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131_2*l_h_i*1_2_1"/>
  <p:tag name="KSO_WM_TEMPLATE_CATEGORY" val="diagram"/>
  <p:tag name="KSO_WM_TEMPLATE_INDEX" val="20233131"/>
  <p:tag name="KSO_WM_UNIT_LAYERLEVEL" val="1_1_1"/>
  <p:tag name="KSO_WM_TAG_VERSION" val="3.0"/>
  <p:tag name="KSO_WM_UNIT_TEXT_FILL_FORE_SCHEMECOLOR_INDEX_BRIGHTNESS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KSO_WM_DIAGRAM_USE_COLOR_VALUE" val="{&quot;color_scheme&quot;:1,&quot;color_type&quot;:1,&quot;theme_color_indexes&quot;:[5,6,5,6,5,6]}"/>
  <p:tag name="KSO_WM_BEAUTIFY_FLAG" val="#wm#"/>
  <p:tag name="KSO_WM_UNIT_TEXT_FILL_FORE_SCHEMECOLOR_INDEX" val="1"/>
  <p:tag name="KSO_WM_UNIT_TEXT_FILL_TYPE" val="1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31_2*l_h_a*1_2_1"/>
  <p:tag name="KSO_WM_TEMPLATE_CATEGORY" val="diagram"/>
  <p:tag name="KSO_WM_TEMPLATE_INDEX" val="2023313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KSO_WM_UNIT_TEXT_TYPE" val="1"/>
  <p:tag name="KSO_WM_DIAGRAM_USE_COLOR_VALUE" val="{&quot;color_scheme&quot;:1,&quot;color_type&quot;:1,&quot;theme_color_indexes&quot;:[5,6,5,6,5,6]}"/>
  <p:tag name="KSO_WM_BEAUTIFY_FLAG" val="#wm#"/>
  <p:tag name="KSO_WM_UNIT_PRESET_TEXT" val="添加项标题"/>
  <p:tag name="KSO_WM_UNIT_TEXT_FILL_FORE_SCHEMECOLOR_INDEX" val="1"/>
  <p:tag name="KSO_WM_UNIT_TEXT_FILL_TYPE" val="1"/>
</p:tagLst>
</file>

<file path=ppt/tags/tag7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31_2*l_h_f*1_2_1"/>
  <p:tag name="KSO_WM_TEMPLATE_CATEGORY" val="diagram"/>
  <p:tag name="KSO_WM_TEMPLATE_INDEX" val="20233131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KSO_WM_UNIT_TEXT_TYPE" val="1"/>
  <p:tag name="KSO_WM_DIAGRAM_USE_COLOR_VALUE" val="{&quot;color_scheme&quot;:1,&quot;color_type&quot;:1,&quot;theme_color_indexes&quot;:[5,6,5,6,5,6]}"/>
  <p:tag name="KSO_WM_UNIT_TEXT_LAYER_COUNT" val="1"/>
  <p:tag name="KSO_WM_BEAUTIFY_FLAG" val="#wm#"/>
  <p:tag name="KSO_WM_UNIT_PRESET_TEXT" val="单击此处输入智能正文，文字是您思想的提炼，请尽量言简意赅的阐述观点。单击此处添加正文&#10;文字是您思想的提炼。单击此处输入智能正文，文字是您思想的提炼，请尽量言简意赅的阐述观点。单击此处添加正文"/>
  <p:tag name="KSO_WM_UNIT_TEXT_FILL_FORE_SCHEMECOLOR_INDEX" val="1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131_2*l_h_i*1_3_1"/>
  <p:tag name="KSO_WM_TEMPLATE_CATEGORY" val="diagram"/>
  <p:tag name="KSO_WM_TEMPLATE_INDEX" val="20233131"/>
  <p:tag name="KSO_WM_UNIT_LAYERLEVEL" val="1_1_1"/>
  <p:tag name="KSO_WM_TAG_VERSION" val="3.0"/>
  <p:tag name="KSO_WM_UNIT_TEXT_FILL_FORE_SCHEMECOLOR_INDEX_BRIGHTNESS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KSO_WM_DIAGRAM_USE_COLOR_VALUE" val="{&quot;color_scheme&quot;:1,&quot;color_type&quot;:1,&quot;theme_color_indexes&quot;:[5,6,5,6,5,6]}"/>
  <p:tag name="KSO_WM_BEAUTIFY_FLAG" val="#wm#"/>
  <p:tag name="KSO_WM_UNIT_TEXT_FILL_FORE_SCHEMECOLOR_INDEX" val="1"/>
  <p:tag name="KSO_WM_UNIT_TEXT_FILL_TYPE" val="1"/>
</p:tagLst>
</file>

<file path=ppt/tags/tag74.xml><?xml version="1.0" encoding="utf-8"?>
<p:tagLst xmlns:p="http://schemas.openxmlformats.org/presentationml/2006/main"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131_2*l_h_i*1_1_2"/>
  <p:tag name="KSO_WM_TEMPLATE_CATEGORY" val="diagram"/>
  <p:tag name="KSO_WM_TEMPLATE_INDEX" val="202331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  <p:tag name="KSO_WM_DIAGRAM_USE_COLOR_VALUE" val="{&quot;color_scheme&quot;:1,&quot;color_type&quot;:1,&quot;theme_color_indexes&quot;:[5,6,5,6,5,6]}"/>
  <p:tag name="KSO_WM_BEAUTIFY_FLAG" val="#wm#"/>
  <p:tag name="KSO_WM_UNIT_LINE_FORE_SCHEMECOLOR_INDEX" val="5"/>
</p:tagLst>
</file>

<file path=ppt/tags/tag75.xml><?xml version="1.0" encoding="utf-8"?>
<p:tagLst xmlns:p="http://schemas.openxmlformats.org/presentationml/2006/main"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131_2*l_h_i*1_2_2"/>
  <p:tag name="KSO_WM_TEMPLATE_CATEGORY" val="diagram"/>
  <p:tag name="KSO_WM_TEMPLATE_INDEX" val="202331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  <p:tag name="KSO_WM_DIAGRAM_USE_COLOR_VALUE" val="{&quot;color_scheme&quot;:1,&quot;color_type&quot;:1,&quot;theme_color_indexes&quot;:[5,6,5,6,5,6]}"/>
  <p:tag name="KSO_WM_BEAUTIFY_FLAG" val="#wm#"/>
  <p:tag name="KSO_WM_UNIT_LINE_FORE_SCHEMECOLOR_INDEX" val="5"/>
</p:tagLst>
</file>

<file path=ppt/tags/tag76.xml><?xml version="1.0" encoding="utf-8"?>
<p:tagLst xmlns:p="http://schemas.openxmlformats.org/presentationml/2006/main"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3131_2*l_h_i*1_3_2"/>
  <p:tag name="KSO_WM_TEMPLATE_CATEGORY" val="diagram"/>
  <p:tag name="KSO_WM_TEMPLATE_INDEX" val="202331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  <p:tag name="KSO_WM_DIAGRAM_USE_COLOR_VALUE" val="{&quot;color_scheme&quot;:1,&quot;color_type&quot;:1,&quot;theme_color_indexes&quot;:[5,6,5,6,5,6]}"/>
  <p:tag name="KSO_WM_BEAUTIFY_FLAG" val="#wm#"/>
  <p:tag name="KSO_WM_UNIT_LINE_FORE_SCHEMECOLOR_INDEX" val="5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131_2*l_h_a*1_3_1"/>
  <p:tag name="KSO_WM_TEMPLATE_CATEGORY" val="diagram"/>
  <p:tag name="KSO_WM_TEMPLATE_INDEX" val="2023313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KSO_WM_UNIT_TEXT_TYPE" val="1"/>
  <p:tag name="KSO_WM_DIAGRAM_USE_COLOR_VALUE" val="{&quot;color_scheme&quot;:1,&quot;color_type&quot;:1,&quot;theme_color_indexes&quot;:[5,6,5,6,5,6]}"/>
  <p:tag name="KSO_WM_BEAUTIFY_FLAG" val="#wm#"/>
  <p:tag name="KSO_WM_UNIT_PRESET_TEXT" val="添加项标题"/>
  <p:tag name="KSO_WM_UNIT_TEXT_FILL_FORE_SCHEMECOLOR_INDEX" val="1"/>
  <p:tag name="KSO_WM_UNIT_TEXT_FILL_TYPE" val="1"/>
</p:tagLst>
</file>

<file path=ppt/tags/tag7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131_2*l_h_f*1_3_1"/>
  <p:tag name="KSO_WM_TEMPLATE_CATEGORY" val="diagram"/>
  <p:tag name="KSO_WM_TEMPLATE_INDEX" val="20233131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KSO_WM_UNIT_TEXT_TYPE" val="1"/>
  <p:tag name="KSO_WM_DIAGRAM_USE_COLOR_VALUE" val="{&quot;color_scheme&quot;:1,&quot;color_type&quot;:1,&quot;theme_color_indexes&quot;:[5,6,5,6,5,6]}"/>
  <p:tag name="KSO_WM_UNIT_TEXT_LAYER_COUNT" val="1"/>
  <p:tag name="KSO_WM_BEAUTIFY_FLAG" val="#wm#"/>
  <p:tag name="KSO_WM_UNIT_PRESET_TEXT" val="单击此处输入智能正文，文字是您思想的提炼，请尽量言简意赅的阐述观点。单击此处添加正文文字是您思想的提炼&#10;文字是您思想的提炼。单击此处输入智能正文，文字是您思想的提炼，请尽量言简意赅的阐述观点。"/>
  <p:tag name="KSO_WM_UNIT_TEXT_FILL_FORE_SCHEMECOLOR_INDEX" val="1"/>
  <p:tag name="KSO_WM_UNIT_TEXT_FILL_TYPE" val="1"/>
</p:tagLst>
</file>

<file path=ppt/tags/tag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31_2*l_h_f*1_1_1"/>
  <p:tag name="KSO_WM_TEMPLATE_CATEGORY" val="diagram"/>
  <p:tag name="KSO_WM_TEMPLATE_INDEX" val="20233131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9.1000061035156,&quot;width&quot;:818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  <p:tag name="KSO_WM_UNIT_TEXT_TYPE" val="1"/>
  <p:tag name="KSO_WM_DIAGRAM_USE_COLOR_VALUE" val="{&quot;color_scheme&quot;:1,&quot;color_type&quot;:1,&quot;theme_color_indexes&quot;:[5,6,5,6,5,6]}"/>
  <p:tag name="KSO_WM_UNIT_TEXT_LAYER_COUNT" val="1"/>
  <p:tag name="KSO_WM_BEAUTIFY_FLAG" val="#wm#"/>
  <p:tag name="KSO_WM_UNIT_PRESET_TEXT" val="单击此处输入智能正文，文字是您思想的提炼，请尽量言简意赅的阐述观点。单击此处添加正文文字是您思想的提炼&#10;文字是您思想的提炼。单击此处输入智能正文，文字是您思想的提炼，请尽量言简意赅的阐述观点。"/>
  <p:tag name="KSO_WM_UNIT_TEXT_FILL_FORE_SCHEMECOLOR_INDEX" val="1"/>
  <p:tag name="KSO_WM_UNIT_TEXT_FILL_TYPE" val="1"/>
</p:tagLst>
</file>

<file path=ppt/tags/tag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SLIDE_ID" val="diagram20233131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3131"/>
  <p:tag name="KSO_WM_SLIDE_TYPE" val="text"/>
  <p:tag name="KSO_WM_SLIDE_SUBTYPE" val="diag"/>
  <p:tag name="KSO_WM_SLIDE_SIZE" val="818.769*372.208"/>
  <p:tag name="KSO_WM_SLIDE_POSITION" val="70.2309*115.54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02_4*a*1"/>
  <p:tag name="KSO_WM_TEMPLATE_CATEGORY" val="diagram"/>
  <p:tag name="KSO_WM_TEMPLATE_INDEX" val="20231702"/>
  <p:tag name="KSO_WM_UNIT_LAYERLEVEL" val="1"/>
  <p:tag name="KSO_WM_TAG_VERSION" val="3.0"/>
  <p:tag name="KSO_WM_BEAUTIFY_FLAG" val="#wm#"/>
  <p:tag name="KSO_WM_DIAGRAM_GROUP_CODE" val="n1-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702_1*n_h_i*1_1_1"/>
  <p:tag name="KSO_WM_TEMPLATE_CATEGORY" val="diagram"/>
  <p:tag name="KSO_WM_TEMPLATE_INDEX" val="2023170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1.06573486328125,&quot;left&quot;:54.395905511811044,&quot;top&quot;:116.16622705654837,&quot;width&quot;:851.254094488189}"/>
  <p:tag name="KSO_WM_DIAGRAM_COLOR_MATCH_VALUE" val="{&quot;shape&quot;:{&quot;fill&quot;:{&quot;solid&quot;:{&quot;brightness&quot;:0,&quot;colorType&quot;:1,&quot;foreColorIndex&quot;:5,&quot;transparency&quot;:0.94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02_1*n_h_h_f*1_2_1_1"/>
  <p:tag name="KSO_WM_TEMPLATE_CATEGORY" val="diagram"/>
  <p:tag name="KSO_WM_TEMPLATE_INDEX" val="20231702"/>
  <p:tag name="KSO_WM_UNIT_LAYERLEVEL" val="1_1_1_1"/>
  <p:tag name="KSO_WM_TAG_VERSION" val="3.0"/>
  <p:tag name="KSO_WM_BEAUTIFY_FLAG" val="#wm#"/>
  <p:tag name="KSO_WM_UNIT_SUBTYPE" val="a"/>
  <p:tag name="KSO_WM_UNIT_NOCLEAR" val="0"/>
  <p:tag name="KSO_WM_DIAGRAM_GROUP_CODE" val="n1-1"/>
  <p:tag name="KSO_WM_UNIT_TYPE" val="n_h_h_f"/>
  <p:tag name="KSO_WM_UNIT_INDEX" val="1_2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1.06573486328125,&quot;left&quot;:54.395905511811044,&quot;top&quot;:116.16622705654837,&quot;width&quot;:851.254094488189}"/>
  <p:tag name="KSO_WM_DIAGRAM_COLOR_MATCH_VALUE" val="{&quot;shape&quot;:{&quot;fill&quot;:{&quot;type&quot;:0},&quot;glow&quot;:{&quot;colorType&quot;:0},&quot;line&quot;:{&quot;gradient&quot;:[{&quot;brightness&quot;:0.6000000238418579,&quot;colorType&quot;:1,&quot;foreColorIndex&quot;:6,&quot;pos&quot;:0,&quot;transparency&quot;:0.4000000059604645},{&quot;brightness&quot;:0.800000011920929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2"/>
  <p:tag name="KSO_WM_UNIT_FILL_TYPE" val="3"/>
  <p:tag name="KSO_WM_UNIT_PRESET_TEXT" val="单击此处添加文本内容，根据需要酌情增减文字，以便观者理解您传达的思想"/>
  <p:tag name="KSO_WM_UNIT_TEXT_FILL_FORE_SCHEMECOLOR_INDEX" val="1"/>
  <p:tag name="KSO_WM_UNIT_TEXT_FILL_TYPE" val="1"/>
  <p:tag name="KSO_WM_UNIT_TEXT_LAYER_COUNT" val="1"/>
  <p:tag name="KSO_WM_UNIT_LINE_FORE_SCHEMECOLOR_INDEX" val="5"/>
  <p:tag name="KSO_WM_UNIT_USESOURCEFORMAT_APPLY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02_1*n_h_h_f*1_2_2_1"/>
  <p:tag name="KSO_WM_TEMPLATE_CATEGORY" val="diagram"/>
  <p:tag name="KSO_WM_TEMPLATE_INDEX" val="20231702"/>
  <p:tag name="KSO_WM_UNIT_LAYERLEVEL" val="1_1_1_1"/>
  <p:tag name="KSO_WM_TAG_VERSION" val="3.0"/>
  <p:tag name="KSO_WM_BEAUTIFY_FLAG" val="#wm#"/>
  <p:tag name="KSO_WM_UNIT_SUBTYPE" val="a"/>
  <p:tag name="KSO_WM_UNIT_NOCLEAR" val="0"/>
  <p:tag name="KSO_WM_UNIT_VALUE" val="80"/>
  <p:tag name="KSO_WM_DIAGRAM_GROUP_CODE" val="n1-1"/>
  <p:tag name="KSO_WM_UNIT_TYPE" val="n_h_h_f"/>
  <p:tag name="KSO_WM_UNIT_INDEX" val="1_2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1.06573486328125,&quot;left&quot;:54.395905511811044,&quot;top&quot;:116.16622705654837,&quot;width&quot;:851.254094488189}"/>
  <p:tag name="KSO_WM_DIAGRAM_COLOR_MATCH_VALUE" val="{&quot;shape&quot;:{&quot;fill&quot;:{&quot;type&quot;:0},&quot;glow&quot;:{&quot;colorType&quot;:0},&quot;line&quot;:{&quot;gradient&quot;:[{&quot;brightness&quot;:0.6000000238418579,&quot;colorType&quot;:1,&quot;foreColorIndex&quot;:6,&quot;pos&quot;:0,&quot;transparency&quot;:0.4000000059604645},{&quot;brightness&quot;:0.800000011920929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单击此处添加文本内容，根据需要酌情增减文字，以便观者理解您传达的思想"/>
  <p:tag name="KSO_WM_UNIT_TEXT_FILL_FORE_SCHEMECOLOR_INDEX" val="1"/>
  <p:tag name="KSO_WM_UNIT_TEXT_FILL_TYPE" val="1"/>
  <p:tag name="KSO_WM_UNIT_TEXT_LAYER_COUNT" val="1"/>
  <p:tag name="KSO_WM_UNIT_LINE_FORE_SCHEMECOLOR_INDEX" val="5"/>
  <p:tag name="KSO_WM_UNIT_USESOURCEFORMAT_APPLY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1_1"/>
  <p:tag name="KSO_WM_UNIT_ID" val="diagram20231702_1*n_h_h_i*1_2_1_1"/>
  <p:tag name="KSO_WM_TEMPLATE_CATEGORY" val="diagram"/>
  <p:tag name="KSO_WM_TEMPLATE_INDEX" val="2023170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1.06573486328125,&quot;left&quot;:54.395905511811044,&quot;top&quot;:116.16622705654837,&quot;width&quot;:851.25409448818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2_1"/>
  <p:tag name="KSO_WM_UNIT_ID" val="diagram20231702_1*n_h_h_i*1_2_2_1"/>
  <p:tag name="KSO_WM_TEMPLATE_CATEGORY" val="diagram"/>
  <p:tag name="KSO_WM_TEMPLATE_INDEX" val="2023170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1.06573486328125,&quot;left&quot;:54.395905511811044,&quot;top&quot;:116.16622705654837,&quot;width&quot;:851.25409448818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1"/>
</p:tagLst>
</file>

<file path=ppt/tags/tag87.xml><?xml version="1.0" encoding="utf-8"?>
<p:tagLst xmlns:p="http://schemas.openxmlformats.org/presentationml/2006/main">
  <p:tag name="KSO_WM_UNIT_COMPATIBLE" val="0"/>
  <p:tag name="KSO_WM_UNIT_DIAGRAM_ISREFERUNIT" val="0"/>
  <p:tag name="KSO_WM_TEMPLATE_INDEX" val="20231702"/>
  <p:tag name="KSO_WM_TAG_VERSION" val="3.0"/>
  <p:tag name="KSO_WM_DIAGRAM_VERSION" val="3"/>
  <p:tag name="KSO_WM_DIAGRAM_COLOR_TEXT_CAN_REMOVE" val="n"/>
  <p:tag name="KSO_WM_DIAGRAM_MIN_ITEMCNT" val="2"/>
  <p:tag name="KSO_WM_BEAUTIFY_FLAG" val="#wm#"/>
  <p:tag name="KSO_WM_UNIT_HIGHLIGHT" val="0"/>
  <p:tag name="KSO_WM_UNIT_DIAGRAM_ISNUMVISUAL" val="0"/>
  <p:tag name="KSO_WM_UNIT_ID" val="diagram20231702_1*n_h_a*1_1_1"/>
  <p:tag name="KSO_WM_TEMPLATE_CATEGORY" val="diagram"/>
  <p:tag name="KSO_WM_UNIT_LAYERLEVEL" val="1_1_1"/>
  <p:tag name="KSO_WM_UNIT_ISCONTENTSTITLE" val="0"/>
  <p:tag name="KSO_WM_UNIT_ISNUMDGMTITLE" val="0"/>
  <p:tag name="KSO_WM_UNIT_NOCLEAR" val="0"/>
  <p:tag name="KSO_WM_DIAGRAM_GROUP_CODE" val="n1-1"/>
  <p:tag name="KSO_WM_UNIT_TYPE" val="n_h_a"/>
  <p:tag name="KSO_WM_UNIT_INDEX" val="1_1_1"/>
  <p:tag name="KSO_WM_DIAGRAM_COLOR_TRICK" val="1"/>
  <p:tag name="KSO_WM_DIAGRAM_MAX_ITEMCNT" val="6"/>
  <p:tag name="KSO_WM_DIAGRAM_VIRTUALLY_FRAME" val="{&quot;height&quot;:371.06573486328125,&quot;left&quot;:54.395905511811044,&quot;top&quot;:116.16622705654837,&quot;width&quot;:851.254094488189}"/>
  <p:tag name="KSO_WM_UNIT_VALUE" val="8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PRESET_TEXT" val="单击此处添加标题"/>
  <p:tag name="KSO_WM_UNIT_LINE_FORE_SCHEMECOLOR_INDEX" val="5"/>
  <p:tag name="KSO_WM_UNIT_TEXT_FILL_FORE_SCHEMECOLOR_INDEX" val="1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SLIDE_ID" val="diagram20231702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BEAUTIFY_FLAG" val="#wm#"/>
  <p:tag name="KSO_WM_TEMPLATE_CATEGORY" val="diagram"/>
  <p:tag name="KSO_WM_TEMPLATE_INDEX" val="20231702"/>
  <p:tag name="KSO_WM_SLIDE_TYPE" val="text"/>
  <p:tag name="KSO_WM_SLIDE_SUBTYPE" val="diag"/>
  <p:tag name="KSO_WM_SLIDE_SIZE" val="850.4*371.066"/>
  <p:tag name="KSO_WM_SLIDE_POSITION" val="54.7968*116.155"/>
  <p:tag name="KSO_WM_SLIDE_LAYOUT" val="a_n"/>
  <p:tag name="KSO_WM_SLIDE_LAYOUT_CNT" val="1_1"/>
  <p:tag name="KSO_WM_SPECIAL_SOURCE" val="bdnull"/>
  <p:tag name="KSO_WM_DIAGRAM_GROUP_CODE" val="n1-1"/>
  <p:tag name="KSO_WM_SLIDE_DIAGTYPE" val="n"/>
</p:tagLst>
</file>

<file path=ppt/tags/tag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5029_1*i*1"/>
  <p:tag name="KSO_WM_TEMPLATE_CATEGORY" val="custom"/>
  <p:tag name="KSO_WM_TEMPLATE_INDEX" val="20235029"/>
  <p:tag name="KSO_WM_UNIT_LAYERLEVEL" val="1"/>
  <p:tag name="KSO_WM_TAG_VERSION" val="3.0"/>
  <p:tag name="KSO_WM_UNIT_TYPE" val="i"/>
  <p:tag name="KSO_WM_UNIT_INDEX" val="1"/>
</p:tagLst>
</file>

<file path=ppt/tags/tag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2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5029_1*a*1"/>
  <p:tag name="KSO_WM_TEMPLATE_CATEGORY" val="custom"/>
  <p:tag name="KSO_WM_TEMPLATE_INDEX" val="20235029"/>
  <p:tag name="KSO_WM_UNIT_LAYERLEVEL" val="1"/>
  <p:tag name="KSO_WM_TAG_VERSION" val="3.0"/>
  <p:tag name="KSO_WM_BEAUTIFY_FLAG" val="#wm#"/>
  <p:tag name="KSO_WM_UNIT_VALUE" val="29"/>
  <p:tag name="KSO_WM_UNIT_TEXT_TYPE" val="1"/>
  <p:tag name="KSO_WM_UNIT_PRESET_TEXT" val="单击此处添加标题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5029_1*i*2"/>
  <p:tag name="KSO_WM_TEMPLATE_CATEGORY" val="custom"/>
  <p:tag name="KSO_WM_TEMPLATE_INDEX" val="20235029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5029_1*i*3"/>
  <p:tag name="KSO_WM_TEMPLATE_CATEGORY" val="custom"/>
  <p:tag name="KSO_WM_TEMPLATE_INDEX" val="20235029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5029_1*i*4"/>
  <p:tag name="KSO_WM_TEMPLATE_CATEGORY" val="custom"/>
  <p:tag name="KSO_WM_TEMPLATE_INDEX" val="20235029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5029_1*i*5"/>
  <p:tag name="KSO_WM_TEMPLATE_CATEGORY" val="custom"/>
  <p:tag name="KSO_WM_TEMPLATE_INDEX" val="20235029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SLIDE_ID" val="custom20235029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029"/>
  <p:tag name="KSO_WM_SLIDE_LAYOUT" val="a_β"/>
  <p:tag name="KSO_WM_SLIDE_LAYOUT_CNT" val="1_1"/>
  <p:tag name="KSO_WM_SLIDE_SIZE" val="857*477"/>
  <p:tag name="KSO_WM_SLIDE_POSITION" val="51*28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413_1*a*1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413_1*i*1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6"/>
  <p:tag name="KSO_WM_UNIT_FILL_TYPE" val="1"/>
  <p:tag name="KSO_WM_UNIT_USESOURCEFORMAT_APPLY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13_1*i*2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413_1*i*3"/>
  <p:tag name="KSO_WM_TEMPLATE_CATEGORY" val="custom"/>
  <p:tag name="KSO_WM_TEMPLATE_INDEX" val="20234413"/>
  <p:tag name="KSO_WM_UNIT_LAYERLEVEL" val="1"/>
  <p:tag name="KSO_WM_TAG_VERSION" val="3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自定义 136">
      <a:dk1>
        <a:srgbClr val="333333"/>
      </a:dk1>
      <a:lt1>
        <a:srgbClr val="FFFFFF"/>
      </a:lt1>
      <a:dk2>
        <a:srgbClr val="07192F"/>
      </a:dk2>
      <a:lt2>
        <a:srgbClr val="B6D7F8"/>
      </a:lt2>
      <a:accent1>
        <a:srgbClr val="59A3F5"/>
      </a:accent1>
      <a:accent2>
        <a:srgbClr val="5975E3"/>
      </a:accent2>
      <a:accent3>
        <a:srgbClr val="FFB28B"/>
      </a:accent3>
      <a:accent4>
        <a:srgbClr val="EC9757"/>
      </a:accent4>
      <a:accent5>
        <a:srgbClr val="E87F7A"/>
      </a:accent5>
      <a:accent6>
        <a:srgbClr val="F59AA9"/>
      </a:accent6>
      <a:hlink>
        <a:srgbClr val="304FFE"/>
      </a:hlink>
      <a:folHlink>
        <a:srgbClr val="492067"/>
      </a:folHlink>
    </a:clrScheme>
    <a:fontScheme name="03.可爱卡通-主题模板字体">
      <a:majorFont>
        <a:latin typeface="汉仪正圆 55简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浅色背景职场办公">
  <a:themeElements>
    <a:clrScheme name="简约风浅色背景">
      <a:dk1>
        <a:srgbClr val="000000"/>
      </a:dk1>
      <a:lt1>
        <a:srgbClr val="FFFFFF"/>
      </a:lt1>
      <a:dk2>
        <a:srgbClr val="001548"/>
      </a:dk2>
      <a:lt2>
        <a:srgbClr val="E5ECFF"/>
      </a:lt2>
      <a:accent1>
        <a:srgbClr val="376FFF"/>
      </a:accent1>
      <a:accent2>
        <a:srgbClr val="37AAFF"/>
      </a:accent2>
      <a:accent3>
        <a:srgbClr val="00CAEE"/>
      </a:accent3>
      <a:accent4>
        <a:srgbClr val="00C8B3"/>
      </a:accent4>
      <a:accent5>
        <a:srgbClr val="00DC87"/>
      </a:accent5>
      <a:accent6>
        <a:srgbClr val="00D213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WPS 演示</Application>
  <PresentationFormat>宽屏</PresentationFormat>
  <Paragraphs>114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江城圆体 400W</vt:lpstr>
      <vt:lpstr>微软雅黑</vt:lpstr>
      <vt:lpstr>汉仪正圆 55简</vt:lpstr>
      <vt:lpstr>Segoe Print</vt:lpstr>
      <vt:lpstr>汉仪正圆-75W</vt:lpstr>
      <vt:lpstr>Arial Unicode MS</vt:lpstr>
      <vt:lpstr>Calibri</vt:lpstr>
      <vt:lpstr>Office 主题​​</vt:lpstr>
      <vt:lpstr>简约风浅色背景职场办公</vt:lpstr>
      <vt:lpstr>化学镍漏镀问题怎么解决</vt:lpstr>
      <vt:lpstr>漏镀的原因-药水过于稳定</vt:lpstr>
      <vt:lpstr>稳定剂的作用</vt:lpstr>
      <vt:lpstr>稳定剂的种类</vt:lpstr>
      <vt:lpstr>稳定剂的消耗</vt:lpstr>
      <vt:lpstr>稳定剂浓度与镍消耗量对比</vt:lpstr>
      <vt:lpstr>金属稳定剂的消耗与和有关</vt:lpstr>
      <vt:lpstr>金属稳定剂的消耗与和有关</vt:lpstr>
      <vt:lpstr>漏镀的应对方法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程海</cp:lastModifiedBy>
  <cp:revision>158</cp:revision>
  <dcterms:created xsi:type="dcterms:W3CDTF">2019-06-19T02:08:00Z</dcterms:created>
  <dcterms:modified xsi:type="dcterms:W3CDTF">2025-02-25T09:36:29Z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69AA536D8E1D472BA9D41B813C39A971_11</vt:lpwstr>
  </property>
</Properties>
</file>