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6" r:id="rId5"/>
    <p:sldMasterId id="2147483688" r:id="rId6"/>
    <p:sldMasterId id="2147483690" r:id="rId7"/>
    <p:sldMasterId id="2147483692" r:id="rId8"/>
    <p:sldMasterId id="2147483694" r:id="rId9"/>
    <p:sldMasterId id="2147483696" r:id="rId10"/>
    <p:sldMasterId id="2147483698" r:id="rId11"/>
  </p:sldMasterIdLst>
  <p:notesMasterIdLst>
    <p:notesMasterId r:id="rId19"/>
  </p:notesMasterIdLst>
  <p:sldIdLst>
    <p:sldId id="257" r:id="rId12"/>
    <p:sldId id="258" r:id="rId13"/>
    <p:sldId id="259" r:id="rId14"/>
    <p:sldId id="300" r:id="rId15"/>
    <p:sldId id="302" r:id="rId16"/>
    <p:sldId id="303" r:id="rId17"/>
    <p:sldId id="305" r:id="rId18"/>
    <p:sldId id="306" r:id="rId20"/>
    <p:sldId id="307" r:id="rId21"/>
    <p:sldId id="308" r:id="rId22"/>
    <p:sldId id="309" r:id="rId23"/>
    <p:sldId id="310" r:id="rId24"/>
    <p:sldId id="311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458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78E9-F106-4B98-B3E0-63D3827518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78E9-F106-4B98-B3E0-63D3827518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43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image" Target="../media/image2.png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2" Type="http://schemas.openxmlformats.org/officeDocument/2006/relationships/tags" Target="../tags/tag232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2" Type="http://schemas.openxmlformats.org/officeDocument/2006/relationships/tags" Target="../tags/tag261.xml"/><Relationship Id="rId21" Type="http://schemas.openxmlformats.org/officeDocument/2006/relationships/tags" Target="../tags/tag260.xml"/><Relationship Id="rId20" Type="http://schemas.openxmlformats.org/officeDocument/2006/relationships/tags" Target="../tags/tag259.xml"/><Relationship Id="rId2" Type="http://schemas.openxmlformats.org/officeDocument/2006/relationships/tags" Target="../tags/tag242.xml"/><Relationship Id="rId19" Type="http://schemas.openxmlformats.org/officeDocument/2006/relationships/tags" Target="../tags/tag258.xml"/><Relationship Id="rId18" Type="http://schemas.openxmlformats.org/officeDocument/2006/relationships/tags" Target="../tags/tag257.xml"/><Relationship Id="rId17" Type="http://schemas.openxmlformats.org/officeDocument/2006/relationships/tags" Target="../tags/tag256.xml"/><Relationship Id="rId16" Type="http://schemas.openxmlformats.org/officeDocument/2006/relationships/tags" Target="../tags/tag255.xml"/><Relationship Id="rId15" Type="http://schemas.openxmlformats.org/officeDocument/2006/relationships/tags" Target="../tags/tag254.xml"/><Relationship Id="rId14" Type="http://schemas.openxmlformats.org/officeDocument/2006/relationships/tags" Target="../tags/tag253.xml"/><Relationship Id="rId13" Type="http://schemas.openxmlformats.org/officeDocument/2006/relationships/tags" Target="../tags/tag252.xml"/><Relationship Id="rId12" Type="http://schemas.openxmlformats.org/officeDocument/2006/relationships/image" Target="../media/image3.png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image" Target="../media/image5.png"/><Relationship Id="rId4" Type="http://schemas.openxmlformats.org/officeDocument/2006/relationships/tags" Target="../tags/tag269.xml"/><Relationship Id="rId3" Type="http://schemas.openxmlformats.org/officeDocument/2006/relationships/image" Target="../media/image4.png"/><Relationship Id="rId2" Type="http://schemas.openxmlformats.org/officeDocument/2006/relationships/tags" Target="../tags/tag268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image" Target="../media/image7.png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04.xml"/><Relationship Id="rId8" Type="http://schemas.openxmlformats.org/officeDocument/2006/relationships/tags" Target="../tags/tag303.xml"/><Relationship Id="rId7" Type="http://schemas.openxmlformats.org/officeDocument/2006/relationships/tags" Target="../tags/tag302.xml"/><Relationship Id="rId6" Type="http://schemas.openxmlformats.org/officeDocument/2006/relationships/tags" Target="../tags/tag301.xml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8" Type="http://schemas.openxmlformats.org/officeDocument/2006/relationships/tags" Target="../tags/tag313.xml"/><Relationship Id="rId17" Type="http://schemas.openxmlformats.org/officeDocument/2006/relationships/tags" Target="../tags/tag312.xml"/><Relationship Id="rId16" Type="http://schemas.openxmlformats.org/officeDocument/2006/relationships/tags" Target="../tags/tag311.xml"/><Relationship Id="rId15" Type="http://schemas.openxmlformats.org/officeDocument/2006/relationships/tags" Target="../tags/tag310.xml"/><Relationship Id="rId14" Type="http://schemas.openxmlformats.org/officeDocument/2006/relationships/tags" Target="../tags/tag309.xml"/><Relationship Id="rId13" Type="http://schemas.openxmlformats.org/officeDocument/2006/relationships/tags" Target="../tags/tag308.xml"/><Relationship Id="rId12" Type="http://schemas.openxmlformats.org/officeDocument/2006/relationships/tags" Target="../tags/tag307.xml"/><Relationship Id="rId11" Type="http://schemas.openxmlformats.org/officeDocument/2006/relationships/tags" Target="../tags/tag306.xml"/><Relationship Id="rId10" Type="http://schemas.openxmlformats.org/officeDocument/2006/relationships/tags" Target="../tags/tag305.xml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7" Type="http://schemas.openxmlformats.org/officeDocument/2006/relationships/tags" Target="../tags/tag329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tags" Target="../tags/tag340.xml"/><Relationship Id="rId3" Type="http://schemas.openxmlformats.org/officeDocument/2006/relationships/image" Target="../media/image9.jpeg"/><Relationship Id="rId2" Type="http://schemas.openxmlformats.org/officeDocument/2006/relationships/tags" Target="../tags/tag339.xml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leoch/AppData/Local/Temp/figmazip/slide_fa6ad393a9b5ae26\datas\装饰-12003&amp;66834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>
            <p:custDataLst>
              <p:tags r:id="rId5"/>
            </p:custDataLst>
          </p:nvPr>
        </p:nvSpPr>
        <p:spPr>
          <a:xfrm>
            <a:off x="1015999" y="2946398"/>
            <a:ext cx="2819400" cy="38735"/>
          </a:xfrm>
          <a:prstGeom prst="rect">
            <a:avLst/>
          </a:pr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6"/>
            </p:custDataLst>
          </p:nvPr>
        </p:nvSpPr>
        <p:spPr>
          <a:xfrm>
            <a:off x="1015999" y="3022604"/>
            <a:ext cx="2819400" cy="25400"/>
          </a:xfrm>
          <a:prstGeom prst="rect">
            <a:avLst/>
          </a:pr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3" hasCustomPrompt="1"/>
            <p:custDataLst>
              <p:tags r:id="rId10"/>
            </p:custDataLst>
          </p:nvPr>
        </p:nvSpPr>
        <p:spPr>
          <a:xfrm>
            <a:off x="1015999" y="2273299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1015999" y="3047997"/>
            <a:ext cx="8572500" cy="2095503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教育教学通用PPT模板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5" hasCustomPrompt="1"/>
            <p:custDataLst>
              <p:tags r:id="rId12"/>
            </p:custDataLst>
          </p:nvPr>
        </p:nvSpPr>
        <p:spPr>
          <a:xfrm>
            <a:off x="1015999" y="5321296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365" cy="6858000"/>
          </a:xfrm>
          <a:prstGeom prst="rect">
            <a:avLst/>
          </a:pr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10032998" y="4279904"/>
            <a:ext cx="2159000" cy="2577465"/>
          </a:xfrm>
          <a:custGeom>
            <a:avLst/>
            <a:gdLst>
              <a:gd name="connisteX0" fmla="*/ 2158998 w 2158998"/>
              <a:gd name="connsiteY0" fmla="*/ 2578095 h 2578095"/>
              <a:gd name="connisteX1" fmla="*/ 0 w 2158998"/>
              <a:gd name="connsiteY1" fmla="*/ 2578095 h 2578095"/>
              <a:gd name="connisteX2" fmla="*/ 755651 w 2158998"/>
              <a:gd name="connsiteY2" fmla="*/ 1949445 h 2578095"/>
              <a:gd name="connisteX3" fmla="*/ 1593854 w 2158998"/>
              <a:gd name="connsiteY3" fmla="*/ 1111252 h 2578095"/>
              <a:gd name="connisteX4" fmla="*/ 2158998 w 2158998"/>
              <a:gd name="connsiteY4" fmla="*/ 0 h 2578095"/>
              <a:gd name="connisteX5" fmla="*/ 2158998 w 2158998"/>
              <a:gd name="connsiteY5" fmla="*/ 2578095 h 25780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158999" h="2578096">
                <a:moveTo>
                  <a:pt x="2158999" y="2578096"/>
                </a:moveTo>
                <a:lnTo>
                  <a:pt x="0" y="2578096"/>
                </a:lnTo>
                <a:cubicBezTo>
                  <a:pt x="0" y="2362197"/>
                  <a:pt x="603266" y="2025652"/>
                  <a:pt x="755651" y="1949446"/>
                </a:cubicBezTo>
                <a:cubicBezTo>
                  <a:pt x="946148" y="1854202"/>
                  <a:pt x="1422404" y="1555751"/>
                  <a:pt x="1593854" y="1111252"/>
                </a:cubicBezTo>
                <a:cubicBezTo>
                  <a:pt x="1746248" y="685800"/>
                  <a:pt x="2009156" y="148169"/>
                  <a:pt x="2158999" y="0"/>
                </a:cubicBezTo>
                <a:lnTo>
                  <a:pt x="2158999" y="2578096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10274299" y="3657600"/>
            <a:ext cx="1917700" cy="3200400"/>
          </a:xfrm>
          <a:custGeom>
            <a:avLst/>
            <a:gdLst>
              <a:gd name="connisteX0" fmla="*/ 1917697 w 1917697"/>
              <a:gd name="connsiteY0" fmla="*/ 3200400 h 3200400"/>
              <a:gd name="connisteX1" fmla="*/ 1917697 w 1917697"/>
              <a:gd name="connsiteY1" fmla="*/ 0 h 3200400"/>
              <a:gd name="connisteX2" fmla="*/ 968340 w 1917697"/>
              <a:gd name="connsiteY2" fmla="*/ 1708154 h 3200400"/>
              <a:gd name="connisteX3" fmla="*/ 0 w 1917697"/>
              <a:gd name="connsiteY3" fmla="*/ 3200400 h 3200400"/>
              <a:gd name="connisteX4" fmla="*/ 1917697 w 1917697"/>
              <a:gd name="connsiteY4" fmla="*/ 3200400 h 3200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917698" h="3200400">
                <a:moveTo>
                  <a:pt x="1917698" y="3200400"/>
                </a:moveTo>
                <a:lnTo>
                  <a:pt x="1917698" y="0"/>
                </a:lnTo>
                <a:cubicBezTo>
                  <a:pt x="1683529" y="381003"/>
                  <a:pt x="1696185" y="1212851"/>
                  <a:pt x="968340" y="1708154"/>
                </a:cubicBezTo>
                <a:cubicBezTo>
                  <a:pt x="357850" y="2123593"/>
                  <a:pt x="73838" y="2819397"/>
                  <a:pt x="0" y="3200400"/>
                </a:cubicBezTo>
                <a:lnTo>
                  <a:pt x="1917698" y="3200400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2451100" cy="6844665"/>
          </a:xfrm>
          <a:custGeom>
            <a:avLst/>
            <a:gdLst>
              <a:gd name="connisteX0" fmla="*/ 1375202 w 2451104"/>
              <a:gd name="connsiteY0" fmla="*/ 1605942 h 6845298"/>
              <a:gd name="connisteX1" fmla="*/ 0 w 2451104"/>
              <a:gd name="connsiteY1" fmla="*/ 0 h 6845298"/>
              <a:gd name="connisteX2" fmla="*/ 0 w 2451104"/>
              <a:gd name="connsiteY2" fmla="*/ 6845298 h 6845298"/>
              <a:gd name="connisteX3" fmla="*/ 2084868 w 2451104"/>
              <a:gd name="connsiteY3" fmla="*/ 6845298 h 6845298"/>
              <a:gd name="connisteX4" fmla="*/ 2289337 w 2451104"/>
              <a:gd name="connsiteY4" fmla="*/ 5496321 h 6845298"/>
              <a:gd name="connisteX5" fmla="*/ 1916463 w 2451104"/>
              <a:gd name="connsiteY5" fmla="*/ 3565181 h 6845298"/>
              <a:gd name="connisteX6" fmla="*/ 1375202 w 2451104"/>
              <a:gd name="connsiteY6" fmla="*/ 1605942 h 68452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451104" h="6845299">
                <a:moveTo>
                  <a:pt x="1375203" y="1605942"/>
                </a:moveTo>
                <a:cubicBezTo>
                  <a:pt x="1375203" y="968551"/>
                  <a:pt x="741734" y="200738"/>
                  <a:pt x="0" y="0"/>
                </a:cubicBezTo>
                <a:lnTo>
                  <a:pt x="0" y="6845299"/>
                </a:lnTo>
                <a:lnTo>
                  <a:pt x="2084869" y="6845299"/>
                </a:lnTo>
                <a:cubicBezTo>
                  <a:pt x="2050112" y="6688726"/>
                  <a:pt x="1986607" y="6349356"/>
                  <a:pt x="2289338" y="5496321"/>
                </a:cubicBezTo>
                <a:cubicBezTo>
                  <a:pt x="2634149" y="4524716"/>
                  <a:pt x="2389318" y="4025244"/>
                  <a:pt x="1916464" y="3565182"/>
                </a:cubicBezTo>
                <a:cubicBezTo>
                  <a:pt x="1443618" y="3105110"/>
                  <a:pt x="1375203" y="2099755"/>
                  <a:pt x="1375203" y="1605942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2272665" cy="6844665"/>
          </a:xfrm>
          <a:custGeom>
            <a:avLst/>
            <a:gdLst>
              <a:gd name="connisteX0" fmla="*/ 1834030 w 2273298"/>
              <a:gd name="connsiteY0" fmla="*/ 3794375 h 6845298"/>
              <a:gd name="connisteX1" fmla="*/ 1006534 w 2273298"/>
              <a:gd name="connsiteY1" fmla="*/ 0 h 6845298"/>
              <a:gd name="connisteX2" fmla="*/ 0 w 2273298"/>
              <a:gd name="connsiteY2" fmla="*/ 0 h 6845298"/>
              <a:gd name="connisteX3" fmla="*/ 0 w 2273298"/>
              <a:gd name="connsiteY3" fmla="*/ 6845298 h 6845298"/>
              <a:gd name="connisteX4" fmla="*/ 1351885 w 2273298"/>
              <a:gd name="connsiteY4" fmla="*/ 6845298 h 6845298"/>
              <a:gd name="connisteX5" fmla="*/ 1834030 w 2273298"/>
              <a:gd name="connsiteY5" fmla="*/ 3794375 h 68452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273299" h="6845299">
                <a:moveTo>
                  <a:pt x="1834030" y="3794376"/>
                </a:moveTo>
                <a:cubicBezTo>
                  <a:pt x="466829" y="2265984"/>
                  <a:pt x="2816699" y="1826916"/>
                  <a:pt x="1006535" y="0"/>
                </a:cubicBezTo>
                <a:lnTo>
                  <a:pt x="0" y="0"/>
                </a:lnTo>
                <a:lnTo>
                  <a:pt x="0" y="6845299"/>
                </a:lnTo>
                <a:lnTo>
                  <a:pt x="1351886" y="6845299"/>
                </a:lnTo>
                <a:cubicBezTo>
                  <a:pt x="1544166" y="6495971"/>
                  <a:pt x="2979810" y="5075240"/>
                  <a:pt x="1834030" y="3794376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 userDrawn="1">
            <p:custDataLst>
              <p:tags r:id="rId7"/>
            </p:custDataLst>
          </p:nvPr>
        </p:nvSpPr>
        <p:spPr>
          <a:xfrm>
            <a:off x="1397002" y="2514600"/>
            <a:ext cx="9372600" cy="1828800"/>
          </a:xfrm>
          <a:custGeom>
            <a:avLst/>
            <a:gdLst>
              <a:gd name="connisteX0" fmla="*/ 0 w 9372600"/>
              <a:gd name="connsiteY0" fmla="*/ 203197 h 1828800"/>
              <a:gd name="connisteX1" fmla="*/ 203197 w 9372600"/>
              <a:gd name="connsiteY1" fmla="*/ 0 h 1828800"/>
              <a:gd name="connisteX2" fmla="*/ 9169402 w 9372600"/>
              <a:gd name="connsiteY2" fmla="*/ 0 h 1828800"/>
              <a:gd name="connisteX3" fmla="*/ 9372600 w 9372600"/>
              <a:gd name="connsiteY3" fmla="*/ 203197 h 1828800"/>
              <a:gd name="connisteX4" fmla="*/ 9372600 w 9372600"/>
              <a:gd name="connsiteY4" fmla="*/ 1625602 h 1828800"/>
              <a:gd name="connisteX5" fmla="*/ 9169402 w 9372600"/>
              <a:gd name="connsiteY5" fmla="*/ 1828800 h 1828800"/>
              <a:gd name="connisteX6" fmla="*/ 203197 w 9372600"/>
              <a:gd name="connsiteY6" fmla="*/ 1828800 h 1828800"/>
              <a:gd name="connisteX7" fmla="*/ 0 w 9372600"/>
              <a:gd name="connsiteY7" fmla="*/ 1625602 h 1828800"/>
              <a:gd name="connisteX8" fmla="*/ 0 w 9372600"/>
              <a:gd name="connsiteY8" fmla="*/ 203197 h 182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372600" h="1828800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9169402" y="0"/>
                </a:lnTo>
                <a:cubicBezTo>
                  <a:pt x="9281626" y="0"/>
                  <a:pt x="9372600" y="90974"/>
                  <a:pt x="9372600" y="203198"/>
                </a:cubicBezTo>
                <a:lnTo>
                  <a:pt x="9372600" y="1625602"/>
                </a:lnTo>
                <a:cubicBezTo>
                  <a:pt x="9372600" y="1737826"/>
                  <a:pt x="9281626" y="1828800"/>
                  <a:pt x="9169402" y="1828800"/>
                </a:cubicBezTo>
                <a:lnTo>
                  <a:pt x="203198" y="1828800"/>
                </a:lnTo>
                <a:cubicBezTo>
                  <a:pt x="90974" y="1828800"/>
                  <a:pt x="0" y="1737826"/>
                  <a:pt x="0" y="1625602"/>
                </a:cubicBezTo>
                <a:lnTo>
                  <a:pt x="0" y="203198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3911602" y="2819397"/>
            <a:ext cx="6248397" cy="1219197"/>
          </a:xfrm>
          <a:noFill/>
        </p:spPr>
        <p:txBody>
          <a:bodyPr lIns="0" tIns="0" rIns="0" bIns="0" anchor="ctr">
            <a:noAutofit/>
          </a:bodyPr>
          <a:lstStyle>
            <a:lvl1pPr algn="l">
              <a:lnSpc>
                <a:spcPct val="104000"/>
              </a:lnSpc>
              <a:buNone/>
              <a:defRPr sz="48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章节页的标题内容标题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1955801" y="2855580"/>
            <a:ext cx="1346198" cy="1067205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09000"/>
              </a:lnSpc>
              <a:buNone/>
              <a:defRPr sz="6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leoch/AppData/Local/Temp/figmazip/slide_302e09a71da6a4ea\datas\装饰-12003&amp;66877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3" hasCustomPrompt="1"/>
            <p:custDataLst>
              <p:tags r:id="rId8"/>
            </p:custDataLst>
          </p:nvPr>
        </p:nvSpPr>
        <p:spPr>
          <a:xfrm>
            <a:off x="1015999" y="2705097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9" name="标题 8"/>
          <p:cNvSpPr>
            <a:spLocks noGrp="1"/>
          </p:cNvSpPr>
          <p:nvPr>
            <p:ph type="ctrTitle" idx="14" hasCustomPrompt="1"/>
            <p:custDataLst>
              <p:tags r:id="rId9"/>
            </p:custDataLst>
          </p:nvPr>
        </p:nvSpPr>
        <p:spPr>
          <a:xfrm>
            <a:off x="1015999" y="3162297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04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365" cy="6858000"/>
          </a:xfrm>
          <a:prstGeom prst="rect">
            <a:avLst/>
          </a:pr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3"/>
            </p:custDataLst>
          </p:nvPr>
        </p:nvSpPr>
        <p:spPr>
          <a:xfrm>
            <a:off x="292096" y="1155701"/>
            <a:ext cx="2260598" cy="761997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14000"/>
              </a:lnSpc>
              <a:buNone/>
              <a:defRPr sz="4400" b="1">
                <a:solidFill>
                  <a:schemeClr val="tx2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4"/>
            </p:custDataLst>
          </p:nvPr>
        </p:nvSpPr>
        <p:spPr>
          <a:xfrm>
            <a:off x="355601" y="685800"/>
            <a:ext cx="2197102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25000"/>
              </a:lnSpc>
              <a:buNone/>
              <a:defRPr sz="2400" b="0">
                <a:solidFill>
                  <a:schemeClr val="tx2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  <p:sp>
        <p:nvSpPr>
          <p:cNvPr id="8" name="任意多边形 7"/>
          <p:cNvSpPr/>
          <p:nvPr userDrawn="1">
            <p:custDataLst>
              <p:tags r:id="rId5"/>
            </p:custDataLst>
          </p:nvPr>
        </p:nvSpPr>
        <p:spPr>
          <a:xfrm>
            <a:off x="0" y="3856482"/>
            <a:ext cx="3368040" cy="2991485"/>
          </a:xfrm>
          <a:custGeom>
            <a:avLst/>
            <a:gdLst>
              <a:gd name="connisteX0" fmla="*/ 2897870 w 3368649"/>
              <a:gd name="connsiteY0" fmla="*/ 1007266 h 2991560"/>
              <a:gd name="connisteX1" fmla="*/ 1287237 w 3368649"/>
              <a:gd name="connsiteY1" fmla="*/ 477243 h 2991560"/>
              <a:gd name="connisteX2" fmla="*/ 0 w 3368649"/>
              <a:gd name="connsiteY2" fmla="*/ 26837 h 2991560"/>
              <a:gd name="connisteX3" fmla="*/ 0 w 3368649"/>
              <a:gd name="connsiteY3" fmla="*/ 2991560 h 2991560"/>
              <a:gd name="connisteX4" fmla="*/ 2844762 w 3368649"/>
              <a:gd name="connsiteY4" fmla="*/ 2991560 h 2991560"/>
              <a:gd name="connisteX5" fmla="*/ 3211628 w 3368649"/>
              <a:gd name="connsiteY5" fmla="*/ 2044260 h 2991560"/>
              <a:gd name="connisteX6" fmla="*/ 2897870 w 3368649"/>
              <a:gd name="connsiteY6" fmla="*/ 1007266 h 29915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368650" h="2991560">
                <a:moveTo>
                  <a:pt x="2897871" y="1007266"/>
                </a:moveTo>
                <a:cubicBezTo>
                  <a:pt x="2625937" y="625989"/>
                  <a:pt x="1803892" y="403927"/>
                  <a:pt x="1287237" y="477244"/>
                </a:cubicBezTo>
                <a:cubicBezTo>
                  <a:pt x="569177" y="500607"/>
                  <a:pt x="768480" y="-136566"/>
                  <a:pt x="0" y="26838"/>
                </a:cubicBezTo>
                <a:lnTo>
                  <a:pt x="0" y="2991560"/>
                </a:lnTo>
                <a:lnTo>
                  <a:pt x="2844762" y="2991560"/>
                </a:lnTo>
                <a:cubicBezTo>
                  <a:pt x="2844762" y="2991560"/>
                  <a:pt x="3715738" y="2356400"/>
                  <a:pt x="3211629" y="2044260"/>
                </a:cubicBezTo>
                <a:cubicBezTo>
                  <a:pt x="2707529" y="1732111"/>
                  <a:pt x="3351642" y="1643506"/>
                  <a:pt x="2897871" y="100726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6"/>
            </p:custDataLst>
          </p:nvPr>
        </p:nvSpPr>
        <p:spPr>
          <a:xfrm>
            <a:off x="0" y="3848097"/>
            <a:ext cx="3670300" cy="3000375"/>
          </a:xfrm>
          <a:custGeom>
            <a:avLst/>
            <a:gdLst>
              <a:gd name="connisteX0" fmla="*/ 980474 w 3670319"/>
              <a:gd name="connsiteY0" fmla="*/ 141046 h 2999936"/>
              <a:gd name="connisteX1" fmla="*/ 0 w 3670319"/>
              <a:gd name="connsiteY1" fmla="*/ 210092 h 2999936"/>
              <a:gd name="connisteX2" fmla="*/ 0 w 3670319"/>
              <a:gd name="connsiteY2" fmla="*/ 2999945 h 2999936"/>
              <a:gd name="connisteX3" fmla="*/ 3436808 w 3670319"/>
              <a:gd name="connsiteY3" fmla="*/ 2999945 h 2999936"/>
              <a:gd name="connisteX4" fmla="*/ 3612949 w 3670319"/>
              <a:gd name="connsiteY4" fmla="*/ 2363211 h 2999936"/>
              <a:gd name="connisteX5" fmla="*/ 2841278 w 3670319"/>
              <a:gd name="connsiteY5" fmla="*/ 1782403 h 2999936"/>
              <a:gd name="connisteX6" fmla="*/ 2426104 w 3670319"/>
              <a:gd name="connsiteY6" fmla="*/ 609493 h 2999936"/>
              <a:gd name="connisteX7" fmla="*/ 980474 w 3670319"/>
              <a:gd name="connsiteY7" fmla="*/ 141046 h 299993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pathLst>
              <a:path w="3670319" h="2999936">
                <a:moveTo>
                  <a:pt x="980475" y="141046"/>
                </a:moveTo>
                <a:cubicBezTo>
                  <a:pt x="530901" y="-143799"/>
                  <a:pt x="139099" y="67666"/>
                  <a:pt x="0" y="210093"/>
                </a:cubicBezTo>
                <a:lnTo>
                  <a:pt x="0" y="2999945"/>
                </a:lnTo>
                <a:lnTo>
                  <a:pt x="3436809" y="2999945"/>
                </a:lnTo>
                <a:cubicBezTo>
                  <a:pt x="3510190" y="2921051"/>
                  <a:pt x="3789100" y="2651413"/>
                  <a:pt x="3612950" y="2363212"/>
                </a:cubicBezTo>
                <a:cubicBezTo>
                  <a:pt x="3531175" y="2187281"/>
                  <a:pt x="2797250" y="2276701"/>
                  <a:pt x="2841279" y="1782403"/>
                </a:cubicBezTo>
                <a:cubicBezTo>
                  <a:pt x="3069842" y="515246"/>
                  <a:pt x="2639983" y="535463"/>
                  <a:pt x="2426104" y="609493"/>
                </a:cubicBezTo>
                <a:cubicBezTo>
                  <a:pt x="1736226" y="848261"/>
                  <a:pt x="1542437" y="497114"/>
                  <a:pt x="980475" y="141046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7"/>
            </p:custDataLst>
          </p:nvPr>
        </p:nvSpPr>
        <p:spPr>
          <a:xfrm>
            <a:off x="9817172" y="2825"/>
            <a:ext cx="2374265" cy="1666240"/>
          </a:xfrm>
          <a:custGeom>
            <a:avLst/>
            <a:gdLst>
              <a:gd name="connisteX0" fmla="*/ 2374824 w 2374824"/>
              <a:gd name="connsiteY0" fmla="*/ 0 h 1666530"/>
              <a:gd name="connisteX1" fmla="*/ 2374824 w 2374824"/>
              <a:gd name="connsiteY1" fmla="*/ 1568424 h 1666530"/>
              <a:gd name="connisteX2" fmla="*/ 1090074 w 2374824"/>
              <a:gd name="connsiteY2" fmla="*/ 1570783 h 1666530"/>
              <a:gd name="connisteX3" fmla="*/ 364653 w 2374824"/>
              <a:gd name="connsiteY3" fmla="*/ 1647255 h 1666530"/>
              <a:gd name="connisteX4" fmla="*/ 149220 w 2374824"/>
              <a:gd name="connsiteY4" fmla="*/ 1042928 h 1666530"/>
              <a:gd name="connisteX5" fmla="*/ 310978 w 2374824"/>
              <a:gd name="connsiteY5" fmla="*/ 655515 h 1666530"/>
              <a:gd name="connisteX6" fmla="*/ 397133 w 2374824"/>
              <a:gd name="connsiteY6" fmla="*/ 0 h 1666530"/>
              <a:gd name="connisteX7" fmla="*/ 2374824 w 2374824"/>
              <a:gd name="connsiteY7" fmla="*/ 0 h 16665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pathLst>
              <a:path w="2374825" h="1666531">
                <a:moveTo>
                  <a:pt x="2374825" y="0"/>
                </a:moveTo>
                <a:lnTo>
                  <a:pt x="2374825" y="1568425"/>
                </a:lnTo>
                <a:cubicBezTo>
                  <a:pt x="2006002" y="1357683"/>
                  <a:pt x="1516953" y="1471462"/>
                  <a:pt x="1090075" y="1570784"/>
                </a:cubicBezTo>
                <a:cubicBezTo>
                  <a:pt x="800786" y="1638084"/>
                  <a:pt x="540054" y="1698754"/>
                  <a:pt x="364654" y="1647255"/>
                </a:cubicBezTo>
                <a:cubicBezTo>
                  <a:pt x="-159526" y="1493371"/>
                  <a:pt x="-10141" y="1275423"/>
                  <a:pt x="149221" y="1042928"/>
                </a:cubicBezTo>
                <a:cubicBezTo>
                  <a:pt x="236601" y="915442"/>
                  <a:pt x="326989" y="783586"/>
                  <a:pt x="310978" y="655515"/>
                </a:cubicBezTo>
                <a:cubicBezTo>
                  <a:pt x="265798" y="293852"/>
                  <a:pt x="397133" y="0"/>
                  <a:pt x="397133" y="0"/>
                </a:cubicBezTo>
                <a:lnTo>
                  <a:pt x="2374825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9715500" y="2825"/>
            <a:ext cx="2475865" cy="2011045"/>
          </a:xfrm>
          <a:custGeom>
            <a:avLst/>
            <a:gdLst>
              <a:gd name="connisteX0" fmla="*/ 2476496 w 2476496"/>
              <a:gd name="connsiteY0" fmla="*/ 0 h 2011131"/>
              <a:gd name="connisteX1" fmla="*/ 2476496 w 2476496"/>
              <a:gd name="connsiteY1" fmla="*/ 1887349 h 2011131"/>
              <a:gd name="connisteX2" fmla="*/ 1775938 w 2476496"/>
              <a:gd name="connsiteY2" fmla="*/ 1858856 h 2011131"/>
              <a:gd name="connisteX3" fmla="*/ 955182 w 2476496"/>
              <a:gd name="connsiteY3" fmla="*/ 1503447 h 2011131"/>
              <a:gd name="connisteX4" fmla="*/ 689786 w 2476496"/>
              <a:gd name="connsiteY4" fmla="*/ 1511475 h 2011131"/>
              <a:gd name="connisteX5" fmla="*/ 162680 w 2476496"/>
              <a:gd name="connsiteY5" fmla="*/ 920919 h 2011131"/>
              <a:gd name="connisteX6" fmla="*/ 86474 w 2476496"/>
              <a:gd name="connsiteY6" fmla="*/ 498320 h 2011131"/>
              <a:gd name="connisteX7" fmla="*/ 47466 w 2476496"/>
              <a:gd name="connsiteY7" fmla="*/ 428753 h 2011131"/>
              <a:gd name="connisteX8" fmla="*/ 113979 w 2476496"/>
              <a:gd name="connsiteY8" fmla="*/ 0 h 2011131"/>
              <a:gd name="connisteX9" fmla="*/ 2476496 w 2476496"/>
              <a:gd name="connsiteY9" fmla="*/ 0 h 201113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pathLst>
              <a:path w="2476497" h="2011131">
                <a:moveTo>
                  <a:pt x="2476497" y="0"/>
                </a:moveTo>
                <a:lnTo>
                  <a:pt x="2476497" y="1887349"/>
                </a:lnTo>
                <a:cubicBezTo>
                  <a:pt x="2369101" y="1983471"/>
                  <a:pt x="2002591" y="2122770"/>
                  <a:pt x="1775939" y="1858856"/>
                </a:cubicBezTo>
                <a:cubicBezTo>
                  <a:pt x="1633018" y="1692445"/>
                  <a:pt x="1289149" y="1548573"/>
                  <a:pt x="955182" y="1503447"/>
                </a:cubicBezTo>
                <a:cubicBezTo>
                  <a:pt x="877632" y="1492959"/>
                  <a:pt x="784711" y="1502121"/>
                  <a:pt x="689787" y="1511476"/>
                </a:cubicBezTo>
                <a:cubicBezTo>
                  <a:pt x="377949" y="1542200"/>
                  <a:pt x="44431" y="1575063"/>
                  <a:pt x="162681" y="920920"/>
                </a:cubicBezTo>
                <a:cubicBezTo>
                  <a:pt x="185989" y="659895"/>
                  <a:pt x="135825" y="578449"/>
                  <a:pt x="86475" y="498321"/>
                </a:cubicBezTo>
                <a:cubicBezTo>
                  <a:pt x="72896" y="476265"/>
                  <a:pt x="59372" y="454320"/>
                  <a:pt x="47467" y="428753"/>
                </a:cubicBezTo>
                <a:cubicBezTo>
                  <a:pt x="-71405" y="234681"/>
                  <a:pt x="64456" y="53127"/>
                  <a:pt x="113980" y="0"/>
                </a:cubicBezTo>
                <a:lnTo>
                  <a:pt x="2476497" y="0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leoch/AppData/Local/Temp/figmazip/slide_fa6ad393a9b5ae26\datas\装饰-12003&amp;66834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>
            <p:custDataLst>
              <p:tags r:id="rId5"/>
            </p:custDataLst>
          </p:nvPr>
        </p:nvSpPr>
        <p:spPr>
          <a:xfrm>
            <a:off x="1015999" y="2946398"/>
            <a:ext cx="2819400" cy="38735"/>
          </a:xfrm>
          <a:prstGeom prst="rect">
            <a:avLst/>
          </a:pr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6"/>
            </p:custDataLst>
          </p:nvPr>
        </p:nvSpPr>
        <p:spPr>
          <a:xfrm>
            <a:off x="1015999" y="3022604"/>
            <a:ext cx="2819400" cy="25400"/>
          </a:xfrm>
          <a:prstGeom prst="rect">
            <a:avLst/>
          </a:pr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3" hasCustomPrompt="1"/>
            <p:custDataLst>
              <p:tags r:id="rId10"/>
            </p:custDataLst>
          </p:nvPr>
        </p:nvSpPr>
        <p:spPr>
          <a:xfrm>
            <a:off x="1015999" y="2273299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1015999" y="3047997"/>
            <a:ext cx="8572500" cy="2095503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教育教学通用PPT模板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5" hasCustomPrompt="1"/>
            <p:custDataLst>
              <p:tags r:id="rId12"/>
            </p:custDataLst>
          </p:nvPr>
        </p:nvSpPr>
        <p:spPr>
          <a:xfrm>
            <a:off x="1015999" y="5321296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365" cy="6858000"/>
          </a:xfrm>
          <a:prstGeom prst="rect">
            <a:avLst/>
          </a:pr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10032998" y="4279904"/>
            <a:ext cx="2159000" cy="2577465"/>
          </a:xfrm>
          <a:custGeom>
            <a:avLst/>
            <a:gdLst>
              <a:gd name="connisteX0" fmla="*/ 2158998 w 2158998"/>
              <a:gd name="connsiteY0" fmla="*/ 2578095 h 2578095"/>
              <a:gd name="connisteX1" fmla="*/ 0 w 2158998"/>
              <a:gd name="connsiteY1" fmla="*/ 2578095 h 2578095"/>
              <a:gd name="connisteX2" fmla="*/ 755651 w 2158998"/>
              <a:gd name="connsiteY2" fmla="*/ 1949445 h 2578095"/>
              <a:gd name="connisteX3" fmla="*/ 1593854 w 2158998"/>
              <a:gd name="connsiteY3" fmla="*/ 1111252 h 2578095"/>
              <a:gd name="connisteX4" fmla="*/ 2158998 w 2158998"/>
              <a:gd name="connsiteY4" fmla="*/ 0 h 2578095"/>
              <a:gd name="connisteX5" fmla="*/ 2158998 w 2158998"/>
              <a:gd name="connsiteY5" fmla="*/ 2578095 h 25780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158999" h="2578096">
                <a:moveTo>
                  <a:pt x="2158999" y="2578096"/>
                </a:moveTo>
                <a:lnTo>
                  <a:pt x="0" y="2578096"/>
                </a:lnTo>
                <a:cubicBezTo>
                  <a:pt x="0" y="2362197"/>
                  <a:pt x="603266" y="2025652"/>
                  <a:pt x="755651" y="1949446"/>
                </a:cubicBezTo>
                <a:cubicBezTo>
                  <a:pt x="946148" y="1854202"/>
                  <a:pt x="1422404" y="1555751"/>
                  <a:pt x="1593854" y="1111252"/>
                </a:cubicBezTo>
                <a:cubicBezTo>
                  <a:pt x="1746248" y="685800"/>
                  <a:pt x="2009156" y="148169"/>
                  <a:pt x="2158999" y="0"/>
                </a:cubicBezTo>
                <a:lnTo>
                  <a:pt x="2158999" y="2578096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10274299" y="3657600"/>
            <a:ext cx="1917700" cy="3200400"/>
          </a:xfrm>
          <a:custGeom>
            <a:avLst/>
            <a:gdLst>
              <a:gd name="connisteX0" fmla="*/ 1917697 w 1917697"/>
              <a:gd name="connsiteY0" fmla="*/ 3200400 h 3200400"/>
              <a:gd name="connisteX1" fmla="*/ 1917697 w 1917697"/>
              <a:gd name="connsiteY1" fmla="*/ 0 h 3200400"/>
              <a:gd name="connisteX2" fmla="*/ 968340 w 1917697"/>
              <a:gd name="connsiteY2" fmla="*/ 1708154 h 3200400"/>
              <a:gd name="connisteX3" fmla="*/ 0 w 1917697"/>
              <a:gd name="connsiteY3" fmla="*/ 3200400 h 3200400"/>
              <a:gd name="connisteX4" fmla="*/ 1917697 w 1917697"/>
              <a:gd name="connsiteY4" fmla="*/ 3200400 h 3200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917698" h="3200400">
                <a:moveTo>
                  <a:pt x="1917698" y="3200400"/>
                </a:moveTo>
                <a:lnTo>
                  <a:pt x="1917698" y="0"/>
                </a:lnTo>
                <a:cubicBezTo>
                  <a:pt x="1683529" y="381003"/>
                  <a:pt x="1696185" y="1212851"/>
                  <a:pt x="968340" y="1708154"/>
                </a:cubicBezTo>
                <a:cubicBezTo>
                  <a:pt x="357850" y="2123593"/>
                  <a:pt x="73838" y="2819397"/>
                  <a:pt x="0" y="3200400"/>
                </a:cubicBezTo>
                <a:lnTo>
                  <a:pt x="1917698" y="3200400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2451100" cy="6844665"/>
          </a:xfrm>
          <a:custGeom>
            <a:avLst/>
            <a:gdLst>
              <a:gd name="connisteX0" fmla="*/ 1375202 w 2451104"/>
              <a:gd name="connsiteY0" fmla="*/ 1605942 h 6845298"/>
              <a:gd name="connisteX1" fmla="*/ 0 w 2451104"/>
              <a:gd name="connsiteY1" fmla="*/ 0 h 6845298"/>
              <a:gd name="connisteX2" fmla="*/ 0 w 2451104"/>
              <a:gd name="connsiteY2" fmla="*/ 6845298 h 6845298"/>
              <a:gd name="connisteX3" fmla="*/ 2084868 w 2451104"/>
              <a:gd name="connsiteY3" fmla="*/ 6845298 h 6845298"/>
              <a:gd name="connisteX4" fmla="*/ 2289337 w 2451104"/>
              <a:gd name="connsiteY4" fmla="*/ 5496321 h 6845298"/>
              <a:gd name="connisteX5" fmla="*/ 1916463 w 2451104"/>
              <a:gd name="connsiteY5" fmla="*/ 3565181 h 6845298"/>
              <a:gd name="connisteX6" fmla="*/ 1375202 w 2451104"/>
              <a:gd name="connsiteY6" fmla="*/ 1605942 h 68452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451104" h="6845299">
                <a:moveTo>
                  <a:pt x="1375203" y="1605942"/>
                </a:moveTo>
                <a:cubicBezTo>
                  <a:pt x="1375203" y="968551"/>
                  <a:pt x="741734" y="200738"/>
                  <a:pt x="0" y="0"/>
                </a:cubicBezTo>
                <a:lnTo>
                  <a:pt x="0" y="6845299"/>
                </a:lnTo>
                <a:lnTo>
                  <a:pt x="2084869" y="6845299"/>
                </a:lnTo>
                <a:cubicBezTo>
                  <a:pt x="2050112" y="6688726"/>
                  <a:pt x="1986607" y="6349356"/>
                  <a:pt x="2289338" y="5496321"/>
                </a:cubicBezTo>
                <a:cubicBezTo>
                  <a:pt x="2634149" y="4524716"/>
                  <a:pt x="2389318" y="4025244"/>
                  <a:pt x="1916464" y="3565182"/>
                </a:cubicBezTo>
                <a:cubicBezTo>
                  <a:pt x="1443618" y="3105110"/>
                  <a:pt x="1375203" y="2099755"/>
                  <a:pt x="1375203" y="1605942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2272665" cy="6844665"/>
          </a:xfrm>
          <a:custGeom>
            <a:avLst/>
            <a:gdLst>
              <a:gd name="connisteX0" fmla="*/ 1834030 w 2273298"/>
              <a:gd name="connsiteY0" fmla="*/ 3794375 h 6845298"/>
              <a:gd name="connisteX1" fmla="*/ 1006534 w 2273298"/>
              <a:gd name="connsiteY1" fmla="*/ 0 h 6845298"/>
              <a:gd name="connisteX2" fmla="*/ 0 w 2273298"/>
              <a:gd name="connsiteY2" fmla="*/ 0 h 6845298"/>
              <a:gd name="connisteX3" fmla="*/ 0 w 2273298"/>
              <a:gd name="connsiteY3" fmla="*/ 6845298 h 6845298"/>
              <a:gd name="connisteX4" fmla="*/ 1351885 w 2273298"/>
              <a:gd name="connsiteY4" fmla="*/ 6845298 h 6845298"/>
              <a:gd name="connisteX5" fmla="*/ 1834030 w 2273298"/>
              <a:gd name="connsiteY5" fmla="*/ 3794375 h 68452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273299" h="6845299">
                <a:moveTo>
                  <a:pt x="1834030" y="3794376"/>
                </a:moveTo>
                <a:cubicBezTo>
                  <a:pt x="466829" y="2265984"/>
                  <a:pt x="2816699" y="1826916"/>
                  <a:pt x="1006535" y="0"/>
                </a:cubicBezTo>
                <a:lnTo>
                  <a:pt x="0" y="0"/>
                </a:lnTo>
                <a:lnTo>
                  <a:pt x="0" y="6845299"/>
                </a:lnTo>
                <a:lnTo>
                  <a:pt x="1351886" y="6845299"/>
                </a:lnTo>
                <a:cubicBezTo>
                  <a:pt x="1544166" y="6495971"/>
                  <a:pt x="2979810" y="5075240"/>
                  <a:pt x="1834030" y="3794376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 userDrawn="1">
            <p:custDataLst>
              <p:tags r:id="rId7"/>
            </p:custDataLst>
          </p:nvPr>
        </p:nvSpPr>
        <p:spPr>
          <a:xfrm>
            <a:off x="1397002" y="2514600"/>
            <a:ext cx="9372600" cy="1828800"/>
          </a:xfrm>
          <a:custGeom>
            <a:avLst/>
            <a:gdLst>
              <a:gd name="connisteX0" fmla="*/ 0 w 9372600"/>
              <a:gd name="connsiteY0" fmla="*/ 203197 h 1828800"/>
              <a:gd name="connisteX1" fmla="*/ 203197 w 9372600"/>
              <a:gd name="connsiteY1" fmla="*/ 0 h 1828800"/>
              <a:gd name="connisteX2" fmla="*/ 9169402 w 9372600"/>
              <a:gd name="connsiteY2" fmla="*/ 0 h 1828800"/>
              <a:gd name="connisteX3" fmla="*/ 9372600 w 9372600"/>
              <a:gd name="connsiteY3" fmla="*/ 203197 h 1828800"/>
              <a:gd name="connisteX4" fmla="*/ 9372600 w 9372600"/>
              <a:gd name="connsiteY4" fmla="*/ 1625602 h 1828800"/>
              <a:gd name="connisteX5" fmla="*/ 9169402 w 9372600"/>
              <a:gd name="connsiteY5" fmla="*/ 1828800 h 1828800"/>
              <a:gd name="connisteX6" fmla="*/ 203197 w 9372600"/>
              <a:gd name="connsiteY6" fmla="*/ 1828800 h 1828800"/>
              <a:gd name="connisteX7" fmla="*/ 0 w 9372600"/>
              <a:gd name="connsiteY7" fmla="*/ 1625602 h 1828800"/>
              <a:gd name="connisteX8" fmla="*/ 0 w 9372600"/>
              <a:gd name="connsiteY8" fmla="*/ 203197 h 182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372600" h="1828800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9169402" y="0"/>
                </a:lnTo>
                <a:cubicBezTo>
                  <a:pt x="9281626" y="0"/>
                  <a:pt x="9372600" y="90974"/>
                  <a:pt x="9372600" y="203198"/>
                </a:cubicBezTo>
                <a:lnTo>
                  <a:pt x="9372600" y="1625602"/>
                </a:lnTo>
                <a:cubicBezTo>
                  <a:pt x="9372600" y="1737826"/>
                  <a:pt x="9281626" y="1828800"/>
                  <a:pt x="9169402" y="1828800"/>
                </a:cubicBezTo>
                <a:lnTo>
                  <a:pt x="203198" y="1828800"/>
                </a:lnTo>
                <a:cubicBezTo>
                  <a:pt x="90974" y="1828800"/>
                  <a:pt x="0" y="1737826"/>
                  <a:pt x="0" y="1625602"/>
                </a:cubicBezTo>
                <a:lnTo>
                  <a:pt x="0" y="203198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3911602" y="2819397"/>
            <a:ext cx="6248397" cy="1219197"/>
          </a:xfrm>
          <a:noFill/>
        </p:spPr>
        <p:txBody>
          <a:bodyPr lIns="0" tIns="0" rIns="0" bIns="0" anchor="ctr">
            <a:noAutofit/>
          </a:bodyPr>
          <a:lstStyle>
            <a:lvl1pPr algn="l">
              <a:lnSpc>
                <a:spcPct val="104000"/>
              </a:lnSpc>
              <a:buNone/>
              <a:defRPr sz="48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章节页的标题内容标题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1955801" y="2855580"/>
            <a:ext cx="1346198" cy="1067205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09000"/>
              </a:lnSpc>
              <a:buNone/>
              <a:defRPr sz="6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leoch/AppData/Local/Temp/figmazip/slide_302e09a71da6a4ea\datas\装饰-12003&amp;66877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3" hasCustomPrompt="1"/>
            <p:custDataLst>
              <p:tags r:id="rId8"/>
            </p:custDataLst>
          </p:nvPr>
        </p:nvSpPr>
        <p:spPr>
          <a:xfrm>
            <a:off x="1015999" y="2705097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9" name="标题 8"/>
          <p:cNvSpPr>
            <a:spLocks noGrp="1"/>
          </p:cNvSpPr>
          <p:nvPr>
            <p:ph type="ctrTitle" idx="14" hasCustomPrompt="1"/>
            <p:custDataLst>
              <p:tags r:id="rId9"/>
            </p:custDataLst>
          </p:nvPr>
        </p:nvSpPr>
        <p:spPr>
          <a:xfrm>
            <a:off x="1015999" y="3162297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04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365" cy="6858000"/>
          </a:xfrm>
          <a:prstGeom prst="rect">
            <a:avLst/>
          </a:prstGeom>
          <a:solidFill>
            <a:schemeClr val="bg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3"/>
            </p:custDataLst>
          </p:nvPr>
        </p:nvSpPr>
        <p:spPr>
          <a:xfrm>
            <a:off x="292096" y="1155701"/>
            <a:ext cx="2260598" cy="761997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14000"/>
              </a:lnSpc>
              <a:buNone/>
              <a:defRPr sz="4400" b="1">
                <a:solidFill>
                  <a:schemeClr val="tx2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4"/>
            </p:custDataLst>
          </p:nvPr>
        </p:nvSpPr>
        <p:spPr>
          <a:xfrm>
            <a:off x="355601" y="685800"/>
            <a:ext cx="2197102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25000"/>
              </a:lnSpc>
              <a:buNone/>
              <a:defRPr sz="2400" b="0">
                <a:solidFill>
                  <a:schemeClr val="tx2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  <p:sp>
        <p:nvSpPr>
          <p:cNvPr id="8" name="任意多边形 7"/>
          <p:cNvSpPr/>
          <p:nvPr userDrawn="1">
            <p:custDataLst>
              <p:tags r:id="rId5"/>
            </p:custDataLst>
          </p:nvPr>
        </p:nvSpPr>
        <p:spPr>
          <a:xfrm>
            <a:off x="0" y="3856482"/>
            <a:ext cx="3368040" cy="2991485"/>
          </a:xfrm>
          <a:custGeom>
            <a:avLst/>
            <a:gdLst>
              <a:gd name="connisteX0" fmla="*/ 2897870 w 3368649"/>
              <a:gd name="connsiteY0" fmla="*/ 1007266 h 2991560"/>
              <a:gd name="connisteX1" fmla="*/ 1287237 w 3368649"/>
              <a:gd name="connsiteY1" fmla="*/ 477243 h 2991560"/>
              <a:gd name="connisteX2" fmla="*/ 0 w 3368649"/>
              <a:gd name="connsiteY2" fmla="*/ 26837 h 2991560"/>
              <a:gd name="connisteX3" fmla="*/ 0 w 3368649"/>
              <a:gd name="connsiteY3" fmla="*/ 2991560 h 2991560"/>
              <a:gd name="connisteX4" fmla="*/ 2844762 w 3368649"/>
              <a:gd name="connsiteY4" fmla="*/ 2991560 h 2991560"/>
              <a:gd name="connisteX5" fmla="*/ 3211628 w 3368649"/>
              <a:gd name="connsiteY5" fmla="*/ 2044260 h 2991560"/>
              <a:gd name="connisteX6" fmla="*/ 2897870 w 3368649"/>
              <a:gd name="connsiteY6" fmla="*/ 1007266 h 29915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368650" h="2991560">
                <a:moveTo>
                  <a:pt x="2897871" y="1007266"/>
                </a:moveTo>
                <a:cubicBezTo>
                  <a:pt x="2625937" y="625989"/>
                  <a:pt x="1803892" y="403927"/>
                  <a:pt x="1287237" y="477244"/>
                </a:cubicBezTo>
                <a:cubicBezTo>
                  <a:pt x="569177" y="500607"/>
                  <a:pt x="768480" y="-136566"/>
                  <a:pt x="0" y="26838"/>
                </a:cubicBezTo>
                <a:lnTo>
                  <a:pt x="0" y="2991560"/>
                </a:lnTo>
                <a:lnTo>
                  <a:pt x="2844762" y="2991560"/>
                </a:lnTo>
                <a:cubicBezTo>
                  <a:pt x="2844762" y="2991560"/>
                  <a:pt x="3715738" y="2356400"/>
                  <a:pt x="3211629" y="2044260"/>
                </a:cubicBezTo>
                <a:cubicBezTo>
                  <a:pt x="2707529" y="1732111"/>
                  <a:pt x="3351642" y="1643506"/>
                  <a:pt x="2897871" y="100726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6"/>
            </p:custDataLst>
          </p:nvPr>
        </p:nvSpPr>
        <p:spPr>
          <a:xfrm>
            <a:off x="0" y="3848097"/>
            <a:ext cx="3670300" cy="3000375"/>
          </a:xfrm>
          <a:custGeom>
            <a:avLst/>
            <a:gdLst>
              <a:gd name="connisteX0" fmla="*/ 980474 w 3670319"/>
              <a:gd name="connsiteY0" fmla="*/ 141046 h 2999936"/>
              <a:gd name="connisteX1" fmla="*/ 0 w 3670319"/>
              <a:gd name="connsiteY1" fmla="*/ 210092 h 2999936"/>
              <a:gd name="connisteX2" fmla="*/ 0 w 3670319"/>
              <a:gd name="connsiteY2" fmla="*/ 2999945 h 2999936"/>
              <a:gd name="connisteX3" fmla="*/ 3436808 w 3670319"/>
              <a:gd name="connsiteY3" fmla="*/ 2999945 h 2999936"/>
              <a:gd name="connisteX4" fmla="*/ 3612949 w 3670319"/>
              <a:gd name="connsiteY4" fmla="*/ 2363211 h 2999936"/>
              <a:gd name="connisteX5" fmla="*/ 2841278 w 3670319"/>
              <a:gd name="connsiteY5" fmla="*/ 1782403 h 2999936"/>
              <a:gd name="connisteX6" fmla="*/ 2426104 w 3670319"/>
              <a:gd name="connsiteY6" fmla="*/ 609493 h 2999936"/>
              <a:gd name="connisteX7" fmla="*/ 980474 w 3670319"/>
              <a:gd name="connsiteY7" fmla="*/ 141046 h 299993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pathLst>
              <a:path w="3670319" h="2999936">
                <a:moveTo>
                  <a:pt x="980475" y="141046"/>
                </a:moveTo>
                <a:cubicBezTo>
                  <a:pt x="530901" y="-143799"/>
                  <a:pt x="139099" y="67666"/>
                  <a:pt x="0" y="210093"/>
                </a:cubicBezTo>
                <a:lnTo>
                  <a:pt x="0" y="2999945"/>
                </a:lnTo>
                <a:lnTo>
                  <a:pt x="3436809" y="2999945"/>
                </a:lnTo>
                <a:cubicBezTo>
                  <a:pt x="3510190" y="2921051"/>
                  <a:pt x="3789100" y="2651413"/>
                  <a:pt x="3612950" y="2363212"/>
                </a:cubicBezTo>
                <a:cubicBezTo>
                  <a:pt x="3531175" y="2187281"/>
                  <a:pt x="2797250" y="2276701"/>
                  <a:pt x="2841279" y="1782403"/>
                </a:cubicBezTo>
                <a:cubicBezTo>
                  <a:pt x="3069842" y="515246"/>
                  <a:pt x="2639983" y="535463"/>
                  <a:pt x="2426104" y="609493"/>
                </a:cubicBezTo>
                <a:cubicBezTo>
                  <a:pt x="1736226" y="848261"/>
                  <a:pt x="1542437" y="497114"/>
                  <a:pt x="980475" y="141046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7"/>
            </p:custDataLst>
          </p:nvPr>
        </p:nvSpPr>
        <p:spPr>
          <a:xfrm>
            <a:off x="9817172" y="2825"/>
            <a:ext cx="2374265" cy="1666240"/>
          </a:xfrm>
          <a:custGeom>
            <a:avLst/>
            <a:gdLst>
              <a:gd name="connisteX0" fmla="*/ 2374824 w 2374824"/>
              <a:gd name="connsiteY0" fmla="*/ 0 h 1666530"/>
              <a:gd name="connisteX1" fmla="*/ 2374824 w 2374824"/>
              <a:gd name="connsiteY1" fmla="*/ 1568424 h 1666530"/>
              <a:gd name="connisteX2" fmla="*/ 1090074 w 2374824"/>
              <a:gd name="connsiteY2" fmla="*/ 1570783 h 1666530"/>
              <a:gd name="connisteX3" fmla="*/ 364653 w 2374824"/>
              <a:gd name="connsiteY3" fmla="*/ 1647255 h 1666530"/>
              <a:gd name="connisteX4" fmla="*/ 149220 w 2374824"/>
              <a:gd name="connsiteY4" fmla="*/ 1042928 h 1666530"/>
              <a:gd name="connisteX5" fmla="*/ 310978 w 2374824"/>
              <a:gd name="connsiteY5" fmla="*/ 655515 h 1666530"/>
              <a:gd name="connisteX6" fmla="*/ 397133 w 2374824"/>
              <a:gd name="connsiteY6" fmla="*/ 0 h 1666530"/>
              <a:gd name="connisteX7" fmla="*/ 2374824 w 2374824"/>
              <a:gd name="connsiteY7" fmla="*/ 0 h 16665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pathLst>
              <a:path w="2374825" h="1666531">
                <a:moveTo>
                  <a:pt x="2374825" y="0"/>
                </a:moveTo>
                <a:lnTo>
                  <a:pt x="2374825" y="1568425"/>
                </a:lnTo>
                <a:cubicBezTo>
                  <a:pt x="2006002" y="1357683"/>
                  <a:pt x="1516953" y="1471462"/>
                  <a:pt x="1090075" y="1570784"/>
                </a:cubicBezTo>
                <a:cubicBezTo>
                  <a:pt x="800786" y="1638084"/>
                  <a:pt x="540054" y="1698754"/>
                  <a:pt x="364654" y="1647255"/>
                </a:cubicBezTo>
                <a:cubicBezTo>
                  <a:pt x="-159526" y="1493371"/>
                  <a:pt x="-10141" y="1275423"/>
                  <a:pt x="149221" y="1042928"/>
                </a:cubicBezTo>
                <a:cubicBezTo>
                  <a:pt x="236601" y="915442"/>
                  <a:pt x="326989" y="783586"/>
                  <a:pt x="310978" y="655515"/>
                </a:cubicBezTo>
                <a:cubicBezTo>
                  <a:pt x="265798" y="293852"/>
                  <a:pt x="397133" y="0"/>
                  <a:pt x="397133" y="0"/>
                </a:cubicBezTo>
                <a:lnTo>
                  <a:pt x="2374825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9715500" y="2825"/>
            <a:ext cx="2475865" cy="2011045"/>
          </a:xfrm>
          <a:custGeom>
            <a:avLst/>
            <a:gdLst>
              <a:gd name="connisteX0" fmla="*/ 2476496 w 2476496"/>
              <a:gd name="connsiteY0" fmla="*/ 0 h 2011131"/>
              <a:gd name="connisteX1" fmla="*/ 2476496 w 2476496"/>
              <a:gd name="connsiteY1" fmla="*/ 1887349 h 2011131"/>
              <a:gd name="connisteX2" fmla="*/ 1775938 w 2476496"/>
              <a:gd name="connsiteY2" fmla="*/ 1858856 h 2011131"/>
              <a:gd name="connisteX3" fmla="*/ 955182 w 2476496"/>
              <a:gd name="connsiteY3" fmla="*/ 1503447 h 2011131"/>
              <a:gd name="connisteX4" fmla="*/ 689786 w 2476496"/>
              <a:gd name="connsiteY4" fmla="*/ 1511475 h 2011131"/>
              <a:gd name="connisteX5" fmla="*/ 162680 w 2476496"/>
              <a:gd name="connsiteY5" fmla="*/ 920919 h 2011131"/>
              <a:gd name="connisteX6" fmla="*/ 86474 w 2476496"/>
              <a:gd name="connsiteY6" fmla="*/ 498320 h 2011131"/>
              <a:gd name="connisteX7" fmla="*/ 47466 w 2476496"/>
              <a:gd name="connsiteY7" fmla="*/ 428753 h 2011131"/>
              <a:gd name="connisteX8" fmla="*/ 113979 w 2476496"/>
              <a:gd name="connsiteY8" fmla="*/ 0 h 2011131"/>
              <a:gd name="connisteX9" fmla="*/ 2476496 w 2476496"/>
              <a:gd name="connsiteY9" fmla="*/ 0 h 201113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pathLst>
              <a:path w="2476497" h="2011131">
                <a:moveTo>
                  <a:pt x="2476497" y="0"/>
                </a:moveTo>
                <a:lnTo>
                  <a:pt x="2476497" y="1887349"/>
                </a:lnTo>
                <a:cubicBezTo>
                  <a:pt x="2369101" y="1983471"/>
                  <a:pt x="2002591" y="2122770"/>
                  <a:pt x="1775939" y="1858856"/>
                </a:cubicBezTo>
                <a:cubicBezTo>
                  <a:pt x="1633018" y="1692445"/>
                  <a:pt x="1289149" y="1548573"/>
                  <a:pt x="955182" y="1503447"/>
                </a:cubicBezTo>
                <a:cubicBezTo>
                  <a:pt x="877632" y="1492959"/>
                  <a:pt x="784711" y="1502121"/>
                  <a:pt x="689787" y="1511476"/>
                </a:cubicBezTo>
                <a:cubicBezTo>
                  <a:pt x="377949" y="1542200"/>
                  <a:pt x="44431" y="1575063"/>
                  <a:pt x="162681" y="920920"/>
                </a:cubicBezTo>
                <a:cubicBezTo>
                  <a:pt x="185989" y="659895"/>
                  <a:pt x="135825" y="578449"/>
                  <a:pt x="86475" y="498321"/>
                </a:cubicBezTo>
                <a:cubicBezTo>
                  <a:pt x="72896" y="476265"/>
                  <a:pt x="59372" y="454320"/>
                  <a:pt x="47467" y="428753"/>
                </a:cubicBezTo>
                <a:cubicBezTo>
                  <a:pt x="-71405" y="234681"/>
                  <a:pt x="64456" y="53127"/>
                  <a:pt x="113980" y="0"/>
                </a:cubicBezTo>
                <a:lnTo>
                  <a:pt x="2476497" y="0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bg2"/>
              </a:gs>
              <a:gs pos="90000">
                <a:schemeClr val="bg2">
                  <a:alpha val="9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: 形状 62"/>
          <p:cNvSpPr/>
          <p:nvPr userDrawn="1">
            <p:custDataLst>
              <p:tags r:id="rId3"/>
            </p:custDataLst>
          </p:nvPr>
        </p:nvSpPr>
        <p:spPr>
          <a:xfrm>
            <a:off x="0" y="3799927"/>
            <a:ext cx="3713440" cy="3058073"/>
          </a:xfrm>
          <a:custGeom>
            <a:avLst/>
            <a:gdLst>
              <a:gd name="connsiteX0" fmla="*/ 1219440 w 3713440"/>
              <a:gd name="connsiteY0" fmla="*/ 0 h 3058073"/>
              <a:gd name="connsiteX1" fmla="*/ 3713440 w 3713440"/>
              <a:gd name="connsiteY1" fmla="*/ 3058073 h 3058073"/>
              <a:gd name="connsiteX2" fmla="*/ 0 w 3713440"/>
              <a:gd name="connsiteY2" fmla="*/ 3058073 h 3058073"/>
              <a:gd name="connsiteX3" fmla="*/ 0 w 3713440"/>
              <a:gd name="connsiteY3" fmla="*/ 1157584 h 3058073"/>
              <a:gd name="connsiteX4" fmla="*/ 581316 w 3713440"/>
              <a:gd name="connsiteY4" fmla="*/ 600693 h 3058073"/>
              <a:gd name="connsiteX5" fmla="*/ 1219440 w 3713440"/>
              <a:gd name="connsiteY5" fmla="*/ 0 h 305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3440" h="3058073">
                <a:moveTo>
                  <a:pt x="1219440" y="0"/>
                </a:moveTo>
                <a:lnTo>
                  <a:pt x="3713440" y="3058073"/>
                </a:lnTo>
                <a:lnTo>
                  <a:pt x="0" y="3058073"/>
                </a:lnTo>
                <a:lnTo>
                  <a:pt x="0" y="1157584"/>
                </a:lnTo>
                <a:lnTo>
                  <a:pt x="581316" y="600693"/>
                </a:lnTo>
                <a:cubicBezTo>
                  <a:pt x="794024" y="398102"/>
                  <a:pt x="1006732" y="197281"/>
                  <a:pt x="1219440" y="0"/>
                </a:cubicBezTo>
                <a:close/>
              </a:path>
            </a:pathLst>
          </a:custGeom>
          <a:gradFill flip="none" rotWithShape="1">
            <a:gsLst>
              <a:gs pos="31000">
                <a:schemeClr val="accent1"/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任意多边形: 形状 56"/>
          <p:cNvSpPr/>
          <p:nvPr userDrawn="1">
            <p:custDataLst>
              <p:tags r:id="rId4"/>
            </p:custDataLst>
          </p:nvPr>
        </p:nvSpPr>
        <p:spPr>
          <a:xfrm>
            <a:off x="-1" y="2324472"/>
            <a:ext cx="1637930" cy="2005807"/>
          </a:xfrm>
          <a:custGeom>
            <a:avLst/>
            <a:gdLst>
              <a:gd name="connsiteX0" fmla="*/ 0 w 2700670"/>
              <a:gd name="connsiteY0" fmla="*/ 0 h 2434856"/>
              <a:gd name="connsiteX1" fmla="*/ 1988289 w 2700670"/>
              <a:gd name="connsiteY1" fmla="*/ 2434856 h 2434856"/>
              <a:gd name="connsiteX2" fmla="*/ 2700670 w 2700670"/>
              <a:gd name="connsiteY2" fmla="*/ 1754373 h 2434856"/>
              <a:gd name="connsiteX0-1" fmla="*/ 0 w 1988289"/>
              <a:gd name="connsiteY0-2" fmla="*/ 0 h 2434856"/>
              <a:gd name="connsiteX1-3" fmla="*/ 1988289 w 1988289"/>
              <a:gd name="connsiteY1-4" fmla="*/ 2434856 h 24348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988289" h="2434856">
                <a:moveTo>
                  <a:pt x="0" y="0"/>
                </a:moveTo>
                <a:lnTo>
                  <a:pt x="1988289" y="2434856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866900" y="1542415"/>
            <a:ext cx="1875790" cy="1081405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pic>
        <p:nvPicPr>
          <p:cNvPr id="50" name="图片 4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 r="-426"/>
          <a:stretch>
            <a:fillRect/>
          </a:stretch>
        </p:blipFill>
        <p:spPr>
          <a:xfrm>
            <a:off x="0" y="2131060"/>
            <a:ext cx="4618990" cy="472694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任意多边形: 形状 8"/>
          <p:cNvSpPr/>
          <p:nvPr userDrawn="1">
            <p:custDataLst>
              <p:tags r:id="rId11"/>
            </p:custDataLst>
          </p:nvPr>
        </p:nvSpPr>
        <p:spPr>
          <a:xfrm flipH="1" flipV="1">
            <a:off x="11539855" y="0"/>
            <a:ext cx="653415" cy="563880"/>
          </a:xfrm>
          <a:custGeom>
            <a:avLst/>
            <a:gdLst>
              <a:gd name="connsiteX0" fmla="*/ 2155277 w 2155277"/>
              <a:gd name="connsiteY0" fmla="*/ 1860033 h 1860033"/>
              <a:gd name="connsiteX1" fmla="*/ 0 w 2155277"/>
              <a:gd name="connsiteY1" fmla="*/ 1860033 h 1860033"/>
              <a:gd name="connsiteX2" fmla="*/ 0 w 2155277"/>
              <a:gd name="connsiteY2" fmla="*/ 601238 h 1860033"/>
              <a:gd name="connsiteX3" fmla="*/ 20863 w 2155277"/>
              <a:gd name="connsiteY3" fmla="*/ 581252 h 1860033"/>
              <a:gd name="connsiteX4" fmla="*/ 638335 w 2155277"/>
              <a:gd name="connsiteY4" fmla="*/ 0 h 186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5277" h="1860033">
                <a:moveTo>
                  <a:pt x="2155277" y="1860033"/>
                </a:moveTo>
                <a:lnTo>
                  <a:pt x="0" y="1860033"/>
                </a:lnTo>
                <a:lnTo>
                  <a:pt x="0" y="601238"/>
                </a:lnTo>
                <a:lnTo>
                  <a:pt x="20863" y="581252"/>
                </a:lnTo>
                <a:cubicBezTo>
                  <a:pt x="226687" y="385217"/>
                  <a:pt x="432511" y="190896"/>
                  <a:pt x="638335" y="0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12"/>
            </p:custDataLst>
          </p:nvPr>
        </p:nvSpPr>
        <p:spPr>
          <a:xfrm>
            <a:off x="11421110" y="1270"/>
            <a:ext cx="774700" cy="698500"/>
          </a:xfrm>
          <a:custGeom>
            <a:avLst/>
            <a:gdLst>
              <a:gd name="connsiteX0" fmla="*/ 0 w 2700670"/>
              <a:gd name="connsiteY0" fmla="*/ 0 h 2434856"/>
              <a:gd name="connsiteX1" fmla="*/ 1988289 w 2700670"/>
              <a:gd name="connsiteY1" fmla="*/ 2434856 h 2434856"/>
              <a:gd name="connsiteX2" fmla="*/ 2700670 w 2700670"/>
              <a:gd name="connsiteY2" fmla="*/ 1754373 h 243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670" h="2434856">
                <a:moveTo>
                  <a:pt x="0" y="0"/>
                </a:moveTo>
                <a:lnTo>
                  <a:pt x="1988289" y="2434856"/>
                </a:lnTo>
                <a:lnTo>
                  <a:pt x="2700670" y="1754373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>
            <p:custDataLst>
              <p:tags r:id="rId2"/>
            </p:custDataLst>
          </p:nvPr>
        </p:nvSpPr>
        <p:spPr>
          <a:xfrm>
            <a:off x="10106929" y="0"/>
            <a:ext cx="1803400" cy="1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节编号"/>
          <p:cNvSpPr txBox="1">
            <a:spLocks noGrp="1"/>
          </p:cNvSpPr>
          <p:nvPr>
            <p:ph type="body" idx="15" hasCustomPrompt="1"/>
            <p:custDataLst>
              <p:tags r:id="rId3"/>
            </p:custDataLst>
          </p:nvPr>
        </p:nvSpPr>
        <p:spPr>
          <a:xfrm>
            <a:off x="4964314" y="1314507"/>
            <a:ext cx="2262735" cy="15361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11000" b="1" i="0" u="none" strike="noStrike" kern="1200" cap="none" spc="300" normalizeH="0" baseline="0" noProof="1" dirty="0">
                <a:gradFill>
                  <a:gsLst>
                    <a:gs pos="0">
                      <a:schemeClr val="bg1">
                        <a:lumMod val="95000"/>
                        <a:alpha val="50000"/>
                      </a:schemeClr>
                    </a:gs>
                    <a:gs pos="97000">
                      <a:schemeClr val="bg1">
                        <a:alpha val="19000"/>
                        <a:lumMod val="0"/>
                        <a:lumOff val="100000"/>
                      </a:schemeClr>
                    </a:gs>
                  </a:gsLst>
                  <a:lin ang="5400000" scaled="0"/>
                </a:gradFill>
                <a:latin typeface="+mj-ea"/>
                <a:ea typeface="+mj-ea"/>
                <a:cs typeface="MiSans Normal" panose="00000500000000000000" charset="-122"/>
                <a:sym typeface="思源宋体 CN Heavy" panose="02020900000000000000" charset="-122"/>
              </a:defRPr>
            </a:lvl1pPr>
          </a:lstStyle>
          <a:p>
            <a:pPr lvl="0" algn="ctr"/>
            <a:r>
              <a:rPr dirty="0" err="1">
                <a:sym typeface="+mn-ea"/>
              </a:rPr>
              <a:t>编号</a:t>
            </a:r>
            <a:endParaRPr dirty="0">
              <a:sym typeface="+mn-ea"/>
            </a:endParaRPr>
          </a:p>
        </p:txBody>
      </p:sp>
      <p:sp>
        <p:nvSpPr>
          <p:cNvPr id="9" name="标题"/>
          <p:cNvSpPr txBox="1">
            <a:spLocks noGrp="1"/>
          </p:cNvSpPr>
          <p:nvPr>
            <p:ph type="title" idx="14" hasCustomPrompt="1"/>
            <p:custDataLst>
              <p:tags r:id="rId4"/>
            </p:custDataLst>
          </p:nvPr>
        </p:nvSpPr>
        <p:spPr>
          <a:xfrm>
            <a:off x="3281681" y="2628071"/>
            <a:ext cx="5628640" cy="169697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8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  <a:sym typeface="思源宋体 CN Heavy" panose="02020900000000000000" charset="-122"/>
              </a:defRPr>
            </a:lvl1pPr>
          </a:lstStyle>
          <a:p>
            <a:pPr lvl="0" algn="ctr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cxnSp>
        <p:nvCxnSpPr>
          <p:cNvPr id="7" name="直接连接符 6"/>
          <p:cNvCxnSpPr/>
          <p:nvPr userDrawn="1">
            <p:custDataLst>
              <p:tags r:id="rId5"/>
            </p:custDataLst>
          </p:nvPr>
        </p:nvCxnSpPr>
        <p:spPr>
          <a:xfrm>
            <a:off x="1080135" y="539750"/>
            <a:ext cx="13398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>
            <p:custDataLst>
              <p:tags r:id="rId6"/>
            </p:custDataLst>
          </p:nvPr>
        </p:nvCxnSpPr>
        <p:spPr>
          <a:xfrm>
            <a:off x="1080135" y="598170"/>
            <a:ext cx="13398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7"/>
            </p:custDataLst>
          </p:nvPr>
        </p:nvCxnSpPr>
        <p:spPr>
          <a:xfrm>
            <a:off x="1080135" y="656590"/>
            <a:ext cx="13398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145FF3-A7B1-4CDC-8785-060D8591D5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8A7C1E-2A5F-40B7-A582-9DDDC615245A}" type="slidenum">
              <a:rPr lang="zh-CN" altLang="en-US" smtClean="0"/>
            </a:fld>
            <a:endParaRPr lang="zh-CN" altLang="en-US"/>
          </a:p>
        </p:txBody>
      </p:sp>
      <p:pic>
        <p:nvPicPr>
          <p:cNvPr id="22" name="图片 21" descr="图片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28215" y="4277360"/>
            <a:ext cx="7776845" cy="1515110"/>
          </a:xfrm>
          <a:prstGeom prst="rect">
            <a:avLst/>
          </a:prstGeom>
        </p:spPr>
      </p:pic>
      <p:sp>
        <p:nvSpPr>
          <p:cNvPr id="23" name="任意多边形: 形状 38"/>
          <p:cNvSpPr/>
          <p:nvPr userDrawn="1">
            <p:custDataLst>
              <p:tags r:id="rId13"/>
            </p:custDataLst>
          </p:nvPr>
        </p:nvSpPr>
        <p:spPr>
          <a:xfrm>
            <a:off x="3693795" y="4678045"/>
            <a:ext cx="2303780" cy="155575"/>
          </a:xfrm>
          <a:custGeom>
            <a:avLst/>
            <a:gdLst>
              <a:gd name="connsiteX0" fmla="*/ 2703247 w 2704728"/>
              <a:gd name="connsiteY0" fmla="*/ -67 h 182661"/>
              <a:gd name="connsiteX1" fmla="*/ 2673799 w 2704728"/>
              <a:gd name="connsiteY1" fmla="*/ 94210 h 182661"/>
              <a:gd name="connsiteX2" fmla="*/ -70 w 2704728"/>
              <a:gd name="connsiteY2" fmla="*/ 182594 h 182661"/>
              <a:gd name="connsiteX3" fmla="*/ -70 w 2704728"/>
              <a:gd name="connsiteY3" fmla="*/ 76533 h 182661"/>
              <a:gd name="connsiteX4" fmla="*/ 1242631 w 2704728"/>
              <a:gd name="connsiteY4" fmla="*/ 23502 h 182661"/>
              <a:gd name="connsiteX5" fmla="*/ 2703247 w 2704728"/>
              <a:gd name="connsiteY5" fmla="*/ -67 h 18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4728" h="182661">
                <a:moveTo>
                  <a:pt x="2703247" y="-67"/>
                </a:moveTo>
                <a:cubicBezTo>
                  <a:pt x="2703247" y="-67"/>
                  <a:pt x="2714438" y="66286"/>
                  <a:pt x="2673799" y="94210"/>
                </a:cubicBezTo>
                <a:cubicBezTo>
                  <a:pt x="2673799" y="94210"/>
                  <a:pt x="415263" y="136723"/>
                  <a:pt x="-70" y="182594"/>
                </a:cubicBezTo>
                <a:lnTo>
                  <a:pt x="-70" y="76533"/>
                </a:lnTo>
                <a:cubicBezTo>
                  <a:pt x="-70" y="76533"/>
                  <a:pt x="967076" y="29395"/>
                  <a:pt x="1242631" y="23502"/>
                </a:cubicBezTo>
                <a:cubicBezTo>
                  <a:pt x="1470446" y="18647"/>
                  <a:pt x="2703247" y="-67"/>
                  <a:pt x="2703247" y="-67"/>
                </a:cubicBezTo>
                <a:close/>
              </a:path>
            </a:pathLst>
          </a:custGeom>
          <a:solidFill>
            <a:schemeClr val="accent1"/>
          </a:solidFill>
          <a:ln w="5889" cap="flat">
            <a:noFill/>
            <a:prstDash val="solid"/>
            <a:miter/>
          </a:ln>
          <a:effectLst>
            <a:outerShdw blurRad="304800" dist="25400" dir="8100000" sx="120000" sy="120000" algn="ctr" rotWithShape="0">
              <a:schemeClr val="accent2">
                <a:alpha val="55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24" name="任意多边形: 形状 39"/>
          <p:cNvSpPr/>
          <p:nvPr userDrawn="1">
            <p:custDataLst>
              <p:tags r:id="rId14"/>
            </p:custDataLst>
          </p:nvPr>
        </p:nvSpPr>
        <p:spPr>
          <a:xfrm>
            <a:off x="2602230" y="4742815"/>
            <a:ext cx="1071245" cy="583565"/>
          </a:xfrm>
          <a:custGeom>
            <a:avLst/>
            <a:gdLst>
              <a:gd name="connsiteX0" fmla="*/ 1257908 w 1257978"/>
              <a:gd name="connsiteY0" fmla="*/ -67 h 685403"/>
              <a:gd name="connsiteX1" fmla="*/ 1257908 w 1257978"/>
              <a:gd name="connsiteY1" fmla="*/ 105994 h 685403"/>
              <a:gd name="connsiteX2" fmla="*/ 138888 w 1257978"/>
              <a:gd name="connsiteY2" fmla="*/ 371148 h 685403"/>
              <a:gd name="connsiteX3" fmla="*/ 333244 w 1257978"/>
              <a:gd name="connsiteY3" fmla="*/ 595056 h 685403"/>
              <a:gd name="connsiteX4" fmla="*/ 1081221 w 1257978"/>
              <a:gd name="connsiteY4" fmla="*/ 583271 h 685403"/>
              <a:gd name="connsiteX5" fmla="*/ 951650 w 1257978"/>
              <a:gd name="connsiteY5" fmla="*/ 665764 h 685403"/>
              <a:gd name="connsiteX6" fmla="*/ 97661 w 1257978"/>
              <a:gd name="connsiteY6" fmla="*/ 642194 h 685403"/>
              <a:gd name="connsiteX7" fmla="*/ 156557 w 1257978"/>
              <a:gd name="connsiteY7" fmla="*/ 253302 h 685403"/>
              <a:gd name="connsiteX8" fmla="*/ 1257908 w 1257978"/>
              <a:gd name="connsiteY8" fmla="*/ -67 h 68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7978" h="685403">
                <a:moveTo>
                  <a:pt x="1257908" y="-67"/>
                </a:moveTo>
                <a:lnTo>
                  <a:pt x="1257908" y="105994"/>
                </a:lnTo>
                <a:cubicBezTo>
                  <a:pt x="1257908" y="105994"/>
                  <a:pt x="306234" y="180727"/>
                  <a:pt x="138888" y="371148"/>
                </a:cubicBezTo>
                <a:cubicBezTo>
                  <a:pt x="-2851" y="532432"/>
                  <a:pt x="197890" y="597030"/>
                  <a:pt x="333244" y="595056"/>
                </a:cubicBezTo>
                <a:cubicBezTo>
                  <a:pt x="404314" y="594019"/>
                  <a:pt x="1081221" y="583271"/>
                  <a:pt x="1081221" y="583271"/>
                </a:cubicBezTo>
                <a:lnTo>
                  <a:pt x="951650" y="665764"/>
                </a:lnTo>
                <a:cubicBezTo>
                  <a:pt x="951650" y="665764"/>
                  <a:pt x="261980" y="722777"/>
                  <a:pt x="97661" y="642194"/>
                </a:cubicBezTo>
                <a:cubicBezTo>
                  <a:pt x="-34236" y="577514"/>
                  <a:pt x="-49255" y="402719"/>
                  <a:pt x="156557" y="253302"/>
                </a:cubicBezTo>
                <a:cubicBezTo>
                  <a:pt x="393194" y="81506"/>
                  <a:pt x="916719" y="17021"/>
                  <a:pt x="1257908" y="-67"/>
                </a:cubicBezTo>
                <a:close/>
              </a:path>
            </a:pathLst>
          </a:custGeom>
          <a:solidFill>
            <a:schemeClr val="accent1"/>
          </a:solidFill>
          <a:ln w="5889" cap="flat">
            <a:noFill/>
            <a:prstDash val="solid"/>
            <a:miter/>
          </a:ln>
          <a:effectLst>
            <a:outerShdw blurRad="304800" dist="25400" dir="8100000" sx="120000" sy="120000" algn="ctr" rotWithShape="0">
              <a:schemeClr val="accent2">
                <a:alpha val="55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25" name="任意多边形: 形状 40"/>
          <p:cNvSpPr/>
          <p:nvPr userDrawn="1">
            <p:custDataLst>
              <p:tags r:id="rId15"/>
            </p:custDataLst>
          </p:nvPr>
        </p:nvSpPr>
        <p:spPr>
          <a:xfrm>
            <a:off x="2946400" y="4853940"/>
            <a:ext cx="1435100" cy="378460"/>
          </a:xfrm>
          <a:custGeom>
            <a:avLst/>
            <a:gdLst>
              <a:gd name="connsiteX0" fmla="*/ 1684350 w 1684419"/>
              <a:gd name="connsiteY0" fmla="*/ -67 h 444618"/>
              <a:gd name="connsiteX1" fmla="*/ 1366313 w 1684419"/>
              <a:gd name="connsiteY1" fmla="*/ 394717 h 444618"/>
              <a:gd name="connsiteX2" fmla="*/ 1113061 w 1684419"/>
              <a:gd name="connsiteY2" fmla="*/ 441856 h 444618"/>
              <a:gd name="connsiteX3" fmla="*/ 1354533 w 1684419"/>
              <a:gd name="connsiteY3" fmla="*/ 259194 h 444618"/>
              <a:gd name="connsiteX4" fmla="*/ 1431098 w 1684419"/>
              <a:gd name="connsiteY4" fmla="*/ 164918 h 444618"/>
              <a:gd name="connsiteX5" fmla="*/ 930484 w 1684419"/>
              <a:gd name="connsiteY5" fmla="*/ 182594 h 444618"/>
              <a:gd name="connsiteX6" fmla="*/ 930484 w 1684419"/>
              <a:gd name="connsiteY6" fmla="*/ 153133 h 444618"/>
              <a:gd name="connsiteX7" fmla="*/ 906925 w 1684419"/>
              <a:gd name="connsiteY7" fmla="*/ 153133 h 444618"/>
              <a:gd name="connsiteX8" fmla="*/ 901036 w 1684419"/>
              <a:gd name="connsiteY8" fmla="*/ 135456 h 444618"/>
              <a:gd name="connsiteX9" fmla="*/ 895146 w 1684419"/>
              <a:gd name="connsiteY9" fmla="*/ 129564 h 444618"/>
              <a:gd name="connsiteX10" fmla="*/ 889257 w 1684419"/>
              <a:gd name="connsiteY10" fmla="*/ 153133 h 444618"/>
              <a:gd name="connsiteX11" fmla="*/ 871588 w 1684419"/>
              <a:gd name="connsiteY11" fmla="*/ 153133 h 444618"/>
              <a:gd name="connsiteX12" fmla="*/ 871588 w 1684419"/>
              <a:gd name="connsiteY12" fmla="*/ 129564 h 444618"/>
              <a:gd name="connsiteX13" fmla="*/ 865698 w 1684419"/>
              <a:gd name="connsiteY13" fmla="*/ 129564 h 444618"/>
              <a:gd name="connsiteX14" fmla="*/ 859809 w 1684419"/>
              <a:gd name="connsiteY14" fmla="*/ 182594 h 444618"/>
              <a:gd name="connsiteX15" fmla="*/ -70 w 1684419"/>
              <a:gd name="connsiteY15" fmla="*/ 229733 h 444618"/>
              <a:gd name="connsiteX16" fmla="*/ 859809 w 1684419"/>
              <a:gd name="connsiteY16" fmla="*/ 52964 h 444618"/>
              <a:gd name="connsiteX17" fmla="*/ 865698 w 1684419"/>
              <a:gd name="connsiteY17" fmla="*/ 111887 h 444618"/>
              <a:gd name="connsiteX18" fmla="*/ 871588 w 1684419"/>
              <a:gd name="connsiteY18" fmla="*/ 111887 h 444618"/>
              <a:gd name="connsiteX19" fmla="*/ 877477 w 1684419"/>
              <a:gd name="connsiteY19" fmla="*/ 70641 h 444618"/>
              <a:gd name="connsiteX20" fmla="*/ 889257 w 1684419"/>
              <a:gd name="connsiteY20" fmla="*/ 70641 h 444618"/>
              <a:gd name="connsiteX21" fmla="*/ 895146 w 1684419"/>
              <a:gd name="connsiteY21" fmla="*/ 47071 h 444618"/>
              <a:gd name="connsiteX22" fmla="*/ 1684350 w 1684419"/>
              <a:gd name="connsiteY22" fmla="*/ -67 h 44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84419" h="444618">
                <a:moveTo>
                  <a:pt x="1684350" y="-67"/>
                </a:moveTo>
                <a:cubicBezTo>
                  <a:pt x="1684350" y="-67"/>
                  <a:pt x="1589257" y="327934"/>
                  <a:pt x="1366313" y="394717"/>
                </a:cubicBezTo>
                <a:cubicBezTo>
                  <a:pt x="1143368" y="461501"/>
                  <a:pt x="1113061" y="441856"/>
                  <a:pt x="1113061" y="441856"/>
                </a:cubicBezTo>
                <a:cubicBezTo>
                  <a:pt x="1113061" y="441856"/>
                  <a:pt x="1307729" y="326862"/>
                  <a:pt x="1354533" y="259194"/>
                </a:cubicBezTo>
                <a:cubicBezTo>
                  <a:pt x="1401338" y="191527"/>
                  <a:pt x="1431098" y="164918"/>
                  <a:pt x="1431098" y="164918"/>
                </a:cubicBezTo>
                <a:lnTo>
                  <a:pt x="930484" y="182594"/>
                </a:lnTo>
                <a:lnTo>
                  <a:pt x="930484" y="153133"/>
                </a:lnTo>
                <a:lnTo>
                  <a:pt x="906925" y="153133"/>
                </a:lnTo>
                <a:lnTo>
                  <a:pt x="901036" y="135456"/>
                </a:lnTo>
                <a:lnTo>
                  <a:pt x="895146" y="129564"/>
                </a:lnTo>
                <a:lnTo>
                  <a:pt x="889257" y="153133"/>
                </a:lnTo>
                <a:lnTo>
                  <a:pt x="871588" y="153133"/>
                </a:lnTo>
                <a:lnTo>
                  <a:pt x="871588" y="129564"/>
                </a:lnTo>
                <a:lnTo>
                  <a:pt x="865698" y="129564"/>
                </a:lnTo>
                <a:lnTo>
                  <a:pt x="859809" y="182594"/>
                </a:lnTo>
                <a:cubicBezTo>
                  <a:pt x="859809" y="182594"/>
                  <a:pt x="188473" y="204879"/>
                  <a:pt x="-70" y="229733"/>
                </a:cubicBezTo>
                <a:cubicBezTo>
                  <a:pt x="-70" y="229733"/>
                  <a:pt x="475926" y="49906"/>
                  <a:pt x="859809" y="52964"/>
                </a:cubicBezTo>
                <a:lnTo>
                  <a:pt x="865698" y="111887"/>
                </a:lnTo>
                <a:lnTo>
                  <a:pt x="871588" y="111887"/>
                </a:lnTo>
                <a:lnTo>
                  <a:pt x="877477" y="70641"/>
                </a:lnTo>
                <a:lnTo>
                  <a:pt x="889257" y="70641"/>
                </a:lnTo>
                <a:lnTo>
                  <a:pt x="895146" y="47071"/>
                </a:lnTo>
                <a:lnTo>
                  <a:pt x="1684350" y="-67"/>
                </a:lnTo>
                <a:close/>
              </a:path>
            </a:pathLst>
          </a:custGeom>
          <a:solidFill>
            <a:schemeClr val="accent1"/>
          </a:solidFill>
          <a:ln w="5889" cap="flat">
            <a:noFill/>
            <a:prstDash val="solid"/>
            <a:miter/>
          </a:ln>
          <a:effectLst>
            <a:outerShdw blurRad="304800" dist="25400" dir="8100000" sx="120000" sy="120000" algn="ctr" rotWithShape="0">
              <a:schemeClr val="accent2">
                <a:alpha val="55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30" name="任意多边形: 形状 42"/>
          <p:cNvSpPr/>
          <p:nvPr userDrawn="1">
            <p:custDataLst>
              <p:tags r:id="rId16"/>
            </p:custDataLst>
          </p:nvPr>
        </p:nvSpPr>
        <p:spPr>
          <a:xfrm flipH="1">
            <a:off x="6070600" y="4678045"/>
            <a:ext cx="2303780" cy="155575"/>
          </a:xfrm>
          <a:custGeom>
            <a:avLst/>
            <a:gdLst>
              <a:gd name="connsiteX0" fmla="*/ 2703247 w 2704728"/>
              <a:gd name="connsiteY0" fmla="*/ -67 h 182661"/>
              <a:gd name="connsiteX1" fmla="*/ 2673799 w 2704728"/>
              <a:gd name="connsiteY1" fmla="*/ 94210 h 182661"/>
              <a:gd name="connsiteX2" fmla="*/ -70 w 2704728"/>
              <a:gd name="connsiteY2" fmla="*/ 182594 h 182661"/>
              <a:gd name="connsiteX3" fmla="*/ -70 w 2704728"/>
              <a:gd name="connsiteY3" fmla="*/ 76533 h 182661"/>
              <a:gd name="connsiteX4" fmla="*/ 1242631 w 2704728"/>
              <a:gd name="connsiteY4" fmla="*/ 23502 h 182661"/>
              <a:gd name="connsiteX5" fmla="*/ 2703247 w 2704728"/>
              <a:gd name="connsiteY5" fmla="*/ -67 h 18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4728" h="182661">
                <a:moveTo>
                  <a:pt x="2703247" y="-67"/>
                </a:moveTo>
                <a:cubicBezTo>
                  <a:pt x="2703247" y="-67"/>
                  <a:pt x="2714438" y="66286"/>
                  <a:pt x="2673799" y="94210"/>
                </a:cubicBezTo>
                <a:cubicBezTo>
                  <a:pt x="2673799" y="94210"/>
                  <a:pt x="415263" y="136723"/>
                  <a:pt x="-70" y="182594"/>
                </a:cubicBezTo>
                <a:lnTo>
                  <a:pt x="-70" y="76533"/>
                </a:lnTo>
                <a:cubicBezTo>
                  <a:pt x="-70" y="76533"/>
                  <a:pt x="967076" y="29395"/>
                  <a:pt x="1242631" y="23502"/>
                </a:cubicBezTo>
                <a:cubicBezTo>
                  <a:pt x="1470446" y="18647"/>
                  <a:pt x="2703247" y="-67"/>
                  <a:pt x="2703247" y="-67"/>
                </a:cubicBezTo>
                <a:close/>
              </a:path>
            </a:pathLst>
          </a:custGeom>
          <a:solidFill>
            <a:schemeClr val="accent1"/>
          </a:solidFill>
          <a:ln w="5889" cap="flat">
            <a:noFill/>
            <a:prstDash val="solid"/>
            <a:miter/>
          </a:ln>
          <a:effectLst>
            <a:outerShdw blurRad="304800" dist="25400" dir="8100000" sx="120000" sy="120000" algn="ctr" rotWithShape="0">
              <a:schemeClr val="accent2">
                <a:alpha val="55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35" name="任意多边形: 形状 43"/>
          <p:cNvSpPr/>
          <p:nvPr userDrawn="1">
            <p:custDataLst>
              <p:tags r:id="rId17"/>
            </p:custDataLst>
          </p:nvPr>
        </p:nvSpPr>
        <p:spPr>
          <a:xfrm flipH="1">
            <a:off x="8394700" y="4742815"/>
            <a:ext cx="1071245" cy="583565"/>
          </a:xfrm>
          <a:custGeom>
            <a:avLst/>
            <a:gdLst>
              <a:gd name="connsiteX0" fmla="*/ 1257908 w 1257978"/>
              <a:gd name="connsiteY0" fmla="*/ -67 h 685403"/>
              <a:gd name="connsiteX1" fmla="*/ 1257908 w 1257978"/>
              <a:gd name="connsiteY1" fmla="*/ 105994 h 685403"/>
              <a:gd name="connsiteX2" fmla="*/ 138888 w 1257978"/>
              <a:gd name="connsiteY2" fmla="*/ 371148 h 685403"/>
              <a:gd name="connsiteX3" fmla="*/ 333244 w 1257978"/>
              <a:gd name="connsiteY3" fmla="*/ 595056 h 685403"/>
              <a:gd name="connsiteX4" fmla="*/ 1081221 w 1257978"/>
              <a:gd name="connsiteY4" fmla="*/ 583271 h 685403"/>
              <a:gd name="connsiteX5" fmla="*/ 951650 w 1257978"/>
              <a:gd name="connsiteY5" fmla="*/ 665764 h 685403"/>
              <a:gd name="connsiteX6" fmla="*/ 97661 w 1257978"/>
              <a:gd name="connsiteY6" fmla="*/ 642194 h 685403"/>
              <a:gd name="connsiteX7" fmla="*/ 156557 w 1257978"/>
              <a:gd name="connsiteY7" fmla="*/ 253302 h 685403"/>
              <a:gd name="connsiteX8" fmla="*/ 1257908 w 1257978"/>
              <a:gd name="connsiteY8" fmla="*/ -67 h 68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7978" h="685403">
                <a:moveTo>
                  <a:pt x="1257908" y="-67"/>
                </a:moveTo>
                <a:lnTo>
                  <a:pt x="1257908" y="105994"/>
                </a:lnTo>
                <a:cubicBezTo>
                  <a:pt x="1257908" y="105994"/>
                  <a:pt x="306234" y="180727"/>
                  <a:pt x="138888" y="371148"/>
                </a:cubicBezTo>
                <a:cubicBezTo>
                  <a:pt x="-2851" y="532432"/>
                  <a:pt x="197890" y="597030"/>
                  <a:pt x="333244" y="595056"/>
                </a:cubicBezTo>
                <a:cubicBezTo>
                  <a:pt x="404314" y="594019"/>
                  <a:pt x="1081221" y="583271"/>
                  <a:pt x="1081221" y="583271"/>
                </a:cubicBezTo>
                <a:lnTo>
                  <a:pt x="951650" y="665764"/>
                </a:lnTo>
                <a:cubicBezTo>
                  <a:pt x="951650" y="665764"/>
                  <a:pt x="261980" y="722777"/>
                  <a:pt x="97661" y="642194"/>
                </a:cubicBezTo>
                <a:cubicBezTo>
                  <a:pt x="-34236" y="577514"/>
                  <a:pt x="-49255" y="402719"/>
                  <a:pt x="156557" y="253302"/>
                </a:cubicBezTo>
                <a:cubicBezTo>
                  <a:pt x="393194" y="81506"/>
                  <a:pt x="916719" y="17021"/>
                  <a:pt x="1257908" y="-67"/>
                </a:cubicBezTo>
                <a:close/>
              </a:path>
            </a:pathLst>
          </a:custGeom>
          <a:solidFill>
            <a:schemeClr val="accent1"/>
          </a:solidFill>
          <a:ln w="5889" cap="flat">
            <a:noFill/>
            <a:prstDash val="solid"/>
            <a:miter/>
          </a:ln>
          <a:effectLst>
            <a:outerShdw blurRad="304800" dist="25400" dir="8100000" sx="120000" sy="120000" algn="ctr" rotWithShape="0">
              <a:schemeClr val="accent2">
                <a:alpha val="55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36" name="任意多边形: 形状 44"/>
          <p:cNvSpPr/>
          <p:nvPr userDrawn="1">
            <p:custDataLst>
              <p:tags r:id="rId18"/>
            </p:custDataLst>
          </p:nvPr>
        </p:nvSpPr>
        <p:spPr>
          <a:xfrm flipH="1">
            <a:off x="7687310" y="4853940"/>
            <a:ext cx="1435100" cy="378460"/>
          </a:xfrm>
          <a:custGeom>
            <a:avLst/>
            <a:gdLst>
              <a:gd name="connsiteX0" fmla="*/ 1684350 w 1684419"/>
              <a:gd name="connsiteY0" fmla="*/ -67 h 444618"/>
              <a:gd name="connsiteX1" fmla="*/ 1366313 w 1684419"/>
              <a:gd name="connsiteY1" fmla="*/ 394717 h 444618"/>
              <a:gd name="connsiteX2" fmla="*/ 1113061 w 1684419"/>
              <a:gd name="connsiteY2" fmla="*/ 441856 h 444618"/>
              <a:gd name="connsiteX3" fmla="*/ 1354533 w 1684419"/>
              <a:gd name="connsiteY3" fmla="*/ 259194 h 444618"/>
              <a:gd name="connsiteX4" fmla="*/ 1431098 w 1684419"/>
              <a:gd name="connsiteY4" fmla="*/ 164918 h 444618"/>
              <a:gd name="connsiteX5" fmla="*/ 930484 w 1684419"/>
              <a:gd name="connsiteY5" fmla="*/ 182594 h 444618"/>
              <a:gd name="connsiteX6" fmla="*/ 930484 w 1684419"/>
              <a:gd name="connsiteY6" fmla="*/ 153133 h 444618"/>
              <a:gd name="connsiteX7" fmla="*/ 906925 w 1684419"/>
              <a:gd name="connsiteY7" fmla="*/ 153133 h 444618"/>
              <a:gd name="connsiteX8" fmla="*/ 901036 w 1684419"/>
              <a:gd name="connsiteY8" fmla="*/ 135456 h 444618"/>
              <a:gd name="connsiteX9" fmla="*/ 895146 w 1684419"/>
              <a:gd name="connsiteY9" fmla="*/ 129564 h 444618"/>
              <a:gd name="connsiteX10" fmla="*/ 889257 w 1684419"/>
              <a:gd name="connsiteY10" fmla="*/ 153133 h 444618"/>
              <a:gd name="connsiteX11" fmla="*/ 871588 w 1684419"/>
              <a:gd name="connsiteY11" fmla="*/ 153133 h 444618"/>
              <a:gd name="connsiteX12" fmla="*/ 871588 w 1684419"/>
              <a:gd name="connsiteY12" fmla="*/ 129564 h 444618"/>
              <a:gd name="connsiteX13" fmla="*/ 865698 w 1684419"/>
              <a:gd name="connsiteY13" fmla="*/ 129564 h 444618"/>
              <a:gd name="connsiteX14" fmla="*/ 859809 w 1684419"/>
              <a:gd name="connsiteY14" fmla="*/ 182594 h 444618"/>
              <a:gd name="connsiteX15" fmla="*/ -70 w 1684419"/>
              <a:gd name="connsiteY15" fmla="*/ 229733 h 444618"/>
              <a:gd name="connsiteX16" fmla="*/ 859809 w 1684419"/>
              <a:gd name="connsiteY16" fmla="*/ 52964 h 444618"/>
              <a:gd name="connsiteX17" fmla="*/ 865698 w 1684419"/>
              <a:gd name="connsiteY17" fmla="*/ 111887 h 444618"/>
              <a:gd name="connsiteX18" fmla="*/ 871588 w 1684419"/>
              <a:gd name="connsiteY18" fmla="*/ 111887 h 444618"/>
              <a:gd name="connsiteX19" fmla="*/ 877477 w 1684419"/>
              <a:gd name="connsiteY19" fmla="*/ 70641 h 444618"/>
              <a:gd name="connsiteX20" fmla="*/ 889257 w 1684419"/>
              <a:gd name="connsiteY20" fmla="*/ 70641 h 444618"/>
              <a:gd name="connsiteX21" fmla="*/ 895146 w 1684419"/>
              <a:gd name="connsiteY21" fmla="*/ 47071 h 444618"/>
              <a:gd name="connsiteX22" fmla="*/ 1684350 w 1684419"/>
              <a:gd name="connsiteY22" fmla="*/ -67 h 44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84419" h="444618">
                <a:moveTo>
                  <a:pt x="1684350" y="-67"/>
                </a:moveTo>
                <a:cubicBezTo>
                  <a:pt x="1684350" y="-67"/>
                  <a:pt x="1589257" y="327934"/>
                  <a:pt x="1366313" y="394717"/>
                </a:cubicBezTo>
                <a:cubicBezTo>
                  <a:pt x="1143368" y="461501"/>
                  <a:pt x="1113061" y="441856"/>
                  <a:pt x="1113061" y="441856"/>
                </a:cubicBezTo>
                <a:cubicBezTo>
                  <a:pt x="1113061" y="441856"/>
                  <a:pt x="1307729" y="326862"/>
                  <a:pt x="1354533" y="259194"/>
                </a:cubicBezTo>
                <a:cubicBezTo>
                  <a:pt x="1401338" y="191527"/>
                  <a:pt x="1431098" y="164918"/>
                  <a:pt x="1431098" y="164918"/>
                </a:cubicBezTo>
                <a:lnTo>
                  <a:pt x="930484" y="182594"/>
                </a:lnTo>
                <a:lnTo>
                  <a:pt x="930484" y="153133"/>
                </a:lnTo>
                <a:lnTo>
                  <a:pt x="906925" y="153133"/>
                </a:lnTo>
                <a:lnTo>
                  <a:pt x="901036" y="135456"/>
                </a:lnTo>
                <a:lnTo>
                  <a:pt x="895146" y="129564"/>
                </a:lnTo>
                <a:lnTo>
                  <a:pt x="889257" y="153133"/>
                </a:lnTo>
                <a:lnTo>
                  <a:pt x="871588" y="153133"/>
                </a:lnTo>
                <a:lnTo>
                  <a:pt x="871588" y="129564"/>
                </a:lnTo>
                <a:lnTo>
                  <a:pt x="865698" y="129564"/>
                </a:lnTo>
                <a:lnTo>
                  <a:pt x="859809" y="182594"/>
                </a:lnTo>
                <a:cubicBezTo>
                  <a:pt x="859809" y="182594"/>
                  <a:pt x="188473" y="204879"/>
                  <a:pt x="-70" y="229733"/>
                </a:cubicBezTo>
                <a:cubicBezTo>
                  <a:pt x="-70" y="229733"/>
                  <a:pt x="475926" y="49906"/>
                  <a:pt x="859809" y="52964"/>
                </a:cubicBezTo>
                <a:lnTo>
                  <a:pt x="865698" y="111887"/>
                </a:lnTo>
                <a:lnTo>
                  <a:pt x="871588" y="111887"/>
                </a:lnTo>
                <a:lnTo>
                  <a:pt x="877477" y="70641"/>
                </a:lnTo>
                <a:lnTo>
                  <a:pt x="889257" y="70641"/>
                </a:lnTo>
                <a:lnTo>
                  <a:pt x="895146" y="47071"/>
                </a:lnTo>
                <a:lnTo>
                  <a:pt x="1684350" y="-67"/>
                </a:lnTo>
                <a:close/>
              </a:path>
            </a:pathLst>
          </a:custGeom>
          <a:solidFill>
            <a:schemeClr val="accent1"/>
          </a:solidFill>
          <a:ln w="5889" cap="flat">
            <a:noFill/>
            <a:prstDash val="solid"/>
            <a:miter/>
          </a:ln>
          <a:effectLst>
            <a:outerShdw blurRad="304800" dist="25400" dir="8100000" sx="120000" sy="120000" algn="ctr" rotWithShape="0">
              <a:schemeClr val="accent2">
                <a:alpha val="55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37" name="任意多边形 12"/>
          <p:cNvSpPr/>
          <p:nvPr userDrawn="1">
            <p:custDataLst>
              <p:tags r:id="rId19"/>
            </p:custDataLst>
          </p:nvPr>
        </p:nvSpPr>
        <p:spPr>
          <a:xfrm>
            <a:off x="3695700" y="4717415"/>
            <a:ext cx="2282825" cy="75565"/>
          </a:xfrm>
          <a:custGeom>
            <a:avLst/>
            <a:gdLst>
              <a:gd name="connsiteX0" fmla="*/ 4221 w 4221"/>
              <a:gd name="connsiteY0" fmla="*/ 0 h 140"/>
              <a:gd name="connsiteX1" fmla="*/ 0 w 4221"/>
              <a:gd name="connsiteY1" fmla="*/ 140 h 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1" h="140">
                <a:moveTo>
                  <a:pt x="4221" y="0"/>
                </a:moveTo>
                <a:cubicBezTo>
                  <a:pt x="3276" y="-3"/>
                  <a:pt x="864" y="68"/>
                  <a:pt x="0" y="140"/>
                </a:cubicBezTo>
              </a:path>
            </a:pathLst>
          </a:custGeom>
          <a:noFill/>
          <a:ln w="28575" cap="rnd">
            <a:gradFill>
              <a:gsLst>
                <a:gs pos="100000">
                  <a:schemeClr val="accent1">
                    <a:lumMod val="20000"/>
                    <a:lumOff val="80000"/>
                    <a:alpha val="20000"/>
                  </a:schemeClr>
                </a:gs>
                <a:gs pos="29000">
                  <a:schemeClr val="accent1">
                    <a:lumMod val="20000"/>
                    <a:lumOff val="80000"/>
                  </a:schemeClr>
                </a:gs>
                <a:gs pos="650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20000"/>
                    <a:lumOff val="80000"/>
                    <a:alpha val="20000"/>
                  </a:schemeClr>
                </a:gs>
              </a:gsLst>
              <a:lin ang="582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任意多边形 13"/>
          <p:cNvSpPr/>
          <p:nvPr userDrawn="1">
            <p:custDataLst>
              <p:tags r:id="rId20"/>
            </p:custDataLst>
          </p:nvPr>
        </p:nvSpPr>
        <p:spPr>
          <a:xfrm>
            <a:off x="2699385" y="4792345"/>
            <a:ext cx="949960" cy="267970"/>
          </a:xfrm>
          <a:custGeom>
            <a:avLst/>
            <a:gdLst>
              <a:gd name="connsiteX0" fmla="*/ 1756 w 1756"/>
              <a:gd name="connsiteY0" fmla="*/ 0 h 495"/>
              <a:gd name="connsiteX1" fmla="*/ 0 w 1756"/>
              <a:gd name="connsiteY1" fmla="*/ 495 h 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6" h="495">
                <a:moveTo>
                  <a:pt x="1756" y="0"/>
                </a:moveTo>
                <a:cubicBezTo>
                  <a:pt x="1366" y="15"/>
                  <a:pt x="381" y="111"/>
                  <a:pt x="0" y="495"/>
                </a:cubicBezTo>
              </a:path>
            </a:pathLst>
          </a:custGeom>
          <a:noFill/>
          <a:ln w="28575" cap="rnd">
            <a:gradFill>
              <a:gsLst>
                <a:gs pos="100000">
                  <a:schemeClr val="accent1">
                    <a:lumMod val="20000"/>
                    <a:lumOff val="80000"/>
                    <a:alpha val="2000"/>
                  </a:schemeClr>
                </a:gs>
                <a:gs pos="0">
                  <a:schemeClr val="accent1">
                    <a:lumMod val="20000"/>
                    <a:lumOff val="80000"/>
                    <a:alpha val="2000"/>
                  </a:schemeClr>
                </a:gs>
                <a:gs pos="47000">
                  <a:schemeClr val="accent1">
                    <a:lumMod val="20000"/>
                    <a:lumOff val="80000"/>
                  </a:schemeClr>
                </a:gs>
                <a:gs pos="2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42" name="任意多边形 20"/>
          <p:cNvSpPr/>
          <p:nvPr userDrawn="1">
            <p:custDataLst>
              <p:tags r:id="rId21"/>
            </p:custDataLst>
          </p:nvPr>
        </p:nvSpPr>
        <p:spPr>
          <a:xfrm flipH="1">
            <a:off x="6090920" y="4717415"/>
            <a:ext cx="2262505" cy="75565"/>
          </a:xfrm>
          <a:custGeom>
            <a:avLst/>
            <a:gdLst>
              <a:gd name="connsiteX0" fmla="*/ 4221 w 4221"/>
              <a:gd name="connsiteY0" fmla="*/ 0 h 140"/>
              <a:gd name="connsiteX1" fmla="*/ 0 w 4221"/>
              <a:gd name="connsiteY1" fmla="*/ 140 h 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1" h="140">
                <a:moveTo>
                  <a:pt x="4221" y="0"/>
                </a:moveTo>
                <a:cubicBezTo>
                  <a:pt x="3276" y="-3"/>
                  <a:pt x="864" y="68"/>
                  <a:pt x="0" y="140"/>
                </a:cubicBezTo>
              </a:path>
            </a:pathLst>
          </a:custGeom>
          <a:noFill/>
          <a:ln w="28575" cap="rnd">
            <a:gradFill>
              <a:gsLst>
                <a:gs pos="100000">
                  <a:schemeClr val="accent1">
                    <a:lumMod val="20000"/>
                    <a:lumOff val="80000"/>
                    <a:alpha val="20000"/>
                  </a:schemeClr>
                </a:gs>
                <a:gs pos="29000">
                  <a:schemeClr val="accent1">
                    <a:lumMod val="20000"/>
                    <a:lumOff val="80000"/>
                  </a:schemeClr>
                </a:gs>
                <a:gs pos="650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20000"/>
                    <a:lumOff val="80000"/>
                    <a:alpha val="20000"/>
                  </a:schemeClr>
                </a:gs>
              </a:gsLst>
              <a:lin ang="582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46" name="任意多边形 21"/>
          <p:cNvSpPr/>
          <p:nvPr userDrawn="1">
            <p:custDataLst>
              <p:tags r:id="rId22"/>
            </p:custDataLst>
          </p:nvPr>
        </p:nvSpPr>
        <p:spPr>
          <a:xfrm flipH="1">
            <a:off x="8400415" y="4792345"/>
            <a:ext cx="949960" cy="267970"/>
          </a:xfrm>
          <a:custGeom>
            <a:avLst/>
            <a:gdLst>
              <a:gd name="connsiteX0" fmla="*/ 1756 w 1756"/>
              <a:gd name="connsiteY0" fmla="*/ 0 h 495"/>
              <a:gd name="connsiteX1" fmla="*/ 0 w 1756"/>
              <a:gd name="connsiteY1" fmla="*/ 495 h 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6" h="495">
                <a:moveTo>
                  <a:pt x="1756" y="0"/>
                </a:moveTo>
                <a:cubicBezTo>
                  <a:pt x="1366" y="15"/>
                  <a:pt x="381" y="111"/>
                  <a:pt x="0" y="495"/>
                </a:cubicBezTo>
              </a:path>
            </a:pathLst>
          </a:custGeom>
          <a:noFill/>
          <a:ln w="28575" cap="rnd">
            <a:gradFill>
              <a:gsLst>
                <a:gs pos="100000">
                  <a:schemeClr val="accent1">
                    <a:lumMod val="20000"/>
                    <a:lumOff val="80000"/>
                    <a:alpha val="2000"/>
                  </a:schemeClr>
                </a:gs>
                <a:gs pos="0">
                  <a:schemeClr val="accent1">
                    <a:lumMod val="20000"/>
                    <a:lumOff val="80000"/>
                    <a:alpha val="2000"/>
                  </a:schemeClr>
                </a:gs>
                <a:gs pos="47000">
                  <a:schemeClr val="accent1">
                    <a:lumMod val="20000"/>
                    <a:lumOff val="80000"/>
                  </a:schemeClr>
                </a:gs>
                <a:gs pos="2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VCG41N1373297067 [转换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18000" contrast="42000"/>
          </a:blip>
          <a:srcRect t="24590" r="22213" b="3704"/>
          <a:stretch>
            <a:fillRect/>
          </a:stretch>
        </p:blipFill>
        <p:spPr>
          <a:xfrm flipH="1" flipV="1">
            <a:off x="0" y="0"/>
            <a:ext cx="12192635" cy="6858000"/>
          </a:xfrm>
          <a:prstGeom prst="rect">
            <a:avLst/>
          </a:prstGeom>
        </p:spPr>
      </p:pic>
      <p:pic>
        <p:nvPicPr>
          <p:cNvPr id="9" name="图片 8" descr="0VCG41N1373297067 [转换]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lum bright="18000" contrast="42000"/>
          </a:blip>
          <a:srcRect/>
          <a:stretch>
            <a:fillRect/>
          </a:stretch>
        </p:blipFill>
        <p:spPr>
          <a:xfrm>
            <a:off x="8620125" y="22225"/>
            <a:ext cx="3546475" cy="2612390"/>
          </a:xfrm>
          <a:prstGeom prst="rect">
            <a:avLst/>
          </a:prstGeom>
        </p:spPr>
      </p:pic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6"/>
            </p:custDataLst>
          </p:nvPr>
        </p:nvSpPr>
        <p:spPr>
          <a:xfrm>
            <a:off x="5153025" y="1303655"/>
            <a:ext cx="5520055" cy="184594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88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/>
                    </a:gs>
                  </a:gsLst>
                  <a:lin ang="5820000" scaled="0"/>
                </a:gradFill>
                <a:latin typeface="+mj-ea"/>
                <a:ea typeface="+mj-ea"/>
                <a:cs typeface="宋体" panose="02010600030101010101" pitchFamily="2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节编号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7"/>
            </p:custDataLst>
          </p:nvPr>
        </p:nvSpPr>
        <p:spPr>
          <a:xfrm>
            <a:off x="5153025" y="3149600"/>
            <a:ext cx="5520055" cy="1859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000" b="1" i="0" u="none" strike="noStrike" kern="1200" cap="none" spc="300" normalizeH="0" baseline="0" noProof="1">
                <a:ln>
                  <a:noFill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/>
                    </a:gs>
                  </a:gsLst>
                  <a:lin ang="5820000" scaled="0"/>
                </a:gradFill>
                <a:latin typeface="+mj-ea"/>
                <a:ea typeface="+mj-ea"/>
                <a:cs typeface="宋体" panose="02010600030101010101" pitchFamily="2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文本框 6" descr="VCG2112636953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30000"/>
          </a:blip>
          <a:stretch>
            <a:fillRect/>
          </a:stretch>
        </p:blipFill>
        <p:spPr bwMode="auto">
          <a:xfrm>
            <a:off x="0" y="1905"/>
            <a:ext cx="12192000" cy="6856095"/>
          </a:xfrm>
          <a:prstGeom prst="rect">
            <a:avLst/>
          </a:prstGeom>
        </p:spPr>
      </p:pic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5280025" y="1991762"/>
            <a:ext cx="5918835" cy="92098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r" defTabSz="914400" rtl="0" eaLnBrk="1" fontAlgn="ctr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9000" b="0" i="0" u="none" strike="noStrike" kern="1200" cap="none" spc="0" normalizeH="0" baseline="0" noProof="1" dirty="0">
                <a:ln w="19050">
                  <a:gradFill>
                    <a:gsLst>
                      <a:gs pos="2900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accent1">
                          <a:alpha val="70000"/>
                        </a:schemeClr>
                      </a:gs>
                    </a:gsLst>
                    <a:lin ang="16200000" scaled="1"/>
                  </a:gradFill>
                </a:ln>
                <a:noFill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r" fontAlgn="ctr">
              <a:buClrTx/>
              <a:buSzTx/>
              <a:buFontTx/>
            </a:pPr>
            <a:r>
              <a:rPr>
                <a:sym typeface="+mn-ea"/>
              </a:rPr>
              <a:t>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5280025" y="2912745"/>
            <a:ext cx="5918835" cy="183515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marR="0" lvl="0" algn="r" defTabSz="914400" rtl="0" eaLnBrk="1" fontAlgn="ctr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000" b="0" i="0" u="none" strike="noStrike" kern="1200" cap="none" spc="0" normalizeH="0" baseline="0" noProof="1" dirty="0">
                <a:solidFill>
                  <a:srgbClr val="FFFFFF"/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r" fontAlgn="ctr">
              <a:lnSpc>
                <a:spcPct val="100000"/>
              </a:lnSpc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3"/>
            </p:custDataLst>
          </p:nvPr>
        </p:nvSpPr>
        <p:spPr>
          <a:xfrm>
            <a:off x="0" y="1299031"/>
            <a:ext cx="2130610" cy="4259938"/>
          </a:xfrm>
          <a:custGeom>
            <a:avLst/>
            <a:gdLst>
              <a:gd name="connsiteX0" fmla="*/ 1 w 2130610"/>
              <a:gd name="connsiteY0" fmla="*/ 0 h 4259938"/>
              <a:gd name="connsiteX1" fmla="*/ 2130610 w 2130610"/>
              <a:gd name="connsiteY1" fmla="*/ 2129969 h 4259938"/>
              <a:gd name="connsiteX2" fmla="*/ 1 w 2130610"/>
              <a:gd name="connsiteY2" fmla="*/ 4259938 h 4259938"/>
              <a:gd name="connsiteX3" fmla="*/ 0 w 2130610"/>
              <a:gd name="connsiteY3" fmla="*/ 4259938 h 4259938"/>
              <a:gd name="connsiteX4" fmla="*/ 0 w 2130610"/>
              <a:gd name="connsiteY4" fmla="*/ 3745676 h 4259938"/>
              <a:gd name="connsiteX5" fmla="*/ 1 w 2130610"/>
              <a:gd name="connsiteY5" fmla="*/ 3745676 h 4259938"/>
              <a:gd name="connsiteX6" fmla="*/ 1616165 w 2130610"/>
              <a:gd name="connsiteY6" fmla="*/ 2129969 h 4259938"/>
              <a:gd name="connsiteX7" fmla="*/ 1 w 2130610"/>
              <a:gd name="connsiteY7" fmla="*/ 514262 h 4259938"/>
              <a:gd name="connsiteX8" fmla="*/ 0 w 2130610"/>
              <a:gd name="connsiteY8" fmla="*/ 514263 h 4259938"/>
              <a:gd name="connsiteX9" fmla="*/ 0 w 2130610"/>
              <a:gd name="connsiteY9" fmla="*/ 1 h 42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0610" h="4259938">
                <a:moveTo>
                  <a:pt x="1" y="0"/>
                </a:moveTo>
                <a:lnTo>
                  <a:pt x="2130610" y="2129969"/>
                </a:lnTo>
                <a:lnTo>
                  <a:pt x="1" y="4259938"/>
                </a:lnTo>
                <a:lnTo>
                  <a:pt x="0" y="4259938"/>
                </a:lnTo>
                <a:lnTo>
                  <a:pt x="0" y="3745676"/>
                </a:lnTo>
                <a:lnTo>
                  <a:pt x="1" y="3745676"/>
                </a:lnTo>
                <a:lnTo>
                  <a:pt x="1616165" y="2129969"/>
                </a:lnTo>
                <a:lnTo>
                  <a:pt x="1" y="514262"/>
                </a:lnTo>
                <a:lnTo>
                  <a:pt x="0" y="514263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86000">
                <a:schemeClr val="accent1">
                  <a:alpha val="0"/>
                </a:schemeClr>
              </a:gs>
            </a:gsLst>
            <a:lin ang="5400000" scaled="1"/>
            <a:tileRect/>
          </a:gradFill>
          <a:ln w="1905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4"/>
            </p:custDataLst>
          </p:nvPr>
        </p:nvSpPr>
        <p:spPr>
          <a:xfrm>
            <a:off x="0" y="2131620"/>
            <a:ext cx="1296932" cy="2593769"/>
          </a:xfrm>
          <a:custGeom>
            <a:avLst/>
            <a:gdLst>
              <a:gd name="connsiteX0" fmla="*/ 0 w 1296932"/>
              <a:gd name="connsiteY0" fmla="*/ 0 h 2593769"/>
              <a:gd name="connsiteX1" fmla="*/ 1296840 w 1296932"/>
              <a:gd name="connsiteY1" fmla="*/ 1296839 h 2593769"/>
              <a:gd name="connsiteX2" fmla="*/ 1296932 w 1296932"/>
              <a:gd name="connsiteY2" fmla="*/ 1296839 h 2593769"/>
              <a:gd name="connsiteX3" fmla="*/ 0 w 1296932"/>
              <a:gd name="connsiteY3" fmla="*/ 2593769 h 2593769"/>
              <a:gd name="connsiteX4" fmla="*/ 0 w 1296932"/>
              <a:gd name="connsiteY4" fmla="*/ 2079507 h 2593769"/>
              <a:gd name="connsiteX5" fmla="*/ 782669 w 1296932"/>
              <a:gd name="connsiteY5" fmla="*/ 1296839 h 2593769"/>
              <a:gd name="connsiteX6" fmla="*/ 0 w 1296932"/>
              <a:gd name="connsiteY6" fmla="*/ 514171 h 259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932" h="2593769">
                <a:moveTo>
                  <a:pt x="0" y="0"/>
                </a:moveTo>
                <a:lnTo>
                  <a:pt x="1296840" y="1296839"/>
                </a:lnTo>
                <a:lnTo>
                  <a:pt x="1296932" y="1296839"/>
                </a:lnTo>
                <a:lnTo>
                  <a:pt x="0" y="2593769"/>
                </a:lnTo>
                <a:lnTo>
                  <a:pt x="0" y="2079507"/>
                </a:lnTo>
                <a:lnTo>
                  <a:pt x="782669" y="1296839"/>
                </a:lnTo>
                <a:lnTo>
                  <a:pt x="0" y="514171"/>
                </a:lnTo>
                <a:close/>
              </a:path>
            </a:pathLst>
          </a:custGeom>
          <a:gradFill flip="none" rotWithShape="1">
            <a:gsLst>
              <a:gs pos="12000">
                <a:schemeClr val="accent1">
                  <a:alpha val="98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1588536"/>
            <a:ext cx="1840531" cy="3680928"/>
          </a:xfrm>
          <a:custGeom>
            <a:avLst/>
            <a:gdLst>
              <a:gd name="connsiteX0" fmla="*/ 0 w 1840531"/>
              <a:gd name="connsiteY0" fmla="*/ 0 h 3680928"/>
              <a:gd name="connsiteX1" fmla="*/ 1840401 w 1840531"/>
              <a:gd name="connsiteY1" fmla="*/ 1840399 h 3680928"/>
              <a:gd name="connsiteX2" fmla="*/ 1840531 w 1840531"/>
              <a:gd name="connsiteY2" fmla="*/ 1840399 h 3680928"/>
              <a:gd name="connsiteX3" fmla="*/ 0 w 1840531"/>
              <a:gd name="connsiteY3" fmla="*/ 3680928 h 3680928"/>
              <a:gd name="connsiteX4" fmla="*/ 0 w 1840531"/>
              <a:gd name="connsiteY4" fmla="*/ 2951117 h 3680928"/>
              <a:gd name="connsiteX5" fmla="*/ 1110719 w 1840531"/>
              <a:gd name="connsiteY5" fmla="*/ 1840399 h 3680928"/>
              <a:gd name="connsiteX6" fmla="*/ 0 w 1840531"/>
              <a:gd name="connsiteY6" fmla="*/ 729681 h 368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0531" h="3680928">
                <a:moveTo>
                  <a:pt x="0" y="0"/>
                </a:moveTo>
                <a:lnTo>
                  <a:pt x="1840401" y="1840399"/>
                </a:lnTo>
                <a:lnTo>
                  <a:pt x="1840531" y="1840399"/>
                </a:lnTo>
                <a:lnTo>
                  <a:pt x="0" y="3680928"/>
                </a:lnTo>
                <a:lnTo>
                  <a:pt x="0" y="2951117"/>
                </a:lnTo>
                <a:lnTo>
                  <a:pt x="1110719" y="1840399"/>
                </a:lnTo>
                <a:lnTo>
                  <a:pt x="0" y="72968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0" y="1"/>
            <a:ext cx="4961673" cy="6857999"/>
          </a:xfrm>
          <a:custGeom>
            <a:avLst/>
            <a:gdLst>
              <a:gd name="connsiteX0" fmla="*/ 13037 w 4961673"/>
              <a:gd name="connsiteY0" fmla="*/ 0 h 6857999"/>
              <a:gd name="connsiteX1" fmla="*/ 1531645 w 4961673"/>
              <a:gd name="connsiteY1" fmla="*/ 0 h 6857999"/>
              <a:gd name="connsiteX2" fmla="*/ 4961673 w 4961673"/>
              <a:gd name="connsiteY2" fmla="*/ 3422495 h 6857999"/>
              <a:gd name="connsiteX3" fmla="*/ 1518608 w 4961673"/>
              <a:gd name="connsiteY3" fmla="*/ 6857999 h 6857999"/>
              <a:gd name="connsiteX4" fmla="*/ 0 w 4961673"/>
              <a:gd name="connsiteY4" fmla="*/ 6857999 h 6857999"/>
              <a:gd name="connsiteX5" fmla="*/ 3443005 w 4961673"/>
              <a:gd name="connsiteY5" fmla="*/ 342249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1673" h="6857999">
                <a:moveTo>
                  <a:pt x="13037" y="0"/>
                </a:moveTo>
                <a:lnTo>
                  <a:pt x="1531645" y="0"/>
                </a:lnTo>
                <a:lnTo>
                  <a:pt x="4961673" y="3422495"/>
                </a:lnTo>
                <a:lnTo>
                  <a:pt x="1518608" y="6857999"/>
                </a:lnTo>
                <a:lnTo>
                  <a:pt x="0" y="6857999"/>
                </a:lnTo>
                <a:lnTo>
                  <a:pt x="3443005" y="342249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20000"/>
                </a:schemeClr>
              </a:gs>
              <a:gs pos="73000">
                <a:schemeClr val="accent1">
                  <a:alpha val="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7"/>
            </p:custDataLst>
          </p:nvPr>
        </p:nvSpPr>
        <p:spPr>
          <a:xfrm flipH="1">
            <a:off x="10061390" y="1299031"/>
            <a:ext cx="2130610" cy="4259938"/>
          </a:xfrm>
          <a:custGeom>
            <a:avLst/>
            <a:gdLst>
              <a:gd name="connsiteX0" fmla="*/ 1 w 2130610"/>
              <a:gd name="connsiteY0" fmla="*/ 0 h 4259938"/>
              <a:gd name="connsiteX1" fmla="*/ 2130610 w 2130610"/>
              <a:gd name="connsiteY1" fmla="*/ 2129969 h 4259938"/>
              <a:gd name="connsiteX2" fmla="*/ 1 w 2130610"/>
              <a:gd name="connsiteY2" fmla="*/ 4259938 h 4259938"/>
              <a:gd name="connsiteX3" fmla="*/ 0 w 2130610"/>
              <a:gd name="connsiteY3" fmla="*/ 4259938 h 4259938"/>
              <a:gd name="connsiteX4" fmla="*/ 0 w 2130610"/>
              <a:gd name="connsiteY4" fmla="*/ 3745676 h 4259938"/>
              <a:gd name="connsiteX5" fmla="*/ 1 w 2130610"/>
              <a:gd name="connsiteY5" fmla="*/ 3745676 h 4259938"/>
              <a:gd name="connsiteX6" fmla="*/ 1616165 w 2130610"/>
              <a:gd name="connsiteY6" fmla="*/ 2129969 h 4259938"/>
              <a:gd name="connsiteX7" fmla="*/ 1 w 2130610"/>
              <a:gd name="connsiteY7" fmla="*/ 514262 h 4259938"/>
              <a:gd name="connsiteX8" fmla="*/ 0 w 2130610"/>
              <a:gd name="connsiteY8" fmla="*/ 514263 h 4259938"/>
              <a:gd name="connsiteX9" fmla="*/ 0 w 2130610"/>
              <a:gd name="connsiteY9" fmla="*/ 1 h 42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0610" h="4259938">
                <a:moveTo>
                  <a:pt x="1" y="0"/>
                </a:moveTo>
                <a:lnTo>
                  <a:pt x="2130610" y="2129969"/>
                </a:lnTo>
                <a:lnTo>
                  <a:pt x="1" y="4259938"/>
                </a:lnTo>
                <a:lnTo>
                  <a:pt x="0" y="4259938"/>
                </a:lnTo>
                <a:lnTo>
                  <a:pt x="0" y="3745676"/>
                </a:lnTo>
                <a:lnTo>
                  <a:pt x="1" y="3745676"/>
                </a:lnTo>
                <a:lnTo>
                  <a:pt x="1616165" y="2129969"/>
                </a:lnTo>
                <a:lnTo>
                  <a:pt x="1" y="514262"/>
                </a:lnTo>
                <a:lnTo>
                  <a:pt x="0" y="514263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86000">
                <a:schemeClr val="accent1">
                  <a:alpha val="0"/>
                </a:schemeClr>
              </a:gs>
            </a:gsLst>
            <a:lin ang="5400000" scaled="1"/>
            <a:tileRect/>
          </a:gradFill>
          <a:ln w="1905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8"/>
            </p:custDataLst>
          </p:nvPr>
        </p:nvSpPr>
        <p:spPr>
          <a:xfrm flipH="1">
            <a:off x="10895068" y="2131620"/>
            <a:ext cx="1296932" cy="2593769"/>
          </a:xfrm>
          <a:custGeom>
            <a:avLst/>
            <a:gdLst>
              <a:gd name="connsiteX0" fmla="*/ 0 w 1296932"/>
              <a:gd name="connsiteY0" fmla="*/ 0 h 2593769"/>
              <a:gd name="connsiteX1" fmla="*/ 1296840 w 1296932"/>
              <a:gd name="connsiteY1" fmla="*/ 1296839 h 2593769"/>
              <a:gd name="connsiteX2" fmla="*/ 1296932 w 1296932"/>
              <a:gd name="connsiteY2" fmla="*/ 1296839 h 2593769"/>
              <a:gd name="connsiteX3" fmla="*/ 0 w 1296932"/>
              <a:gd name="connsiteY3" fmla="*/ 2593769 h 2593769"/>
              <a:gd name="connsiteX4" fmla="*/ 0 w 1296932"/>
              <a:gd name="connsiteY4" fmla="*/ 2079507 h 2593769"/>
              <a:gd name="connsiteX5" fmla="*/ 782669 w 1296932"/>
              <a:gd name="connsiteY5" fmla="*/ 1296839 h 2593769"/>
              <a:gd name="connsiteX6" fmla="*/ 0 w 1296932"/>
              <a:gd name="connsiteY6" fmla="*/ 514171 h 259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932" h="2593769">
                <a:moveTo>
                  <a:pt x="0" y="0"/>
                </a:moveTo>
                <a:lnTo>
                  <a:pt x="1296840" y="1296839"/>
                </a:lnTo>
                <a:lnTo>
                  <a:pt x="1296932" y="1296839"/>
                </a:lnTo>
                <a:lnTo>
                  <a:pt x="0" y="2593769"/>
                </a:lnTo>
                <a:lnTo>
                  <a:pt x="0" y="2079507"/>
                </a:lnTo>
                <a:lnTo>
                  <a:pt x="782669" y="1296839"/>
                </a:lnTo>
                <a:lnTo>
                  <a:pt x="0" y="514171"/>
                </a:lnTo>
                <a:close/>
              </a:path>
            </a:pathLst>
          </a:custGeom>
          <a:gradFill flip="none" rotWithShape="1">
            <a:gsLst>
              <a:gs pos="12000">
                <a:schemeClr val="accent1">
                  <a:alpha val="98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9"/>
            </p:custDataLst>
          </p:nvPr>
        </p:nvSpPr>
        <p:spPr>
          <a:xfrm flipH="1">
            <a:off x="10351469" y="1588536"/>
            <a:ext cx="1840531" cy="3680928"/>
          </a:xfrm>
          <a:custGeom>
            <a:avLst/>
            <a:gdLst>
              <a:gd name="connsiteX0" fmla="*/ 0 w 1840531"/>
              <a:gd name="connsiteY0" fmla="*/ 0 h 3680928"/>
              <a:gd name="connsiteX1" fmla="*/ 1840401 w 1840531"/>
              <a:gd name="connsiteY1" fmla="*/ 1840399 h 3680928"/>
              <a:gd name="connsiteX2" fmla="*/ 1840531 w 1840531"/>
              <a:gd name="connsiteY2" fmla="*/ 1840399 h 3680928"/>
              <a:gd name="connsiteX3" fmla="*/ 0 w 1840531"/>
              <a:gd name="connsiteY3" fmla="*/ 3680928 h 3680928"/>
              <a:gd name="connsiteX4" fmla="*/ 0 w 1840531"/>
              <a:gd name="connsiteY4" fmla="*/ 2951117 h 3680928"/>
              <a:gd name="connsiteX5" fmla="*/ 1110719 w 1840531"/>
              <a:gd name="connsiteY5" fmla="*/ 1840399 h 3680928"/>
              <a:gd name="connsiteX6" fmla="*/ 0 w 1840531"/>
              <a:gd name="connsiteY6" fmla="*/ 729681 h 368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0531" h="3680928">
                <a:moveTo>
                  <a:pt x="0" y="0"/>
                </a:moveTo>
                <a:lnTo>
                  <a:pt x="1840401" y="1840399"/>
                </a:lnTo>
                <a:lnTo>
                  <a:pt x="1840531" y="1840399"/>
                </a:lnTo>
                <a:lnTo>
                  <a:pt x="0" y="3680928"/>
                </a:lnTo>
                <a:lnTo>
                  <a:pt x="0" y="2951117"/>
                </a:lnTo>
                <a:lnTo>
                  <a:pt x="1110719" y="1840399"/>
                </a:lnTo>
                <a:lnTo>
                  <a:pt x="0" y="72968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10"/>
            </p:custDataLst>
          </p:nvPr>
        </p:nvSpPr>
        <p:spPr>
          <a:xfrm flipH="1">
            <a:off x="7230327" y="1"/>
            <a:ext cx="4961673" cy="6857999"/>
          </a:xfrm>
          <a:custGeom>
            <a:avLst/>
            <a:gdLst>
              <a:gd name="connsiteX0" fmla="*/ 13037 w 4961673"/>
              <a:gd name="connsiteY0" fmla="*/ 0 h 6857999"/>
              <a:gd name="connsiteX1" fmla="*/ 1531645 w 4961673"/>
              <a:gd name="connsiteY1" fmla="*/ 0 h 6857999"/>
              <a:gd name="connsiteX2" fmla="*/ 4961673 w 4961673"/>
              <a:gd name="connsiteY2" fmla="*/ 3422495 h 6857999"/>
              <a:gd name="connsiteX3" fmla="*/ 1518608 w 4961673"/>
              <a:gd name="connsiteY3" fmla="*/ 6857999 h 6857999"/>
              <a:gd name="connsiteX4" fmla="*/ 0 w 4961673"/>
              <a:gd name="connsiteY4" fmla="*/ 6857999 h 6857999"/>
              <a:gd name="connsiteX5" fmla="*/ 3443005 w 4961673"/>
              <a:gd name="connsiteY5" fmla="*/ 342249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1673" h="6857999">
                <a:moveTo>
                  <a:pt x="13037" y="0"/>
                </a:moveTo>
                <a:lnTo>
                  <a:pt x="1531645" y="0"/>
                </a:lnTo>
                <a:lnTo>
                  <a:pt x="4961673" y="3422495"/>
                </a:lnTo>
                <a:lnTo>
                  <a:pt x="1518608" y="6857999"/>
                </a:lnTo>
                <a:lnTo>
                  <a:pt x="0" y="6857999"/>
                </a:lnTo>
                <a:lnTo>
                  <a:pt x="3443005" y="342249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20000"/>
                </a:schemeClr>
              </a:gs>
              <a:gs pos="73000">
                <a:schemeClr val="accent1">
                  <a:alpha val="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11"/>
            </p:custDataLst>
          </p:nvPr>
        </p:nvSpPr>
        <p:spPr>
          <a:xfrm>
            <a:off x="5872175" y="4594942"/>
            <a:ext cx="447650" cy="67872"/>
          </a:xfrm>
          <a:custGeom>
            <a:avLst/>
            <a:gdLst>
              <a:gd name="connsiteX0" fmla="*/ 413714 w 447650"/>
              <a:gd name="connsiteY0" fmla="*/ 0 h 67872"/>
              <a:gd name="connsiteX1" fmla="*/ 447650 w 447650"/>
              <a:gd name="connsiteY1" fmla="*/ 33936 h 67872"/>
              <a:gd name="connsiteX2" fmla="*/ 413714 w 447650"/>
              <a:gd name="connsiteY2" fmla="*/ 67872 h 67872"/>
              <a:gd name="connsiteX3" fmla="*/ 379778 w 447650"/>
              <a:gd name="connsiteY3" fmla="*/ 33936 h 67872"/>
              <a:gd name="connsiteX4" fmla="*/ 413714 w 447650"/>
              <a:gd name="connsiteY4" fmla="*/ 0 h 67872"/>
              <a:gd name="connsiteX5" fmla="*/ 287122 w 447650"/>
              <a:gd name="connsiteY5" fmla="*/ 0 h 67872"/>
              <a:gd name="connsiteX6" fmla="*/ 321058 w 447650"/>
              <a:gd name="connsiteY6" fmla="*/ 33936 h 67872"/>
              <a:gd name="connsiteX7" fmla="*/ 287122 w 447650"/>
              <a:gd name="connsiteY7" fmla="*/ 67872 h 67872"/>
              <a:gd name="connsiteX8" fmla="*/ 253186 w 447650"/>
              <a:gd name="connsiteY8" fmla="*/ 33936 h 67872"/>
              <a:gd name="connsiteX9" fmla="*/ 287122 w 447650"/>
              <a:gd name="connsiteY9" fmla="*/ 0 h 67872"/>
              <a:gd name="connsiteX10" fmla="*/ 160529 w 447650"/>
              <a:gd name="connsiteY10" fmla="*/ 0 h 67872"/>
              <a:gd name="connsiteX11" fmla="*/ 194465 w 447650"/>
              <a:gd name="connsiteY11" fmla="*/ 33936 h 67872"/>
              <a:gd name="connsiteX12" fmla="*/ 160529 w 447650"/>
              <a:gd name="connsiteY12" fmla="*/ 67872 h 67872"/>
              <a:gd name="connsiteX13" fmla="*/ 126593 w 447650"/>
              <a:gd name="connsiteY13" fmla="*/ 33936 h 67872"/>
              <a:gd name="connsiteX14" fmla="*/ 160529 w 447650"/>
              <a:gd name="connsiteY14" fmla="*/ 0 h 67872"/>
              <a:gd name="connsiteX15" fmla="*/ 33936 w 447650"/>
              <a:gd name="connsiteY15" fmla="*/ 0 h 67872"/>
              <a:gd name="connsiteX16" fmla="*/ 67872 w 447650"/>
              <a:gd name="connsiteY16" fmla="*/ 33936 h 67872"/>
              <a:gd name="connsiteX17" fmla="*/ 33936 w 447650"/>
              <a:gd name="connsiteY17" fmla="*/ 67872 h 67872"/>
              <a:gd name="connsiteX18" fmla="*/ 0 w 447650"/>
              <a:gd name="connsiteY18" fmla="*/ 33936 h 67872"/>
              <a:gd name="connsiteX19" fmla="*/ 33936 w 447650"/>
              <a:gd name="connsiteY19" fmla="*/ 0 h 6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7650" h="67872">
                <a:moveTo>
                  <a:pt x="413714" y="0"/>
                </a:moveTo>
                <a:cubicBezTo>
                  <a:pt x="432456" y="0"/>
                  <a:pt x="447650" y="15194"/>
                  <a:pt x="447650" y="33936"/>
                </a:cubicBezTo>
                <a:cubicBezTo>
                  <a:pt x="447650" y="52678"/>
                  <a:pt x="432456" y="67872"/>
                  <a:pt x="413714" y="67872"/>
                </a:cubicBezTo>
                <a:cubicBezTo>
                  <a:pt x="394972" y="67872"/>
                  <a:pt x="379778" y="52678"/>
                  <a:pt x="379778" y="33936"/>
                </a:cubicBezTo>
                <a:cubicBezTo>
                  <a:pt x="379778" y="15194"/>
                  <a:pt x="394972" y="0"/>
                  <a:pt x="413714" y="0"/>
                </a:cubicBezTo>
                <a:close/>
                <a:moveTo>
                  <a:pt x="287122" y="0"/>
                </a:moveTo>
                <a:cubicBezTo>
                  <a:pt x="305864" y="0"/>
                  <a:pt x="321058" y="15194"/>
                  <a:pt x="321058" y="33936"/>
                </a:cubicBezTo>
                <a:cubicBezTo>
                  <a:pt x="321058" y="52678"/>
                  <a:pt x="305864" y="67872"/>
                  <a:pt x="287122" y="67872"/>
                </a:cubicBezTo>
                <a:cubicBezTo>
                  <a:pt x="268380" y="67872"/>
                  <a:pt x="253186" y="52678"/>
                  <a:pt x="253186" y="33936"/>
                </a:cubicBezTo>
                <a:cubicBezTo>
                  <a:pt x="253186" y="15194"/>
                  <a:pt x="268380" y="0"/>
                  <a:pt x="287122" y="0"/>
                </a:cubicBezTo>
                <a:close/>
                <a:moveTo>
                  <a:pt x="160529" y="0"/>
                </a:moveTo>
                <a:cubicBezTo>
                  <a:pt x="179271" y="0"/>
                  <a:pt x="194465" y="15194"/>
                  <a:pt x="194465" y="33936"/>
                </a:cubicBezTo>
                <a:cubicBezTo>
                  <a:pt x="194465" y="52678"/>
                  <a:pt x="179271" y="67872"/>
                  <a:pt x="160529" y="67872"/>
                </a:cubicBezTo>
                <a:cubicBezTo>
                  <a:pt x="141787" y="67872"/>
                  <a:pt x="126593" y="52678"/>
                  <a:pt x="126593" y="33936"/>
                </a:cubicBezTo>
                <a:cubicBezTo>
                  <a:pt x="126593" y="15194"/>
                  <a:pt x="141787" y="0"/>
                  <a:pt x="160529" y="0"/>
                </a:cubicBezTo>
                <a:close/>
                <a:moveTo>
                  <a:pt x="33936" y="0"/>
                </a:moveTo>
                <a:cubicBezTo>
                  <a:pt x="52678" y="0"/>
                  <a:pt x="67872" y="15194"/>
                  <a:pt x="67872" y="33936"/>
                </a:cubicBezTo>
                <a:cubicBezTo>
                  <a:pt x="67872" y="52678"/>
                  <a:pt x="52678" y="67872"/>
                  <a:pt x="33936" y="67872"/>
                </a:cubicBezTo>
                <a:cubicBezTo>
                  <a:pt x="15194" y="67872"/>
                  <a:pt x="0" y="52678"/>
                  <a:pt x="0" y="33936"/>
                </a:cubicBezTo>
                <a:cubicBezTo>
                  <a:pt x="0" y="15194"/>
                  <a:pt x="15194" y="0"/>
                  <a:pt x="339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>
            <p:custDataLst>
              <p:tags r:id="rId12"/>
            </p:custDataLst>
          </p:nvPr>
        </p:nvCxnSpPr>
        <p:spPr>
          <a:xfrm flipH="1">
            <a:off x="3655150" y="4628878"/>
            <a:ext cx="144000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13"/>
            </p:custDataLst>
          </p:nvPr>
        </p:nvCxnSpPr>
        <p:spPr>
          <a:xfrm>
            <a:off x="7096850" y="4628878"/>
            <a:ext cx="144000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14"/>
            </p:custDataLst>
          </p:nvPr>
        </p:nvSpPr>
        <p:spPr>
          <a:xfrm>
            <a:off x="1526400" y="3041598"/>
            <a:ext cx="9144000" cy="1152000"/>
          </a:xfrm>
        </p:spPr>
        <p:txBody>
          <a:bodyPr wrap="square" anchor="t" anchorCtr="0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1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18"/>
            </p:custDataLst>
          </p:nvPr>
        </p:nvSpPr>
        <p:spPr>
          <a:xfrm>
            <a:off x="1524000" y="1592575"/>
            <a:ext cx="9144000" cy="1224000"/>
          </a:xfrm>
        </p:spPr>
        <p:txBody>
          <a:bodyPr wrap="none" anchor="b" anchorCtr="0">
            <a:normAutofit/>
          </a:bodyPr>
          <a:lstStyle>
            <a:lvl1pPr marL="0" indent="0" algn="ctr">
              <a:buNone/>
              <a:defRPr sz="7200" b="1">
                <a:gradFill>
                  <a:gsLst>
                    <a:gs pos="59628">
                      <a:schemeClr val="accent1">
                        <a:lumMod val="60000"/>
                        <a:lumOff val="40000"/>
                      </a:schemeClr>
                    </a:gs>
                    <a:gs pos="21000">
                      <a:schemeClr val="accent1">
                        <a:alpha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节编号"/>
          <p:cNvSpPr txBox="1">
            <a:spLocks noGrp="1"/>
          </p:cNvSpPr>
          <p:nvPr>
            <p:ph type="body" idx="4" hasCustomPrompt="1"/>
            <p:custDataLst>
              <p:tags r:id="rId2"/>
            </p:custDataLst>
          </p:nvPr>
        </p:nvSpPr>
        <p:spPr>
          <a:xfrm>
            <a:off x="1021079" y="2165350"/>
            <a:ext cx="8068945" cy="1018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7000" b="0" i="0" u="none" strike="noStrike" kern="1200" cap="none" spc="30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</a:defRPr>
            </a:lvl1pPr>
          </a:lstStyle>
          <a:p>
            <a:pPr lvl="0" algn="l"/>
            <a:r>
              <a:rPr dirty="0" err="1">
                <a:sym typeface="+mn-ea"/>
              </a:rPr>
              <a:t>节编号</a:t>
            </a:r>
            <a:endParaRPr dirty="0">
              <a:sym typeface="+mn-ea"/>
            </a:endParaRPr>
          </a:p>
        </p:txBody>
      </p:sp>
      <p:sp>
        <p:nvSpPr>
          <p:cNvPr id="9" name="标题"/>
          <p:cNvSpPr txBox="1">
            <a:spLocks noGrp="1"/>
          </p:cNvSpPr>
          <p:nvPr>
            <p:ph type="title" idx="3" hasCustomPrompt="1"/>
            <p:custDataLst>
              <p:tags r:id="rId3"/>
            </p:custDataLst>
          </p:nvPr>
        </p:nvSpPr>
        <p:spPr>
          <a:xfrm>
            <a:off x="1021080" y="3378835"/>
            <a:ext cx="8068945" cy="22421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5300" b="0" i="0" u="none" strike="noStrike" kern="1200" cap="none" spc="300" normalizeH="0" baseline="0" noProof="1" dirty="0" err="1"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latin typeface="+mj-ea"/>
                <a:ea typeface="+mj-ea"/>
                <a:cs typeface="MiSans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 flipV="1">
            <a:off x="11098318" y="2375536"/>
            <a:ext cx="541020" cy="541020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5"/>
            </p:custDataLst>
          </p:nvPr>
        </p:nvSpPr>
        <p:spPr>
          <a:xfrm rot="6300000">
            <a:off x="8804072" y="-1289760"/>
            <a:ext cx="2116227" cy="367694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333" h="5790">
                <a:moveTo>
                  <a:pt x="304" y="0"/>
                </a:moveTo>
                <a:cubicBezTo>
                  <a:pt x="1977" y="0"/>
                  <a:pt x="3333" y="1356"/>
                  <a:pt x="3333" y="3028"/>
                </a:cubicBezTo>
                <a:cubicBezTo>
                  <a:pt x="3333" y="4257"/>
                  <a:pt x="2601" y="5314"/>
                  <a:pt x="1551" y="5789"/>
                </a:cubicBezTo>
                <a:lnTo>
                  <a:pt x="1547" y="5790"/>
                </a:lnTo>
                <a:lnTo>
                  <a:pt x="0" y="15"/>
                </a:lnTo>
                <a:lnTo>
                  <a:pt x="33" y="12"/>
                </a:lnTo>
                <a:cubicBezTo>
                  <a:pt x="122" y="4"/>
                  <a:pt x="213" y="0"/>
                  <a:pt x="304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50000"/>
                </a:schemeClr>
              </a:gs>
              <a:gs pos="82000">
                <a:schemeClr val="accent2">
                  <a:alpha val="90000"/>
                </a:schemeClr>
              </a:gs>
              <a:gs pos="88000">
                <a:schemeClr val="accent1">
                  <a:alpha val="9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电脑萤幕&#10;&#10;中度可信度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3000">
                <a:schemeClr val="accent2">
                  <a:lumMod val="50000"/>
                  <a:alpha val="2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81038" y="2866022"/>
            <a:ext cx="10829924" cy="1212491"/>
          </a:xfrm>
        </p:spPr>
        <p:txBody>
          <a:bodyPr wrap="square" anchor="t">
            <a:noAutofit/>
          </a:bodyPr>
          <a:lstStyle>
            <a:lvl1pPr algn="ctr">
              <a:defRPr sz="400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681038" y="136525"/>
            <a:ext cx="10829924" cy="2458678"/>
          </a:xfrm>
        </p:spPr>
        <p:txBody>
          <a:bodyPr wrap="square" anchor="b">
            <a:noAutofit/>
          </a:bodyPr>
          <a:lstStyle>
            <a:lvl1pPr marL="0" indent="0" algn="ctr">
              <a:buNone/>
              <a:defRPr sz="4800" b="1">
                <a:solidFill>
                  <a:schemeClr val="lt1">
                    <a:lumMod val="100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5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6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7" Type="http://schemas.openxmlformats.org/officeDocument/2006/relationships/tags" Target="../tags/tag351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42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9" Type="http://schemas.openxmlformats.org/officeDocument/2006/relationships/theme" Target="../theme/theme3.xml"/><Relationship Id="rId18" Type="http://schemas.openxmlformats.org/officeDocument/2006/relationships/tags" Target="../tags/tag222.xml"/><Relationship Id="rId17" Type="http://schemas.openxmlformats.org/officeDocument/2006/relationships/tags" Target="../tags/tag221.xml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1" Type="http://schemas.openxmlformats.org/officeDocument/2006/relationships/theme" Target="../theme/theme4.xml"/><Relationship Id="rId10" Type="http://schemas.openxmlformats.org/officeDocument/2006/relationships/tags" Target="../tags/tag241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image" Target="../media/image6.png"/><Relationship Id="rId2" Type="http://schemas.openxmlformats.org/officeDocument/2006/relationships/tags" Target="../tags/tag275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image" Target="../media/image8.jpeg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2" Type="http://schemas.openxmlformats.org/officeDocument/2006/relationships/theme" Target="../theme/theme7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2" Type="http://schemas.openxmlformats.org/officeDocument/2006/relationships/theme" Target="../theme/theme8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0" Type="http://schemas.openxmlformats.org/officeDocument/2006/relationships/theme" Target="../theme/theme9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4800" y="1235075"/>
            <a:ext cx="10800000" cy="4891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516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bg2"/>
              </a:gs>
              <a:gs pos="90000">
                <a:schemeClr val="bg2">
                  <a:alpha val="9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任意多边形: 形状 8"/>
          <p:cNvSpPr/>
          <p:nvPr userDrawn="1">
            <p:custDataLst>
              <p:tags r:id="rId8"/>
            </p:custDataLst>
          </p:nvPr>
        </p:nvSpPr>
        <p:spPr>
          <a:xfrm flipH="1" flipV="1">
            <a:off x="11292840" y="0"/>
            <a:ext cx="899160" cy="775970"/>
          </a:xfrm>
          <a:custGeom>
            <a:avLst/>
            <a:gdLst>
              <a:gd name="connsiteX0" fmla="*/ 2155277 w 2155277"/>
              <a:gd name="connsiteY0" fmla="*/ 1860033 h 1860033"/>
              <a:gd name="connsiteX1" fmla="*/ 0 w 2155277"/>
              <a:gd name="connsiteY1" fmla="*/ 1860033 h 1860033"/>
              <a:gd name="connsiteX2" fmla="*/ 0 w 2155277"/>
              <a:gd name="connsiteY2" fmla="*/ 601238 h 1860033"/>
              <a:gd name="connsiteX3" fmla="*/ 20863 w 2155277"/>
              <a:gd name="connsiteY3" fmla="*/ 581252 h 1860033"/>
              <a:gd name="connsiteX4" fmla="*/ 638335 w 2155277"/>
              <a:gd name="connsiteY4" fmla="*/ 0 h 186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5277" h="1860033">
                <a:moveTo>
                  <a:pt x="2155277" y="1860033"/>
                </a:moveTo>
                <a:lnTo>
                  <a:pt x="0" y="1860033"/>
                </a:lnTo>
                <a:lnTo>
                  <a:pt x="0" y="601238"/>
                </a:lnTo>
                <a:lnTo>
                  <a:pt x="20863" y="581252"/>
                </a:lnTo>
                <a:cubicBezTo>
                  <a:pt x="226687" y="385217"/>
                  <a:pt x="432511" y="190896"/>
                  <a:pt x="638335" y="0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任意多边形: 形状 9"/>
          <p:cNvSpPr/>
          <p:nvPr userDrawn="1">
            <p:custDataLst>
              <p:tags r:id="rId9"/>
            </p:custDataLst>
          </p:nvPr>
        </p:nvSpPr>
        <p:spPr>
          <a:xfrm>
            <a:off x="11129645" y="1905"/>
            <a:ext cx="1066165" cy="960755"/>
          </a:xfrm>
          <a:custGeom>
            <a:avLst/>
            <a:gdLst>
              <a:gd name="connsiteX0" fmla="*/ 0 w 2700670"/>
              <a:gd name="connsiteY0" fmla="*/ 0 h 2434856"/>
              <a:gd name="connsiteX1" fmla="*/ 1988289 w 2700670"/>
              <a:gd name="connsiteY1" fmla="*/ 2434856 h 2434856"/>
              <a:gd name="connsiteX2" fmla="*/ 2700670 w 2700670"/>
              <a:gd name="connsiteY2" fmla="*/ 1754373 h 243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0670" h="2434856">
                <a:moveTo>
                  <a:pt x="0" y="0"/>
                </a:moveTo>
                <a:lnTo>
                  <a:pt x="1988289" y="2434856"/>
                </a:lnTo>
                <a:lnTo>
                  <a:pt x="2700670" y="1754373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cs typeface="MiSans Normal" panose="00000500000000000000" charset="-122"/>
              </a:defRPr>
            </a:lvl1pPr>
          </a:lstStyle>
          <a:p>
            <a:fld id="{24145FF3-A7B1-4CDC-8785-060D8591D5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cs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cs typeface="MiSans Normal" panose="00000500000000000000" charset="-122"/>
              </a:defRPr>
            </a:lvl1pPr>
          </a:lstStyle>
          <a:p>
            <a:fld id="{B68A7C1E-2A5F-40B7-A582-9DDDC61524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Char char="●"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R="0" lvl="1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har char="●"/>
              <a:tabLst>
                <a:tab pos="1609725" algn="l"/>
              </a:tabLst>
            </a:pPr>
            <a:r>
              <a:rPr lang="zh-CN" altLang="en-US" dirty="0"/>
              <a:t>二级</a:t>
            </a:r>
            <a:endParaRPr lang="zh-CN" altLang="en-US" dirty="0"/>
          </a:p>
          <a:p>
            <a:pPr marR="0" lvl="2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zh-CN" altLang="en-US" dirty="0"/>
              <a:t>三级</a:t>
            </a:r>
            <a:endParaRPr lang="zh-CN" altLang="en-US" dirty="0"/>
          </a:p>
          <a:p>
            <a:pPr marR="0" lvl="3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</a:pPr>
            <a:r>
              <a:rPr lang="zh-CN" altLang="en-US" dirty="0"/>
              <a:t>四级</a:t>
            </a:r>
            <a:endParaRPr lang="zh-CN" altLang="en-US" dirty="0"/>
          </a:p>
          <a:p>
            <a:pPr marR="0" lvl="4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KSO_TEMPLATE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1" i="0" u="none" strike="noStrike" kern="1200" cap="none" spc="300" normalizeH="0" baseline="0" dirty="0">
          <a:ln>
            <a:noFill/>
            <a:prstDash val="sysDot"/>
          </a:ln>
          <a:solidFill>
            <a:schemeClr val="accent1"/>
          </a:solidFill>
          <a:latin typeface="+mj-ea"/>
          <a:ea typeface="+mj-ea"/>
          <a:cs typeface="MiSans Normal" panose="00000500000000000000" charset="-122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dirty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MiSans Normal" panose="0000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>
          <a:solidFill>
            <a:schemeClr val="tx1"/>
          </a:solidFill>
          <a:uFillTx/>
          <a:latin typeface="+mn-ea"/>
          <a:ea typeface="+mn-ea"/>
          <a:cs typeface="MiSans Normal" panose="000005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>
          <a:solidFill>
            <a:schemeClr val="tx1"/>
          </a:solidFill>
          <a:uFillTx/>
          <a:latin typeface="+mn-ea"/>
          <a:ea typeface="+mn-ea"/>
          <a:cs typeface="MiSans Normal" panose="000005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dirty="0">
          <a:solidFill>
            <a:schemeClr val="tx1"/>
          </a:solidFill>
          <a:uFillTx/>
          <a:latin typeface="+mn-ea"/>
          <a:ea typeface="+mn-ea"/>
          <a:cs typeface="MiSans Normal" panose="000005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dirty="0">
          <a:solidFill>
            <a:schemeClr val="tx1"/>
          </a:solidFill>
          <a:uFillTx/>
          <a:latin typeface="+mn-ea"/>
          <a:ea typeface="+mn-ea"/>
          <a:cs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18000" contrast="36000"/>
          </a:blip>
          <a:srcRect t="21761"/>
          <a:stretch>
            <a:fillRect/>
          </a:stretch>
        </p:blipFill>
        <p:spPr>
          <a:xfrm>
            <a:off x="0" y="-635"/>
            <a:ext cx="12186285" cy="6858635"/>
          </a:xfrm>
          <a:prstGeom prst="rect">
            <a:avLst/>
          </a:prstGeom>
        </p:spPr>
      </p:pic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 lIns="0" tIns="0" rIns="0" bIns="0"/>
          <a:lstStyle>
            <a:lvl1pPr>
              <a:defRPr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 lIns="0" tIns="0" rIns="0" bIns="0"/>
          <a:lstStyle>
            <a:lvl1pPr algn="ctr">
              <a:defRPr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 lIns="0" tIns="0" rIns="0" bIns="0"/>
          <a:lstStyle>
            <a:lvl1pPr algn="r">
              <a:defRPr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0" tIns="0" rIns="0" bIns="0" rtlCol="0">
            <a:normAutofit/>
          </a:bodyPr>
          <a:lstStyle/>
          <a:p>
            <a:pPr marR="0" lvl="0">
              <a:buClrTx/>
              <a:buSzTx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R="0" lvl="1">
              <a:tabLst>
                <a:tab pos="1609725" algn="l"/>
              </a:tabLst>
            </a:pPr>
            <a:r>
              <a:rPr lang="zh-CN" altLang="en-US" dirty="0"/>
              <a:t>二级</a:t>
            </a:r>
            <a:endParaRPr lang="zh-CN" altLang="en-US" dirty="0"/>
          </a:p>
          <a:p>
            <a:pPr marR="0" lvl="2"/>
            <a:r>
              <a:rPr lang="zh-CN" altLang="en-US" dirty="0"/>
              <a:t>三级</a:t>
            </a:r>
            <a:endParaRPr lang="zh-CN" altLang="en-US" dirty="0"/>
          </a:p>
          <a:p>
            <a:pPr marR="0" lvl="3"/>
            <a:r>
              <a:rPr lang="zh-CN" altLang="en-US" dirty="0"/>
              <a:t>四级</a:t>
            </a:r>
            <a:endParaRPr lang="zh-CN" altLang="en-US" dirty="0"/>
          </a:p>
          <a:p>
            <a:pPr marR="0"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3200" b="1" i="0" u="none" strike="noStrike" kern="1200" cap="none" spc="300" normalizeH="0" baseline="0" dirty="0" smtClean="0">
          <a:ln>
            <a:noFill/>
          </a:ln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6060000" scaled="0"/>
          </a:gradFill>
          <a:uFillTx/>
          <a:latin typeface="+mj-ea"/>
          <a:ea typeface="+mj-ea"/>
          <a:cs typeface="微软雅黑" panose="020B0503020204020204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rgbClr val="FFFFFF"/>
          </a:solidFill>
          <a:uFillTx/>
          <a:latin typeface="+mn-ea"/>
          <a:ea typeface="+mn-ea"/>
          <a:cs typeface="微软雅黑" panose="020B0503020204020204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zh-CN" altLang="en-US" sz="1600" b="0" i="0" u="none" strike="noStrike" kern="1200" cap="none" spc="150" normalizeH="0" baseline="0" smtClean="0">
          <a:solidFill>
            <a:srgbClr val="FFFFFF"/>
          </a:solidFill>
          <a:uFillTx/>
          <a:latin typeface="+mn-ea"/>
          <a:ea typeface="+mn-ea"/>
          <a:cs typeface="微软雅黑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zh-CN" altLang="en-US" sz="1600" b="0" i="0" u="none" strike="noStrike" kern="1200" cap="none" spc="150" normalizeH="0" baseline="0" smtClean="0">
          <a:solidFill>
            <a:srgbClr val="FFFFFF"/>
          </a:solidFill>
          <a:uFillTx/>
          <a:latin typeface="+mn-ea"/>
          <a:ea typeface="+mn-ea"/>
          <a:cs typeface="微软雅黑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zh-CN" altLang="en-US" sz="1400" b="0" i="0" u="none" strike="noStrike" kern="1200" cap="none" spc="150" normalizeH="0" baseline="0" smtClean="0">
          <a:solidFill>
            <a:srgbClr val="FFFFFF"/>
          </a:solidFill>
          <a:uFillTx/>
          <a:latin typeface="+mn-ea"/>
          <a:ea typeface="+mn-ea"/>
          <a:cs typeface="微软雅黑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rgbClr val="FFFFFF"/>
          </a:solidFill>
          <a:uFillTx/>
          <a:latin typeface="+mn-ea"/>
          <a:ea typeface="+mn-ea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136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VCG21126369532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3000"/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30000"/>
          </a:blip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cs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cs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cs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rgbClr val="FFFFFF"/>
          </a:solidFill>
          <a:uFillTx/>
          <a:latin typeface="+mj-lt"/>
          <a:ea typeface="+mj-lt"/>
          <a:cs typeface="+mj-lt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zh-CN" altLang="en-US" sz="1800" b="0" i="0" u="none" strike="noStrike" kern="1200" cap="none" spc="150" normalizeH="0" baseline="0" noProof="1">
          <a:ln>
            <a:noFill/>
            <a:prstDash val="sysDot"/>
          </a:ln>
          <a:solidFill>
            <a:srgbClr val="FFFFFF"/>
          </a:solidFill>
          <a:uFillTx/>
          <a:latin typeface="+mn-lt"/>
          <a:ea typeface="+mn-lt"/>
          <a:cs typeface="MiSans Normal" panose="00000500000000000000" charset="-122"/>
          <a:sym typeface="+mn-ea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sz="1600" b="0" i="0" u="none" strike="noStrike" kern="1200" cap="none" spc="150" normalizeH="0" baseline="0" noProof="1">
          <a:solidFill>
            <a:srgbClr val="FFFFFF"/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sz="1600" b="0" i="0" u="none" strike="noStrike" kern="1200" cap="none" spc="150" normalizeH="0" baseline="0" noProof="1">
          <a:solidFill>
            <a:srgbClr val="FFFFFF"/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sz="1400" b="0" i="0" u="none" strike="noStrike" kern="1200" cap="none" spc="150" normalizeH="0" baseline="0" noProof="1">
          <a:solidFill>
            <a:srgbClr val="FFFFFF"/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sz="1400" b="0" i="0" u="none" strike="noStrike" kern="1200" cap="none" spc="150" normalizeH="0" baseline="0" noProof="1">
          <a:solidFill>
            <a:srgbClr val="FFFFFF"/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 flipV="1">
            <a:off x="7348406" y="2997200"/>
            <a:ext cx="4843594" cy="3860800"/>
          </a:xfrm>
          <a:prstGeom prst="rect">
            <a:avLst/>
          </a:prstGeom>
          <a:gradFill flip="none" rotWithShape="1">
            <a:gsLst>
              <a:gs pos="3600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>
            <a:off x="11065933" y="5731933"/>
            <a:ext cx="1126068" cy="1126067"/>
          </a:xfrm>
          <a:custGeom>
            <a:avLst/>
            <a:gdLst>
              <a:gd name="connsiteX0" fmla="*/ 1081313 w 1081313"/>
              <a:gd name="connsiteY0" fmla="*/ 0 h 1081313"/>
              <a:gd name="connsiteX1" fmla="*/ 1081313 w 1081313"/>
              <a:gd name="connsiteY1" fmla="*/ 1081313 h 1081313"/>
              <a:gd name="connsiteX2" fmla="*/ 0 w 1081313"/>
              <a:gd name="connsiteY2" fmla="*/ 1081313 h 108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313" h="1081313">
                <a:moveTo>
                  <a:pt x="1081313" y="0"/>
                </a:moveTo>
                <a:lnTo>
                  <a:pt x="1081313" y="1081313"/>
                </a:lnTo>
                <a:lnTo>
                  <a:pt x="0" y="1081313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 w="508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>
            <a:off x="10769600" y="5435600"/>
            <a:ext cx="1422401" cy="1422400"/>
          </a:xfrm>
          <a:custGeom>
            <a:avLst/>
            <a:gdLst>
              <a:gd name="connsiteX0" fmla="*/ 3367360 w 3368637"/>
              <a:gd name="connsiteY0" fmla="*/ 0 h 3368637"/>
              <a:gd name="connsiteX1" fmla="*/ 3368637 w 3368637"/>
              <a:gd name="connsiteY1" fmla="*/ 1277 h 3368637"/>
              <a:gd name="connsiteX2" fmla="*/ 3368637 w 3368637"/>
              <a:gd name="connsiteY2" fmla="*/ 1446091 h 3368637"/>
              <a:gd name="connsiteX3" fmla="*/ 3367360 w 3368637"/>
              <a:gd name="connsiteY3" fmla="*/ 1444814 h 3368637"/>
              <a:gd name="connsiteX4" fmla="*/ 1444814 w 3368637"/>
              <a:gd name="connsiteY4" fmla="*/ 3367360 h 3368637"/>
              <a:gd name="connsiteX5" fmla="*/ 1446091 w 3368637"/>
              <a:gd name="connsiteY5" fmla="*/ 3368637 h 3368637"/>
              <a:gd name="connsiteX6" fmla="*/ 1277 w 3368637"/>
              <a:gd name="connsiteY6" fmla="*/ 3368637 h 3368637"/>
              <a:gd name="connsiteX7" fmla="*/ 0 w 3368637"/>
              <a:gd name="connsiteY7" fmla="*/ 3367360 h 336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8637" h="3368637">
                <a:moveTo>
                  <a:pt x="3367360" y="0"/>
                </a:moveTo>
                <a:lnTo>
                  <a:pt x="3368637" y="1277"/>
                </a:lnTo>
                <a:lnTo>
                  <a:pt x="3368637" y="1446091"/>
                </a:lnTo>
                <a:lnTo>
                  <a:pt x="3367360" y="1444814"/>
                </a:lnTo>
                <a:lnTo>
                  <a:pt x="1444814" y="3367360"/>
                </a:lnTo>
                <a:lnTo>
                  <a:pt x="1446091" y="3368637"/>
                </a:lnTo>
                <a:lnTo>
                  <a:pt x="1277" y="3368637"/>
                </a:lnTo>
                <a:lnTo>
                  <a:pt x="0" y="33673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 w="508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4"/>
            <p:custDataLst>
              <p:tags r:id="rId1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cs typeface="MiSans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R="0" lvl="1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tabLst>
                <a:tab pos="1609725" algn="l"/>
              </a:tabLst>
            </a:pPr>
            <a:r>
              <a:rPr lang="zh-CN" altLang="en-US" dirty="0"/>
              <a:t>二级</a:t>
            </a:r>
            <a:endParaRPr lang="zh-CN" altLang="en-US" dirty="0"/>
          </a:p>
          <a:p>
            <a:pPr marR="0" lvl="2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</a:pPr>
            <a:r>
              <a:rPr lang="zh-CN" altLang="en-US" dirty="0"/>
              <a:t>三级</a:t>
            </a:r>
            <a:endParaRPr lang="zh-CN" altLang="en-US" dirty="0"/>
          </a:p>
          <a:p>
            <a:pPr marR="0" lvl="3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</a:pPr>
            <a:r>
              <a:rPr lang="zh-CN" altLang="en-US" dirty="0"/>
              <a:t>四级</a:t>
            </a:r>
            <a:endParaRPr lang="zh-CN" altLang="en-US" dirty="0"/>
          </a:p>
          <a:p>
            <a:pPr marR="0" lvl="4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</a:pP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+mj-ea"/>
          <a:ea typeface="+mj-ea"/>
          <a:cs typeface="MiSans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MiSans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zh-CN" alt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MiSans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zh-CN" alt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MiSans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zh-CN" alt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MiSans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MiSans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0.xml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tags" Target="../tags/tag446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7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tags" Target="../tags/tag44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tags" Target="../tags/tag45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64.xml"/><Relationship Id="rId8" Type="http://schemas.openxmlformats.org/officeDocument/2006/relationships/tags" Target="../tags/tag363.xml"/><Relationship Id="rId7" Type="http://schemas.openxmlformats.org/officeDocument/2006/relationships/tags" Target="../tags/tag362.xml"/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372.xml"/><Relationship Id="rId16" Type="http://schemas.openxmlformats.org/officeDocument/2006/relationships/tags" Target="../tags/tag371.xml"/><Relationship Id="rId15" Type="http://schemas.openxmlformats.org/officeDocument/2006/relationships/tags" Target="../tags/tag370.xml"/><Relationship Id="rId14" Type="http://schemas.openxmlformats.org/officeDocument/2006/relationships/tags" Target="../tags/tag369.xml"/><Relationship Id="rId13" Type="http://schemas.openxmlformats.org/officeDocument/2006/relationships/tags" Target="../tags/tag368.xml"/><Relationship Id="rId12" Type="http://schemas.openxmlformats.org/officeDocument/2006/relationships/tags" Target="../tags/tag367.xml"/><Relationship Id="rId11" Type="http://schemas.openxmlformats.org/officeDocument/2006/relationships/tags" Target="../tags/tag366.xml"/><Relationship Id="rId10" Type="http://schemas.openxmlformats.org/officeDocument/2006/relationships/tags" Target="../tags/tag365.xml"/><Relationship Id="rId1" Type="http://schemas.openxmlformats.org/officeDocument/2006/relationships/tags" Target="../tags/tag35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81.xml"/><Relationship Id="rId8" Type="http://schemas.openxmlformats.org/officeDocument/2006/relationships/tags" Target="../tags/tag380.xml"/><Relationship Id="rId7" Type="http://schemas.openxmlformats.org/officeDocument/2006/relationships/tags" Target="../tags/tag379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9" Type="http://schemas.openxmlformats.org/officeDocument/2006/relationships/slideLayout" Target="../slideLayouts/slideLayout23.xml"/><Relationship Id="rId18" Type="http://schemas.openxmlformats.org/officeDocument/2006/relationships/tags" Target="../tags/tag390.xml"/><Relationship Id="rId17" Type="http://schemas.openxmlformats.org/officeDocument/2006/relationships/tags" Target="../tags/tag389.xml"/><Relationship Id="rId16" Type="http://schemas.openxmlformats.org/officeDocument/2006/relationships/tags" Target="../tags/tag388.xml"/><Relationship Id="rId15" Type="http://schemas.openxmlformats.org/officeDocument/2006/relationships/tags" Target="../tags/tag387.xml"/><Relationship Id="rId14" Type="http://schemas.openxmlformats.org/officeDocument/2006/relationships/tags" Target="../tags/tag386.xml"/><Relationship Id="rId13" Type="http://schemas.openxmlformats.org/officeDocument/2006/relationships/tags" Target="../tags/tag385.xml"/><Relationship Id="rId12" Type="http://schemas.openxmlformats.org/officeDocument/2006/relationships/tags" Target="../tags/tag384.xml"/><Relationship Id="rId11" Type="http://schemas.openxmlformats.org/officeDocument/2006/relationships/tags" Target="../tags/tag383.xml"/><Relationship Id="rId10" Type="http://schemas.openxmlformats.org/officeDocument/2006/relationships/tags" Target="../tags/tag382.xml"/><Relationship Id="rId1" Type="http://schemas.openxmlformats.org/officeDocument/2006/relationships/tags" Target="../tags/tag37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99.xml"/><Relationship Id="rId8" Type="http://schemas.openxmlformats.org/officeDocument/2006/relationships/tags" Target="../tags/tag398.xml"/><Relationship Id="rId7" Type="http://schemas.openxmlformats.org/officeDocument/2006/relationships/tags" Target="../tags/tag397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9" Type="http://schemas.openxmlformats.org/officeDocument/2006/relationships/slideLayout" Target="../slideLayouts/slideLayout35.xml"/><Relationship Id="rId18" Type="http://schemas.openxmlformats.org/officeDocument/2006/relationships/tags" Target="../tags/tag408.xml"/><Relationship Id="rId17" Type="http://schemas.openxmlformats.org/officeDocument/2006/relationships/tags" Target="../tags/tag407.xml"/><Relationship Id="rId16" Type="http://schemas.openxmlformats.org/officeDocument/2006/relationships/tags" Target="../tags/tag406.xml"/><Relationship Id="rId15" Type="http://schemas.openxmlformats.org/officeDocument/2006/relationships/tags" Target="../tags/tag405.xml"/><Relationship Id="rId14" Type="http://schemas.openxmlformats.org/officeDocument/2006/relationships/tags" Target="../tags/tag404.xml"/><Relationship Id="rId13" Type="http://schemas.openxmlformats.org/officeDocument/2006/relationships/tags" Target="../tags/tag403.xml"/><Relationship Id="rId12" Type="http://schemas.openxmlformats.org/officeDocument/2006/relationships/tags" Target="../tags/tag402.xml"/><Relationship Id="rId11" Type="http://schemas.openxmlformats.org/officeDocument/2006/relationships/tags" Target="../tags/tag401.xml"/><Relationship Id="rId10" Type="http://schemas.openxmlformats.org/officeDocument/2006/relationships/tags" Target="../tags/tag400.xml"/><Relationship Id="rId1" Type="http://schemas.openxmlformats.org/officeDocument/2006/relationships/tags" Target="../tags/tag39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17.xml"/><Relationship Id="rId8" Type="http://schemas.openxmlformats.org/officeDocument/2006/relationships/tags" Target="../tags/tag416.xml"/><Relationship Id="rId7" Type="http://schemas.openxmlformats.org/officeDocument/2006/relationships/tags" Target="../tags/tag415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8" Type="http://schemas.openxmlformats.org/officeDocument/2006/relationships/slideLayout" Target="../slideLayouts/slideLayout36.xml"/><Relationship Id="rId17" Type="http://schemas.openxmlformats.org/officeDocument/2006/relationships/tags" Target="../tags/tag425.xml"/><Relationship Id="rId16" Type="http://schemas.openxmlformats.org/officeDocument/2006/relationships/tags" Target="../tags/tag424.xml"/><Relationship Id="rId15" Type="http://schemas.openxmlformats.org/officeDocument/2006/relationships/tags" Target="../tags/tag423.xml"/><Relationship Id="rId14" Type="http://schemas.openxmlformats.org/officeDocument/2006/relationships/tags" Target="../tags/tag422.xml"/><Relationship Id="rId13" Type="http://schemas.openxmlformats.org/officeDocument/2006/relationships/tags" Target="../tags/tag421.xml"/><Relationship Id="rId12" Type="http://schemas.openxmlformats.org/officeDocument/2006/relationships/tags" Target="../tags/tag420.xml"/><Relationship Id="rId11" Type="http://schemas.openxmlformats.org/officeDocument/2006/relationships/tags" Target="../tags/tag419.xml"/><Relationship Id="rId10" Type="http://schemas.openxmlformats.org/officeDocument/2006/relationships/tags" Target="../tags/tag418.xml"/><Relationship Id="rId1" Type="http://schemas.openxmlformats.org/officeDocument/2006/relationships/tags" Target="../tags/tag40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34.xml"/><Relationship Id="rId8" Type="http://schemas.openxmlformats.org/officeDocument/2006/relationships/tags" Target="../tags/tag433.xml"/><Relationship Id="rId7" Type="http://schemas.openxmlformats.org/officeDocument/2006/relationships/tags" Target="../tags/tag432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2" Type="http://schemas.openxmlformats.org/officeDocument/2006/relationships/slideLayout" Target="../slideLayouts/slideLayout36.xml"/><Relationship Id="rId11" Type="http://schemas.openxmlformats.org/officeDocument/2006/relationships/tags" Target="../tags/tag436.xml"/><Relationship Id="rId10" Type="http://schemas.openxmlformats.org/officeDocument/2006/relationships/tags" Target="../tags/tag435.xml"/><Relationship Id="rId1" Type="http://schemas.openxmlformats.org/officeDocument/2006/relationships/tags" Target="../tags/tag42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7.xml"/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tags" Target="../tags/tag43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8.xml"/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" Type="http://schemas.openxmlformats.org/officeDocument/2006/relationships/tags" Target="../tags/tag4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2025/03/04</a:t>
            </a:r>
            <a:endParaRPr lang="en-US" altLang="en-US"/>
          </a:p>
        </p:txBody>
      </p:sp>
      <p:sp>
        <p:nvSpPr>
          <p:cNvPr id="6" name="标题 5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化学镀镍层的钎焊性影响因素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汇报人：程海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89635" y="1429385"/>
            <a:ext cx="10696575" cy="372872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4000"/>
              </a:lnSpc>
              <a:spcBef>
                <a:spcPct val="0"/>
              </a:spcBef>
              <a:buNone/>
              <a:defRPr sz="4800" b="0" u="none" strike="noStrike" kern="1200" cap="none" spc="300" normalizeH="0" baseline="0">
                <a:solidFill>
                  <a:schemeClr val="bg1"/>
                </a:solidFill>
                <a:uFillTx/>
                <a:latin typeface="Microsoft YaHei UI" panose="020B0503020204020204" charset="-122"/>
                <a:ea typeface="Microsoft YaHei UI" panose="020B0503020204020204" charset="-122"/>
                <a:cs typeface="+mj-cs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</a:rPr>
              <a:t>槽液老化的影响</a:t>
            </a:r>
            <a:r>
              <a:rPr lang="en-US" altLang="zh-CN">
                <a:solidFill>
                  <a:schemeClr val="tx1"/>
                </a:solidFill>
              </a:rPr>
              <a:t>-</a:t>
            </a:r>
            <a:r>
              <a:rPr lang="zh-CN" altLang="en-US">
                <a:solidFill>
                  <a:schemeClr val="tx1"/>
                </a:solidFill>
              </a:rPr>
              <a:t>后周期镀速下降，磷含量上升，导致焊接下降，需提高参数。杂质含量升高（例如锌）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524000" y="582290"/>
            <a:ext cx="9144000" cy="1224000"/>
          </a:xfrm>
        </p:spPr>
        <p:txBody>
          <a:bodyPr>
            <a:normAutofit lnSpcReduction="10000"/>
          </a:bodyPr>
          <a:lstStyle/>
          <a:p>
            <a:r>
              <a:rPr lang="en-US" altLang="zh-CN"/>
              <a:t>04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15"/>
            <p:custDataLst>
              <p:tags r:id="rId1"/>
            </p:custDataLst>
          </p:nvPr>
        </p:nvSpPr>
        <p:spPr/>
        <p:txBody>
          <a:bodyPr>
            <a:normAutofit fontScale="80000"/>
          </a:bodyPr>
          <a:lstStyle/>
          <a:p>
            <a:r>
              <a:rPr lang="zh-CN" altLang="en-US"/>
              <a:t>05</a:t>
            </a:r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存放环境的影响-潮湿，高温，酸雾等等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/>
        <p:txBody>
          <a:bodyPr>
            <a:normAutofit fontScale="97500" lnSpcReduction="10000"/>
          </a:bodyPr>
          <a:lstStyle/>
          <a:p>
            <a:r>
              <a:rPr lang="zh-CN" altLang="en-US"/>
              <a:t>06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钝化液的影响-</a:t>
            </a:r>
            <a:r>
              <a:rPr lang="en-US" altLang="zh-CN"/>
              <a:t>--</a:t>
            </a:r>
            <a:r>
              <a:rPr lang="zh-CN" altLang="en-US"/>
              <a:t>一定不能有六价铬，可加脱水剂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1038" y="2866022"/>
            <a:ext cx="10829924" cy="1212491"/>
          </a:xfrm>
        </p:spPr>
        <p:txBody>
          <a:bodyPr wrap="square">
            <a:noAutofit/>
          </a:bodyPr>
          <a:lstStyle/>
          <a:p>
            <a:r>
              <a:rPr lang="zh-CN" altLang="en-US" dirty="0"/>
              <a:t>表面清洁度的影响-水印脏污（加氨水中和）</a:t>
            </a:r>
            <a:endParaRPr lang="zh-CN" altLang="en-US" dirty="0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81038" y="136525"/>
            <a:ext cx="10829924" cy="2458678"/>
          </a:xfrm>
        </p:spPr>
        <p:txBody>
          <a:bodyPr wrap="square">
            <a:noAutofit/>
          </a:bodyPr>
          <a:lstStyle/>
          <a:p>
            <a:r>
              <a:rPr lang="zh-CN" altLang="en-US" dirty="0"/>
              <a:t>07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影响因素汇总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3597275" y="1817370"/>
            <a:ext cx="7375525" cy="4024630"/>
            <a:chOff x="5665" y="2862"/>
            <a:chExt cx="11615" cy="6338"/>
          </a:xfrm>
        </p:grpSpPr>
        <p:sp>
          <p:nvSpPr>
            <p:cNvPr id="5" name="文本框 4"/>
            <p:cNvSpPr txBox="1"/>
            <p:nvPr>
              <p:custDataLst>
                <p:tags r:id="rId2"/>
              </p:custDataLst>
            </p:nvPr>
          </p:nvSpPr>
          <p:spPr>
            <a:xfrm>
              <a:off x="5665" y="28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01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7620" y="29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8040" y="29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磷含量的影响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1835" y="28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02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13790" y="29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14210" y="29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镀层厚度的影响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5665" y="52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03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7620" y="53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8040" y="53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焊料的影响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11835" y="52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04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2"/>
              </p:custDataLst>
            </p:nvPr>
          </p:nvSpPr>
          <p:spPr>
            <a:xfrm>
              <a:off x="13790" y="53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13"/>
              </p:custDataLst>
            </p:nvPr>
          </p:nvSpPr>
          <p:spPr>
            <a:xfrm>
              <a:off x="14210" y="53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镀液体系的影响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4"/>
              </p:custDataLst>
            </p:nvPr>
          </p:nvSpPr>
          <p:spPr>
            <a:xfrm>
              <a:off x="5665" y="76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05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5"/>
              </p:custDataLst>
            </p:nvPr>
          </p:nvSpPr>
          <p:spPr>
            <a:xfrm>
              <a:off x="7620" y="77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>
              <p:custDataLst>
                <p:tags r:id="rId16"/>
              </p:custDataLst>
            </p:nvPr>
          </p:nvSpPr>
          <p:spPr>
            <a:xfrm>
              <a:off x="8040" y="77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施镀条件的影响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影响因素汇总</a:t>
            </a:r>
            <a:endParaRPr lang="zh-CN" altLang="en-US"/>
          </a:p>
        </p:txBody>
      </p:sp>
      <p:grpSp>
        <p:nvGrpSpPr>
          <p:cNvPr id="19" name="组合 18"/>
          <p:cNvGrpSpPr/>
          <p:nvPr>
            <p:custDataLst>
              <p:tags r:id="rId2"/>
            </p:custDataLst>
          </p:nvPr>
        </p:nvGrpSpPr>
        <p:grpSpPr>
          <a:xfrm>
            <a:off x="3597275" y="1817370"/>
            <a:ext cx="7375525" cy="4024630"/>
            <a:chOff x="5665" y="2862"/>
            <a:chExt cx="11615" cy="6338"/>
          </a:xfrm>
        </p:grpSpPr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5665" y="28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06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7620" y="29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8040" y="29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金属添加剂的影响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11835" y="28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07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7"/>
              </p:custDataLst>
            </p:nvPr>
          </p:nvSpPr>
          <p:spPr>
            <a:xfrm>
              <a:off x="13790" y="29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14210" y="29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后处理温度的影响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5665" y="52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08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0"/>
              </p:custDataLst>
            </p:nvPr>
          </p:nvSpPr>
          <p:spPr>
            <a:xfrm>
              <a:off x="7620" y="53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8040" y="53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镀液老化的影响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11835" y="52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09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3"/>
              </p:custDataLst>
            </p:nvPr>
          </p:nvSpPr>
          <p:spPr>
            <a:xfrm>
              <a:off x="13790" y="53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4210" y="53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存放时间和环境的影响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5"/>
              </p:custDataLst>
            </p:nvPr>
          </p:nvSpPr>
          <p:spPr>
            <a:xfrm>
              <a:off x="5665" y="76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10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6"/>
              </p:custDataLst>
            </p:nvPr>
          </p:nvSpPr>
          <p:spPr>
            <a:xfrm>
              <a:off x="7620" y="77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>
              <p:custDataLst>
                <p:tags r:id="rId17"/>
              </p:custDataLst>
            </p:nvPr>
          </p:nvSpPr>
          <p:spPr>
            <a:xfrm>
              <a:off x="8040" y="77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钝化液的影响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影响因素汇总</a:t>
            </a:r>
            <a:endParaRPr lang="zh-CN" altLang="en-US"/>
          </a:p>
        </p:txBody>
      </p:sp>
      <p:grpSp>
        <p:nvGrpSpPr>
          <p:cNvPr id="19" name="组合 18"/>
          <p:cNvGrpSpPr/>
          <p:nvPr>
            <p:custDataLst>
              <p:tags r:id="rId2"/>
            </p:custDataLst>
          </p:nvPr>
        </p:nvGrpSpPr>
        <p:grpSpPr>
          <a:xfrm>
            <a:off x="3597275" y="1817370"/>
            <a:ext cx="7375525" cy="4024630"/>
            <a:chOff x="5665" y="2862"/>
            <a:chExt cx="11615" cy="6338"/>
          </a:xfrm>
        </p:grpSpPr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5665" y="28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11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7620" y="29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8040" y="29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工件表面清洁度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11835" y="28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12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7"/>
              </p:custDataLst>
            </p:nvPr>
          </p:nvSpPr>
          <p:spPr>
            <a:xfrm>
              <a:off x="13790" y="29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14210" y="29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热处理的影响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5665" y="52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13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0"/>
              </p:custDataLst>
            </p:nvPr>
          </p:nvSpPr>
          <p:spPr>
            <a:xfrm>
              <a:off x="7620" y="53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8040" y="53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基材的热膨胀系数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11835" y="52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14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3"/>
              </p:custDataLst>
            </p:nvPr>
          </p:nvSpPr>
          <p:spPr>
            <a:xfrm>
              <a:off x="13790" y="53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4210" y="53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焊接工艺参数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5"/>
              </p:custDataLst>
            </p:nvPr>
          </p:nvSpPr>
          <p:spPr>
            <a:xfrm>
              <a:off x="5665" y="76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15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6"/>
              </p:custDataLst>
            </p:nvPr>
          </p:nvSpPr>
          <p:spPr>
            <a:xfrm>
              <a:off x="7620" y="77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>
              <p:custDataLst>
                <p:tags r:id="rId17"/>
              </p:custDataLst>
            </p:nvPr>
          </p:nvSpPr>
          <p:spPr>
            <a:xfrm>
              <a:off x="8040" y="77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焊接环境的因素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92096" y="1155701"/>
            <a:ext cx="2260598" cy="76199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buNone/>
              <a:defRPr sz="4400" b="1" u="none" strike="noStrike" kern="1200" cap="none" spc="300" normalizeH="0" baseline="0">
                <a:solidFill>
                  <a:schemeClr val="tx2"/>
                </a:solidFill>
                <a:uFillTx/>
                <a:latin typeface="Microsoft YaHei UI" panose="020B0503020204020204" charset="-122"/>
                <a:ea typeface="Microsoft YaHei UI" panose="020B0503020204020204" charset="-122"/>
                <a:cs typeface="+mj-cs"/>
              </a:defRPr>
            </a:lvl1pPr>
          </a:lstStyle>
          <a:p>
            <a:r>
              <a:rPr lang="zh-CN" altLang="en-US">
                <a:sym typeface="+mn-ea"/>
              </a:rPr>
              <a:t>电镀加工过程要注意的几点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483225" y="1064629"/>
            <a:ext cx="1098667" cy="708101"/>
          </a:xfrm>
          <a:prstGeom prst="rect">
            <a:avLst/>
          </a:prstGeom>
          <a:noFill/>
        </p:spPr>
        <p:txBody>
          <a:bodyPr wrap="none" rtlCol="0">
            <a:normAutofit fontScale="97500" lnSpcReduction="20000"/>
          </a:bodyPr>
          <a:p>
            <a:pPr algn="ctr"/>
            <a:r>
              <a:rPr lang="en-US" altLang="zh-CN" sz="4000" b="1" dirty="0">
                <a:gradFill flip="none" rotWithShape="1">
                  <a:gsLst>
                    <a:gs pos="36000">
                      <a:schemeClr val="accent1"/>
                    </a:gs>
                    <a:gs pos="100000">
                      <a:schemeClr val="accent4"/>
                    </a:gs>
                  </a:gsLst>
                  <a:lin ang="13500000" scaled="1"/>
                  <a:tileRect/>
                </a:gradFill>
                <a:latin typeface="+mn-ea"/>
              </a:rPr>
              <a:t>01. </a:t>
            </a:r>
            <a:endParaRPr lang="en-US" altLang="zh-CN" sz="4000" b="1" dirty="0">
              <a:gradFill flip="none" rotWithShape="1">
                <a:gsLst>
                  <a:gs pos="36000">
                    <a:schemeClr val="accent1"/>
                  </a:gs>
                  <a:gs pos="100000">
                    <a:schemeClr val="accent4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140117" y="1200534"/>
            <a:ext cx="429369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200" b="1" dirty="0">
                <a:solidFill>
                  <a:schemeClr val="tx1"/>
                </a:solidFill>
                <a:latin typeface="+mn-ea"/>
              </a:rPr>
              <a:t>磷含量的影响</a:t>
            </a:r>
            <a:endParaRPr lang="zh-CN" altLang="en-US" sz="2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5634371" y="1907999"/>
            <a:ext cx="569846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483225" y="2148055"/>
            <a:ext cx="1098667" cy="708101"/>
          </a:xfrm>
          <a:prstGeom prst="rect">
            <a:avLst/>
          </a:prstGeom>
          <a:noFill/>
        </p:spPr>
        <p:txBody>
          <a:bodyPr wrap="none" rtlCol="0">
            <a:normAutofit fontScale="97500" lnSpcReduction="20000"/>
          </a:bodyPr>
          <a:p>
            <a:pPr algn="ctr"/>
            <a:r>
              <a:rPr lang="en-US" altLang="zh-CN" sz="4000" b="1" dirty="0">
                <a:gradFill flip="none" rotWithShape="1">
                  <a:gsLst>
                    <a:gs pos="36000">
                      <a:schemeClr val="accent1"/>
                    </a:gs>
                    <a:gs pos="100000">
                      <a:schemeClr val="accent4"/>
                    </a:gs>
                  </a:gsLst>
                  <a:lin ang="13500000" scaled="1"/>
                  <a:tileRect/>
                </a:gradFill>
                <a:latin typeface="+mn-ea"/>
              </a:rPr>
              <a:t>02. </a:t>
            </a:r>
            <a:endParaRPr lang="en-US" altLang="zh-CN" sz="4000" b="1" dirty="0">
              <a:gradFill flip="none" rotWithShape="1">
                <a:gsLst>
                  <a:gs pos="36000">
                    <a:schemeClr val="accent1"/>
                  </a:gs>
                  <a:gs pos="100000">
                    <a:schemeClr val="accent4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140117" y="2261732"/>
            <a:ext cx="429369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200" b="1" dirty="0">
                <a:solidFill>
                  <a:schemeClr val="tx1"/>
                </a:solidFill>
                <a:latin typeface="+mn-ea"/>
              </a:rPr>
              <a:t>镀层厚度的影响</a:t>
            </a:r>
            <a:endParaRPr lang="zh-CN" altLang="en-US" sz="2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>
            <a:off x="5634371" y="2969198"/>
            <a:ext cx="569846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5483225" y="3209253"/>
            <a:ext cx="1098667" cy="708101"/>
          </a:xfrm>
          <a:prstGeom prst="rect">
            <a:avLst/>
          </a:prstGeom>
          <a:noFill/>
        </p:spPr>
        <p:txBody>
          <a:bodyPr wrap="none" rtlCol="0">
            <a:normAutofit fontScale="97500" lnSpcReduction="20000"/>
          </a:bodyPr>
          <a:p>
            <a:pPr algn="ctr"/>
            <a:r>
              <a:rPr lang="en-US" altLang="zh-CN" sz="4000" b="1" dirty="0">
                <a:gradFill flip="none" rotWithShape="1">
                  <a:gsLst>
                    <a:gs pos="36000">
                      <a:schemeClr val="accent1"/>
                    </a:gs>
                    <a:gs pos="100000">
                      <a:schemeClr val="accent4"/>
                    </a:gs>
                  </a:gsLst>
                  <a:lin ang="13500000" scaled="1"/>
                  <a:tileRect/>
                </a:gradFill>
                <a:latin typeface="+mn-ea"/>
              </a:rPr>
              <a:t>03. </a:t>
            </a:r>
            <a:endParaRPr lang="en-US" altLang="zh-CN" sz="4000" b="1" dirty="0">
              <a:gradFill flip="none" rotWithShape="1">
                <a:gsLst>
                  <a:gs pos="36000">
                    <a:schemeClr val="accent1"/>
                  </a:gs>
                  <a:gs pos="100000">
                    <a:schemeClr val="accent4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7140117" y="3300703"/>
            <a:ext cx="429369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200" b="1" dirty="0">
                <a:solidFill>
                  <a:schemeClr val="tx1"/>
                </a:solidFill>
                <a:latin typeface="+mn-ea"/>
              </a:rPr>
              <a:t>后处理温度的影响</a:t>
            </a:r>
            <a:endParaRPr lang="zh-CN" altLang="en-US" sz="2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10"/>
            </p:custDataLst>
          </p:nvPr>
        </p:nvCxnSpPr>
        <p:spPr>
          <a:xfrm>
            <a:off x="5634371" y="4008169"/>
            <a:ext cx="569846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5483225" y="4248224"/>
            <a:ext cx="1098667" cy="708101"/>
          </a:xfrm>
          <a:prstGeom prst="rect">
            <a:avLst/>
          </a:prstGeom>
          <a:noFill/>
        </p:spPr>
        <p:txBody>
          <a:bodyPr wrap="none" rtlCol="0">
            <a:normAutofit fontScale="97500" lnSpcReduction="20000"/>
          </a:bodyPr>
          <a:p>
            <a:pPr algn="ctr"/>
            <a:r>
              <a:rPr lang="en-US" altLang="zh-CN" sz="4000" b="1" dirty="0">
                <a:gradFill flip="none" rotWithShape="1">
                  <a:gsLst>
                    <a:gs pos="36000">
                      <a:schemeClr val="accent1"/>
                    </a:gs>
                    <a:gs pos="100000">
                      <a:schemeClr val="accent4"/>
                    </a:gs>
                  </a:gsLst>
                  <a:lin ang="13500000" scaled="1"/>
                  <a:tileRect/>
                </a:gradFill>
                <a:latin typeface="+mn-ea"/>
              </a:rPr>
              <a:t>04. </a:t>
            </a:r>
            <a:endParaRPr lang="en-US" altLang="zh-CN" sz="4000" b="1" dirty="0">
              <a:gradFill flip="none" rotWithShape="1">
                <a:gsLst>
                  <a:gs pos="36000">
                    <a:schemeClr val="accent1"/>
                  </a:gs>
                  <a:gs pos="100000">
                    <a:schemeClr val="accent4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7140117" y="4318082"/>
            <a:ext cx="429369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200" b="1" dirty="0">
                <a:solidFill>
                  <a:schemeClr val="tx1"/>
                </a:solidFill>
                <a:latin typeface="+mn-ea"/>
              </a:rPr>
              <a:t>槽液老化的影响</a:t>
            </a:r>
            <a:endParaRPr lang="zh-CN" altLang="en-US" sz="2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13"/>
            </p:custDataLst>
          </p:nvPr>
        </p:nvCxnSpPr>
        <p:spPr>
          <a:xfrm>
            <a:off x="5634371" y="5024912"/>
            <a:ext cx="569846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5483225" y="5264968"/>
            <a:ext cx="1098667" cy="706830"/>
          </a:xfrm>
          <a:prstGeom prst="rect">
            <a:avLst/>
          </a:prstGeom>
          <a:noFill/>
        </p:spPr>
        <p:txBody>
          <a:bodyPr wrap="none" rtlCol="0">
            <a:normAutofit fontScale="97500" lnSpcReduction="20000"/>
          </a:bodyPr>
          <a:p>
            <a:pPr algn="ctr"/>
            <a:r>
              <a:rPr lang="en-US" altLang="zh-CN" sz="4000" b="1" dirty="0">
                <a:gradFill flip="none" rotWithShape="1">
                  <a:gsLst>
                    <a:gs pos="36000">
                      <a:schemeClr val="accent1"/>
                    </a:gs>
                    <a:gs pos="100000">
                      <a:schemeClr val="accent4"/>
                    </a:gs>
                  </a:gsLst>
                  <a:lin ang="13500000" scaled="1"/>
                  <a:tileRect/>
                </a:gradFill>
                <a:latin typeface="+mn-ea"/>
              </a:rPr>
              <a:t>05. </a:t>
            </a:r>
            <a:endParaRPr lang="en-US" altLang="zh-CN" sz="4000" b="1" dirty="0">
              <a:gradFill flip="none" rotWithShape="1">
                <a:gsLst>
                  <a:gs pos="36000">
                    <a:schemeClr val="accent1"/>
                  </a:gs>
                  <a:gs pos="100000">
                    <a:schemeClr val="accent4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5"/>
            </p:custDataLst>
          </p:nvPr>
        </p:nvSpPr>
        <p:spPr>
          <a:xfrm>
            <a:off x="7140117" y="5334825"/>
            <a:ext cx="429369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200" b="1" dirty="0">
                <a:solidFill>
                  <a:schemeClr val="tx1"/>
                </a:solidFill>
                <a:latin typeface="+mn-ea"/>
              </a:rPr>
              <a:t>存放环境的影响</a:t>
            </a:r>
            <a:endParaRPr lang="zh-CN" altLang="en-US" sz="2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16"/>
            </p:custDataLst>
          </p:nvPr>
        </p:nvCxnSpPr>
        <p:spPr>
          <a:xfrm>
            <a:off x="5634371" y="6041656"/>
            <a:ext cx="569846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92096" y="1155701"/>
            <a:ext cx="2260598" cy="76199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buNone/>
              <a:defRPr sz="4400" b="1" u="none" strike="noStrike" kern="1200" cap="none" spc="300" normalizeH="0" baseline="0">
                <a:solidFill>
                  <a:schemeClr val="tx2"/>
                </a:solidFill>
                <a:uFillTx/>
                <a:latin typeface="Microsoft YaHei UI" panose="020B0503020204020204" charset="-122"/>
                <a:ea typeface="Microsoft YaHei UI" panose="020B0503020204020204" charset="-122"/>
                <a:cs typeface="+mj-cs"/>
              </a:defRPr>
            </a:lvl1pPr>
          </a:lstStyle>
          <a:p>
            <a:r>
              <a:rPr lang="zh-CN" altLang="en-US">
                <a:sym typeface="+mn-ea"/>
              </a:rPr>
              <a:t>电镀加工过程要注意的几点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483225" y="1064629"/>
            <a:ext cx="1098667" cy="708101"/>
          </a:xfrm>
          <a:prstGeom prst="rect">
            <a:avLst/>
          </a:prstGeom>
          <a:noFill/>
        </p:spPr>
        <p:txBody>
          <a:bodyPr wrap="none" rtlCol="0">
            <a:normAutofit fontScale="97500" lnSpcReduction="20000"/>
          </a:bodyPr>
          <a:p>
            <a:pPr algn="ctr"/>
            <a:r>
              <a:rPr lang="en-US" altLang="zh-CN" sz="4000" b="1" dirty="0">
                <a:gradFill flip="none" rotWithShape="1">
                  <a:gsLst>
                    <a:gs pos="36000">
                      <a:schemeClr val="accent1"/>
                    </a:gs>
                    <a:gs pos="100000">
                      <a:schemeClr val="accent4"/>
                    </a:gs>
                  </a:gsLst>
                  <a:lin ang="13500000" scaled="1"/>
                  <a:tileRect/>
                </a:gradFill>
                <a:latin typeface="+mn-ea"/>
              </a:rPr>
              <a:t>06. </a:t>
            </a:r>
            <a:endParaRPr lang="en-US" altLang="zh-CN" sz="4000" b="1" dirty="0">
              <a:gradFill flip="none" rotWithShape="1">
                <a:gsLst>
                  <a:gs pos="36000">
                    <a:schemeClr val="accent1"/>
                  </a:gs>
                  <a:gs pos="100000">
                    <a:schemeClr val="accent4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140117" y="1200534"/>
            <a:ext cx="429369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200" b="1" dirty="0">
                <a:solidFill>
                  <a:schemeClr val="tx1"/>
                </a:solidFill>
                <a:latin typeface="+mn-ea"/>
              </a:rPr>
              <a:t>钝化液的影响</a:t>
            </a:r>
            <a:endParaRPr lang="zh-CN" altLang="en-US" sz="2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5634371" y="1907999"/>
            <a:ext cx="569846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483225" y="2148055"/>
            <a:ext cx="1098667" cy="708101"/>
          </a:xfrm>
          <a:prstGeom prst="rect">
            <a:avLst/>
          </a:prstGeom>
          <a:noFill/>
        </p:spPr>
        <p:txBody>
          <a:bodyPr wrap="none" rtlCol="0">
            <a:normAutofit fontScale="97500" lnSpcReduction="20000"/>
          </a:bodyPr>
          <a:p>
            <a:pPr algn="ctr"/>
            <a:r>
              <a:rPr lang="en-US" altLang="zh-CN" sz="4000" b="1" dirty="0">
                <a:gradFill flip="none" rotWithShape="1">
                  <a:gsLst>
                    <a:gs pos="36000">
                      <a:schemeClr val="accent1"/>
                    </a:gs>
                    <a:gs pos="100000">
                      <a:schemeClr val="accent4"/>
                    </a:gs>
                  </a:gsLst>
                  <a:lin ang="13500000" scaled="1"/>
                  <a:tileRect/>
                </a:gradFill>
                <a:latin typeface="+mn-ea"/>
              </a:rPr>
              <a:t>07. </a:t>
            </a:r>
            <a:endParaRPr lang="en-US" altLang="zh-CN" sz="4000" b="1" dirty="0">
              <a:gradFill flip="none" rotWithShape="1">
                <a:gsLst>
                  <a:gs pos="36000">
                    <a:schemeClr val="accent1"/>
                  </a:gs>
                  <a:gs pos="100000">
                    <a:schemeClr val="accent4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140117" y="2261732"/>
            <a:ext cx="429369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200" b="1" dirty="0">
                <a:solidFill>
                  <a:schemeClr val="tx1"/>
                </a:solidFill>
                <a:latin typeface="+mn-ea"/>
              </a:rPr>
              <a:t>表面清洁度的影响</a:t>
            </a:r>
            <a:endParaRPr lang="zh-CN" altLang="en-US" sz="2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>
            <a:off x="5634371" y="2969198"/>
            <a:ext cx="569846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8"/>
            </p:custDataLst>
          </p:nvPr>
        </p:nvCxnSpPr>
        <p:spPr>
          <a:xfrm>
            <a:off x="5634371" y="4008169"/>
            <a:ext cx="569846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9"/>
            </p:custDataLst>
          </p:nvPr>
        </p:nvCxnSpPr>
        <p:spPr>
          <a:xfrm>
            <a:off x="5634371" y="5024912"/>
            <a:ext cx="569846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10"/>
            </p:custDataLst>
          </p:nvPr>
        </p:nvCxnSpPr>
        <p:spPr>
          <a:xfrm>
            <a:off x="5634371" y="6041656"/>
            <a:ext cx="569846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15"/>
            <p:custDataLst>
              <p:tags r:id="rId1"/>
            </p:custDataLst>
          </p:nvPr>
        </p:nvSpPr>
        <p:spPr/>
        <p:txBody>
          <a:bodyPr>
            <a:normAutofit fontScale="80000"/>
          </a:bodyPr>
          <a:lstStyle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磷含量的影响-磷含量越高，焊接越差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02.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镀层厚度的影响-太薄或太厚都会影响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/>
        <p:txBody>
          <a:bodyPr>
            <a:normAutofit fontScale="65000" lnSpcReduction="20000"/>
          </a:bodyPr>
          <a:lstStyle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后处理温度的影响-过高温度导致镀层氧化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2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3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32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33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34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35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36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f3ff5f3024253da2"/>
</p:tagLst>
</file>

<file path=ppt/tags/tag14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4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45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51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58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59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61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162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67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0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1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12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13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14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15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16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f3ff5f3024253da2"/>
</p:tagLst>
</file>

<file path=ppt/tags/tag2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</p:tagLst>
</file>

<file path=ppt/tags/tag2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UNIT_TYPE" val="i"/>
  <p:tag name="KSO_WM_UNIT_INDEX" val="2"/>
</p:tagLst>
</file>

<file path=ppt/tags/tag2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UNIT_TYPE" val="i"/>
  <p:tag name="KSO_WM_UNIT_INDEX" val="4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UNIT_TYPE" val="i"/>
  <p:tag name="KSO_WM_UNIT_INDEX" val="5"/>
</p:tagLst>
</file>

<file path=ppt/tags/tag2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UNIT_TYPE" val="i"/>
  <p:tag name="KSO_WM_UNIT_INDEX" val="6"/>
</p:tagLst>
</file>

<file path=ppt/tags/tag2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1224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1224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UNIT_TYPE" val="i"/>
  <p:tag name="KSO_WM_UNIT_INDEX" val="3"/>
</p:tagLst>
</file>

<file path=ppt/tags/tag241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1224"/>
  <p:tag name="KSO_WM_TEMPLATE_THUMBS_INDEX" val="1、9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43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2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4*i*16"/>
  <p:tag name="KSO_WM_UNIT_LAYERLEVEL" val="1"/>
  <p:tag name="KSO_WM_TAG_VERSION" val="3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4*i*11"/>
  <p:tag name="KSO_WM_UNIT_LAYERLEVEL" val="1"/>
  <p:tag name="KSO_WM_TAG_VERSION" val="3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4*i*12"/>
  <p:tag name="KSO_WM_UNIT_LAYERLEVEL" val="1"/>
  <p:tag name="KSO_WM_TAG_VERSION" val="3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4*i*13"/>
  <p:tag name="KSO_WM_UNIT_LAYERLEVEL" val="1"/>
  <p:tag name="KSO_WM_TAG_VERSION" val="3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4*i*14"/>
  <p:tag name="KSO_WM_UNIT_LAYERLEVEL" val="1"/>
  <p:tag name="KSO_WM_TAG_VERSION" val="3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4*i*15"/>
  <p:tag name="KSO_WM_UNIT_LAYERLEVEL" val="1"/>
  <p:tag name="KSO_WM_TAG_VERSION" val="3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4*i*16"/>
  <p:tag name="KSO_WM_UNIT_LAYERLEVEL" val="1"/>
  <p:tag name="KSO_WM_TAG_VERSION" val="3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6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UNIT_VALUE" val="598"/>
  <p:tag name="KSO_WM_TEMPLATE_CATEGORY" val="custom"/>
  <p:tag name="KSO_WM_TEMPLATE_INDEX" val="20230279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20230279"/>
</p:tagLst>
</file>

<file path=ppt/tags/tag267.xml><?xml version="1.0" encoding="utf-8"?>
<p:tagLst xmlns:p="http://schemas.openxmlformats.org/presentationml/2006/main">
  <p:tag name="ISLIDE.PICTURE" val="#VCG41N1299926590;"/>
  <p:tag name="KSO_WM_TEMPLATE_THUMBS_INDEX" val="1、9"/>
  <p:tag name="RESOURCE_RECORD_KEY" val="{&quot;65&quot;:[20230279],&quot;71&quot;:[76235679699]}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79"/>
</p:tagLst>
</file>

<file path=ppt/tags/tag2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UNIT_TYPE" val="i"/>
  <p:tag name="KSO_WM_UNIT_INDEX" val="1"/>
</p:tagLst>
</file>

<file path=ppt/tags/tag2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PRESET_TEXT" val="01.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27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79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898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898"/>
</p:tagLst>
</file>

<file path=ppt/tags/tag281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898"/>
  <p:tag name="KSO_WM_SPECIAL_SOURCE" val="bdnull"/>
  <p:tag name="KSO_WM_TEMPLATE_THUMBS_INDEX" val="1、11"/>
</p:tagLst>
</file>

<file path=ppt/tags/tag2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UNIT_TYPE" val="i"/>
  <p:tag name="KSO_WM_UNIT_INDEX" val="1"/>
</p:tagLst>
</file>

<file path=ppt/tags/tag283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28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248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0248"/>
</p:tagLst>
</file>

<file path=ppt/tags/tag29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48"/>
  <p:tag name="KSO_WM_SPECIAL_SOURCE" val="bdnull"/>
  <p:tag name="KSO_WM_TEMPLATE_THUMBS_INDEX" val="1、9"/>
</p:tagLst>
</file>

<file path=ppt/tags/tag29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9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4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84"/>
</p:tagLst>
</file>

<file path=ppt/tags/tag31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5984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3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84"/>
  <p:tag name="KSO_WM_TEMPLATE_CATEGORY" val="custom"/>
  <p:tag name="KSO_WM_TEMPLATE_MASTER_TYPE" val="0"/>
</p:tagLst>
</file>

<file path=ppt/tags/tag324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32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CONTENT_GROUP_TYPE" val="titlestyle"/>
  <p:tag name="KSO_WM_UNIT_TYPE" val="i"/>
  <p:tag name="KSO_WM_UNIT_INDEX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CONTENT_GROUP_TYPE" val="titlestyle"/>
  <p:tag name="KSO_WM_UNIT_TYPE" val="i"/>
  <p:tag name="KSO_WM_UNIT_INDEX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246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246"/>
</p:tagLst>
</file>

<file path=ppt/tags/tag338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46"/>
  <p:tag name="KSO_WM_SPECIAL_SOURCE" val="bdnull"/>
  <p:tag name="KSO_WM_TEMPLATE_THUMBS_INDEX" val="1、1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34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6"/>
  <p:tag name="KSO_WM_TEMPLATE_CATEGORY" val="custom"/>
  <p:tag name="KSO_WM_TEMPLATE_INDEX" val="2023182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2023182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51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1821"/>
  <p:tag name="KSO_WM_TEMPLATE_THUMBS_INDEX" val="1、9"/>
</p:tagLst>
</file>

<file path=ppt/tags/tag352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35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54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355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</p:tagLst>
</file>

<file path=ppt/tags/tag35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57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358.xml><?xml version="1.0" encoding="utf-8"?>
<p:tagLst xmlns:p="http://schemas.openxmlformats.org/presentationml/2006/main">
  <p:tag name="KSO_WM_BEAUTIFY_FLAG" val="#wm#"/>
  <p:tag name="KSO_WM_DIAGRAM_GROUP_CODE" val="1"/>
  <p:tag name="KSO_WM_UNIT_INDEX" val="1_1_2"/>
  <p:tag name="KSO_WM_UNIT_TYPE" val="l_h_i"/>
  <p:tag name="KSO_WM_SLIDE_FIGMA_DIAGRAM" val="1"/>
</p:tagLst>
</file>

<file path=ppt/tags/tag359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PRESET_TEXT" val="单击此处添加项标题"/>
  <p:tag name="KSO_WM_UNIT_TEXT_TYPE" val="1"/>
  <p:tag name="KSO_WM_UNIT_TYPE" val="l_h_a"/>
  <p:tag name="KSO_WM_SLIDE_FIGMA_DIAGRAM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361.xml><?xml version="1.0" encoding="utf-8"?>
<p:tagLst xmlns:p="http://schemas.openxmlformats.org/presentationml/2006/main">
  <p:tag name="KSO_WM_BEAUTIFY_FLAG" val="#wm#"/>
  <p:tag name="KSO_WM_DIAGRAM_GROUP_CODE" val="1"/>
  <p:tag name="KSO_WM_UNIT_INDEX" val="1_2_2"/>
  <p:tag name="KSO_WM_UNIT_TYPE" val="l_h_i"/>
  <p:tag name="KSO_WM_SLIDE_FIGMA_DIAGRAM" val="1"/>
</p:tagLst>
</file>

<file path=ppt/tags/tag362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PRESET_TEXT" val="单击此处添加项标题"/>
  <p:tag name="KSO_WM_UNIT_TEXT_TYPE" val="1"/>
  <p:tag name="KSO_WM_UNIT_TYPE" val="l_h_a"/>
  <p:tag name="KSO_WM_SLIDE_FIGMA_DIAGRAM" val="1"/>
</p:tagLst>
</file>

<file path=ppt/tags/tag363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364.xml><?xml version="1.0" encoding="utf-8"?>
<p:tagLst xmlns:p="http://schemas.openxmlformats.org/presentationml/2006/main">
  <p:tag name="KSO_WM_BEAUTIFY_FLAG" val="#wm#"/>
  <p:tag name="KSO_WM_DIAGRAM_GROUP_CODE" val="1"/>
  <p:tag name="KSO_WM_UNIT_INDEX" val="1_3_2"/>
  <p:tag name="KSO_WM_UNIT_TYPE" val="l_h_i"/>
  <p:tag name="KSO_WM_SLIDE_FIGMA_DIAGRAM" val="1"/>
</p:tagLst>
</file>

<file path=ppt/tags/tag365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PRESET_TEXT" val="单击此处添加项标题"/>
  <p:tag name="KSO_WM_UNIT_TEXT_TYPE" val="1"/>
  <p:tag name="KSO_WM_UNIT_TYPE" val="l_h_a"/>
  <p:tag name="KSO_WM_SLIDE_FIGMA_DIAGRAM" val="1"/>
</p:tagLst>
</file>

<file path=ppt/tags/tag366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367.xml><?xml version="1.0" encoding="utf-8"?>
<p:tagLst xmlns:p="http://schemas.openxmlformats.org/presentationml/2006/main">
  <p:tag name="KSO_WM_BEAUTIFY_FLAG" val="#wm#"/>
  <p:tag name="KSO_WM_DIAGRAM_GROUP_CODE" val="1"/>
  <p:tag name="KSO_WM_UNIT_INDEX" val="1_4_2"/>
  <p:tag name="KSO_WM_UNIT_TYPE" val="l_h_i"/>
  <p:tag name="KSO_WM_SLIDE_FIGMA_DIAGRAM" val="1"/>
</p:tagLst>
</file>

<file path=ppt/tags/tag368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PRESET_TEXT" val="单击此处添加项标题"/>
  <p:tag name="KSO_WM_UNIT_TEXT_TYPE" val="1"/>
  <p:tag name="KSO_WM_UNIT_TYPE" val="l_h_a"/>
  <p:tag name="KSO_WM_SLIDE_FIGMA_DIAGRAM" val="1"/>
</p:tagLst>
</file>

<file path=ppt/tags/tag369.xml><?xml version="1.0" encoding="utf-8"?>
<p:tagLst xmlns:p="http://schemas.openxmlformats.org/presentationml/2006/main">
  <p:tag name="KSO_WM_BEAUTIFY_FLAG" val="#wm#"/>
  <p:tag name="KSO_WM_DIAGRAM_GROUP_CODE" val="1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BEAUTIFY_FLAG" val="#wm#"/>
  <p:tag name="KSO_WM_DIAGRAM_GROUP_CODE" val="1"/>
  <p:tag name="KSO_WM_UNIT_INDEX" val="1_5_2"/>
  <p:tag name="KSO_WM_UNIT_TYPE" val="l_h_i"/>
  <p:tag name="KSO_WM_SLIDE_FIGMA_DIAGRAM" val="1"/>
</p:tagLst>
</file>

<file path=ppt/tags/tag371.xml><?xml version="1.0" encoding="utf-8"?>
<p:tagLst xmlns:p="http://schemas.openxmlformats.org/presentationml/2006/main">
  <p:tag name="KSO_WM_BEAUTIFY_FLAG" val="#wm#"/>
  <p:tag name="KSO_WM_DIAGRAM_GROUP_CODE" val="1"/>
  <p:tag name="KSO_WM_UNIT_INDEX" val="1_5_1"/>
  <p:tag name="KSO_WM_UNIT_PRESET_TEXT" val="单击此处添加项标题"/>
  <p:tag name="KSO_WM_UNIT_TEXT_TYPE" val="1"/>
  <p:tag name="KSO_WM_UNIT_TYPE" val="l_h_a"/>
  <p:tag name="KSO_WM_SLIDE_FIGMA_DIAGRAM" val="1"/>
</p:tagLst>
</file>

<file path=ppt/tags/tag372.xml><?xml version="1.0" encoding="utf-8"?>
<p:tagLst xmlns:p="http://schemas.openxmlformats.org/presentationml/2006/main">
  <p:tag name="KSO_WM_FIGMA_LIMIT" val=""/>
  <p:tag name="KSO_WM_FIGMA_SLIDE_GROUP" val="2"/>
  <p:tag name="KSO_WM_SLIDE_TYPE" val="contents"/>
  <p:tag name="KSO_WM_TEMPLATE_SUBCATEGORY" val="29"/>
</p:tagLst>
</file>

<file path=ppt/tags/tag37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74.xml><?xml version="1.0" encoding="utf-8"?>
<p:tagLst xmlns:p="http://schemas.openxmlformats.org/presentationml/2006/main">
  <p:tag name="KSO_WM_DIAGRAM_VIRTUALLY_FRAME" val="{&quot;height&quot;:316.9,&quot;left&quot;:283.25,&quot;top&quot;:143.1,&quot;width&quot;:580.75}"/>
</p:tagLst>
</file>

<file path=ppt/tags/tag375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SUBTYPE" val="d"/>
  <p:tag name="KSO_WM_UNIT_TYPE" val="l_h_i"/>
  <p:tag name="KSO_WM_UNIT_PRESET_TEXT" val="01"/>
  <p:tag name="KSO_WM_SLIDE_FIGMA_DIAGRAM" val="1"/>
  <p:tag name="KSO_WM_DIAGRAM_VIRTUALLY_FRAME" val="{&quot;height&quot;:316.9,&quot;left&quot;:283.25,&quot;top&quot;:143.1,&quot;width&quot;:580.75}"/>
</p:tagLst>
</file>

<file path=ppt/tags/tag376.xml><?xml version="1.0" encoding="utf-8"?>
<p:tagLst xmlns:p="http://schemas.openxmlformats.org/presentationml/2006/main">
  <p:tag name="KSO_WM_BEAUTIFY_FLAG" val="#wm#"/>
  <p:tag name="KSO_WM_DIAGRAM_GROUP_CODE" val="1"/>
  <p:tag name="KSO_WM_UNIT_INDEX" val="1_1_2"/>
  <p:tag name="KSO_WM_UNIT_TYPE" val="l_h_i"/>
  <p:tag name="KSO_WM_SLIDE_FIGMA_DIAGRAM" val="1"/>
  <p:tag name="KSO_WM_DIAGRAM_VIRTUALLY_FRAME" val="{&quot;height&quot;:316.9,&quot;left&quot;:283.25,&quot;top&quot;:143.1,&quot;width&quot;:580.75}"/>
</p:tagLst>
</file>

<file path=ppt/tags/tag377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283.25,&quot;top&quot;:143.1,&quot;width&quot;:580.75}"/>
</p:tagLst>
</file>

<file path=ppt/tags/tag378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SUBTYPE" val="d"/>
  <p:tag name="KSO_WM_UNIT_TYPE" val="l_h_i"/>
  <p:tag name="KSO_WM_UNIT_PRESET_TEXT" val="02"/>
  <p:tag name="KSO_WM_SLIDE_FIGMA_DIAGRAM" val="1"/>
  <p:tag name="KSO_WM_DIAGRAM_VIRTUALLY_FRAME" val="{&quot;height&quot;:316.9,&quot;left&quot;:283.25,&quot;top&quot;:143.1,&quot;width&quot;:580.75}"/>
</p:tagLst>
</file>

<file path=ppt/tags/tag379.xml><?xml version="1.0" encoding="utf-8"?>
<p:tagLst xmlns:p="http://schemas.openxmlformats.org/presentationml/2006/main">
  <p:tag name="KSO_WM_BEAUTIFY_FLAG" val="#wm#"/>
  <p:tag name="KSO_WM_DIAGRAM_GROUP_CODE" val="1"/>
  <p:tag name="KSO_WM_UNIT_INDEX" val="1_2_2"/>
  <p:tag name="KSO_WM_UNIT_TYPE" val="l_h_i"/>
  <p:tag name="KSO_WM_SLIDE_FIGMA_DIAGRAM" val="1"/>
  <p:tag name="KSO_WM_DIAGRAM_VIRTUALLY_FRAME" val="{&quot;height&quot;:316.9,&quot;left&quot;:283.25,&quot;top&quot;:143.1,&quot;width&quot;:580.75}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283.25,&quot;top&quot;:143.1,&quot;width&quot;:580.75}"/>
</p:tagLst>
</file>

<file path=ppt/tags/tag381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SUBTYPE" val="d"/>
  <p:tag name="KSO_WM_UNIT_TYPE" val="l_h_i"/>
  <p:tag name="KSO_WM_UNIT_PRESET_TEXT" val="03"/>
  <p:tag name="KSO_WM_SLIDE_FIGMA_DIAGRAM" val="1"/>
  <p:tag name="KSO_WM_DIAGRAM_VIRTUALLY_FRAME" val="{&quot;height&quot;:316.9,&quot;left&quot;:283.25,&quot;top&quot;:143.1,&quot;width&quot;:580.75}"/>
</p:tagLst>
</file>

<file path=ppt/tags/tag382.xml><?xml version="1.0" encoding="utf-8"?>
<p:tagLst xmlns:p="http://schemas.openxmlformats.org/presentationml/2006/main">
  <p:tag name="KSO_WM_BEAUTIFY_FLAG" val="#wm#"/>
  <p:tag name="KSO_WM_DIAGRAM_GROUP_CODE" val="1"/>
  <p:tag name="KSO_WM_UNIT_INDEX" val="1_3_2"/>
  <p:tag name="KSO_WM_UNIT_TYPE" val="l_h_i"/>
  <p:tag name="KSO_WM_SLIDE_FIGMA_DIAGRAM" val="1"/>
  <p:tag name="KSO_WM_DIAGRAM_VIRTUALLY_FRAME" val="{&quot;height&quot;:316.9,&quot;left&quot;:283.25,&quot;top&quot;:143.1,&quot;width&quot;:580.75}"/>
</p:tagLst>
</file>

<file path=ppt/tags/tag383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283.25,&quot;top&quot;:143.1,&quot;width&quot;:580.75}"/>
</p:tagLst>
</file>

<file path=ppt/tags/tag384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SUBTYPE" val="d"/>
  <p:tag name="KSO_WM_UNIT_TYPE" val="l_h_i"/>
  <p:tag name="KSO_WM_UNIT_PRESET_TEXT" val="04"/>
  <p:tag name="KSO_WM_SLIDE_FIGMA_DIAGRAM" val="1"/>
  <p:tag name="KSO_WM_DIAGRAM_VIRTUALLY_FRAME" val="{&quot;height&quot;:316.9,&quot;left&quot;:283.25,&quot;top&quot;:143.1,&quot;width&quot;:580.75}"/>
</p:tagLst>
</file>

<file path=ppt/tags/tag385.xml><?xml version="1.0" encoding="utf-8"?>
<p:tagLst xmlns:p="http://schemas.openxmlformats.org/presentationml/2006/main">
  <p:tag name="KSO_WM_BEAUTIFY_FLAG" val="#wm#"/>
  <p:tag name="KSO_WM_DIAGRAM_GROUP_CODE" val="1"/>
  <p:tag name="KSO_WM_UNIT_INDEX" val="1_4_2"/>
  <p:tag name="KSO_WM_UNIT_TYPE" val="l_h_i"/>
  <p:tag name="KSO_WM_SLIDE_FIGMA_DIAGRAM" val="1"/>
  <p:tag name="KSO_WM_DIAGRAM_VIRTUALLY_FRAME" val="{&quot;height&quot;:316.9,&quot;left&quot;:283.25,&quot;top&quot;:143.1,&quot;width&quot;:580.75}"/>
</p:tagLst>
</file>

<file path=ppt/tags/tag386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283.25,&quot;top&quot;:143.1,&quot;width&quot;:580.75}"/>
</p:tagLst>
</file>

<file path=ppt/tags/tag387.xml><?xml version="1.0" encoding="utf-8"?>
<p:tagLst xmlns:p="http://schemas.openxmlformats.org/presentationml/2006/main">
  <p:tag name="KSO_WM_BEAUTIFY_FLAG" val="#wm#"/>
  <p:tag name="KSO_WM_DIAGRAM_GROUP_CODE" val="1"/>
  <p:tag name="KSO_WM_UNIT_INDEX" val="1_5_1"/>
  <p:tag name="KSO_WM_UNIT_SUBTYPE" val="d"/>
  <p:tag name="KSO_WM_UNIT_TYPE" val="l_h_i"/>
  <p:tag name="KSO_WM_UNIT_PRESET_TEXT" val="05"/>
  <p:tag name="KSO_WM_SLIDE_FIGMA_DIAGRAM" val="1"/>
  <p:tag name="KSO_WM_DIAGRAM_VIRTUALLY_FRAME" val="{&quot;height&quot;:316.9,&quot;left&quot;:283.25,&quot;top&quot;:143.1,&quot;width&quot;:580.75}"/>
</p:tagLst>
</file>

<file path=ppt/tags/tag388.xml><?xml version="1.0" encoding="utf-8"?>
<p:tagLst xmlns:p="http://schemas.openxmlformats.org/presentationml/2006/main">
  <p:tag name="KSO_WM_BEAUTIFY_FLAG" val="#wm#"/>
  <p:tag name="KSO_WM_DIAGRAM_GROUP_CODE" val="1"/>
  <p:tag name="KSO_WM_UNIT_INDEX" val="1_5_2"/>
  <p:tag name="KSO_WM_UNIT_TYPE" val="l_h_i"/>
  <p:tag name="KSO_WM_SLIDE_FIGMA_DIAGRAM" val="1"/>
  <p:tag name="KSO_WM_DIAGRAM_VIRTUALLY_FRAME" val="{&quot;height&quot;:316.9,&quot;left&quot;:283.25,&quot;top&quot;:143.1,&quot;width&quot;:580.75}"/>
</p:tagLst>
</file>

<file path=ppt/tags/tag389.xml><?xml version="1.0" encoding="utf-8"?>
<p:tagLst xmlns:p="http://schemas.openxmlformats.org/presentationml/2006/main">
  <p:tag name="KSO_WM_BEAUTIFY_FLAG" val="#wm#"/>
  <p:tag name="KSO_WM_DIAGRAM_GROUP_CODE" val="1"/>
  <p:tag name="KSO_WM_UNIT_INDEX" val="1_5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283.25,&quot;top&quot;:143.1,&quot;width&quot;:580.75}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FIGMA_LIMIT" val=""/>
  <p:tag name="KSO_WM_FIGMA_SLIDE_GROUP" val="2"/>
  <p:tag name="KSO_WM_SLIDE_TYPE" val="contents"/>
  <p:tag name="KSO_WM_TEMPLATE_SUBCATEGORY" val="29"/>
</p:tagLst>
</file>

<file path=ppt/tags/tag39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92.xml><?xml version="1.0" encoding="utf-8"?>
<p:tagLst xmlns:p="http://schemas.openxmlformats.org/presentationml/2006/main">
  <p:tag name="KSO_WM_DIAGRAM_VIRTUALLY_FRAME" val="{&quot;height&quot;:316.9,&quot;left&quot;:283.25,&quot;top&quot;:143.1,&quot;width&quot;:580.75}"/>
</p:tagLst>
</file>

<file path=ppt/tags/tag393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SUBTYPE" val="d"/>
  <p:tag name="KSO_WM_UNIT_TYPE" val="l_h_i"/>
  <p:tag name="KSO_WM_UNIT_PRESET_TEXT" val="01"/>
  <p:tag name="KSO_WM_SLIDE_FIGMA_DIAGRAM" val="1"/>
  <p:tag name="KSO_WM_DIAGRAM_VIRTUALLY_FRAME" val="{&quot;height&quot;:316.9,&quot;left&quot;:283.25,&quot;top&quot;:143.1,&quot;width&quot;:580.75}"/>
</p:tagLst>
</file>

<file path=ppt/tags/tag394.xml><?xml version="1.0" encoding="utf-8"?>
<p:tagLst xmlns:p="http://schemas.openxmlformats.org/presentationml/2006/main">
  <p:tag name="KSO_WM_BEAUTIFY_FLAG" val="#wm#"/>
  <p:tag name="KSO_WM_DIAGRAM_GROUP_CODE" val="1"/>
  <p:tag name="KSO_WM_UNIT_INDEX" val="1_1_2"/>
  <p:tag name="KSO_WM_UNIT_TYPE" val="l_h_i"/>
  <p:tag name="KSO_WM_SLIDE_FIGMA_DIAGRAM" val="1"/>
  <p:tag name="KSO_WM_DIAGRAM_VIRTUALLY_FRAME" val="{&quot;height&quot;:316.9,&quot;left&quot;:283.25,&quot;top&quot;:143.1,&quot;width&quot;:580.75}"/>
</p:tagLst>
</file>

<file path=ppt/tags/tag395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283.25,&quot;top&quot;:143.1,&quot;width&quot;:580.75}"/>
</p:tagLst>
</file>

<file path=ppt/tags/tag396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SUBTYPE" val="d"/>
  <p:tag name="KSO_WM_UNIT_TYPE" val="l_h_i"/>
  <p:tag name="KSO_WM_UNIT_PRESET_TEXT" val="02"/>
  <p:tag name="KSO_WM_SLIDE_FIGMA_DIAGRAM" val="1"/>
  <p:tag name="KSO_WM_DIAGRAM_VIRTUALLY_FRAME" val="{&quot;height&quot;:316.9,&quot;left&quot;:283.25,&quot;top&quot;:143.1,&quot;width&quot;:580.75}"/>
</p:tagLst>
</file>

<file path=ppt/tags/tag397.xml><?xml version="1.0" encoding="utf-8"?>
<p:tagLst xmlns:p="http://schemas.openxmlformats.org/presentationml/2006/main">
  <p:tag name="KSO_WM_BEAUTIFY_FLAG" val="#wm#"/>
  <p:tag name="KSO_WM_DIAGRAM_GROUP_CODE" val="1"/>
  <p:tag name="KSO_WM_UNIT_INDEX" val="1_2_2"/>
  <p:tag name="KSO_WM_UNIT_TYPE" val="l_h_i"/>
  <p:tag name="KSO_WM_SLIDE_FIGMA_DIAGRAM" val="1"/>
  <p:tag name="KSO_WM_DIAGRAM_VIRTUALLY_FRAME" val="{&quot;height&quot;:316.9,&quot;left&quot;:283.25,&quot;top&quot;:143.1,&quot;width&quot;:580.75}"/>
</p:tagLst>
</file>

<file path=ppt/tags/tag398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283.25,&quot;top&quot;:143.1,&quot;width&quot;:580.75}"/>
</p:tagLst>
</file>

<file path=ppt/tags/tag399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SUBTYPE" val="d"/>
  <p:tag name="KSO_WM_UNIT_TYPE" val="l_h_i"/>
  <p:tag name="KSO_WM_UNIT_PRESET_TEXT" val="03"/>
  <p:tag name="KSO_WM_SLIDE_FIGMA_DIAGRAM" val="1"/>
  <p:tag name="KSO_WM_DIAGRAM_VIRTUALLY_FRAME" val="{&quot;height&quot;:316.9,&quot;left&quot;:283.25,&quot;top&quot;:143.1,&quot;width&quot;:580.75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BEAUTIFY_FLAG" val="#wm#"/>
  <p:tag name="KSO_WM_DIAGRAM_GROUP_CODE" val="1"/>
  <p:tag name="KSO_WM_UNIT_INDEX" val="1_3_2"/>
  <p:tag name="KSO_WM_UNIT_TYPE" val="l_h_i"/>
  <p:tag name="KSO_WM_SLIDE_FIGMA_DIAGRAM" val="1"/>
  <p:tag name="KSO_WM_DIAGRAM_VIRTUALLY_FRAME" val="{&quot;height&quot;:316.9,&quot;left&quot;:283.25,&quot;top&quot;:143.1,&quot;width&quot;:580.75}"/>
</p:tagLst>
</file>

<file path=ppt/tags/tag401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283.25,&quot;top&quot;:143.1,&quot;width&quot;:580.75}"/>
</p:tagLst>
</file>

<file path=ppt/tags/tag402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SUBTYPE" val="d"/>
  <p:tag name="KSO_WM_UNIT_TYPE" val="l_h_i"/>
  <p:tag name="KSO_WM_UNIT_PRESET_TEXT" val="04"/>
  <p:tag name="KSO_WM_SLIDE_FIGMA_DIAGRAM" val="1"/>
  <p:tag name="KSO_WM_DIAGRAM_VIRTUALLY_FRAME" val="{&quot;height&quot;:316.9,&quot;left&quot;:283.25,&quot;top&quot;:143.1,&quot;width&quot;:580.75}"/>
</p:tagLst>
</file>

<file path=ppt/tags/tag403.xml><?xml version="1.0" encoding="utf-8"?>
<p:tagLst xmlns:p="http://schemas.openxmlformats.org/presentationml/2006/main">
  <p:tag name="KSO_WM_BEAUTIFY_FLAG" val="#wm#"/>
  <p:tag name="KSO_WM_DIAGRAM_GROUP_CODE" val="1"/>
  <p:tag name="KSO_WM_UNIT_INDEX" val="1_4_2"/>
  <p:tag name="KSO_WM_UNIT_TYPE" val="l_h_i"/>
  <p:tag name="KSO_WM_SLIDE_FIGMA_DIAGRAM" val="1"/>
  <p:tag name="KSO_WM_DIAGRAM_VIRTUALLY_FRAME" val="{&quot;height&quot;:316.9,&quot;left&quot;:283.25,&quot;top&quot;:143.1,&quot;width&quot;:580.75}"/>
</p:tagLst>
</file>

<file path=ppt/tags/tag404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283.25,&quot;top&quot;:143.1,&quot;width&quot;:580.75}"/>
</p:tagLst>
</file>

<file path=ppt/tags/tag405.xml><?xml version="1.0" encoding="utf-8"?>
<p:tagLst xmlns:p="http://schemas.openxmlformats.org/presentationml/2006/main">
  <p:tag name="KSO_WM_BEAUTIFY_FLAG" val="#wm#"/>
  <p:tag name="KSO_WM_DIAGRAM_GROUP_CODE" val="1"/>
  <p:tag name="KSO_WM_UNIT_INDEX" val="1_5_1"/>
  <p:tag name="KSO_WM_UNIT_SUBTYPE" val="d"/>
  <p:tag name="KSO_WM_UNIT_TYPE" val="l_h_i"/>
  <p:tag name="KSO_WM_UNIT_PRESET_TEXT" val="05"/>
  <p:tag name="KSO_WM_SLIDE_FIGMA_DIAGRAM" val="1"/>
  <p:tag name="KSO_WM_DIAGRAM_VIRTUALLY_FRAME" val="{&quot;height&quot;:316.9,&quot;left&quot;:283.25,&quot;top&quot;:143.1,&quot;width&quot;:580.75}"/>
</p:tagLst>
</file>

<file path=ppt/tags/tag406.xml><?xml version="1.0" encoding="utf-8"?>
<p:tagLst xmlns:p="http://schemas.openxmlformats.org/presentationml/2006/main">
  <p:tag name="KSO_WM_BEAUTIFY_FLAG" val="#wm#"/>
  <p:tag name="KSO_WM_DIAGRAM_GROUP_CODE" val="1"/>
  <p:tag name="KSO_WM_UNIT_INDEX" val="1_5_2"/>
  <p:tag name="KSO_WM_UNIT_TYPE" val="l_h_i"/>
  <p:tag name="KSO_WM_SLIDE_FIGMA_DIAGRAM" val="1"/>
  <p:tag name="KSO_WM_DIAGRAM_VIRTUALLY_FRAME" val="{&quot;height&quot;:316.9,&quot;left&quot;:283.25,&quot;top&quot;:143.1,&quot;width&quot;:580.75}"/>
</p:tagLst>
</file>

<file path=ppt/tags/tag407.xml><?xml version="1.0" encoding="utf-8"?>
<p:tagLst xmlns:p="http://schemas.openxmlformats.org/presentationml/2006/main">
  <p:tag name="KSO_WM_BEAUTIFY_FLAG" val="#wm#"/>
  <p:tag name="KSO_WM_DIAGRAM_GROUP_CODE" val="1"/>
  <p:tag name="KSO_WM_UNIT_INDEX" val="1_5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283.25,&quot;top&quot;:143.1,&quot;width&quot;:580.75}"/>
</p:tagLst>
</file>

<file path=ppt/tags/tag408.xml><?xml version="1.0" encoding="utf-8"?>
<p:tagLst xmlns:p="http://schemas.openxmlformats.org/presentationml/2006/main">
  <p:tag name="KSO_WM_FIGMA_LIMIT" val=""/>
  <p:tag name="KSO_WM_FIGMA_SLIDE_GROUP" val="2"/>
  <p:tag name="KSO_WM_SLIDE_TYPE" val="contents"/>
  <p:tag name="KSO_WM_TEMPLATE_SUBCATEGORY" val="29"/>
</p:tagLst>
</file>

<file path=ppt/tags/tag40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1_1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36000001430511475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8"/>
  <p:tag name="KSO_WM_UNIT_USESOURCEFORMAT_APPLY" val="1"/>
</p:tagLst>
</file>

<file path=ppt/tags/tag4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a*1_1_1"/>
  <p:tag name="KSO_WM_TEMPLATE_CATEGORY" val="custom"/>
  <p:tag name="KSO_WM_TEMPLATE_INDEX" val="20231224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6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4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1_2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4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2_1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36000001430511475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8"/>
  <p:tag name="KSO_WM_UNIT_USESOURCEFORMAT_APPLY" val="1"/>
</p:tagLst>
</file>

<file path=ppt/tags/tag4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a*1_2_1"/>
  <p:tag name="KSO_WM_TEMPLATE_CATEGORY" val="custom"/>
  <p:tag name="KSO_WM_TEMPLATE_INDEX" val="20231224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6"/>
  <p:tag name="KSO_WM_DIAGRAM_GROUP_CODE" val="l1-1"/>
  <p:tag name="KSO_WM_UNIT_TYPE" val="l_h_a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4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2_2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4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3_1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36000001430511475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8"/>
  <p:tag name="KSO_WM_UNIT_USESOURCEFORMAT_APPLY" val="1"/>
</p:tagLst>
</file>

<file path=ppt/tags/tag4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a*1_3_1"/>
  <p:tag name="KSO_WM_TEMPLATE_CATEGORY" val="custom"/>
  <p:tag name="KSO_WM_TEMPLATE_INDEX" val="20231224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6"/>
  <p:tag name="KSO_WM_DIAGRAM_GROUP_CODE" val="l1-1"/>
  <p:tag name="KSO_WM_UNIT_TYPE" val="l_h_a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4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3_2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4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4_1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36000001430511475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8"/>
  <p:tag name="KSO_WM_UNIT_USESOURCEFORMAT_APPLY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a*1_4_1"/>
  <p:tag name="KSO_WM_TEMPLATE_CATEGORY" val="custom"/>
  <p:tag name="KSO_WM_TEMPLATE_INDEX" val="20231224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6"/>
  <p:tag name="KSO_WM_DIAGRAM_GROUP_CODE" val="l1-1"/>
  <p:tag name="KSO_WM_UNIT_TYPE" val="l_h_a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4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4_2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4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5_1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5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36000001430511475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8"/>
  <p:tag name="KSO_WM_UNIT_USESOURCEFORMAT_APPLY" val="1"/>
</p:tagLst>
</file>

<file path=ppt/tags/tag4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a*1_5_1"/>
  <p:tag name="KSO_WM_TEMPLATE_CATEGORY" val="custom"/>
  <p:tag name="KSO_WM_TEMPLATE_INDEX" val="20231224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6"/>
  <p:tag name="KSO_WM_DIAGRAM_GROUP_CODE" val="l1-1"/>
  <p:tag name="KSO_WM_UNIT_TYPE" val="l_h_a"/>
  <p:tag name="KSO_WM_UNIT_INDEX" val="1_5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4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5_2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TYPE" val="l_h_i"/>
  <p:tag name="KSO_WM_UNIT_INDEX" val="1_5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425.xml><?xml version="1.0" encoding="utf-8"?>
<p:tagLst xmlns:p="http://schemas.openxmlformats.org/presentationml/2006/main">
  <p:tag name="KSO_WM_SLIDE_ID" val="custom20231224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1224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</p:tagLst>
</file>

<file path=ppt/tags/tag42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4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1_1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36000001430511475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8"/>
  <p:tag name="KSO_WM_UNIT_USESOURCEFORMAT_APPLY" val="1"/>
</p:tagLst>
</file>

<file path=ppt/tags/tag4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a*1_1_1"/>
  <p:tag name="KSO_WM_TEMPLATE_CATEGORY" val="custom"/>
  <p:tag name="KSO_WM_TEMPLATE_INDEX" val="20231224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6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4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1_2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2_1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36000001430511475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8"/>
  <p:tag name="KSO_WM_UNIT_USESOURCEFORMAT_APPLY" val="1"/>
</p:tagLst>
</file>

<file path=ppt/tags/tag4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a*1_2_1"/>
  <p:tag name="KSO_WM_TEMPLATE_CATEGORY" val="custom"/>
  <p:tag name="KSO_WM_TEMPLATE_INDEX" val="20231224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6"/>
  <p:tag name="KSO_WM_DIAGRAM_GROUP_CODE" val="l1-1"/>
  <p:tag name="KSO_WM_UNIT_TYPE" val="l_h_a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4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2_2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4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3_2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4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4_2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4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224_5*l_h_i*1_5_2"/>
  <p:tag name="KSO_WM_TEMPLATE_CATEGORY" val="custom"/>
  <p:tag name="KSO_WM_TEMPLATE_INDEX" val="20231224"/>
  <p:tag name="KSO_WM_UNIT_LAYERLEVEL" val="1_1_1"/>
  <p:tag name="KSO_WM_TAG_VERSION" val="3.0"/>
  <p:tag name="KSO_WM_DIAGRAM_GROUP_CODE" val="l1-1"/>
  <p:tag name="KSO_WM_UNIT_TYPE" val="l_h_i"/>
  <p:tag name="KSO_WM_UNIT_INDEX" val="1_5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22.6499938964844,&quot;left&quot;:431.75,&quot;top&quot;:65.69968809112788,&quot;width&quot;:46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436.xml><?xml version="1.0" encoding="utf-8"?>
<p:tagLst xmlns:p="http://schemas.openxmlformats.org/presentationml/2006/main">
  <p:tag name="KSO_WM_SLIDE_ID" val="custom20231224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1224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</p:tagLst>
</file>

<file path=ppt/tags/tag437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0279_7*e*1"/>
  <p:tag name="KSO_WM_TEMPLATE_CATEGORY" val="custom"/>
  <p:tag name="KSO_WM_TEMPLATE_INDEX" val="20230279"/>
  <p:tag name="KSO_WM_UNIT_LAYERLEVEL" val="1"/>
  <p:tag name="KSO_WM_TAG_VERSION" val="3.0"/>
  <p:tag name="KSO_WM_BEAUTIFY_FLAG" val="#wm#"/>
</p:tagLst>
</file>

<file path=ppt/tags/tag4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0279_7*a*1"/>
  <p:tag name="KSO_WM_TEMPLATE_CATEGORY" val="custom"/>
  <p:tag name="KSO_WM_TEMPLATE_INDEX" val="20230279"/>
  <p:tag name="KSO_WM_UNIT_LAYERLEVEL" val="1"/>
  <p:tag name="KSO_WM_TAG_VERSION" val="3.0"/>
  <p:tag name="KSO_WM_BEAUTIFY_FLAG" val="#wm#"/>
  <p:tag name="KSO_WM_UNIT_PRESET_TEXT" val="单击添加章节标题"/>
  <p:tag name="KSO_WM_UNIT_TEXT_TYPE" val="1"/>
</p:tagLst>
</file>

<file path=ppt/tags/tag439.xml><?xml version="1.0" encoding="utf-8"?>
<p:tagLst xmlns:p="http://schemas.openxmlformats.org/presentationml/2006/main">
  <p:tag name="KSO_WM_SLIDE_CONTENT_AREA" val="{&quot;left&quot;:&quot;183.55&quot;,&quot;top&quot;:&quot;51.7&quot;,&quot;width&quot;:&quot;592.9&quot;,&quot;height&quot;:&quot;315.95&quot;}"/>
  <p:tag name="KSO_WM_SLIDE_ID" val="custom2023027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279"/>
  <p:tag name="KSO_WM_SLIDE_LAYOUT" val="a_e"/>
  <p:tag name="KSO_WM_SLIDE_LAYOUT_CNT" val="1_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898_9*e*1"/>
  <p:tag name="KSO_WM_TEMPLATE_CATEGORY" val="custom"/>
  <p:tag name="KSO_WM_TEMPLATE_INDEX" val="20230898"/>
  <p:tag name="KSO_WM_UNIT_LAYERLEVEL" val="1"/>
  <p:tag name="KSO_WM_TAG_VERSION" val="3.0"/>
  <p:tag name="KSO_WM_BEAUTIFY_FLAG" val="#wm#"/>
  <p:tag name="KSO_WM_UNIT_CONTENT_GROUP_TYPE" val="contentchip"/>
</p:tagLst>
</file>

<file path=ppt/tags/tag4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898_9*a*1"/>
  <p:tag name="KSO_WM_TEMPLATE_CATEGORY" val="custom"/>
  <p:tag name="KSO_WM_TEMPLATE_INDEX" val="20230898"/>
  <p:tag name="KSO_WM_UNIT_LAYERLEVEL" val="1"/>
  <p:tag name="KSO_WM_TAG_VERSION" val="3.0"/>
  <p:tag name="KSO_WM_BEAUTIFY_FLAG" val="#wm#"/>
  <p:tag name="KSO_WM_UNIT_CONTENT_GROUP_TYPE" val="contentchip"/>
  <p:tag name="KSO_WM_UNIT_PRESET_TEXT" val="单击添加章节标题"/>
  <p:tag name="KSO_WM_UNIT_TEXT_TYPE" val="1"/>
</p:tagLst>
</file>

<file path=ppt/tags/tag442.xml><?xml version="1.0" encoding="utf-8"?>
<p:tagLst xmlns:p="http://schemas.openxmlformats.org/presentationml/2006/main">
  <p:tag name="KSO_WM_SLIDE_ID" val="custom20230898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0898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331.2&quot;,&quot;top&quot;:&quot;60.85&quot;,&quot;width&quot;:&quot;615.3&quot;,&quot;height&quot;:&quot;347.25&quot;}"/>
</p:tagLst>
</file>

<file path=ppt/tags/tag443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48_7*e*1"/>
  <p:tag name="KSO_WM_TEMPLATE_CATEGORY" val="custom"/>
  <p:tag name="KSO_WM_TEMPLATE_INDEX" val="20230248"/>
  <p:tag name="KSO_WM_UNIT_LAYERLEVEL" val="1"/>
  <p:tag name="KSO_WM_TAG_VERSION" val="3.0"/>
  <p:tag name="KSO_WM_BEAUTIFY_FLAG" val="#wm#"/>
  <p:tag name="KSO_WM_UNIT_CONTENT_GROUP_TYPE" val="contentchip"/>
</p:tagLst>
</file>

<file path=ppt/tags/tag4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48_7*a*1"/>
  <p:tag name="KSO_WM_TEMPLATE_CATEGORY" val="custom"/>
  <p:tag name="KSO_WM_TEMPLATE_INDEX" val="20230248"/>
  <p:tag name="KSO_WM_UNIT_LAYERLEVEL" val="1"/>
  <p:tag name="KSO_WM_TAG_VERSION" val="3.0"/>
  <p:tag name="KSO_WM_BEAUTIFY_FLAG" val="#wm#"/>
  <p:tag name="KSO_WM_UNIT_CONTENT_GROUP_TYPE" val="contentchip"/>
  <p:tag name="KSO_WM_UNIT_PRESET_TEXT" val="单击添加章节标题"/>
  <p:tag name="KSO_WM_UNIT_TEXT_TYPE" val="1"/>
</p:tagLst>
</file>

<file path=ppt/tags/tag445.xml><?xml version="1.0" encoding="utf-8"?>
<p:tagLst xmlns:p="http://schemas.openxmlformats.org/presentationml/2006/main">
  <p:tag name="KSO_WM_SLIDE_ID" val="custom20230248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248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411.05&quot;,&quot;top&quot;:&quot;113.25&quot;,&quot;width&quot;:&quot;524.85&quot;,&quot;height&quot;:&quot;264.5&quot;}"/>
</p:tagLst>
</file>

<file path=ppt/tags/tag44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447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84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4"/>
  <p:tag name="KSO_WM_TEMPLATE_CATEGORY" val="custom"/>
  <p:tag name="KSO_WM_UNIT_PRESET_TEXT_INDEX" val="-1"/>
  <p:tag name="KSO_WM_UNIT_PRESET_TEXT_LEN" val="0"/>
</p:tagLst>
</file>

<file path=ppt/tags/tag448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84"/>
  <p:tag name="KSO_WM_TEMPLATE_CATEGORY" val="custom"/>
  <p:tag name="KSO_WM_SLIDE_INDEX" val="7"/>
  <p:tag name="KSO_WM_SLIDE_ID" val="custom20235984_7"/>
  <p:tag name="KSO_WM_TEMPLATE_MASTER_TYPE" val="0"/>
  <p:tag name="KSO_WM_SLIDE_LAYOUT" val="a_e"/>
  <p:tag name="KSO_WM_SLIDE_LAYOUT_CNT" val="1_1"/>
</p:tagLst>
</file>

<file path=ppt/tags/tag449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0279_7*e*1"/>
  <p:tag name="KSO_WM_TEMPLATE_CATEGORY" val="custom"/>
  <p:tag name="KSO_WM_TEMPLATE_INDEX" val="20230279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0279_7*a*1"/>
  <p:tag name="KSO_WM_TEMPLATE_CATEGORY" val="custom"/>
  <p:tag name="KSO_WM_TEMPLATE_INDEX" val="20230279"/>
  <p:tag name="KSO_WM_UNIT_LAYERLEVEL" val="1"/>
  <p:tag name="KSO_WM_TAG_VERSION" val="3.0"/>
  <p:tag name="KSO_WM_BEAUTIFY_FLAG" val="#wm#"/>
  <p:tag name="KSO_WM_UNIT_PRESET_TEXT" val="单击添加章节标题"/>
  <p:tag name="KSO_WM_UNIT_TEXT_TYPE" val="1"/>
</p:tagLst>
</file>

<file path=ppt/tags/tag451.xml><?xml version="1.0" encoding="utf-8"?>
<p:tagLst xmlns:p="http://schemas.openxmlformats.org/presentationml/2006/main">
  <p:tag name="KSO_WM_SLIDE_CONTENT_AREA" val="{&quot;left&quot;:&quot;183.55&quot;,&quot;top&quot;:&quot;51.7&quot;,&quot;width&quot;:&quot;592.9&quot;,&quot;height&quot;:&quot;315.95&quot;}"/>
  <p:tag name="KSO_WM_SLIDE_ID" val="custom2023027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279"/>
  <p:tag name="KSO_WM_SLIDE_LAYOUT" val="a_e"/>
  <p:tag name="KSO_WM_SLIDE_LAYOUT_CNT" val="1_1"/>
</p:tagLst>
</file>

<file path=ppt/tags/tag452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46_9*e*1"/>
  <p:tag name="KSO_WM_TEMPLATE_CATEGORY" val="custom"/>
  <p:tag name="KSO_WM_TEMPLATE_INDEX" val="20230246"/>
  <p:tag name="KSO_WM_UNIT_LAYERLEVEL" val="1"/>
  <p:tag name="KSO_WM_TAG_VERSION" val="3.0"/>
  <p:tag name="KSO_WM_BEAUTIFY_FLAG" val="#wm#"/>
  <p:tag name="KSO_WM_UNIT_CONTENT_GROUP_TYPE" val="contentchip"/>
</p:tagLst>
</file>

<file path=ppt/tags/tag4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46_9*a*1"/>
  <p:tag name="KSO_WM_TEMPLATE_CATEGORY" val="custom"/>
  <p:tag name="KSO_WM_TEMPLATE_INDEX" val="20230246"/>
  <p:tag name="KSO_WM_UNIT_LAYERLEVEL" val="1"/>
  <p:tag name="KSO_WM_TAG_VERSION" val="3.0"/>
  <p:tag name="KSO_WM_BEAUTIFY_FLAG" val="#wm#"/>
  <p:tag name="KSO_WM_UNIT_CONTENT_GROUP_TYPE" val="contentchip"/>
  <p:tag name="KSO_WM_UNIT_PRESET_TEXT" val="单击添加章节标题"/>
  <p:tag name="KSO_WM_UNIT_TEXT_TYPE" val="1"/>
</p:tagLst>
</file>

<file path=ppt/tags/tag454.xml><?xml version="1.0" encoding="utf-8"?>
<p:tagLst xmlns:p="http://schemas.openxmlformats.org/presentationml/2006/main">
  <p:tag name="KSO_WM_SLIDE_ID" val="custom20230246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0246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43.5&quot;,&quot;top&quot;:&quot;87.15&quot;,&quot;width&quot;:&quot;681.6&quot;,&quot;height&quot;:&quot;365.7&quot;}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821_7*a*1"/>
  <p:tag name="KSO_WM_TEMPLATE_CATEGORY" val="custom"/>
  <p:tag name="KSO_WM_TEMPLATE_INDEX" val="2023182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46"/>
  <p:tag name="KSO_WM_UNIT_TYPE" val="a"/>
  <p:tag name="KSO_WM_UNIT_INDEX" val="1"/>
  <p:tag name="KSO_WM_UNIT_CONTENT_GROUP_TYPE" val="contentchip"/>
  <p:tag name="KSO_WM_UNIT_PRESET_TEXT" val="添加章节标题"/>
  <p:tag name="KSO_WM_UNIT_TEXT_TYPE" val="1"/>
</p:tagLst>
</file>

<file path=ppt/tags/tag45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821_7*e*1"/>
  <p:tag name="KSO_WM_TEMPLATE_CATEGORY" val="custom"/>
  <p:tag name="KSO_WM_TEMPLATE_INDEX" val="20231821"/>
  <p:tag name="KSO_WM_UNIT_LAYERLEVEL" val="1"/>
  <p:tag name="KSO_WM_TAG_VERSION" val="3.0"/>
  <p:tag name="KSO_WM_BEAUTIFY_FLAG" val="#wm#"/>
  <p:tag name="KSO_WM_UNIT_NOCLEAR" val="0"/>
  <p:tag name="KSO_WM_UNIT_TYPE" val="e"/>
  <p:tag name="KSO_WM_UNIT_INDEX" val="1"/>
  <p:tag name="KSO_WM_UNIT_VALUE" val="38"/>
</p:tagLst>
</file>

<file path=ppt/tags/tag457.xml><?xml version="1.0" encoding="utf-8"?>
<p:tagLst xmlns:p="http://schemas.openxmlformats.org/presentationml/2006/main">
  <p:tag name="KSO_WM_SLIDE_ID" val="custom20231821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821"/>
  <p:tag name="KSO_WM_SLIDE_TYPE" val="sectionTitle"/>
  <p:tag name="KSO_WM_SLIDE_SUBTYPE" val="pureTxt"/>
  <p:tag name="KSO_WM_SLIDE_LAYOUT" val="a_e"/>
  <p:tag name="KSO_WM_SLIDE_LAYOUT_CNT" val="1_1"/>
</p:tagLst>
</file>

<file path=ppt/tags/tag458.xml><?xml version="1.0" encoding="utf-8"?>
<p:tagLst xmlns:p="http://schemas.openxmlformats.org/presentationml/2006/main">
  <p:tag name="KSO_WM_PRESENTATION_SOURCE" val="WPPAIGeneratePPT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6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65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71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78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79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81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82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7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主题​​">
  <a:themeElements>
    <a:clrScheme name="紫金">
      <a:dk1>
        <a:srgbClr val="000000"/>
      </a:dk1>
      <a:lt1>
        <a:srgbClr val="FFFFFF"/>
      </a:lt1>
      <a:dk2>
        <a:srgbClr val="140831"/>
      </a:dk2>
      <a:lt2>
        <a:srgbClr val="ECE6FA"/>
      </a:lt2>
      <a:accent1>
        <a:srgbClr val="D9AB7D"/>
      </a:accent1>
      <a:accent2>
        <a:srgbClr val="27125A"/>
      </a:accent2>
      <a:accent3>
        <a:srgbClr val="63489A"/>
      </a:accent3>
      <a:accent4>
        <a:srgbClr val="FF8001"/>
      </a:accent4>
      <a:accent5>
        <a:srgbClr val="4B4BE5"/>
      </a:accent5>
      <a:accent6>
        <a:srgbClr val="29D5AF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绿色小清新教育主题">
  <a:themeElements>
    <a:clrScheme name="">
      <a:dk1>
        <a:srgbClr val="000000"/>
      </a:dk1>
      <a:lt1>
        <a:srgbClr val="FFFFFF"/>
      </a:lt1>
      <a:dk2>
        <a:srgbClr val="2B4810"/>
      </a:dk2>
      <a:lt2>
        <a:srgbClr val="FBFFF6"/>
      </a:lt2>
      <a:accent1>
        <a:srgbClr val="FEF3AE"/>
      </a:accent1>
      <a:accent2>
        <a:srgbClr val="80EFFF"/>
      </a:accent2>
      <a:accent3>
        <a:srgbClr val="FEE600"/>
      </a:accent3>
      <a:accent4>
        <a:srgbClr val="78A73B"/>
      </a:accent4>
      <a:accent5>
        <a:srgbClr val="E6F3C3"/>
      </a:accent5>
      <a:accent6>
        <a:srgbClr val="CBEFE4"/>
      </a:accent6>
      <a:hlink>
        <a:srgbClr val="C8E36F"/>
      </a:hlink>
      <a:folHlink>
        <a:srgbClr val="709A49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绿色小清新教育主题">
  <a:themeElements>
    <a:clrScheme name="">
      <a:dk1>
        <a:srgbClr val="000000"/>
      </a:dk1>
      <a:lt1>
        <a:srgbClr val="FFFFFF"/>
      </a:lt1>
      <a:dk2>
        <a:srgbClr val="2B4810"/>
      </a:dk2>
      <a:lt2>
        <a:srgbClr val="FBFFF6"/>
      </a:lt2>
      <a:accent1>
        <a:srgbClr val="FEF3AE"/>
      </a:accent1>
      <a:accent2>
        <a:srgbClr val="80EFFF"/>
      </a:accent2>
      <a:accent3>
        <a:srgbClr val="FEE600"/>
      </a:accent3>
      <a:accent4>
        <a:srgbClr val="78A73B"/>
      </a:accent4>
      <a:accent5>
        <a:srgbClr val="E6F3C3"/>
      </a:accent5>
      <a:accent6>
        <a:srgbClr val="CBEFE4"/>
      </a:accent6>
      <a:hlink>
        <a:srgbClr val="C8E36F"/>
      </a:hlink>
      <a:folHlink>
        <a:srgbClr val="709A49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7.30  /2">
      <a:dk1>
        <a:srgbClr val="333333"/>
      </a:dk1>
      <a:lt1>
        <a:srgbClr val="FFFFFF"/>
      </a:lt1>
      <a:dk2>
        <a:srgbClr val="000000"/>
      </a:dk2>
      <a:lt2>
        <a:srgbClr val="F4FEF8"/>
      </a:lt2>
      <a:accent1>
        <a:srgbClr val="14D663"/>
      </a:accent1>
      <a:accent2>
        <a:srgbClr val="FFCC00"/>
      </a:accent2>
      <a:accent3>
        <a:srgbClr val="1ECBF6"/>
      </a:accent3>
      <a:accent4>
        <a:srgbClr val="9AD02A"/>
      </a:accent4>
      <a:accent5>
        <a:srgbClr val="E94520"/>
      </a:accent5>
      <a:accent6>
        <a:srgbClr val="F37F3F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橙色科技">
      <a:dk1>
        <a:srgbClr val="000000"/>
      </a:dk1>
      <a:lt1>
        <a:srgbClr val="FFFFFF"/>
      </a:lt1>
      <a:dk2>
        <a:srgbClr val="4C1000"/>
      </a:dk2>
      <a:lt2>
        <a:srgbClr val="FFF4E7"/>
      </a:lt2>
      <a:accent1>
        <a:srgbClr val="FF7427"/>
      </a:accent1>
      <a:accent2>
        <a:srgbClr val="FF732F"/>
      </a:accent2>
      <a:accent3>
        <a:srgbClr val="FFAA3E"/>
      </a:accent3>
      <a:accent4>
        <a:srgbClr val="FAD240"/>
      </a:accent4>
      <a:accent5>
        <a:srgbClr val="38BBFE"/>
      </a:accent5>
      <a:accent6>
        <a:srgbClr val="388EFF"/>
      </a:accent6>
      <a:hlink>
        <a:srgbClr val="0563C1"/>
      </a:hlink>
      <a:folHlink>
        <a:srgbClr val="954F72"/>
      </a:folHlink>
    </a:clrScheme>
    <a:fontScheme name="自定义 11">
      <a:majorFont>
        <a:latin typeface="MiSans Normal"/>
        <a:ea typeface="汉仪雅酷黑-95J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自定义 92">
      <a:dk1>
        <a:srgbClr val="000000"/>
      </a:dk1>
      <a:lt1>
        <a:srgbClr val="FFFFFF"/>
      </a:lt1>
      <a:dk2>
        <a:srgbClr val="593613"/>
      </a:dk2>
      <a:lt2>
        <a:srgbClr val="EEE6DC"/>
      </a:lt2>
      <a:accent1>
        <a:srgbClr val="DA9652"/>
      </a:accent1>
      <a:accent2>
        <a:srgbClr val="BFA460"/>
      </a:accent2>
      <a:accent3>
        <a:srgbClr val="A4B16D"/>
      </a:accent3>
      <a:accent4>
        <a:srgbClr val="88BF7B"/>
      </a:accent4>
      <a:accent5>
        <a:srgbClr val="6DCC88"/>
      </a:accent5>
      <a:accent6>
        <a:srgbClr val="52DA96"/>
      </a:accent6>
      <a:hlink>
        <a:srgbClr val="4FB080"/>
      </a:hlink>
      <a:folHlink>
        <a:srgbClr val="954D72"/>
      </a:folHlink>
    </a:clrScheme>
    <a:fontScheme name="自定义 9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">
  <a:themeElements>
    <a:clrScheme name="自定义 58">
      <a:dk1>
        <a:srgbClr val="000000"/>
      </a:dk1>
      <a:lt1>
        <a:srgbClr val="FFFFFF"/>
      </a:lt1>
      <a:dk2>
        <a:srgbClr val="1C2643"/>
      </a:dk2>
      <a:lt2>
        <a:srgbClr val="EDFDF3"/>
      </a:lt2>
      <a:accent1>
        <a:srgbClr val="39EA80"/>
      </a:accent1>
      <a:accent2>
        <a:srgbClr val="61E569"/>
      </a:accent2>
      <a:accent3>
        <a:srgbClr val="88E052"/>
      </a:accent3>
      <a:accent4>
        <a:srgbClr val="B0DC3A"/>
      </a:accent4>
      <a:accent5>
        <a:srgbClr val="D7D723"/>
      </a:accent5>
      <a:accent6>
        <a:srgbClr val="FFD20C"/>
      </a:accent6>
      <a:hlink>
        <a:srgbClr val="0563C1"/>
      </a:hlink>
      <a:folHlink>
        <a:srgbClr val="954D72"/>
      </a:folHlink>
    </a:clrScheme>
    <a:fontScheme name="自定义 6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​​">
  <a:themeElements>
    <a:clrScheme name="0524科技">
      <a:dk1>
        <a:srgbClr val="000000"/>
      </a:dk1>
      <a:lt1>
        <a:srgbClr val="FFFFFF"/>
      </a:lt1>
      <a:dk2>
        <a:srgbClr val="001C26"/>
      </a:dk2>
      <a:lt2>
        <a:srgbClr val="FEFFFF"/>
      </a:lt2>
      <a:accent1>
        <a:srgbClr val="0BEEEE"/>
      </a:accent1>
      <a:accent2>
        <a:srgbClr val="29D783"/>
      </a:accent2>
      <a:accent3>
        <a:srgbClr val="0BAAEE"/>
      </a:accent3>
      <a:accent4>
        <a:srgbClr val="50A4E2"/>
      </a:accent4>
      <a:accent5>
        <a:srgbClr val="6183FE"/>
      </a:accent5>
      <a:accent6>
        <a:srgbClr val="9664FF"/>
      </a:accent6>
      <a:hlink>
        <a:srgbClr val="658BD5"/>
      </a:hlink>
      <a:folHlink>
        <a:srgbClr val="A16AA5"/>
      </a:folHlink>
    </a:clrScheme>
    <a:fontScheme name="0001主题字体——科技风">
      <a:majorFont>
        <a:latin typeface="微软雅黑"/>
        <a:ea typeface="汉仪雅酷黑-65J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主题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自定义 59">
      <a:majorFont>
        <a:latin typeface="MiSans Bold"/>
        <a:ea typeface="MiSans Bold"/>
        <a:cs typeface=""/>
      </a:majorFont>
      <a:minorFont>
        <a:latin typeface="MiSans"/>
        <a:ea typeface="Mi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WPS 演示</Application>
  <PresentationFormat>宽屏</PresentationFormat>
  <Paragraphs>132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13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Microsoft YaHei UI</vt:lpstr>
      <vt:lpstr>微软雅黑</vt:lpstr>
      <vt:lpstr>MiSans Normal</vt:lpstr>
      <vt:lpstr>思源宋体 CN Heavy</vt:lpstr>
      <vt:lpstr>MiSans</vt:lpstr>
      <vt:lpstr>Arial Unicode MS</vt:lpstr>
      <vt:lpstr>汉仪雅酷黑-95J</vt:lpstr>
      <vt:lpstr>黑体</vt:lpstr>
      <vt:lpstr>Calibri</vt:lpstr>
      <vt:lpstr>MiSans Heavy</vt:lpstr>
      <vt:lpstr>MiSans Bold</vt:lpstr>
      <vt:lpstr>Segoe Print</vt:lpstr>
      <vt:lpstr>WPS</vt:lpstr>
      <vt:lpstr>绿色小清新教育主题</vt:lpstr>
      <vt:lpstr>1_绿色小清新教育主题</vt:lpstr>
      <vt:lpstr>Office 主题​​</vt:lpstr>
      <vt:lpstr>Office 主题</vt:lpstr>
      <vt:lpstr>1_Office 主题</vt:lpstr>
      <vt:lpstr>2_Office 主题</vt:lpstr>
      <vt:lpstr>1_Office 主题​​</vt:lpstr>
      <vt:lpstr>3_Office 主题</vt:lpstr>
      <vt:lpstr>2_Office 主题​​</vt:lpstr>
      <vt:lpstr>化学镀镍层的钎焊性影响因素</vt:lpstr>
      <vt:lpstr>影响因素汇总</vt:lpstr>
      <vt:lpstr>影响因素汇总</vt:lpstr>
      <vt:lpstr>影响因素汇总</vt:lpstr>
      <vt:lpstr>PowerPoint 演示文稿</vt:lpstr>
      <vt:lpstr>PowerPoint 演示文稿</vt:lpstr>
      <vt:lpstr>磷含量的影响-磷含量越高，焊接越差</vt:lpstr>
      <vt:lpstr>镀层厚度的影响-太薄或太厚都会影响</vt:lpstr>
      <vt:lpstr>后处理温度的影响-过高温度导致镀层氧化</vt:lpstr>
      <vt:lpstr>PowerPoint 演示文稿</vt:lpstr>
      <vt:lpstr>存放环境的影响-潮湿，高温，酸雾等等</vt:lpstr>
      <vt:lpstr>钝化液的影响---一定不能有六价铬，可加脱水剂</vt:lpstr>
      <vt:lpstr>表面清洁度的影响-水印脏污（加氨水中和）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程海</cp:lastModifiedBy>
  <cp:revision>157</cp:revision>
  <dcterms:created xsi:type="dcterms:W3CDTF">2019-06-19T02:08:00Z</dcterms:created>
  <dcterms:modified xsi:type="dcterms:W3CDTF">2025-03-04T08:41:20Z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53C1C2E77AFA4D989F719EA8237CA2D5_11</vt:lpwstr>
  </property>
</Properties>
</file>