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26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ustomXml" Target="../customXml/item1.xml"/><Relationship Id="rId8" Type="http://schemas.openxmlformats.org/officeDocument/2006/relationships/customXmlProps" Target="../customXml/itemProps126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1"/>
            <a:ext cx="12192000" cy="74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0" y="6477001"/>
            <a:ext cx="12192000" cy="3852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cxnSp>
        <p:nvCxnSpPr>
          <p:cNvPr id="9" name="直接连接符 8"/>
          <p:cNvCxnSpPr/>
          <p:nvPr>
            <p:custDataLst>
              <p:tags r:id="rId4"/>
            </p:custDataLst>
          </p:nvPr>
        </p:nvCxnSpPr>
        <p:spPr>
          <a:xfrm>
            <a:off x="2350559" y="4004733"/>
            <a:ext cx="74908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1524000" y="1412776"/>
            <a:ext cx="9144000" cy="166480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6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1524000" y="3169659"/>
            <a:ext cx="9144000" cy="8350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838200" y="876099"/>
            <a:ext cx="10515600" cy="5361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805517" y="980728"/>
            <a:ext cx="8580968" cy="206896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8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749301"/>
            <a:ext cx="10515600" cy="1239539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838200" y="2055813"/>
            <a:ext cx="10515600" cy="41211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1" y="2406650"/>
            <a:ext cx="4305300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dirty="0"/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5101167" y="4322233"/>
            <a:ext cx="7092951" cy="26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4402667" y="2406650"/>
            <a:ext cx="408517" cy="1583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811184" y="2406651"/>
            <a:ext cx="6536266" cy="87833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4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811184" y="3284986"/>
            <a:ext cx="6536266" cy="7049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749301"/>
            <a:ext cx="10515600" cy="1311547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4"/>
            </p:custDataLst>
          </p:nvPr>
        </p:nvSpPr>
        <p:spPr>
          <a:xfrm>
            <a:off x="838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6172200" y="2132856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9788" y="749301"/>
            <a:ext cx="10515600" cy="1234504"/>
          </a:xfrm>
          <a:prstGeom prst="rect">
            <a:avLst/>
          </a:prstGeom>
        </p:spPr>
        <p:txBody>
          <a:bodyPr anchor="b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839788" y="2055813"/>
            <a:ext cx="5157787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839788" y="2924943"/>
            <a:ext cx="5157787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6"/>
            </p:custDataLst>
          </p:nvPr>
        </p:nvSpPr>
        <p:spPr>
          <a:xfrm>
            <a:off x="6172200" y="2055813"/>
            <a:ext cx="5183188" cy="7971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7"/>
            </p:custDataLst>
          </p:nvPr>
        </p:nvSpPr>
        <p:spPr>
          <a:xfrm>
            <a:off x="6172200" y="2924943"/>
            <a:ext cx="5183188" cy="3264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838200" y="933160"/>
            <a:ext cx="4681654" cy="139253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  <p:custDataLst>
              <p:tags r:id="rId4"/>
            </p:custDataLst>
          </p:nvPr>
        </p:nvSpPr>
        <p:spPr>
          <a:xfrm>
            <a:off x="5642517" y="933160"/>
            <a:ext cx="5711882" cy="53679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838200" y="2497732"/>
            <a:ext cx="4681654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7493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3"/>
            </p:custDataLst>
          </p:nvPr>
        </p:nvSpPr>
        <p:spPr>
          <a:xfrm>
            <a:off x="10444898" y="749301"/>
            <a:ext cx="908901" cy="5427662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4"/>
            </p:custDataLst>
          </p:nvPr>
        </p:nvSpPr>
        <p:spPr>
          <a:xfrm>
            <a:off x="838199" y="749301"/>
            <a:ext cx="9446443" cy="54276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21.xml"/><Relationship Id="rId23" Type="http://schemas.openxmlformats.org/officeDocument/2006/relationships/tags" Target="../tags/tag120.xml"/><Relationship Id="rId22" Type="http://schemas.openxmlformats.org/officeDocument/2006/relationships/tags" Target="../tags/tag119.xml"/><Relationship Id="rId21" Type="http://schemas.openxmlformats.org/officeDocument/2006/relationships/tags" Target="../tags/tag118.xml"/><Relationship Id="rId20" Type="http://schemas.openxmlformats.org/officeDocument/2006/relationships/tags" Target="../tags/tag117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16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Lao UI" panose="020B0502040204020203" pitchFamily="34" charset="0"/>
          <a:ea typeface="微软雅黑" panose="020B0503020204020204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5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161367" y="4941168"/>
            <a:ext cx="386926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normAutofit/>
          </a:bodyPr>
          <a:lstStyle>
            <a:lvl1pPr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o UI" panose="020B0502040204020203" pitchFamily="34" charset="0"/>
                <a:ea typeface="微软雅黑" panose="020B0503020204020204" charset="-122"/>
              </a:defRPr>
            </a:lvl9pPr>
          </a:lstStyle>
          <a:p>
            <a:pPr algn="ctr" eaLnBrk="1" hangingPunct="1"/>
            <a:r>
              <a:rPr lang="zh-CN" altLang="en-US">
                <a:solidFill>
                  <a:schemeClr val="dk1"/>
                </a:solidFill>
                <a:latin typeface="+mn-lt"/>
                <a:ea typeface="+mn-ea"/>
              </a:rPr>
              <a:t>深圳市恒享表面处理技术有限公司</a:t>
            </a:r>
            <a:r>
              <a:rPr lang="en-US" altLang="zh-CN">
                <a:solidFill>
                  <a:schemeClr val="dk1"/>
                </a:solidFill>
                <a:latin typeface="+mn-lt"/>
                <a:ea typeface="+mn-ea"/>
              </a:rPr>
              <a:t>-</a:t>
            </a:r>
            <a:r>
              <a:rPr lang="zh-CN" altLang="en-US">
                <a:solidFill>
                  <a:schemeClr val="dk1"/>
                </a:solidFill>
                <a:latin typeface="+mn-lt"/>
                <a:ea typeface="+mn-ea"/>
              </a:rPr>
              <a:t>程海</a:t>
            </a:r>
            <a:endParaRPr lang="zh-CN" alt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524000" y="1592580"/>
            <a:ext cx="9144000" cy="904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6600">
                <a:latin typeface="+mj-lt"/>
                <a:ea typeface="+mj-ea"/>
                <a:cs typeface="+mj-cs"/>
              </a:defRPr>
            </a:lvl1pPr>
            <a:lvl2pPr algn="ctr">
              <a:defRPr sz="5865"/>
            </a:lvl2pPr>
            <a:lvl3pPr algn="ctr">
              <a:defRPr sz="5865"/>
            </a:lvl3pPr>
            <a:lvl4pPr algn="ctr">
              <a:defRPr sz="5865"/>
            </a:lvl4pPr>
            <a:lvl5pPr algn="ctr">
              <a:defRPr sz="5865"/>
            </a:lvl5pPr>
            <a:lvl6pPr marL="609600" algn="ctr" fontAlgn="base">
              <a:spcBef>
                <a:spcPct val="0"/>
              </a:spcBef>
              <a:spcAft>
                <a:spcPct val="0"/>
              </a:spcAft>
              <a:defRPr sz="5865"/>
            </a:lvl6pPr>
            <a:lvl7pPr marL="1219200" algn="ctr" fontAlgn="base">
              <a:spcBef>
                <a:spcPct val="0"/>
              </a:spcBef>
              <a:spcAft>
                <a:spcPct val="0"/>
              </a:spcAft>
              <a:defRPr sz="5865"/>
            </a:lvl7pPr>
            <a:lvl8pPr marL="1828800" algn="ctr" fontAlgn="base">
              <a:spcBef>
                <a:spcPct val="0"/>
              </a:spcBef>
              <a:spcAft>
                <a:spcPct val="0"/>
              </a:spcAft>
              <a:defRPr sz="5865"/>
            </a:lvl8pPr>
            <a:lvl9pPr marL="2438400" algn="ctr" fontAlgn="base">
              <a:spcBef>
                <a:spcPct val="0"/>
              </a:spcBef>
              <a:spcAft>
                <a:spcPct val="0"/>
              </a:spcAft>
              <a:defRPr sz="5865"/>
            </a:lvl9pPr>
          </a:lstStyle>
          <a:p>
            <a:r>
              <a:rPr lang="zh-CN" altLang="en-US" sz="6000">
                <a:solidFill>
                  <a:schemeClr val="accent1"/>
                </a:solidFill>
              </a:rPr>
              <a:t>中磷化学镍寿命短的原因</a:t>
            </a:r>
            <a:endParaRPr lang="zh-CN" altLang="en-US" sz="6000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666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9F754DE-2CAD-44b6-B708-469DEB6407EB-1" descr="wp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701675"/>
            <a:ext cx="12192000" cy="6155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1724"/>
</p:tagLst>
</file>

<file path=ppt/tags/tag117.xml><?xml version="1.0" encoding="utf-8"?>
<p:tagLst xmlns:p="http://schemas.openxmlformats.org/presentationml/2006/main">
  <p:tag name="KSO_WM_TAG_VERSION" val="1.0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BEAUTIFY_FLAG" val="#wm#"/>
  <p:tag name="KSO_WM_TEMPLATE_CATEGORY" val="custom"/>
  <p:tag name="KSO_WM_TEMPLATE_INDEX" val="20181724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9300_1"/>
  <p:tag name="KSO_WM_TEMPLATE_CATEGORY" val="custom"/>
  <p:tag name="KSO_WM_TEMPLATE_INDEX" val="20181724"/>
  <p:tag name="KSO_WM_TEMPLATE_SUBCATEGORY" val="combine"/>
  <p:tag name="KSO_WM_TEMPLATE_THUMBS_INDEX" val="1、4、6、12、13、14、18、23、26、27"/>
  <p:tag name="KSO_WM_TEMPLATE_MASTER_TYPE" val="1"/>
</p:tagLst>
</file>

<file path=ppt/tags/tag122.xml><?xml version="1.0" encoding="utf-8"?>
<p:tagLst xmlns:p="http://schemas.openxmlformats.org/presentationml/2006/main">
  <p:tag name="KSO_WM_TAG_VERSION" val="1.0"/>
  <p:tag name="KSO_WM_BEAUTIFY_FLAG" val="#wm#"/>
  <p:tag name="KSO_WM_UNIT_TYPE" val="f"/>
  <p:tag name="KSO_WM_UNIT_INDEX" val="2"/>
  <p:tag name="KSO_WM_UNIT_LAYERLEVEL" val="1"/>
  <p:tag name="KSO_WM_UNIT_VALUE" val="32"/>
  <p:tag name="KSO_WM_UNIT_HIGHLIGHT" val="0"/>
  <p:tag name="KSO_WM_UNIT_COMPATIBLE" val="0"/>
  <p:tag name="KSO_WM_UNIT_PRESET_TEXT" val="指导老师：代用名"/>
  <p:tag name="KSO_WM_TEMPLATE_CATEGORY" val="custom"/>
  <p:tag name="KSO_WM_TEMPLATE_INDEX" val="20181724"/>
  <p:tag name="KSO_WM_UNIT_ID" val="custom20181724_2*f*2"/>
  <p:tag name="KSO_WM_UNIT_SUBTYPE" val="b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" val="论文答辩题目"/>
  <p:tag name="KSO_WM_TEMPLATE_CATEGORY" val="custom"/>
  <p:tag name="KSO_WM_TEMPLATE_INDEX" val="20181724"/>
  <p:tag name="KSO_WM_UNIT_ID" val="custom20181724_2*a*1"/>
  <p:tag name="KSO_WM_UNIT_ISNUMDGMTITLE" val="0"/>
  <p:tag name="KSO_WM_UNIT_NOCLEAR" val="0"/>
  <p:tag name="KSO_WM_UNIT_DIAGRAM_ISNUMVISUAL" val="0"/>
  <p:tag name="KSO_WM_UNIT_DIAGRAM_ISREFERUNIT" val="0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TAG_VERSION" val="1.0"/>
  <p:tag name="KSO_WM_SLIDE_ITEM_CNT" val="0"/>
  <p:tag name="KSO_WM_SLIDE_LAYOUT" val="a_b_f"/>
  <p:tag name="KSO_WM_SLIDE_LAYOUT_CNT" val="1_1_2"/>
  <p:tag name="KSO_WM_SLIDE_TYPE" val="title"/>
  <p:tag name="KSO_WM_BEAUTIFY_FLAG" val="#wm#"/>
  <p:tag name="KSO_WM_COMBINE_RELATE_SLIDE_ID" val="background20179300_1"/>
  <p:tag name="KSO_WM_TEMPLATE_CATEGORY" val="custom"/>
  <p:tag name="KSO_WM_TEMPLATE_INDEX" val="20181724"/>
  <p:tag name="KSO_WM_SLIDE_ID" val="custom20181724_2"/>
  <p:tag name="KSO_WM_SLIDE_INDEX" val="1"/>
  <p:tag name="KSO_WM_TEMPLATE_SUBCATEGORY" val="0"/>
  <p:tag name="KSO_WM_TEMPLATE_THUMBS_INDEX" val="1、4、6、12、13、14、18、23、26、27"/>
  <p:tag name="KSO_WM_TEMPLATE_MASTER_TYPE" val="1"/>
  <p:tag name="KSO_WM_TEMPLATE_COLOR_TYPE" val="0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181724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7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8E8ED"/>
      </a:dk2>
      <a:lt2>
        <a:srgbClr val="FFFFFF"/>
      </a:lt2>
      <a:accent1>
        <a:srgbClr val="006599"/>
      </a:accent1>
      <a:accent2>
        <a:srgbClr val="1085C2"/>
      </a:accent2>
      <a:accent3>
        <a:srgbClr val="21A6EB"/>
      </a:accent3>
      <a:accent4>
        <a:srgbClr val="35B0CC"/>
      </a:accent4>
      <a:accent5>
        <a:srgbClr val="4DA566"/>
      </a:accent5>
      <a:accent6>
        <a:srgbClr val="659900"/>
      </a:accent6>
      <a:hlink>
        <a:srgbClr val="36303B"/>
      </a:hlink>
      <a:folHlink>
        <a:srgbClr val="948A5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JIkZpbGVJZCIgOiAiMzYwMjIzMjY3NDk4IiwKCSJHcm91cElkIiA6ICI1MzU4MjQyMzMiLAoJIkltYWdlIiA6ICJpVkJPUncwS0dnb0FBQUFOU1VoRVVnQUFCY29BQUFLWENBWUFBQUN5dlhucUFBQUFBWE5TUjBJQXJzNGM2UUFBSUFCSlJFRlVlSnpzM1hkNEhPVzVOdkI3MmxhdHRPckZraXk1eWszdW5XWndES1lFQ0FrSnFWOEtLWVFUSURrRVNPSWtoQklJSkNjSmgvU2NIRTRnQkJKQ0NaaHVETzY0eWJMbElsdVdKYXYzdW4xbXZqOTJOZHFWVnBJbHJTemJ1bi9YeFNYdDdNenN1N3V6aTN6UE04OHJOT3c5b0lPSWlJaUlpSWlJaUlpSWFJSVN4M3NBUkVSRVJFUkVSRVJFUkVUamlVRTVFUkVSRVJFUkVSRVJFVTFvRE1xSmlJaUlpSWlJaUlpSWFFSmpVRTVFUkVSRVJFUkVSRVJFRXhxRGNpSWlJaUlpSWlJaUlpS2EwQmlVRXhFUkVSRVJFUkVSRWRHRXhxQ2NpSWlJaUlpSWlJaUlpQ1kwQnVWRVJFUkVSRVJFUkVSRU5LRXhLQ2NpSWlJaUlpSWlJaUtpQ1kxQk9SRVJFUkVSRVJFUkVSRk5hQXpLaVlpSWlJaUlpSWlJaUdoQ1kxQk9SRVJFUkVSRVJFUkVSQk1hZzNJaUlpSWlJaUlpSWlJaW10QVlsQk1SRVJFUkVSRVJFUkhSaE1hZ25JaUlpSWlJaUlpSWlJZ21OQWJsUkVSRVJFUkVSRVJFUkRTaE1TZ25JaUlpSWlJaUlpSWlvZ21OUVRrUkVSRVJFUkVSRVJFUlRXZ015b21JaUlpSWlJaUlpSWhvUW1OUVRrUkVSRVJFUkVSRVJFUVRHb055SWlJaUlpSWlJaUlpSXByUUdKUVRFUkVSRVJFUkVSRVIwWVRHb0p5SWlJaUlpSWlJaUlpSUpqUUc1VVJFUkVSRVJFUkVSRVEwb1RFb0p5SWlJaUlpSWlJaUlxSUpqVUU1RVJFUkVSRVJFUkVSRVUxb0RNcUppSWlJaUlpSWlJaUlhRUpqVUU1RVJFUkVSRVJFUkVSRUV4cURjaUlpSWlJaUlpSWlJaUthMEJpVUV4RVJFUkVSRVJFUkVkR0V4cUNjaUlpSWlJaUlpSWlJaUNZMEJ1VkVSRVJFUkVSRVJFUkVOS0V4S0NjaUlpSWlJaUlpSWlLaUNZMUJPUkVSRVJFUkVSRVJFUkZOYUF6S2lZaUlpSWlJaUlpSWlHaENZMUJPUkVSRVJFUkVSRVJFUkJNYWczSWlJaUlpSWlJaUlpSWltdEFZbEJNUkVSRVJFUkVSRVJIUmhNYWduSWlJaUlpSWlJaUlpSWdtTkFibFJFUkVSRVJFUkVSRVJEU2hNU2duSWlJaUlpSWlJaUlpb2dtTlFUa1JFUkVSRVJFUkVSRVJUV2dNeW9tSWlJaUlpSWlJaUlob1FtTlFUa1JFUkVSRVJFUkVSRVFUbWp6ZUF5QWlJaUlpb3VFUkpRbVNvZ0NDQ0VFVUlJckJuNElvamZmUUtBWjBUWVd1NmRBMERicXVROWMwNlA0QVZEVXcza01qSWlJaXVtQXhLQ2NpSWlJaU9zY0pnZ0JSVVNESkNpUkZoaUR5d3RBTG1TQktFTVErbC85YUFWM1RvUG9EVUFOK2FINC9kRjBmcnlHZU53UlJoQ1FyRUNVUkVFVUlvaGc2c2NUUEVGMFlkRTBMbmxUVE5FRFRvS2thMUlBL2VKdUlpSWFGUVRrUkVSRVIwYmxLRUtDWVRaRE5GZ1o3QkVFVUladE5rTTBtNkpxR2dNY0R2ODhITURDUElNbXljV0pKbEhtVkJWM1lCRkdFRk9YL0QxcEFoZXIzUVFzRW9BWjROUW9SMFpsZ1VFNUVSRVJFZEE2U1RDWW9GZ3RFaVVFZjlTZUlJaFNiRFpMWkRML0hBOVhuRys4aGpUdFJsbUd5V0NBcXluZ1BoV2pjaWJJRVViWUNBQUorSHdKdUx6UzJieUlpR2hTRGNpSWlJaUtpYzRnZ0NGQnNOc2dtMDNnUGhjNERvaVRCYkxjaklNdnd1OXpRTWZHcXkwVkpnbXl4OERORE5BQlpNVUZXVEFqNHZBaDR2TkJVZGJ5SFJFUjBUbUpRVGtSRVJFUjBqaEFFRVNhN0haTENQOU5wZUdTekdZSW93dGZ0Z3E1UG5ON0Vrc2tFazgwR1FSREdleWhFNXp6WlpJYWttT0J6ZFVQMStjZDdPRVJFNXh3Mk9pUWlJaUlpT2dlSWtnaVRneUU1alp5a0tEREh4VUdRSnNZLzh4U3pCV2E3blNFNTBUQUlnZ0N6elE3RmJCbnZvUkFSblhNbXhsOVFSRVJFUkVUbk1GR1dZSXB6UUpJWWt0UG9pTElFaTkwQjhRSS9saFNyRllyTk90N0RJRG8vQ1FJVW14V0tsWjhoSXFKd0RNcUppSWlJaU1hUklBZ3dXVzBRUmY1cFRyRWhTQ0pNTnVzRlcybXRXQzFRTEt5R0pSb3R4V0tCWXVWbmlZaW9CLzhhSnlJaUlpSWFSNHJOQ2xHK3NLdC82ZXdUWlJrbW0yMjhoeEZ6c3NrRXhjSXFXS0pZVVN4V1NKd0lsNGdJQUlOeUlpSWlJcUp4bzFndGtFM204UjRHWGFBa2srbUM2a01zeVRLVUN6RDhKeHB2SnB1TkoyeUppTUNnbklpSWlJaG9YRWl5ek1wWUduUEJLeGFrOFI3R3FBbVNDSVVUZHhLTmlaNEpQaWZLUk1CRVJBUGh0eUFSRVJFUjBUaVFPWWthblNVWHdna1o5dkVuR2x1Q0pNSms1UlViUkRTeDhTOE5JaUlpSXFLelRGSVVTTHpNbmM0U1NWRWdLY3A0RDJQRVJFazZyOGRQZEw2UUZJVXRXSWhvUW1OUVRrUkVSRVIwTmdrQ1pPdUYwemVhemcrS3hRcWNwMjFMRkY1OVFYVFdLQmIrLzRtSUppNmVLaVFpSWlJaU9vc2tXWVlrOGM5d09ydEVXWUlreTFEOS92RWV5ckJJc254T1Y1UHZxbTFHaDgrUC9BUTdwamtkNHoyY2M4NDdsZldvYzdrQkFOZm1aY0ZwTVVFSFVOblJqY254OXFqYitGVU5IOVEwNExKSjZaREU2Q2QzVHJSMXdxL3BBSUFaVHNlQTYvVjR1YXdLbWc1a3hWbXdQQ05sNUU5b0RMVjVmZGhZWG90Y2h3M3pVNTF3bUtJZjl4NVZ4Y3NucWpFck9SNEZpUTZZcE5qT1FkQlRWYTRGQWpIZEx4SFIrWUIvb1JNUkVSRVJuVVhuY3VnWFM1MCtQeFJKaENYR0ljNzVyTlBuaDZycmNKcE5BNjdUNFF2QUtvbFF4bUJTUFVsUnpydWdYRlJpODAvV2dLYWh5Ni9HWkY5T2MrOW4rUG5qRlNocDdrQmhpaE0vdTNqQnFQZnRVVlhvK3FoM0F3Q3doazNpNmc2bytPT2hFeVBlMTR6RWVGdzFPWFBZMjIycHJzZXV1aFlBd0lxTVpOUzVQUGp2QThkUjN0NkZCMVlWWWxGYVlzVDZSUTJ0K0svOXgxRHY4dUJnWXp2dVhEUXo2bjUvdFBNZ210MCtBTURmcjE0ZDhaNUU4OXZpNEhPL09DdDExRUg1V0wxSHUrcWE4WDlIeWdFQVQxMjVZc0NnL1A4T2wrTmZKNm9BQU45Yk5odVhURXFMeldEQ1NBcURjaUthbUJpVUV4RVJFUkdkUlZLTWdyOGVqKzg5Z2htSkRxekpUdThYclB4aTcxRzBlZjBvU0lySHB3c21EMnUvZnoxeUNzOGNQUVVBbU9aMDRGZVhMaHF5YWhNQWpyZDI0T0hkaDFIYjdjRmRDd3R3WlY3R2dPdCtVTjJBaHo4OGpIaVRqT2V2dVNqaXZ2ODVkQklsTFczSWpyUGptL09uUlZSTjFuYTc4ZU9kaDdBZzFZbnJwa3hDZHR6NU1RSGRNMGNyOEZKWkZhWTY0L0RrbWlYOTdsZDFIZmR0SzhMcFRoZHVuVHNOMTAzSml1bmpuNDhuYVNUVHdDY1ZodU5nY3h2dTIxb2NrMzI5ZU4zRnNNb1NmS3FLMHRZdUFFQ2F6WXpTMXM2STlVUUJhUFo0OFYvN1NvZmM1emNYVE1mRldhbTRmZE5lVkhXNVJqMUdSUlR4Nytzdk1XNTdWUTBieTJ0SHZMOHVmMkJFUWJsVjdqM20vSm9PcDFsQm84c0RWZGZ4eU80Uy9Qa2p5eU8rdDdJZE52aFVEUUR3UmtVdEpzZmJjZU8wN0JHUHU2K0J2c09lUFZhQlEwM3RBMjZYRjIvSHJmT21Bc0NZdlVlYlR6Y0FBS1k3NDVCdWk5NytwTFMxRXkrVlZRTUFCQUR2blc3QWU2SHRBTUJwTnVHT2hUTkdQVFpKTWNIdjlveDZQMFJFNXhzRzVVUkVSRVJFWjRrb3l4REUyRlZZSDJwcXh6dVY5WGluc2g2VDRteFluSlprM0xlbHBoRnZWZFlCQUdZa090RG84a1pzbTJDV0I3eGtmMXROa3hHU0EwQmxaemVPdDNXaUlDbCt5REhseHNlaHpSdXNXdDdUMER4b1VENllIYlZOT04zbGdrL1YrbzF6MCtsNlZIUjBvNktqRzlma0R4d20zN3YxQUlvYVc0ZjkyRSt1V1lLcHpqaW91bzZiL3IxMTJOdUgrOFBhcFVpeldhQUQyRlhYQkFCWWtKb1lkZDBYVDFTaHJDMFl2QlkxdHFDOG96ZDR2VG92YTlTdFBRUlJoQ2hKME5UWVZGYVBOVkdVSU1idzh4SnJSMXM3NGRlQ29XN1A1ekNjUlpMdzdjVXowZWIxRGJrdjMxbDhUd1FBNWpPNDBrT0Rib1RXNGNyYnUvQmVWWDJVTGZxcjZPdzJmbis1ckJwcE5oTW1KOWhSM05pR2dzUUUvT040SmF5eWpGdG1Cay9rcFZqTitQNnlPYmhuYXhGVVhjZjdWUTM0NkpSSlozU1NycStBcHNHdjZkRDZsSCs3QTVHdnRWa1NVZGJXaGIwTkxRUHV5Nk9PYlhYMTZTNFg5b2UrcTA2MmQrT0dWN1pFM1AvbHVWT3hJaU1aRDMxWVlqd2ZIY0h2eVhCcE1aci9RcFFrQ0tJSVhldi8vaE1SWGNnWWxCTVJFUkVSblNXeHJpWi83bmdsQUdCeFdoSVdoWVhrN1Q0L2Zudmd1SEg3NmFPbjhIUlk4QTBBRzViUHhlcXMvaTBJTmxjMTRMRzlSd0FBSmttRXJnTStWY09QZGh6RS9hdm1vU0N4ZjFqK2w1S1RlTE9penJqZEU2NXRyMm5DcHpadU41YmZPbThLZnI3M0dBQmc0dzJYOXR1UHF1dllVOStNTGw4QXAwTVZtL05TbkVhUFk2ZlpCSk1vNHUyS1lFZzMxUm1IREpzbEltUlVKQWw5STdWY2h3MnJzMUw3UFY2NEZvODM0amtBQVBSZ200WFIwQkFNdFlvYVdsSGJIYXpRZktXc0dxK2RyREhXK2V5c1BFeEppTU5UaDh1TlpkdHFJZ093QmFtSk1lbUJMY25LK1JPVXgvRHprbXd4NCtyODNvcm9BdzF0cU80T0hsY0xVNTNJakl1Y01MVFY0emRDeUNTTENTc3lrNDM3cE5Da3FCL1dOUS81dUhaRmpyamlvYWJiYlFTZDJYRldJSFMwMmtPVjF6TVRIVWl5REZ4RmY2eTFBOTdRNTh0cE5pSFhFZjFxQ21tUWlWdG5KOGZqNTVjc0duTHNaVzFkK09aN2Uvb3RyK2gwNGZuUzAwTnUzOWZtUHVINmgvWE4rTEMrR1U2ekNhdXpVdkI4YWFWeFg2TEZCSXNrWWwxZUJ0NDlYWTgwcXhrTDBxS2ZZQnJJUzJYVitOT2hzajVqYU1EbXFvYUlaWTlkc2pEaXRoajIydlVOMllHeGVZK2VLdW45N0t1NkRyWFBaN1RGNDhWOTI0cFE3d3AraDF5ZWs0N0VVQXVuaysyZDJOL1lCZ0RJVDRqZDFUV1NvaURnOVE2OUloSFJCWVJCT1JFUkVSSFJXU0xHY0JMUEl5MGQyRjNYREZFUThKVzVVM0RuNXIyWTduVGd4bWs1K0ZYUk1iUjRmUDBxUndPNmpzQUFGWUtxcnVQWm94VjQ1dWdwNkFCa1VjUVBsOCtGVjlYdzBJY2xhUGY1OGQwdFJiaHI0VXlzeVVtUDJMWTdvRWF0bWxWMVBXSzVxa1VQbm5vRUEvbERFY3YrZGFJcW9oK3ZSWktNNEx5c3JRc2Y3Vk41K1llMVM1SHJpSndrVU5OMXVJYm90K3VOVWprcmlnSytObTlhMVBWcnV6MTQ1V1J3WERseE5sdzlRR1c3STlUdTVObGpGY1l5djZZaHZGUDRvZVkyL1BWSU9meWFob1dwVHF3UDdXdlQ2WHJzckcyR1E1R2pucUFZQ1ZHUmdmTWsrNHJsNXlYWFljZTNGdlQydTM1MDl4RWpLTDh5THd1WFpVZjJlVDdVMUc0RTVkbHh0b2h0Z1dBMTd3ZFZqUUNBTmRucGlEZkxlTG1zR3FJZzRIL1dMUXVPSHdMU2JCYjg2U1BMak8xdWZtMHJPbnpCWS9FM2x5L3BkN1hFM1V0bURmZ2N5dHE2Y0h0WWNIM2IvR2xqMHA5NlBMUjUvUDBxOGdIZzEvdURiV3RXWnFZTU95Zy9VMzFyNi8rMmZwWFI4L3pxbDk3djk1MFY2L2RvWDBNcnR0WUVqNldDcEhnVXBpUVk5NzFTVmdPUHF1SzUwc3FJY2N4TWRPRDZxZGtvYisvR3ZWdURKL2hTclJiY3RhaGcwTWNhanVEbjd6ejVzaUFpaWhFRzVVUkVSRVJFWjRrd1NKWG5jT2dBZmgrYW5HNWRiZ1pPZFhUaldHc25UclIzb2JyTGhlSlFkZUVsMldtNGIrbHNBRUMzUDRDNzN0K1B5czV1cEZvdEVXRk1uY3VOeC9jY3hhSG1ZSTlldXl6amU4dG5HNjFjN2wweUc0L3RQUUtmcXVIUlBVZXdyYVlKdDgyZmhpU0xHUUJ3VytFMHpIUTY4TnVESi9DcEdibTRZZW9rU0lLSVB4dzZnWmZMcXBIcnNPTy8xeXpHMFphT1VULzNmeDRmdkpKVkZ2cFBnbG5iN2NHYnArcWlyTjJycC9JN25BQU0yQi81UnpzT0dyOS9aZTVVTEErck9PNXJTMDBqaXB1Qzc4bjNsczR4S2t4ZkxhL0dxK1UxMk5mUWFsVGhuMmp2UWs2Y0hlMWVIL2JVQjFzeDNMVzRBR2tEOUN3ZXJsZ2RnMmVETUlKMkcyZkw0ZVoyTklSNk9GK1JtNDZqcmIzSGRvYk5PdEJtby9MSFEyWEdVWm9kWjhORlExd2xNVll1emtyRjh1c3VQcU4xTjU2cXdSOFBCcXU2LzJQQkRGd2VPc2xXMysxQnVqMTRUQXNDVU5yU09lQStnR0MvOTRINFZRMXRYbCsvU1hKekhUYXN5VTVIUU5Pd0pSUkVaOGZaTU4zcFFFVm5OMDYyQjlzY1NXTHNKczRkeVh2MCs0TW5RdU1RY1BmaVdaZ1VkblhEbTZmcTRWRlZYSnMvQ2U5WDE2TXd4WWt0MVkzNGJmRUpIR3BxeDU2R0ZyZ0RLaEpNSnZ6MG9zSkJKd29lcm5QNTgwZEVORllZbEJNUkVSRVJuUzB4Q2g1ZUthc3lnam1uV2NIL0hENEpBUGo0dEJ3a21FM0daZmp2VnpVZzNXckJ1cndNUExMN0NDbzd1MkVTQmR5elpCWWNKZ1ZlVmNQenBaWDRSMmtGZkZvdzNwRkVBYmNVVEVaQTA0eWUybVpad0kzVEpobnRGcmJXTkdKdlF3dXVtNUtGajAzTGhkT3M0RlJITnp3QkZmOVRjaEx2bks3RHBaUFM4SEpaTlFRQTM1Zy9GU1pwZUdIVVp3cnlzQ296QlcwK0g3Ni9MVGdKWTNGam14RTRYNU9maFpXWndkWXhSMXM2ak5ZeXNpakFvNnJvOUFadzNaUkp1RFI3K0dHaUxBbG84WGlORXdGOWZWalhqRjJodGh1emt4T3dKRDBwNm5vOTNnNkY5SE9TRXJBMEk3aXVKQWhJQ0lWYUg1K2VnME5ON1ppU0VJZVh5cXB3NzlZRDhLZ0JCRFFObjVxUmkxV1ovVnZrak5oNUZINEpNUXd3WTIxS1FoeHVtejhOVzZ1YnNEQXRNU0lvSHdzZlZEZEU5TnUvZVVadVJJdVE0U2hwN3NCMUwzOHc1SG9EWGZzaGlRSjBWY2V4dG9HZnN5eEttSmVjWUxRSEFZSlhiVmhsQ1cxZVA3NzEvbDdNZERyd3labVRzU1E5Q1hOU0V2QmlXUGplNFBMZzdpMzcwZUVMUUFCdy9kU0JKL1Q4NFk1aWVGUVZENjZhSHhFeUw4dEl4cktNWkRTNXZVWlF2andqR2JmT200cG5qMVgwQnVVeCtraU05RDI2ZVVZT0h0dHpGTkNCNzN5dzMxaitoN1hMQUNINExreDEydkhGT1N0Z2xTWDhwZVFrbml1dE5KNVRWcHdWRDZ3c2pIanVzWEF1Zi82SWlNWUtnM0lpSWlJaW9oR3lKQ2RDaWJORE1wbWdPT0tHWE45VldRMDlTb3VQNGJMS3ZYL0cvejNVMXpmRFpzV25DL0lnaXdJbXhWblE3UEhoMS90TDhmenhTdnpqZUNWMEFEWkZ4bzlYek1YY1VEWDV1NVYxRVpOMkFvQ3E2ZjM2K2tiakRxaDR2dlEwWmlVbFlHVm1DbTZkTnhXWFphZmlWMFhIY2FLdEUzL3RDTzczdWluWldKZzZlSkFjVFlyVmhLbk91SWhKU0U5MmRFTVJSZGhrQ1YrZU13VzJVQTlyWDFnN0dWa1U4TjdwZXZ3cTFMSmhwSnhtRS81KzlhcCt5MnU2M0VZUGR5QllXYnlscGhINUNYWTB1cnhSUS9Ndnpzbkhub1lXbExTMDQ4Wi9CMXZGWERrNUU4bldZSWlZWUZMd3M0c1hvTTdseGdmVkRXanhCTnZWZkdsT1BtNmVNWGxVejZNdlNWR1F1cWd3cHZzY0s3SDZ2SXdGbjZiQnArcFlscEdNRjA5VW9hUXBlRFdHcnVzUlZ6M2tPbXhZbGpIdzFRWm40blNYQzcvc2N6ei8zNUZ5ck01S2dTZ0lhUFA2a0drZlhranFIK1VralZWZGJ0eTN0WGpBKzNzK1A0NndQdk5kL21ERG9YK2ZySVpQMVhDd3VSMXBWZlZZa3A0RVNSQmdsWU5OVUxyOUFUeTgrN0RSb3VibUdibVlrNVNBSnc4Y3gwM1RzL3RWN0pkM0JDY00vZmI3Ky9IZ3FybVkzcWROVVhoYnBaNFRkdUhkVktKZGhUSmNvM21QcnNqSndKOE9ua1NyMXhmUnFrclRkZU5zaFFBQngxbzZzTEdpQmx1cmUrY3Z1SGhTS3I2MWNJYlI0aW1XV0ZGT1JCTVJnM0lpSWlJaW9tR1NUQ1k0Sm1lZlVUZ2VMbGFoMzZyTUZCVG5wc01UMEl6ZXR0K2NQdzBtU1VSbFJ6Y2FYRjVzcjJtRUtBalFkTjJvREpVQXZGVlJpMGFYQjFNVEhGaWZuNFg5amEybzZuVGg2NFhUOFBPOXg5RGg4dy80dUFEZ01DbjQxb0xwZU9ySUtTeE9TelNxdWh0ZFh1eHRiRU9MSjdLbjdjWlROVERMSWo0OWMvU0I3dzFUSjJGT2toTi9QVktPd3kwZFJpZ2QzbmRkRkVRc3owakd6eTVhZ0JhUDE2aVVINDVrcXdrV3FXL25ZcURUNThlUGR4NUVweSt5MzNsWmV4ZCtXM3djWGI0QTdsZzRFK3NtWjBUY241OFFoemhGUW5kQVJaeXNvTjBYRE1ONndycnFMZzhlM0ZXQ0hiVk5VRU1MMStWbTRCTXhEc2tCUU5lMDRBT2ZCeTFZWXZWNUtXNXF3MXNWdFJITGpyYTJHNysvZHJJYWUrb2pKK1pzOC9aK0RpbzdYWGc4N09TSVhaR3hmbkpXMUJOS09oQ3hmRTEyK3FpQ2NwYy9nQWQybHNEbGp6em1tdHhlZFBqOGVIVFBFZFIyZWFJR3hPSE1rb2hycDB5S2VsKzd4MmRVSjZkYUxWSGJDRTFQR05sRXN1RlhaYlI2L0dqeit2RktXYkMzdnl5SytOeXN2SWoxL2FFNUVTcEM0ZmVjcEFSOGZuWStYamhlaVgrZnJNYmJGWFY0OHZJbGZSN0RoQmFQRCswK0grN1pWb3dIVnM3Rm5HU25jWDluMkhlYUxSVEdoN2RhR20zaGRDemVvNTR4M0Q1L0JwNDZmQktkb1gzMTlDVS8zTnlPWDRRZHc2azJNM3lxaHBwdU40b2IyNk5PekR4YVFyOXBrWW1JTG53TXlvbUlpSWlJaHNIa2lFUDhsTWtRb2dTcFF4RWtNU2JoWDV4SnhuY1d6OEk5VzRzQUJLc0tsMllrNHhkN2orS3R5dDVlM0tJZ1lHbEdNdkxpN1hqclZCM2FmVDY4VTFtUGR5cnI0VkJrUEhmTmF0eTl1QUN5S0VJVUJQemZWU3ZPZUF4TE01S2g2VG84cW9vN051OHpnaTBBbUdTMzRqT3o4dkJXUlIyS0dsdnhqOUpLdkZ0Wmg2OE9NREZtTkw4NWNBSy9MeTZEM3FjQnhETkh5L0ZHUlMyMjFUVGkxMnNXSTlOdVJTQXNERmRFQVhiRmpDU0xHWGR1M2plaWxoaS92bXd4WmlSR0JvT05MaSsrdi8wQUtqdGRBSUI0azJ4VXZIYjVBdkFHTktpNmpsL3NPNHBtanhlM1JEa3hVSkRvd0libDgvQ3BqZHNBOUlaZ2FUWXp0dFkwUUJBRXJNMUpRMmxiSjk2cXJFT2l4WVF2enBreTdQRVBSaERGOHlJa0IyTDNlYW51Y2tXZEtMTEh3ZVoySEd4dUgvRCtOcTh2WW51bjJZUnJwMHd5cmdnQUFKZGZoVHVnQWtERWNvZHA1SlcrWGI0QWZyanpJQ283dTZQZS85amVvMGJmLys5dVBZQU55K2RpMFFBVFhscGxDYmNWVHNPQnhqYmtPdXdSWXp6UzBtRUU1YmtPRzI2ZlAzMVk0L3pDN0h6Y0VHcU44b050eFNocDZYMHR3eCtuMGUzQlU0ZkxqUkQ0bXZ6TWlPcHdkMERGVDNZZU5GcEhBY0MweERqVWQzdnc5TkhnWkxpWFRFcnQxMkxrUnl2bTRmNmRCOUhpOGNIbEQrRDcydzdpL3BWek1UODErRnEwaGxWcDk3UTdVc08rTTZSUlZKVEg4ajBDZ0lzbXBlTFowbFBvbWUyM1o1UUwweExoVmxVY2JHckREVk96RWRCMC9OK1JjclI3L1hpL3VoN21zTlpXczVQaWphdHRScVB2ZHk4UjBVVEFvSnlJaUlpSTZBd0prb1M0eWRrakNzbDd0bzlWbGV3THgwK2p1TEVOQW9BRnFZbDQ4VVFWSEdZRkprbEVZWW9UUzlPVGNGRldtaEZVL2I5WitkalgwSUpkZGMwb2FtekZwRGdiUkVHQVNaTHdjbGxWdnhZc1EvbE1RUjZ1bjVvTml5UmhWbUk4S2pxNmtSVm54ZFY1V2JoK3lpUW9rb2pMYzlMeCtxa2EvT25nU1N6UFNFSFNNQ2FhODJzYW90VzJ6MHBLd01aVHRlajBCL0N6UFVmdytDVUw0VmQ3QXgwNVNubm90ZmxadUNLM3Q4cjducTFGOEtrYVBsdVFoOFdocW5TZnF1S2VyUWVpanFXc3JRcy8zblhRYUFNek9kNk9qMC9Md2MvM0hRVUF6RTkxNG9xY2RHellVUXgzUU1WVGg4dlI1dlhoNjRYVEI2M0o3RGtTSENZWjk2K1lpeVNMQlg4NGRBS1ZIY0V3L3ZuU1N2d2oxTWJqNnJ4TTNMNWd4aUI3T3pNalBYYkhReXcvTDdHV0UyZkRYNjljQ1YwSFJGSEFNMGRQNGVranB5QUtBcDY1cW4vTG51RnE4L3J4L2UwSFVOYldaU3hibXBHTTNYVzlsZSszejUrT2gzYVZvTHJiRFhkQXhZWWR4Ymg3VVFFdUMwMlkyVmU5eTRQN3RnV1A4VnZuVHNWTjAzTkdQVTRBVUVUUmFKc2k5V25YNFRTYllKVWx1QU1xanJWMFlLKy9CVUN3RGRRdFlWZE10SG45MkxDOUdNZmJJaWYxZkxtc0dsdXFHK0ZUTmVRNmJMaHRRZjhRUDkxbXdVT3I1dU83Vy9hajB4K0FSMVh4ZG1XZEVaVFhkM3VNZFpNc1VZTHlFZWJrWS9FZTlkVnpoWWtnQVA4eGZ3Yk1rb2kzVDlmaDEyRnRYajZvYXNRSFZZM0c3U2ZYTE1GVTUvQ3Vkb3BHSDhIVk9FUkU1enNHNVVSRVJFUkVaOGlXbVE3SkZCbjI2cW9LWDJjWEFtN1BBRnVGQ1ZXY2psYUx4NHMvaDlvNzZBQ2VLQXFHSnArWWtZczdGODdFSHc2VzRVUmJGNTQ5VmhsMSszaVRqQTNMNXhpM1BRSE5xSTQrVTU1QWI0RDVtWUk4ck0zTndGOUtUdUpQaDhxZ2lBS3VuNXFOKzNjZXdvN2FKcXpKVHNmWENxZWl0S1Z6a0QxR3Vqb3ZFNFdwaWVqMCtmSGtnZVBHOG85TXpzRDIyaWJzcUczQ2taWU9QRjlhaWZpd3FsMDVTclgwNjZkcThXWkZiNlY5VDMvbVowc3I4RnhwOU5jSUNMNjJMeHcvamY4OVhHNjBkOG1KcytHbnF3dHhwTTl6bVp1U2dKOWVOQjhidGhXajB4L0F5MlhWNlBBRzhKM0ZNNk9HOXdBUUNJWEFraUFpMjJISEwvY2Z3L3RWRGJBcE1oSk13WCtxTmJwOUNHZ2F4QmowVVFZQUxhQ2l1M2JnNnVwelNvdytMK3R5TTNGWmRtUXcrZTBQOXFNOE5KbmpRNnNMTVRzcEllTCtJeTBkK0Y0b1ZKNlRsSUFIVi9mMmRlODV4RFpzUDRpOURTMzQzckxaL1I3ejl2ZjJvcXJUaGVldldUM3NpV3dyT3JyeHdLNFNWSFc1akdVRlNmSDQ3dUlDZk9LMWJjYXlWSnNaajErNkVQZHVQWUNLam02b21vNUg5aHhCdTg4ZmRmTEw2aTYzOGZ2a2VIdlV4NjdzZE9HL3d6NXY0YkxzVm54c1d2LzlsclYxWVhOVkE0RElsalU5c3VPc09ON1daVlNTQThCWDUwMkYwOUw3WGZyaWlkUDlRdkllUFQzNzErZGxSVzJKQkFENUNYYjhlT1U4ZkcvYkFTeE5UOFpkQ3d1TSt5bzZlMS9IbmdwMk5heEorVWg2bEkvVmU5Ulh6emdsUVVTY1NjYmZTeXZ4dnlYQnlac1ZVWVFVT2hqOW1tYXNPOUpKWHZ2U1I5bkhub2pvZk1TZ25JaUlpSWpvREFpU0JGdGFaQi9ZZ051TnR0S1QwTlV6Qy9STU5qdmtZVlJWRHlUSllrYU93NGJLVGhjVVVVU20zWUpNdXhYemtoUFE2ZmRIVEFnWGphWnJVY05icXl6aDlpZ1ZtK0grdStpNDBXS2lSNnJOakZTYkdhN1E2MkNScFQ3M1IrLzVQWmpwaVE1Y2xwMkdScGMzSWlnSGdHOFVUc08raGhiRW0wd29USEdpckwwM1lPdGIwUW9BNnlabllrMTJtbkg3QjlzUHdLZnArTVMwSEN4S0MxYVVlMVVWRzNZY2pOanViMGRQNGE5SGVpdnRwenNkK01tcWVVZzBtd0QwRC9VS0V1UHh3S3BDM0x2MUFEeXFpdmVxNnVFMEsvaGFZYkRsVEVsekJ6NzkrblpqL1VBbzJLcnRkdU9Pelh1TnRpNlBySjZQR1lrT0ZEVzA0cjV0QjJBU0JWdy9OWHAvNmVFS3VOM3dOYnVHWHZFY0VLdlBpeVFLc0lxUngxOVQySW10ZEp2RnFJZzJIanZzOHlHSlFyLzdoK0lKcVBDb0tqRE05aFViVDlYZ2Q4VW40QXVycEM5SWpNZURLd3Roa3ZvZjI0bG1FeDY5YUFIdTIzYkFDUDUvVzN3Q2JWNC92akE3UDJMZGtyRDJNbE1Tb2dmbGpXNFBYajFaSGZXK09jbnhVWVB5OTZycThWN1Z3Q2RmcGlZNGNEeXM2bnBKZWhLdW1wd0pkMEExWHRjRnFZbDRyclFTVmxuQzFmbFplQ0YwSllWRGtZMkEvZmNIVDZDNnk0VnZEbkJseFp6a0JEeDI4VUpNVFlpTCtCN29DZURsMEhjbEFBVDB5QW1BaDJNczM2TTdOKzlEcTZmM1pFTlBVWGVYTDlnSGZWdHRzSEk4UDk2T3h5OVpDTHNpbzhudHhUYzM3VVc3ejRlWmlRN2tEZkRlRGhlRGNpS2FpQmlVRXhFUkVSR2RBY1ZtN2Jlc3U2cjJqRU55QU5EVUFJRFJCMzhBY08vUzJWQWtFVmwySzZUUXBKMk5iaThPTlFYNys5b1VHZmNzS1lqWXByaXhIUytjT0QzZ1BoVlJ3QlU1R1FQZUR3Qy9MejRCZDVUbDdvQ0swNkdnTnpsc0FyK3hrR2F6NEh2TFptTjJjZ0ljaW9MRG9RQ3diMGd1aWNIcXlqY3JhdkZtMkVSNFBiM0JueXV0eFBQSGUxK1Bua3BNSVJSdTNqZzFHKytkYmtCVmx3c1hUMHJGZHhZWERCbjRGeVExeE9HakFBQWdBRWxFUVZURjQ0Y3I1dUtIT3c0aUw5Nk9Xd29pSnl1VUJBR1NJRUFXQmZoRFFaczdFRUJkdHh0bVNZUlgxZkJFVVNrK1B5c1BqKzQ1QWgzQVp3cnkrL1ZsSGlsdEdNZnJlSXZsNXlWY1JXZTNNU0dySkFoSXMxcGkvaGdqOGNMeDAvaGpud2xDRjZRbVlzUHlPYkFyTW53RHZIZE9zNEtmcmc2Mkh1azUyZkxzc1FwSWdvRFBoazJXK1VHbzZsc1NCWmdIT0k1RlFZZzRTUkRPRkhheVFSQ0NGYzBEQ2QrSFdlNzlQVTZSY2VmQ21RQ0FEZHVMTVNuT2lwdG5UTWE4bEFTazJzejQvdEk1YVBiNDhBS0NuOHYxK1psSU1Kdnc1ME1ub2VrNkZGRWN0SjFSMzdrRk9ud0JsSVdDOHZ4NHUvRWQ0UThMdVlkVFVUN1c3MUdkSy9MYnRlZEtsdUxtVmlNa0Q2N25RV2xySjZZNTQzRC96b1BHQk1GRHRYc2FqdlBwdTRLSUtGWVlsQk1SRVJFUm5RRTVybitWbnEreks4cWFBMVA5MGJwdUQ5L3gxZzRjYnVsQVhiY0hkUzRQcXJ0ZHFPdHl3Ni9wK00vRndYQmNGb0RsR1pFVjhGMys0YlZYR1k0dDFZMElhQm9rUWNDYzVJU282MHhQZE9ESk5Vdk9hSC9IV3p0aGxSdlE2WXYrbW9VL3R5WlBzSGU0TFN6OHEzZDVjTjJVYkZ3WFpTN01uKzg5Q3IrbTRab3BrekEzeWxpYlBENU1SL0Jrdy9lWHpjR2g1blpjTnlYcmpNWU5BSXZTRW5IL3lybVk0WFRBRVdxaGttUXhZMTZLRXh1V3p6WFdlK2pERWdEQTR2UWt6RTkxWXJyVGdWL3NPNFk5OVMxR2RmdVZrek54ODh6Y00zN3NvY1RxR0R3YnhtcXM0Uk56NXNiYmg5MGFaYXlzeTh2QXh2SWFWSGNIdzlMMWVWbTRmZjcwcUZkSjlPVTBLM2prb3ZuNDl2dEZxSE81a1JObncvcTgzbU4yWjIyenNWOVYwL0hyb2xMY3MyUld2ellkQzFNVDhWQlltNW1CVEhjNjhPL3JMeGx5dmZkTzErUGxzdDRLOVNrSmNVaXhCaytrMWJzOU9OVGNqcU90bmZqOUZVdnh4R1dMNFRTYnNLMm1LV0lmTjAzTHdiU0VPUHpyeEdsOGVlN3dKcmZkVWR0bzFQVFBDbXV2NHcycmx1NWJCZTVWVmJnRDBZK0pzWHlQZ0dEditKNlRHRXJZUHEvTXpVU1N4WXhPcngvMUxqZjJON1podzQ2RHlMQ1pVUlZxcVhOTmZoWm1KY1VQT1k0emRUNTlWeEFSeFFxRGNpSWlJaUtpczBUWE5HaWFDbEVjM1lTS3UrcGE4SFNVeVRmTmtvaWVjc0l1djRxdnZ2dGh4UDB1LytBVmdqNVZ4eXNucTRaY3A2OVdydzkvQ2ZYTlhaNlJQR0NiQ3Fzc3dhWklxTzV5WTM5REs3WlVCeXNrbzdXQjJYaXFGaHRQMWZaYkRnQXZucWhDZFZldzdVeTd6NC8zcTRPVnNvbGhQWStQdG5UZ2wvdU9SZDIrcDBmNW02ZHE4VTVZNy9JZUtWWVRWbVlHZy9qOEJEdnlSOURLWUhHb3BVdVAzMTJ4RkowK1A2cTZYTEFyTW1xNzNDaHFiQVVBeEpzVVRIYzZVTjdlamZCNjJYVzVHYmhqNFl6WVZZaHE2bm5WVGtIWE5HaXFDakdHRTVDV3QzZmo1YkNyS3BiMmVaOWlvYzNyaDZvUC8zVjJLQW8yTEorTGU3WVc0VXR6cHVMS3ZNR3Y3dWdyeVdMR2c2dm40ZGY3UzNIZnN0bWhGa0dBUjFYeHUrSVRFZXUrWHhVOENmWDFVRnVna2RCMEhXMWVINXJkWGpSNy9HajJlTkhpQ2Q3MmFSclc1bWJnOGRDRXR6ME9OcldocXN1RmRLc0Z6ZTVnRlhSZXFGKzZjNUEyTy9OVEU0M0pPWWZqamJEdmtLWHB2ZHY3QXVHdFZ5Sy9mNzd3NXM0Qjl6ZFc3OUVkQzJiQ282cFltWkVDSlhUaXBpdHMzZ2lUSk9KTGM2WkFBTkR1OCtQMlRYdlI2UFlZSWZtQzFFUjhZeFR2WlY5YUlIQmVmVmNRRWNVS2czSWlJcUt6UkxIYllJcDNRRkJraUhMdmY0SXNReHhtNzFPaWM1RVdVS0VIQXRCNi92TUhvQWNDOExaM0l1QTZQM29pbncyYUx3RFJNcnJQZkc2OERRQ1FaclVneDJGRFZwd1YyWEZXWkR0c1JuOXlUZGRSMlRHODE5MmpxdmpOZ1JORHJ4akdwNnE0KzRNaXRIcDlrRVFCWHh5aTRyTzZ5NDBmYkMrT1dKWWZIOWR2dlo2SjZuVG84S3FSZ1kxWDAvQnFlVTIvYlphbUp3TUl0dGJRQWR5NWFHYlVNZlJVbEYrWmx4bTFvaHdBdGxZMzRxSkpxWU0rbCtHcTZmYmdqczE3STVZbG1FeUlVMlI4ZDJzUmlodURiWFBNa29qYjVrL0hsWk16WS9yNDJqQW5iRDBYcUg0ZlJDazJiV2RPdFhmajNtMUY4R2s5RXlRS1dKOC8rdGY0aWYybDhJYmFWR2k2ams5dDdKM004ZWtqRlhndDdGanREdlMrQjdkczNHSDhYcGpxeEk5V3pFVmVnaDFQWGJWaTJEMzllMlRIMmZDeml4Y1l0NzJxaHZ0M0hEUmFlaFNtT05IbTg2R3l3NFY5RGEzNDZqdTdrUnJXZXFhcXk0VS9sNXlFMEhNK1ROQ2g2c0VxZEZYWG9lczY1aVk3OGNlU0UyanorQ01teFF4bmtrVHNxRzJDR25xdEU4d0sycjMrME9URHgzRk5mcWJSQW1sbVl1eXFvTVB0cVcvQmtaWU9BTUdXTHpPUzRxRURhUGY2Y0t3MTJJNUZFY1ZoVDM0WjYvY0lBSlpsSlBkYnJ6bDBwUXdBMkJUSk9HRzIrWFI5eER3VWVmRjIvR0RabkFFbkRSNEpWcE1UMFVURm9KeUlpR2dNeVRZcnpNNEVtQk9ka0dJd0lSblJ1VXlVSlVDV0lDR3lQN1V0TXgycTF3ZHZheHU4YmUwSXVLSjF1SjQ0MUlBZk1rYlh3M3RGUmpKZXZPN2lxSlhiNzU0T1ZraGJaUW5mS0l5Y21QTm9TL3VBVmRwQXNCZzl3ejU0dithNmJrL0U5SVFtU2NJWDUwekI0M3VQNEs1Rk01RVRaeHQwKzdrcENWQkVFVG9BcXlRaTN4bUhiOHp2WHdsNTIveHBXSitYaFJhUEY3ZHRDb2JMNWxDbDVleFFld0ZSRUdDV1JEak5DbFprcE9Eem9Zbng5dFMzNEsrSCsxZmM5NUFFQVpJazRaMkt1cWdWNVFCZ04wa3hEOHFueE5zaGkyS3dSWTBvWUxyVGdkc0tweVBUYm9XRTRPdC9hWFk2dmpBN0Q1bjIySVRENGRUQStSZCtxZjRBbEJpMEVIKzdvZzYvS3o0UkVWUi9ZbnBPVEY3bnprRmFHbmsxTmVJeHc0VXZENThnZDZRQmJEUkZEYTNZSHpvQll4SUYzTEZ3SmtRQitNbXVFbU5peWNhd2lVM3JYUjc4bzdSeXdQMFZwanF4TkQzWnFBWWZTUGhFbDNPVEU3Qmh4VnpjdVhrdmFyczlPTkRZaWdPaHF5a0FZR0dxYzBUUGJTaGJRbGVhQU1DYW5IUTg5R0dKY1RLcVI3cXQvOEYxY1ZhcUVUb1BORWxwTE4rakhwcXU0NWY3amlIZGJvRkZsckQ1ZFBDeFJVRkFxdFdDeXM1dS9LNzRCUFkxOUw1Mnl6T1M4TjBsczJGWFlodnRxQU1jczBSRUZ6b0c1VVJFUkRFbVNCS3NhU213SkNVeUhDY0trY3dtMkRMU1lNdElDNGJtTGExd05UUU5heUxNQzRVYUNJeTZuWVJwa0cydnlNa1ljRUxPZFpNejhLMkYvYXVzUHprekY1OGNSUi9zMVZrcEtFeFpBWWRKaVZqK294VnorNjFya2FRQmV4dGJaUWx2M0hoWnhMSWtpeGwvdjNwVnhMTENGR2UvOWNMZE5DMEhOMDNMT2RQaGo4anFySlJCeHhDTklvbDQ5ZnBMUWtGNTVLU0UzMTQwQzkzK0FQSkcwT2JsVEdpYWVsNkdYMW9nQU5Ydmg2UW9RNjg4Z0RhUEQ4K1hWa1lFMHhkbHBlSnpvUk1ySTNYUnBCVE1TSFRBSklrd1N4TE1rZ2lMSk1Ja1MzajZ5Q20wZXJ4SXMxb3czZG4vaW9tK3NtTTBXV3RmeXpPVGNmR2tWR3lwYnNUdEMyWWFrOEkrY2RraWJLNXF4TmFhQnB4czYwYXp4enRnZFhpNGxSa3BFU2ZUa3EwbVpOZ3NTTGRaa1dHM0lOMW1RWWJOZ3NNdEhYanFjRG5tSlNmZ0o2c0tZWlVsL09maUF0eTNyVGdpUkovdWpFTit3dEN2ejBoOGJGb08zcXFvZ3lnSytOaTBiTHhkV2RjdktMOHNKNjNmZHQ5Y01BTk9jL0I0ZTcrNndhaDhIMnVpSU9CUVN6dmVxb3c4ZWJjNkt3VnRYaDl1MjdUWG1OeFRBUERKR2JuNC9PejhZVmZFRDBYMSs2R2RoOThWUkVTeHdLQ2NpSWdvUmdSUmhEVXRCYmIwVkFoalVHbEVkS0dRekNiWU10TmhUVXVCcTc0UjdvYW1pZFVMVmRmaDkzaGd0bzlOSURwZStvYmtOTEJvTFJKU2JXYWtqdkpLZzhINDNSN2dMQVYrc2VaM2V5REpNakRDUU5CcE1lRy9MbDJFQno4c1FWRmpLMjZhbG9NdnpaMENhWlFCWTkrSkdNTmRuTlY3TmNKTjA4ZjJwTTFRdmpsL09oYWtKbUxkNU40VGFMSW9ZbTF1T3RibXBnTUFWRjFIbHorQWdLckRyNnRRTlVDREhneUo5ZDVESjkxdWdTSUsrTlBhNVVpM21ZMSsybjNOVDAyRVRaYXdibkttY2VYTG5HUW5IcnQ0SWY1OHFBeWxyWjNJdEZ2d24wdG1qZG56bmh4dnh5WFphVWd5bTVCcHR4cVREQ3VpQ0lkSnh1cXNWSHhxeHVBbkNOTnRacWdha0dRZXU4OW11TWtPTzJwQ2ZjY1RUQW91bXBTS3I4eWRDcXNzNGFxOFRMeDZzaHB6a3hQdzljSnBtT1oweEg0QXVnNi9aMkpmOVVWRUU1dlFzUGZBK2ZuWEVoRVIwYmxDRUdCTlNZSXRJdzNpS0NyZWlDWXF6ZStIcTdZQjd1YVdjenJJczJXbXc1NlpIckdzY1YveEFHc1B6ZUtJNS93RWRGYW9mais4WFYzalBZeFJNZG5za0VkNWxWWkEwMURlMFkzcFl4RXcwam1wenVXRzAyd2FrMVlwWTBVSG9HazZKREh5Ukk1SFZiRzN2Z1dyczJMYkVpcGN3T3VGajNPS0VORUV4b3B5SWlLaVVaQk1Kamp5YzZIWUIrL0pTMFFERXhVRmNibVRZRTVPUkdkNUpWVGY0TDF2THhSK2p4dm11TEZwT1VBVXp1L3hETDNTT1M3Z2RVTXlLUkJHVVFVdWl5SkQ4Z2ttd3pZMkxXM0drZ0QwQzhtQllOdXFzUXpKZFYwUFhubENSRFNCeFc1YVpDSWlvZ25HbE9DQXMyQTZRM0tpR0ZIc05qZ0xwc09VTURHQ0xOWHZSOERySGU5aDBBVXU0UEZlRVAyR05WV0RmNEpQQkV3MGx2d3VOM1I5QXJWQkl5S0tna0U1RVJIUmNBa0M3RmtaU0ppYXo3WUpSREVteWhJU3B1YkQxcWZGeVlYSzUzWkQ5ZnZIZXhoMGdWTDlmdmpjRjA0YmhZRFB5N0NjYUF6NFhXNEVmRHh4UzBURW9KeUlpR2dZUkZtQ2MxbytiQmxwNHowVW9ndWFQVE45WXB5TTBuWDRYQzVvcWpyZUk2RUxqS2FxRjJTdlliL1hnNENIZ1I1UnJBUThYdmk5YkxsQ1JBUXdLQ2NpSWpwalBXMGhGQWQ3Q2hPZERST2x2Wkd1YWZCMmQwSFRlTWs3eFlZV09xYjBDL1NZOHJsZENGd0FmZGVKeGx2QTQ3bWdyam9oSWhvdEJ1VkVSRVJuUWhCZ241UUp5V1FhNzVFUVRTaVN5UVQ3cEV4Z0ZCUDRuUTkwVllPM3MvT0M2Q1ZONDB0VEEvQjJka0pYTDh5UXZJZlA3WWF2dXh1NnJvLzNVSWpPTzdxdXc5ZlZCWiticll5SWlNSXhLQ2NpSWpvRGNUbVRvTVRaeDNzWVJCT1NFbWRIWEU3V2VBOWp6T21hQm05WEYvdkUwb2lwUGgrOG5SZHVKWGxmQVo4UDNxNko4M3lKWWtIVFZIZzd1eERnL0JoRVJQM0k0ejBBSWlLaWM1MHRQUTNXbEtUeEhnYlJoR1pOU1libTljTlYzekRlUXhsVHVxN0QxKzBDTkIyeXhUTGV3Nkh6U0xDRndzU3JEdFVDQVhnN095Q1p6SkF0RmdnWCtOVW5SQ09sNnpvQ1hpOENIZyt2eENBaUdnQ0RjaUlpb2tHWTRoMndUOG9ZNzJFUUVRRDdwQXdFUEc3NDJqdkhleWhqenVkMlEvWDdJVnV0a0dUK3lVNERVLzErK04wZWFPckViZHVqYVRvMGp3ZXEzd2ZaWW9YTU5tbEVFUUkrSHdKdUR6U05FMGNURVEyR3JWZUlpSWdHSUlnQ0hIazU0ejBNSWdyanlNMkJJRTZNaWxFMUVPdzE3ZXZ1aHFZeTNLQkltcXJDMjkwTmIxZlhoQTdKdzJtcUJsOTNON3lkbmZDNzNkQUMvTnpReEtVRkF2QjdQTDMvSDJGSVRrUTBKSmFuRUJFUkRjQ2FtZ3FSbFp4RTV4UlJrV0ZOVGIzZ1c3Q0VDL2g4Q1BoOGtNMG1pTElKa2lLenZjUUVGdkQ3b2ZsOUNIaDk0ejJVYzVZYUNFQU5oWVNDS0VLU0ZZaVNDSWdpQkZHRUdQcEpkQ0hRTlEyYXBnVjc5V3NhTkZXREd2Q3pkejhSMFFqd1gvOUVSRVJSaUxJTVcwYnFlQStEaUtLd1phVEMzZFFNZllKVldRZThQc0RyZ3lBSWtCUVRSRVdHSUlvUUJDRVVuQXNUcHRyK1FxZHJPZ0FkdWg3OEQxb3crRko5ZnZZV0hpWmQwemhCTGhFUkVaMFJCdVZFUkVSUjJETFNJRWpTZUErRGlLSVFKQW0yakZSMFY5ZU45MURHaGE3cndlQ1A0UjhSRVJFUlVjendlak1pSXFJK0pKTUpscFRrOFI0R0VRM0NtcG9LVVdITkJ4RVJFUkVSeFFhRGNpSWlvajVzbWVsc1gwQjBqaE5FQWZiTTlQRWVCaEVSRVJFUlhTQVlsQk1SRWZWaGlvOGI3eUgwbzQxaFQxcE4xMUhaMmdGVlk5OWJPak9lUUNEcWN2VXM5MDQySmNTZjFjY2pJaUlpSXFJTEY2OVhKU0lpQ2lQYmJSQVZaVXdmWTA5bEhVeVNpTUpKYVlPdXQ2MnNDdThjTzRVVERTMElhQnFlL2RJTlErNzdlRU1ybnRwVmpIdldyWVREYkJwMDNVTTFqZmoxNXQwNDJkUUdiMERGZlZldXd0VnpwZzc1R0M2Zkh6WlQvOWVvcWN1TkI5L1lpa1NyQlU2YkJUZk1uNEhKU1FuRy9XMXVMOTQ1V282YkZoWmdzSHI5WjNhWDRDTUYrVWh6MklZY3kwVDA1dUdUbUo2V2hDa3B6a0hYVTNVZFZ6M3hkK1AyOTlldnhtWFRjNGZjLzd2SFRpRTNNUUhUMHhJamxuZDUvWGowcmUwNFV0ZU1nS2JoeGE5OXZOLzcrRWJKU2Z6bWd6MllsWkdDRytiUHdFVlRjODc0ZVkyRXFDaVE3VFlFdWwxaitqaEVSRVJFUkhUaFkxQk9SRVFVeHV3YzJ3clZnelVOdVBlbFRmQ3JHcjY0c2hDZlh6NFBvaEE5TnU3eStmRE8wWExqZGsxN0Y3SVNCcTUycjI3cnhIZis5UTVhWFI2Y2JHckRvemRjanB4RXg0RHJUMDFOeE9uV0RuZ0RLZ0RnMmQwbFdEOW42cUFodHFicnVQbFBMOEx0OXlQVlljY2RhNVppWmY0azQ3bnRyZXlkWFBFVGkyWVp2emQxdVhIblA5OUdSVXM3ZGxmVVlNUDZpeEZuN2grMi8zYkxQdnh0ZHduK3R2c1FOcXkvQ0N0Qys3N21OOCtodytNYlpHUUQyL0x0ejQxb3U1R29hR2xIWTFkc1ExdFpGTEVnTzloaTVNM0RKL0hnRzl0Z2tpWGNkZmt5WER0M0dqUmRSN2ZQMzI4N1RkY2pLcis3dlQ1MGV2dS9ocUlnd0I0NjhiSDlaQlVlMkxnVnNpVGl2aXRYNFlxWmVjWjZjV1lGaCt1YTBOQVpmSDVINjVveEt5T3lsMzlSVlIwNlBEN3NPbFdEYStkTkgvMlRQd05tWnp5RGNpSWlJaUlpR2pVRzVVUkVSR0hNem9TaFZ4cUZQMjA3WUFUVGY5NStBQWVxNm5IM1IxYml3ZGUzOWx2WEYxcXZ4ejB2Ym9MRDByOUtYSkVrL09vVEg4R0hGYlZvZFhrQUFLZGJPL0MxdjIzRVQ2NjdCTS92UFlLdUtBRXBBQWhoc2ZpcGxuYmMrc3hHbUtUK25kayt2M3dlVnVSUHdwRzZaclI3dkFDQ3dYeTJzemVJUDF6YlpQeWVaTE5FaFBwdkh5MUhSVXM3QUdEN3lXcDg0OW5YOGRqSHJrQkd2TjFZcDZHekc2OFVsd0lBT2p3K2ZQZkZUZmo2eFl2dzZhVnpvbzc5WFBUOHZpTjRwZmg0VFBjWmJ6SGh0ZHMrQ1orcTRhbGR4UUNDeDhhamIrMUEwZWw2Zkd6QlRIenQyZGVIM004amIrM0FJMi90R0hEL1FMQ2FYOVYxcUFFVlAzNXRDNDdWTjZPK3M5dFlON3c5ejgvZjNZVkp6dUI3UENjekZUY3ZtbVdjS0pGRkVjc21aNDc4U1ErRDJabUE3dXE2b1Zja0lpSWlJaUlhQklOeUlpS2lFTWxzaG1RMmorbGpQSExER3R5L2NRdTJsVlVCQ0xaaDJWaHlBZ2RyR29mYzlsUW9hTzVMQ1FYYk44NmZBVTNYOE10TnV3RUVXNlFFVkEwbHRZMW5YSTE5ckw0NTZ2S1dVQUMvbzd6S1dKYnVzQ01uc2JjQ3Y2aXEzdmg5YmxacXhQYTNMSmtOYnlDQVAyOC9ZRHlYSnpidndVTWZ2ZFJZSjgxaHgyOXZXWS92L21zVGFqdTZvQVA0dzliOVdKYVhGYkd2ankyWUNhc3k4Sjh3T29DLzdTNFovSW1laDB5U2lDYy9lUlh1Zm5HVDhUNjllZVFrSmljbndDSkhmejNDSzhvVlNZUWs5RDhKWWcxck5mU3pHeS9IdlMrOVo3eVhMZDBlYkRwV0VYWGZ4K3FialhHb21vNkYyUmxHTmYyOHJGUUlnZ0MzUC9qNGdvQUJ4emhha3RrTTBhUkFpMUpWVDBSRVJFUkVkS1lZbEJNUkVZVklsckVOeVFIQXFzaDQrS09YNGJHM2QrTFZReWR3ZmVFTWZITHhiRHkxOHlDQVlCc01reVNkMGI2OGdRRDZUcDE0MDRJQ1dCVUZqNzYxQTk5WnU5eG9YUklyTzA5V0c3OFhaQ1NqcXEwVFFMREN1YlNoeGJndnkra3c3dXV4dGlBZkxkMXV2SGlnRkZrSmNmakNpbm5HT2s2ckJYRm1CWGxKQ2ZqTnA2NHkyclI4WisxeVRFdU43Slg5K2VYemtHeTNEamhHVmRQSExTaTNLUXJpbzFUOWgvT3JtaEVnQThFQTNESkk4SjlnN1QwdUUyMFdQSEh6T3Z6bzFRK3dvN3dhMzc1OEdXNWNNQk9mV0ZRQXY2cEZiS2ZwT3E3OXpmUEc3ZTljc1J5WFJPbFJiZ3NMeXUwbUJZOS83QXJjODlJbU9Nd20zSG41TW5UNy9OQjBEZHZEM3Z2bGVWbVFSQkVkSGkrY1ZndG1aYVRnL1JPOWdmcitxbnFzZStKWjQzWldRaHllKy9LTmc3NHVveUZicmZBeEtDY2lJaUlpb2xFUUd2WWU2UHR2YkNJaW9nbkptcGFDdU95c29WZU1rYmVPbEdOdFFSNjZmWDVjL2VSekFJREZ1Um40MlEyWDQ5K0hqdVA2d2htUXhjZ0s0TjBWdFhCWVRDaElUOGIvKyt1cktHdHNoU0tKMkhUSFp5TFdxMmhwTnliUzdBbGw3L3puMnpoYzI0VE0rRGg4WisxeUZFNUt3K2JTQ3Z4aDIzNHN5TTdBUndyeXNUQW5QZXBZVFpJRVNSUkcxU3Q4TVA5eDJSTGNITmJUdk0zdHhRY25LdkhSVUovcjhNZFZvclNHNlNzOE5ENmJQY3JQeEE5Zi9RRHZsZmFHeWorOS9ySmhUM3FwNmpwMmxkZGcxWlRnaVpDZmJOeUt0OFA2MlEvSG96ZXN3YW9wMlJITHZBRVZnaUFZYlhnZWUyZW4wVkxtQ3l2bVlWRk9Cbjcremk3b0FQNzgyV3RnVVdSODZzOHZvcWE5SytwampIVlEzbFZWQTNkRDA5QXJqcEl0TXgzMnpNalBTT08rNGpGL1hDSWlJaUlpR251c0tDY2lJZ3FSVElOWEFzZUNUOVd3cDZJR3E2WmtZOTJzZkFEQmZzN3pRcTFLTXVMdHVPZWxUZGhUV1lmWFMwN2lKOWRlWXZUNjNuNnlDai80OS92UWRCMWZXamtmMDFJU1lWTmtLR0VWNkowZUg4cWFXbzNKSDRGZ0ZYdE5lNWZSUTd6TjdjSHNqQlJZRlJtdkhqcUJwaTQzM2psYWppVzVtWU8yTkRrYi9LcUdkNCtkd3BXenB4Z2hlYlIxemxkSDZwb2pRdktaNmNuRENzbGJYUjZVTmJWaFNXNkdFWklEZ0VtV29yWTJPWlBXSzFMWXlSaWZxdUZmUlVmeGlZV3pJSW5CL3ZWUGYzaklDTW5YRnVUaks2c1c0SFJyQitvNnUrRUxxSGprcmUyNGVzNDBJeVRQU1hRZzJXN0RxZVkydExtRC9leG5aNlppTEoyTnp5NFJFUkVSRVYzWUdKUVRFUkdGU09heERkdDBBQSsvc1EzdkhqdUZqeFpPeHgxcmxzRWtpYkFxTW43enFhdFExZGFKSDd5eUdXVk5iUUFBbDg4WFVUM2Q2dkpBMTRPdFJmNjRyUWdMc3RQeHdIV1hHbTFJVkUzSGhsZmZSOUhwZXR5eFppbHVYRERUMlBidmV3OGJ2MTgvZndZY0ZoUEttdHBRWE4xZ0xQL0ZwbDM0NWFZUCs0MTczZXg4M0wxMkJRQmdRWFlHdW4yUkZlVitWWXZZVDA2aUEya09PNFlqM1dHSHB1dDQ0UFd0ZUsrMEFtOGZLY2VHcTFmRGFiWDBXL2QzdDZ5UGFFZlNsNmJyK014ZlhoN1c0NThOcXFiajBiY2pKOU84YzgzU005N2VHMUJ4ejB1YmNMU3VHVis5YUNFK3Uyd3VnR0M0L2UzTGwrSGJseStMZkR4ZGoyaC9jczlIVm1MTmpNblJ4NmJya0FRQmo3K3pFNitYbEdITGlkTjQ0THBMSVFyQTc3ZnVOOVk3Vk5PQVQvNzVSZmhVRmFvV1BHR3g2VmdGOXAvdTdVOS95NUk1dUc3ZWROejF6N2V4cDdJT1ZrWEdqNjYrNkl5ZjUwaUk0M3lDaDRpSWlJaUl6bi84VndVUkVVMElnaWdDZ2dCQkVJSS9SU0h5dGlDTWVWWHFpMFhIOE82eFV3Q0FWNHFQbzZ5eEZROWZ2d1pKTmdzMmxwVGhWKy90aGl2VVozbHFpaE1QWDc4R2QvL3JYU000WDVFL0NVL2N2QTdmZjJVeldsd2VGRlhWNDB0L2ZSWDNYM3NKRm1TbjQzZGI5bUZ2WlIwQTRCZWJQa1I1U3p2dXVHd3AydHdldkhib2hER09xMlpOQVFDOHNQOW94UGg4QVRYcXVNT1hoMCsrMmVQVlF5Y2lndkw3cjdrVTA5TVMrNjAzbEwvdk9XeFVXMzlZVVlNdlA3MFJqOTZ3cGwrUDhpMG5LaU1tb094TDA4L05ybksvM2JJWFpZMnR4bTJMTE9PbDRsSmo0bE52UUlWWkhyZy8vZSsyN01PUnV1RGttYi9mdWgrbERTMjQ3OHBWK1BnZlh6aWpkamdQdnJFTkQ3NnhMZXA5WDFtMUFJdHlNL0I2U1JrQW9MaTZBYmMrc3hFL3UyRU5uRmF6VVJsZTE5RWRkZnZXMEdTdlFIQUNVQUJvRHYxTXRQVS8yUkZyc3MwR2E5cllWcTBEZ0dLM2pmbGpFQkVSRVJIUitHQlFUa1JFNXlSQmtpREtNa1JGanZncFNCSkVSWVlneXhCRU1TTG9qaHFBaTBQM3N6YU1jY0M2ZnM1VWJDdXJ3b2NWTlFDQWt0b21QUExtZHR5NmVpRisvczVPK0VJdFJaYmtadUFuMTEyS0p6YnZNVUp5QU5oWlhvMjFNL1B3eDg5Y2czdGYzb1RqRGExb2NYbXc2MVFORm1TbjQvS1plWGl0NUFRNlE2SHBpMFhIVUppVmlwMm5haUxDYmxrU2NicTFBeHRMZ3VHNUpBcklTM1lpb0dxUVF4WHNiUzRQbXJ2ZEFCRFIycVV2SGNDellSTm41aVRHSThGcVJrT242NHhlazFTSERVTG85eHNXek1DSEZUWFlYVkVMQUdqbzdNWmQvM3dILzd6MVl4SGJQRE5PRTNXT3h0dEh5L0hjM2lNUnl6eUJBSXBDbGRoLzJsNkVkNCtld3M5dldtdTAydW5yQ3lzS2NhaW1FVWZyZzJINWU2VVZTSW16UVJKRmlJSVFkWnN6SlFqQXZLeFVmTy9LVlhqMDdSMVFOUjBObmQxNDQvQkpmTytxMWZDckt1TE1KdGhOQ2l5S0RLc1MvSG1pc1FWdExpOGVlV3U3MFF1LzJSVThibHBDeDAvU0lCT3Z4b3BrTmlFdU8zUE1INGVJaUlpSWlDNWNETXFKaU9qc0VJVGUwRHM4K0phakxGUGtZTkE5RG1NY1MxWkZ4cU0zcnNGRHIyL0RPOGRPd1drMTQ2NHJsaUV6UGc2UDNIQTU3bnY1UGR5NFlDWnVYYjBRdjNoM3AxSGRhMVZrZVB3QjZBQisrdVoyL0dEOWFqejV5YXZ3bzFjL2dNTml3bGN2V2dnQW1KV1JqUCsrK1VyYzljKzMwZUx5NExwNTA1RWViOGViaDAvMkc4dXYzdHNOVlF1ZUdQaG80UXhreHNmaDJUMGwrT0hWRjJGSmJpWit1V2szWGlnS1ZweFBTWEVPK0p3MmwxYWdzclhEdUgyNnRRTTMvZkdGTTM1TjN2cVBXNHkrNkJaWnhxTTNYSTROcjc2UGJXVlZBSUE3MWl3WnRNcjZmUEJoUlEwZWZtTjcxUHQwSU9LMS92cXpyK1B4ajEyQkdXbEovZFoxV3MzNDljM3JjTzlMNzJIZjZUcE1TWEhpSzZ2bTQxdVhMWUUzb0JwQjlYQTV3OXJZcko4ekZXa09PNzcveW1iTXpVckYxeTlaaEEydnZJK3lwdGFCdDdkWmNIM2hER3cvV1lYSzFnN1V0bmVoMCtORHV5ZFloVDQ1S1g1RTR5SWlJaUlpSWpxYkdKUVRFVkhNaUxJTXlXeUNaRFpETXBzZ21rekc3Zk9paDdDdWozbFlMb3NpTmx4OUVSeFdNejVTa0lmTStHRDE4TkxKbVhqaHF6ZkI2MWR4ejR1YnNLZXkxbGova1J2V29LS2xBNzk0ZHhkVVhjZjlHN2ZpSzZzVzRPSHJMd01BaEk5NFNvb1RUMzdxS2p6ejRTRjg4OUxGK01yVHIvVWJ3L2FUMWRoMXFzYTRQVFhGaVVNMWpXaDFlZkRFNWozNHkrZXVSWEZOYjgvcFdSa3BVWitMSnhEQWsrL3ZIZTFMRWtHUlJEeHc3YVc0NytYM2tKTVlqN1VGd1FsUC8zbnJUUU51NDFOVjQySUFreVNPejBtV0Fld29yOFlQWHRtTWdOWTdBYWtzaXNadFZkUFEyTlhienFUVjVjSHR6NzJKaDY5Zmd5VzVHZjMyWjFWa1BIYmo1WGo4M1YzNDRzcEMyRXpCRmpUL0tqcUczM3d3c3ZmaTNXOTlHcWF3a3hHTGN6UHd1MXZXSTlWaGd5UUlhT2pzTmlicWpNYnREK0RYbjFpSEpMc1Z2L2xnTDBwcUd5TmE4ZVFsRFh5aWhZaUlpSWlJNkZ4eEhxUVdSRVIwTHBIQ3cyK1RZb1Rpa3RrRVlaQVdIZWNEWGRmUFNzZ3FDa0svaVJkOXFvYTNqNVRqRDF2M0c1WEJraWpnQit0WFkxRk9CaGJsWktETjVjSC83RGdBSU5pcVkwOWxMZTY3Y2xXL1ZoMVpDWEc0WjkxSzdDeXZSbFZiWjcvSC85K2R4UkczbjkxekdQLzE4YlhZZE93VVRqYTE0WVg5UjNHOElWaEJuR2l6b0NBak9lcnplR3JuUWRSMzlsMlZDUlFBQUNBQVNVUkJWTzlaZmVuMFhNUkZtUmhWMVRTOGRhVGM2Q0VlWjFZZ1IybU5vMGdpSHY3b1pSREYzdmZpeTArL2l2WlFuK3kvZk83YWlNbEN3M3QwUC8rVkc0MlREM3NyNjdDanZBcmZ2SFFKeGlNNmY2WDR1SEZ5bzhmcXFka3dTWkxSaTEwV1Jmemt1a3Z4eUp2YjhVYW84dC90RCtEdWY3MkxEZXN2d3VVeiswKythWklsZk8vS1ZXTTY5cnpraEg3THJJcU03NnhkYnR6K3c5WWlOSVRlZjdNc0lUKzBUYWZIaDFmRGV1SVBkUHdRRVJFUkVSR2RTeGlVRXhGUlA3TEZBdEZzZ215RTRhRXFjWXQ1NkkzSG1LNXAwQUlCYVA0QWRFMERkTDMzcDY2SGJ1c1J0eVB1aTdxT0JsM1RZY3RNUHl1VDlla0E3bjl0Q3o1U2tJOGxrelB4ajMxSDhJOTlSOUFTTmlGaXZNV0VoejU2R1Jaa3B4dkx2cml5RUdaWndtKzM3QU1BRkZYVjQzUC8rekkrV2pnRG4xMDJGOG1oWHRDUHY3TUw3VzR2cnBrN0ZZb2tRdGVCSkx2RjZCdWVaTE1ZazRZQ1FIVmJKNHFyRy9EdEsxWmdhcW9UL3lvNlp0eDN4Y3c4U0ZGT0hoeXFhY1N6ZTZMM0N0YzBIZmV1VzlsditTODJmUmd4MGVZM0xsa01SZW9mbEw5MnFBeDdLbXF3TnZUNm1HVUo3VzZ2RVlhN2ZBSGpaRUswb1AxWWZUTit0MlcvVVpWdmxtWGN1bnBCMUxHT0JaK3E0WW5OdS9IU2dkS0k1Yk16VS9EamF5NysvK3pkZDN4alo1MHU4T2NjSFhYSmN1L2Q0K2s5VXpJcGswSUlLUVFJSlF0YnlNSXV1eXlFdGl3bFFPalpCY0x1WFdDNUN4ZTRiR2dMN0tVa2daQkFRdHFFU1puSjlEN3U5cmpia3RWUHZYL0lsaVZic2owenRtVkp6L2Z6eVNmV09VZEhyK1J6M3BHZjg1N2ZpMzk1UExrTWkwa1E4SWxicm9iTkxNV2ZvK282UHZ2YlorRUw3OEtkVzlja2JUOGFET1B6ais3RHpldWFjZjNxZWpndHlST2I3bTZzeHIxekJPbWp3VEQrSnNXZEJsTmU2T2pEbnpyNmNQUGFKbXlvbnA0Z1V6S0p1S3E1TnY3NHh5OGwvLzViRWlaZDNkZldBeUFXNm0rb1d2cEpOclZJRkpIUnNTVi9IYlBiQlV1QmU4bGZoNGlJaUlpSWxoK0RjaUtpUENmWmJUQTdIVEE1SERBN0haQnMxaVV2UHpMVFZQQWREOEJWRllhbVFWZVUyZXNTU2xnc05tdFI0YklFNVoyalhqeDVwaE5QbnVsRXFjdU85WldsU1NFNUFBUmxCUi81NVIvbjNaZXM2ZmgvaDA1alExVnB2RXpKMGI0aGRJMzU4T3o1YnRqTkV2NWk1MFljNk82UEIrVi9zV3NqdnZ6Ny9Yajc3azM0d1l2SEFBRGZlT29BSHJ6N0RnejZnM2hzc2phNlNSRHd4cTFyWjcybU54ekJwMy96Ykx6R09RQzhkdU9xK0NqaTU5cDY4SU1YaitIdHV6ZkYxMzk3M3lIOEtpR0EzN3VxSHEvYjFKcnlQUjI3TUlnbnpuVGlpVE9kMk5OVWc2L2NlV1BTK3I5NjhPSDR6NG12QVFCZi92MStIT3dlU0ZyMjg0T25jT3VHRnRRV0xuM0EyVDdpeFJkK3R3L25oNU5yZW0rb0tzVy92dWttMktUVVg3MEVBQjkrMVc2SWdoQy9VR0VnZG5IQkc0N2lIWHMyeDdjOTBUK01WM29HOEVyUEFMN3ovQ0g4K3UvZm5MU3ZrLzBqK01SRFQ2ZHRvNkpyYWRjQndPSGVJZnpxOEJuODZ2QVpmT3JXcStQTC9SRVp0MzN6WjJtZlYrWnlvSzZvQUQwSk5ldTMxVmFrdkJpeTJKUkFBS0hCNFNWL0hZY29NaWduSWlJaUlzcFJETXFKaVBLSUtFa3d1NTJRN0hhWVhVNUlEanVFRkNOeUY0dWg2ZERrS0xTb0RDMFNuUXkvVmVpcWtoUityeFM2TEMvTDZ4eTdNQjNvdWF3V2ZQS1dxM0gyQjQ5Z1lHSzZqSW1tRzlEMGhYMDJWN2ZVeGtOeWYxUkcxNWd2dnU2ak4rL0JEYTBOOGRIVkFMQ3B1Z3dmdjNrUGJ0KzRDaWY3UjNDZ3V4KytTQlJmK04wK1hQQUdNQlYvMzdxaEJYVkZ5YUdnb3VuNDlHK2V4WEFnRkYvMmx1M3I4UDdyZHlDc3FIanlUQ2NBNER2UEg0YXNhZmlyWFp2d3dCTXZKRTBvMmxKYWlFL2VrbjdFOCtuQjZaSEI2ZXFqcDVNWWt0dk5FdDY0ZFEzZXVtTTlDdTIyaTlyUHBYaWhvdy8zUHBSY2p4d0FkdFJYNHY3WFhSK3ZKejZYRDkyNEM2cXU0K0dqNStMTC91LytJMUEwTFQ1cDY0bitrZmk2TlJXenk1cjRvekpPRG96TVdyNVE1NGFtUC8vbWtxS2tkWWxCZjFSVllTRFoxUzIxK09tQmsvSEhyMTdYZE1udHVCZ3JxUjhoSWlJaUlxTHN4S0NjaUNoSENhSVlHeUh1ZEVCeTJHRjJPaUNhNXcvcUxwYXVLTEVnUEJxRkxpdlFvcFBCZUZTR3JtWlhlS1V0VTloMkxHR2l3MjExbFhCWXpQam4xOTJBMzUxc3cvKzhjZ3BBck01NGEzbnhyT2VxdW83bjIzb0J4T3BDdjJmdkZiaXV0VDYrL21qdjlMNWJ5b3B3MDVyR2xHMjRmZU1xQU1BSGI5eUpkLzd3TjVBMVBTbGtMbkhhOGU2OTI1T2VvK2tHUHYyYlozR29aM3FpejZhU1F2ejlaSUQ3c1p2M29NL3J4K25CVVFDeEd1WVBIVGtMNzJSdGNRQ29LM0xqWDk5MFU5clFPS0txNkJ6eHhoOXZySjVkdHVPdFY2eVAxMERmVWx1T1h4ODVrN1Mrd3UzRW03YXR4YzNybW1BeG1lQzJ6YTZYRGdDbkIwZmpGeFZLblE1Y2tXTHl6SXV4dmE0U0xhV0ZPSk1RTk4reHFSVWZmdFZ1bU1TRjM2WHhUemRkaWFpaTRmRlRzWXNMSHBzVnIwcjRQUjd1bmY3OHQ5VlZ6SHIrN3NacWZPcldhOUx1ZnpRWXhsLy80SkcwNjg4T3hYNS9raWdtMVNvdnNGbnc4THZ2aWovK214Ly9GbTB6UnM1dnI2dU1CK1VtUWNEZVZmVllEc3QxN2hJUkVSRVJVZTVpVUU1RWxDT1dxb1NLb1J2eFVlRjZWSVltVC81L01odzNqSmxqU3JPWEdnNHZ5K3NjVHhoUnZtMnlCbmxyZVJFTzlVNVBVTG1qb1FvZnVlbktXYy8xUjZmTFh3Z1E4TVlaOWFzUDl5V0VxTFd6UTlTWkdvbzllTXYyZGZqeHk4bjFwdSs1N2dwNFp0U2tmK0NKRitLMXB3SEFhVEhqL3RkZEQ2c1VtOFRWYnBid2IyKzZDZS81NldQb25BeWdFMFB5dFJVbGVPQ05OODQ1dXZ2MHdHaDg4a3NCc2JyZU03MXgyeHBVRmJnZ3F4cVVHYU8zUDM3ekh0eXlvUVVtUWNEcHdWRzg5NmVQNGJyV0JyeHAyMXBzbUxHdjd6NS9HQzkyWGdBQS9PV3VqWmNkbEZza0UrNS8vZlY0eHc5L2c2aWk0djAzN01Uck42Kys2UDBJQU81OXpWWHdoaU00TXppS3I3M2xaalNYRmdLSVhVZzRNM2toQW9nRjB6TWQ2aG5BTzM2WVBnalg5ZlRuN01CRU1QNDdheXp4SkpWTm1Zakl1UDdmZjVUMnVRYVFWTGRlTXd6ODlNREpwTEl4UzJXNXpsMGlJaUlpSXNwZERNcUppTEtVYUpaZzlSVEE3SGJEVXVDQ1lESmQ5ajROWFljYUNrTUpoYUdGd2xCRFlhaVJ5UHhQekJGcU1BUmRVWlprNVAyVUlYOEl2VjUvL0hHcUVjR1g0MkJDaVpXdDh3VGxzcXJoaHk4ZHgwOFBucHkxN2l0L2VBRURFMEhjdFgwZExKTkJ1S3BOaDlJbVFjRG5YcnMzWHByRkFIQ2dxeCsvUG5JRzNRazFxaE4xamZud25YMkhjY09hQm15dHJVZzVFZWZSaE5IMmpTV0ZzeWFxQkFCZk9JckhUclRqbDRkUHp4bzV2YjIrTWo3NTZBVnZBTEttNHcrbk82QWJCamJjZm0zU3RxY1N5cE1rVGxKNU9TcmNUbnp1OXIwb2R0aVNKcmU4V0NaUndCZnV1QTRqZ1JEcWlncml5NC8yRGNWcnc3dXNacXhLOFJxeXBtTWtjR25COGVtRUVINTFpanNhNXZMamw0NG4zVzBBQU4vZmZ3Uk5wWVc0dm5YcFJwYnJpZ28xR0pwL1F5SWlJaUlpb2prd0tDY2l5aGFDQUl2TENYT0JHNVlDTjZUTHJMazhGWXFyb1REVWNCaHFNTDlDOFhSazN3UnNwYlByUGkrV2w3dW1nK3lta3NLMG82dGxWVXNhalQwbEpDdHA5KzBOUjNGdWFMb1V4cGJhOHBUYkdRQ2VQTk9KYnozM1NsSmRkR0Z5SFFDRUZSWGYzbmNJUHpsd0FqZXZiY2JydDdUaXlxYnFlRG1RZTIrNUNyc2JxM0Z1YUJ6UG5PL0NFNmM3MFpkd0FTQ1ZzS0xpNFdQbjhQQ3hjN0JKRXRaWGxXSkRWU21heTRxd3JiWUNKVTU3VWxtUlRaTmxWMlJWUXpBNi9iN2YvWlBmeFVlZCs4TFJlSkFQeEVZOVYwM215aWY2cDBmdXp5eGowK2YxWXlJU3EwbnZzVmxualRhL0hEc2JxaFpsUDNhemxCU1NBOG5IejViYUNvZ3A3aHE1cXJrR243MTliOXI5RGt3RThQWUhVNDg0UDNFaC9XZFdZTFBndCsvNXMvampQLy8rUS9HSk94ODVkZzdmM25jb3FlMWhKVmJEL05PUFBJTVAzTGdUYjBveE1leGlpSTU3NTkrSWlJaUlpSWhvSGd6S2lZaFdNSlBGQW91bkFPWUNGeXh1MXlWUHZHbm9PdFJ3Qkdvd0ZBdkZRMkdvWVliaXFVUzlTeHVVSCtpNkVQODVWZG1NS1krZGJNZGpDUk5nTHNTTG5YM3hueHVLUFdsRCtQc2VlUWFkbzc2a1pkVWVGejcvMnIwNE5UQ0tienh6QUxLcUFRRDhFUm0vT0h3YVcyckxzYTJ1RXFJZzRHTTM3MEdaeTRHN3Z2c3I5RThFVXI2R1JUTGhMZHZXNHNZMWpYandoV040OW54MzB2cUlxdUtWbmdHODBqTUFzMG5FRCs5K0hWUmR4N0crNmFCMncyUlEvdmlwOW5nd0RpRHA1NUZBQ0ZVRnJ2Z0k2aS8rYmgrMjFWWENGNDdnbWJQVHI3bGpSbmlkT0pyOHlxYWFsSUh6U3ZSUzUvekhqeWlJc0p1bnYrSTlkcklkdW1IQUlwbGdFb1I0alhzZzluc3lKMXhvT0Q3SHhRVUFPRHMwaGd1K0FQcDlBZlJPaHVRUlJjVlhuM2d4dnMyYThtSjg5clY3OFhjL2ZoVCtxQXdEd0ptRUNWb1hXNFJCT1JFUkVSRVJMUUlHNVVSRUs0Z2dDckZTS200WExCNDNURmJyL0UrYUlSNktoMEpRUTVQL2owU0JIS29sdnBRVWYyREp5cThZQUE0a1RKaTV2WDV4eTY2Y0hwZ3VtN0VweFNTWVU5NTZ4UVk4OE1UK2VBbVAxMjllamZkZWR3WHNaZ2xyS2txd3M2RUtYM3ZxWmV6dmlBWHZWOVJYNG9iVkRRQ0FyNzNsMWRoYVc0R3dva0xSdFZuN2R0c3NlTVBtMVhqejluVW9kc1NDK3Z0ZmR4M09ESTdpcHdkUDRhbXpuZkhYblhMWDl2V29LWFRqVU04Z0lna1R3RTVONU5udm14M0diNnVyd0oxYjFtRHZxbm80cldZY214d0ozVG5xbTNVUllHTjFHZGJNQ0gxUEpueFdpMVYyWmFrTitvTm9UNWpvZEZ2dHdtcXFQM091TzZtMmZLS2REVldZdWtRUVZiV2tZeWhWV1pkelEyUDQwdS8zSnkzYlhGTU9wOVdNUDU3cGdzTml4bWR1dnhhMWhXNTg2dGFyY2U5RFQwTTNETHhoeThYWGFsOElsbDBoSWlJaUlxTEZ3cUNjaUNqREJFR0F4Vk1BYTVFSEZrL0JKWTBhVjBOaHlCTitLUDRBNUVDUW9maGxNQXhqeWNxdlJCUVZyOXZjaXRNRG96ZzdOSXF0Y3dTZExXVkYyRmsvdTRTSHJHbjQ1ZUV6S1ovemdSdDI0cFlOTFhqOFpEdTJwaW03QWdBYnEwdnhnZXQzNHRFVGJmamdqYnRtbFIycEtYVGpLM2ZlaU1POWczandoV080NTdvcjR1dW02cDdielJMZXUvY0tmTzdSZlJBRkFkdnFLbkRiaGxXNHZyVStxUlRLbERVVkpmak1iZGZnUXpmdXd0Tm51L0RNdVc0YzZSdUV5MnJCM1ZkdUFnQVVPMjI0YytzYXZORGVoNkFzbzM2eTdNaGY3OW1DNTg3M29NYzdnVmV2YmNMYmRteUlUMjRKQUhkc2FrVXdxdUNSWStmUTd3dkVSNXlYdXgzWTJWQ052NzltMjZ6MlRJMG9ONGtDZGpWV3AvMnNWcElDbXhYMzNYb045clgxNEdUL0NGcktDdWQvRW9EZGpkVkpRYmtBd0dPM1lWZGpGZDUzL1k3NGNuOUV4aFgxbFRqY080Z1NwejFsZmZncm0ycVNIbGNXT1BGMzEyeUQzV3pHL3ZZK2ZPWE9HK1BsWXE1cXJzVm5iNzhXMzk5L0ZPc3JGNiswVFNMWjU1dC9JeUlpSWlJaW9nVVFoZzRlWVpwQ1JMVGNCQUdXQWhlc2hZV3dGaFpjOUVTY3VxSk9CK01URTlEVjJTTjc2ZEtKWmduRkc5WkJFTE9qSE1lbE1nQmM3anQ4OGt3bnJxaXZURnZtWlM2S3BtTThGRUc1MnpGcjNVZ2dqRktYUGY2NGM4d0hxMlJDVllIcnN0cWJLeTdtZDZjWkJtUlZneWdJTUlsQ3lrbFVFOG1hanQ3eGlmakZpQ0YvQ0xJV2UzNjF4NFUrcngraUtNQmxzY0J0czhTZjErZjFvNmJRUFd0LzNuQVVoZmFMdnp0bVBvWnVZT3o0S2VnSmR5RXNOVWRWQlp4VnlYZUNETDl5ZE5sZW40aUlpSWlJbGc2RGNpS2laV1J4dTJBcDlNQmFWQWd4eGFqYmRBekRnQklJVGdiamZxaWg4Qksya2dEQVdWTUpSMFg2VWRsRWxGbWh3U0VFK3dibTMzQVJNU2duSWlJaUlzcGRMTDFDUkxURXpFNEhMRVdGc0JWNUxxcnV0UmFKVG84YTl3ZGc2UG9TdHBKbUNnME13MTVhY3RHai9ZbG82Um1haHREQThQd2JFaEVSRVJFUkxSQ0RjaUtpSlNEWjdiQVd4VWFPbTZ5VytaK0FXUEFqK3dOUS9BRkVmUlBRWldXSlcwbHptUXJpbkRVTG16Q1JpSlpQYUdBWWhwYS9KYWNFQVJBbE13U1RDYUpvZ2lBS0VFUXg5cCtRMnlXajhvVmhHREIwZmZJL0E3cXV3ZEEwNktyQ2FVZ3VFczhYb3NYQmZvbUk4Z0dEY2lLaVJXS3lXbUVyTG9TbHlBUEp0ckI2ellhdUkrcWRnRHp1UlhUQ3owazRWNWp3OEREczVhVVF6Znpua21pbDBGVVY0ZUg4RzAwdW1FUklaZ3RFU1lJb1NRejRjcHdnQ0xFN21tYmMxV1FZQm5SVmhhNnFVR1daZDV1bHdmT0ZhUEd4WHlLaWZNQy8vSW1JTG9Ob01jTldWQWhyVVNFa2gzMytKd0NBWVVDZUNDQTY3a1hVNitPWHlSWE0wQTM0dTN2Z2FXbktkRk9JYUpLL3N3ZUduajhYRlVWUmhHUzF3bVMxTXV3akNJSUFrOWtNazlrTXlXYURHb2t3bUVyQTg0Vm8rYkZmSXFKY3dxQ2NpT2dTV0FwY3NKZVZ3dUlwV1BCemxHQUkwVEV2b3VOZTZLcTZoSzJqeFNUNy9BajJEYkFFQzlFS0VPaTlBSG5DbitsbUxBdEJFR0N5V21HMjJSajRVVXFDSU1Cc3QwT3kycUJFSTlEa2FGNWRSRXJFODRWb1pXQy9SRVRaamtFNUVkRUNDWUlBYTBrUjdHV2xrT3dMSzYyaVJpS1F4MzJJakk1RGsrVWxiaUV0bGREZ0VFU3JHZmJTa2t3M2hTaHZSVVpHRVI0YXlYUXpsb1ZvTXNIaWRFTGtaTUswQUlJb3dHSzNRN09Zb1FTRDBMWDhHc1hKODRWbzVjbjNmb21Jc2hlRGNpS2llWWlTQkZ0WkNleGxKUkNsK2J0TlhWWVFHWStOSEZkRDRXVm9JUzJIUU04RlNEWWJ6QzVucHB0Q2xIZVVRQkQrbmd1WmJzYXlNSmtsV0J4T0NLS1k2YVpRbGpHWkpBZ3VONVJnRUZxZTNMbkc4NFZvWmN2SGZvbUlzaHVEY2lLaU5DU2JEZmFLVWxpTGkrYTlqZGZRdE1sdzNBZkZIMWltRnRLeU1neE10SGVoYUcwclJJczUwNjBoeWh1NnJHQ2l2U3N2SmpzMjI2d3cyK3dBUzBmUUpSSkZFUmFYQzBvNEJEV2EyM2V5OFh3aHlnNzUxQzhSVWZaalVFNUVOSVBGVXhDclAxN2dtbmRiTlJ4QlpIZ0VrZEZ4R0hrUTR1UTdYVlV4ZnVZOENwcnFPYktjYUJrb3dSQW0yanFncTFxbW03TGtKS3NWWnJzajA4MmdIQ0FJQWl3T0p3QUJhalNhNmVZc0NaNHZSTmtsSC9vbElzb05ETXFKaUFBSW9namJaUDF4azgwNjcvWlIzd1FpUXlPUU9Ybzg3K2lLQXQrNWRyZ2FhbUVyTHNwMGM0aHlWbmhrRE1HZXZyeTRDR2t5UzdEWTdabHVCdVVZaTkwT1E5TnlydHdCenhlaTdKV3IvUklSNVE0RzVVU1UxMFN6R2ZheUV0aEtTeUJLYzA4Q1plZzZJaU5qQ0ErUFFPTnRnM25OTUF6NE8zdWdoc0p3MVZUeHRtK2l4V1FZQ1BUMElUd3lsdW1XTEF2QkpNTHNjTElmb2NVbkNEQTduZEFEZmhnNU1wRWV6eGVpTEplRC9SSVI1UllHNVVTVWwwU3pHWTdLY3RoS2krZXRQNjdKTWlMRG93aVBqUElMSFNVSkQ0MUFpMFJRME5RQXdUVDNoUllpbXArdWF2QjNkT1hOM1RxQ0tNTHFjRUxrUklTMFJNVEpZeXdhQ0dUOTNSazhYNGh5UXk3MVMwU1VleGlVRTFGZUVTVVQ3Qlhsc0plVlFKam5EeTBsRUVSNGVBVFJjZDh5dFk2eWtUd1J3TmpKTTdDWGxjSmVYanJ2Y1VWRXN4bTZqdkRRQ01MREk5Q1YvTGtkVzdKWUlFcjhPazVMUzVRa1NGWXJsRWdrMDAyNUxEeGZpSEpIcnZSTFJKUjcrRTJEaVBLQ1lETEJYbDRLUjBYWjNFR21ZU0F5N2tWNGNCaHFtRi9jYUdGMFJVWHd3Z0RDUThPd2w1Y3hNQ2Rhb0hoQVBqU2NGeE4ySmhKRUVaSjEvamt4aUJhRFpMTkNqY293ak95OE00N25DMUh1eWZaK2lZaHlFNE55SXNwcGdpaE9CK1J6bE1iUVZUVldmM3hvQkRvbmw2RkxwS3RhUERDM2xaWENXdWlCWkxkbHVsbEVLNDRhamlEcTlTRXlQSkozQWZrVXM5WEdDMnEwYkFSQmhHU3pRTW5TUVFBOFg0aHlUN2IzUzBTVW14aVVFMUZPRWdRQjl2SlMyQ3ZLNXJ4TjE5QTBoQWFIRVI0YWdhRnpOQU10RGwzVkVPb2ZSS2gvRUtMWkRHdGhBY3dGYmxqY0x2NmhUM25KMEhVby9nRGtDVCtpM2dub2lwTHBKbVdVSUlvd1dTMkx0cit4U0JRdXN4a1cwL0wyTDVvZXF5MHJDSUM0Z01rVlE0b2ErL2M1emVUWi9jRXdRb29HUVFDYVBhNUZiV3NtZWFNeUh1M29SNzNiZ1MxbGhYQmJ6Q20zaTJnYUhqcmZoM1VsQlZoYjVJWmxrZWUra0t5MjJPak5MUHUrazYvbnl4U2ZyS0RkRzRCTk1tRmRjY0c4MjdmN0FsQjFBMDZ6aEJxWC9aTGJ1NUk5MFQySWdWQVlBUERheG1vVTJpd3dBSFJQQk5GUTRFejVIRVhUOGV5RklWeGZVd0dUbVByelArLzFRNW44UGEwdWRLZmRic3BEYmIzUURhRGFaY1B1eXRKTGYwTkxhS1gwUCtsa2E3OUVSTG1MUVRrUjVSWkJnTDIwR0k3S2Nvam0xRjhFZ1Zob0V3L0l0ZndjelVqTFExY1VoSWRIRVI0ZWpkMDY3blJBc2xvZ21NMHdXU3d3V1MwUUxiR2ZpYktkSnN2UVpRVmFWSVlteXpBVUJXcFVoaG9NOFkvZ0JDYXplZDZKcEMvR2wxNCtoZk8rQUs2cktjY0h0cTFHYnlBRVgxUkdSTk1SVnJUWS8xVVZJVVhEaEt6QUo4dVlpS3J4bjIrb3E4RGIxelVCQUtLYWpwRndkTjZBYlN3U3haLy9iajhBWUd0WkViNTB6Wlo1Mi9sb1p6KytmN0lkYTRvSzhON05yV2dwVEE3RC8rUHdPUndjR29Nb0NIajBEZGVsM1k4QllEQVVobUVBdWdFWU1LQWJCalRkUUZUWElXczZGRjFITk9GOUIxVU5JVm1GWDFIaGpjcngvejYwZlMwMmx4WUNpQVZGaXpXdlhPTEZnQmNIUnZHRFV4MEFnQWRmYzJYYW9Pb0hKenZ3eS9POUFJQlA3RnFQdlRYbGk5T1lTWUlnd0dRMlE0MUdGM1cvU3kxZnp4Y0FlTEo3QUE4Y1BBMEEyRnhhaUs5Y3UzWGU1M3g4MzJGTXlDcDJWWlRnODFkdEFyQjB4M1pZMWZDZDQrY3ZlVityaXdwd1MwUFZSVC92dWI1QnZEZ3dCZ0M0c3JJRUE2RUkvdVBJT1hUNEF2akNWWnV4dmJ3b2FmdkRRK1A0WDRmT1lEQVV3YkZoSHo2NGZVM0svWDdtaFdNWURjc0FnSi9lZGpVS3Jlbi9sZ0NBL3p3YWUrL1hWcGRkZGxDZTYvMVBPdG5hTHhGUjdtSlFUa1M1UVJCZ0t5NkNvN0o4emxGSGhtRWdQRHlDOE1Bd1M2elFzcHNhVmF2NE05MFNJc29rMHh3WGNpL1dxYkVKSEIzeEFnQUtMTEd2OWo4NjFZV25ld2NYdkkrancxNWdIZUJYRkh6MlQ4ZlJGd3pqZ2IxYlVlZHlMRm83QWVEQTRCZzAzY0RKVVIrSzdaZCtjVkFBOEw0L0hvUi9FU1orUGU4TnhJUHllLzU0RUwyQjBHWHYweXlLZU9UMWUrT1BuKzRaQWdDMEZycFE0VWhkanV2c3VCKy9idXNERUh0L1QvVU00YW5KNXdGQW9kV0NEMnhiZmRsdHk4WkFLbC9QRndEWVZWVUNzeWhDMFhXY0dQWEJMeXRKUWFlbUd3aHBzZlBBSVVrd3BibWdzRlRIZGxUVDhXaEgveVh2TDZDb2x4U1UyNlhwejBEUkRSUmF6UmdPUmFBWkJyNzA4Z2w4NzlXN2t6Nm5XcmNEc2hhN1dQdFlWejhhQ3B5NGMxWHRKYmQ3cG5RanovLzdUQmVPai9qU1BxK3h3SWwzYldvQmtCLzlUenJaMkM4UlVlNWlVRTVFV2M5YTVJR3pxaEltMjl5VFBFVkd4eEM4TUpqM3Qvd1RFVkhtQ0tJNFowbXdpL1dUTTEwQUFJL1ZqTGUwMWdNQU5wWjQ0c0dmd3l6QkpVbHdXU1JJZ2dDelNVQ3R5d21YUmNLNWNUOTJWNWFnYW5JMDdIK2Q2TUNKc1ZpbzgvRjloL0cvOW01SGVacGc1V0tGVlEwblJtUDdiaTEwd1dZeUlUeWpQcjJlTUtIYnpIVlRwa1pLTm5sYzhjQnpMczdKOSs2eVNIQ2FKUlNZemZCWVkvOFZXczFZVnpSL0tZdkwwUk1JNGREd09BQ2czUmZFR3g1K0xtbjkzMnhzd1pXVkpiai9wUlBRSjRlVEdnRDI5NDhrYlZlK1NQTmRpSklFUVJCZ0xOYlExU1dXYitmTDBXRXZQcjMvV05JeVpmSnVITTB3OEJlUDdZZUk2VkQyb3p2WDRmTXZIQWNBZlBYYWJkaFk2cm1zMTc4Y0FnRHJBc3AxNkREaW9YV2lEbDhBVHkzd2drV1hQeGovK2FHMlBwUTdMR2p3T0hGMDJJdTFSUjc4ejdsdTJDVUpiMXZUQUFBb3RWdnh5VjBiOExGOWg2RVpCcDdwSGNMcm1tdm1MYTJTaXFyclVIUWpmcjVPbWRsbldVMGkycndCSEJ3YVM3dXZpTGEwZzNaV1d2K1RUcmIxUzBTVTJ4aVVFMUhXTWxrc2NEZld3ZXhLWFl0d1NtVE1pMUQvQUxTb3ZFd3RJeUlpU20wcUVGZ01wOGNtOFBMQUtBRGdyOVkyb2RzZlJMc3ZpTjJWeFRDTGEvRjA3eUJhQzkxNDU4Wm0vTWZoczNpMHN4KzdLb3Z4b2UxcjhHTC9LSDV4cmdkbnhpZndpWjBiQUFCM3IyL0c0YUZ4OUFYREdBM0wrT1R6Ui9IVjY3YmhhNitjd1N0RDQwbXZiV0E2MERnNjRwMFZ3QURBaDNlc3hiWFZaUUNBQTBOajhjRHZxdW95M1AzNGZreklxVU1pM1RCdzV5T3o5d2NBdjdyald0Z2xFOTYxc1JsalVSa1drd2hKTk9IRXFBOFBuZS9GK09TLzladkxDdkhYNjVxd3ZpUTVPRHcwTkk1VFl4TjQ2NXI2V1hXaTF4UzVVV3hMUDlMOXpQZ0VvcE1CWDZIVmducDM2aEhFaWFONkh6elJFZjlaTXd4b004cTlqVVdpdVBmNXd4Z014U2F6dTdHdUFrV1RkOGExKy93NE5CeTdHTkRrV1p6UnlvSWdRSlFrYUZreWFDRGZ6aGVYMllUSUhDVUJad2JNQzgwVmwrTFlubWw5U1FIK2RlLzJlZHZTNWczZ3ZVOGRtTFc4eXgvQ3o4LzJ6UHY4bVdiZURmRFM0Q2hlR2h4Rm9kV0NxNnRMOGZPejNmRjFSVFlMYkNZUk56ZFc0c21lUVpUYnJkZzZvMHpMZkg3ZDFvZnZIbStiMFlZaFBOMDdsTFRzZ2IzYmtoNG45amN6UTNZZ1AvcWZkTEt0WHlLaTNNYWduSWl5anlEQVdWa09lMFU1aERsR2drUjlFd2oxRFVDTmNDWjFJaUphQkNsR1FWNHNjUkVuOUowS2Exb0xYYmlsc1JMdmUrb2dPaWFDZUx6TGhUMVZaVGcwUEk3VDR4TjRkV01scWwwTzZJYUJsd2ZIMERVUmpOZldyWFk1ME9oeFFqTU1GRmdrZk82cVRmalEwNi9BcjZqb0NZVHc4N1BkaUdyNm5PR2RiaGdwMTA5TlhnZ0F6L2NOeDMrK3BxWU12enAvOFlGWW90YWlBa1EwRGZ2NlJ2Q2I5azZjSHA4QUFPeW9LTVpkcSt2ajVWUmtUVWRZMDlEcEMrREhwN3ZpbzlEYmZINThiTWU2cEFuclBySmpYZHJYYS9NR2NFOUN1UGVlTGF2bXJlSDd5dEE0OWwySXZlKzF4UVhZbkREYTkrRzJDNGhvR241MnRqc3BORnRUNU1iclcyclI0UXZpNC9zR0FBQmxkaHMrdEgzdGdqNlhoUkJOcHF3SnBQTHRmS2x6T1hIUGx0WDRVLzh3aGtKUjNORmNEWk1RK3d3VVhjZjNUclJEMVhYVXVSeDRmVXN0Yk5MQ1BwL0ZQcmF6aFRlaTRJbnUyYVBVdjM3b0xBQmdUMVhwUlFmbEN6VnpiUDFQYnIwcVh2UDh0bDgvTXlzc3o1ZitKNTFzNnBlSUtMY3hLQ2VpckdKMk9lR3VyNTJ6eklvU0NDTFEydzgxZFBsMS9vaUlpS2FvNGZDc1piYVNZa1JHMDk5YVA1TWd6bCthWUNGKzN6V0E0NU9sVEc1dnJzSFB6bmFqWXlJSVVSRGdzVnJpazdlRlZRM3Yrc05MOGVkcHVvRy9mL0xsK09NT1h3QjNQLzRDdnZmcTNhaHgyVkhyY3VBVHV6YmdVMzg2aXF1cVN2SFg2NXJ3MmNuU0RnQndVMzBGTENZUlVVM0hrNU1CVkluZGd0MlZKUUNBZG04d0hscFBpV2dhWHB3Y3lldTJTS2h6T2ZERzFucEVKMHNWbkJqenhlbyt6N0M2MEkwcktvcVRsa2tKb3lYLzRjbVgwUitjdmhqdWxDUU1CQ1A0OG9HVGlLbzZ3cW9HTGNYSVRZL1ZqTTJsaGJOR2xNL2xPOGZiNG1PQ2ExME9YRE01VW40dTN6NFdDMWROb29DUFhMRXVhY0xIeHpzSEVkRTB2TGFwK0ZHTlVRQUFJQUJKUkVGVUJzLzBEV0p6YVNHZTZ4dkdmeDQ5aitNalBod1lHa05ZMWVDeFdQQXYxMnhHNFJ6enIxeXN4VG9HbDBPK25TK2xkaXRLN0JZY0dmWkNNd3o4dHFNZjc5bThDbHZMaS9DZlI4OUJuYndyNHgwYm0zRlZWV25LOCtaaVhjcXh2UlN1clM3RDdqdXVYZEMyajNaZXdIZU94UzU4dkcvcmF0eFlWd0VBR0F4R1VPR01sUWtSQk9EczJOeVR3c3hWZVVYUmRIaWo4cXh6cjk3dHdBMjFGVkIxSGM5TkJ0RzFMZ2RhQzkzbzhnZlI3Z3NBQUV5TGVKRW5sL3FmZExLcFh5S2kzTWFnbklpeWdpaVo0S3l0aHEwNC9hZ1BOUlJHc0s4ZnNqK3dqQzBqSXFKOElmc0RNRFFOUXNJb1pGZHRGWFJaWHZDL1BZSnBjY0tUTnQ5MEFQVHZyNXlKLzN4Yll4WGNGbk04YUpzYUxXaWVKN1JKREl5MmxSZmhYNjdaZ2cwbG5sbWxGdjUyNHlvVVdzMFlpMFRqd1YrZHk0bjNiMTBEQVBqWm1lNVpRZm0rdnBGNC9kNnB2YjExZFgxOC9VZWVQVFRaQmlGcGRPTjRWTUZmcm10TVcrNWhiWkVuS1NnUHFpcUNnZlExZjYwbUVXOWNWWWMzdDliQmFWNzRuMEhQOWczaDhQQjBLWTI3VnM4dTI1TEtYYXZyOE1DQjA0QUJmSGp5UFFMQS83bHBGeURFM21kTG9SUHYySEFsN0pJSjN6L1JqcCtkN1k2SGI5VXVPNzZ3WjNOU3dMVVlGdXNZWEE3NWVMNnNLL2JncXVwU1BOYzNqRzUvRUI5Ly9naldsM2h3Y2pMbzMxbFpncXVxU2kveUUwanRVby90VkU2TVR1Q09oNTZkZDd0MDFXSk1vZ0JETTNER081Rm1DMEFTVGRoVTRvbVhCd0ZpRTRyYUpSTzhVUVh2ZitZZzFoUzY4V2RyR3JDam9oZ2JTajM0VlVMNFBoU0s0Q1BQSGNLRXJFSUE4UHFXOUJONmZuci9VVVEwRFYrOGFrdlNPYmlyc2dTN0trc3dFbzdHejlYZGxTVjQxNllXL1BlWnJ1bWdmSEVxQnVWYy81Tk9OdlZMUkpUYkdKUVQwWXBuS3ltQ3M2WXE3V1JPaHFZajJEK0E4TkJJeXZWRVJFU0xKZFEvQkdkdFZmeXhZRExCMDlvTVE5T2dobWFQT0o5SkdmZkJXSVFTTGxkV2x1S2h0cjZrWlI2TEdYZXZiNEo3OHYvLys4aDVQTnplaTFLN0ZUKzZaYzlGN1grcWRNbGllS3p6UXRwMWZZRXdqbzM2SUFvQ1ZoZTZjWHA4QXFJZ29NWGp4RGx2QVB2NmhuRmRiZW9TQXpmVWxVUFZkWlE3YlNpM1crR3hXaUJDd0c4NitwSW0raFFGQVRmWFYrTEcrZ284M1RNNGJ3aWFxQ2NRd3I5UGxtbVk4b05USGJpNnVoU2lJTUFibFZIbFRCMGt2YXF1RXQ4OTFvN3hxQXh2d2p3cHVtSEUwMElCQXM2TVRlRFJyZ3ZZMXpmOVBlYmFtaks4Zjl0cXVNM21CYmQxb1NTckJmYks1a1hmNzFMSXgvT2wwR3JHSjNkdHdMTzl3L2pta2JQd3lVbzhKSGRLRWo2OFNHVXdMdWZZVG1kcUhvSkwxUnNJNDk1OVI5T3VMN1JhOE5QYnJvSTc0VUpYWUxKY3h5UHRmWkExSGNkR2ZTanZIY1NPaW1LWUJDRStBWEJRVWZIUEw1K016NDF3MStwNmJDajI0SnRIenVGTnJiV29kQ1MvMTQ2SjJJU2gvL2pNSVh6eHFvMW9uVEh4YnpUaHVMUk1ocnlKTjdCSXd1VUh2N25ZLzZRelZ6bE5JcUxseEtDY2lGWXNrOVVDZDhQY2szVkd2VDRFZXZxZ0swczdhendSRVJFQWhJYUdZZkc0WVhhN2twWUxKdE9zWmFuSW81ZGZLZ0dJVFZiNWsxdjNvTmNmeGtmM0hRWUEvTTNHRnJndFp0ejEyMzBJS0ZwOGRPeElPSXJiZnYzTW5Qdjc2L1ZOdUN0aGxMZWk2VEF2d2dpL2s2TytlTW1MVlA1bmNxSzlEY1VGU2ZYQ3I2NHB4emx2QVA5MXNoMTdxa3FTMWsyWkd0a0pBTEttNGRkdHZmajUyUjRFSnI4VG1FVVJOOWFWNDAydGRkQjBBeC9mZHhRK1djWklXTWFucjl3QWFaN0FQS1NvK01JTEp4Q2E4UjFqSkJ6RmhLemd5d2RPb1Q4UVNSbWlUWmw2aVh1MnJNYURKOXZobjl6WDFPL201S2dQLzliVkg5Kyt6R0dGck9tNEVBemo2TEFQVjFjdnpzamhSSVp1TE9oWVhRbnk3WHhKM0Y5QVZXQ1hKUGprNmJyTlFWWEZsMTgraWZkdFhZM3F5eGpwdXhqSE5oQzdTK08xelRVcDEva2ljbngwY3BuZGh0MVZKYk8yYWZXNEw2bjl4UWtsR01jakNyeFJCUSszOVFJQUpGSEVYNjFyVE5wZTBYVGMvOUlKZEUyRzN4dUtQWGo3K2liODRsdzNIbW52d3grNkJ2RE5HM2ZNZUEwTHhpSXlmTEtNanoxL0ZGL1lzeEViU3FZdmlQZ1RmaStPeVRCZVR4Z3ZmN21WVjNLMS8wbEhBRWVVRTlIS3dLQ2NpRlljUVJEZ3FDeUh2YkljUXBwYkMzVkZnYityRi9MRTNMVUhpWWlJRnB1L3F4Y0ZMUTJRN010elMzb3FKa0dBd3l6aGE0ZGlaU1MybGhYaDVvWktBTEU1UjJkT0ZEZno4VXd6VjcvL21WZXdzNklJZjdhNjRiTGErVXBDeVlDWitvTmgvS0VuTm1IY0RYVVZlUDdDOUlqR0cydkw4ZUNKZHZRSEkvaloyWjVad2RlVXFLYmo4YTRMK1BuWkhveUVvd0NBQW91RTI1dHFjRWR6ZFR4UUd3M0xzRTRHbVM4Tmp1SkxMNS9DdmJ2V3B5M3JFcEJWZlBxRlkrajJCMU91ZitEZ2Fad2VpNVdJK09pK0k3aHY5MFpzbjJOU3dHdHF5dkRmWnp1QnlXeHQ2dVBlVmw2RXNLYmgySWdYYjJpcGhhb2IrTUdwRHZpaUNwN3BHNHkzR1FEV0Z4ZkFjUkVsWTJoYXRwd3ZUL2NNNG9XQlVSd2FHazhLeUZzTDNSZ0lodUZYVkJ3YUhzZTduM3dKYjF2YmlEVnpoTmpwTE9heGJaZE1lTS9tVlRneTdFVzkyNGtTKzNSSmxGTmpFL0dndk43dHdEMWJXaStxblhldmI4SWJKa3VqZk9yNW96Z3hObjNCTGZGMWhzTVJQSGl5SXg0QzM5NVVsVFE2UEt4cStQd0x4M0Fvb1o3N3FpSVhCb01SL09oMEZ3QmdiMDNackJJam43bHlFejczd2pHTVJXU0VGQldmZlA0WVByZG5JN2FVeFQ2TDhZUlIycDdKVWpDSkV4aWJMbU5FT2ZzZklxTE1ZVTlIUkN1SzJlV0V1NkVPcG5TVHhoZ0dRc09qQ0YwWWdIR1p0M2NTRVJGZENrMldNWDdxSEJ4VkZYQldWVnpVY3dYSkJHT1I3b0w2NXBGejZBdUdZUlpGdkhGVkxRNE9qV0VrSk9NWGQxeURzS3JoemIvWkI4MHc4TTROelVtalgrZHplbndDSGI0QU9ud0JIQmdjVDZvSC9OM2o1K09URTA3cENRVHg5Y094QUxMZG14enMxTTVSdXVGYlI4OUIwdzNZVENic3JTbFBDc3JMSFRaY1VWR01BNE5qK084elhkaGM2b2tIVkFEZ1Z4UTgwbllCRDdYM3doZU5wVC9WTGp0ZTExU0RxNnRMb1JvR3hpSXlldjFoQkZVVklVWEY3cW9TUE5JZUs3K3g3OEl3dm43b0RENlVvb3lGTjZyZ2szODZnamJ2ZE4zNW5aVWxlSGx5UWxJQXVHZExLKzUvOFFUNmdtR0VWUTMzN1QrS2oyeGZpK3ZyRm5ZOFRFMHlLZ2pBKzdhc2h0VWs0Zzg5QS9oNlFwbUZaM3VIOFd6dmNQenhOMi9ZZ1piQ3l4OEpMa2paTTJsZXZwMHZSMGU5ZUxwM0tQN1liWkh3anZYTnVMV3BHbU5oR2YvNnlpbThNalFPV1Rmdys2NStOSHZTMzNXWnlsSWMyNE9oQ081OS9nZ0E0RjBiVy9DbTFycUxhbE02WmxHTWwwMHh6U2pMVVdpMXdDNlpFRlkxbkJtYndFRWxOcUd5d3l6aGJRa1hLN3hSQmZmOTZTak9lWk1IMWp6VTFvZm4rb1loYXpycTNRNjhaK3ZzRUwvQ1ljUDlWMjNCUjU4N0JMK2lJcUpwK0VQM1FMd2ZHa3lZSDZIWWxpSW92OFNjUE5mN24zUU04Tzg2SWxvWkdKUVQwWW9nbUV4dzFWYkRWakxIWkozaENQeWQzVkREa2JUYkVCRVJMWmRRL3lDaW8rTXd1MTBRTFdaWTVpZ1Z0dGdPRDQzakQxMngwZGlLcnVQVCs0OEJpSTN3ZkUxakpZNlBlT05oeUE5UGRlSW5reU1uVS9tek5mVjQyNXJwY09tSnlVa0hBV0JIZVRIYWZJR1U2NmFNaG1VODJ0RS9hemtBTkJTNFlKZE0yRmxabkJTNlBOVXppQmNIWXVIV0xZMVZjRmxtLzFueTVsVjFPREE0QnQwdzhNOHZuY0xYYjlpT0NvY05BSEJreUlzZm5PcEkybjQ0Rk1XM2pwM0h0NDZkVC90ZUV6M2VOUUMzeFl5LzNkZ1NYOVkxRWNRWFhqeUIza0Fvdm14dGNRRStlc1Zhdk9XM3o4ZVhsVG1zK09wMTIvRHhmVWZRTlJHRXBodjQwb0ZUOE1uS25CTUVUcG42M1pnRUVTNkxoSitlN2NaL25XZ0hFQXNJcDBhNks3b2UzL1pTSjFsTVJjbXppYyt6NVh5NWEzVTlIdThjUUkzTGp2WEZIcnlxb1JJTmJpY0VBQmFUZ0hkdFhJV0gyL3Z3UlBjQVByWmpQZVNMcU4rK1ZNZDJYMkI2Ym9hR2d0UjlZTGMvaFA4NGNpN2x1bXFuSFc5Y05YdS9iZDVBL0tLQk42ck1XbC9yc3VPY054QWZTUTRBZjdlcEJZVzI2UXNWdnpyZk15c2tueklXaVkwSXY3V3hHcllVcFowQW9Nbmp4R2YzYk1Jbm5qK0NuUlVsK05DMjZRdHJYZjdwejNGcUJMdVdjS3ZCcGRRb3o1ZitKeFZEbi9zdURpS2k1Y0tnbklneXp1SjJ3ZDFZRHpITjdYeUdyaVBVUDRqUTRIREs5VVJFUkptaXlUSzAwVmpnRzVwbld3Q3dPcDB3V2RMY05YVVJtZ3BkRUFWaFZvbUlxY0RuNmI3cFVhbUtybU4yekRRdE1keVJOUjNQOUV5SGU2OXVyRVRia2VuZ2VXci9Cb3o0S0ZsUkVHQ1pMSWFyR2diVWhEdSthbDEyM0wydUNjT1RaVkVBb05zZnhEY21Rek9yU2NTYjA0eEEzVnBlaEkwbEhod2Y5Y1hxQkQ5M0JGKzVkZ3ZLSFRac0t5K0NTUkNTMnA1dUlzRnFseDAya3drMnlRU3JLTUFxbVhCMHhJZVFvdUxodGw3YzJsaU5HcGNkajNaZXdMZU9uazhLSDljV0ZlQ0xlemJEWXBvZEVoVlpMZmp5TlZ0eDcvTkgwREVaanY3bjBmUHdSaFhjdmI0cGFkc1BQdjBLeGlQVHY0V3BUQ2dneCtvUVA5OGYrNDdUVk9ERVYvZHVnOU1zWVNRY3hYdi9lQkErV2NhYUlqY2FMM0wwY0RwcU1JVGdVSFo4cDhxMzg2WFNZY2YvdlhrM0lwcUd2My9pWlR6VzFZLzNiVjJOMjV1cXNlL0NNTDQyT2VMM2diM2JzTGE0QUVlSEYxYkRmU21QN1JNSmN4Q2tHK0UrSEk3Z04rMTlLZGR0S0NsSUdaUS8xVHVJcDNwblgyaVkwdUp4NDF6Q3FPc2RGY1c0cGFFS1lWV0xqMFRmV2xhRW41M3RobDB5NGJhbWF2emlYQThBd0cyVzRnSDd0NCtkUjE4Z2hQZHVYWjJtZlI0OGNPMDJ0SGhjU1NQYnB3SjRTUlJSNVl4ZHdGT042YzlYdXNqSktmT2wvMG1MZHdvVDBRckJvSnlJTWtjUTRLeXFnS095UE8wbThvUWYvcTVlNk1wY2Y3SVFFUkZsaDhVYU5lZXhtUEdHbGhySW1vNXlodzJWRGpzcW5EWlVPR3p3Um1YczYwc09RdGNVdWZISlhSdmk0YzBEQjA3aDBMQVhvaUJnVzluMEJIVi82aCtKQjBqclN6eW9jem1TOXZOZnI3a1NoVll6eGlKUi9QbnY5Z01BTnBjVzRrdlhiQUVBL094TU43NS9zajIrdmRrazRnMnJhdkdkWTIwQUFFVTM4UGtYanNjbnFIdDljeTJjWmdsaFZZT2VFREtGVlEwQThQYjFUZmpvYzdISkZ3ZENZWHo3MkhuY3Qzc2puR1lKLzdDNUZhSUFXRXdtbE5qTktMWmE0YlpJc0VzU3Z2amlDUndjaWwzQStMZTkyMUZvTmNNQWNIaDRETnZLaW5GMDJJdjdYejZCVCs3Y2dCcVhIYjg0MTRQdkhHOUxlcTlieTRwdzMrNE5jSm9seUpxVzh2ZFFhRFhqWDY2T2xXZm9uaHhoK3Q5bnVtQVNCUHhsUWwzMWdWQTQ2WGxUNGVqUjBmRjRTQlhiTG9LejQzNnNLblRoY3k4Y2cwK09qWHA5OStaV0xOWjR6bXdhdVpsdjV3c1FLL2x4ZW53aS90aWVvbFNPSTgwSTZGU1crdGgrZG5MVXQwa1VZRTNUcnNTTEF6Tlp4T25uQ0VKc1JITTZpZnV3U3RNL3U4d1NQcmh0RFFEZ3ZqOGRSWTNManJ0V04yQlRxUWRsRGlzK3VYTURSaU15Zm9GWVVINXJVeFU4Vmd1K2Q3d2R1bUhBTElwem5sK3JpNUluSFoyUVZiUk5CdVZOQmM1NGdLNGtoTndYTTZJOG4vcWZkTEtwWHlLaTNNYWduSWd5UWpTYlVkRGNBTFBUa1hLOXJpZ0k5RjVBZE55WGNqMFJFVkUyMGpRVkVxeUxzcSsvMjdRcTZYRlkxUkNRVmZ6eWZFOTg5T29iV21yeDY3WmVuQm4zNDk4UG5jRS9ibCtMN3g1dmowOXM5N1kxRGRoUU1oMzhQZHB4SWY3emErcXJBQUFmMmJFdUhnQVZwQ2lSa3VqT1ZiVzRyVG4yUEh1YTBDeXF4UUtSV3BjRFB6L1hqWitmNjA1YXJ4c0c3bnprdWZqamFwY2RGd0pobUFRQmY3NW1Pdng1YlhNMWhrSVIzTGYvR0J5U0NaKzVjaE1LcmVhMGJmdlcwWE40cUswUDExYVg0ZjNiVitPL2JyNHlIa0xlM0ZpSlJ6c3VvQzhZQzVSdWJhekdQVnRhWjlWR1RxWFFhc2FYcnRtQ2Yzem1NQVpDWWRTNUhMaTFzVHBwbTNkdGJJbUhpT2FFZmI2bXZnckZOaXY4VVFXRG9UQU9EWHR4My81anFIUlkwVHRaMHVMMnBtcXNLNzc0U1J2VDBiVEZxZm05SFBMMWZEazNQbDB1cE1DUy9wZ1dSQ0UrYWozZG9icVV4L1lML2FQeC9XcTZnYThmUG91UDdWZzNxMHpIdHJJaTNILzE1bmxmcjdYUWpVZGV2M2ZlN1o3cUdjUkRiZE1qMUpzOUxwVGFZOGZKWURpQzQ2TStuQjczNDl1djJvbHZYSDhGQ3EyV3BEa1FBT0JOcStxd3l1UENMOC8zNEc4Mk5zLzdtb24yOXcvSEo4UmNWK3lKTDQ4bWpJcWVPUW84cW1rSXE2bkQ4M3pxZjlMSnBuNkppSEliZzNJaVduWVdUd0VLR3VzZ3BQa0RPanc4Z21BZkorc2tJcUxjb3lzcURNT0FjSm4xWGsrTytuRE82MGRQSUl3K2Z4Qzl3VENHUTFIVXVSenhzR1Z0VVFIZXZYa1ZYQllKUHpyVmlWZUd4dkgyeDErSWw1KzRxYjRpYWRSaGx6K0lveU94UU5BdW1iQzN0Z3dBNWd5Zlo3S1lSRmptbU1YT0xBcDQzOVpXZlA3RkUvam9qblY0LzlNSDU5M25tMXZyY0dod0hPVk9XOUprY2lkSGZmakNpeWN3SG8yTmVyei94ZU40WU8rMmxQc1lDVWV4NzBKczVPUnpGNFp4ZXR5UFQrM2VnRFdUSTBYZFpqUHUyNzBSSDl0M0dPL2MwSUxYTkZZdStEMERRTEhOaWk5ZXZRbGZQM1FXOSs1YUg1L1E4UU5iMXlDaWFkaFRXUXJ6NU9jU2tLY0RJWXRKeERzM05FTUE0Sk1WM1BQSGd4Z09SK0loMWRheUl2ekQ1bFd6WHU5U0dZWUJYYzJldS9UeTlYelozeDhMZFVWQm1ET2szRlRpd2E5ZmQrMmNyN0ZVeDNaRTAvQ3RvOG56QVR6VE93Uy9yT0RkbDNITTZvWUJiMVRHYURpSzBZaUMwVWdVWTVIWVkxblhjVk45SmI3Nnl1bWs1eHdiOGFJM0VFS0YzWWJSY0t3L2FKeXNsMTVvVFYrNlowdFpVZElrd1F2MVdPZDBqZm1kRmRQUGw5WEUwaXZKdjllN0gzOGg3Zjd5cGY5Sko5djZKU0xLYlF6S2lXajVDQUpjTlZXd2w1ZW1YSzByS2lZNnVxQUVnc3ZjTUNJaW91VmhHRHAwVllYSnZQQXdMWlhmZGw3QWt5a21DdXhKbUFUdWJ6ZTJvR3NpQ0lzb3dHb1NFZFgwcEJyTlFVWERiOXI3ME94eG90YnR4TU1KSXpTdnI2MUlXZkpoTWV5cUxNR1hyOW1NVllVdTNMVjZ1ajc1czcwajhSSUJpY3RiUEc3Y1ZGZUJxUWhLMW5UODZIUUgvdCs1M3ZqN3FYYzc4RTg3MXNXZk03TmVlYW5kaW05ZXZ3UC8vUEpKSEIzeFlqZ2N3VDg5ZXdqL3NHVVZicHNjZmRub2NlTEJXNjVNTzdIZmZHcGREbnpsMnEyejN1dE1vNUhwZXUwT3N5bGUwdURwbmtGNEowTi9JQmIwZldyWGhsbUIyK1hRVlRXclNoems0L2x5WUhBTXJ3eU5BNGhONU9oTU00ZlBGRTAzWU1DQUpJcm85WWNSVUdKbE9nUmh1dTJMZld4SE5SMmYyMzhzZnI1dUxpMkVWNWJSUFJIQ0swUGorTHNuWGthWjNSYmZ2amNRd3ZkT3RDUGVKTUdBWnNUYXJoa0dETVBBeHBKQ2ZPZkVlWGdqU2xJZCtFUVdrNGo5L1NQUUpvOWhqOVVNWDFTQkFlQWJoOC9oOXFhcStPOXNUZEhTaklJK01EaUdVMk94MGpndXM0VFZ4UVV3QVBpaU1zNU0zZ2xnRnNXTG52d3lIL3FmZExLdFh5S2kzTWFnbklpV2hjbGlRVUZMQXlTN1BlVjYyUitBdjZNYnVzcmI3b2lJS0xkcGluTFp3ZCthSW5jOCtQTll6R2dvY01KbU11R2x3VkVBc1VrQlA3UC9HSUl6L2wxTm5OQndmLzlJZk9UcXV6ZXRnaW1ocHU3RmptaThXRlBsSzk2NW9TVytyTTBieEVBb0RGRVFrcGJQOUIrSHorTDMzUVB4eDF2TGl2RHVUYXZ3OVVObllUV0pDS3Nxam8xTVQzSTRGVmdWMml6NGw2dTM0RnZIenVPUjlqNG91bzZ2SHpxTFpvOExheWREdFVzTnFlYWlHd2IrL1pVenFIRGFZSk5NZUhweThrZFJFRkJtdDZIYkg4UzNqcDZQaDZNQXNMdXlHQi9kc1g3ZWtQUmlhVms0NTBzK25TL252SDQ4Y0dCNnRQUmIwa3gwbStqZzBCZyt2Zi9Zck9YdUdTVmJGdlBZUGp3MEhpOUhZeEVGZkdEYkdvZ0M4UGtYVDhRbmxod09SK0xiRDRZaStKK3ozU24zQlFDYnl3cXhzNklrUGhvOG5jU0pMamVXZUhEZmxSdnh3YWNQb2o4WXdaSGhjUndabmo2SEVtdkpMNmJuRWlaK3ZhR3VBdmUvZEdMV3BLb1ZEdHZNcCtIYTZySjQ2Snh1a3RKYzczL1N5Y1oraVloeUY0TnlJbHB5MXFKQ3VCdHFJYVFha1dBWUNBME1JZGlmZmxaN0lpS2lYTElZb2NEVlZlV29jenZRNEhhaTJCYXJ6V3NBdUhmZkVZUVVGWi9kc3hIditzUEw4ZTJiUEM3YzJWS0xhMnZLOEZ6Zk1QN1ExWThUWXhQUURRTVZEaHRlMjF3TlNSU3h2cVFBdno3Zkd3K09WNkozYm16R3NWRXZCa05SL01YYUJyeHRUUU1NQU1kR3hpSFBHSlhvTWt0d0o5U0pOb2tDM3J1bEZmVnVCNzUxOUR6K1lYUHJrcjlYVVJCd2ZNeVhGTzREd05YVnBmQkdaYnpuandmamsrc0pBUDVzZFQzZXZyN3Bva2VrTGtRMkJsTDVkTDc4NGx4dmZBTEZiV1ZGMkZPVitpN01SR3ZTbEdiWmRna2xSUlpxZDFWSi9MTzVaK3NhMUxoaUEyRytjZjEyUE4wN2pIMFhodER1RFdJMEVrMDdPanpSbnNwU1ZEcW53K1VTdXdXVkRoc3FISFpVVGs2Nld1bXc0ZVRZQkI0ODJZRk5KUjU4L3FyTnNFc20vTk1WYTNIdjgwZVRRdlRXUWhlYVBLNVVMM1haM3JpcURyL3ZHb0FvQ25qanFscjhvWHRnVmxCK2ZWMzVyT2U5ZCt2cWVGbWVaL3FHa3U1V1dFb3JxZjlKSnh2N0pTTEtYUXpLaVdqSkNLSUFaMjBON0tYRktkZnJpb0tKOWk0b3dWREs5VVJFUkxuSTBIVW80VERNYWU2eVdvZ1N1d1VsOXVSL1h3VUFIOTYrQmtDc1p1MTd0cXhDVUZWeFJYbEpQTWdDZ0pzYktuRnpReVVtWkJYSFI3MXdXOHp4a1k3WDE1YmpxcXJadCt0Zkx2UGtwSU0yMCtYLytWRm90ZUJ6ZXpiQkx5dEpFeXMyRnJodzFoc3JmV0FTQmRTNkhIam4rbWFraW52dWFLN0J6c3BpVkRvdS9YZHdNUnJjVGx5WXJQdnJzWmh4VFUwWi9uWmpDK3lTQ2JjMFZ1RTM3WDNZV09MQnV6ZXZ3cXBDOTVLMFFRbUhzM0wrbDN3Nlh6NjhmUTNDcWdwZlZNRW5kMjFZMEhNOEZqTnFuSFlNaHFPd21VUVVXaTI0dnJZY045UlZMRnE3VW5udmxsWnNMU3ZDelEzVG8ra2xVY1JOOVJXNHFUNzIycHBoSUtDb1VEVURpcUZCMHdFZFJpd2tOb0NwckxqQ2FZTlpGUERkbTNhandtR04xOU9lYVV0WkVSeVNDVGMzVk1WTDNXd29LY1FEMTI3RDk0NjM0ZXk0SDFWT1cxSVpwc1hXVU9ERTN0cHlGRnN0cUhMYXNhRWtOcG1uV1JUaHRraTR1cm9NYjExZFArYytLaHhXYURwUWJGMmNpV3Juc3hMNm4zU3l0Vjhpb3R3bERCMDh3bUpRUkxUb1REWXJQTTJOTU5sU2Z3R1VKL3lZNk9pR29XbkwzRElpSXFMTUV3UVJ0Z0ozNnJ1dDZKS291ZzdEaUlYa3l6a2FjcUVNQUxwdXdDUW10eTJpYVRnNE9JYXJxOHVXN3JWMUhSRy9QMnNEcVh3Nlh4Uk5oNnpyeTFiMmdpN2VRQ2lNUXF0bFNVcWxMSlZNOWo5cDI1VGwvUklSNVNZRzVVUzA2T3lsSlhEV1ZxVXR0Uks4TUlEUTRQRHlONHlJaUdnRmtheFdXQnlPVERlRDhvQWNDa0dOUnVmZmNBWGorVUtVVzNLaFh5S2kzTVBMMUVTMGVBUUI3dnBhMkVwUzEwVFVaUVcrOWs2b29mQXlONHlJaUdqbFVXVVpKb3NGSm9sZnlXbnBhSW9LVlo1N2tzUnN3UE9GS0hma1NyOUVSTGtuOSs5ZEk2SmxJWWdpUEt1YTBvYmtzbThDWTZmT01pUW5JaUthWWhpUUEwSG9MRU5HUzhUUWRNaWg0SFF4Nkd6Rzg0VW9KK1JVdjBSRU9ZZEJPUkZkTnRGc1J1SGFWYkM0Wjg4dWJ4Z0dncjBYNEd2clpEMXlJaUtpR1F4RGh4d0tNVENnUldjWUJxS2hZRTdWLytYNVFwVGRjckZmSXFMY3d2dldpT2l5U0hZYlBLdWFJYWFZY0VpVFpVeTBkVUVOY3hRNUVSRlJPcnFxUWc2SFdYK1pGcFVjQ2tGWDFVdzNZOUh4ZkNIS1hybmFMeEZSN21CUVRrU1h6RkxnUmtGelE4cEpPNk5lSC95ZFBSd3RRRVJFdEFCcU5BcEJBQ1NiSFlJZ1pMbzVsTVVNdzRBYURrUEw0ZnEvUEYrSXNrcys5RXRFbEJzWWxCUFJKWEdVbDhGWlc1VnlYYWgvRU1IK3dXVnVFUkVSVVhaVElsSG9tZzZ6d3dsUlpQaEhGOC9RTmNqQkVMUThHTEhKODRVb08rUlR2MFJFMlk5Qk9SRmRORmQ5RGV5bEpiTlhHQWI4WGIySWpJMHZmNk9JaUloeWdLWW9NUHgrV0p3T2lCSy9xdFBDNlpxS2FDQy9hdi95ZkNGYTJmS3hYeUtpN01adkUwUzBZSUlvb3FDNUFaWUM5NngxaHFaam9xTVQ4a1FnQXkwaklpTEtIYnF1SVJvSVFMSmFJZG1zRUlUWkpjNklwaGlHRGpVU2hScU53c2pEU1M1NXZoQ3RQUG5lTHhGUjltSlFUa1FMSXBvbGVGWTFRN0xiWnEzVEZSVys4KzFRdzVFTXRJeUlpQ2ozR0lZQkpSS0JHbzFDc3RrZ1dhMnN4VXhKRE1PQUdvMUNqVVR5UG9qaStVSzBNckJmSXFKc3g2Q2NpT1lsMld6d3REWkJOSnRucmRNaVVYalB0ME9YbFF5MGpJaUlLTGNaaGdFbEhJWXFSeUdaTFJBbENhSWtNUVRNVTRaaFFGZFY2S29LVlpaWnptQUduaTlFeTQvOUVoSGxFZ2JsUkRRbnM5TUJ6Nm9tQ0NiVHJIVktNQVRmK1E0WW1wYUJsaEVSRWVVUFE5T2hhTEU3dHdRQkVDVXpCSk1Kb21pQ0lBb1FSREgySHdQQm5HQVlCZ3hkbi96UGdLNXJNRFFOdXFxQWd6VG54L09GYVBHeFh5S2lmTUNnbklqU01qc2Q4TFEyUXhCbjEzcU1lbjN3ZDNUemxqb2lJcUpsWmhpeFNReWg4RzR1b3Zud2ZDRWlJcUtGWWxCT1JDbk5GWktIaDBjUjZPbkxRS3VJaUlpSWlJaUlpSWdXSDROeUlwcGxycEE4Mk5lUDBPQndCbHBGUkVSRVJFUkVSRVMwTkJpVUUxRVNzOHNacTBrK0l5UTNEQVAremg1RXg3MFphaGtSRVJFUkVSRVJFZEhTWUZCT1JIRnBRM0pOZys5OEI1UmdLRU10SXlJaUlpSWlJaUlpV2pvTXlva0l3TndodWZkc0c5UndKRU10SXlJaUlpSWlJaUlpV2xvTXlva0lGcmNMQlMyTnMwTnlYWWYzWER0RGNpSWlJaUlpSWlJaXlta015b255bk1YdFFzR3FKZ2lDa0xUYzBIWDR6clZERFlVejFESWlJaUlpSWlJaUlxTGxJYzYvQ1JIbHF2UWh1Y0dhNUVSRVJFUkVSRVJFbERjWWxCUGxxYlFodVdGZ29xMERTaUNZb1pZUkVSRVJFUkVSRVJFdEx3YmxSSGxJc3R0U2h1UXdERXkwZFVMMkJ6TFRNQ0lpSWlJaUlpSWlvZ3hnVUU2VVoweFdDenl0emJORGNnQVRIZDJRSi93WmFCVVJFUkVSRVJFUkVWSG1NQ2dueWlPaUpLR3d0UVdpTkhzZTM0bU9Ma1M5dmd5MGlvaUlpSWlJaUlpSUtMTVlsQlBsQ2NFa3d0UGFETkZpbnJYTzM5bUQ2RGhEY2lJaUlpSWlJaUlpeWs4TXlvbnlnQ0FJOExRMFFiTGJacTN6ZC9jaU1qYWVnVllSRVJFUkVSRVJFUkd0REF6S2lmS0F1N0VlWnBkejFuSi9keThpSTJNWmFCRVJFUkVSRVJFUkVkSEt3YUNjS01lNUcycGhMZkxNV2g3bzZXTklUa1JFUkVSRVJFUkVCQWJsUkRuTldWVUJXMG54ck9YQnZnR0VoMGN6MENJaUlpSWlJaUlpSXFLVmgwRTVVWTZ5RmhYQ1VWVXhhM2xrZEJ5aHdhRU10SWlJaUlpSWlJaUlpR2hsWWxCT2xJTWtoeDN1eHJwWnkrV0pBUHpkdlJsb0VSRVJFUkVSRVJFUjBjckZvSndveDRobU16d3RqUkFFSVdtNUdvNWdvcjBUTUl3TXRZeUlpSWlJaUlpSWlHaGxZbEJPbEVNRVFZQ25wUkdpMlp5MFhGY1UrTTYzdzlEMURMV01pSWlJaUlpSWlJaG81V0pRVHBSRDNJMTFrQnoycEdXR3BzRjdyaDI2b21hb1ZVUkVSRVJFUkVSRVJDc2JnM0tpSEdFdkw0VzFxREI1b1dIQTE5WVZRaXJGQUFBZ0FFbEVRVlFKTFJMTlRLT0lpSWlJaUlpSWlJaXlBSU55b2h4Z2NidmdxcTJldGR6ZjNRY2xFTXhBaTRpSWlJaUlpSWlJaUxJSGczS2lMR2V5V2xEUTNEQnJlV1JrREpIUnNReTBpSWlJaUlpSWlJaUlLTHN3S0NmS1lvSW93dFBTQk1Ga1NscXVoc0x3OS9SbHFGVkVSRVJFUkVSRVJFVFpoVUU1VVJaek45YkJaTE1tTGROVkZiNjJUc0F3TXRRcUlpSWlJaUlpSWlLaTdNS2duQ2hMMlVwTFlDMzBKQzgwREV5MGRVSlhsTXcwaW9pSWlJaUlpSWlJS0FzeEtDZktRcExObG5MeXprQmZQNVJnS0FNdElpSWlJaUlpSWlJaXlsNE15b215akNDS0tHaHBnQ0FLU2NzalkrTUlENDFrcUZWRVJFUkVSRVJFUkVUWmkwRTVVWlp4MWRYQVpFMnVTNjZHSXdoMDlXYW9SVVJFUkVSRVJFUkVSTm1OUVRsUkZyRVdGY0pXVXBTMHpOQjFUTFIxd3VEa25VUkVSRVJFUkVSRVJKZUVRVGxSbGpCWkxIQTMxTTVhSHVqdWd5YkxHV2dSRVJFUkVSRVJFUkZSYm1CUVRwUU5CR0d5TG5ueUtSdjEraEFaRzg5UW80aUlpSWlJaUlpSWlISURnM0tpTE9DcXFZSmt0eWN0MDJVRi9xNmVETFdJaUlpSWlJaUlpSWdvZHpBb0oxcmhMQVZ1Mk10TFp5MmY2T2lDb2VrWmFCRVJFUkVSRVJFUkVWRnVZVkJPdElLSmtnbnV4dnBaeTRNWEJxQUVReGxvRVJFUkVSRVJFUkVSVWU1aFVFNjBncm5xYWlCS3BxUmxTaUNJME1CUWhscEVSRVJFUkVSRVJFU1VleGlVRTYxUUZrOEJyRVdGU2NzTVRjTkVSMWVHV2tSRVJFUkVSRVJFUkpTYkdKUVRyVUNDeVFSM1ErMnM1Uk9kUGRBVk5RTXRJaUlpSWlJaUlpSWl5bDBNeW9sV0lGZHRGVVJKU2xvV0dSdUg3SnZJVUl1SWlJaUlpSWlJaUloeUY0TnlvaFhHNG5iQlZsS2N0RXhYTlFSNkxtU29SVVJFUkVSRVJFUkVSTG1OUVRuUkNpS0lJdHlOZGJPV0I3cDdZV2hhQmxwRVJFUkVSRVJFUkVTVSs2VDVOeUdpNWVLc3FZSm9OaWN0azMwVGlIcDlHV29SRVJGUjdoRkVFU2JKRE5Fa0FxSUlRUlFoVHY2Zk1zUFFkZWk2RGtQWEFWMkhydW5RVkNYMm1CYU14ellSWlJyN2N5TEtaZ3pLaVZZSXM5TUJlMWxKMGpKRDArRHY2czFRaTRpSWlIS0hTWklnbXMyeEVGRXlaYm81TklNZ2lqQ2xDSE4xVllPbXlOQlZGWnJLQ2MxVDRiRk5SQ3NKKzNNaXltWU15b2xXQUVFUVVwZGM2YjBBblY4aWlJaUlMcGtvU2JEWWJMUHUyS0xzSUVvbWlKSWRBS0FxTXRSd0ZMckc3MFlBajIwaXlpN3N6NGtvR3pBb0oxb0JIRlVWTUZtdFNjdGtmd0NSMGZFTXRZaUlpQ2k3aVNZVEpKc05rc1dTNmFiUUlwSE1Ga2htQzFRNUNqVVNoWjZuODdmdzJDYWliTWYrbkloV0tnYmxSQmxtc2xqZ3FDaExXbWJvT2dJc3VVSkVSSFJKVEJZTExBNEhCRUhJZEZOb0NVZ1dLMHhtQytSUUVKcXNaTG81eTRySE5oSGxrbnp1ejRsb1plS3NMa1FaNXF5cEFtYjhzUk82TUFCTmxqUFVJaUlpb3V4bHR0cGdkVG9aSk9ZNFFSQmdkVGhodHRveTNaVC96OTU5aDhkUm5tc0R2NmRzWDBtclhxeG1GVGZKSFZld1kzb0xJWUhRRWxMZ0N3a0Vrbk5DVGlpSE5FaHlFa0lxaEpSRFFoSkNJSkJ3NkFUVGJJeDdsMjI1VzVaazliclM5dGtwM3grN0d1MW9kMVYzdFZycCtWMFhXRHN6Ty90S094cEo5enp6dkpPR2ptMUN5SFEwRTgvbmhKQ3BpNEp5UWhKSVo3WEFrSjZtV1NiNWZIQjNkaWRvUklRUVFrankwcGxNMEpsTmlSNEdtU3dNQTUzWkJKMXArci9uZEd3VFFxYTFHWFErSjRSTWJSU1VFNUpBMXVKWlljdWM1MW9BUlVuQWFBZ2hoSkRrcFRNWm9UTlNOZHBNcERNYW9UTk4zL2Vlam0xQ3lFd3gzYy9uaEpDcGo0SnlRaExFbUprQmZzZ2ZQVUtmQTBLL0kwRWpJb1FRUXBJVHI5ZERaNlFxdEpsTVp6U0JtNGFUVzlLeFRRaVphYWJyK1p3UWtod29LQ2NrQVJpV2hXVldubmFob3NEWjFKS1lBUkZDQ0NGSml1TjU2TXptUkErRFRBRjZzeGtzenlkNkdERkR4elloWkthYWJ1ZHpRa2p5b0tDY2tBUXc1K1dFL2VEM2RIWkQ4dmtTTkNKQ0NDRWsrVEFjQ3gxTmJraUNCaWFFWTdqay94T0hqbTFDeUV3Mm5jN25oSkRrUW1jZFFpWVpwOWZEbkp1dFdhWklFbHl0YlFrYUVTR0VFSktjOUNZeldKWituU1dER0k2RjNwVDhWZGgwYkJOQ1pycnBjajRuaENRWCt1MkxrRWxtS2N3SGhsUUhPWnZib0VoeWdrWkVDQ0dFSkIrVzQ4RHBkSWtlQnBtQ09KMHVxVy9acDJPYkVFSUNrdjE4VGdoSlBoU1VFektKZEJZekRMWTB6VExSNjRXM3F6dEJJeUtFRUVLU2s4NUVFeHlTNkhSREpreFBKblJzRTBMSW9HUStueE5Da2c5ZG1pTmtFbG1MWm9VdGN6WTJKMkFraEJCQ1NQTGllRDdtRmJlQ0pLSEY2VVdqMDRWOHN4R1Y2YWtBZ09kUE5LRFo2WWFPNVhEbm9nb1lZdEF2dGNuaFFaL2dRMVdtYlZ6UDd4UDhxTE03WWVRNXpNOUlIWEg3dWo0blJGbUJSY2RqbG5WbWhMQURWWWl5S0NaNktHTkN4M1pzaisyajNYM0lzeGlSWVRSRWZMN2JMNkxON2NYc05DdEcwdzFla0dUb2gvazZpYktNMSt0YUFBQUZGaE5XNVdlT1lxK3g1eEVsSE9ycUJRQVlPUTZMczlNbnZFKy9KR05MU3djMnpNb0Z4MGIrYXAyMk8rQ1hGUURBSEZ0SzFPMEd2SHFtQ2JJQ0ZGaU5XSldYTmVFeERvajEreDR2c1I1bnE4dURmTXZ3NS9nVHZRNjRSVDhBWUhacUNteUc0YzgzdTlxNjBPNzJBZ0F1S01pT09OYU45VzF3aXlKUzlEcGNVcHc3aXBHT1RiS2V6d2toeVltQ2NrSW1pVEV6SGJ4Wis0dUxZTytIMytsSzBJZ0lJWVNRNU1UcUp2NHI3SmFtVHJ6WDJJWmVuNEJlbjRCdWp3OUtjTjJsSlhuNFpub3FEblQwNHE5SHp3SUFQbGxlT09FZ2NYZGJOMzZ4L3dUc1BnRnBlaDMrZnVVYThHUHNRLzErWXhzZTIzY2NBTEFveTRhZnJsc3k0bk1lMkhvUS9ZS0lsYm1aZUdUdFFnQ0FWNUtnS0NNOGNaUk1QS2QrN0JFbFBIWGs5TGozTlNjOUZWZVU1TWRpV09CMHlSZXMwTEU5OFdON2dGTVFjZStXQXdDQUZEMlBweTliaFpRaEZ5RTJOM2ZnOFFNbmthYlg0ZWE1SmZoVVJXSEUxMmwyZXZDYmd5ZGg1bmw4WjNXVnVseFNGSHhuK3lFc3liWmhRMkV1VXZRNi9PRnc0UGkvb0NCN3hLRDg5Ym9Xdk5NUUNOWWZYRkdGQXFzSnJTNFBtcDJlRVQvM0FYUFNVNUdxMXg0M0xVNFB2cmZqQ0FDZ0pOV0NQMXk4WXRUN2krUmdSeTkrZWVBRTJ0MWVITzdzdzM4dW14dHh1Ky90UEl4dWp3QUErTWRWNTQ4WXd2N3VVT0JydGE0Z08yWkJlU3pmZHdCNHU2RVZ2NjhaL3ptdE9NV014eTljSHRkeDJuMStQSHZzTE42cWI4WGRpeXR4OWV5Q3FPUDVYYzBwSE8vdEJ3QTh2S1o2MksvN29TNDdIdDVaQzFsUlVKSnF3Y1ZGZWZDSWtycmV4SFBZMzlHTFh4NElmTjkrZkhZQnppOEkzNStCWThGT2NHTGlaRHlmRTBLU0V3WGxoRXdDaG1WaG1UWGtqejVGZ2JPcEpURURJb1FRUXBJWXA5ZFBlQi85Z2grNzJ5TzNQanZXM1FlL0pPUEptcFBxc25jYTIvREJ1ZkNKdCs5ZE5oK3JROEl3bnlSRGpwSkFGNldZMFM4RUt2bjZCRCsydDNSalJWNUd4RzBaSmxBSk90VEsvRXpvV0JaK1dVWnRkeDhjZ2g4cCtzRndSWklWdUtWQW1HRG1lWEJSd29sN1B0aUhKcWM3NHJxeDBMRXNYcjkydmZyWUo4bDQ2MnpydVBmbjlJc3hETXIxOEh1OE1kblhaS0ZqZStMSDlvQ0JNQkFBU2xJc1lTRWtBR3crMTZHT09jY2N2YjNETC9ZZlEyMTNZSCt2bm1uQ3RlV0J3UEp3cHgzN08zcXh2Nk1YS1hvZE5oU09yWnEyeCt2REtic1RRS0JhSFFoYzZQanowYnBSNytPbkZ5ekJvbXh0QmI4ckpGQzB4cUMvYzJHS1dSM2YydzJ0S0VtMURCc3VqMVcweXZQblR6VGdTRmRmMU9lVnBscHd4OEp5emJKWXZ1OEFJRW9LdkZJZ0hGNmJuNFVLVzhxdzJ3OTQ3a1FEUkZtR1Y1WWlyby9sT0kvMTlPR05zNEcvSy85dytEU3FNOU5Ra21vWjFUaWo2WFI3OFpNOVI5WHYrWVorRjY1L1k2dG1tMzllZlQ1K1czTktmZnpHMlJaMUhLRitmOUVLbEtaTmJEekplRDRuaENRbkNzb0ptUVRtdkp5d1NVamNIVjJRQkNGQkl5S0VFRUtTRTh0eVlObndrRzJzQ3EwbVpKc05TTkhwME5EdmdxUW9LTGRaOGRsNXBTaFBzK0xYQjArZ0thU3EwKzJQWE1rbUtkckp1UC96dy8wNDIrY2MxUmorWjA5dDFIV1pKajMrZnNWYUhPcTA0N3M3RG12VytXVTUrTm9LUHZ2MkRyQWhOK1hmdDJJK0h0a1pxQ1Q5MmJxbHFNN1N6bzB5bVJnQWhnaUI2RkF5RkRXRWl5V1c0OEN3TEJRNU9TWk1wMk03dHNmMlFPc1JBRmlabDZsV3dySU1Bd1BIb3NYcHdhRXVPNEJBUmUvSzNNakJQZ0RjdGFnU1g5KzhIN0tpNEk5SDZyQXd5NGF5TkN1MnRuU3EyL1Q3Ukx6WE9IakJvZDN0d2IvcnRhRmhkWllOUlZienNPTXV0MWx4MWV4ODFQZTdjYUszSDVjVWFWdWRlUHd5TmpXMXE0K3QrdkEvNlYwaDcybHRUeCt1ZXVYRFlWOHprdSt2cnNiS3ZNQ0ZraXlUQVErdHJNTDlXdzlDVWhSODJOU0JUNVROR3JHMVNpU2lMTU12SzJFWFhVSXJsWUZBRmZJWnV4UDdPbnFpN3NzcmhSKzdzWHpmaDJwMWVTREtvN3NWSjlwRnBYaU1jMDErRmk0c3pNV21wbllJa295ZjdEbUtYMjlZUG15Ym9PRWM3K25Id3p1UG9OY1grRnMxMzJKRXF5c1FVcHQ0RHBsR0EzeVNqSWQzSGxFdnVHYWJEUkFrR1gyK3dBV3pES01lNXVEZnYyTzl1eVNTWkR1ZkUwS1NGd1hsaE1RWnA5ZkRsSnV0V1NhTEl0eHQ3VkdlUVFnaGhKQm9ZdEdhQWdDVzVLVGpiNWV2QVFEYytPWlc5QXNpWmxsTldKdWZoV2VQMStPOXhzRFA2Zk1Mc3JCdVZvNzZQRW1XOGNUQlUvQktFdkl0UnB5WEc5OGV4QkprdFpveGtxRUI4MmpicWN4TlQwR0dNWHIxOG9uZWZ2aUMrN1laOUNoT2lSenVEVmZWdXlBekZUOWZ2MnpFc1p5eE8zSDNwcjBqYmpjZW5FNEgwZWVMeTc1ampZNXRyZkVlMjQ4Zk9JRitRY1RSbnNGSzVLZHI2L0IwYmFCS3V5cDRYTDRWRW1LNy9CSnVmbXQ3Mkw1ZXVIb3RlSlpGaFMwRm55b3Z4RXVuejhFdnkvanowYlA0enNvcWZCUVNsQSt0QWo5bGQrTFhCMDVxbHYzSDBqa29zcHJ4dlIySFVOUFpCMy9JeFlpdmY3Z1BMQmo4OVlyVnlERHFjYyttZlpBVkJkMWVBUSt0cklLSjUrRDJpL2grOEdJQkFIeCsvbXlVcFZuRHh1MGUwcUppcE5BMkVnVUtHaDB1dkhpeVVWMldidFREeUxHNHJEUVA3NTlyUjQ3SmdDVTVZK3QvL3NxWlp2enh5Qm5Oc3MxTkhkamMxS0ZaOXRqNnBackhvYTA3SW4wKzhYamY0eUZlNDd4emNRWDJkblRESVlqbzh2aHdwczg1cWo3L2tUeDE1TFFha3Q4MHB4aTNWWlhoYTV2MjRaVGRBUjNMNElrTGwyUFR1WGExemRDaWJCdCt0R1lSenZRNzhaK2I5d01BbHVkbTRKdkw1bzNyOWFOSnB2TTVJU1I1VVZCT1NKeFpDdlBCRFBrajB0WGNCaVVPbFZPRUVFTElkTWR5OGYvMVZRaUdkMGFPdzdWbGhiQ0VCSmhiV3pyVmNPL3EyYlBRNUhBanphQkRsaWw4Z3JQYnE4ckczSmYxbWFOMUVFSXFGb3VzRnR5emVBNjJ0M2FpdyszRE5XVUY0SmhBTU9LWFpmeXB0ZzZpTEtQSWFzYTE1WVV3OHFNTGQ3NTEzdnlvNjg3WW5iZ25KTGorNnVJS3JBOEpWSk5KNEhoSmptQ0ZqdTNZSE51NzJydlZQdG5SdVAwaTNxNGZiQkVrSzRxbVhja0FMaVFzL2R5Q1VteHI2Y0xpYkJ1K3NyQWNIeloxcU5XelkrVUxhZWN4WU9EQ2dLSUFaV2xXM0xaZ052NVVXNGU5N1QyNGU5TmUzRkJaaEgrY2FGUW5WcnkyZkJZK002OGt5dWMzdU85Y3N4RWxLV052ZTJFekdHRDMrdFVMSzZFZUQxNEFXSk9mTmVhZ2ZMU0czbHZ4M0pWcjFaN25WNzN5WVZoWUhxLzNQVlMreFRUcTFpdjdPM3NqQnZyeEdtZWFYb2YvVjEyT1U3ME9mSDdCYktUcHh6OHA4SzN6Uy9IZzFrUElOaG5CTWd6K2V2UXNEQnlMUXFzWjVUWXJYampSQUlaaHNLRXdGNXZPdGFFa3hZTG5UalFBQU5JTmV1UmFqREN3TFBhMjkrQzhNVlRzanlTWnp1ZUVrT1JGUVRraGNhU3ptR0d3YVc4TEZkMGVlTHVqMzBKSUNDR0VrT2lZY2R6cUg4bXJaNXB3c0ROd1c3dGJEQVJVdGQxOWVIam5FUlJZVEtqS1NFTnRUeC91MjNvdzZqNEdxaUt2TForRnV4WlZBZ0I0WnJEeThmcktvaEg3S0EvMTRza0dpSDRKSEFJQlNKYkpnRXlUSGpXZGRraUtnamZQdHVLcml5cXdKQ2Nkdnp0MENtTHdOdlRicXN1d05qOExoNEtmMDBROGRlU01Pdmxqb2RXTUN3cXloOTErS292VjhUSVo2TmlPN2JITk1ZeDZnVWVVWlUzMTl4dG5tK0VNdGlmSk1obVFheDY4R0hDcTF3RkJWc0F4REVJL1F5UEg0WW1MbHFtOXBOOE50bG14Nm5qODViTFYwSE1NUEpLTW05N2NCaUJRc1gvL2tBdFNBOEhtaXJ3TTVKcU5PR1Yzb0M3WXp1YjgvR3hZOWJ3NnNlb05jNHJCTWd5ZU9uSUdMVTZQcGpyOWpvWGx1TDZpS09ybjdneHB2Zkt4V1RtNHZicHNGRit4Y0NOOXpZYzdaUDJTREx0UGdNMmd2WE9sT01XTUN3dHpOZTlKb2RXTVNsc0tHaHd1OWVzUkxhd2VTYXpmZDU1ajFKNzZBLzNvUjRObkdQQWNCMk9VZGtxeEhpY0FYRkdTcjVuajRYaFBQNFpHOWU2UWRqVk5EZzlTOWYyYTlabEdQWlptWitDbjY1YmdmM1lmeGZQQkFGeDlUb1M1TFY2dmE5WTg3dlVKT043VER3UEh4VFFvVDZiek9TRWtlVkZRVGtnY2hVM2dDY0I1cmpuQ2xvUVFRZ2daRFNaR3Q4T2ZzanV3bzdWTHM2emJJMkNIcHd1Vk5pc3lqQWJvUm5ndC81QmVxUTdCanpYNTJWaVRId2lXWHpqUkdPbHB3L3BrK1dENDFlUDFJY05vd1B5TU5Ld3R5TUpIeloxb2RMand3TFlhTE1oTXc5SHV3SzM3Sy9JeXNUWS9hOHl2RmNtVzVnNGM3QndNZ200TWhuWGpVZHZkajJ0ZTNUTGlkbU52Q2pGNnNUcGVKZ01kMjdFOXRuVXNpL3RYQklKcXU4K3ZCcEVPUWNTTEo4K3AyMzFuVlRYbXBnOVdDZC8yems2MHVyd1IrMitIVHJqNDdWWFZlUEZrQXhRTTlnbVhRZzVtQmd6MFVYcjBENFRjZnoxNlZnMkdQemUvRktWcEZuZ2xDWHZiZTdDdHBRc2ZOWGRFZlA1enh4cHdzdGVCUlZrMkZLZGFVSlpxMGR3ZDRBN3A5MjNWajcvdmZWVldHbDYrWnAzNnVNUHR4YmMrT29CK1FRUURxSk9hUnZMZEhZZmdsU1Q4Y08xaXpMS2ExT1VyOHpLeE1pOFRYUjZmK3A2c3lzdkVIUXZMOGZ5SmhzR2dmSnlaYUt6ZTkxYVhCL3ZhQStmQ0wxVnJKd3dkcXpmcVdwQ2k1L0d4d3NFN2MySTF6cGRPbjBOanZ6YTh2bk5SQlV3OGgzdTNIQmkyN2M1VFExcmdBSUZqODQ2RjVWaVVOVGhCYktYTmloK3NYVHlxejdYZDdjVi9iTjQzcW0zSEtwbk81NFNRNUVWQk9TRnhvck5hb0xOcWIzTVUraDN3dThLdndoTkNDQ0V6RmFmWGd6ZWJ3SnVNWVQ4M0kvSDMyS0dNY2pLMTRaU2tXTEFrT3gyOVBnRU4vUzRBZ1Y3Y3Bha1dGRnBOdUdmSm5HR2ZMOGtLcm41Vk8wRmV2eURpbVdObkp6eTJBZWZsWmlERGFJRE5vTU5ESzZ1d3Bha1RUOWFjUkovZ1Y0TkVDOC9IckEvc09hY2J2eHJTVS9tWlkyZHhma0VXV0lhQjNTY2czMktLOHV6SWhnYXVrNDNUOGJCVmpxK2FkckxSc1IyL1kxdUx3Y2NLYy9CdVF5dFc1R1ZxUWtnQUdIZ0xCbm8vYjI3cXdOYm1UczAyWDFzNkIyK2ZiVldEODRFTEI2SEgrem1uTytJRmhTdG5GeUExd2dTY0FORG05dUJMNys1UnEra0g2RGtXMVpscE9OVFZCMUdXNFJKRmZOalVnUStEZmIxL3VtNkpKdGgwK1FkYnd2eTU5aXorY3JRKytwY2pnb2RYVjJORlhpWTRob0dKNTRMN0ZQRS9lNDZpWHdoVUpOODRweGhWR1dsNHN1WVVycThzUko1WmUyNDRHenoyN3Yzd0FINjR0aHFWNmRwKzJiNlFOcFFEazA2R1pybzhFK3RRZEd6dit5bTdBNytwT1RsMEorTldhRFZyZ3ZKWWpYTlBXNC9tNGlZQTNGWlZwcjV2c1hEYTdzUVhOKzRjMWJaS0hDOTlVa1U1SVdReVVGQk9TSnlZODhKL0VYSzNSYTRLSVlRUVFtWWljMDRXelBtNVlLSlVYVVlpZEkzdXR2ZVIzRENuR0RmTUtjWnZEcDVVdzhTRldXbDRhR1VWQU9DNTR3MHhEUVlueWkvSmNJcCttSGdlZmNKZ0NPWVNSVHk2NXlpK3RtUU9DcXhqQzdGRHVmMGlmckN6Rm02L3RnOXVsOGVIZnNHUFIvY2VRNnZUR3pId0NtWGdXSHk4YkZiRWRYMWVRYTJhekRZWnNTby9mTExJeXJUUjlmOGRMVVZXb0VzSm4reHdLcUpqT3o3SDlsQXBlZzVmV3pJSDE1YlB3bDlxeitKZ1I2K216N1ljRFByNFlDYlgwTy9DMWhadFVQNmxoV1ZoazNjTzFkRHZpcmpObW9MTXFFRzVqdUV3TzlXTVUvWkFWWFdhUVllclNndHdiZGtzMkl4NjlQb0V2RkhYZ25jYVc5SHBEdlJxTHJTYU5TRTVFSmo4Y1lBQ1FCbmpaSjREd2ZVQXZ5VGpSN3RyMWVPcEtpTU5uMTh3R3krZGFzVHJkYzE0dDZFTlQxNTBudVk1R1VZOWVyd0MrZ1FCOTI4N2hCK3NxVVpWNXVBNEhTSHZ0VGtZNnNvaElXdXNpNGZIK3I1ZlVKQ04xejZ4RHEwdXJ4cjZqNGVKNDdBMHg0YndSaW14R2Vkd1BqTzNCRU5mOXQvMUxXcVA5QTJGT1NnY01sRnpwQWxBczAxR2ZLb2krdDBEb2ZvRmYxaTdsbGdaN2RlUUVFSW1nb0p5UXVLQU54bWhUOVgrb2VkM3V1QjNqditYTEVJSUlXUzZZRGdPYVdVbDR3b3dHWTZOMllUWUhsSENwbk9ERjdHM05uZmk2ZG96dUwycUhEbG1JNm95b3dmQ1FLQzFTS2dDcTBuVHBpQ1NYeDQ0amkxTmdkRHRPNnVxc1d5WWlmQU1ISXZONTlxeHM2MGJCenA2TlNGaXBTMEZiUzRQSEg0UkJ6cDdjZWY3dTNITHZGTE1IU2JFanNZcGlQanV6c05vZEVUK1BlV3hmY2R4dkNmd3VkNjN0V2JZY1p0NERsOWRWSUdhVGp1S1V5eklOQTMySno3VzA2OEc1Y1VwWnR5enVITE1ZeDByaGt1ZVcvWHAyQTZJMWJIdGxTUjg4cldQSXE1cmRYbnd3MTIxYUhTNFVkdlRoOTlzV0k1c3N4RkFvS0llZ0RxeHFJSG5rS3JuNFJGbHRXS2N3V0RmYWdXS1doM05zUXgwREt0TzFNa3lEUFJERWwrV1lkRGo5YUhONWRYMGU3NS82MEgwQ1g1OGEvazhuT2gxNG9LQ0xGUmxwWUZqR0R5NHRRYVNvcURRYXNMWGw4N0Y1K2FYb3RIaFFrMm5IVGFqdGdjNEFKU2xXaUVWakMwYzM5M1dwVTYyYWdpNWVPa1JKVHl5OHpBT2hQUXJyMGkzb3QzbHhiUEhBNEhvK2xuWm12WXFBUEM5MVF2eDhNN0Q2UEVLY1B0RlBMVHRNQjVlVTQzRjJZSGpvdGMzT0tGbFdyQ1B1UlJ5UndVM3pvcnlXTDN2TEJOb25iTy9veGQvT0h4NlhHTUJBaGN5L25qcHlyaU44NUUxMVpBVTdmZmZnRnZubDRidGUyOWJqeHFVWDFpVWcxVjVJN2MyNGxpTWVqSmRueHk3U3ZhaDRsbXRUZ2doQXlnb0p5UU96SG01WWN1b21wd1FRZ2dKU0NrcEhIZVZMOE54TVFzVC8xM2ZDcGM0V0VHdEFIang1RG40SkJsWGxoVGdxNHVpdDZpUUZSbGYyN3hmT3paQXZkMzl4Wk1OK0tpNUUzbG1FMjZkWDRxUzFFQmJtWUdKRElGQVdEalM3ZkdIdXUzWTNEVDRPMFNLbnNkdEM4cHc1ZXdDOUhnRS9Iei9NZXp2NklVZ0szaW5vUlZsYVNPM3J3bGw5L254MFBZYW5BbFdzQUtCdnRCNzJyclZ4L2NzcnNTUGR0V2kyZVdCUjVUd25SMkg4SzFsODdDaEtQejNIU0RRby9iQmJUVUFnRHVxeTNGOVpmUkpCK050TEhjckpCb2QyN0U5dGdHb2dmVlE2VVk5QmtwdCszeCsvR1R2VWZ4MDNWSndES08yUGVHRFRiSnZubE9NbStjVTQ1ZjdUMkJqUTJ2dzgrUHd5aWNDRnc1cXUrMzQ1cGJBeEtpM3ppdkZMWE5MY09PYlc5RXZpRmlhblk0Zm5iOElyUzRQckRvZUtmcEFxNWE3UHRpTHMzM08wQ0doVC9ERHlIR3c2blFvVERHaTN1RkV2U093emFHdXdJU25yUzR2WHF0cjBqd3Z3NkREVURmTkxSN3oxK3FtTjdkREVBVDE4d01DNTRmdmJEK0VVM2FIWnR0WHp6VGpvK1pPQ0pLTTRoUXp2cm9rL0tKWHJ0bUlINjFkalBzK09nQ0hYNFJYa3ZCdVk1c2FsTGU3dklPZmd6RkNVRDZCYTF5eGVOOGplV1ROUWhTbkRsWmcvNjdtRkhhMTlRQUEvbkR4Q2hoQ3d1UWY3VG9hOW5XTHh6Z0grdUNIZnYvRldxdkxxNWxNTmxGaTBacUtFRUpHUWtFNUlUSEdHUXd3cEtkcGxvbHVENFQrNFg5UklvUVFRbVlDZ3kwTkJsdGEySEpGa2lDNlBaTTJEcmRmVlBzSGN5d0RTVmFRcHRlaFQvRGpvK1pPdk5QUUJvOFlPY1FZallPZGRweXlPM0hLN3NTZGl5SlhUcjllMTR5ZElZRjBxRnZubGNKbTBPSEdPY1hZV04rR1dWWVRGbVNrNGVLU1BKU2tXTUFBMEhNTTdxaXV3R3QxelhpdnNRMzNuN2NBd2hpQzFvWitGMzZ3cTFaVDFUb3ZJeFgzTForSEc5N2NwaTdMTmh2d3M0OHR4UU5iYTlEUTc0SWtLL2pKM21Qb0Uvd1JKL05yZGc2K2p3TWg2bENORGpkK1UzTXE0cm9DaXduWGpmSTIvOUh3TzV3amJ6U04wTEVkd0RLTTJwSkVrbVVjRHZZK0J3QWp4K0hCRmZQeDljMzc0WmRsMUhiMzQ4V1RqYmhsYmduODhrQnJpOUcxZVRqV00vZzdmbzdaRUhHYkxVMmQrUHVKZWx4WW1JT3ZMNWtMYTRTTENLV3BGaXpPdHVITnN5M1kzUjc1YTlmcDhlSzNOZHJxNXVzcmlsQ1ZhWU9zS0pxKzM2UEZNSUd2aDZ3TVB0Y1FUS2xmUG4wdWF0amI0dzJFNmxlV0ZxalY5VVBOVHJQZysyc1c0ciszMVdCRmJpYStzWFN3NTN5RFkvQzhNOURmWEFwcEVUUGVIdVh4Zk4rL3UrTncxSFZmZVgvUGxCbG5yTTFMVDhXdk5pd2IxYmJOVGcvKzM3dTc0aklPSmNGelhoQkNaZ1lLeWdtSk1YTmVkdGd5cWlZbmhCQkNBbEpLdEFHb0lrbHdORFRCWisrTDhnd3R2ZGtDM2hEZWFtQ3NYanpaaUQ1QndQeU1WRFE3M2VnWFJDek9zY0dtTitDeWtsdzhzck1XWWtqMW1nSU1Wdkt4cktaVEtzK0c5L005RVF6UHNrMUdUZnVSVUx1aUJJa0E4S255UXRnTU91U1pUWGo2c2xYd1NoSys4dDRldk4zUWlxOHRtWU9yWnhkZ2EwdW5XdVgzMlBxbG1KZVJpa01oN1JHRzgxWjlDMzUvNkxRbWZKeVhub29mcmxrRWZZU0t5blNESG85ZXNBUVBicXRSSzJGL2QrZzA3RDQvdnJCZ3RtYmIycERBSjFvVmNLZkhpemZxbWlPdXE4cE1qVmxRTGppY2NMWW54KzloZEd6SDV0Z2VvR2RaL09TQ3hRQUNsZEUzdjdWTnMzNTJtaFUzelNuR3M4Y0RFMTF1YituRWpaWEZrSUpmaTlHMC9yRDdCUHp6NURuMThkd2hGd0hGWVBEYjd2RkFrR1JzYiszQ041Yk53NXowVk15eW10SHU5dUpBY0NMR0I4NWJnTkkwQzM2NS96aHlURWJOZmpvOGdlcHJubVdSTWVRWXNRYjduWi90YytIdVRYdEhIUE5RQTYxQmZISm9VQjRJdnBka3ArT0ZrNDB3OFJ5dW1sMkFsMDRGUHRjVUhROUhjRDZEUHh3K2pXYW5HM2RIbVNTMktqTU5qNjFiaXZJMEs3aVF5UmdIQW5pZVpaRnZDWHkrWWtoWXo0OXo0c1o0dnU4UHJhcENrV1d3b3Z5UHRXZXd0ejFRVWY3ckRjdGhDUGwrZVd6L01jMmRPcE01emdFdXZ3Z2p6NEdiWUtoK3ZMY2YxN3k2WlZUYnhyUG1tNEp5UXNoa29LQ2NrQmhpZFRvWU03VDlHQ1dmYjlSLy9CTkNDQ0hUR2FmWGg3WENjTGQyak9ubnBDeUpBQ1llSnFZSGIvWGZVSmlEdndlRENBRDQ2dUlLQU1BelY2eUdWNUp3dWpjUWROZ01lbnpsL2QyUUZBWC90WHdlTmhUbVFBSFEyTytDY1VoMTZPNzJIclh0UlZhVUlCRUE5Q3dETmtyWUVab1I1WnFOT040NzJETTZVa3NMOHhoYWpMeDA2aHllT25KR3MyeEpkanErczZvS0ZoMFBJVW83QUp0Qmh4K2ZIMmlsMEJpc0JuMytSQU00aHRIMHd0MFNiS2ZCc1l5bTEzR29TTDJiQitqWjJMVkxrYU44TGxNUkhkc1RQN2JINnFZNXhmaW9wUk5yODdQd21ia2w0RmhHcmRqbFJnaHF6em5kK01IT1d2UUYyNVhNejBoRllVcWdNdHJBOFFCRUhPdTI0NmQ3ajZUNmJLVUFBQ0FBU1VSQlZHRkhheGNBb0NJdDBITHFqb1hsQUlDL0hqMnJCdVVEdnJGc0hvYTY1dFV0OE1zeVpxZWE4Y1NGNTRXdGp3Vi95RVV6ZlhDbXlJVlphY2cyRy9EUWlpcDBld1c4aEVCUWZ1WHNmS1FaOVBqVGtUcklpZ0xka0Fzc1E4MUoxODdkMUMrSU9CTU15bWVuV3RTdmRlZ1l4bHRSUGhyamZkOGYyM3NNb1orcFB5UzR2ZitqZzVwdGZURTQ5MHprK056ZDFvM0hENTdFTDljdlEzYVVPeDFHc2l3bkhVNGg4UDIrcjZNSGtxSWdWYzlqWG5yNFhXR0h1KzN3aUJMMEhJdVZ1WUdKbWtQYjFNUkNNcDNQQ1NISmk0SnlRbUxJbkpzZHVIOHhoS3UxUFVHaklZUVFRcVlXM213S1d6YldpOG1TM3oveVJxTndYbTRtOUZ3ZE5oVGxhc0pFQUhqOHdBbXdMSXY1R1NsNGJPOXhBTUREYTZxeEpEc2QrenA2OEZGekJ6WVU1dUQ3T3c1aFYxc1BycDVkZ0srRlZGUCt1NzVGL2ZoWVR6OE9kUFpnYVhaRzJCaSt1M29oenNzTlh4N0pxZDdCOWdlcCt2Q2V4QU1ZZG5DU3dXZzV5bVdsZVhqcmJBdWFYWUVXS1ZlV0Z1Q2V4WlVqQmk5QUlDei95UVdMY2UrSEI5SG05cURJYXNhVnBRWHErcDJ0M2VwK0pWbkI0d2RQNHY3ejVvTWQ4dnZSUU8vbWVJdlY4VElaNk5pZStMRTlWanFPeFc4MkxJY3UyR3JFTDhscVJleElGYzBiNjF2VkNYQlRkRHp1WFQ0WWNNL0xTRUZuc3hlQ3JPQ0RjNE4vQzZ6T0gzN2l4RWQySHNIK2p0Nnc1UU9CN0dtN00rSUVrTjllVllYaUZETXVMSXc4YjhCd01rMTZlRVJKVXdsc0RGNnM0bGtXVDJ4WURwdEJqMjB0WFpyblhWOVJoSW8wSy83djlEbjh2K3F5TWIzbWp0Wk85ZlhtWnd5R3JxRlY3VVB2YlBGSkVqeGliTUx6c2J6djh6TlQ4Zm41c3hISmx1WU8xUGNIam9Icktnc2podnZESGRPeEhHZW9uKzgvcnM0ejBlM3pqVGtvZC9sRnlGQndWL0RpbWlRRHR3UXIzaXR0cWZqV2l2Q0xPZC84OENBYUhTNmtHWFNhOVE2L0h3YVdnejRHRXlzbjAvbWNFSks4S0NnbkpFWVlqb014Uy9zSGdTUUk4UFdNN1RaUlFnZ2haTHJpaHJRVEFBSS9LOGRDa1dYSWtnUjJnbFdtczZ3bWZMcXlDR2xEUW93ZXJ3OGJHOW9nS1FwU2RDV2FkZGRWRnVMeWtueFk5VHhlT05HSXdoUUxkclgxWUZ0TEYrNWVYQW1XWVhDbzA2N2Vpai9naHp1UDR2NFY4N0V5TDNQYzR4Mm9TR1VaQnZNelVxTnV0ekF6VFoxa01Kb1VuUTdmV1ZXTis3Y2V4TzFWNWJpOE5HOU1ZOGt3R3ZERDh4Zmk4UU1uOGVES0JVZ1B0b0x3U2hKK2YwamJQL25EcGc0NEJEL3VYRlF4cHRlSUJWa1VrK3BXZlRxMkozNXNoeEprR1E5c0RVd3FLdzF6SE9oQ0FqeDNTTVdxTHVTT2gxYVhSOU5PNW8yNlp0eGVWWVp6RGhmcStsMTRhR1VWaXF5RDFiTjNMcXdFeHpDbzYzUEJMMHN3NjNpc3ljdkN4OHRtRFR0bW55UkhuZUFSQ0xTMWlMUmVVbVRrbUkyNGY4WDhZZmNmVGF0cmNGNEJqbUUwWHhQYk1PMkFGbWVucTVOempzWGI5YTNxeHl0eUI1OHZpS0d0VjdUQjZoYzI3aHpWdm1QNXZ2ZDRmWGo2U0YzVWZmVDZCbjkrMVhUWW8xNXN0UHNFelYwM3NSN25VS0dUTWZkNXh4NHVmL245M2VqMlJQN1p2SytqQnplOHNTM2lPZ0RvZFB2QzFuK3B1aHlmbnVDa3pzbDJQaWVFSkM4S3lnbUpFWE51TnBnaHY3QlFiM0pDU0NpZHhReDlhZ29ZSFErV0gveVA0WG13RVc0M0p6T1BMRXBRUkJIeXdIOStFWW9vd3RmbmdPaDJqN3lER1VMeUMyQzU4T3Iwc2JwbFRrbllzbmNiMmlFcENzdzZIcXZ6cy9EOGlRWUFnQ0FyV0pVWHVDRCs1OW82dkhDeVViMEIzKzRUY0t5bkQ4VXBGdnpxNEFsMVgrdG1aZU9qNWs2NFJCSGYzWEVZczlPczhBYmJWZ0RBenJadXRMbTg2czFvc3FKQVZoU0lpZ0pSVWxDVWFzYmEvQ3pzYmU5UnEwem5aYVRDb2h2K1YzaEpWcUJBQWMreWFISjQ0UFFId2hXR0dhd1pMVTJ6NEs5WHJJNDZDZDlJQ3ExbS9IVGRFdld4VDVMeDhJN0RhQXRPeUxvb3l3YTdJS0N4MzQzOUhiMzQ4bnQ3a0IxeW9hVEo2Y2FmYXV1Z0RvbFJJQ21Cc1V1S0FrVlJjTmVpMFZXNVI1T00xWWQwYkUvODJCNGdLd29PZG9aWFo0ZXU3L1Q0WU9KNVdIZ09vcUxnMVROTjZucHJjQ3g5Z2gvZjJYNEk5cEJROU5uajllajBlSEY3VlRsc1JuM1lSWWxNa3g0UHJGZ3c3T2NDaExmbnVHbHVNUzR0Q2I5dzlkaStZNUJrQmZrV0k3NndJTHg2dXlJdCtnV0drUWlTaEZkQ1B1K01ZVnJxeE1MZTloNGM2d20wMjdIcWVNekpTSVVDb004bjRFVHc3Z0lkeTRiZGhUSmFzWHJmQVlCaG1HSEh3WVMwWWVIWTZOdEdPby9GY3B4QW9ISThWSXFPeDUyTEs3QXFmK3dYc1d3R1BVTG5oUTA5OWxQMGZNVCs2QTdCRDBsUndBQklHM0p4SlZvTHJyRkl4dk01SVNRNVVWQk9TQXd3TEF0VGp2WldTdG52aDY4NytpOC9oSkNaZ1RlYllMQ2x3WkJ1QXhlRFNkckk5TWJ5SE1CejRLQzlUZHFjbnd2Sko4RFhhNGZQM2dmUjdZbXloNWxCOG92UWhSZW5qNWt1d3EzZzd6UUVLaDB2S3N4QmhtRXcvSHJ1V0QwNlhGNTRKUWx2QmR0UExNL05RTFBUalZhWEY3dGFlM0NndzQ0V1orQzlxYkNsNE1FVkMxQ1MwcUJPeGpZd0NlYUFhSk5aRHZqR3NyazRaWGVvTFRJQTRJWlJWT1h0NitqQmQzY2NEbHVlTWlUTUcyOUlIc25Camw0Y0NFNjJxR2NaL01mU3VXQVo0SkZkdGVybjNSbWNrQkFBMnQxZS9QTmtZOVQ5TGNxMlRTZ2tCd0FwSkxoTkZuUnNEMisweC9hQTBHTjhhQ1UyeXpENHI0OE9vTlB0Ry9vMEFJSEtmQUQ0djFQbjBPUU1QK2R1YkdqRHhvWTJWTnFzeURHWllOWnpZSlNCTG95RHg2Nmt5SkRrd0VTVm9xemcyckpaT0dsM29OSGh3cDYyd1FwOUhjZGlVWm90NGxoK3Z1ODRKQ2l3Nm5oc0tNeUp1TTFvL09IUWFiemQwQXFlWmRRd3VzL24xL1RhcnNxSVBJWlkrYWg1c0pEb3dxSmMvR2gzYmRoRXJibm04RytDZFFYWmFwWDVwcWJoVzF2RzRuMC9ZM2RpYjNzUGxnNVRNZC9uRTlRUWVWR1diZGdxNzlmcm1uSE5rRHNLWWpIT2dlY2U3eG5zOWI4d013MzNuYmRnM0wzSm53ejJ3UmRsR1U4Y1BJV053WE9IaGVmeDE4dFd3eHpoZ3RhWDM5K054bjQzc2sxR1BIUEY2bkc5N25DUzhYeE9DRWxPRkpRVEVnT203TXp3YXZMMlRpaEtQT2Y5Sm9STVZRekh3WlNUQldOR09vWGpKR1k0Z3g3bXZCeVk4M0lDb1hsUEw5d2RYVkJtNE9SV3NpaEM4dnZCNmNiZit6V2FlNWJNd1p0blczRFY3QUprbVkwb3RKclI1SFRqYkw4cmJBTE1HK2NVdys3MUE0eUNSVm5wTUhBc1BtaHFSNjlYd0RlWHpRTWJuT1N5S2pNTnI1dzVoNk05L1hBSW8vdGpuMlVZck1yTHd1OFBuVlluQzF5YW5ZNDFJL1E0Qm9DNVVkcFhEQmY0VE5TcS9FeTF5dmllSlhQVkVPZUpEY3V3dWFrVFcxczZVR2Qzb2R2cmd6U0szNC9XNUkzOGVRNUg4dnNoSjJHd1FzZjI4TVp5YkJzNVRtM1ZZdmY1Y2ZOYjRlMGlsbVZucUNGZ0tCM0w0b3FTUU8vOTFmbFplQ0Y0VWVjckN5dmdFU1g4L1VROXBPQ2tpcWZzVHB5eU84UDJFYzA5aStmZ1NIY2YzbXNjREh0TlBJZnNPRmR5QTBCMWxnMHZoMVFsRDJYa09Odzhweml1WTdpdW9nanZOTFNCWlJsY1YxR0lkeHZid29MeURVWGhGd1B1WGpJSHR1QUZuZytiT3lCSE9ZL0U2bjAvMXRPUFB4K04zblpscUdlSHpBY3dWS1pKcnduS1l6WE9nWDE5Y1VFWi92ZndhVnhmV1lUYnE4ckFqYk1pZjRETEwrSy90aHpBMldBUGRnRDQ4c0tLaUNGNXZDWHIrWndRa3B3b0tDZGtnaGlHZ1NrM1c3Tk1rU1I0dTNxaVBJTVFNbDBOM0YxaXpzMEdFOE5LVFVLRzRneDZtUE56WWNySmdydTlFNTZPcmhuWHU5UHY4WUxqK2JCSnRDZHFhVTQ2bHVZTWhtNlByRm1JdjUrb1IyTy9DejVaQnNld3lETWJjV1ZwUGhabGhWZGVmbXY1ZkxoRkViUFRMQkgzNlJSRWVFUVJIa21DS0N2d3l3cEVXVmJialNoS29BK3hubU5nTStqd3pXVno0UkZGOVBuOGVHaGwxYWcraHpTOURyTXNKclI3ZkRCeUxHd0dQVFlVNXVEQ29yRlA5RGNXZHkrdXhKTHNkRndXMGpxQ1oxbGNVcHlMUzRvRHJ5MHBDcHgrRWFLa3dLOUlrR1JBUnFBdEJ4UmdJUHZLdFV5Z3JGcFI0UGNtNzEwWGRHeEhOOTVqbTJNQ1FTV2c3Yms5TnowRkd4dGF3VEVNOUJ3THEwNkhDcHNWbjY0c1ZEL1ArUm1wS0xLYWNVVnBQajVWVVFnQXVLSTBEKzgxdHFHMnV3K05EamRjZmhFZVVZYU13T2NaTGNTZG01NkNUSk1lNVRhcnVpekRxTWNYNXBkQlB3bS9OMVJsaGw5bzRCZ0dPV1lERm1TbTRUTnpTeldWeXZGUWttckIrc0ljWkJqMHlMZVlVSlVabU14VHg3SkkwZk00dnlCN3hMQSsxMnlBSkFNWmh1RXJwaWZ5dmw5Wm1vK0xpMk4zemh6dTIza2k0eHh3WFVVaFpsbE00MnExRW9sRngrTjdhNnJ4cS8wbmNiamJqaTlYajMwK2k1aEk4dk01SVNUNU1CMzdhcWprbFpBSk1HVm53bHFrdlkzTzFkSkcvY2tKbVVFWWhvRXhLd1BtdkJ5d2NhZ0NKR1Frc3Q4UGQyc0hQTjA5ZzBuakZHVE96NFVsWHhzOGRPNC9OTzc5NmMwVzhEUGdyZzIvSkVPUTVSSDdONU1BMFNkQWNMdEczbkFLbzJON2FtbHhlbEF3amdCWlFTQTBIN2hRd0RJTU9KYUJwQ2dRWlFWNmprVnNMNGNraHphM0J6YURQcWJ0bjBqOGRMcTl5STdRRG1jeVRJZnpPU0VrdVV6dDMwZ0ltZW9pVlpQTE1qd2RYUWthRUNGa3NuRjZQVkptRjBObk1TZDZLR1FHWTNVNldJdG53WkNaRHNmWlJraUNNUEtUcGdHLzF3Tld4NEZscDNmWW91UFlpRDJuU1RoWmt1RDNKSC8xSVIzYlU4dDRRbklnMEttY1k1aXdjbUtPWWNCeE16RWlEOGd6eDdkcW5jUldva0x5NlhJK0o0UWtsNm4vV3draFU1Z2gzUVpPcjYzMm1ZbTN2eE15VXhuUzAyQ2JWMGtoT1preWRCWXpiUE1xb1U5TFNmUlFKb1VpeXhCY3JpbGRSVThta2FKQWNMdWhLTW4vZXhnZDI0U1FHVzBhbmM4SkljbUZnbkpDSnNDU3I1MW9ocXJKQ1prWkdJYUJ0YkFBcWJOTHdQTFR1OXFQSkIrVzU1QldQaHVXZ3J5WTl6aWVpbVJSZ2tBVlp3U0E0UEZNcXduZjZOZ21oTXhVMCsxOFRnaEpIdFI2aFpCeDBxZWxnaHN5Z1l5M3A1ZCtvQk15elhGR0EyeVY1V0NuZUQ5VlFzeDVPVEJtcHNOKzhnd2szL1J1eFNMNmZHQTRGanBEWW00UEo0a24rbndRZmI1RUR5UG02TmdtaE13MDAvVjhUZ2hKRGxSUlRzZzRtYkxEWnhUM2RuUW5ZQ1NFa01uQzZmVVVrcE9rd3VwMFNLc29BemNUSmdWMGV5QjZ2WWtlQmtrQTBldUY0SFluZWhoeFE4YzJJV1NtbU83bmMwTEkxRWRCT1NIandPcDEwS2RxKzcvNm5TNzZJNGFRNll4aGtGSmFSQ0U1U1RxY1FZK1VrcUlaMFlaRjhIZ2d1RnhRcUsvempLQW9DZ1NuYzBhMEo2RmpteEF5bmMyazh6a2haR3Fqb0p5UWNUQmxaNFV0ODNSU2IzSkNwak5yMFN6b3JKWkVENE9RY2RGWkxiQVdGU1I2R0pOQ0ZBVDRuRTZhV0h1YWsyVUpQb2NUb3QrZjZLRk1HanEyQ1NIVDBVdzhueE5DcGk0cWl5TmtqQmlHZ1RFelE3Tk05b3Z3MmZzVE5DSkNTTHlaYzNOZ3lzb1llVU5DcGpCVFZpWmtueC91OW81RUR5WHVaRkdFejlFUFRtOEFielNDbVFIVjlET0ZvaWlCL3JWZTc0eXNycVpqbXhBeVhjejA4emtoWkdxaW9KeVFNZEtuMjhEeW5HYVp0NnNib0IvdWhFeEwrdFFVV0dibEpYb1loTVNFWlZZZVJLOEhRcDhqMFVPSk8xbFdJSHU5a1B3Q2VLTUp2SDc2OTJtZjdrUkJnT2p4UXBhbFJBOGxvZWpZSm9Ra096cWZFMEttS2dyS0NSa2pjNFJKUEQxZE5Ja25JZE1Sd3diNmtoTXluYVFVRjZHbjloZ1VlV1pjNEpVbEdZTExCY25uQTh2ejRIVDZzQXZlWk9xU1JSR1NLRUwyK3lHSllxS0hNNlhRc1UwSVNTWjBQaWVFSkFNS3lna1pBOTVvQkc4eGE1YjU3SDJRL2ZTRG5wRHB5SlNkRFphbkg1VmtlbUYxUEV6WjJUT2lCVXNvS2ZnSHV0L3JCY095NEhnZFdJNEZXQllNeTRJTi9rc1NRNUZseUxJYzZMOHR5NUFsR1pMb3AzN2NvMERITmlGa0txSHpPU0VrbWRGZi80U01nU2tuUWpWNUIwM2lTY2gweFBJOHpIblppUjRHSVhGaHpzdUdwNnNiaWpRemIzbFdaQm1pNEV2ME1BaUpPVHEyQ1NHRUVFTEdqMG9MQ0JrbGhtVmd5RWpYTEpOOEF2eE9WNEpHUkFpSkozTmVEaGlPYm1FbjB4UERjWFFoaUJCQ0NDR0VFRUpDVUZCT3lDanAwOUxDYmx2MWRGSTFPU0hURWFmWHc1Z1ZmZ2NKSWRPSktUc2JySTV1TGlTRUVFSUlJWVFRZ0lKeVFrYk5tSmtldHN6WFkwL0FTQWdoOFdiT3p3WERNb2tlQmlGeHhiQU1MUG01aVI0R0lZUVFRZ2doaEV3SkZKUVRNZ29zejBPZm1xSlpKdlE3SU5OczNZUk1TL3BVYTZLSEVKRlhGTkh0OHFEYjVZRVNvMzI2QkQ4Y1BnRU9ud0JKaWRWZUF4UUFIcHJzZUVyVHA2VW1lZ2lFRUVJSUlZUVFNaVhRL2JhRWpJSWh3eGEyek52ZG00Q1JFRUxpamJlWXdlcDBjWCtkU3g5L0hsNVJoSkhuOGU3WGI0bTR6Yk83aitEcEhUVUFnRGUvZWhOZXFUbUozMjdaQndCNC9hNGJZVE1aaG4yTnUxL1lDQ1BQWTJsUkxxNVlVSTRzcXlsc20xdi84aXE2bkI0QXdGT2Z2UXJ6Y2lmV2NzWWwrUEhkMTdlZ3RkK0o5bjRuTWl3bXZQaWw2ekRXK3Z4WUJld0duZ1BMalA3VjN6eHlHaThmUEtFK3Z2ZVNWVmlRbHpYbTE3MzdoWTFJTlJxd0lEOExOeTlmQUIwWHVUYmh5US8zWWVPeE9tU1lqVmcwS3dmM1hyeHF6SzgxRWF4T0I5NWlodWh5VCtyckVrSUlJWVFRUXNoVVEwRTVJYU5nSERLSnB5TExFUHI2RWpRYVFrZzhHV3lKcWJEMWlpTCt0dXVJWnRtaDVnNzRKUmtBOEplZGgzQ2l2VnRkOSt6dXd6RHdnei9HaTlKVGNjV0NNdlZ4ajl1TFE4MGRBSURkRFMyNG9Md29ZbEFlYXhhOURwSWk0MXh2UHdDZ3JkK0Z2UTJ0V0ZHU1A2YjlYUDNiRjlUUGZTSitmOHVWcU1vZmZkRGQ1ZlRnUkVlUCt0Z3QrTWY4bWgwT3QvcTFyK3ZxeGVkV1ZrZmQ5bGhiRjNyZFh2UzZ2ZmhZWmNtWVh5c1dETFpVQ3NvSklZUVFRZ2doTXg0RjVZU01nRFBvd1p1MTRaS3Z0dytLSE5zV0JZU1FxY0ZnUzB2STYzcjlFcDdaZFRqcSt1ZjIxR29ldjdEdm1PYnh5cElDVFZDK3U3NUYvVGpiYWtacFptdytyNy92cWNWZmRod2FkaHUvTEdrZTMvZnlCK0RaNk4zZXNsTk1lTzYyVDhaa2ZGUEJ6clBONnNjclN3dlU2bmlHQWQ2dXJjUFAzOThWOFhsUDc2aFI3eUFJdGJ3NEQ3LzY5S1h4R1N3Q3g3eXJ1UzF1K3llRUVFSUlJWVNRWkVCQk9TRWpNR1ptaEMzejlsRGJGVUttSTg1Z0FHY1l2cDFKdkJoNERsZFhWMmlXbmU3b1VhdWJyMWhRaG9hZVBoeHJDMVNWWHpaL05uUWNwMjVibHFWdEViWGpiSlA2Y1doWU8xUm9XM0tmS0VYZHpxUUwvTW9nU2pLOFk1eWZRWlJsaUhMMDZ2Q1IycXg4ckxJWSthUHNHeS9LTXY1MTRQaVl4aGRySDV5c1Z6OStwZVlrWHFrNUNRRElUYkhnMW1HcXl4T0ZNeGpBNm5XUXgxRTlUd2doaEJCQ0NDSFRCUVhsaEl6QW1LbHR1eUw3L2ZBN25Ba2FEU0VrbmpoamZFUHl6YWNhOGZxaFV3QUFRWkxVZjcvNTB2dFlVWktQcjF5d0ZQMWVuN3I5S3pVbjFhRDgwOHZtNDRNVDlXcFFmdDJTZWJBYUJudXBGNlFOVGpnc2lCSjIxQTFXTmE4ckw4SmxUencvNHZqdWVXRmp4T1hSK3FoekRJT0ZzM0pHM0c4a3JYMU90RHRjbzlwMjBhd2NWT1ZuajJwYm55Z21OQ2h2NlhOaWYrUG9xck52VzdNSWw4MHZpN2p1VkVjUHZ2dkdsbGdPYlZpOHlRU0JnbkpDQ0NHRUVFTElERVpCT1NIRDBGa3RZWlA2MFNTZWhFeGZuRUVmMS8yMzlqbXh1NkZGczB4V0ZPeHVhRUdHeFlobmRoMk9HdkorNmRrM05ZL3ZmUDdmbXNmUGZ2RVRLTWtJdEZmWjNkQ2lWbW1iZFB5WSs0T1Bsc1dnd3hNM1hnWUE2UGNLZUdyYkFWajBPdHk1YnBsbXUwNm5HLys3OVFCdU9hOUtyWHgvZWtjTi9qeENDNWNCVDJ6ZUc5dUJ4OUhMQjA5Z29Fai92T0k4RkdVTXRyeEpHM0loWnRQSkJoeHY2MFlrVHA4UXJ5RkdGTzlqbnhCQ0NDR0VFRUttT2dyS0NSbkcwR3B5Z05xdUVES2RjZnFwRXhZdUxNaEd1OE9Oam1EVmRWVitGcnBkSHJUMUJ4NHZ5TXVDM2VORlMxLzRIUzd2bjJoUVAxNWFsQWM5enlFM3hhTFpwdHZsaWRnT2hRR1FNMlRiZ2JZcmtjaUtndGNQbjhML2JqMkFmbThnM00xUHMrTGFSWFBVOVQvNDkxWWNPTmVPdDQvV1lYMUZNYjY0ZXRFb3ZnTGFNVEVNTStydFpTVjJjMGdjYmUyQ0lFcFIxNXQwT2l3dHlnVVErSnErWEhNQ0FLRGpXSHp2Nm5Xd21ZeWE3UWZhc0FCQWZYY2Y2cnVueHNUUVUrbllKNFFRUWdnaGhKQkVvS0Nja0dnWUJnYWJ0dWV2NVBGQ0NtbUxRQWlaWHVKZFZYdkRzbm40NU9JNTJIU3lBVC9ldUIxQW9LM0phM2ZkQUk1bDhic3QrOVJ0bjdqeGNqeTcrd2ordVAwZ0FPQ1huNzRVcjlTY3hHK0Qyeno2cVl2dy9vbXorTlVIZXpTdjRmQUoySEs2VVgxczFBWDZtUC9yanV2VVpYMWVINjc3dzc4aWpsRUI4T2duTDBSNWR2aUZRZ0M0WmxFbDFwWVZRbFprYkRsOURyZi83UTJjNmJLcjYzbVdoZE0zMk1Lano2TTlaMjQ1M1lndHB4dXhzQ0FiMzd0NkhVclMwNkRqb2svMENRQ1BYWGN4VnBVV0RMdk5BSTlmSEZXYm1kRjZhdHZCWWRjWHBhZml1ZHV1QlFCc085TUVYekJVTitwNFBQck9UczIyOTE2OFV2UDR4bVh6OGJISzRvajdyZS91dzJQdjdZeTRMaDdZWVM2R0VFSUlJWVFRUXNoTVFIOFZFUktGem1vQk15Uzg4ZHFuUnVVZklTUStXRDYrUHhaNWxnWFBzdGhlMTZSWkhxbGkrOTZYM2tOYi8yQzErUDB2ZjRCT3AxdDkvTzNYTnFQSDdRMTczbnZIemc1YkFRMEFieDQrRFVHU29lZFlHSFE4SE1GS2NKdkpBTHZIaHhmM0g4T0RsNitOK0Z5clhvY3RyWTE0Zm05dFdEWDdncndzM0hmcGFqaDhBcjd4cjNlaElGQngvWXZyTDhHT3M4MzQ3WWY3MEdSM0FBQU90M1NpdHJVTFYxYVY0L1kxaTRjZDczTjdhckh4YU4ydzJ3eVFsT2lUaHNiYmd2d3M5V09IVjhEV00rYzA2KzljdDFUenVMYTFFNjRvZmNIdG52RDNOcDZHdGhramhCQkNDQ0dFa0ptR2duSkNvakRZMHNLVytYb3BLQ2NrRk1OeFlGZ0dETU1DTEFPR1pRUC9NUXpBc3VvNmhnMVp6ekFBd3dRZUI5Y3hMQU13QTlzSDF3UHF2NEYvdE12QUFBd0dQdzR1Q0N4VHUzUXc2am9tYkJrQzR3b1Z3NVlkMFhqOEluYWVIWnhvMHllSzJISzZFZXNydEpYRis4OXBKNFE4ME5TdWVWelQzQkcyYjFsUjhNOER4NFo5ZmI4a3ErMUJsaFhuNDNSbkR4ekJkZXNyaXZIYTRWTjQ5L2haZkg3VlFzeXlwWVE5M3lYNDhiOWJEOEFSMGtQYlpqTGlTK2N2eGpVTEsvSGU4WHI4ZU9OMlRWdVhCMS9kaklldlhvZS9mZkVUK05lQjQzaDZldzA4ZmhHeW91RE5JNmVSYmpiaUt4Y3NEWHV0YUYrTHFhbzhPeDFXZ3c2Q0pHc3VWaGlERjJEWUllMWphbHU3VU52YU5hbGpqRVpudFNCNzJkaGE0aEJDQ0NHRUVFTElkRUpCT1NGUkRBM0tKVUdBNUozY0NqOUN4b3ZsZVRBY0d3eXkyY0RIb2FGMGFLRE5NTm9nbTJXSEJOOFJ3dTZoQWZOME1ZWSsyT08xNVhTajJwNERDTFE2ZWVpMUQzSDMrdVdhN1RiLzU2MmExaXZ2Zk8wV1RldVYxKys2TWF6MXl0WXo1M0N1MTRIaC9OL0JFMnFmODQ5VkZ1TjBaNCs2Ym4xbE1kNnFQUU8vSk9PWEgrekd6NjY3T096NTZXWWo3bHkvREkrOXV4Tkduc2NOeStiaHN5dXJ3Yk1zbnZ4d0gxN2NQeGpVNjNrT2dpaGg1OWxtZk9YNWYrT1JqNi9IemNzWDRLSTVKZmo1Kzd1eHZhNEplYWtXZkdIMXdyRFgwWE9CbGpHU3JHaDZqby9VcG1Xb2liNmxqMzd5UWl3dHlodlYvaGtBdDV4WGhVOHZuWWZMZi9NUEFFQ3FVWTgzdjNxVHVzMit4c0hRZnlxMVhpR0VFRUlJSVlTUW1ZNkNja0lpNE0ybXNINnR2bDU3bEswSmlUMVd4NFBsZURBOEI1Ym53ZkljR0o0UGh0NmNHb0t6YWhBZVdCYnYxaUhUbnFMRVBTeC9mdS9SaU11ZjNMSVBhVWFEK3ZpeDkzYmdkTWZnNU1HL2VIOFhHbm9HNzJwNVl2TWVOTnUxb2Jna0QxOFIzKzhWOE15dVF3QUNWYzRYenkzRm43WVA5dUJPTXhud3NjcGl2SCtpSHJ2cVcvRGVpWHBjTXJjMGJEOGZyNjZBMHl2Z3F1cHkyRXhHSEdydXdJODNibGZicWdEQVY5Y3Z4K3JaQmZqR3Y5NUR0OHVEK3U0KzNQYTNOL0NaODZyd3hkV0w4T2duTDhTbWt3MUlNUnJVaXV0UWI5OXpNNXJzRHR6MS9OdHFHNUpWcFFVUncvdDQwdlBjc0pPWmhySjd2RmhaV3FEcDJTN0pDbzYzZHdNQXJFTjY0Rzg4V2hmV25tV0FYMHBjQ3hsQ0NDR0VFRUlJbVlrb1VTRWtBbXE3UW1JcEVIUUhRMjlkOEdPT0N3VGRJU0c0K25Hd2twWk1Qa1ZSQWxYMmNiS3J2Z1ZuT25zMXkvUWNpMW0yVkp6cjdVZUd4WVMrNElUQmJ4NDVvOW51N1NFOXV0ODVkalpzLzJWWmdRbUlkUndiTVdqOTJYczcwUi9zUjM3NWdyS0lBZkQxUytmaS9SUDFBSUNmdnJNRDVWazJ6TTdVVG16TU1ndytzNklLeDlxNjhlT04yN0c5YnJDVmpKSG5jZDlscTNIcHZOa0FnQ2R2dWh3UHZMSUo5VDE5a0dRRmY5dDlCRzhmcmNPTnkrZmpFd3NyWWRaSDdvM2RaSGZnRy85NlY5T3IyK0VWY04vTEgwVGNmamlyWmhmZytpWHp4dnk4c2RwOHNoRS9mMytYWnBsTDhPT092NzhGQUZnemV4YldsaFdxNi9xOFB2WDlKb1FRUWdnaGhCQ1NXQlNVRXhMQjBLQmM5b3NRM1o0RWpZWk1SWnhCRDFhbkE2ZlhnZFhwMU5DYjBRMEczZ09CT0lsTWtTUW9zZ0pGa1FGWmdTTExVQlFGa0dXb2RkRURMVGVVd1ArVUNNc0dGeW1EeXhSMURkU2RLUU5Md3BjRlBsUmdURThEWnpURytsTlZEVXhJbVp0aWdkM2poVStVd0RJc3ZuZjFPdlI1dkNoSVMwRzNhM3pubXZ4VUt6aU9oWTVqOGJtVkMvSDBqaHJOK3JlUDFtSFR5UVlBQU1jdytPektxb2o3V1ZpUWc2V0Z1VGpRMUE2UFg4Ui92N29adjd2bEN0aE1nYStMeHgvb3FmNTI3Um5zYmRUMkRwK2ZsNG52WHJVT2hTRzl6V2ZaVXZESFc2L0c0NXYzNExWRHB3QUFuVTQzbnZ4d0gvNjY4eEF1bWx1SzlSWEZXRmFVcDdaVjJkdllpb2ZmL0FoMmp6WkVQdG8ydm43ZUpabmhGejhUWlUzWkxEeWFjcUZtMlo5M0hGS3J6cjk4d1ZLVVoya3ZUQXg4N2VOSkZrV0lrekNCS0dmUWc5UHJSOTZRRUVJSUlZUVFRaVlaQmVXRURNRVpET0JDMmg4QTFIWmxKbUY1UGhDQ0J3TndsdWNELytwNHNIb2R1R0FvUHAwb3NnSW9jaUNvSGdpc1pUa1FXQ3VLdWx6N1dBNkV6Q0hyQjVhRnJ0ZXVDL2w0aXVMMCtyZ0c1WG1wRmdEQVZkWGxlSDdQWUF1VzBHRDBrYmUyd3VFYlc1WHhOUXNyVVpXZkJRQzRhZmtDWERTM1JCT1VIMm5wMVBTN3ZtWlJKZkpUclZIM2Q4Y0ZTL0RWZjJ3RUVLanMvdnFMNytMWE4xeUtIcGNIZHo3L05yeWlHUEY1Wjdyc3VPMlpOMFk5YnFmUGo5Y09uY0pyaDA1aFhYa1JIcng4TGY2MHZRYi9kL0M0ZWkyRFpSaTFYL25RMXgxbzJlSVRSWFY3am1HZzR6ak5zaFRENUFTemhla3B1R2h1Q1JRRjZrVUpubVd4dnJJSUFKQ1hha1Y3dnl1c0JRc2YwbmZkcE9QRDFvdXlqUHFlUHBSbXhDL3dGK3g5Y0RRMmo3emhCSm56YzJISno0Mzc2eEJDQ0NHRUVFTElXRkZRVHNnUUVkdXUyS250eW5UQjhoeFl2VjZ0YW1UMXVzQy93Y2RUZlpKS1JaYWhTSEt3R2x1Q1BQQng4Rjlaa2dJQmRlaXlnZEE3eVVMclJKQUZJYTc3cjh6SkFNY3d1THE2UWhPVWgycm9zYXZ0VVVhcko2UUsvWTd6bCtCY2I3LzZ1TFhQaVFkZTJRUWhPSUZvcWxHUE84NWZPdXorRmhiazRQSUYyT0JqM0FBQUlBQkpSRUZVWldvRi9ObHVPeDU5ZHdkK2N1MkZXSkNmaGYzbjJpSStUd2lacEhTc2JsbFJoYnB1Tzk2cVBhMEczTE16YmZqQk5ldFJrcEdHNS9jZVZTY3lCWUF2clYyQ0w2eGVpTWJlZm56K3I2K3AvZG4vKzRyemNkbjgyYmoxTDYrcFBkMVRobHo4akpmeml2TnhYbkUrQkZGU2czS3puc2ZEVjY4SEVBalA3MzVoNDdENytQV21QUkdYWDFCZWhCOWZ1eUcyQXc0aCt5TmYvQ0NFRUVJSUlZU1FtWUtDY2tLR01OaFNOWTlsVVlMZjZVclFhTWg0Y0VaRE1BZzNCSUx3WUFqT0dmUlRxaHBjRmlVb2tnaFpsQ0NMSXBTQmZ5VkovWGpnc1N5S0ZHUk5BaW5PWCtQWm1UWmN2cUFNdVNtV0ViZTFtWXo0eGZXWFJGMS9wS1VEdi9oZ2Q5aHlka2lQOWZaK2w2WVB0bEhINDlhL3ZLbyt0cnNIMjIxODg2WDN3QVV2RnZrbENXYTlEbTdCRHdDNFllbDhBSUhXSU45K2ZUTSt0WGd1em5iWjhWNnduM2xwWmhwS1JxaDRWaFFGVzA0UFRsNzV5TWZYNC9YRHA4QXlEQllXWkFNQW5yanhNbnpqcGZkd1FYa1I3cjE0Sll3OGoxY1BuZFNFNUFzTGNuRHJxbW9Bd09PYjlxZ2hlV2xHR2k2WkY1aDh0QytrYlV1S2tWcDlqQ1RleHo0aGhCQkNDQ0dFVEhVVWxFK1FXNUp4c3QrRkRxK0FUbytBTHA4ZlBZSWZUcjhJdHlqRExVcHdUS0RDamlUQTVwcVJ0eUV4azhKek1QTWN6RHdMcTQ1SGhsNkhMSU1PT1VZRGNzMDZWS1JZWU9hMFZkNnNqZzhHMzRaZ201UmdoWGl3YjNpaXlZSWZrdDhQMlM5Qzl2dWhCRVB1d0xMQjVXVHFFVDN4bll1Z01EMEZYMWk5YUZUYnVnUUJUMjdaRzNWOW4yZDA3Vm1XRk9XcXJVQStYbDBCdDkrUEQwNDBSTngyYUNYN2p6NnhBZDkvY3dzMlZKWmdlWEVlQUtBcVB3di91dU42Y0F5akNlb3ZtVHNiWDFpOWNOaXhDS0tFaXg5L1RuMjh2cUlZRjg0cGdSVFNLMzV1YmlhZXUrMWEyRXhHZUVVUlAzbG5COTQ4Y2xwZFgyaEx3Y01mWHdlT1lmRDBqaHJzcW05UjE5MjFmaGxZaG9Hc0tIQ0VYQnlZck5ZcjBYUTVQWGh5eXo0OGVQbGF2SDdYalFBQVFSVHh4T2E5Mkh5cU1XejdGS01lLzMzNVdsUVg1S2pMOUZ4ODczYUo5N0ZQQ0NHRUVFSUlJVk1kQmVYajBPVDJZbiszQTN1NiszQzh6d1ZKR2ZrNWhKRElIQ05jVE9JWW9Eb25BMnRLOG5GQlJSR0tjekludlQyS0lrbUJjRnNNK2M4dkFySWNYTzZIN0pjQ0lYaVUzczBrT1lndU4yUy9QMjRYWEhpV1JVRmE5Tjdnb2Z5U2pIMk5rVnVjak5WL1hyUVNkcmNYMzdob0pYNjBjZHVvbjFlVm40WC92dUo4TEN2SzB5em5obFN0VDlUUS9hV1pqSGpuMkZuOC9xUDk2SFM2MWVXbEdXbjQxUTJYSXROaXdyOE9ITWVmZHh4UzEzMXE4UnlzTFNzRUFMVDF1elRoKzBCRnVTQksySEptc0tJOWtqTmR2WnJIQjg2MWgwMHFHa21oTFFYemNqTUJETTRWQ3dBdXdZL1AvUGtWZVB3aTdyMW9KV3dtQTJwYnUvQ1RkN2Fqdmp2UUdpYlZxTmRjcEhCNEJUejAyb2Y0eEtKS2ZISDFJbVJhVENPKy9rVElmaEdpeXozeWhvUVFRZ2doaEJBeWpWRlFQa3BkUGdHYjIrejRzSzBIemFPczRpT0VUSnlrQURYdFBhaHA3OEh2ZDllaU9EMFZseThvd3hVTHlwQXppdllWSTVIOWZrZytBWklnUVBJSlVJS1BOWUU0bVZHRXZuNFlzeklUUFF4a1dVMTQ0ZlpQUlYyL3A2RVZEN3k2YVZUN3lqQWI4YXNiTGdYTE1Iam9pZ3Z3d0dWcjFYVzNQUDBLdW9NOXpuOXowK1dZazVPaHJqUHFlRnd5dDNSVXI3SDF6RGwwak5DbVNwYUh2N0xzRXlWc1BGYUhmKzQvcG9iSUF5NG9MOElEbDYrQlZhL0hMOTdmaFpkclRxcnJiQ1lETnN3cFFYMVBIMWlHd2Q5MkhkWTh0eWpZVXN2aEUvRHdteCtONnZNWjhNeVFmVVh6aVVXVmFsRGU3aGo4T2tpeUFvOGNPSTlzcjJ2Q3U4ZlBxbFh3TE1QZ3djdlg0b01UOWRoeE5qQ1I1dGMzbklkbmR4OUJqOXVMVjJwTzRvM0RwM0hSM0JKY05LY1VhOHBtaGJYV2lRV2FzSm9RUWdnaGhCQkNLQ2dmbHRNdllVZFhIejVzNjhIUlB1cFJUY2hVME5qYmo2ZTJIY1JUMnc1aVNXRXVMbDlRaG85VkZFZnRRU3lMWWlENERnYmhtbURjU3hlOVNEaWZmV29FNVQwdUwyNTYrdVdvNi8zaTJDWmlIUWhZOVJ3TGhMVHhDTTFkRFR3SGsyNTh2eG9jYisvRzhmYnVjVDEzd0Vkbnp1Rm43KzdVVkdTYjlUcDhmY01LWEYxZGp0cldManoyM2s2YzZSeXMraTdQVHNldEs2cndILzk4TitJK2k5SlRKcjFIK2I5cnoyZ2Vzd3lEaSthVzRrZHZiMU0vTnozUDRkdFhuSThMNTVUZ2cyQ2Zkd0NveU03QW4yNzlPSDd3NzYzWWY2NE5vaXpqbldObjBlOFZjSDU1WVZ6RzY2V2duQkJDQ0NHRUVFSW9LSTlFQXJDNXRSZi9hbWhEKzVCK3JZU1FxZU5nVXpzT05yWGpiN3NPNDNPTDUyQkRVUTZZWURBZStNOEhSUjVibUVpSTMrR01hL3VWMFpJVkJWM09tZFUzK3BLNXBmQ0xFdjVuNDNZWWVBNmZXandYbjFsUmhYU3pFWjFPTjc3M3hoWk50WFoxUVRaKytzbUxZT0E1NkRrV2doVCsvZjY1bFlOOTAxbUdnWkdQejY4KytwQ0pnbGVWRnVEdnU0OUFBVkNTa1ladlgzays1dVZtb2lvL0M3L2V0QWZsMmVuNC9sWHJVSm9aZWZMVExLc0p2N3JoVW13OFdvZW50aDJFMHlmZ1c1ZXNqc3U0cWUwS0lZUVFRZ2doaEFSUVVCNkNBbkpDa2xOTG54T1BidG1QdjVyMHVLRWtGK3R6TThERnZqc0JtU0VVUlVsbyt4V1RUZ2RCbEpGaENiUkxpZVp3Y3ljZWUzY25BRUFYRXRJQzJrQllQMlJkdk55MlpoRnVYVkU5N0RhQ0pPUEtKLzh4N0RaWFZwVWp6V1RBL0x3c3BKdU42dkpzcXhuUGZPRWEvR3JUSG13OFdvZGJWMWJqOWpXTHdiR0JiL1pGczNLeHQ3RVZITU5BejNOSU54dHgvZEo1dUxLcVhOMUh1dG1JZDc5K3l3USt5OUZaVXBpTFcxZFdvOGZ0eGIwWHJZU2VEN3dIbjE0NkQ1a1dFeTRvTDRKdWhNazVHUUJYTENqREpmTktjYTYzSHprcDVyaU1WZWpyRzNralFnZ2hoQkJDQ0prQm1JNTlOVFFWSllEVERnLytjUEljempobVZ2VWVJZE5SWllvWlg2cWNoY3JVK0FSTFpQcGpkVHd5cXVhRFllbUt5MVRVNFhESExUaU9GVmxSNHRKUFBKWVVXVUhQa1dPVE9nbXhPVDhYbHZ4Y3piTE8vWWVpYkUwSUlZUVFRZ2doazJmR1Y1VDMrRVQ4NVhRenRuWlNmMDVDcG90VERqZnUzMzhLNjNKcytGeDVBYklNaVcyaFFaS1A3QmZoNmV5RU9UY24wVU1oRVV6MWtCekFsQS9KQWNEVDJUbXBJVGtoaEJCQ0NDR0VUR1V6T2lqZjNtbkhiNDZkZzVkNkdCTXlMWDNVWWNlZXJuNzhWM1VKbG1Xa0pubzRKTW00MnpwaHlzb0VNMG10U3dpWlRJb2t3ZDNXbWVoaEpBekRBQ3l2QThOeFlGa09ETXVBWWRuQWYwbHdrWU9RNFNpS0FrV1dnLzhwa0dVSmlpUkJGdjFRNkY3aU1hRnpCUmtQK2g0a2hKRGtOU09EY2duQW4wODE0NjNtcmtRUGhSQVNaMTVaeGc4UG5jWDF4VG00dVN3ZkZIbVMwUm9JRWkyejhoSTlGRUppenQzV0NVV1NFajJNU2NWd0xIaWRIaXpQZytWNUNybkl0TVV3VE9BaTc1QUx2WXFpUUJaRnlLSUlVUkJvd3ZNbzZGeEJKb3ErQndraEpIbk51S0RjSjh2NDZlRjZIT2gxSkhvb2hKQko5RkpqQitvY0h0eTNzQlFHZHZoSjlBZ1o0T25zaENrbkM2eHV4djI0Sk5PWUxBWmFDODBVTE11Q054akFHUXdVZUpFWmpXRVljRG9kT0owT3ZORUkwZXVsc0M0RW5TdEl2TkgzSUNHRVRIMHpLaTNxOTR2NDlvSFRGSklUTWtNZDZIWGcyd2RPbzk5UFBYbko2Q2l5QWtmanVVUVBnNUNZY3RTZmd5SlAvM3UvR1lZQmJ6VENrSm9LM21pazRJdVFFQXpEUUdjeXdaZ1MvUDZZd1pOWDA3bUNKQUo5RHhKQ3lOUTBZNEx5Tm84UDkrODdoVE1PVDZLSFFnaEpvRE1PRCs3Ly8reWRkM2hiMWYzLzMvZHFMMHZlZSsvdE9KTXNRaUFrN0FCbGxqSktLWlJWU2hlRlFnZWwwREk2NlB3eWZrQXBzNEVBU1lBUUlJdnNhY2VPdCtNOUpVdldIdmZlM3grU1pjbVNiTm1XWThzNXIrZmh3YnIzM0h1UHJ1NDVPZmQ5UHVmOU9kcUlRYXQ5dHF0Q0NCTnNPajJNWGIyelhRMENJU1FZT3J0aEc1Ny9BUU0wandlUlFnR2hSRUpFTHdKaEhDaWFnbEFpZ1ZBdUI4MDdaMTROM1pDK2dqRGJuT3R0a0VBZ0VPWWE1MFJQM0tRMzQ1RmpqZWl6MkdhN0tnUUNZUTdRWjdIaEYwY2IwV0d5ekhaVkNHR0NxYThmNWtIMWJGZURRSmdXbGtFMXpQM3pQejhMVDhDSFNDNEhUUkx4RWdoQncrUHhJWlFyd09PZk8xWmpwSzhnekNYT3hUWklJQkFJYzVGNUw1UnJyQTQ4WDNNR3cvWnpLMkVWZ1VBWUg3WE5qdDlYdFVKakpUWXNoT0F3ZEhURGJqRE9kalVJaENsaE54aWg3K2llN1dyTU9BS3hDQ0taSEJUSlJVRWdUQnFhcGlHVXk4RVhDV2U3S2pNTzZTc0ljNUZ6cVEwU0NBVENYR1Zland6TURJTmZuMndpa2VRRUFzRXZmUlliZm5PeUdXYUdUS1FSZ29Eak1OelNCdFpHYkhzSTRRVnJzMk80cFEzZzVyY3ZPVjhrZ2tBaUJZaDlBb0V3WlNpS2dsQXFBMThrbXUycXpCaWtyeURNWmM2Rk5rZ2dFQWh6bVhrcmxOdFpGazlYdGFMVFpKM3RxaEFJaERsTWg4bUNwNnZQd0U2eXpST0NnSFU0TUZUZlJDTExDV0dEM1dqQ1VGMERXTWY4WGozREUvQWhsRWhtdXhvRXdyeEJLSkhNU3dzSTBsY1F3b1g1MmdZSkJBSmhyak52aGZKWG1ycHdTa2VFREFLQk1ER250QWE4MHRRMTI5VWdoQW1zM1E1ZFl3c3NtcUhacmdxQk1DN21RUTEwRGMxZ0hmTjcxUXpGb3lHUXlraDBLSUVRU2lnS0Fwa00xRHhLTGtqNkNrSllNUS9iSUlGQUlJUUQ4N0xYUFRpb3cvWnV6V3hYZzBBZ2hCSGJ1elU0TWFTZjdXb1F3Z1NPNDZBLzB3RkRaL2U4dDdNZ2hDRWNCME43Snd6dG5lRG0rZk5KMFRSRVVobG80ak5NSUlRYzJ0VytxSGtnTEpPK2doQ096S2MyU0NBUUNPSEN2QnNwRE5ucytGdGQrMnhYZzBBZ2hDRXZubTdIa0cxKzJ4TVFRb3U1ZnhDNjVsWnd4T2VlTUVkZ0hReDBUYTB3RDU0YkFRTjhvUkEwV1pwT0lNd1lOSjgvTDd5U1NWOUJDRmZtU3hza0VBaUVjR0hlQ2VYL2J1aUMwVUc4aGdrRXd1UVpzam53NzRiTzJhNEdJY3l3RFJ1Z3FhMkhxYmNmSFBHNko4d1NITXZDMU51UG9kUDFzT2tOczEyZHN3SkYwMFE4SUJET0FueXhDQlFWdnErTnBLOGdoRHZoM2dZSkJBSWhuSmhYdmUxeGpSNkhCbld6WFEwQ2dSREdIQnJVNGJpR1dMQVFKZ2RyZDhEWTNRdk5xZE5FTUNlY1ZVWUVjczJwMHpCMjk0SzFuenVyWWdRaU1TaGlvMEFnekRnVVJZTXZGczUyTmFZTTZTc0k0VTY0dDBFQ2dVQUlKK2JOK2pNN3krR1ZScEtNajBBZ1RKOVhHN3Z3d3VKOENHamlCMGlZSEt5RGdiRzdGK2IrQVloall5QlNLY0dYaUdlN1dvUjVpTU5zZ1ZXcmcyVmdjTjRuNi9RSFJkUGdpVUluR3Voc2RqUnJEYWlJVllFTzRBWDcrWmxlUkV1RVNGVklFUytkV3J0bU9BN2JXbnZnY0UybVNRVThyRTlQbkZKOVc3UUdpUGs4RkVaRlRGaStSV2VBZytVZ0UvQ1JMSmRNNmxvNzJ2dlFheklEQUM3UFNJSktMQVFIb0gzWWlQUUltZDlqTkJZcjVBSUJoR2M1Q1IzRE9qMzVLUW9CZjBkL25NMzdPVm0wVmh1MnRmWWdUU0ZGZWF3S0NxSEFiemtMdytDanBpNFVSa2VnSUZJQklZOFgwbnJ3UldJNHJMYXdtd2dPZFY5eHR1ZzFtV0cwT2Z2MkNDRWZzVlBzYzJZU3M0UEJoMDJkVUlrRWlKR0lzQ1FoMnIyUFlUbTA2UFRJalF6Y25tclVPaFJISzg5R1ZVUEtrVDROZERZYkFDQkhxUWpZRDRhYWNHMkRCQUtCRUc3TUc2SDhnL1krZEp1dHMxME5Bb0V3RCtneVcvRkp4d0N1U1krYjdhb1F3aFRXd2NEVTB3ZFRUeDlvZ1FBaVZRUUVFUW9JRlhJUzFVYVlFaHpMd3E0M3dEYXNoMVU3RE5adW4rMHF6U284Z1NDa3ljMjJ0WGJqOWRwV3hFbkUrUG5pUWgveFpuZm5BUDUwdkE0QVVCYWp3aDlYVlV6cE9pOVZOMk56ODZqRjE3VzVxWk0reDVmdHZYajI2T1RxOHNqZUV4aTJPYkFrUGhxL1hWNDZxZXZ0NmVyRHdWNm41LzJ5aEdqMG1pejQyOGxHdE9vTWVISjVHU3JqSW4yT2VlYndhVFRwRERnL09RNC9YSkNIVG9NSk9xc05Gb2FGMmM0NC8rOXd3R1JuTUd5elEyZXpZZGpxY1A5OVFXbzhiaTNNQkFCWUdSYURadXVFZ3JUR1lzWE5uKzRIQUZURVJ1S1psZVZCZmI5UTNVOEx3NFFzdDdPRVB5cHlIK3hWNDQzVHJRQ0ExOWN2Q3lpVXYxSGJpZythbk0vV28wdUtzRG81dEdNWWlxTEFFd2pnc0liWCsxYW8rb3IzRzlyUmFUQlArendwY2dtdXkwdWJzTnpMMVMzWTJ6MEFBRmlmbm9nZlZlWlBlRXlkWmhpOUpzdTA2empDb3Jnb3lJVjhtQjBNN3ZueU1DTEZRaFJFUnVDZXNod0FRTVBRc1B2WkxJbFd1b1Z5RzhQaTk0ZHJjS2hYZ3p0THNuQnRqbTgvOTJwTk05NXI2TUNsbVltNHB6UVhRaDZOUHgrcnh5bjE1RmFIWDVTZWdCdnowdEEyYk1SLzY4LzRMWk1tbDZIWFpNYmVyc0dnenJrMkxRNFBWdmkvM3g4MmRlTGYxVTBBZ0JpSkNIOWF2UURtQUpQVkFwb0NQNFJqdm5CdGd3UUNnUkJ1ekF1aDNPQmc4RUY3LzJ4WGcwQWd6Q00yZC9UajRxUm95QVdoamNnaW5IdXdkanZNQTJxWUI5Uk9uMVNaRkh5UkVKUkFBSjVRQ0o1SUNGcm8vSnRBWUd3MnNEWTdHS3NOak0wR3ptNkh3MnFEdzJnaVVXUWU4QVQreGNLcFlHZFlmTkxpWEpWb1oxbGtLZVZlKzAxMkIvNVYzZWorbktLUTRNTW0zM3dXVjJRbGpTdUtmTnpTNlNXU0E4RG1wazVVeEtpdzJDTVNjeUtXSkVaRFFOT3dzeXhxMURyb2JYWXY4WlJoT1pnWXB3V1BsTThIYjVvaW9ZUS9lbTQ3eTBFbEVtREFaQUhEY1hqbWNBMWVXYmZVNi9xbk5jT29HdFFDY0ViQ0FzQ2JwOXV3czdNdjZHdFdEV2lCUWtCdnQrUFgrMDZoeTJqR3M2c3JrQ3FYVHV1NytDTlU5L1ArcjQ2aTAyQ2FkbjBFTkkxUHJscnQvcnl6dy9tT2s2dVNCMXpKMERDa3grWm01ek5NQWZpNm94OWZkNHkrRzZsRVF2eHdRZDYwNnhhT0lsMm8rb3JEZlJyM2N6MGR5bUpVUVFubFUyRkxheGQydEFmZnppYmlYMnNYUXk3azQxai9FUHBNRnZTWkxFanphSU4xSGxhRmhSNlRpL1ZhUFk3MERZSGxPTHhVM1l6MllTTWVxTWh6OTQvOUpncythZWtHQUd4cjdVR0x6b2dubGhaandHeWRkQnNhc2ppZlI1M1ZqdDJkQTM3TGxNWFlvUklMWUFreThicU44ZjIzbHVVNHZGclRndjgxZHJpM0RacXQrTTduQndLZTU0NmlMTnlRSDlyZk9oemJJSUZBSUlRYjgwSW8zOW81QURzYm9oQU9Bb0ZBZ0hNQ2JtdlhBRzdJU0pqdHFoRG1FU05Sd1haaWcwOGdUQm1LcGtIelF6ZUUzZDdlQzQzRnVZeitsc0lNT0RnV3dPZ2s2U3MxTGU3OWdGUFk4Y2VHakVUd0Eramsvemw5QnYrdEc0MTJ6Rk1wMEtEVmcrRTQvTzVRRFg2eXFCQ3JrbUw5SGxzMW9NVVQrNnU5dHRsZGt5WU14K0hibiswSGpWSHg5bWVMQy9IYkE2Y0FBTSt0V29DU0dGOXJnMWFkQVY4SEtWeTM2WTN1dno5cTdrS2NWSWgwcFF4VkExb1VSQ3J4Zm1NN0pIdytic3BQQndDOFZkOEdBRkNLQkxndTF5a1NsVVFyM1VLNVZNQ0huTStIWE1nSG42SWc0RkZJa2NzZ0YvTFJPS1RIMG9Sb0pMcWl4MStyYVVXTnhobGgrc2plRS9qVDZrckVUZE9DWWlidTUwelJZVERoK01BUUFLQkZaOFRHai9kNDdiK3pKQnZMRXFMeDFLRWFzSzV3ZGc3QS9oN3Z5Tm00RUZtQTBYdytLSW9DRjZyUStSa20xSDNGQ09JcDJOb0VLOUpPQnlHUEhyZHVublhnMHpUNEUweWlqZVNPUE5LbmNXOWI0TEdDcEZvOU9uSGdhVmxVR3EzRXI1WVc0OG1EcDJCak9lenFITUJWMlNudVNjZzRxUmhQcnl6SDQvdXFvTGM1VUtjWnhpNFBrVnZDNStFSFpia0I2K1djdkd3YXQrN2pVUmJqYTdIRnNDeXFBMFN6OXhqTmVPRm9uWHUvak05SHBCKy9jRFBqZ05vOCttOEZueGQ2Qzhkd2E0TUVBb0VRam9TOVVHNXdNTmdTWVBhWVFDQVFwc1BXemtGY25SWVBJZkVxSnhBSWhEbkRpRkFRQ3V3TWkvY2EyZ0VBcVhJcFZpWEg0Yzd0QjFBWUZZSHI4OUxSYlRCamE2c3o4cEdtS0s5b1lnNXdlNDBIUW0rMzQ4VVREVjZSanRmbXBPS3UwbXo4NVhnRFBqM1REU3ZENHFtRE5iaTVJQjNmTHNqd2lWaG13STRyc28yTmZneEdQMm5UbS9CZVE4ZkVCY2N3TmlyOFVKOGFoL3JVVUltRXVDay9IWFdhWVJ6dVZRTUF2bE9RaVhhOUVTMDZJNVltUkVGQUYyQm5aeDl5VlFwOHR5UUxmenZSZ0cxbmVyQWtJUW8vcXN6SHdSNDFOalYyb0g1b0dJOHVMZ1lBM0ZhVWhSUDlRK2d5bXFFMjIvRFlOMVY0N3Z3RitNdXhlaHpySC9MKzNoajk0bFdEV2g5UkdRQit2S2dBY2dFdjVQY1RBUElqRllnYUo5bGUvZEF3cks1enEwUkNwQ244UjhkNy92NnYxN1M2LzJZNERzeVllbXNzVnZ6aW14UG9jOWx0ckUyTlI2VExqN3RGcDhmeEFhZVFtYWtNVFNRK1JWR2crWHd3WVdMOUZNcSt3cFBOVjY2YTlERWJQdHdaOG5xTTVjR0svSUNXSWJWcUhSN2VmZHo5K1UvbkwwQ3VTaEhVZVk5N3RMVW1yUUg5Sm1kRWM0MkhzRnlyMXFGajJEc2F2Q3cyRWtmNk5DaVBWZUZ3cndhSGV6WElVRXF4TkNFR0JaRVIrUDN5TWp5eXR3cGxzU3BzekVseEMvSUNtc0txWlA4VGg0RFR0MytzVUY0Y284U0hWNnlDMm1MRjk3NDRCQUM0S2pzWnR4ZGxnYVlvUEgvc3RMdnNiODRyOWJJM2NwN1RqaHUzZmVPMXpjWXcyTlRVaVhmcjI5MTl4c0s0S0R4Y1dRQ1Z5SHVsUW90T2o5OGZyZ1hnWE5YeHJidzBYSkdaTk9XOENZRUl0elpJSUJBSTRVallDK1hidTlRd09zaFNaQUtCRUhvTURnYWZkdy9paXBUQWczVUNnVUFnVEFJL1M5b25DeDFDejlmTnpaMXVrZkdPa2l4ODB0S0pZWnNEQjNzMWtBc0YyTk01YWwveHMwV0ZXSk15NnZ2OGo1Tk4rTGpGYWFXeU1DN0tSM2c1T1RDRTU0N1ZZY0EwdWt6K3B2eDAzRmJrOU41K29DSVhITWZoc3pabmhQcGJkVzA0Mkt2R1F4VjVYZ253VXVVeTNGK2VoMzA5QStnM1dYRkZWaEo0cmxCUE84dmlsWm9XT0ZnV3FYSXByc3BPZ1RoUVdQdFo0T1ZUelFDY05pRWJNaEx3d05kSDBUcHN4T2R0Y3B5WEdJdmpBME9vR3hyR3Vvd0VKTW1sWURrT2gvczBhQnMyNHA5VlR1RXJTUzVGaGxJR2h1TVFJZVRqTjh0TDhhT2R4NkMzTzlCaE1PRzloblpZbWZFbkQxaU84N3VmWWJrWnU1OC9YVlFZY0YrejFvRDd2ejdpL254dmVjNkVIdUxIK29mY0h0VUZVUkVvODRoay83aTVHeGFHd2JzTjdlNUljc0FwMWwrVm5ZSlduUkdQN08wRkFNUkt4UGhSWlVGUTN5RVlhQjR2YkVTNlVQWVZZL24wVEhmUVpTL0pTSnF4ZW96RnhqQ3crcG5BKzd4dGRDVk1XWXdLQ1RJeDlPUDhqbktCd0wydXd1UVlMYmVweWY4RW02Y2x5VmdPOXFweDBEV0Jka0ZLUEpZbXhBQUFjaU1qOFBUS2NpVEpKUENVa0lkdERsejlpZTlFMTNqd0tBb1NQZzhpZXJRZjVsTzBUNzg4Z3Rwc2c5cGwyNUlhWU5LcVJXZkVCMDBkWG4zSjBYNE52djNadm5IcndzSHBhZisrYXhJV2NJcjI0MFhKVDRad2FvTUVBb0VRam9TOVVQNlZ4MUl3QW9GQUNEV2ZkNnVKVUU0Z0VBZ2h3bUgyVFlZblZNaGgweHVDUGdkRmh5WjNSTGZCN0xZSktZaUtRSTVTanVkY1NSM1RJMlRJVVNyd3BZZmY3MHVubXBBZnFVQ2lUSUxOVFoxdWtWd2g1T05oRHlHeTMyVEJxelV0Mk9raHNndDVOQjZ1TFBBUzJtbUt3a09WK1VpU2kvR3FLM0s0V1d2QUQzY2R4d1dwY2JneFB4MnBjaWxpSkNKRVM0UTRPYUFGdzNIWTJ0cURlOHR5VUJFWGlYOVdOYnFqMnU4b3ljTHl4Qmludi9jRXJFcUt4ZElyZ291SzNYYW1HeTlWT3dYd0J5cnlzRFkxSGdEUVo3UWdYdWEwOUtBb1lIdGJyenNSMzJWWnlYaTNvUjJ0dzBiUUZBV2xTT2hPK21kMk1MakxGZkVKT01YcnU3ODg3UDdjcWpQZ3RzOFA0SlYxUzVFc2x5QkZMc1dqUzRyeHkzMVZXSjRZZzlzTE0vRnJseFVLQUZ5VUZnOGhqNGFWWWQyL1Y3UkVpS1V1My9jV3JSRjFROFB1OGpOeFB5ZmlwVlBON25qM0ZMa1VLd1BZN0hneWtqQ1FSMVA0NmNKQ3IyU21uNS9wZzRWaGNIbG1NbloxOWFFc1JvVTlYUVA0WjFVVFRnM3FjS1JmQTdPRGdWSW94Tk1yeTZBU2hTNEhScWphMzlsZ0p1djZsK01OUVplZHJsQytwM3NBVllOREFmYy92M29Cb3NRaUFNRGI5ZTE0MjlXdkJhSnFVSXZydG53emJwbDNMbDNoRXpVZFNwcTBldXp2VWVQbWduU2ZWVFE4aWtLV1VoYndXQWZuN0NlbXc4Y3RuWGpYSldRL3Y3b0N5WExmNnhWRVJlQ3A1ZVY0Y09kUlo3MW9DZ0xLZS9MRnpySHVxSEYvZGpZellia1RUbTJRUUNBUXdwR3dGc3BiOVdaMG0wZ3lpMUFUcjVCaDdNb3dqZ1A2UER3cUNRU2xXSVNFTVFuUEFLQ3BYd05tSHZubWRadXNhTldia2FtUVRGeVlRQ0FRQ09QaVR4Q1hKc1JOVGlqbmhTWktkRi9QSU13T3A0aFJweG5HclI1SjJlNHJ5MFZKakJLN3V2cVJKcGRpZTNzdjFHWWJIdHA1REtVeEtuZWtyMVRBeDYrV2xpSmE0aFFpZDNiMjQ0V2pwMkVia3p2SHhyQjQ1bkF0bmpsY08yRzlXSTdEbCsxOStLcTlENDhzTHNMNUtYRW9qRkppZVZJTTluUU5vRjF2eENQZm5FUlJ0QksxTG1GNmNVSTBsaWZHQlAzZGVUUUZqdUZRcngwT1dJWlA4MUFhclhSYmVRQ0FsV0VoNGZPZ3Rkcng0SzZqeUZjcGNFTitPaGJGUjZGWk41cDg0Yy9INnQxL1g1cVJDSVZRNEJhbVJ5S2dCUk5FKzNxNm5pMklpOFRUSzh0UkhLMzBFZFcrVjVJRGxVZ0FqY1hxRnNwVDVUSzNCY1c3OWUxZVFqbUFrTi9QOGRqZDFZOFRBNk1pNS9WNWFVRlpNRnlmbDRwbmo5UUJIUEJqRDh1TS83dG9DVUE1NzJHMlNvWTdpcGRCd3VmaC85VzA0TjJHZHV4eFBadEpjZ21lUEsvTVMyQVBCYUZxZjJlRG1henJWSHpLcDRySjdvREo3Z2k0UHdRTGRjYmw5ZlhuZVgwMk94eTQ4NHREN3Y3ejN4Y3VEanAzQUkraTBHRXc0YkY5VmRCWjdhZ2FHTUtqUzR1OStobVpnSWNYTDFnVThCd2FpeFUzZjdwL0N0OWtGTTliSmhoSGVQYjhYdGZtcE9DN3hkbGUreC80K2dnYXRjNS92NTVlV1k1U2o2U21Ob2JCbFg0c29LWkxPTFZCQW9GQUNFZkNXaWovcWpmOG84a2ZYcnNFSzNOU3ZiWTkrdEZPMVBXcFo2VSt0eThydzUzTHkzMjIvL2Z3S2Z4cnozRS9SMHlPR3hZV1ltMStCdnIxSnZUcmpYai8yR24wRHM4ZEFmNkJOWXZRcGRXalhUT005cUZoOUFjNU9VQlRGQjVhdXdTbnV2dHh0TDBYYXFOdnhOeDhRaWtXNFo4M2JVQ3F4OUp3QVBpa3VoRi8vQ0p3OXZkdzVhdGVEZTVVSk05Mk5RZ0VBbUZlWU5YcUlGS05pZ2tDaFJ5UkJibXdhb1pnTjFzbVBKNE9zSlIrc2l4UGpIRmJoWGl5T2lVV1piRXFBTURUSzhvaDRmTVFMUkhoN2ZvMjZHeDJ0MGpPb3luOGRsbXBWM0xIaWxnVkZDSUIxR1liYUlwQ1NZeHlVaEhKQlZFUmFCalNnK1U0RkVZcnNTTEpLZGFxUkFJOHRxUVl1enNIOFBlVERkRFo3RzVSVjhibjQ4ZFRzTmJvTkpqeGk3MVZBZmVyUkVLOGMrbHlLQVNqcndzRzEzTC9UMXE2WUdPY3llL2lPdnV3S0Q0S3l4Smk4RkZ6bDljNWxFSUJiaXZLaE1MMS94RzdtaGlKQ0c5dThCYmZKcUlzUmpXcDh1TXhFL2ZUSHgwR0UvNDhKdkw0amRPdFdKRVVBNXFpb0xYYWtDanpMMlJmbUpxQWw2dGJNR1MxUVdzZFRSREljaHhHd3RNcFVLalhER05iV3pmMmRvMG04RnlWSElzSEYrUkJJUWg5UkRETjUwR284QTJVbUl1RXFxL3d4MVI4eXM4MnZ6MnZGRFJGNFpmN25PMzhrb3drWEpLUkNNQnBNelF5QWJNMk5SNGJzMU93dWJrVFgzWDRKdmtkYTEreXRiWGJMWklYUnlta0RYa21BQUFnQUVsRVFWU1JLSnRZSk9kUk5IaXUyYThlZ3hrR2wvQmZyZGJod1oxSDhidnp5dHhsaDIwT3Z6a0dSdkRNUnpDQzFtckQ3dy9Wd3VaaE83T3JxeCtOV3IzN08zdGk5YkJ1bFFpQ2UwNDJOM2Zoc3pQZXlaeUhiYU1UR0U4ZXFCNTd5SXhBa2R4SkJBS0JNS09FclZEdTREanM2USs4QkMxY3lFK0lScXpjMnhkdHdHQUtVSHBtdWF3azI2OUlEZ0RKcWdqUUZPWGxnemdWbG1XbW9DZ2hCa1VKenMvL09UaitnQ0plSVFNL1JMUG1ITWVoZTV4bGVtbVJFYmkrMHR0ZjB1cGc4T05OTzNDeXF6L0FVVTRxVXhOd2RYa2VyaTdQQXdDY1VldndkVU1iWHQxL01xaTZTUVRCTjhXUjMrQU9qd0hsZFBsLys2dGdkUVMzTkZERTUrR1BWNi8xRWNucis5VDQwMWVIQWh3VjN1enQxK0s3dWNrZ3cxSUNnVUNZUHZxMlRnZ1ZjbEFlRVpsOHFRUjhhWENScjhZem5jRm5XQnlISkxrRTk1WG5RVWpUK0U5ZEt3Yk5Wb2g1UE54Vm5BTUh5NkpSYTBEMTRCRDI5Nmh4V3VNYmVjMndISDY1cndvTDRpSlJHQldCL0VnRnltTWo4Y2ppWXJ4MnFnWDNWZVNDQW9WTlRlMStydTZmYTNQU1FGUEEyL1Z0dUxNNEMzeVBxR3M3dzhMZ3NFUEM1ME5uRy9Xbk5Ub2MrTVBoV2p4UWtZZWtFRWNQQTNCYk9nREFrTVVPcmRXT2o1dWR0ak44bXNaM0NqTUFBR1d4S3J4MXlYbm8xSnZ4czcwbkFBQjNsbVJESVJUZytxMTdZYkF6N2pITW9ObUtTemZ2R3ZlNnR4ZGw0dnE4TlBkbk84TkNFTUpJeXBtK255YTdBMDhlcVBHSkJCNDBXekZzcytNUFIwNmp4MkRCNzVhWGVIblNlekx5ODk5Zm5vZlhhMXVnZDUxcjVEN1dxblY0d2NON09sWXFnbzFoMFcwMG8ycEE1NTVvQ1NVVVJVT1pteFh5ODg0RW9lb3IvS0UyMjFDdG5uZ1NiRUZjSkpUQzZVMVlyRTJOeC9kTGN3THVqeEQ2ZjQvSWpKRERzOG1JZWJRN2N0dnVJU2hIaW9USWkxUjRSWFVId3NJdytMQjUxSSs4UnFNTEttcDZKSWt4QUN4SmlNWmpTNHJ4MUtFYU1Dd0hxNE9CZk15a3ptUXRTK3dNaDZwQjc5OWowR3pGb05tS2hYRlJQdVdOSGg3ZkNuNXc3MkUyaHZWSjl1dUpwMmcrazFBZ0VlVUVBb0V3azRTdFVGNm5OV0xZSG5yUHIrbVFHcWtBTlVrcExVWGxQVEIyc0N6a0lpRmtVeGhRdFE4RlhqNDdFUnZMOC9Ed2hVc0Q3bCtUbTRiSEwxMkpwejc5eHUzZE9GbDRGSVZpajJXczdVUEQwSnJIdDg3NTJ3M3JrUkFSMktOdU1wanREbHo4NHRzQjk1ZjZ5YTV1WjFqVTlnNzZLZTNOdXNKTXI4OFowVXBFQlJGZEFUaWpzN2ZjZTMxUVpRRkFZN0xnMXRjK3hyY1hsd1I5ekVTOGZiZzJLS0ZjSVJiaUR4dlhvc2pQY3VTc21FaHN2ZmVHU1YyWFlUbGM4dmQzSm5YTWJLQ3pPOUF3YkVKK2hQOWtQd1FDZ1VBSUhvNWhvRy9yUkVSVytteFhCVmRrSldGblp6OEdYZU9SR3d2U0VTc1Y0Y1VURGRqYTZwdXNiMEdzQ21rUk1teHY2NFhad2NEQ01OamZNNGo5UFlQSVZTbnc0Z1VMVVJxdHhQUG5MM0FmODVPRmdaTThCdUtSeFVYdXYzZDI5T0ZBcnhySCs0ZThCTjFjbFFLOVJqUDBkZ2VPRHd6aG5pOFA0YWFDRE9RSEVGM0g0N2FpVEd6TVRnRUEvUEtiS3RSb2RPNTlJN1l5QURCZ3R1RDEybGEzWUh0WlppSVNYQk1jUElxQ1ZNREhYNDQ3YlZjcVlpTnhjYm96TW9KaDRSTnNNVkh3eGRqZEQrNDZoc1h4a2JnaGIzclB6ZG00bndhYkEwOGNxRVo3Z0pXSnp4NnRRNTFyOHVWbmUwL2k4YVVscUl5TERIaStsY214ZUx2aERPQ3E3c2l0V1JBWENUUERvSHBRaTQzWktYQ3dITjQ0M1FxZDFZNWRYWDBRZWFpa1JWRVJrRTRpTUlNd1BrMjY0YUNzbFA1MGZpV1VVZE1UeWdVMEhSSy84QStiTy9HaGE1SnJxcnhUMXdhMTJUWnh3UWxZbmhpRGh5dno4ZXlST3Z5b3NnRFJFaUcrVzV5RmIrV2xUT284c1JMbit4Wk5VUkR6ZU9EQXdlb1NzMGM4eGZrODMvZHpyZFhabVBnMGpRaVJJS0RJclJJSjhLRXJuME9mMFlMZDNmM1kxdHJqdGNwaldXSTBmcmF3RUpTSHBaTEdZc05ydFMzWTB6V0ErOHB6c1NIZE42cWRRQ0FRQ0hPVHNCMHQxVXd6Z2NkTThNb3RsMDhxTXRnZmZKckdtN2RmT2FWalY3M3duMGtmdzZNbzNIditRcDlJYW45Y2xKK0JhS2tFdi94a0o0WXRreDhnRlNmRmV0MmZrNTIrUy90bWs5S2tlSjl0ZTVyYVlaL0ErRS9BbzdFNko4MW4rK2UxclNHcjIxd2dJVUtHNTYrOUNHa0JYaGdGUEhyU2tWN2g1R1hlTUd3a1FqbUJRQ0NFQ0t0V0IxMWpDK1RwS2VBSko1ZG9rT0x6d0kzajF6c1pOQllyL2xuVkNNQVpZWDVwUmhKYWRBWmtlZVRnU0pGTHNEd3BCdXZUazl4K3o3Y1ZabUozOXdCMmRmU2pXcTJEZzJWUjZtSEJZckk3OE9jVDlaZ3FEMVhrdTBYTktyWFdLekdvUXNqSEhVVlp1Q1F6Q1JxekRjOGZPNDFqL1VPd3NSeTJ0L1dNbXdRdkVBS2FkdHNyOE1ZczYxZUpoSkR3ZVRBN0dOUnJobkhVN3JRK2xBcjR1R21NYVAzM2s0M29NcG9ob0dsY2s1T0NvLzBhREpwczJIVEZTcGdkREw2MVpTOFlqc04zaTdPOG9zVW5vbTVvR0swNkExcDFCaHpwRy9LS2ZIMzVWSk03bWVjSUhRWWovdXE2L3kxYWI3RjZwdStuMW1ySFkvdE9vbGs3K3E2eU9DRWFoM3RIYlJYdkw4L0ZVd2RyMEdVMHcreGc4UGorS3Z5MHNnQnJVbjNIb3Y0WUdUOVJGUEJBZVI1RVBCcGZkUFRpcng0Mkw3czdCN0M3YzhEOStlOFhMRUsyYXZxV0tkUU0ycG1FbWxEMkZlTWhvR2t2NzN3SHgwMDVzR2dtR1p1TWNySlIyeDBHRS83WDVDMjBVd0R1S3MxQmxOaTdIeDl3SlRVZUdlbjdtM0JhbTVxQUJLa0V4UzVmN3didE1EcjFaZ2g1Tkc0ckdnMUMrcXl0QjhmNm5mMk9aOTk0V2pQc25uQ0xsZ2l4K2NwVkdEQlo4WjNQbmY3bEc3TlMzRkhzdno5YzQzWHRmcFBUNWl0T0tncVlNNkRYWk1iSkFTMGFodlNvSHRSNVRYekZTc1RJakpEaFVKOGFCM3JVZUwreEE3Y1ZaY0prZDJCemN4ZmViMngzMjlPOFVkdUtsY214aU9TRkpxa3VoN24zYkJFSUJNSjhJbXlGOGxQYXVlTnJIYTRrS2VWNGRNTUtsQ2ZIK2V3Yk5KalJOS0RCc2t4dlgrWUZxZkY0L2RZcjhlU25lM0dzbzNkUzExdWU1WDJ1SlJsSitQZE5sd1FzLzlEL3ZwalUrYWZMQWo4dkoxL1duNW53dVBOejBpQWZFK1hSTTJ4QWRmZjRkaTNoeExMTVpEeTJZVGxVa3VDaTVPY2pOVm9qcmtqeFhYVkFJQkFJaEtsaDB4c3dkTG9SMHNSNENCVXk4Q1hCMlZ4UXZOQ0lYd3pINGZlSGFxRnpSUmIybTZ5NGZ1dGVBTURLcEZqY1Y1Nkxxa0V0VWx3V2VUdmFmY2M5QlZFUlNJdVFnbUU1ckV0TGNHKzNzWnlYU0RsWjdpM0x3OGpVN1BWNWFmajhUQytTNVJJVVJTbHhZWG9DMGhVeVVBQ0VQQXAzbGVUZzQ1WXU3R2p2eGM4WEZZMXJEUkNJWnEzQkxSNlBSRnA2a2lLWG9GRnJjRWVTQThEM1M3T2g4aERIVHZRUDRZczI1ejJ5c3l5ZTJPKzAxNVB3ZVZpZmtZQlRnMXEzd1B1ZjAyZndWbDFid1ByY2tKK0dtL0pIUmZnZDdhUEJGWXZpb3REc0VURGp1VzhFdGRtR2JhMDlQdHVCbWIyZmJjTkdQSG13QnAwZU5vb0ZVUkg0MmNJQ1hMZjFHL2UyV0trSXo1Mi9BSS9zUFltMllTTVlsc016UjA1RFo3UGpxdXlKSTJwSDdpT1BvaUVYOHZGT1F6dGVxMmtCNEMzYTJsbldYVGFZQktMQlFKM0ZKSmJUSlZSOXhVUThWSm1IQzFOSDIvLy9HanY4NWorWWJXN0tUOGN0QlU2cnBNa21tclF5TEg1L3NNWTlBU0NrS2RoWXAxdjRnWjVCUEwyeTNQM2NHZTBPL0hqM2NiZEl2aVlsRHF2OWpLR2ZQbHdEcTRQQjZ1UTRyRTZPdzk2dVFSenQxMERNNDZFczFpbWU4eWdhRFVQRDd2NzA3cEpjN08vdHhVZE5YV2pRNmhFbEZ1TDUxUXNDZXYzNy95NE11bDM1cERMSFdibmNaN1RnVHg2SmlmazBqWVZ4a1ZpWGxvQzBDQ2xlOXdpS2VxZStEWHE3QTdzNis2RDNpRTVQajVEaDV2ejBhZHZ2ZU1LeDRSTm9SQ0FRQ09GSVdBcmxkcFpGZzQ0STVWT0ZSMU80dHFJQTMxdFI0VGNDZnNCZ3dvUHZiVWZQc0FHL3ZmeDhyQjZUYkRSR0xzRmZybHVIejJ0YjhJL2RSNkV4VFp4NEN3QldaSG1mSjE0aFE3d2k4T0NFUjFNdzJ1d3crSGxobXdwbWUrRHpKRWJJa2FUMGpySXhXTzJvN1JuMHVVY014OEhtWVZOeVpWbWV6L20rT0QwL29za0ZQQnIzcktyRWRaV0ZQcVpDblZvOS9yN3JLT3dUUktQd2FBcjNuNy9JeDlNY0FMNXVDUHlTUE5lbzFSckFjbHpJWGpRSkJBS0I0TFJoTVhaMlkyUlVGMHlTUUI3TkEwVlAzNk9WUjFGZW9yQm5CS2hjd01lcTVEajgvV1JqVU9lNk5ETVJtY3FaU1hDWUlKWGcxWXVYd3NJd3VIdkhZWHpXMW9NSEt2SndXV1lTOW5ZUDRDK3VLT0puVnk5QVFWVEVwSktIanZCMVp4KytIbWVsWDdaU2dVYVBDT2xGOFZIWWtKNElzNE54UjZKbnF1Uis4OW1JWGNMcVRvOThMM2FXeFhpak84OFZaemFHeFM2UEJJUHJNaExRZkxMSjUveWVsZ3MwUlVIb2VrYkdSdmZPMVAzY2RxWWIvNnBxOGhMV0N5SWo4THZ6eWlEMFkvMFFLUkxpRHlzcjhJdHZUcUxWSmZ6L3M2b0pXcXZkSzVvV0FCN2FlUXhEbHRFN05xS1RHV3hPSC9SdmVwd2lZbWFFRE0rdFhnQ1pnSTlCc3hYM2ZYVVVPcHNOK1pFS1pFeGhwWUUvR0pNWnVzYVdrSnhycGdsVlh6RmYwRmlzN3BVT2RtNXlFMm92bnFoSDY3Q3pweGJTRkY0NHZ4TFBINnRIcTg2QXFrRXRuajFTaDU4dUxJRGFZc1Z2RHA3Q0dWZlplS2tZOTFYaytqMW52VWFQUHBNRmgvdUdzRHhwVkVpM01JdzcwWENFa0krVkh2YVk5M3gxeUV1SUJvQTZ6ZkNraFBJYTliQzdqem5XUDRSYlB6dUFIeS9NZDQveFJ3VC84dGhJckVxT2haalB3OEs0S0N5TWowU3Ixb2hQV3Jxd3IyY1FVZ0VQZHhSbDRiVmFaK1Q4bGhidlpNWnJVdUx3ODhWRm9jOXhOQWRYS3hBSUJNSjhJaXlGOGs2akZmWTVhTm53WmYwWkNDY1JaYkV3TFFIUlkvNVIzOS9hQmYwVWJFMkNnUUt3Smk4ZDMxKzVBQ2txaGQ4eS9Yb2pIbmh2dXp2cDVSTmJkdUczbDYvMmF5Mnl2aWdMYS9MUzhWRlZBOTQ1VWp0dUV0S2MyRWhrUkNzRDdnL0U3Vzk4TXVsamdrSE01K01IcXl2ZG44ZUs1QUFnRndtdzdUNWZ6KzJtZ1NIYzhaOHRBSnkrOVA0aTBhOHN5OFhGaGVNbk9ucG0rejRjYmUrRjFjSGdvNnJScGJLWjBTcVVqWW55MzFIWENxUExSelBReE1IbWt3MzQ5OTVqNDE0VEFPNWVXWW1ONWI3aS9sZ1dwTVRqNFF1WCt2M2RhbnNHOGZQTlgwM29NUy9rMFhqeWl2UDlpdVJ2SEt6R1M5K2NtTEFlY3dXRGcwR2J3WUpNUmVnVHBSRUlCQUxCaVUwL3NiV2VVQ0lGM3lQQjVIUTRQeVVPN3plMkkxMGhRMXFFRkNseUtaSmtFdVJGK2g4blRZWEZDZEg0OWRLSjg0cjgrdUFwTDNzT1QrS2xZdFI1NUtLUitMRy9rRTR5MHBlaW5OSEhnUkI2N0JQeFIvK1dDL2g0YUVFK0FPRHhmVlZJbGt0d2ZWNDZrdVVTYk14T2hvMWhFU2NWSTBFcVFieE1qSGlwR0ZxckRYdTd2Q1BzOHlNVmVHeEpNZmd1cTVkbmo1ekc4UUV0YUlyQ2dsaVZ1OXkrbmtGM0pIdFJ0QktwY204YnROZldMNE5LSklER1lzWE5uem90RjhwaVZIaG1wVE5CL2J2MTdmaC90ZDdDYnFqdjU2YkdEcncwSm9LNElqWVNqeTh0aGt6QWh5MUFVSUZLSk1EVEs4cnhzejNIMGE1M2pxUGZybThEajZKd2l5dEpLdUMwZ1BCa1JQaXZVZys1UlhKbk9Rc2FodlRJVWNueG13UFYwTm1jN3hUM2xPV0dUS3hqYkhiWXpJSEgvSE9KVVBZVjQzR3lYd3V6ZlZTOHJQT1QvSGN1c0syMUorQktpL0Y0cmFiRmErWEdIY1haeUZFcDhOamlZank4K3lpR2JRN3M3T3lEeG1wRm04N2tmdTdpSkdJOHM3SWNDb0Z2TkxYZVprZWZLOWdxVFNIMWFZTWpFMkJpSG4vTWNjNitJRmttd2RVNXFiZzRQUUhDQU5hUERvN0Y5clplYUsxVzNGMlM2NDZtZjZ0dU5NR3kyY0c0SnZ6NDJMYnhmTmdZeHV0OS9xRUYrVGcxcU1PUmZnMytyN29KR3RkNytwcVVlTnhXbElGTmpSM3dWQ1h5VkFxSStUeFVEV3F4cjJjUXZVYnpwRVQ4WUNBUjVRUUNnVEN6aEtkUVBvRTROMXY4WWZ2K1NaWGZkTmUxWHA5WmpzT3Z0KzZCeVJhYUNPb1JKQUkrMWhWbTRzYUZ4VWdkNThYdlpGYy9IdjlrRjRZOElzUVpsc012UDk2Rk81ZFg0TlpscFQ2RGJCR2ZoK3NyQzNIdGdnSWNhT25DcDdYTk9OamFEWXZEZTZaLy9RU2k4ZGxHeE9maG1vcjhhWi9uNm5MLzUxQkp4TUFFWXlLKzZ3WFU0bkRndVIwSDNkdXZxY2ozRWNwZjNuY1NYVnE5KzdQU3o2RGZ6akJCUmQ5UEZBRWVMWlBnL3ZNWDRxS0NUTC83QncxbXZIL3NORXFUZkMxN3huSmRaYUhmaVlTZGplMm82MVZqVlhhcW42T0EydDVCcUkxbXYvdG1rejZMalFqbEJBS0JNTXN3akFOOGhFYjh1aUV2RlRmbnAzdjVjcHZzRG5RWXpQRFVJaTdOU01SZHBUbGV4dzdiN0xqdDh3TVRYb1BpZkgyL0E1VWJqOGFoMFhGQXhEakwrQ21hY290TTQxMDJWNlhBSjFldG5yQmVYM2YwNGFQbTBVakpMS1VjTVJMbi9lOHpXM0JLclVQZGtCNy92bkF4dmovbUhwa2REQXcyQno1bzZuQkhlMi9NVHNIbTVrN1VEK254NStQMWVMaXlBQytmYXNGeFYrVDJUZm5wS0k0ZUZjcTNlU1JWWFovbVRJajMwMFdGN2h3eUVjTHhYMmV1emtuQnBWbk80eVFlQWxnbzcrZkZHUW5ZMXRxTkx0Zlk1WktNSk54Zm5odlU3NjRTQ2ZETXluSTh2T3NFZWsxbXBNcWx1Q1FqeWF2TVhTWFpFTG5xSVBBNDUvcTBSRVNKUmRCYjdlZ3ptWEY4UUl2SDkxY2pRU3BDcDhGWmw4c3lrMUFZTmZtRXBJRmdtSm0zTWdrVm9ld3J4bU43ZXkrMis3Rm1tbXRJK0R4SUJhTnRJSmlrbkpzYU8vQk93Nml3dkRJcEZsZm5PTzJCVWhRU1BMV2lISS9zT1FtancrRzEraUpSSnNZZlZsWWdUdXJmdHRGemhVckJtSUFhR1orUFRWZXNkSC8rcTBlK2h3V3hLbXpNVHNXU3hHanM3dXpIZ2Q1Qm5KY1E0emRQMGtpL3RTWWxEdGZuQ1JFTklhb0d0ZGpwV2owemtudkJrOThmcmtXY1JJTHJjbFBBb3luYzl2bEIyRDBpdUpjbVJPSGJCWmx3c0N4K2MyQTBjdDVkdjdoSXJFdEx4TjFmSG9LTllmRzdRelY0WVhXbFYyTGQ2UkpPYlpCQUlCRENrYkFVeXJ1RHRQcVlEU1FDUHVTaWlSTjF4Q3FraUZONFI4VDA2QXlRQ1FXUVRkTERUR2V4ZWxtQkFNNGxZK1VwOFZoWG1Ja0w4ek1tVERMNndZbDYvSFhuWVRCK1pxZzVBQy92TzRIcTduNDhmdWxLdnlJdGo2S3dJanNGSzdKVFlITXdPTjdaaHhPZGZkalYySTUrdlJHWGxuaS9PRDJ6ZlI5VzU2UjcrWmFmN2xYanJjT24zSi9OcnVpaDh1UzRhZHRkbUd4MjFMdVN3SVFLaFVpSXkwdjlMeVVNaHBsTTh2T1BHOWRENGhHOWNVYXR4VysyN1EzcVdJb0MwcUlDUi8vSHlDWDQxV1dycGxXL05ibHBXSk1iT0luWG94L3R4Sjdtam1sZFl5Ym9OczNOU1RvQ2dVQTRsMkR0RG5BY0IycWFZNE4ra3dXTldnTjZUV2IwR016b05KalJhVEJoMEJXUThjZVZGZTZ5dEVleXl4R3NVL0FDbnc3N2V3YWRkYUdvY1lYUDBtZ2xObDhaM0wvVExNZEJhN1ZCYmJaQ2JiRkRiYkZDWTNGK3RyRXNMa3BMd0hQSDZyeU9xUjdVb3ROZ1FyeEU3QmJhTWlKa3FGWHIwS2pWbzhOZ1JwZmVpRTZqR1FNbUsxTGxVcmVBWEJBWmdYdktjaUFYOHZIbTZUTk8yNFBQRDdqdFdpNUtpL2VLcEc3VEcxRTE2QlRmSkh5ZTIrZFlKUXArckN6azBYNGpUa041UHhVQ0FSNWZXb0tmN3oyQjd4Wm5ZMzFHd3JqbHh4SWxGdUYzSzByeDErTU4rTVdTSW5leTBoOVc1TVBDTUY1Q29NSERka0xJby9IZDRpeFFBSFEyTys3LzZpZ0d6QmEzU0Y0Ukc0a2ZsT1g0WEcrcWNCd0gxaEhhZ0o2WkpGUjl4VVFvQkh3SStmNkZVRUdBeVJLVzQ4YnRRend0akJpTzlSRjB4OEtqTU9ISzVtdHpVeWZ0VWE3eFdPbWNwWlRqNFVwbmtCQUg0TVNBQmx1YWUvd21CVFhZSEhpL3NRTXJrMkpRSEsxMEJ3aU5VTyt4b2lNL3luOGcxNUUrRFJvOUFvVUE0T2VMaTkzdGYxL1BJSFoxOWtNcEZPQS9HODVEajlHTXpjMWRQdWNac2RnNm96UGlxVVBPcEo0U1BnOVhaU1Y3VFFJQWdNWnN3NEVlTmZiM0RPSS9HNVpoZVZJTWp2VnJzQ1lsSHBkbkpvRkhVM2k5dGhWN1hDdGtFbVZpWEplYmhyK2VjSzRPYnRZWmNJZENnaXV5a3JHNXVSUE5XZ04rZDZnR2p5OHBEaGo1UGhuQ3JRMFNDQVJDT0JLV1FubGZFTFBmczhWMWxZVzRhMFhGeEFYOWtLeFM0SVB2WHp0eHdUSDhldXNlcjZTVHBVbXhlR2JqV2tTSWc4dXN6UUc0dURCclFxc1FBQkFHa2VsZXlPZGhhVVlTbG1ZazRYQmJEeTRxeVBTcVMzWDNBTGFlYWtaMlRDU0FVYUY4MEdqQ3pzWjJuL085OEsxMTB4NVkxUGVwOGIzL2JwdldPY1p5ZFVYK2hCTVE0K0dZd1Jmc25OZ29yN3FaSjVISWFOQmd4djN2Zm80bnJ6Z2ZTOGRFTkozcmRNN2hTVG9DZ1VBNFYrQTRGcXpEQVo2ZjVmeVQ0WnZ1UWZ5N3VpbmdmcEhIbUtkcVlNZ3JxUnNBcnlqRDhhalhEdU94YjZvbUxOZWswd2ZjZDZSUGcyUDlRd0NjeVNGbEU0dy9HSllEQnc1OG1rYW4zZ3lEM1Nsa1VhNnc5ZDFkL2ZoM2RSTzBGcnVYSDdnblFoNk4vVDJEN2lBS3BVZ0FuZFVPRHNDTEp4cHhXV2FpVzh6TGo0ekExalBkK05KUFlzME9EMnUrNzVWa28yM1lDQ0ZOUWNTallXVllMMEhRYUdld3BhVUxXVW9aVWhReWZPd2hlcTFKaWZkcmtUSVZRbjAvQVNCREtjUHJHNWE1bzg4blM0cGNpait1OG42SFdKSVE3Vk5PYlJtZHRKY0tlTzdWbmpzNytxQzFqcjRqWlVUSThNc2x4VDRDNVhSZ0hZNndzbjBJVlY4eEVmZVU1M2dsOHh4THUzNDA2bmpFN3FoVlo4UjlYeDhKNnZ3NzJ2djhKcTMxWkdWU0xINjV0TmhyMjFjZGZmQ2NJMmpRNkxHbHhibENnOFZvLzlXaWMyNXY4ZE1ITFVxSXhLYW1EaVRKSmZqZDhsSzBHMHpZMXoyQVBWMEQ2REY2ajR0SDJqUUE2TzBPZk5MU2hVOWF1aURpMGNpUGpFQ09TbzVsaVRFb2kxR2hScTF6SHpjU1VlNXc5UVUybHNXRFh4OUZnMWFQOHRoSXBNaEhWM095SHQ3cUkzWkZBaDZOblozOWVHSE1wQjdnRk1STG9wWFkzek9JRjQ3V3VXMmN2bHVjQmM3RE5HV2tIK3B6QmNVa3VhNTVYM2tlQkRTRjR3TkQrSGQxazd2ZkFKd1RlM2VYNWVETThHZ2ZONUtqNExhaVRCenNIVVNQMFlMRHZXbzgrczFKUExLNHlMMGFaNnFFV3hza0VBaUVjQ1FzaFhJUzFUaytwN29IMEszVEkwTHNPN2oyQndXbkgzZW8yZDNVanZvK05mcUdEZWpVbHJoOTBUK3JtWHRaNEFGQVk3SmcreGdQU3hHZmg2djlXTFJJaFFKY1Yxbm9zNzFsVUF1anpYY2lKelV5d21uSDRzRk1ScFNQamNDZnlHNWxMR2E3QXovZi9CVzIvT0NHR1hrMndoWFM5eEFJQk1MY2dMSGJweTErcFVWSWZiWUphUW9KY2dsU1pGSXZpNEoydmNrdHlrd1duZFdPbzlOWTFkYW8xZVBaSTZNQzBIVzUvbTNMUERuYXI4RVQrNnQ5dGl0Y3F4WkZORzlDMndYUHBKUWwwVW84dnF3RUQrMDhpaDZqQlNjSGhuQnlZRlF3V2hDckFwK0dXeWhYQ2dWSWo1QkJ6T1BoVUovVGR6MUJLc0d2OWxmRE9NYWV6ek1CNlA2ZVFYZWs5ejJsT2VCUm95THZaS08wQXpFVDkzT0VxWXJrNDhGeUhQNThyQjd4TWpIRWZCNTJ1aEtiMGhTRldJa1k3WG9qL2xYbExlQXRUWWpDenhZVlRUZ0JNRmtZZS9oRnNvYWlyL0JIZVd3a1hsbTNGQUFRTlNZNHFkdGd4bE9IYXlBWENDQ2dLVFFPamRxTUJMSWltUW5HZXZNZjZsTzcyNk1ueHdlMGJ1dWpzUlJHS1pHdGt1UEo4MHJ4MzdvMmJQV3dRaHBCeUtOeFNVWWlic3BQUjdmQmpGZHFtbEdqSG8wWXR6SXNxZ2ExcUJyVVluVnlIRmlPYy91NGkzazhwRVhJWUhZd2FIVUo5WGFXUllNcmtuellha05rek9oSzE4M05uVmdZRjRWbW5kR2RCTGM0V29uY01mbTNVdVZTWEo2VmhJcTRTTHhiMzQ0MzYwYUR5dGFteHVPS3JHU3Y3L0pXWFJzU1pCSzN2M3BlcEFLbkJuWDRxS1VUUi91SFlCb1RkTFFzTVJwRjBVcnM3T2pISjYyakUzb3JrbUlBT0FYNlh5NHB3Y083ajhIS3NEaWwxdUZRbnhxWFRqTUlLUnpiSUlGQUlJUWJZU21VRDltSUw5ZDRjQUNlKytJQVhycmxNcitKZTA1MDlxRkhaOEFseGRuVHVrNi8zb2dYZHg3QnQ1ZVVvQ0RlVjVSLzQ2RFRSa1ZydHVJbkgzeUpWMis1REN3SGZGSFhPcTNyemhRRGVpUCt2dnVvMXphbFdPUlhLUC8yNG1Lb3hrUUVxSTFtZlArdGJiRDZXUnI1eEtVcnNXNk01N2RqQnFNQnh2cjBqYlhtQ1FhRzVjQnczbUwrcGhOMWVIbWNCSnhseVhINHc4YTFYdHM2aHZUNC9sdGJBeDZUb29yQVM5KytkTkwxbXcxSTMwTWdFQWh6ZzFDSUJaa1JNbXhJVDBSNmhBeXBDaWxTRlZMRVNrVHV5V2F0Ujk0UEhrMUJRUGxHNXZxekhCZ0xUVkZlaVRFRFlXTzlvNnRIMk5UWTZSWnZGc1JHNHJ6RW1BblBsUi9BU21SQmJDUUFJRUUyS3RaRlM0UklrSW9STDVVZ3daVjhNMEVxUnExbUdLL1h0cUkwV29uZkxpK0RoTS9EVHhZVzRCZmZWSG1KNkxrcU9US1Zja1FJaFVoVlNKR3VrQ0hLWmRQSEFmakYzcE13MlIzNDlYa2x1T3VMdys3ak1wVnlYSjJkZ2xYSnNkalROWUF2Mm5wUW94a0d5M0dJbDRweGVWWVMrRFNOb3VnSWJHN3E5UEV4bmlvemNUOW5FcHFpY0VxajgvSEFYcEVVQTYzVmhudS9PdW9PdnFBQTNKQ1hobHVMTXFkdFcraVBjQlRwWnFyT1loNFB5WEwvZVdzUzVSTDBHUzFvdHZzbUo3NGcxWm5qUjhDamtDTDNuYXliS3RFUzM1WEVNUklSNkVta2NUVTRIRDZDc0pqSHc1OVdMNENReDhOMWVhbjRvcTBITnRjN1RLeEVqUFhwQ2JnOEt3a3FsMTJRU2lURTg2c3JVYXZXWWV1WmJ1enZVYnZQZVZGYVBBcWlJbEEvcElmQnRTMHZVZ0VlUmVIa2dCYkRZOGJaWmJFcVhKMmRnZ2loQUcrZWRncmQ3elYwNEwwR2IzdkdkV2tKeUZUS0VDTVJJVWt1d2JVdUQzTUtUbnVXcnp0R28vRlhwOFRpeDVVRkFJQlVEeHZVc1JNSWkrT2p3S2NwdDhVSzRFd1NmRzF1Q2s0T2FQRkJVeWNPOUl3ZVF3RzRNVDhkVjJXbnVMZGxxK1I0ZEhFeG5qcGNnL3ZMODNCeCt2UW4rOEt4RFJJSUJFSzRFWlpDdVkwN3U1NlFrNkZwWUFpZlRoQXhuUjhmamF3WWxkZTJUcTBlMVYzOVU3cG1qODUzRUZiZnI4R3V4bll2SCtqcTdnRzh1dThranJUMzRKcUsvR2tMNVN6blRNcTRzN0VkQzlNU3NMRThIOHN6a3lIazgxRGZwMGE5eDRDalM2dkhDMThkUWs1czVLUnNRUHhodE5uUk1qZzBicG1paE5pZ0VpaE5CWlZFak9zWCtrYVR2MzZ3MnE5SURzQ3ZOK0pNUlpRTGViVFB5NUVoUkFsaTdRNTIzSVNoaTlOOW95VDJ0M2FPZTB5b2s5Zk9KSE81N3lFUUNJUnpDWTVsWVRlYklaQk1QY0Z5bEZpRWh5cURTK3c5a3B6UkU2M1ZqaHUzZlRQaHNZdmlvdkRiNWFVVGxudGlYN1hmYU04ZlYrYkQ3SEJBWjdYanNTWEZmbzcwUlNrVUlGa21RWi9aQ2pHUGhrb2t4SnFVT0Z6Z1NyQ2RMSmZnNVl1V0lsNHE4cHNFRDNCR3pFcjVQRnljbnVpMlBDbU9WdUhaVlF2d3lxbG1OQXpwa1NnVDR5ZUxuR09pYUlrUTBaSW9yM05RcnZvRHp2dDliM2tPakE0SEZzWkZlNG1NRjZjbjRPTDBCQXpiSERpbDFrSWhGTGd0UTlha3hHRjVZbkNySklOaEp1N25USk91a0tIYjVUdXVGQXF3TWprVzN5dkpob1RQdzRhTVJHeHA2VUpKdEJMM2xPVWdSK1hmNzNtNjJNMW1jRE80R25LbUNFVmZBVGp6TVFtQ3RMR2g0SnhBOG96U1RwWkpjRjErR3NwYzc0QnBDaGxlWHJka1duV2FpRCt0cmtTc05IaXJqNWVxbTdHcHlUZEgwSWozZVlKVWd1OFVaaGlKTUNvQUFDQUFTVVJCVktMSGFNYXE1RGlVeDZvQ1RzZ1VSU3RSRksyRWpXRlFOYWpEeVVFdHJzNTJXbTRLYVJxcmttTnh2SDhJZVpITzUzVlpZalFXeFVmaCtNQVExcWJHNDVyc1ZHUXFaZTd6UGJnZ0Q1c2FPdEJqc29EbE9QQm9Da2xTQ2E3T1RjR2llR2UvODdjMUM2RWFFOTIvUERFR2Q1WG00UCtxbTNCOWJocHVLODRFejFWbnAvRHRGUDlIUkhxcGdJL0xNcFBjdjlQNjlFUkVpZ1M0TUQwQnFhNkpEU0dQeGdkTm5lNXJsTWRHNG83aVRMK1RlVXNUby9IYXhVdmRrNGZUSVZ6YklJRkFJSVFiVlAvUmsyRm5jblhEN2lyWXc5aWI2eiszWDRtTU1ja1NmLy81dmdrRjlzbVNIYVBDLzkxOEtiNXViTVAvanRXaHp1UGxTeVlVUURYTnBYOE9oa1dmM2p2VHQxUW93SnJjTkdoTUZoeG85VTJtSWhIdzNVTDVnMnNXZWRtWDdHbnV3S01mN2ZRNTVzc2ZmdHZMby94RVp4OGVlRy83dUhYYmN1LzFYa2xIeDNxVUs4VWliTG4zZXE5ai9QbVkreXZYTzJ6RTBmWmVYRnlZNlg2NTdCazI0T1pYUHdvb2Z2L21zdFZZbTUvdXRlMDdyMzJNTXhxblA5OFBMMWlNK0FqbllEQXBRbzdzTVJGS1I5cDczUGZ0NDZwR25PNFo5S25YKzhkTzQ2ODdqeUJDTE1UV2UyL3cydmZoaVhxODhOVWhBTDczSFFBdS84ZDcwRmw4YlVYRzNzZVRYZjNZMytMN3U0NXd5NUlTSDZ1V3owKzNvSFZRRitBSVFDVVY0Y2FGUlY3YjVtb3lUeW1QaHpkWGxjeDJOUWdFQW9FQWdLSm9pQ01Vb0VMb3dUeFhzVE1zYkN3YmNpdU5jNVZ3dko4Y0FKYmxmQUpCTEF5RG8zMGFyRWlLbmJscnN5d3NlbjNZaW5TejBWZXdIQWVPQXlqSzF4S1I0SVRoT0pqdERPUkNaenZVV0t4d3NOeU0yTk0wYXczSVZzbERmdDZ6UmJpM1FRS0JRQWdud21kMDZNRmNFOGw1TklYWUlKZk9sU1RGK1lqa0RNdWhvVStOaEFoWmdLT0NaMEJ2Y2lkbGFoN1U0b3AvdmU4M1l0ZG9zOE00QTVHOEpwc2QyOFlJL29rUmNxek04ZlYvekkzempqcEtWaXA4Qk56M2o1ME9lUjJuaThGcXd6UGI5K0dWZlNkdzI3SlNYRjZhaTFmM25RU2ZwZ01LNWJTZjZIYlBzZ3ZURXBBWnJmSXBNOEtpdEVUMzMwZmFlbkRhNWQvcEQ2V2ZKREgrUlBDcFVKNGNoL0xrdUVrZHN6NklKTEhoZ3AxRWxCTUlCTUtjZ2VOWTJDMFdDS1doc3krWXF3aDRkTURJYjhMa0NjZjdTUUYrVjB1S2Vid1pGY2tCd0c2eGhMVkFOeHQ5QlUxUm1JVHJ5VGtKajZMY0lqbUFrRVJkQnlLY1JYSWcvTnNnZ1VBZ2hCTmhLWlRQTlpLVkN2ejNqcXVtZkR5UHB2RGFyVmVFcEM3WHZmd0Jlb2RIbzd4WmxvTmtrdEV5ZG9aMWk3ajVjVkhnVGVGRjRuVFBvRHVQZUdhTUVnK3VXVFRoTVZreEtwOXlIeHozelY0K1Z4Z3dtUERjam9QWWZyb1ZOeTRxd3RYbCtiai92YzloWjN3SE1md0poUEpRRXVGbmtLa3htbWZrV3VjYWMyMlNqa0FnRU01MUhEWWJlRUloZUh3eXBDVVFaZ0xHN29ERFQ2TDZjSVAwRllSd1piNjBRUUtCUUFnWHlFaGhuclAxdmh1OGJFdUM0WjBqdGU2a2xzOS82eUl2NjQxZ3VmakZ0NmZ0Ulg2MlNWREs4ZWo2NVY3YkJDNVB6a0FzU1UvQ294dVdJMXJtOUQxOGFPMFNQUHZGQVo5eVBEOUxQV2RLS0k5VCtLNU02QmsyK2lrNU1VTkdDNWh4eE9GSXFkaHZzSXlEWlRGc0NYNUFGeVVWZzJFNWQrUzdMWWprYUFRQ2dVQWdnT05nTXhnaFVzaEI4OGIvTjV0QUlFd09qbUZoTXhrQlAwbG13dzdTVnhEQ2tIblZCZ2tFQWlGTUNFdWhYRUJUSkxMekhFWXM0STlyVXdKTXpRdFFLUlpOS3NIcERRc0xjZi81M2hId1Y1Ym00a1JISDc2b2EvWGE3bTk1cjRNWmZZWXRkc1k5c2NDbmZaY0RXeHdPOS9qSTRTZGkzWk40UDBKNXI1K0VyOEh3bmRjLzl0bW1GSXV3Tmo4ZEc4dnpFUlhBUTdDcXF4OFBiOW94cnNnT0FCVXA4ZmpCcWtwRVNjWGd3T0duSDN5SmhuN05sT3A2TnBDU0Z5c0NnVUNZYzNBY0M1dkpCTEZjN2pRRUpoQUkwNGJqT0ZoTnhubGw5MEQ2Q2tJNE1SL2JJSUZBSUlRRDRTbVVVelRzbURzUnAwYWJIVHNiMjhjdGMxNW1Na1Jqb3BNWmpzUGVwZzRFSS9tWEpjZjVpSklIV3J0Z2NYamZCOHNjak9KV0c4eCs3OCt5ekNTSVBaWS9kZ3dObzNsUTYxV0c5VE43WGhBZmpUZHVDNDFWelhUWTE5S0ZPNWRYK0ZqYi9IVGRNdFQyRHFKTHEzZHY0L3VKS0djOEJqM2ZmMnMwaWVnMUZmbjQwZG9sWG1WdmYyT0wxL25HaS9KUGovYjJ3SGV3TExwMCtnQ2xKNFpIVWNpTGowSkZTanlXWjZXZ05Ebk9uUzArRUpXcENmanQ1YXZ4eEpiZGZzWHk3TmhJM0xOeUFaWmxKcnUzOFdrYWoxK3lFbmUrdVFXMkNTWURaZ3VWS0N5N1RBS0JRSmozc0E0SGJHYnpPZUZYVGlDY0RXd21FMWpIM0h1dm1DNmtyeUNFQy9PMURSSUlCTUpjSnl4Vkh3R1B3aHpTeWFFMm12SDRKN3NDN3IrNlBBOXJjdE44dHYvMzBDbTg5TTJKb0s3eDNEVVhZbWxHa3RlMjU3ODg2T1ZISGd4bXV3TUdxN2NsUnJDSlNFZU9IK3QzSFNFV1FTRVdCanltdmwvamMzOTROSVV2SHJqWmE5c24xWTE0KzBodDBIV1piVHFHaHZHbnJ3NzUyTFZJQkh6ODZ0SlYrTUU3bjdwRllvR2ZTR1IvWHVhaElEc20wdXZ6R2JWdVV0ZUtVMGl4TUMwUnViR1J5STJMUW41ODlMZys5ME1tQ3phZmJFQmFWQVF1ek05d2IxK2RrNGFITGxpQzU3ODg2TjZXRnhlRlc1YVVZRTFldWwvTGxveG9KYjYvc2hKLzIzVWs2UHFlVFNLRmd0bXVBb0ZBSUJBQzRMQmFRVkVBWHl3QlJhSkZDWVFwd1hFY0hHWXptSG5zaVV6NkNzSmM1bHhvZ3dRQ2dUQ1hDVXVoWE1iblFXY0xqOW5WMHFRNFBIakJZcC90elFORGVIWC95Yk5lbisyblcvRGNqbEhoVXNpajhlVVB2eDMwOFh1YU92RGtwM3U5dHQyMW9nSzNMaTJkVkQweW8xVSs5aUo5K3FuNWFJY1N4azhFKzNqUjA1L1dOR05GVmdyT0h6TVJVcGdRamR1WGxlR1ZmYzdmbU8vUGVtVUdsdEdKK0R6a3hVVjViV001RHRkVTVBTUE5alozVG5nT3FVQ0FuMTk4M3JqZm0rVTRITy9vdzZjMXpmaXE0UXo0TkkzYmx2aytBeHZMODNDaXN3OURKZ3R1V1ZLQ3hlbUpBYy9Kc0J4MjFMZGk2Nm1tQ2VzNFc2aUV4SHFGUUNBUTVqSjJpeFVzdzBJZ2xZSDJrMGliUUNBRWhtTVoySXdtTU9kQUZDdnBLd2h6a1hPcERSSUlCTUpjSlN5RjhraWhBTjBtNjJ4WFkwSXlvMVY0ZXVNYXY3WWJhVkZLZkhyZmpVR2ZTK2ducWVSL2JyL1NKNi9IOVM5L0NLM1pNdW02bm0zR2lya0EwRHRzUkVGOE5PcjYxRjdiVzlYYVNTY2tIVXVuZG1McmtmbytOYjczMzIxZTI1UmlFYmJjZS8yNHh6MjM0d0RLVStLaGtuamJvWHhuU1NuMk5uZWl2azhOd1ZsSzVya29QUkc4TVlQOXZMZ281TG1zWExxQ3VBOW5ORHBzUGRXRUswdHp2Yll6SElmcXJuN3NiZTdBVi9WdEdEQ1lJT2J6c2JFOEg3Y3VMWUZLNHQrdi9JbExWNDdyR1c5eE9MQ2x1Z2x2SDZsRi94eVlMQmtQbFlCRWxCTUlCTUpjaDdIYndlbjFFTXFrb1BsaE9kUWxFTTQ2TE9PQTFYQnUrU0dUdm9Jd2x6Z1gyeUNCUUNETVJjSnlSSkFzRmFKR08zRzUyU1ExTWdKL3ZtNWRRQzlwQWM4M1llTmtFZnNaMElWTFFFUkJmTFRQdGx1V2xHQlZkaXJlUGxLTGYrdys2dDcrdlRlM0FnQmtRZ0d1TE11RlZDaHdSMm9INGxzTEN2Qk5jeWQ2aHFlV3hISXlhTTFXL09YcncvalZwU3U5dHZjT0c5eS94OWpmMmwva2VpaFlWNUFaa3ZPOGZxQUtseFJsUTJNeTQwaGJMNDYyOStEZ21TNE1XNXhMQUxOaVZQak9raEpjWEpRRm1ZY2R5U2ZWalRCWTdiaHBVWkY3MjNnaXVaMWhjZHZybjZCN2lzbEd6emJFZW9WQUlCRENBNVpsWURVWXdCZUp3QmVMUUZIVEczTVJDUE1Wam1QaHNGamhzRnJCemRENGRDNUQrZ3JDYkhPdXQwRUNnVUNZYTRTcFVPNC9jbld1a0JNYmllZXV1ZEFuK1NiQkNRVmd0Ui9QOWxYWnFRQ0FteFlWd1dTejQ3VURWUUNBT0lVTU55d3N4T1VsT1pBS0JXQTREbDgzdEtGbDBQOXN5WUtVZVB6d2dzVjRZTTBpSERyVGpROVBOdUJBYTVmZnhLQ2hZa2RkS3pZVVpXRnBSaEk0QUp0UDFPTWZ1NC9CNGxvMnh4c1RVYzVNMFo5OFVWb0NrcFFLZkZyYmpEOXMzKysxeitwZzhOaUdGUk9lNDVWOUozMjg0SWN0M2lzMCt2VW1YUE4vbTd4V0oyUkVLN0d4UEIrcmM5T1FQMlpGUUxmT2dEOXMzNDlqSGIyNHJDUTc2TzhqNE5HNFpVa0ovdmpGZ2FDUG1VMUlNazhDZ1VBSUh6aU9nOTFpZ2NOcUJWOHNCbDhrSW43RUJJSUxqdVBnc0ZyaHNGak9lWEdPOUJXRTJZQzBRUUtCUUppYmhLWHFFeXNLbkRoeXRsbVNub1FucjFnTnFaL0lVN1hSREtQTkRnb1VVaU1WWURrdUtFc1F3Smx3YzJ4Q3hXNmR3Y2UrWXlSNTVGeG1ZVm9Db21XU2NjdmN1YndjV3JNelNXUkJmRFN1cnl4MDcrTlJGQjVjc3hnUC9lOEx2OGZldExnWWdET1NlVmxtTXBabEptTnZjd2QrOGRITzBIMEpQN3p3NVVFOGU4MkZlT0hMZ3pqYTN1dTFUemdtbWVka2JWYzJGR1ZoVlU0YXNtTlUyTjNVZ1krckc3RmxqSmYzODlkZTZHTzc0ZytqelE2anpZNW9tUVFMMHhMd1pmMForSHRxZURTRnRmbnBxRWhKd0tLMFJLUkdLbnpLREZ0c2VQTlFOVFlkcjRPQXg4UGpsNnpFeFlYK285cWJCb2J3OTExSHNUSW5CZGRXRkxpM1gxR2FpNTBON1RqVTFqMWgzV2VidURuYzl4QUlCQUxCUHh6SHdXNDJ3Mkd6Z2k4UWd1YnpRZlA1UkFnam5ITndIQWZXNFFEcmNNQmhzeEdMaHpHUXZvSXcwNUEyU0NBUUNIT2ZzQlRLNDhWelU2eTZZV0VoZnJCcW9WK3hzbWxnQ1BlOSt6bE1OanZ1UDM4UmJsaFlDSnFpY0xLekQ4L3ZPRGloRmNkejExeUlwUmxKWHR0KytQNTI5QTVQenROWnhPZDdSYm9MZU5OUFRxaVlwSGg0VVVHV3o3YlBhbHR3VVVHR2w1LzdqOVl1Z2Nab3h1Nm1kdFQzcVpIdllkZXlNQzBCeXpLVGNhQzF5K3M4R2RGS0xNdE05am4vMkFqcW1hQmJaOEF0Lys4anY2THoyR1NlamtsT2FOeStyTXo5dDFMaWErZHorN0l5TEVuM2ZqNjBacXVQYjdvbkNSRXlQSDdKU3R5OXNoS2JUdFJoMjZrbWFNM095SEovejVzblJwc2RtNDdYNGEzRE5URGE3S2hNVGNDakc1WWpYaUVMZU15Z3dZUWo3VDFvN05kZ2ZXRTI1S0xSeWFSZlhiWUtkNysxTGVpSm85bENKUXpMTHBOQUlCQUlBRGlHaFoxeHJwU2lLSURtQzBEeGVLQnBIaWlhQWtYVHp2K0lLRVlJY3ppT0E4ZXlydjg0c0N3RGptSEFPdXcrK1kwSXZwQytnakJkU0Jza0VBaUU4Q1VzVlo4VW1RZ0Npb0o5anZ3cm94QUw4ZGo2RlZpUm5lSjNmOCt3QVQvNTRFdVliSFpjVzFHQUd4YU9Sa2RmVVpxTFJLVWN2L3g0RjR3Mis0elhkVU5SRmpZVStRclZrK0hpd2t5a3FDSmd0dHNSSVJiaGtrbFliU1NyRkQ0Unh4eUFmKzA1aHJwZU5SNWF1OWk5bmFZby9PclNWZmpCTzUvaDVYMG44ZXpWYTcyTysvNktCVDVDK1cxTFN6RjJ5UHAxUXh1cXV2cURydU4wQ1BSRWlnWEJSWlRISzJRb1RZb2Q5eHBSVXU5by9Hc3E4bkhuOG5LZmN2L2NmUlMvV0w4ODRIbFVyZ21UT0lVVVAxaFZpZTh0cjhDUC92Y0ZUbmIxNDR1NlZyOUNlYmZPZ1A4ZHI4T1c2a2FZN1E1a3hhaHc5OG9GV0o3bC9leWY2T3hEY1dLc2x6ZDdXWEljYUlxQ3ptTEZHd2VyY08vcWhlNTlFV0loL25qMVd0ejk5cWZRdTN6UTV4b1NIbzJFY1NZZUNBUUNnUkErY0p3emtSL3NNei8ySWhBSTRRdnBLd2dFQW9GQU9MY0lTNkZjUU5QSVU4cFFvNTBiQ1FBWHBTVUdGTW43OUVZOCtONTJxSTFtaVBnODNPeXlCUmw3L0w5dXVnUS8rL0NyczVKOGNycEloUUxjY1Y1WndQME14OEhHTUg3MzNYLytRcC9FbHJVOWcxQWJ6ZGgwb2c1bHlYRlltNS91M3ZkeGRTT2FCNGZRMEs5Qjg4QVFzbU1qM2Z0eTR5SnhZWDRHdnF3L0E4RHBEWC9obUdTV05nZmpsUmgwUFBMam83SG40ZThFVlhZeThDaktKL0dxeGU1dy94MGhGbUp0ZmdiV0ZXU2lORG5PUitnZlM1eENDc0RwOWY2OUZSVzRkV21wVDVrOXpSMzRwcmx6M1BQRXlxVmVud1U4R25xclU2VGVYdHVDMjVlVklVV2xnTTNCNEp1V1RueFcyNHo5TFYzZ0FDUkd5UEhqQzh1eHJqRFRKMW5ucGhOMWVQSHJJM2p6anF1UW9ocTFhNUVLQllpVlM5R25OK0w5WTNWWVg1amw5WHVtUmtiZ2I5ZXZ4OE9iZGtCdE5FOXdGODQrbGRFSzhNTWxXeTZCUUNBUUNBUUNnVUFnRUFnRUFtRlNoRzFhN3hKVllJdUhzODNYRFczWTRSSnJQZW5XR2ZEQXU2UDJLRllIZzN2ZitRenRROE0rWlRPaWxmalh6WmNFdERHUnp5RnY1RU5ueHZlUzdod2E5dXVWdmlROUNTdGRDVHM5K2JpcXdmMzNzenYybzA5dmhORm14K09mN01KZnZqN3NQdGM3UjczdFUxclZXcS9JN0h0V1ZmcUl6TzhjcloyMFBVMm9XWlNlNkxQTjVMRjZZRjFCRm41ODRWS1VCU0dTOSt0TmVPTmdOZUlVVWp4LzdVVitSZklCZ3duUDd6am85M2pQcEtJWjBVcXZmUXpMb1YzamZEWTVBQy91UEl4bnR1L0RGZjk2SDA5czJZMERyZDA0THlzRmY5aTRGdS9jdVJIcmk3SzhSSEt6M1lHblB2c0dmLzdxTUJpTzg1b01HR0VraXQzQnNuankwNzJ3ajBscW1oV2p3ajl2Mm9DTUtLWFBzYlBOa2hqVmJGZUJRQ0FRQ0FRQ2dVQWdFQWdFQW9Fd1E0UmxSRGtBVkVSRjROMHpmYk5kRFRjdjdEaUl5dFFFdC85Mzg4QVFIdDYwQXhxVHhhdGNuOTZJSDd6OUtaNjkra0lVSmNaNDdYdm5TSTA3b3RlVFpKVUN1UjZSdHlOTUpYR24zbXJEa0VlZEtEZ2plU2REdDg0QW84ME8yZjluNzc3RDQ3ckx0UEhmcDA0ZnphZzN5OTF4U1J3N2NYcWxKS1RUUWx0WTJQS3lRQWcvOXFWREZuYUJMR1haM1JmWWhXV1hwVU1nUUNDRTlPWjAyMmt1Y1creVpNbnFtdEgwYythVTN4OGpqVFNhR1hWcFZPN1BkZm55ektuZnNVYnk2RDdQZWI0Rkppd0ZnSi91MkplM2JFVjVHZjdwcGl2eWx2ZkZrM2owVUhQMmVVekxCT1N5S0tFbkZrZXRmL2lDeVA0elBZaW1kSnlKeFBESFBZZXpFMmJXK2oxWVcxV2UxeW9rcHFYeCtPRlRPY2VJYVRwaTJzemVPcm1pb2d5TkFUL0N5UlJpbWc3RHRLQ2JGbndPQlp2cXEvREJ5N2JtN2RPZkdLNlkzdEhjaHIvSEJYbmJqTFNuclF2MzdENk01MCsyNGFaejF1S243Nys1NEVXVmxHSGdjL2R1UjE4OGlUSm5mcHVRYXplc3hJRXpQVmhXN3NjYnpzcXR2aDk5NGVHRms1bTJOcXNyQTdocTdYTGNkTTZhdkNyMEljK2VPSTF2UC9raXVxTUpBRUNaMDFId2ZTV05DTlpQOUlieHZ5L3N3VWV1T0M5bm16cS9GLy83dmh2eGcyZGZ4ZTkzSHk3MlR6S25KRUhBK1JXVCt6NGhJaUlpSWlJaUlxS0ZZOEVHNWV2OGJwUXBNZ1lLVksyV1FsVFQ4ZjFuWHNFL1hIY1pkamEzNHg4ZmVEYW5hbmlrU0VySDMvLytNZnpyMjk2QXpRM1ZBREtWejI1VndiZHZ2UWFwdElHVVlVQXpUQVJjRHB6WFZBdFZ6cDkwTTV4TTVTMGJ6NU5IVHVGZlIxUWJxNUtJSno3KzNra2ZwNlZ2SUNmb2o2WjBIT3pzeGQydkhNUkxMUjA1MjFaNFhQaTN0NytoWUxEN201Y1A1dlhyUHRUWmgyKys1Zlc0ZEZYK3BKd0FjSmF6SEorN3RuanY3U0ZlaDRLZmYrRG1uR1UvMy9VYWZ2ajhubkgzbll5ZzI0bXZ2L25xU2UwelZMa05aQzQ4bkE1RjhvTGxsR0hnNFFNbjhZYzlSOURjRjhiR3VrcjgrSDAzNVZXQ0R6RXNDMTkrNERrYzdlNEhnSUx0Yjk1dzFncTg0YXdWQmZmZjI1NjU4T1JTWkd4cnFzUEZxeHB3OFlxR2JLdVhRa3pieGk5MzdjZERCMC9BdEd5VXU1MW9EUHJ4b2N1M3dqSHFQZHNkamVOSWQxL09zcnRlT29BMVZVRmNNNnBsamtPVzhKNXRtL0RNOGRQb2pwYjJqZ0FBT0NmZ2hWdGFzRGZnRUJFUkVSRVJFUkhST0Jac1VDNEF1THc2Z0FmYWUwczlsS3hIRHA2RVM1RngzNzVqc01hWmFEU1pOdkRKZTU3QXQ5NzJlblJIRS9qZTA2L2cxcTNyY1g1VDdZVE8xUm1KNTdXdG1BclRzdkdybC9ibkxOdlROdjdFbDUvNzAzWW9rZ1RETkJIVGRPaGpqRVV6REhSRzRxajI1YmJMT2RVM2dOL3RQalMxZ2MrQ2NES0ZwNCsxNWl4VEpRblhieHA3c3RKOTdkMWpWdGdYTW5vUzBoM043ZG1ndkMrZXhCLzJITUc5ZTQ4Z01tSml5OU9oQ0lRaXZWa1NlaHAzM1BjMFhtNGR2a2lSVEJ2b2l5ZFI0WEVWM21tVTU0NW5lcHBmdkxJQlg3bnB5akczN1lzbjBkd1h4cmFtT256ZzRuUHdnWXZ6VzhDTXBKc1c3bnpvK1lKM1FYejlrUmRRNi9mbVRHSjZxbjhBbjd6bjhXeUZlcWxkV0RuL1dzRVFFUkVSRVJFUkVkSE1XYkJCT1FDOHZyWjhYZ1hsQUhEdjNxUGpielFvWlJqNDFCK2V5RlpVRDFYMFRzU0RCNDVQYUx0My9lZ1BFREN5ajNSdWxidHAyL2pCczdzbmZONGhvY1RFcTlsaldoci85NTdIOGRXYnJzcFdpVnUyalg5OWZPZVUyc2ZNbHE1SVBLZmFIc2kwRUJrdktEY3RHM3ZidW90V3dJOTJzS01YdTBiMWVkOXhzZzNibXVwdzl5c0g4ZWloNXJ3cWV5QlR0Zi9KZTU3QWYvL0Y5VG5oZDE4OGljLzg4Y2xzSmZsSXY5OTlHQis2UEwvMXkyakhlMEo0WlRCazMzNjBCY2U2UTFoYm5kL3U1MVQvQUg3ejhrRThjdkFrbGdYOWVSWDdoZlFuVXZqU241L0czdmJDRjJEU3BvVlAvK0VKL010Ylg0L05EZFU0MFJQQ3gzLzNHQVpTMnJqSG5pc1hWVEVvSnlJaUlpSWlJaUphekJaMFVMN1M1MEs5MjRFemlma1RxRTJXWmd5M3h6alpFMGJLTU9DVXgvNnk3R25yd3E5ZU9qQ2g0L2ZHa3VOdk5BZDB3OFFkOXoyRnI3LzVhbHk4c2dILysveWVvc0Vwa0tsQ1Q4NUNXNTFDN1VobXdwR3V2Z2tGNWNlNlEvakNmVS9sTFgrbHRSTWYrUG1meDkyL0t4ckhGKzU3Q3YvNXpqZEJrVVE4ZmF3VjMzcHNaOUZRK1pjdjdvZHBXWGo3MXZXbzhlVlBnSnMyTFR4Ny9EUytzLzFGakx4azhkT2QrL0RQdDF3RklQTzFlKzVFR3g0OGNEd240Ry91QzZNbmxpamF0OXl5YlR4ODhDUys5L1RMT1pYeGhjVDF6TVdVajF4eEhuNjZZOSs4Q3NuWCtkd0lxZ3Y2UnlVUkVSRVJFUkVSRVkxandhYy9WMVFINXRXa250TmgyamFPZHZWamMwTTFUTnVHYVZyUVRCTkozVUFrcGFFekVzUFR4MXJ4MktGbW1PTzBkcG1QRE12Q0hmYzloVnZQMjRDN3hnbjZ2M1QvTTNNMHFyR1p0b1hqUGFHY1pTUDdpdzhaNnIxdDJUWXMyMGJhdEtBWkpoSjZHdUZFQ3MxOUE5alozSVpuanA4dTJKWm5NbC9OZ3gyOStKZkhkZ0FBSGo1NGN0enRmLzN5UWZ6NjVZTnd5akpVV2N6ZVlXRERSbHhMRjN3dlBYdThGWThkYnNhcnJaMTQ4bWhMMFg3N3I3UjI0cnFOcTNLV1diYU5wNCsxNG1jNzkrRkViM2pDcjBzM1RIeG4rMHNUM242dXNPMEtFUkVSRVJFUkVkSGlKM1Mvc25maEphNGp4TkltYnR0MUNERmpkaXFGaVdqcDhzZ2lmblRwMlZERklzM2hpWWlJaUlpSWlJaG9VUkJMUFlEcDhpb1NibXlzTFBVd2lHZ1J1cW14aWlFNUVSRVJFUkVSRWRFU3NPQ0RjZ0M0c2FFS0NzTXNJcHBCaWlqZ3hzYXFVZytEaUlpSWlJaUlpSWptd0tJSXlyMktoSnRZVlU1RU0raHRUZFh3eWxLcGgwRkVSRVJFUkVSRVJITmdVUVRsQUhEcjhocFVPSlJTRDRPSUZvRktoNEszTmRXVWVoaEVSRVJFUkVSRVJEUkhGazFRN3BJa3ZIOTFmYW1IUVVTTHdOK3NhV0E3SnlJaUlpSWlJaUtpSldUUkJPVUFjRVYxQUpzRDNsSVBnNGdXc0MxQkh5NnVLaXYxTUlpSWlJaUlpSWlJYUE0dHFxQWNBRzVidnd3ZWVkRzlMQ0thQXg1WnhJZlBhaXoxTUlpSWlJaUlpSWlJYUk0dHVrUzUycW5pOXZWTnBSNEdFUzFBSDl1d0hOVk90ZFRESUNJaUlpSWlJaUtpT2Jib2duSUF1S2l5RERjMlZKWjZHRVMwZ056WVVJa0xLL3lsSGdZUkVSRVJFUkVSRVpYQW9nektBZUFEcSt1eHh1Y3E5VENJYUFGWTdYWGhBMnM0R1RBUkVSRVJFUkVSMFZLMWFJTnlXUlR3eVUwclVPMWdHd1VpS3E3S3FlRFRaNitBTEFpbEhnb1JFUkVSRVJFUkVaWElvZzNLQWFER3FlTExXMWNqcU1xbEhnb1J6VU5WVGdWZjNiS0dmY21KaUlpSWlJaUlpSmE0UlIyVUE0TmgrWlkxRE11SktFZEFrUm1TRXhFUkVSRVJFUkVSZ0NVUWxBTkFvOXVCTzdldVJhMkxnUmdSWlM2Z2ZlMDhodVJFUkVSRVJFUkVSSlN4SklKeUFLaHpxZmo2MXJWbzhqaExQUlFpS3FIVlBoZStlZjVhMUxvY3BSNEtFUkVSRVJFUkVSSE5FMHNtS0FlQU1sWEduVnZYWUZQQVUrcWhFRkVKYkNyejRNNnRhK0JYMklxSmlJaUlpSWlJaUlpR0NkMnY3TFZMUFlpNVp0ZzJmbm15QS9lZDdpbjFVSWhvanR6U1dJWDNyYTZETEFpbEhnb1JFUkVSRVJFUkVjMHpTeklvSDdJbkZNVjNEclppSUcyVWVpaEVORXNxSFFwdVc3OE1XNEsrVWcrRmlJaUlpSWlJaUlqbXFTVWRsQU5BMUREdzgrTm44RVJucU5SRElhSVo5dnJhSUQ2d3BoNCttYTFXaUlpSWlJaUlpSWlvdUNVZmxBODVIRW5nKzRkYjBaYlFTajBVSXBxbVJyY0R0NjF2d25xL3U5UkRJU0lpSWlJaUlpS2lCWUJCK1FpbURkelgxb1BmTm5kQ3M2eFNENGVJSnNrbGlmaUxWWFc0cnI0U0VsdVJFeEVSRVJFUkVSSFJCREVvTHlDU052QndleDhlYk85RmhQM0xpZWE5b0NyamhzWXFYRk5YRHIvQ05pdEVSRVJFUkVSRVJEUTVETXJIa0xac1BOTWR3cDlhdTltU2hXZ2UyaEwwNGNyYUlLNnVDWlo2S0VSRVJFUkVSRVJFdElBeEtKK2dYazNIVTUwaFBOMFpRbnVTb1RsUktmZ1ZDZWRYK0hGQlJSbTJsUHZnbE1SU0Q0bUlpSWlJaUlpSWlCWUJCdVZUMEpYU2NXZ2dqb1BoR0E0TnhOSE9hbk9pV1ZQdlVyR3RvZ3dYVlBxeG9jd0RVV0R6Y1NJaUlpSWlJaUlpbWxrTXltZEEwalJ4T3E2aE5aN0VxVmdLWnhJYUlta0RDZE5Fd2pBUlNadWxIaUxSdk9TU1JGUTRsTUUvS2lxZENxcWNLc3BWSmZQWW9iSnFuSWlJaUlpSWlJaUlaaDJEY2lJQWdpaWdZdlBaRU1UaGFtVXRGRWFrdVhYQ3gxQzhIcFN0WFFWaFZNV3ptZElRT25JY3Rza0xKa1JFUkVSRVJFUkVSUE1SU3pXSkFOaVdEU01lejFtbWVMMlRPa1k2RmtlMHVTVnZ1ZVIwb0d6Tnlwd1Fub2lJaUlpSWlJaUlpT1lQQnVWRWcvUm9MT2U1cU1pUUhJNUpIVU1MUnhCcmJjdGJybmpjOEs5YU1hM3hFUkVSRVJFUkVSRVIwZXhnVUU0MEtEMHFLQWNBMVQrNXFuSUFTUGIySTlIUlZlQllQdmhYTGM5cnpVSkVSRVJFUkVSRVJFU2x4YUNjYUZBNmtZUnQ1YmJzVjN5VEQ4b0JJTjdSaFdSdmY5NXlSNkFzMDhlY0UxUVNFUkVSRVJFUkVSSE5HMHpyaUliWU50S3gzS3J5eWZZcEh5blcyZ1l0SE1sYnJuZzlDS3hiQTFHV3AzeHNJaUlpSWlJaUlpSWltamtNeW9sR0dOMStSWlFsU0M3bmxJOFhhVzZCRmg3SVd5NjduQWlzWHpQcEh1aEVSRVJFUkVSRVJFUTA4eGlVRTQwd2VrSlBBRkNuMkg0RkFHRGJpSnhzUWJLM0wyK1ZwS29JbkxVR3N0czE5ZU1URVJFUkVSRVJFUkhSdERFb0p4ckJTQ1JoVzFiT3Nta0Y1WU5pcmUwRkovZ1VaUW1CZGF0bjVCeEVSRVJFUkVSRVJFUTBOV3lTVERSS09ocURXdWJQUHAvcWhKNmp4VHU2WUtVTmVKc2FjcFlMb29peU5Tc1JiVG1OVkg5NFJzNUZSRVJFUkZRS2dpaENraFdJa2dpSUlnUlJoRGo0TjVXR2JWbXdMQ3RURUdSWnNFd0xwcEhPS3hBaUlpSmE2aGlVRTQyaWp3cktCVkdFN0hiQlNDU25mZXhrYng4c3c0QnZaUk1FUVJoZUlRandyV2lDSU10SWR2ZE8renhFUkVSRVJITkZrbVdJaXBJSnlHV3AxTU9oVVFSUmhGVGdRb1ZsbUREVE9pekRnR2tZSlJnWkVSSFIvTUxMK2tTampKN1FFNWlaOWl0RGl1QjhIQUFBSUFCSlJFRlV0UEFBSXNlYlladjVGUnpleG5wNDZtdG43RnhFUkVSRVJMTkZsR1U0dlY0NGZENG9UaWREOGdWR2xDVW9MaGNjUGg5VXJ3ZWl4RG82SWlKYTJoaVVFNDFpSkZPd0RETm4yVXkxWHhtaVIyTUlIejBPcTBEbGhydTJHbVZyVmtHVStVR1ZpSWlJaU9ZZlVaS2dlanh3K253UUZhWFV3NkVaSUNzcW5INGZWSThib3NRTEhrUkV0RFF4S0NjcUlCM0xyU3BYdkI1Z1pLdVVHV0FrVXdnZlBnNVQxL1BXcVg0dmdodldaYzVMUkVSRVJEUlBTS29LaDg4SFdWVkxQUlNhQmJMcWdNUG5nNlR5QWdnUkVTMDlETXFKQ2hqZGZtV29UL2xNTTNVZDRjUEhZU1JUZWV0RVJVWmc3U3E0YTZ0bi9MeEVSRVJFUkpPbE9KeHdlRHk1YyszUW9pTUlBaHh1RHhTSHM5UkRJU0lpbWxNTXlva0swR2U1VC9sSWxtRWdmUFE0dElGSS9rcEJnS2UrRm1XclY3RG5JeEVSRVJHVmpPSnlRWm1Gd2hHYXB3UUJpdHNGeGNXdk9SRVJMUjBNeW9rS01GTmFYcC95MlFyS0FjQTJMVVJPbkVLaW82dmdlclhNbjJuRjRuSFAyaGlJaUlpSWlBcFJYRTRvVGxZWEwwV0swd25GeGE4OUVSRXREUXpLaVlwSVI2TTV6MlhQelBjcEh5M2UwWVdCNDgyd1RUTnZuYWdvQ0t4YkRYZDExYXlPZ1lpSWlJaG9pS3lxVUp5c0tsN0tGS2NMRW52U0V4SFJFc0NnbktpSTBlMVhCRkdZMWFyeTdIa2pVWVFPSFN2WXR4eUNBRTlqSGZ5clZrRGdiUFJFUkVSRU5Jc2tXWWJpNWgyTkJLaHVOMFJaTHZVd2lJaUlaaFdEY3FJaTlBSTl3eDNCc2prNXQ2bnJDQjg1RGkwVUxyamVFZkFqdUdIdHJFd3dTa1JFUkVRa1NDSVVUdHhKZzRZbStCUWtSZ2hFUkxSNDhYODVvaUtzdEFFam5zaFpwcGFWelhyN2xTRzJaU0hTM0lwNFd3ZGcyM25ySlZWRjRLdzFjRlZWek1sNGlJaUlpR2pwVUYxdWlDSi9YYVJoZ2lSQ2RmRU9BeUlpV3J6NHlZZG9ES25RUU01elVaYWdlajF6T29aRWR3L0NSMC9BMVBXOGRZSWd3THVzQVdWclZySnZJQkVSRVJITkNGR1NJQ2xLcVlkQjg1Q2tLR3pCUWtSRWl4YURjcUl4Nk9HQnZHV09ZR0RPeDVHT0p4QTZlQlNwM3Y2QzYxVy9EOEdONitDdXFacXppbmNpSWlJaVdwd1VGOXY3VVhHSzAxbnFJUkFSRWMwS1hnb21Hb09wNnpBU3laeGU0R3FnRERqZFhyQWR5bXl5TFF2UjFqYm9BeEg0Vml6TG04eFRFRVY0R3VyZ0tBOGkydElHSTVFb2NpUWlJaUlpb3NJa1daN3hhbkxkTkhFbWxrSnJMSTQ2dHhOcmczNEF3SytQdEtBOWxvQWlTdmp3NWpWd3pFRC82N1pvRWdPNmhrMFZVeXR1R2REVE9CbU93U2xMMkZEdUgzZjdrd014R0pZTmp5S2p3YnMwTGpBTVZaVmJobEhxb1JBUkVjMG9CdVZFNDlCQzRaeWdYSlFsS0Y0UDB0RllhY1l6RUVINjRCSDRWalJCOVhuejFzc3VKNExyMXlEWjA0djRtVTdZcGxXQ1VSSVJFUkhSUWlRcTAvOFY4Wm0ySGp6ZTJvbVFwaU9rNmVoTGFoZ3FNYmxtZVMwK0dmUmpkM2NJUHp2WURBQjR5K3JHYVlma0wzYjI0ZDlmUFlLd3BxTk1WZkNyNnkrQlBNa2U2MCswZHVKYnJ4d0dBR3l1RE9CZnJ0Z3k3ajZmZTI0UElycUJDMnNxOEpWTHp3RUFwRXh6eG1wcVhQSndjVXpTTVBIRC9jZW5mS3gxUVQrdVcxNDNFOE9DcERBb0p5S2l4WWRCT2RFNHROQUFQQTI1SHlnZHdiS1NCZVZBWnFMUmdXTW40YXF1aEtlK0RvS1kzMjdGVlZVSlI2QU1zZE5ub0JWb0lVTkVSRVJFTk5wTXpIc1QwZE40c2F1djRMcERmUU5JbXhhK3QvZG9kdG1qcloxNDhuUm4zcmFmT0c4RExxNGJucmhlTXkxWVJSTG9aVDQzSW5vYVFLWXEvSVV6ZmJpZ3Ryemd0b0lBT0VmZG5Ra0FGOVpWUUJGRnBDMExCL29HRU5YVDhLbkQxZldtWlNOaFpzSmh0eXhES3RMeThQWW5YMEZiYlBwM2R5cWlpRCsvK2Nyc2M4MjA4R0J6eDVTUEYwc2JNeGlVcTBnblV6TnlMQ0lpb3ZtQ1FUblJPQXExWDNFRUFvaTF0cGR3VkJuSjdsN29BMUg0Vml5RDRzbWZnVjVVRlBoWExZYytFRUgwZER1c3dWOGVpSWlJaUloR0UwVUpvcGdmSUU5V285ZUZLcmNEUGtWQlN5UU8wN2F4T3VERmU5ZXZ3T295TDc2ejV3amFZc25zOW9sMDRjcGswODY5TS9Mdm4zNFZ6UU1USzFiNTJrc0hpcTZyY0tuNDFYV1hZbDlQR0YvYThWck91clJsRFo3Ynhuc2YzZ0VSdzJINFp5N1lnSy9zM0E4QStOY3J0dUxzeXJJSmpXVTJDQUFjQmNMKzBTelkwR2ZoRGxOUmtpQ0lJbXlMZDY4U0VkSGl3YUNjYUFLMDhFRGg5aXV4ZUFsSGxXRnFHc0pIanNOVldRRlBRMjFlNzNJQVVNdjhLUGQ1a1RqVGlVUjNid2xHU1VSRVJFVHozVXkwWFFHQUxkVkIvT0pObHdBQTN2bkFjNGpvQmhxOExseGFWNGxmSGo2RngxdTdBQUNYMVZmaWlvYnE3SDZtWmVFLzloeER5alJSNTNGaVcwMUZ3ZVBQRkJNV1VxWlpkUDNvZ0htaTdWVE9DdnBRN2l4ZW1YOGtGSUUyZU95QVEwV1RMNy9nQlVEUmluVUEyRmpoeDc5ZGVkNjRZemtSanVHajIxOGVkN3Vwa0JRRmhxYk55ckdKaUloS2dVRTUwUVJvL1dGNDZtdHpsam1DZ1hrUmxBOUo5dlpCQ3cvQXU2d0JqbUIrZFlzZ2l2QTAxbWNtKzJ4dGc1RklGamdLRVJFUkVTMVZvalQ3dng3cWc4RzBVNUx3NWxXTjhJd0k1NTg3MDVNTnJtOWMyWUMyYUFKbERnV1ZMa2ZlY2Y1bTB5cUlZd1RKaGZ6ODRFbm8xbkRhdmN6cndlM25yc01MSFQzb1RtaTRlVlU5SkNIVDF6eHRXZmpSZ1pNd0xBdkx2RzY4ZVhVam5QTEVlcDUvZXR1R291dE9oR080ZlVSd2ZkdTVhM0RsaUlzRkMwbm0vY0tnbklpSUZnOEc1VVFUWU9vNmpHUUtzc3VaWFpicC8xMzY5aXNqV1lhQlNITUwxSDQvZkUwTkVCVWxieHZaN1VKdy9WcG9BeEVrMmp0aHBOaGJrSWlJaUloUWNONmJxZmpUaVRiczZRa0RBQkpHcG5MNlFOOEF2cnh6UCtvOUxtd3FMOE9CL2dGODVyazlSWS94di90UEFBRGV2TG9CSDltOEZnQWdDOGlHNDI5ZnUyek1pdXRDZm51MEJVYmFoSVJNNEYzcGNxRENwV0p2VHhpbWJlT0I1ZzdjdG5rTnRsUUg4Vi83anNFWWJDdnkxMmV2d3FWMWxkZzMrSnFtNDRmN1QyUW5ObTMwdW5GNWZkVzBqMWtxTS9WK0lTSWltaThZbEJOTmtCWUtRM1lOVjVXTGlqeHYycStNcGc5RTBIOGdCbGRORmR3MVZSREUvT29YUjVrZmpqSS9VbjM5aUhkMHNYODVFUkVSMFJKWDZEUGpWQndMUjdHakk3ZmRYMTlTeDQ1a0w5WUd2Q2gzT3FDTWM2NzBxTjdYVVQyTlMrcXFjRWxkSmxpKyswanJwTWYxbHRYTHNvLzdVeHJLblE1c0tDL0RwZldWZUxhOUI2M1JPRDczL0Y1c3JDakR3YjRCQU1BRnRSVzR0SzV5MHVjcTVKbjJidXpwQ1dXZnYzTmQwNlNyNG9jYzZJdmc1ajg5TSs1MkUrd1dNeVV6OVg0aElpS2FMeGlVRTAyUUZockliNzhTS0p1WFFUa0EySmFGUkVjWFVuMzk4TlRYd2xrZUxMaWRzNkljanZJZ2t0MjlTSFoxd3pLSzkya2tJaUlpb29WRDlYbWhlRDFRdkI2SURoV1NXcnh2TmdBa1d0dGh6OERFajh0OUhteXBDaUtrNldpSlpENHJCeHdxVnZnOWFQUzZjUHVXZFdQdWIxbzJidnpUMHpuTElycUJueDlxbnZiWWhteXJLVWU1MDRHQVE4RWRGMjdDTTIwOStON2VveGpRMDltUTNDUEwrT1I1NjJma2ZLZGpDWHg3OTlHY1pUOC8xSXpMNmlzaENnTENtbzQ2ajZ2STNvV052cGd3MTFoUlRrUkVpdzJEY3FJSk1qVU5aaW9GeVRtaS9Vb3dnRmpibVJLT2FueVdua2IwMUdta2V2cmdhYXlINHNtZkxFZ1FCTGhycXVDcUxFZXl1eGVKcmg3T1lFOUVSRVMwUUFtU0JIZGROZHpWazJ2ck1STWhPUUM4WTEwVDNyR3VDZis1NTJnMktEK25zZ3gzWExnSkFIRFg0WllaRGIybksyMWFpQmxwdUdRWkF5UHVzb3diQnI3NTBrRjhiTXM2MUhzbkYyS1BsRWdiK09yT0EwaWtqWnpsdlVrTkVUMk5iNzU4Q0IyeEZPNjg5R3lzRGZxTEhzY2hpYmhwVlVQQmRRTXBIYytlNlFFQVZMbWN1S2d1ZnlMVXRXVytLYitHUWdRd0tDY2lvc1dGUVRuUkpHaWhBYmpyaG9OeVVaRWhlOXd3NG9rU2ptcGkwdkVFd2tlT3d4RU13Tk5RVzdDaUtQTkxWUTJjbFJWSWRIWWgyZE5YZ3BFU0VSRVIwVlJKcW9xeWRhdkdyUjR2UkpERUdRdkxrNGFKN2FlN3M4K2ZhKy9CancrY3dOOXNXbzFxdHhPYktvb0h3a0NtdGNoSTlWNFgvbmp6RldQdTgvOTJIOFl6YlptdytJc1huWTN6cWd2ZlVRbGtRdWVuVG5kaFoyY2ZkbmVIY2dMeXRRRWZPdU5KUk5NR2R2ZUU4T0VuWHNSNzFxL0FXV09FMk1YRWRBTmYydmthV3FPRjcwTDkxaXVIY2JnLzgxby84OXplTWNmdGtpWGN0bmtOOXZhRTBlVHpvTUkxL0RVKzFCL0pCdVZOUGpkdVAzZnRwTWM2V2Zhc05uWWhJaUthZXd6S2lTWWhGUnFBdTY0bVo1a3pHRUJzQVFUbFE3UlFHRm9vREU5OUxWelZsUVY3QzRxS0RPK3lCcmlxS3hFLzB3VXROUDJKaTRpSWlJaG85dmxYTFo5U1NBNWtpaVptS2loLzZGUUg0c1p3QmJVTjRMZEhUME16TFZ5L3ZCNjNiUzdlZnNXeUxYenNxVmR6eDRaTVVBeGtKdVY4dHIwSHRXNFgzcmRoQlpiN1BRQ1FuYVFUeUFUaFE5c1hzNjh2aktmYWhzTjhueXJqcnpldXd2VXI2OUdmMVBGdnJ4N0NxOTBoNkphTlIxczZzS3JNTTlHWER3QUlhMm5jOGNKZW5Bakhzc3N1cUszQVM1M0R4U2kzbjdzVy83enJBTnJqU1NRTkUxL2NzUStmUG04OXJsNVdVK2lRNkVxazhQbm45d0lBUG5qMmFyeDk3YktDMjgwRjIySlFUa1JFaXd1RGNxSkpNRk1wbUpvR3llSElMbHNJN1ZjS2laL3BSTEs3Ris3YWFqaXJLaUFVbUVoSWNqamdYOWtFbzdZYXllNWVwUHBEZ00wUHhFUkVSRVR6a2J1dUJySTd2MFZJT2hxRFBwRjVkV1pvcnBwRTJzaE90aW1KQWt6TFJwbXFZRUJQNDluMkhqemEwb25rTk02MXB5ZU1ZK0VZam9WaitQRG13cFhUZno3WmpwMmRoZStPZk4vNkZRZzRGTHh6WFJNZU9kV0pCcThMRzh2TDhJYmx0Vmp1ODBBQW9Fb0NQbmoyR3R4M3NoMlB0M2JpczlzMlFwL0VSWVNXU0J4ZjNYVUFiYkhoZ3ByMTVYNTg1dnoxZU1jRHoyZVhWYmtkK05lcnR1Snp6KzFGU3lRTzA3THhqWmNQWVVCUDQ4MnJHL09PMng1TFpoOFBYU0FZclRXYXdIL3VQVlp3WGIzSGhiZXR5VC91VkxCVkl4RVJMVFlNeW9rbVNRc053RjFiblgwdUtqSmt0eHRHWXVGVWxRK3hEQU94dGpPWndMeXVPalBoWjRIQVhIWTU0VnZlQ0U5OURaSTlmVWoyOU1FMk9la25FUkVSMFh6aUdYWG5vNm5yR0RoNkVxYXVUMmgvMWUyQjdKaGFOZnBJdnozYWlnRmR4NFp5UDlwakNVUjBBK2RXQnhCUUhiaDJlUTIrc3ZNQWpCSFZ5RFlBWXpCMGxVVXhwL08xUE9ydXg3UnA0VWgvRkVDbUYvZkk5aU1qN1NvU2tnUEFXMWMzSXVCUVVPdDI0Y2ZYWG9TVWFlSkRqNytFaDFzNjhMRXQ2M0RqeW5vOGQ2WUgzeG1jZlBOYlYyN0YrbkkvOXZWTTdDN0xCMCtkd1EvMkhjOEoxdGNIL2JqemtzMVFwZnpQMmtHSGltOWV2Z1dmZjM0dm1nY3kxZWYvdGU4NHdsb2FIOWk0TW1mYkE0TVRqUUlvV3VIZWswemgvcFB0QmRkdHF2QXpLQ2NpSWlxQ1FUblJKR21oY0U1UURnRE9ZQmxpQ3pBb0gyTHFPcUl0YlVoMDlzQlRYd05ITUZCd08xRlI0S212aGJ1bUdzbmVQaVM3ZTJHbDB3VzNKU0lpSXFLNVU2aVNQTkhSUGVHUUhBQXMwd0F3L2FBODZNd2M0K3JHYXZ6cThLbnM4dHZPWFFNQStQbDFGeU5sbWpnZXlvVENBWWVLRHozeElremJ4cWZPWDQrckc2dGhBMmlOeE9FYzFUN2x4YTcrYkV1WHlpSWhPUUNvb2dCUnlHOHhDQURpaUt5Nnh1M0U0ZEJ3UC9SQzdWcmMwdGd0WEVhNjU5aHAvSEQvaVp4bFc2cUMrT0pGbStCUlpPaEZpazBDRGdWZnYreGNmT2JaM1dpTlpuNnYrUFdSRmtpQ2dQZHRXSkhkN3BuQlZqR1NLTUJSWkZ5aUlFQXQwRjRSQUZSeDRxOWxQQllMWjRpSWFKRmhVRTQwU1VZeUJWUFhjM28vcXNFeW9MMmpoS09hR2FhbUlkTGNDcm16RzU3NldxaGxoU2NzRWlRUjdwb3F1S3Nya2VvUEk5blZBeU9WbXVQUkVoRVJFZEVRMlpVZmxHdmhnUUpiRm1mT1VBSEV0cG9LcU5KSlhMMnNKaWNvQjREdjdqNENVUlN4b2R5SGI3MThHQUR3NVV2T3hwYXFJRjdwN3NlejdkMjR1ckVhLzdSakgzWjE5dVBHbGZYNDJKYmhmdVlQblJwdWVYaW9QNExkUGYzWVdsV2VONFl2WFh3T3R0WGtMeS9rV0NpYWZleFhsYUxiQ2FJQTUyQTRMZVlYaGdNQXJsMVJpd2ViejZBOW5tbVJjdjJLZXR4KzdscEl4WFlZSWVCUThJM0x6OFVubnQ2RHprUVN5N3h1WEwraVBydCtaMGRmOXJpbVplTzdlNDdpczlzMlFCeDFSK2pXcWlEKytiTE40NTV2dW1icS9VSkVSRFJmTUNnbm1nS3RQN2VxWEZKVnlHNFhqRVJ5akwwV0RpT1p3c0NKVTFBOGJuZ2E2NkY0M0lVM0ZBUTRLNEp3VmdTaFI2SklkdlZBajhZS2IwdEVFR1Vaam1BWlJJY0RvaXhCbE9Yc0gwR1dDazZ1UzBSRTAyZGJGbXpEaEdVWUkvNllzRFFOV21nQTFvaEpKeGNxc1VEQU85bFdlYlpsd1RKTmlKT29vQzZrd2V2Q3JXdVhvV3pVbVBwVEdoNXA2WVJwMi9BcHkzUFd2VzF0STk2MHZBNWVWY2JkUjFyUjZQTmdWMmMvbmovVGk0K2V1eGFpSUdCZlR4Z3ZkL1huN0hmbnpvUDQ3QVViY0dGdHhaVEh1Nk9qRjBDbUVudERlZUZDRVFBNHA2SU05OTV5eFpqSDhpa0t2bmpSMmZqc2MzdndONXRXNDAwcmFpYzFsbktuQTNkZWRnNit1L3NvUG4vaFJnUUhXK0drVEJNLzJIYzhaOXVuMjdvUjFkUDQ4T1kxa3pySFRMQU1nNjFYaUlobzBXRlFUalFGby91VUE0Q3pJb2pZSWduS2g2VGpDWVNQSElmaTljQlZYUWxIb0t6b3RxcmZCOVh2ZzVGSVppYitESVU1OFNjUmhzTHhBQndCUHhTZnQ5VERJU0pha2dSUmhLQ0tCY05rNzdJR3BLTXhhT0dCUlJPYVQ0ZVoxaUZLK2RYcGsvV2VkY3Z6bGozVzBnWFR0dUZXWkZ4Y1Y0bGZIMmtCQU9pV2pZdHFNOVhmUHpsd0VuY2ZiYzMyS1E5ck9nNzFENkRKNThHMzl4ekpIdXVLaGlvODI5NkR1R0hnU3p0ZXc4b3lMMUlqdm5ZN08vdlFHVTlscDkreGJCdVdiY093YlJpbWpXVitOeTZ0cThUTFhmMTR0VHNFSURQWnBrY1orMWRrMDdKaHc0WXNpbWlMSmhGTFp5NUdDTUx3NTk0VlpSNzg3THFMczlYbms5WG9kZU5mcnRpU2ZhNlpGcjY4NHpWMER2NnVzYmt5Z0xDdW96V1N3S3ZkSWZ6ZDR5K2h5dVhNYnQ4V1MrQkhCMDRpT3lUQmhtbG54bTdhTm16YnhrYzJUNnpLdlJoV2t4TVIwV0xFb0p4b0NveGtNcS85aXJNOGlIaDc1NktzckVqSDRrakg0cEFjS2x6VmxYQldsQmV0ZkpYZEx2aFdMSU9ub1JhcHZoQlNmZjB3dFluM3hpUmFMREozVzVSRDhSYWVhSXVJaU9ZUHhlZUY0dk5tUXZOWUhLbmVmcVQ2UTZVZVZrbVlhUU9LYy96dHhxTkkrWjhWSDIzSnRDcDhmV00xeWgzREZ5M3VPblFLM2ZFVVVxYUpCd2RicTV4ZlU0NzJXQUlkOFJSMmRmUmpkM2NZWjJLWm9IaE53SWZQWDdBUnkzMHQrT1ZnYTVlaFNUQ0hGSnZNY3NqL1BlOHNIQXRIcysxZkFPQWRhNWVOKzdwZTZlN0hsM2E4bHJmY04rb2l6RlJEOGtMMmRJZXdlM0FpVVZVVThQR3RaMEVVZ0svc09wQjkzVDNKNFRhSVhZa1VmbmUwdGVqeE5sY0ZwaFdTQTRDNXhDOG9FUkhSNHNTZ25HaUtVbjBoZU9wcXNzOEZTWUlqR0VDcXIzK012UlkyVTlNUk8zMEc4VE5kY0ZWVndGVlZBVkVwM01kUlZCUzRhNnZocnExR09ocERxaThFTFJTR3pTcHpXdVFjQVQvY2RiV1FYVE9RTWhBUjBaeFR2SjdNM1hRMVZZaWY2WVErRUJsL3AwWEVNZ3lZNlRTa0lwL3hwdVAyTGV2d1FQTVozTEN5SHBWdUp4cTliclRGRW1pT3hQTW13SHpudWlhRVUybEFzTEc1TWdpSEpPTEp0aTZFVWpvK2VkNTZpSU9UWEc2cUtNTzlKMDdqWUg4RVVYMWk0YTBvQ0xpb3RoSS8ySGNjQTRPVG5XNnRDdUtTdXNweDl6MnJTR3VXclZYQkNaMTdLaTZxcThoVzBOKys1U3cwZURNVi8vOXg5WGw0cXEwSHo1M3B4c2x3SEgwcERlWUVQbXRmVWp2KzZ4eUxtVTR2K1RzdmlJaG9jV0pRVGpSRnFkNituS0FjQUZ6VmxZczZLQjlpbXlZU25kMUlkUFhBV1I2QXE3cXk0QVJTUTRhcnRPcVI2ZzhqMWRlL2FQcTVFdzBadDZjL0VSRXRLTExMaWJMVks1Q094UkUvMDRsMExGN3FJYzJaZERJRlNaWUJZWHBWeDZOdHJRNWlhL1Z3b1B5VlM4N0JyNDZjUW1za0RzMnlJQWtpYXQxT1hMK2lEcHNyQTNuN2YvcjhEVWdZQmxhV2VRb2VNNlliU0JvR2txWUp3N0tSdG13WWxwVnROMkxiZ0ExQWxRUUVIQW8rZWQ1WlNCb0dCclEwN3JodzA0UmVRNW1xb01IalFsZFNnMU1TRVhDb3VMcXhHcTliVmpQK3p0UHcwWFBYWWt0VkVOY3VIKzU1TG9zaTN0aFVnemMyWmM1dDJqWmlhUU9HYVNOdG16QXR3RUttNVF6czRhNklOWjVwWE15M2JhUlQvQnhQUkVTTGs5RDl5bDZXZHhKTmtYL1Y4cnkrM2FIRHg1WmtDS3o2dkhCVlYwRXQ4MDFvZXlPWkhHek5FcHIwUkZORTg0b2d3TnRZQjFmVjlLcXppSWhvZmt0Mjl5TGUzakZ2NzQ1ejE5WGtGWEgwdkxwdnlzZFQzUjdJRG5YOERSZTR0R2xCdDZ4eGU1TlRocUZwMEJPSlVnK0RpSWhvVnZEVEFORTBKSHY2OG9KeVYxVWxvaTJuU3pTaTB0R2pNZWpSR0NTbkE2N3FLampMZ3hERzZIMG91MXp3TnJyZ2FhaURGaHFBMXRjUFBSb3J1ajNSZkNRNVZQaFhMb2ZzbnY2a1owUkVOTCs1cWlzaGU5eUluam9OVTlOS1BaeFpaMmhKU0tvQ1lZYXJ5dWNiUlJJTDlsT25mTFp0SXoyaUZ6b1JFZEZpdzZDY2FCclMwUmhNVFlQa2NHU1hPY29EaUxXZFdiSlYwbVpLUTZ5MURmSDJqc3hraHVYQk1VTkVRUkRnTEEvQVdSNkFwYWVSQ2c5QUR3OHNxZHViYVdGeUJNcmdXN0dzNk1TMlJFUzArQ2dlTjRMcjF5TGFlaHBhYUtEVXc1bFZsbWtoblVoQ1pVc3hHcFJPSkdIYlZxbUhRVVJFTkdzWWxCTk5VN0tuRDk3Ryt1eHpRUkRnckFnaTJkMWJ3bEdWbm0yYVNIYjNJdG5kQzlubGhMT2lISTd5SUVSWktycVBxQ3B3VjFmQ1hWMEpLNTNPVkpvek5LZDVSaEFGZUJyWWFvV0lhS2tTSkJIK2xjdVI5UFFpZnFZVHRyVjRnME5EMXlBSUFoVGVPYlhrcFJOSkdQcml2NU9DaUlpV05nYmxSTk9VNmd2QjAxQ1hjMXVxcTZwaXlRZmxJeG5KRkdKdFp4QnI3NEFqNEllenZCeXEzenZtQkZHaW9zQlZYUWxYZFNXc3RBRnRzTktjN1Ztb2xDU0hDditxRlpCZDA1Z0VpNGlJRmdWWGRTVVVueGVSa3kyTHVoVkxXa3RCRUVYSVRzZjRHOU9pWktRMHBEVzJYQ0Vpb3NXUFFUblJOTm1tQ2EwL0RHZEZNTHRNY2ppZ2VEMnNoQjdOdGpOVjRxRUJpSW9NWjBVNW5CWEJuTlkxaFlpS0RGZFZCVnhWRmJBTUExcG9NRFNQeFlGNU9xRVdMVTZlK2xxRzVFUkVsQ1c3blBEVTF5RFMzRnJxb2N3cVBaa0FZRU4yOHYvQXBjWklwYUFuazZVZUJoRVIwWnhnVUU0MEE1STlmVGxCT1pDWjFKTkJlWEZXMmtDaXN4dUp6bTRvWGcrY0ZVRTRnb0Z4K3oyTDhxalFQRHdBUFJ6SlZKb3pOS2RaNUs2cGhpTVlLUFV3aUlob25uRUVBM0FuVWtoMGRaZDZLTE5LVHlaaG1TWVV0M3ZSVC9CSmd4TjN4dU13MHVsU0Q0V0lpR2pPTUNnbm1nRkdJZ0VqbWNxcE5IVUUvQkJsQ1pheE5DZjFuSXgwTEk1MExJN1k2VE5RL1Q2b1pYNDRBbjRJVXZGKzVzQmdhRjVaQVZkbEJXelRoQjZKUW8vR29JY2pzQXhqamtaUFM0SHE5OEhUVUZ2cVlSQVIwVHpsYWFpRmtVcENINGlXZWlpenl0QjFXSllGaDhmRHlhd1hNY3N5b2NjU3NFeCtuaVlpb3FXRlFUblJERW4yOU1MWDFEaThRQkRnckt4QW9uTnhWeGZOSk51eW9JVXpFM2hHV3dXb1hzOWdhRjRHVVZYRzNGZVFKRGlDZ1V6RmIxT21MN29laVNJZGpTSWRqY05tdFRsTmtleDJ3Yit5cWRURElDS2llYzYvb2duaFl5ZGhKQlozbXdyTE1LQkZJNUJVQjJTbms5WGxpNGh0MnpBMERVWXF4Yy9PUkVTMEpERW9KNW9oV244WTNvYTZuQ3BvVjFVbGcvS3BzdTFNZFhnMGhsamJHY2h1VnlZMEQ1Wk5xRCttN0hKbUt2eHJxbUJiVnFacVBScURIb25DU0hJeUlwbzQzL0psNDk3ZFFFUkVKRWdTdkkzMUNCODlVZXFoekRyTHNtR2xVakRUT21TbkM3S3FsbnBJTkUyR3JzTklwbUJadkJ1V2lJaVdMZ2JsUkRQRXRpeWsra053VlZWbWw0bUtETFhNRDMwZ1VzS1JMUTVHSWdramtVU2lvd3VTd3dGSHNBeHFtUitLeHozdXZvSW9abHE2K0gzd05OVEJTcWVoUjJLRHdYbUU3WEdvS0Vjd3dNazdpWWhvd3BUQnUrR1d5bWMveTdTZ3grTXdOUTJpTEVOU1ZJZ3lMeTR2RkpaaHdEUU1XT2swVExZdEpDSWlZbEJPTkpPUzNYMDVRVGtBdUtvcWxzd3ZTM1BGMUxUc1JLQ2lJc01SS0lQaTgwSDFleWZVTDFOVUZEZ3JndGtKV00yVUJqMGFnNUZJSWgyUHcweHBzLzBTYUNFUUJIanEyWmVjaUlnbXgxTmZBejBTWFZLVGpKdURnV3M2bFlJZ2lwQmtCYUlrQXFJSVFSUWhEdjVOcFdGYkZpekxnbTFaZ0dYQk1pMllSanJ6bklpSWlMSVlsQlBOSUZQVGtJN0ZvWGc5MldXcTN3ZEpWV0hxZWdsSHRuaFphUVBKbmo0a2Uvb0FRWURpY1VQeGVhSDZmUk9xTmdjQXllbUF5K2tZUHFaaElCMkx3NGduTW44bmt1elR1QVE1eXdPUUhMeVZuSWlJSmtkMnVlQXNEeURWRnlyMVVFckN0aXdZT29zT2lJaUlhT0ZoVUU0MHc1STlmVGxCT1FBNEs4c1JQOU5ab2hFdEliYWQ2VVVlaXlQUjBRVkJraktCdWM4TDFlK0ZOTUgrbWFLY3FWSjNCTW95aDdWc0dJbEVOanpYWTNIWUp0dTFMR2FDS01CZFcxUHFZUkFSMFFMbHJxMkJGZ3JEdG5paG5ZaUlpR2loWUZCT05NTzA4QUFzdzh6cHoraXNyRUM4bzJ0SjNZSTdIOWltQ1MwVWhoWUtBOGhVanF0K0gxU2ZGNHB2WW0xYWdFeG9xbmc5T1JkQXpKUUdmVVRWdWFteGNtb3hjVlpXc0pxY2lJaW1USEtvY0ZaV0lObmRXK3FoRUJFUkVkRUVNU2dubW1tMmpWUnZIOXkxMWRsRm9pekJFU2pMQnJaVUdtWktRektsWlg1cEZRU29YaysyVFl2c2RrM3FXTmwyTFpYbEFES2h2SkZJSXAxTXdVeW1ZQ1NUTUpNcHRteFpvSnpCd0t5Zkk1TFM0WGRPUEl5UGFqcVNlbWFpTFVrVVVPR1ozSHVXaW90cW1kWllraURBclNvVDJzY0drQjZjQ0ZnUUJDalMwdXk5YTFnV2tyb0IzeVRleS9PVmFkbVFSS0hVdzZCRnhCa01NQ2duSWlJaVdrQVlsQlBOZ2xSdmYwNVFEbVFtOVdSUVBvL1lOdlJvREhvMGh2aVpUZ2lTQk1Yamh1eHhaL3FjZTl3UUpHbjg0d3dTSkFuS1lLWDZ5SE1ZS1MwYm1odkpGSXhFQXBiQnRpM3ptYWdva0NmWTMzNDZQblRYZ3hoSWFqaXJwZ0ovY2NFbVhMQzhic3p0Zi9Ec3E3aHYzekVBZ04rcDRvSGIzbFZ3TzkyMG9CbkdoTWRoV2phKytlaU80WEZkc1JVcnlzc212UDk4bGREVDZJMG40WlJsVlB1S2Z6MlRhUU0zZk85dUFNRHFxaUIrK3BjM1RlajRyN1YzNDZOM1B6THAvV1pDeWpCbS9BWWxoeXhCRkNZV0VyZUdJdmp1OXBkd09oUkJaeVNPTlZWQi9PaDlOMDVvMy81RUN0L1ovbUwyK2J2TzI0aU5kWlY1MjVtMmpSc0h2eTRBOE1ITHQrRHRXOVpQNkJ5R1plSE5QL2dkeWowdXJLb000TXMzWGxsMDIxQWloWWNQbnNTengxc1JUcWJ3cy9mZk1xV0xIbGY5djE5bUh6OTgrN3ZoVW9ZL1l2OXh6eEY4ZS90TEFJRHJONjNDNTY2OWRFTEgvTW1PZmRqYjNvV204aktzcVF6aWxzMXJDMjUzNTBQUHc3UXNiRnRlajR0WDFzLzZSYlQ3OXgvSGoxN1lBd0R3T3gzNDJmdHZ6dHRHTnkxODlEY1BZMk5kSmJZMDF1QjE2NWJuckRkdE8zTzFhUnhNTmZpYkFBQWdBRWxFUVZTaUtHQWhYN3FRUFc2SWlnSXJuUzcxVUlpSWlJaG9BaGlVRTgwQ1U5ZWhEMFNobHZteXl4U3ZCNUxEd1JZZDg1UnRtdEFqVWVpUmFIYVo3SEpDOFhnZ2UxeFFQQjVJSXliOG5CQkJnT3h5UW5ZNWN4WmJhUU5HTWdramtZU1pTc0ZJcEdCb0dsdnp6Qk5xbVgvV3o5SGNGMFpiT1BOZWU3bTFBMzk5eWVZWk8vWTl1dy9qKzgrOE11SHRmL3krbS9EY2lkUFo1Ky9adG5IR3hqSVRrbWtEQ1QyTnVKNUdUTk16ZjFKcFJEVU5rWlNPU0VwREpLa2huTlFRVHFZUVRxVFFGMDlDRzd3Z2RjWHFaZmphbTYrZTlqZzB3NFExK0QwNk1nU2RMUU1wRGRGVXB0TGQ2MUFSY0EzLy9IbmZUKzVEVnpRK28rZjd3WHV1eDZZQ2dYVWhEUUVmVHZTRzBCdExBZ0NPZHZmamFIYy8xbFdYajd0dlFrL2p5U010MmVkWHIxMWVNQ2lIRGNUMTRYQlJONndKalEwQVR2U0VCdDhiT2dLamZ2Nk9adGsyL3ZmNTNkRE56UEh2MlgwWTd5N3lQWENxYndBdnRwd3BlcHdoZjloekpDZHMzOWZlblYxL29pZU0zNzU2S0c5L2o2cmd4clBYNUN4NzRXUWJEbmYxNFpYV1RseXd2SzVnVUQ2UTB2RDQ0V2FZdG8zSGo1ekNIZGRkaHVzMnJpcjZlcnVpY2V3NDJWNTBQUUFva29RYnoxNWRkSDFDVDJlLzlucVJDNytIT250eHVLc1BoN3Y2c0xlOU95OG8vOXRmUG9BVFBlTlBkUG54MTEyQVc3Y09YeUFKSnpYRUJ1OEE4VGxWbEUzMi8rVVNVTXY4U1BYMmxYb1lSRVJFUkRRQkRNcUpaa215cHpjbktBY0FkMjAxb2kybmkreEI4NDB4V0FXT3didW1CVW1DNG5WRGRyc3pQY3ZkYmdoVHFEd1VGUm1xNG9QcUgzNS8yTFlOUzlOaHBEU1ltZ1pMMTJHbU5CaWFCa3RuSmRwY2NnUm1QeWgvOXZqd3p3R2ZROFdxeWlDUzZkd3E4TGtJWStlamYzOWlGNTQ3MFlhRW5rWXliZVFFa0ZPeDYxUTdrbWtETGtYRzRhNCtmR05FOVR5QW5QWklwL3NIOEZlL3VEL3ZHUDkwd3hYNCtpTXY0R0JuNW9mQm56L3l6bW1OYVR5ZGtUais3cTRIRVVxazRKQWwvTTlmM0pBVGxNOG0zYlJ5S3JtTGI1Y2JrSDc0MXc5QkVvci9QUHpieTg3RnU4K2ZtNHN3Qnp1SFE4bHo2cXZHM0xiQzQ4SXRtOWZoOTdzUEE4aGN1Q29XbEIvczdNVi9QUFh5dU9mL3diT3ZGbDAzRkI2UFZ1UHo1QVRsTVMyTm85MzkyZWVqZytZaDI0KzBaS3F6QWFpU2lDdldMQnR6YkNkNlF2aTNKM2FOdVUwbXRDOGVsRS9FdnZidTdPTUxsOWRsZjc2cGtqU3A5alpWM3R5N1FmcmlTZnpkWFE5Q04weFVlRno0NFh0dnlOdG12bkVFR0pRVEVSRVJMUlJMODdkd29qbWdSNkl3ZFIyU090eTMxVmtlUUtLem0xWGxDNVJ0bXRBSG90QUhocXZPSmFjRHNzczFXRG51Z3V4MlFaeEN3Q2tJQWlTbm8yRFZ1bTFaTUxWTWNHNXFXdWF4cHNGTWFiQW0wV0tEeGpmVVFtZTJQVE1pS0k5cU9xNy8zbTl5MW8vVldtVThpaVRDS1JkK0R4cVdCY09hZUdWdUtWUjYzZWlKSmFaOUhFa1VFSEE1RVhBN2Nid25oSFBxcTVEVWpUR3JXSFhUS3JnK05ZZmZaNFpsNFIvdWV3cWhSQW9BOExHcnQyRlZaZkdlK1JldHFNZWFxdUMwejF2bEhXelhZZHRUZXIxcDAwSWF4ZDliaGpuejc3dDc5eDdGRzlldmhOZVI2U3YvMlh1MzQxUmZHSkhVOFAreGYzN3RHSjQ0Y2lyNy9MdnZ2QlozUHZROHdzbFVkbGxxTU1UMU8xVjBSZVA0eTUvZGwzZXUvMzdQOVRNKy9rS0dBdVZkcDlwekxoSXRMeTlEUy84QUFFQVNSVFFHTWhkYTc5OS9QTHZOdHVYMUVBVWg3NktiSW9tUUp6aDU5VXg1dWFVaiszaDVlUURYL3NldkFRQ2ZmTU5GZU11NTYvRDJMV2VoUDU0cXVPKzkrNDVrSzlhclJyVk5XbDBad0ljdjM0cnZQdlV5K3VKSi9PUDl6K0EvMy9XbUNiY05LZ1hGNTRVZ0NKeXpoSWlJaUdnQllGQk9OSXVTWGIzd0xxc2ZYaUFJY05kVkkzcUtWZVdMaFpuS0JOYmFpR3hObEdYSTdreG9Mam1ka04xT3lBNEhNTVZmNUFWUkxOakNCY2lFOStiSVN2VEJFTjFJYWJCTjlrS2ZMTlh2Z3pETGdjdUJqbDRjS1ZCUk9sTnUzYm8rcDFYQmtKYitBWHpxRDArZ016TGNzdU85RjJ4QzJSeFZLay9VMlFVcWdDVkJnTWVod090UWtVd2IyUkJaa1VSODRLTE5DTGdkQ0xxZENMaWMyYjhMVFM0cGlrTEJpd2hEd2JBQXdGRmcvVnlHY0wvWXRSOUhCaXVKejZtdnhpMmIxNDI1L1ZWcm0vREc5U3Z4czUzN3BuUytnTnRadE5KYkFIRGwycVlwSFhlMHBobnVlLytUSGZ2dzR4MTc4WnRYRHVLZmI3a2FxeXNENklyR2NXWWdsck5kZUxBdHo1QzBhYUdsZnlEN0hocHBxRjFMSWFadDQrcTFUZGpjVUYxdy9YdCtmRy8yOFUvLzhpWTRSbHd3ZmZUUVNmeGtSK2JyYytXYUpuemt5dk1BQUcyaENBUkJRRVBBbHcyeWIvM2hQUVhITU5RUEh4aStrSGE4SjVUenMrU0ZrMjNaUUhxay8zUHBGbnpnNG5QeWxuc2RDclkwMWdJQWt1azBYbW50SERIbVpuenJzWjBGWCt2SWkyMlJsSTVydnZ0clZQbGN1T3V2M3dJZzB6Sm5iM3NYZ015ZE1ac2I4cituYno2bmNMOTFBSGhnUlBoZnFGcjg3VnZYNCtHREozRzB1eCt2bmVuQlBic1A0eDNuYlNoNnZGSVRCQUdLejV2VDJvMklpSWlJNWljRzVVU3pLTlhiQjNkdEZVUkZ5UzV6bGdlUjZHQlYrV0ptR1VaZXYvUGhzTnNGeWVYTUJPa3VKNFJwVnZrSmtwUU41VWV6VFF0V09nMHpuWWFWVHNOS0c3RFR4b2pubVQrMnhTcTNJZkljOUx2OXlZNjkyY2VOQVYvQllOaXRLbm5McG1OUFd4ZSs4S2VuRU5XR0E3aVBYblUrM24zK1JuUkhwMSs5UFpQT3JxL0c5OS85Sm5nZEtqeXFDcDlUeldsRDgrTWRlN09ob3lwSkJRUEFZczV0cU1aai85OTdjcFlsMDBZMlhGdzF4NU55anRZWFQrSlhMKzNQUHIvdHl2TW1OSkZoUWsvalZ5OGRtTkk1bHdYOVJZTnlXUkp4NTgxWFpaOS85TzVIb0ExV0szL3YzZGZCSWVkT2VCelQwdmo3M3owS0FQQTZWWHo3MW11bU5LYngzTHYzS0g0OCtIM1VIbzdpUTNjOWlHKzg1WFVJdUJ6d09kVnNiM2RGRXVGMTVGNHdtVXpiajlIY3FnSzNxdUFYTCs3SG9ZNWVmUDVObDJZdnlQend2VGRrdDF0WkdjaGVYUG4zSjNiaFpHOFlHMnNyOFU4M1hRR1hvaURnY3VBZi92dzBuajdXaXEzTGF2RGRkMXc3cGZFVTZuVmVpQ3dWZnMwTlpUNThmYkIvZjB2L0FONzMwK0ZLZXNPeUpueG5RY293Y3FyWWR6V2ZnVG40LzhxbXVpcklJMXFVeFhVZEg3cnJvVEdQMXoyaS8vNFgvdlFVUkVIQXR1VjErT0JsV3dCa0xseDk2SXF0K09ROVR3RElYRFM1YnROcStCejVGOGZtQzhYalpsQk9SRVJFdEFBd0tDZWFSYlp0STlIWkRlK3locHpsbnJwcVJGaFZ2cVRZbG9WMFBJRjBQRGVVbktuV0xZVUlrZ2hKS3R6T0pXZHNwamtZbmh1dzlNRUEzVEF5endjZjI0YTVKTnE4ek5TL2ZUR0hPdnV3NjlUd1pJQmZ2UDd5Z2hNWjZxYUZ2bmd5WjVrMll0SThHOGhiNzVEbGJBdUtrVjVzT1lQUC9uRjd0Z3BVRWdSOC9rMlg0azFqVFBoWFNxb2s0cHo2d2xXN2syRllGaUlwSFFrOW5XMVRBV1Q2VEo4T1JiTFAweU5hZ2tSVE9oNDVkRExuT0Q2SGlrdFhOVTU3UEJOeHorN0QyYS96T2ZYVkJTK2lqRWVSUkh6cWpSZVB1VTFuSkphOTJEQ2VuKzk2RGIvWWxRbnZSd2FuTjMzL3R3VzNIN25OTmQ4ZHJtNis3eVB2bUpHKys0OGNPb2wvSDlWaisrejZLbXlxcThLM2I3MEdqeDVxeGxjZmVnNEE4UFl0Ni9IZUM4OEdBRGdWS1hzM3dXLy96MXRoMjhBVFIwN2h0Njhjd2tldk9qOWJLVDZRMVBETlIxOUFyZCtMajEyOUxYdUh5ZERZSDloL0hQL3ozRzRBd0pGZjNJK3YzWElWWG16cHdCLzJIQzQ0M2xBOGxlMGhmdHR2SHM0dWoydVp1U2Qybis3Q1cvL245N2pqdXN1eHJhazJaMStQcWtBZHZCaVJOazNFdE9INUtucGpTVHgycUhsQy8yYlNITGRkZWV6dzhMaWNvNzdtaG1sbmUvMVB4RkEvOTlveVQ4N3lDNWZYWTNWVkVDZDZRb2hxT3U3YmR3enZ2V0RUTkVZOXUyYjcveFlpSWlJaW1objgxRVkweTFLOS9YRFhWdWRVbFR2S2c1QllWVTRvM0xwRmtDUklEaFdTdzVINVcxV3p6OFVacmpRZU9wOHNTVUIrWjVjOGxtSENOb3hNa0c0WTJlZTJhWTVhWjhJMk0zOHZKQ08vVDJmRC9mdVA1VHovK084ZXk5dG1YVTA1M25YK1J0eHgzMU5GanhOTjZYakxmLzgrWjlucnoxcU9MOTk0WmQ2Mmh6cjZzaUc1S29uNDZzMVg0OUpWRFhuYnpWZWFZU0tTMGhCTjZZaWtOSndPUlhQV2ZlUFJGd2JYNllpbXRNRy85V3hncTBvaW52ajRlN1A3UExEL09PN2JkeXp2UEVDbWt2WE9oNTdQV2JhaW9teE9nbklid0lNSFRtU2YzM3pPbXVJYmo4RzA3SnpKWWd1SmFZWGJpeFJTckxKNEl0WEdFOW5tem9lZXc5Y2VmaUZuMldXckcvSEY2eS9QMi9iUlE4MzQ1NGVleDhoN1lLNWNzd3ovZU9PVlVBZXJsbDg5UGR3K0JBSnc4MzlsQXYzM1hyQUpINzRpMC9MRUtjczRIWXJpdTl0ZlFqSnQ0Rk4vZUFKZmYvUFZ1SFJWSXo1Mzc1TTQwUnNHa1BtYWZPYWFpM05hNzF5d3ZBNHJLd0pvN2d1ak94ckhwLy80SkY2M2JubTJwL1pZaW0zVEcwdENML0J2OWFsckxzWWJ6MW9CQU5oK3RBVmZ1ditaN0xxZjdOeWIvYjcyT1ZUODRxOXV5YmtUNVVOM1BZVG12c3pyVUtZdzZmUVZhNVpoZmMzTkJkYzlldWhrOWc0R3IwUEI5OTUxWGJacVBKelVzS081cmVoeEJTSFRPaVp0V2tpbGpZSXRrZ3J4cVBuYjNYek9Hbno3eVpjQUFBL3NuKzlCK2V6KzMwSkVSRVJFTTROQk9kRXNzMjBiaVk1dWVKdEdWWlhYMXlEUzNGcWlVZEY4WnBzbWpFUVNScUp3cUNLN25KbnczT21BbUEzUk0wSDZiQk5sQ1pBbFNKajR1VVpXcE51V05lS1BEUXcraG0zRHR1M000eEhyUjI2UGtjOXRDL1lzVEE0b0Zwa0VjNmFNbnBTeFVKQ29wV2V2Y245bFJXRGVoK1RiajdiZ3h6djJJam9ZZk90amZKME55OElEKzA4VVhROWtxdk1UZW5yRzI5bk10RU9kdmRtN0JBUUFsNjllTnFYaldMYU41MDdNM0IxTEcyb3I4ZFl0WndFQTd0dDNOTnRTNDVaejFrSWFGY0RxaHBudEw2MUtJbTRjMFllNjJHU1NtYTl2N3RkWUszQ0I3ZG5qcDNHZ295Y25KTDloMDJwODV0cExJSTBJc25jUEJ1VkRkeWI4QmdmempxVVpKcjUwLzlQWmRpRVhyYWpIWmF1WFFRRHc2V3N1d2NkLzl5aTB3ZGVTTmszY2NkMWwyYkM4MnVmQjk5OTlIYjV3MzNZY09OT0RyOXgwSlRiVlZlR3ZMem0zNE92NzZHOGVSbXNvQXJlcTRPNi9mV3ZCYlp5S0JGV1NDcTRyUkROTVBIcHd1R3I3M2RzMm9zS1QyMzVyWkZ2OXFVems2WE9vRUNEZzF5OGZ3RjllZEhaT2IvL3lFZWNTQlNIbjU5ckRCMDlrM3lPRitKME9QSERidS9DRFozZmpWeS90aDBPV2NlZk5WeFc4czJZOFY2eHV5Z2JscDBOUm5Pb2Z3SW9aN29VL1UyYjcveFlpSWlJaW1objgxRVkwQjFKOS9YRFhqYW9xRHdZZ2QzVERTT1ZQS0VZMEZpT1pncEZNQVFQNTYwUkZnYVFxRUZVRmtxcENrT1hCNXlva1JabVZpdlR4aUxJTXlQS2t3dlhKR0JtMHc3WXpBWHoydVpYelBIOGJLK2Y1ZUcxcXB1djhaWFVBZ0kxMWxmQ3FLbmEzZFdaYmY2eXJMa2ZBNWNTeW9IOVd4MkFET05yVmgrZE90T0g1azZmeDFadXVHbmVmdVhhcXI4Q2Jld29jc2dTZlUwVk0wd3NHNVIrOThudzBsZnZ4Mlh1M0F3RHF5N3o0OURXWnRpV2YrUDNqbU12dS9hKzE5MlFmcjZvS1RyalNkalNuTE9PK2o3eGp6RzJPZHZmajloR1RRNDdsa3BVTnVHUmw1dUxLUS90UHdMUXk0Zkx0VjIvTGE2VVNUbXJab055cHlQakU2eStjN1BDTGV1MU1kODd6OTJ6YmlJOWNlWDVPRC9lUmszbHVicWpKNjZFT1pDYmwvTkw5eitCNFQrWTJubXFmQjErODRmTHNjVGJWVmVMTE4xNkpMOXozRkN6YnhxT0htcUZJRWo1NzdTVVFrQW4yWDI3dHdMKzk3WTA0MXQyUGpYV1ZlZjI5QzBubzZXeDErMmcvZS8vTmVSZlJ4dUtRSmZ6MC9UZmpGN3Rldy9hanJYanp1ZmtUdmhvakxqQVZDOHFiKzhMNGk1LzhLVzk3QUhpcHBRTmZmK1FGOU1RUzZCaUk0VXMzNUZmNGoyWmFObjczYXVFV05LUHRIS3c2NzRrbDhLdVhEc0N0RnYrVjVJM3JWK0tpRmZWNXk2dDlidFQ2UGRrSml2ZTFkYy9ib0Z4MnV4Qll0M3JXenlQTjh3dUNSRVJFUlBNZGczS2lPV0RiTnVJZDNmQ05xaXAzMTFXenFweG0xTkFFbllnWDN5WW5URmRVQ01wZ21LNWt3blZSa1hQTEVlZTVvUWxSRjhLSVYxU1U0Y28xeS9EVm02K0NLQWg0Ni8vOFB0dU80Vzh2UFRmYjRzTzBiVHo2c2R4Sko3K3ovYVZzQ09sM3F2ajlCOStlczM0aWZZaFBoNk40NjMvL1BxZS8rWHlieXJYYWw5dUxXSlZFK0p3T2VCMlppVDM3NDhsc0dLcEtJajV5NWZud0RhN3pPVE9UT2ZvY0t2eE94N2d0Sjg2cXFjRDYyb3JzYzVlcVlGdFQ1bUtHSUFpWkN5dHo1TlJnbXd3QVdEMkowSFMwbEdIZ3h1L2ZQZVkyWTcwc2E4UTdZcXp2cWV2Kzh6ZVRIRmxoNzcvb25HeC84Q0ZCZC9FK1VKSWc0Qk52dUFpM2JGNmJ0KzdWMXVHMks1c2Jxbk1xMHczTFFqSnQ0RHZiWDhRTEp6TWhyVXVSOGJWYnJrTFpxQXRrbDYxdXhOKy8vc0pzTC9RSDl4L0g5WnRXNCt6Nkt2emovYy9ndVJPbmNlMkdsUVY3d2ErcURPVDBsdDkrcEFWUlRZY3NpcmpoN09HZzlFQkhMMDcwaFBMMkh5bWhweEZPYW9PUGMrODBxZks2OFlrM1hJUktyeHNmL09XRCtLLzNYSmRUVlc2TytDTExSYjRQZE5QSzZkYy9Va3pUMFJQTHpLbngyT0Ztbk5kVWk1dk9IcnNkME03bTlweUpPSXZwamlheTdXMEE0Sm5qWTM4T1dsVVpMQmlVQThEYXF2SnNVSDV5eERIbkhVR0E0dldNdngwUkVSRVJsUlNEY3FJNWt1cnJoN3UyQ3RLSVBwdXNLcWRTbUZDWXJpcVpDblJGZ1NCTEVHVVpnaWhtL3BabGlFUExCaC9UeFAzampWZm05RHd1UkJLRXZHcGRTY3pkWjZ5SkVTTXBIZnZhdTdDM3JUc25oRXJvYVNUMGRNNjJxVmxzOVRJVmE2dkw4WXUvdWlVVGZqdlU3R1NHUTM2OFkyOTJJa3BGa25EcjF2WFRPdC9vTVB5RmsyMDQxaDJDTmJoY21LTkxNRU9oSkFEVStyMWpicXVid3dHd0tPU0hvT2xwdENWS0c4UDdGanIyRUd1R0xpS3NxU29jZ2hacTMrRlJGWHoxNXF0d3dmSzZnc2ZxaU1TeWozKzhZMi9PdXJ0Zk9ZUzdYem1FYTlhdkJKQzV5UElQMTErT1E1MTlhT21QNE5vTm1lV25RMUY4OGM5UDRjYXoxK0NONjFkaSs5RlQrSWZyTDhlNURkWFlmNllIdTA2MUE4ajBTei9lRThMWGJyazY1enhsVGtkT2RmanpKOW9BRFJERjNCWWw3ZUVveHZPdHgzYmlXNC90TExqT3NDeDg3dDd0MmNtQi8rbUJaL0h0ZDF5VGJVT1Rua0JGK1ZoZXQyNDVybDdiaEtlT1pYNStmUHZKRjNGT2ZSV1dqMUd4WGVPZldCQThkTUZ2Sm93OFo5Y0VRbm9pSWlJaW9yRXdLQ2VhSzdhTlJHYzNmRTI1azhLNTYyc1FPZGxTb2tFUkZXYnBhVmlqQXRXeGlMSTBHSnJMdzQ4bENZSTBGS2dQaCswUUJRaWlDRUVRSVlnQ2hFbjA1cDExbGdWTUlWU2FxTlpRQk45NFpIaml3bkJpZUVMZi8zcm1WZnp5eGYwQUFLOUR4Yis4OWZXVFB2NGpCMC9pcnBjUFRLaXlzc0xqd2dYTDY0cFdtNWFLS29sVGJwOWcybloyMHMvL243MzdEby9zcnUvRi96NTFlbEh2cTdLcjdkMXJyOWRsYmJBeHJvQ2RVR013SnBCd0tTR0VoRUFJTlNTWHhIQXZrQkQ0SlpBYmFnaWhHRGRjc2IxdWE2KzNkNjJrbFZhOVQ2K24vUDRZN1VpalVXK2o4bjQ5eno2ck9XMCtJNDJPcFBmNW5zL1hINDNCSDQybi8yMnZLTTRZNlh2WmsyY3ZaanorMWRIemVLMjFNLzE0dGkxUVptcjBpT0hKTG9JQVFIVFV0bFpGUW9IRGh1ZisvTjdaUGZHWTZ3QkpZMVJRUHViaXpDZmVlR1ZXaTQ2SmpOZjJaQzVLM1E0OGNQZE5xQ21ZVzJ1TnQrMVlqOXBDTCt5cWpDOC85Z0lTbW81aWx4MDNiYWlCSkFyNDNlbEdOUFg3OE8zblhzZTFheXZ4blhmZWlpM0QvYk8zbGhmaFcyOS9Fejc3NEhQd3grTG84b2ZnajhYaEdOWHU0a1JuTDg1MkQ2UWZ4NGZuSVVob09yNTM0R2g2ZWRLWTIwVEhzaWlpWk5UZEY4ZmFlL0NqZ3lkeC83N3RBQUJ0MU1XVWlZTHltZ0lQdm5wWHF2VlNseitFdi9yTjd6UFdmL0ttdlRoOHFSdkJlQUp4VGNlWEhuMEIvL2FlMnllc2FXMVJIbHlXNFlrNko1aklWVE1NUEhqOFBJRFVSWVVmdi84dGtDVVJuM253V1p6b1NMWFgrYmYzM0k3S1BGZDZIOHNrL2IwZGxwSFAvZGlMZ0VSRVJFUkVNOFdnbkdnUnhRYUdZQzh0emh4Vjd2VkF0bG81cXB5V05VUFRBVTJIanZqVUcwOUFrS1JVY0Q0Y29rTVVSeDZQK2hpWEh3dENxa1dNSUtRL0ZzUXhqNFhoWUI1STdTY0lxY2VqMXcvdko0Z2lUTk5jMFBIRGtVUVNKenY3eGwzWE1qalNsOXM5eTNBMm10UW1EY2s5Vmd2dXZXb3JycXdwVDdmMzZBMUdKdHcrbDNUREhBNjg0L0JmL2o4YXc2bFJuNzlZVXNPSC8rdDM2VzJDc2NTRXgvdmdOVHV6Z3ZKb01vbi9OMmJrY1YyUk55TW92MjNMd3ZjVkJqSzdIVTAyVnR0RTVpU3dOa1hHcWM0K2ZQS1hUOC9xZVcycWpJYytQTkxUUEQ3bTJIMmhDQjZiWXNMVWlmenc0RW04ZVhNZFNxYzUwbmd5OSt6Y09HVklYdUYxNGFycWtkSHAvbWdNNTNzSEFRQmxiaWVxOHR4d1dWVzg5NnF0QUlBREY5cHdwSzBidmNFSUhqM1ZpRGRzcU1aREp5Nms5My8zbmkzcGtQeXliZVhGK082N2I4VmZQL2dzUHZuR3E3QzVOTldqL0xLN2QyekFKOTV3WmZyeGUzLzRFRm9HL0hDb0NoNy8yTHZTeTcvei9HSDgvSEQyUktPakNVaTFBQUpTZHo2TWZWOTgvQTE3Y0xTOUo5MCs1WWV2bnNBMWF5dXhvVGcvNDRMSFJFRzVSWkltSFNHZWI3ZmlUNjdiaFc4TXQ2QnA3QnZDdjc5MEZJVk8rNFQxYmlrdndxYlNndlJkSDJORkVrbnNxaXJGNzgrMzRPNmRHOUp0ZGtaLzc1YTZIWEJacG5jT0hIM0hSL1puaUlpSWlJaG9aaGlVRXkwbWppb25tcENwNnpEbk5zaHl6dHkxYTJESm0zMS82S21JZ2dEcnFOR1Jvd05QVlJMVHJTNXN5dXdtWk5zMkpnaXV5ZmRBbFNVMERJZUZwVzRIM3JWbjg3U1AxeHVNNE5LUUg3c3FTN05hdnl5RW54OCtnOThjT3c5L05JN3dORWFINnFhSjAxMzkwenAyTUo2NmlMT3Z0Z0plV3lxYys5bWgweGlNWkY2a2ZFTjlOVlJKZ2wxVnNLV3NFRHNyUzJiNEttWm45S2prY0h6aXdMOXZUSHNKcXlMRE1NMEpSL0RPVk4rb0N5ZDJWVUZ2TUlMdnYzeHMxc2ZiWGxFOEwwSDVlTDcwNkF2WVYxZUIvZXZXd0tiSWVQT21Pcng1VTExNi9hc3RuZmpMWHo4REFIampobXA4K1ByZEdmdS9kKzgySEdsTDlUWC8zb3RIY0tLekYvNVk2bjJ5dWF3UU84YjBUcitzeE8zRWorOTd5N2pmRTc4K2RoNi9QZEdRZm55NUJVbzRrY1Fidi9YVDlQTHhXc3VNOVlVN3JzZk5HMm9BQU04MnRPSUxqeHpJV0crVlpYejJ6ZGZnSXo5L1BIM01mM3J5RmZ6ZzNqc3lKL09jdzEwamI5MnhIbytkYnNUWjdnSGsyNjNZV1ZtS2R0LzRmYzBCNE80ZDYxSHVkVTBZbEF1Q2dPTWRQVkFrRWI4NWRoNlBuRXBkbUJnTWozd2Yzdi9qUjdLbXlYalR4bHA4WlA4VldjY2JmWjRZYjhMZXBTSSs1RnVVT1duc1pTVndsQzNPT1l1SWlJaG9KV0pRVHJUSU9LcWNhT2t5RnJoZjkvcmlmRHoxWnlPVGRJNmV6UFB2N3JvaFBabm5iTlVXZW5IenhscnNxaXJCMVRYbEtIWTU4TU9ESjlOQitVeDErb1A0NUMrZmh0T2k0TzRkRy9BbjErMmFVMzFUMFhRalBWSG5iQWxJdFV2eDJLendSV0xZV2w0RXQ4MkNqYVdwa2NIWHJhM0NkV3VyOFBpWlp2em8xWk5aK3g5cTdVSWdGc2NmN3RvNDZhU1M4MjEwcitYUnZiYkhhaHZLN0cyZGI3ZWgwR25IdDk5K3k0VDdESVFqK08ySkN6alczcE5lWnBWbDNMU3hCbmZ2V0oreDdlZyt6NHY1K21kS04wMDhjNzRGejV4dmdVVStpSS9lc0NmcnRZd09vNXY3ZmZqcG9kUG9Eb1R3dGgwYnNMYlFpejFyU3JGL1hSVU9OTFloR0V2Z2lUUE5BRkx2b1Q5L3cxVVRQdmN2RHAvQkUyZWFjY3ZtT3R5Mk9mT09neDBWeGJoaC9acjA0eCsvZWdvRDRTaFVXY0pIOW84RTlTODB0dUh3cU1sSFoydGJlUkhlc3EwZUQ1MjhnUFhGK2ZqYjI2NGRmdTF6NjFGK21RRGdMMjdhaS85Ni9UVCs0cWE5OEZndCtNV1JpWVB5YStvcU0wYllqMlVZWnZxY2w5REh2d05wOUdURGx3VW11RnVrWjlUM3l0aUpnSmVTaGY3WlFrUkVSRVR6ZzBFNTBXSXpUVVM2ZXVHcXpnekVIT1dsOERlMzVLZ29JZ0tXUnBpaEdRWU9YdXpBZFd1clpyeXZLQWo0NHUzWHpWc3RsMGZEaHVKSlhPZ2J5bHAvcm1jZ0hZb1ZPdXk0WWszcG5KNnZ3R0hMZUN3S0F0eFdGVzZyQlI2YkZSNmJCVjJCRUpxR2E3SElFcjU4eDM2NGJSWjRiUmE0YlJhNExHcDZzdFNidi8wemRBVkN1S3FtSEh2V2pFd0ErWEp6Tzc3MlpLcFh2RU5WMHFOU3Uvd2gvT0RsWXpDUjZ2ZCszOVhiOGM0ck5zMHBhSnl1dFlWNTZZOHY5R1ovcmk5ckdSeHByU01BS1BjNG9jb1NkbFdOUDRyMDI4KzlqbDhmTzVjT2pXc0x2SGpyam5yY3VubHR4aWoyeXpwOUk4RmprZE9PVGFVRmVQTGo3OGJMemUzNDBxTXZBQUNjRmdWZnZQMTY3Qmd6Mmo0WWkrT3J2M3NKUjRjRCthM2xSZGhZV2pERks1K2RvVkVqa09PYWprZ2lnVy8rL2hDYStvY3dHSTVpTUJKRktENHkydmlWaXgxNDVXSnFJczU3ZG01SUwvL2tHL2ZpOVV2ZEdmMnQ3OW01RVpzbXFmdFlldzlhQnYzNHR4ZVBvc0xqd3ZhS1luendtcDBBZ0EwbCtkaGROZko5NExWWkVZd2xvRWdpM3JTeEZrZmJlL0NWeDE1QVROUGh0Vm53eDlmc2hNZG1RVkkzb014eTVQZUhyOStOVW84VDc5NnpPZjFlVGM3VGlISUEyRmhTZ0MvZnNYOU94N2hNRWdWVTVia3psdlVFUWtpTXFsZVZSSlNNbWRCMjdMbmhzc1pSNTZYYVdjNXRzQmoweE1SM2lSQVJFUkhSMHNHZ25DZ0hZb05Ec0pkbGppcFh2VzdJZGh1MFNQWklLaUphSEZvMHQ5OS9MelcxNHpzSFhrZGNNMllWbE0rMzBlR2gxMmJKV3YvOWw0N2gxWlpVUCs5N3I5bzY1NkI4WDEwRnZ2dXVXOU9odU11cVp2V00vNDlYanFlRGNra1VjZTNhOFVmaDl3VERpR3M2V2diOCtOYXpoMkNSSmR5MXJSNi9QOStLdjMvOHhYUncvS2ZYNzhiL0dlN0JMSWxDYWlSNk5JWm9Vc1AzWGppQ1IwODE0bTl2dXhiNzZpcXdKajhWOE0zM1JKVUFzS055cE0xSDIxQUFBK0hvdU9IZ2F5MWQ2WStMWFE3OC9QQVovUGpWVXhNZU42NXBHWjJidS93aGZPL0EwWXlKSlFIZ3kzZGVqMnZxS3RNVEtnSkFWWjRib2lEQXBzaTRhVU1OK2tJUmZPZjV3d2pGay9qTWI1L0ZCNi9aaVhkY3NSbXFKT0xsNWc1ODgvZXZwVWZEcnkvT3h3TjMzelRseEtTam5lOGR4Rk5ubTlFYmpPQ0x0MTgvNmJhOW9jd1dOT1VlRnc0MHR1SE1ORnJ4ako0YzhsQnJKelFqYzRMU2s1MjlhT3IzcGZ2NGoyYVlaa2FmL01OdFhmamlvd2V5dGh2UDE1NThKZU54UXRQeGpXZGV4VGVlZVJVMUJSNzgrTDYzVE9zNFk0M3V1dzRBQ2QzSStKb3JFMXpvT2Q4N2lCdis3MDltOVp5ejViU28rTm45YjAwL1B0TFduZFZmWHpOTWZPcW12Vk9lVC9wQ2tZdzdVTFpQMENwbktkQmpzNSsvZzRpSWlJZ1dENE55b2x3d1RVUzZldUNxemd6Q0hHVWw4RGR4VkRsUnJpU0RJWmk2RGtHYS95QjBQT2FvTk92L1BQTmF1dTNGYkVlV2pzY3daei9CWFY5b3BGLzFlRzBOem5hUGhKSnpiUnNEcEViZlh1NGZQcEhSay9kRkVrbjRvdkZ4US94WG1qc3lIcThyeXNjdmo1N0R0NTQ5bEY1MlEvMGEzTHE1TGgyVUY3c2MrUGJiYjhHL0hveUlzS3dBQUNBQVNVUkJWSGdkanc1UFlPbUx4bERvc09IOVYyL1BPTjdZY0hXdWFndThxTXB6cFZ1ckhHaHN5Mm9sa3RCMEhCblZybU50VVI0MHc1aFJmL0tKdHRVTUU3cHA0bVRuU0ZDK3RpZ3ZZNXQzWGJFWmtpRGduNTk3SGJwaDR2OTc4U2grZTZJQkpTNEhqbzhLMlBmV2xPTkxkK3lIMHpKMXorZ3Vmd2ovZWZBRW5qeDdNVDBwNWNhUzdOSGNDUzF6QW9QV2djejJIbXVMOGxBMFBNbWtMSW9vZHRtaHloSmFocmZiVzFPT083ZlZvOUJoUTdITGpxNUFDUC84N090NG9ha3Q2N2thZWdmeHh6OTVCUGRldFJWL3VHdFR4dnVyc1c4b2ZRZENYYUYzeXZmclhIejUwUmZ3NWVGUi9ETngrZk40bVdXU2l4V3pPVDhNam1xTklzeGgrdVBYV2p2eGhZY1BwR3ZZVmw2TXM5MzkwQXdEbjN2b09YejFMVGRrM0FreTFvSEdrWjdmWlc1bjF2dDFxVEIxSGNuZzNGcEtFUkVSRWRIaVlGQk9sQ094UVIvc1pTV1pvOG85SEZWT2xFdW1hU0lSQ0M3b2hKNlhKWFFqSTNBYTNSdDZZMGtCTk1PWWM4c1BFOENaVVdGMjFneDVBR3hxNXE4Q1o3cjZzYjJpR0tGNE10MnpHUURLUEptdEVEcDh3WFRmWUkvVmdpMWxoWE9xZGJyR2h1SmZmT1FBN3RxMkR1cndLT0drcnFPNTM0Zi9PWEkydlkxRFZiQytPQitOZlNPOTJxdnpQZmpNTGRka0hkOXRWZkdaVzY3QnpSdHI4VTlQSHNUSGJ0eURZcGNEYlVOQkRFYWlzTWdTRE5QRXI0K2RUKzhqamZONW5ZMDd0OWJqdXk4Y0FRQThmTEloS3lqLzNabW1qS0Q3NnBweTdLa3VHemRZdnV6clQ3K2F2dUR4eGczVkdaTmRqcmF4dEJDdk5MY2pPcXI5ME5heXpNbGhUUUJYMTFiZ2ZNOGduamliZW05MEI4TG9Eb3k4ZHd1ZE50eXhkUjI2L0NFVXUrMXdXeTBaVWVyZ21QN1RsMS92YUxwcFFCUUZTSUlBZlRoRWZmSnNNemFWRmNBcXl3Z25rdmp2VVY5ZnU2cWcwdXZDUi9aZmdUKzc4VW9VT20wUUJTRmpNczkxUlhtNHNYNE5Hbm9IOGZXblg4WGpaNW95ZXBoWDUzdHcvYm9xL1BTMVV6Q1I2bS8rdzRNbjhkUFhUbU4vZlJYdTM3Y0ROZmtlSEdydFRPK3pxN0lVSDlpM0EvZnQzWWFZcHVORFAzMDBQY0w1TDIvZW05Vy9IQUJldnRpQnp6LzhQQUNnd3V2Q2o5NTNGNERVSkplemNhQ3hEUTI5QTdBcE1xeUtqRkFzbVo0Zzg3TDhPZlNhUDN5cEc2RjRBb29rUVpGRWRQbERlT2pFeVBIZDQxeWtHc3R0dGFRbjR0eGFYb1RCU0F3L2VPa1lIajU1SVQzeXZjQmh3eis4OVViODh1aFovUERnU1lRVFNmemxyNTdCM1RzMzRMNnJ0NDk3TWV6aGs0M3BqKy9ZdW03V3IzR2hKUUpCbUhPNFlFbEVSRVJFaTRkQk9WR3VURGlxdkJUK3BvczVLb3FJRmlzb2YvaGtBOFpHSjZWdUIvN1g5VmZnalJ1cVozM2NmM24rZFR4MnVnbE9WWVZtR0JtandzY0x6RndXRlI2ckJmN2gxZ0RmT1hBWTMzdnhDQXpEektodjNaalJtcU5IazE5ZFc1SHVDNzdRYXNlMHd6alMxbzBqYlpOUGluamorbXBJb29DYk45YmluNTk3SFE2TGdxL2ZjeE9jRmlVakdCNXR6NW95L093RGIwMWZyRGphM28wSG5qbzQ3cmJ6TlluZ1hkdnI4Wk5EcHhDTUpYQ2hkd2lIV3J0d1pmWElpTnBIVHpWbWJMKzN0Z0xsSG1lNjUzTmozeEIrY2VRczNGWVZGbGxHSUJiUCtQcFg1M3NtSGZuL20yTU42WS9YRnVYaFlFc0hHbm9HTUJDT1lTQWNRWE8vYjhMUDEyWDlvU2krOE1oSUt4SlJFT0N3S1BqdzlidnhsbTMxZU9yYzVEL2ZKRUhBMnNJOENFaE5jSG81ZUw0MEZNQ25mdlhNdVB0Y1dWMEdVUkJRUHVaaXpuaTFmZlRuVDJTTnFyOStiUlgrOXJacllWY1Y3SzRxeFJjZlBZRGc4RVVnelREd1lsTTdQcnAvRHdDa1d3MEJ3SzZxRWtpaUFFbVVvTW9TL3ZhMmEvSFJuejhCRTZuZThIdldsT0gxUzExSWFEcHNxZ0paRlBIZzhaRUxMUGwyRzlRNXR2Rko2RHArZURCN1V0ckxpbDMyQ1NkbFhWdm94VC9kZlJPQTFNUzlILy9GazFuYnZOalVobDhlUFRmaDhTKzNJNXFNUTFYdzdqMmJBUUQvK09RcmVQeE1jOFlkR1FVT0c3NzVoMitDMTJiQi9mdDI0R0svRHdjYTI2Q2JKbjU1OUJ3ZVBONkE5MXk1QlIrNmRtZDZuMWRiT3RNdG1CeXFncmZ0ekx5b3RKUWtBc0dwTnlJaUlpS2lKWUZCT1ZFT3hRYUdZQzh0aG1RWkdTbWxlbHhRSEhZa3c1Rko5aVNpaFpKWXBGdmtyNm91aDExVkVFa2tvY29TM252VlZyeG56NVk1QjJlMUJWNEVZNGwwMEpmeG5EWGw0Kzd6QjdzMjRqOWVPWjUrUEhxa0xRRFU1SHV3dmpnL1k5bVo3b0gweC9QUmRtVzZkbGFXWUdkbENZNE5UeGc1bFR5N0ZmZnZTN1ZOc1NreTNydDNHOTY0dmhxbDdxbkQ3ZEVqK3NlKy90SHUySm85Y25nMlhCWVZIOWkzSTkwZTVuc3ZITUVWYTI1UFg0VDQvRzNYNFM5Ly9RdzYvU0hzckN6SkNvWUxuWGI4N25UVGhNZmZVRHo1eEpwM2JsdUg0eDA5aUdzNjNyeXBEb1VPRy83eGVNTzQyM3FzRnV5cExzTjFheXVoR1NaZWJHckRrYmJ1clBlZFlacUFDZHkwb1FaQTlvanl5M1pXbHVDV1RiWFlYNzhHSG12cVorSXRtK3J3bndkUFRGcXpMSXA0ejU0dGsyNXpXYUhUaGorOWZsZjY4K3V5cXJqLzZ1MzR3OTJiMHFQZXI2d3V3My9jZXlmKzljQmhQTnZRQ2dCNDUrNU5LSGJaRVUxcU9Oa3gwcDk4N0dTbTI4cUw4ZmJkbS9Ed3lRdjQyQTE3VU9GMTRRY3ZINS93NHNDMWF5c21yZmN6dCt6RC92bzFBRkx6Ri96OTR5OWxiVE42NHREeGZHRGZ6b3pIa2lqQ09uejNoY09pb3RpVmFsZWptMGE2ZFlsZEdXbVpzNnVxZE5LZy9KMjdOMC82L0dOZFhWdUJSMFpkOE5sYlU0NVB2K25xOU1VbVNSRHdwVHYyNDF2UEhzSnZUNlRlZTZacHBqOFBRT3I4OU4wRGg5T1AzNzl2ZS9vOXN4UWxBbXk3UWtSRVJMUmNNQ2dueXJGSVZ5OWNOV05HbFZlV3czZStjWUk5aUdnaEdZa2t0SEFFc3NPK29NOVRsZWZHMzd6NUduei9wV1A0eWwzN1VWc3dQNlBZeCt2VGExY1YzTEYxSGU3ZXNXSGNmZDYzZHhzc3NvVEhUamVoMHg5RVVqY2dDZ0x5SFZaY1ZWMk9QN2x1VjlhSThjc2p5aVZSbURDQVh5amZ1T2NtL096MTB6alowWWZCU0RSclpMNGlpaWh3MnJDdHZCaDNibHVYRWFLTm52UndKbW9Mdk9uUGdTeUpjS2dLcXZMYytJT2RHK2QxNHRWN2RtN0FjdzJ0T043Umk0YmVRZnppeUZtODY0cFVHRm1WNThhL3Z1dFcvTVd2bnNiNzltN0wydGRyczZDMndJdVdBUjlFUVlBa0NyQW9Na3JkRHR5K1pkMkVFNTllOW9iMTFTaDFPL0dWeDE3QW5Wdlh3V1ZWc2JlbUhFZmF1bEdkNzhHR2tueHNLaTNFMXZKaTFCVjZNMXFxM0xxNURpYUFsZ0VmR25vRzBkZzNoSlpCUHpwOFFkeTZ1UTRPTlJXK2Z1SU5WK0pRYXhlaVNRMWVtd1YzYnF2SFc3ZXZIL2ZDeFh2M2JvTm1HSGptWEF1NkE2SDAxMWtVQkhoc0Ztd3RLOEs5ZTdkaWMrbjAyLzdjczNNRG5yOXdDVnZLQ3ZGSFYyMkZ5NkptYlZQcWR1QXJkKzdIK2Q1Qi9OZWgwN2gzK0Qyakd5YmV0M2Nibm0rOEJKam11TzFBUG5UZFR2ekJybzNwaXhqNzZpcnd6UGtXQ0VJcUJMYklNcngySzI2c1g0TjNUUkh3V3hRNVhaL1haa0hKY0pqc3RvM1VuRyszb3NCaHcyQTRDa2tVWVpFbHVLd3E2Z3J6Y05lMmRWbnZ6YjAxNVhqcXo5NmQ5VnhsYmlmKzg3MTNaaTNmV0pKOWdVZ1NCTlFWZWZIK3E3ZGpWMVZKMXZySjNGQy9CdnZYVlNFWVQrQWR1emVOKzcyalNDTCs4dWE5MkY5ZmhSKzhmQnk3S2t1d1lkU0ZxcCs5ZmhwTi9UNEF3STZLWXJ4ajk2WVoxYkNZdEhBRVJqSTU5WVpFUkVSRXRDUUl2WWVQczJrZVVZN2xiOW1RTWFvY0FBSVhMeUUrNU10UlJVU3JtNk9zQlBheW1RVkFzNlViSmlSeC90cVdHS2FKb1VnTWdpQkFGQUJSRU9HeXFuT1ljbzhXMjBBNGlnLys5RkgwaDZKUUpCSGZmZmR0R1VGaEpKR0VYWjE2b3N6WlN1Z0cxT0VKWmFOSkRhb3N6VnNmZGdCNCtPUUZKSFFkZDIydG4vTWRGTGtTVFdxd1RUSko1a29TakNjZ0NrTHE0b3NnUUpHbE9aMVBkTk9jMGZ2Sk1NMzBSYXFUblgzNCtDK2VnRzZZS0hFNThHOS9kUHVjZXJBdnRIQkhOeUk5dlZOdk9FL3NaU1Z3alBuWjFYZGs4cnN5aUlpSWlHZ0VnM0tpSlVEMXVPRlpXNU94ekVnbU1YanFIQ2VBSXNvQlFSU1F0MmtEcEhGR214SXRocGltSVpiVUFRQVdXVm8xb1N6UlpLSkpEWEV0OVgxaFZhUjBHNW1sU0U4a01IVG1QRXhqOFg2UFkxQk9SRVJFTkRmaTFKc1EwVUpMK0FOSWp1bUxMQ29LN0tYRk9hcUlhSFV6RFJPUjd1bjF3Q1phQ0ZaWmh0ZG1nZGRtWVVoT05NeW1qSHhmTE9XUUhBQWlYVDJMR3BJVEVSRVIwZHd0N2Q4d2lWYVJVRnNuOGpiVkE2TnVSN2FWRmlQYVA4aitsa1E1RUJ2MHdWWmNCTm0yZEcvckp5S2lwVWVMeGhBYlhMM3Q4d1JSaENRckVDVVJFRVVJb2doeCtIL0tEZE13WUJnR1RNTUFEQU9HYmtEWGtxbkhSRVJFbE1hZ25HaUowR0l4UlBzSFlTc3FTQzhUQkFIT3lqSUVMbDdLWVdWRXE1UnBJdHpSQmMrNjJseFhRa1JFeTBpNG93dFlaYTN6SkZtR3FDaXBnSHlaemoyd2tnbWlDR21jQ3hXR3BrTlBKbUJvR25STnkwRmxSRVJFU3dzdjZ4TXRJZUhPYnBpNm5ySE1rdWVGNHJEbnFDS2kxUzBSQ0NJWkN1ZTZEQ0lpV2lhU29UQVNnV0N1eTFnMG9pekQ2blRDNG5KQnNWb1praTh6b2l4QnNkbGdjYm1nT2gwUUpZNmpJeUtpMVkxQk9kRVNZdW82d3AzWmZaR2RWUlU1cUlhSUFDQjRxVDNyQWhZUkVkRllwcTRqZUtrOTEyVXNDbEdTb0RvY3NMcGNFQlVsMStYUVBKQVZGVmEzQzZyRERsSGlCUThpSWxxZEdKUVRMVEhSL2dIbzhYakdNdGx1Z3pVL0wwY1ZFYTF1ZWl5T1FFdGJyc3NnSXFJbExuRHhFdlJZZk9vTmx6bEpWV0Z4dVNDcmFxNUxvUVVncXhaWVhDNUlLaStBRUJIUjZzT2duR2lwTVUyRTJqcXpGanNxeXpnSkVsR09KUHdCaER1NmMxMEdFUkV0VWVHTzdsWFJja1d4V0dGeE9DQ01tbnllVmg1QkVHQ3hPNkJZT0tFNUVSR3RMa3pkaUphZ1JDQ0loRCtRc1V5VVpUaktTbkpVRVJGRmVub1JHeHpLZFJsRVJMVEV4SWQ4aVBUMDVycU1CYWZZYkZEc3RseVhRWXRGRUtEWWJWQnMvSm9URWRIcXdhQ2NhSWtLdFhjQnBwbXh6RlpjQ05uR2tSMUV1Uks2MUFFdEVzMTFHVVJFdEVSb2tTaUNyU3UvTDdsaXMwS3g4bmZRMVVpeFdxSHc3dzhpSWxvbEdKUVRMVkY2UEk1b2IzL21Ra0dBcTdvcU53VVJFVXpEZ0sraENYR2ZQOWVsRUJGUmpzWDlBZmdhbW1BYVJxNUxXVkN5cWtLeGNsVHhhcVpZYlpEWWs1NklpRllCQnVWRVMxaTR1eGVHcG1Vc2srMDIySW9MYzFRUkVabUdnVUJ6S3lKZFBia3VoWWlJY2lUUzFZTkFVOHVLRDhrbFdZWml0K2U2REZvQ1ZMc2RvaXpudWd3aUlxSUZ4YUNjYUFremRSMmg5bkVtOWl3dmhjaVo2SWx5S3R6VmcwQno2NG9QU1lpSWFJUnBHQWcwdFNDOENpNldDcElJaFJOMzByRExFM3dLRWlNRUlpSmF1ZmhUam1pSml3LzZrQWdFTTVZSm9nalhtc29jVlVSRWw4VjlmdmdhbXFBbkVya3VoWWlJRnBpZVNNQjN2Z254TVJPdXIxU3F6UTVSNUorTE5FS1FSS2cyM21GQVJFUXJGMy96SVZvR2dxM3RXYU5XVmJjTEZxOG5SeFVSMFdWYUpJcWhNdzBJZDNUQlNHcFQ3MEJFUk11S2tkUVE3dXpHMEprR2FOSFZNYUd6S0VtUUZONjlTTmtrUldFTEZpSWlXckg0RTQ1b0dUQ1NTWVE3dXVHc0tzOVk3cXlxUUNJUVpPc0hvaHd6RFFPUm5qNUUrL3BoTFN5QXZiaUk3WkdJaUpZNVBaNUF0TGNQc1lGQm1JYVo2M0lXbFdMajVKMDBNY1ZxUlR3VXluVVpSRVJFODQ1Qk9kRXlFZTNyaHlYZkM4VXhjcnVqcU1od1ZKUWgxTmFSdzhxSTZETFRNQkh0N1VlMHR4L1dnbnhZOGp4UTNhNWNsMFZFUk5Oa0dpYVN3UkRpUGo5aUE0TzVMaWNuSkZtZTE5SGtnN0U0bklvQ2RaRjdXK3ZERnpjRUFSQm4wR2ZkbjBpaTJSZUNWWmF3S2Q4OTVmYk4vaEEwdzRSRGtWSGhYQjBYR0M2UEtqYzAza2xIUkVRckM0TnlvbVVrMk5LRy9NM3JVNy94RDdNVkZTQStPSVJrT0pMRHlvaG9yTmpBSUdJRGd4QkVFYXJiQ2NYdGdzWHQ1a2h6SXFJbHhrZ2tFUThFa0F5RWVLY2VVZ014NXRQWERwMUZveitFR3lxSzhZbGQ2OUVlaXNBZlR5Q21HNGdtOWRUL21vWklVa2Nna1lRL2tVQWdycVUvZmtOVkNkNjNxUllBRU5jTjlFZmpVd2JTZzdFNDN2TzdWd0FBTzR2eThMWHJka3lyMW1jdWRlT0J3K2NBQU5zTHZmaW42M2RPdWM5blhqeUdRRUxEVlNVRitNbzEyd0FBTVYySE9VODNJZGhrS2YxeFZOUHg3NmNhWjMyczlYbHUzRnBkTmg5bFFWSVlsQk1SMGNyRG9KeG9HZEhqY1lTN2UrRW9LOGxZN3FwWmc2R3o1MWZkYmNGRXk0RnBHSWo3QW9qN0FnaWhBN0xOQ3NscWhhUXFFRlVGb3FwQ1VsVklxZ0pCa3FZK0lCRVJ6WmlwNjlBVFNlaUpCSXhFQWtZaW1Yb2NpMEdMeG5KZDNwSWlxZXE4SGV2c1lBQW4rbjBBQUxlYSt0UHpKMmRiOFZ4N3o3U1BjYUxQQjJ3Q2dza2t2dlR5S1hTRW8zaGcvMDVVT2VkL1VzbXJ5Z3FnaUNLU2hvSFRBMzRFRTBtNFJsM2cxZzBURVQwVkR0dGxHZElFSTlVLzl2dkRhQS9OZlJDTElvcDQrSzM3MDQvanVvSEhMbmJOK25paHBEYVBRYm1LSkw5M2lJaG9oV0ZRVHJUTVJMcDdZZkY2SU51czZXV1NSUjF1d2RLWnc4cUlhRHEwS0VNWklpSmFta1JSZ2lqTzMwWGJuNTF2QlFCNExBcmVYcjhHQUxDMXdKTU95dTJLREtjc3c2bktrQVVCaWlTZzB1bUFVNVZ4WVNpSXZhVUZLQnNlUGY2ZnB5L2k5S0FmUUdvVTkvL2R2eHZGZHVzNHp6cDlKL3A4K01Jckp6T1dKWWZ2S05CTkUzLzArQ3NRTVJLR2YvcktUZmpLd1ZNQWdLOWZ2d3RiQ3oxemV2NjVFQUJZcG5HQjNZQ0poRDcvZDBtSWtnUkJGRmY5SFJoRVJMU3lNQ2duV201TUU4SFdOdVJ0ck05WWJDc3FSTUlYUUNMSWlYV0lpSWlJYU9ibXMrM0t1Y0VBRG5VUEFBRGV1N0VXbDRKaE5QdkQyRnVhRDBYY2lPZmFlMUR2ZGVFRFcrdndMOGNhOEZoTEY2NHF6Y2NuZDIvQXExMEQrTldGTnB3ZkN1QnZydHdDQUxodmN4Mk85UTZoSXh6RlFEU0J6NzEwQWwrL1lSZStkZVE4anZRT1pUeTNpWkc3TEUvMCsvQzJoMTdJcXU5VGV6YkNxVWlJNmZxRXIyRnN3RHpkZGlvYjhsekl0MDQ4TXYvOFVBRHg0V043TFNyV3VNWWZIVC9SaUhVQTJGemd4amYyNzU2eWxpWmZDQjk5OXZVcHQ1c05TVkdneGVNTGNtd2lJcUpjWUZCT3RBeHBrU2lpdmYyd0ZSZG1MSGZWVkdId1RBUE1TWDdoSnlJaUlxS1ZSd3VGczVhcEx1ZU1CbEdJMHZ6OWVmajlVMDBBZ0hxdkU3ZldsT0xqeng3R3hVQVlUN1E2c2Erc0NFZjdobkJ1S0lBMzFaU2kzR21IWVpvNDFET0kxa0FZM3oyUjZzTmQ3clNqeHVPQWJwcHdxeksrZk0wMmZQSzVJd2dtTmJTRkl2aEZ3eVhFZFdQU3NOc3d6WEhYNjRhSktxY0RIOXV4SGk5MzlhRTNFc2RkZGVXUWhOU2tvMG5Ed0E5T04wTXpERlE1N1hqcjJrcFk1ZWxOU1BwWGV6Wk51SzdKRjhMSFJnWFhIOW14RHZzcmlxZDEzS1VtOVg1aFVFNUVSQ3ZINGs0OVRrVHpKdHpaRFNPWnpGZ21LZ3BjMVpVNXFvaUlpSWlJY2lVWmlXWXRzK1RuemVnWWdqanhDT2FaZUxLMUc2Y0dVbTFTN3FpcndIODNYTUxGUUJpaUlNQmpVZkdqc3hjQnBDYW4vTkJUcitIZlRxYUNjZDB3OGFmUEhFTDM4R3U1NkEvaHZpY09vanVjYWxsVzZiVGpiNjdhQWtrUWNIMTVFZDQvUE1ublpUZXZLY0h0dFdXNGFjM0lmRDRGTmhXMzE1Ymg5dG95Yk14eloyeGZhTE9nd0tiaWVKOFA3YUVJSHIzWWhVcW5EWGZXbGFNN0VvVTIzRmJrL3ExMXVMT3VISW93OXorZi8vMVVVM3E4ZTZYVGp1dktpK1o4ekZ5WnIvY0xFUkhSVXNFUjVVVExsR2tZQ0xTMHdWdGZsN0hjNHZYQWt1OUZmTkNYbzhxSWlJaUlhTEdadWc0dEdvVnNzNldYV1F2eUFKaUlEZnFnUmFKVDNuVW9pUE16anFySkgweC8vTTBqNTlNZjMxNVRCcGVxNEhpZkQ3cHB3aGp1WmFKTThieWo4OWhkeFhuNDM5ZnR3SllDVDFacmtnOXVYUWV2UmNGZ0xJNW5McVg2b0ZjNUhmaXpuUnNBQVA5OS9oTE9EUVV5OXRtVTc4RTE1WVY0b2FNUGw0SmhmT2FsNDloYzRNR1o0YUQveXRJQ1hGT1dlUmZuYkIzbzZNV3h2cEUyTWU5WXZ3YmlKTzFWSm5ONklJQzdmbnRneXUybTJTMW1WdWJyL1VKRVJMUlVNQ2duV3NhU3dSQWkzYjJ3bDJiZXJ1bXFxa0F5R000YWNVNUVSRVJFSzFld3RUMXJIaHRyUVQ2c0JmblQyajl5cVFQbVBFejhlSFZwSVg3YjFKR3h6S01xdUc5ekxWekQvLy9yOFVZODFOeU9RcHNGUDdsMTM0eU92NzNRTytjYUwvTmFGSHp1cWkwNDBONkg3eHh2Z0QrUlRJZmtEbG5HcDNadm5KZm5hUXRGOE0yakRSbkxmblQySXE0dEw0UW9DUERGRXloejJDYlllM3pKSEUra3lSSGxSRVMwMGpBb0oxcm13bDA5VU4wdXlQYVJYNndGU1lLN3BncStDODA1ckl5SWlJaUlGcE1XaVNMYzNnVkhaZG1zOXArUGtCd0F0aGQ1OGJQYjlxRTlHTVduWHp3R0FQampyV3ZoVWhXODQ5RVhFVXJxNmRIay9kRTRibi93K1VtUDkvN050WGpIK2pYcHgwbmRnQ0xOMzJqbXBHNGdwQ1ZoazJYNEV5TURUY0thaG44OGRBWWYzN2tlNWM2WmhkaWpSWklhL3U3Z2FVU1NXc2J5L21nY2dVUVMvL2o2V1hTRll2anFOVnRSUDZZOXpHZ1dTY1NkZFJYanJ2UEhFbmloc3c4QVVHU3pZbTlaUWRZMjlSN1hyRi9EZUFRd0tDY2lvcFdGUVRuUmNtZWFDRnhzUmQ2bTlSbTNQeW91SjJ6RmhZajI5dWV3T0NJaUlpSmFUSkhlVkZocUx5dUdJRWt6MmxlUXhIa0p5eVZCZ0YyUjhhMmpxYllyTzR2eWNFdDFLUUJBTjVBT3lTOGIrM2lzc2F2LzdQa2p1TElrRCs5Y1h6Mm5PcDlyNjhIQjdnRWM3UjNLQ01qcnZTNTBoNk1JSmpVYzdSdkNoNTk1RGUvZVdJTU5rNFRZRXdrbE5Iemg0RWxjQ21aUHRnb0FEeHcraDNPRHFYWXduMzd4T0Q2L2R5dDJGNC9mVzk0bVMvakk5blU0M3VmREdwY0RCVFkxdmU3c1lDQWRsSzl4MmZHeEhmWGpIbU0rbVF2YTJJV0lpR2p4TVNnbldnSDBlQUtodGc2NHFxc3lsanNyeXBBTWhxRkZzeWQzSWlJaUlxS1ZLZExiaDdqUEQxZDFKUlNYYzlyN0NaSTBiNlBLdjNQOEFqckNVU2lpaUh2V1ZlSnc3eUQ2SXduODZxN3JFTlYwL09FakwwSTNUWHhnUzEzR2FQR3BuQnNLNEtJL2hJditFRjd2R1VLZVpTUXMvdjZwUnFpU2lQaW8xOUFXQ3VQYngxS0JmYk12TTZ3K01lRERjKzI5NmNjdVZjYjltK3R3VzIwNUJxTUpmT1BJV1J6cEhVTENNUEZrYXhmcVBJNFpmUTU4OFNRKzkvSnhOUGxDNldWWGxoYmdVUGRBK3ZISGR0VGo3MTg5alk1d0ZGRk54K2RmT1lHLzJyMFJOMWFWakhkSTlFUmkrT3hMeHdFQUg5cTZGbjlRWHpYdWRvdkJOQmlVRXhIUnlzS2duR2lGaUEwTVFYVzdZTWtiMWJOUkVPQmVXNDJoc3czejlrY1BFUkVSRVMxOWVpS1Jic09udXB3UVZSV2lxa3kra3piNVpKL1RkYXgzQ0UrMWRnTkk5ZEgrd2lzbkFhUkdSTCs1cGhTbitsT1RlUUxBajgrMjRHZm5XaWM4MWpzM3JNRzdONHlNSEg5NmVKSk9BTmhUbkk4bWYyamNkWmNOUkJONDdHTFh1TWQreC9vMWVLS2xHeFZPR3pibmUzQlRkU21xWFE0SUFGUkp3SWUycnNORHpSMTQrbEkzL25yUFppUm04UHQwYXlDTXYzdjFOTnBEa2ZTeWpmbHVmUHFLalhqN295K2xseFhaTGZqNkRidndtUmVQb3pVUWhtNlkrTnJyWitGUEpQSFd0WlZaeCswSWpReUFxWGFQSDl4ZkNrYndMOGN2akx1dTNHSERQZXV5anpzYlpvNTdwQk1SRWMwM0J1VkVLMGp3VWdjVXB3T2lNdkpIa0tTcWNGVlhJZEE4OFI4Z1JFUkVSTFJ5SllLaHFUY0NvTm9ka0VlTjBKNnRXcThUb2lCa3RWU3hEcmVDZWE1alpCUjMwakF3MmZUeitxaGpKSFFEejdlTmhPRnZxaWxGMC9IR3JPT2JNTk9qeWtWQmdEcmNubEF6VFdpand0MVN1dzMvY2N0ZXhIUWRmL3IwSVR6ZTJvV1A3MXlQTzJyTDhXSm5INzQxUFBubUEvdDNZV08rR3lmNmZOTjYvWSsxZE9KN0p4b3pndldOZVc1OGRkOTJxRkoyWCs4OGk0cC92RzRuUHZ2U2NWd2NEdjYvZTZJUnZuZ1M5MjJ1emRqMjlQQkVvd0FtSE9IZUY0M2hrZWFPY2RkdEtYQXpLQ2NpSXBvQWczS2lGY1RVZFFSYTJ1Q3RyOHRZYnZGNjJLK2NpSWlJaUNabDZCcUF1UWZsSGxYQjI5WldJS0ViS0xaYlVXcTNvY1JoUlluZENsODhnUmM3K2pLMjM1RG53dWV1MmdKWlRJWElEN3grRmtmN2ZCQUZBYnVLUnU2V2ZMbXJIOEhoQ1RFM0YzaFE1YlJuSE9jLzMzdzF2QllGZzdFNDN2TzdWd0FBMnd1OStOcDFPd0FBLzMzK0V2N2ZtY3pKN2t2c1Zwd2JDcVFmMitUc3Z1NzJHZlI2LzlXRk52ejdxYWFNWlR1TDh2RDV2VnZnVUdRazlQRkg3WHN0Q3Y3M3RUdnc2UmVPNGxJd05Rcjl2ODYzUWhJRTNMdXBKcjNkZ2VGV01aSW93REpCWGFNdkRveWxpalByV3o4Wlk0TFhRa1JFdEZ3eEtDZGFZWkxCRUNMZHZiQ1hGbWNzZDFhVVFRdEhrQXhISnRpVGlJaUlpRll6UFRuWjJPNlorWk50NnpJZVJ6VWRvWVNHWHplMnBVZDd2MjF0SlI1c2FzZjVvU0MrZWZROC9tTDNSbnovVkRPT0RvL2NmdmVHYW13cEdBbktIN3ZZbWY3NHpXdktBQUIvdFdjVGtzUEhjNnVULzNsNzk3cEszRjZYMnM4MkttUytNQlJNZit5ZXBEMk5JQXJwVWV0aTlzQndBTUF0TmFWNDdHSW5Pc0twRmltMzFaVGpZenZxSVUyMHd5aGVpNEt2WGJjRGYvSDhNWFJIb3FoeTJuRmJUWGw2L2NHdWdmUnhkY1BFdDQ4MTRLLzNiSUlvWkI1N1YxRWUvdjdhN1ZNKzMxek41L3VGaUlob0tXQlFUclFDaGJ0Nm9McGRrTzIya1lXQ0FIZGROUWJQTk1EazZBOGlJaUlpR3NNMERCaTZEbkVHSTZqSGMyYkFqd3UrSU5wQ1VYUUV3MmdQUjlFWGlhUEthVThIdlJ2ejNQanc5blZ3cWpKK2NyWUZSM3FIOEw0bkRxYmJ0ZHk4cGlSakpIVnJNSXdUL2FrQTNTWkwyRjlaQkNBVkxrK1hLb2xRcGV5UjFxOTBwZTY2RkFVQm0vTGRFKzYvcmNDREI5OXkvYVRQNFZJVWZIN3ZWdnoxaThmd2dTMXI4ZWFhMG1uWEJ3RDVWZ3UrZXUwMmZQdG9BejU3MWViMFpLVXhYY2YzVGpSbWJQdDhleStDaVNRK3ZIM2RlSWRhVUlhbXNmVUtFUkd0T0F6S2lWWWkwMFRnWWl2eU5xMkhNT3EyUzFGUjRLNWRBMy9qeFJ3V1IwUkVSRVJMbFo1TVFKUnNVMjg0aVVkYk92SE1PQk5ydG8yYTJQS0RXOWVpTlJDR0tncXdTQ0xpdXBIUjB6eWMxUEZJY3dmcVBBNVV1aHg0cUdtazUvYU5sU1hqdGtpWmpkZDdCbkdrZHdoQWFySk5oekw1bjhpNlljS0VDVmtVMFI2TUlwUk1EVUFSaEpIYWF6d08vUERXcTlPanoyZXEwbW5IUDEyL00vMDRyaHY0OGlzbjBSMUpYV1RZWHVpRkw1SEFwVUFFUjNxSDhDZFBIMEtSelpyZXZqMFV3UTlPTnlOZGttQkNOMU8xNjZZSjB6VHh2N1pQYjVUN1JEaWFuSWlJVmlJRzVVUXJsQjVQSU5qU0JuZGRkY1p5MWUyQ3ZiUVlrZTdlQ2ZZa0lpSWlvdFZLVDJwUXJGTnZONWtOZWE1MFVPNVJGVlM3SGJCS0VsN3JHUUNRbWtUemk2K2NSRmpUTXZZYlBRSG9LMTM5NlpIZUg5NjJEcEl3TXZoanBxTzBKM0xCRjhRRHI1OUxQMzU3ZmRXVSt4enVIY1FYWGptWnRkdzFwbVhMYkVQeThSenJIVXEzbzFGRkFaL1l0UUdpQUh6bDFkUHB5VC83b3JIMDlqMlJHUDZuNGRLRXg5dGU1SjFUU0E0QStwaXZIUkVSMFVyQW9KeG9CWXY3L0lqMDlNRmVVcFN4M0ZGZWltUXd4SDdsSjl3ei9BQUFJQUJKUkVGVVJFUkVSSlRCMERUb3lTUWtaZm90VGNhNnRxd1lWUzQ3cWwwTzVGc3RBQUFUd0dkZlBJNUlVc09YOW0zRmg1NDZsTjYrMXVQRTNXc3JjWDFGRVY3bzZNTlRyVjA0UFJpQVlab29zVnR4WjEwNVpGSEU1Z0kzSG14c3g4YThpZHVqek1TdkxyVERuMGdBU1BYMTNsZFdPT1UrR3lab3piS3JLRzllYWhyUDNyS0M5T2ZtWXpzM29NS1pHdkgvenpmdXhuUHRmWGl4c3hmTnZqQUdZbkhvbzBibFQyUmY2ZFN2Y3pKNk1nbURRVGtSRWExQURNcUpWcmh3UnhjVXV3Mkt5NW14M0wyMkJrTm5MOERnYlpORVJFUkVORW95R29Na3k0QXd1MUhIQlRZVkJiYjhqR1VDZ0UvdDNnQWcxWWY3SXp2V0lheHB1S0s0SUIzOEFzQXQxYVc0cGJvVWdZU0dVd00rdUZRRjhuQXJ3UnNyaTNGTldjSHNYdFE0UHJWN0E2S2FCbjg4aWM5ZHRXVmErM2hVQlJVT0czcWljVmdsRVY2TGloc3JpL0dHcXBKNXEyczhIOTFSajUxRmViaWxlbVEwdlN5S3VIbE5DVzVlazNwdTNUUVJTbXJRZEJOSlU0ZHVBQWJNMUNoOUU3aWNvWmM0NW5ETGdHa2lHWXZPNWFVUUVSRXRXVUx2NGVOVFgzSW1vbVZObENWNE45WkRVdFdNNVZva0N0LzVScGpUR0hsQ1JFUkVSS3VIYW5kQXRxaFRiN2pNSlhVRENjT1lzamM1cFdqeE9CSVIzcFZLUkVRclUvYVUzMFMwNGhpYWprQlRTMVlnTHR0dGNGWlg1cWdxSWlJaUlscXF0SGgwVlF5bVVDU1JJZmswbWFhSjVLaGU2RVJFUkNzTmczS2lWVUtMeGhCcWJjOWFiczNQZzIxTUQzTWlJaUlpV3QwTTNVQXl3aFliTkNJWmljSTBqVnlYUVVSRXRHQVlsQk90SXJIQklVVDdCcktXT3l2S29McWQ0K3hCUkVSRVJLdVZsb2d6TENjQXFaQmNTOFJ6WFFZUkVkR0NZbEJPdE1xRTJqdVJER2YzRlhUWFZrTmFCWDBvaVlpSWlHajZrdkVZdEJnRDB0Vk1pOFdSakxQbENoRVJyWHdNeW9sV0c5TkVvS2tGUmlLWnNWaVFKSGpXMVVLUXBCd1ZSa1JFUkVSTFVTSWFnUlpqVUxvYWFiRVlFbEZPM2tsRVJLc0RnM0tpVmNqUU5QZ2JMOEkwTW5zTVNoWkxLaXdYaEJ4VlJrUkVSRVJMVVNJYVJTSWNYaFVUZkZKcTRzNUVLSVJFbEsxM2lJaG85V0JRVHJSS2FiRVlBczJ0V2NzVmh4MnUyalU1cUlpSWlJaUlsakl0a1VBOEZNb2FiRUVyaTJIb2lBZEQwSkxKcVRjbUlpSmFRUmlVRTYxaWlVQVFvZmJPck9VV3J3Zk9OUlU1cUlpSWlJaUlsakpEMHhBUEJwQ01Sam02ZklVeFRSUEpXQXp4UUJDR3J1VzZIQ0lpb2tVbjU3b0FJc3F0YUc4L0pJc0Z0cUtDak9XMndnSVk4UVFpUFgwNXFveUlpSWlJbGlMRE1HSEVZdENUQ2NoV0cyU1ZFOEl2ZDFvaUFTMGFnMkhvdVM2RmlJZ29aeGlVRXhGQ2JSMFFWUVVXanp0anVhT2lESG9paWZpUUwwZVZFUkVSRWRGU1plZ0dFdUV3OUhnY29peERVbFNJTWllR1h5NE1UWU91YVRDU1NlZ2FSNUFURVJFeEtDY2lBRUN3dVJYaXVsb29MbWZHY25kTkZmeUdnWVEva0tQS2lJaUlpR2dwMDRjRDEyUXNCa0VVSWNrS1JFa0VSQkdDS0VJYy9wOXl3elFNR0lhUjZpMXZHREIwQTdxV1pLOTVJaUtpTVlUZXc4ZlpXSTZJQUFDQ0tNSlRYd2ZGWWM5WWJwb21BazBYa1FpRWNsUVpFUkVSRVJFUkVSSFJ3dUZsZlNKS013MEQvc2FMMEtLeGpPV0NJTUJkVjVzVm9CTVJFUkVSRVJFUkVhMEVETXFKS0lPcDYvQmZhSWFSU0dZc0YwUUJudm82eUhaYmppb2pJaUlpSWlJaUlpSmFHQXpLaVNpTG9XbndYV2lDTVdaU0gwRVU0YTJ2ZzJ5ejVxZ3lJaUlpSWlJaUlpS2krY2VnbklqR3BjY1Q4RjlvaHFuckdjc0ZTWUtuZmkwa2l5VkhsUkVSRVJFUkVSRVJFYzB2QnVWRU5DRXRHb08vOFNKTUkzUE9YMUdXNEYxZkI4bWk1cWd5SWlJaUlpSWlJaUtpK2NPZ25JZ21sUXhIRUdodUFjd3hZYm1pd0Z1L0ZxS3E1S2d5SWlJaUlpSWlJaUtpK2NHZ25JaW1sQWdFRVdpNWxMVmNWSWZEY2xuT1FWVkVSRVJFUkVSRVJFVHpnMEU1RVUxTGZNaVBZR3Q3MW5MSm9zS3p2ZzZpTE9XZ0tpSWlJaUlpSWlJaW9ybGpVRTVFMHhZYkdFUzRvenRydVd5MXdydCtIVVNGYlZpSWlJaUlpSWlJaUdqNVlWQk9SRE1TNmVsRnVETTdMSmVzRnVSdFdBZkpZc2xCVlVSRVJFUkVSRVJFUkxQSG9KeUlaaXpTM1l2Z3BldzJMS0txd0x0aEhXUzdMUWRWRVJFUkVSRVJFUkVSelE2RGNpS2FsVmovSUFJWEx3R21tYkZjbENWNDE2K0Y2bkxtcURJaUlpSWlJaUlpSXFLWllWQk9STE1XSC9MQjM5d0NjMHhZTG9naVBPdHFZZkY2Y2xRWkVSRVJFUkVSRVJIUjlERW9KNkk1U2ZpRDhGOW9obWtZbVNzRUFlNjZhdGdLQzNKVEdCRVJFUkVSRVJFUjBUUXhLQ2VpT1V1R3d2QTFOTUhVOWF4MXpqVVZjSlNWNUtBcUlpSWlJaUlpSWlLaTZXRlFUa1R6UW90RTRUdmZCQ09aekZwbkx5dUJjMDFGRHFvaUlpSWlJaUlpSWlLYUdvTnlJcG8zV2l3RzMva202UEZFMWpwYllRSGNkZFdBSU9TZ01pSWlJaUlpSWlJaW9va3hLQ2VpZWFVbkV2Q2RiNFFXaTJXdHMzZzk4TmJYUVpTbEhGUkdSRVJFUkVSRVJFUTBQZ2JsUkRUdkRFMkQ3M3dUdEVnMGE1M2lkQ0J2NDNySWRsc09LaU1pSWlJaUlpSWlJc3JHb0p5SUZvU3A2L0ExTkNFWkNtZXRFMVVGM3ZYcllNbno1cUF5SWlJaUlpSWlJaUtpVEF6S2lXakJtSVlCLzRWbXhBWUdzOVlKb2dCMzdSbzR5a3R6VUJrUkVSRVJFUkVSRWRFSUJ1VkV0S0JNMDBTd3RSMmh0ZzdBTkxQVzIwdUw0VmxYQjBGaTMzSWlJaUlpSWlJaUlzb05CdVZFdENpaWZRUHdOVjZFb2VsWjYxUzNFM2tiMTBHeVdISlFHUkVSRVJFUkVSRVJyWFlNeW9sbzBTU0RJUXlkYTRBV2pXV3RreXdXNUcxY0I5WGp6a0ZsUkVSRVJFUkVSRVMwbWpFb0o2SkZaU1NTOEoxdlJIeklsN1ZPa0NSNDF0YkFYbHFjZzhxSWlJaUlpSWlJaUdpMVlsQk9SSXZPTkF3RUxsNUN1TE43M1BXTzhsSzRhOWRBRUhtS0lpSWlJaUlpSWlLaWhjY1Vpb2h5SnRMZEMzOVRDMHc5dTIrNUpjK0x2RTMxa0czV0hGUkdSRVJFUkVSRVJFU3JDWU55SXNxcGhEK0FvWE9OME9QeHJIV1N4UUx2eG5yWVM0cHlVQmtSRVJFUkVSRVJFYTBXRE1xSktPZjBlQnhENXhxUjhBZXkxZ21DQUVkRkdienIxMEpVNUJ4VVIwUkVSRVJFUkVSRUt4MkRjaUphRWt4ZGg3K3BCZUdPTHNBMHM5WXJUZ2Z5TjIrQXhldkpRWFZFUkVSRVJFUkVSTFNTTVNnbm9pVWwwdE9YYXNVU3kyN0ZJa2dTM0hYVmNGVlhjcUpQSWlJaUlpSWlJaUthTjB5YWlHakowYUpSREoxclFMUnZZTnoxMW9KODVHMWVEOFZoWCtUS2lJaUlpSWlJaUlob0pXSlFUa1JMa21tWUNMVjF3Ti9VQWtQVHN0WkxxZ3J2K3JWd2xKVUFncENEQ29tSWlJaUlpSWlJYUtWZ1VFNUVTMXJDSDhEUTJRWWtBc0hzbFlJQWUxa0p2T3ZYUWxMVnhTK09pSWlJaUlpSWlJaFdCQWJsUkxUa0dVa04vc2FMcVlrK3g2RTQ3TWpidkI3V2dyeEZyb3lJaUlpSWlJaUlpRllDb2Zmd2NUUFhSUkFSVFpkc3M4SlZzd2F5elRydSttUW9qTkNsRG1peDJDSlhSa1JFUkVSRVJFUkV5eFdEY2lKYWRnUkJnS09pRExiaXd2RTNNRTFFK3ZvUjZleUJhUmlMV3h3UkVSRVJFUkVSRVMwN0RNcUphTmxTM1M2NHFxc2dLdks0NjQya2huQkhGMktEUTR0Y0dSRVJFUkVSRVJFUkxTY015b2xvV1JObEdjNnFDbGp5UEJOdXczWXNSRVJFUkVSRVJFUTBHUWJsUkxRaXFDNG5uR3NxSVZuVThUY3dUVVI2K3hIcFlqc1dJaUlpSWlJaUlpTEt4S0NjaUZZTVFSQmdLeW1DdmJRWWdpaU91NDJSVENMYzBjMTJMRVJFUkVSRVJFUkVsTWFnbkloV0hGRlI0S3dzWnpzV0lpSWlJaUlpSWlLYUZnYmxSTFJpc1IwTEVSRVJFUkVSRVJGTkI0TnlJbHJSMkk2RmlJaUlpSWlJaUlpbXdxQ2NpRllGVVIxdXgrS2R1QjJMRm9rZzB0V0x1RCt3aUpYUmFpTEtNaXg1SG9nV0MwUlpnaWpMNlgrQ0xFMTRNWWVJaU9iR05BeVltZzVEMDBiOTAySEU0NGdQK1dGb1dxNUxKQ0lpSXFJY1kxQk9SS3ZLbE8xWUFHaVJLQ0xkdllqNy9JdFlHYTFVcVhEY0M0dlhEY1hsekhVNVJFUTBqbVF3aExqUHo5Q2NpSWlJYUJWalVFNUVxODUwMnJFQURNeHBicXdGZWJBVzVFTnhPbkpkQ2hFUnpVQXlGRWFzZjVBdDJZaUlpSWhXR1FibFJMUnFUYWNkQ3dCbzBSZ2kzVDJJRHpFd3A2bFp2RzdZeTBvaDI2eTVMb1dJaU9aQWk4WVE3dXhHZ2kzWmlJaUlpRllGQnVWRXRPb3BEanZzWlNWUTNhNUp0MHNGNXIySUQva1dxVEphVGhTSEhZN0tjaWdPZTY1TElTS2llWlFNaFJIdTdFWXlGTTUxS1VSRVJFUzBnQmlVRXhFTmsrMTJPTXFuRVpqSFlvaDI5eUkyeU1DY0FBZ0NuSlZsc0JVVjVyb1NJaUphUU5IZWZvUTd1bUNhL1BPSmlJaUlhQ1ZpVUU1RU5JWnN0OEZSVmdMVjQ1NTB1MVJnM3NjZXBxdVlaRkhocnEyR2JMZmx1aFFpSWxvRXlYQUV3WlkyNlBGNHJrc2hJaUlpb25uR29KeUlhQUt5elFwN1dTa3Mzc2tEY3owV1I2UzdsNEg1S21QeGV1Q3FxWnAwUWxnaUlscDVUTjFBOEZJYjV5NGhJaUlpV21FWWxCTVJUU0VWbUpkTU9lbW5ua2dnUGpDRWFQOEFqS1MyU05YUlloTkVBWTRLdGxvaElscnRvcjM5Q0hkMnd6U01YSmV5cEFpaUNFbFdJRW9pSUlvUVJCSGk4UDlFSzRGcEdEQU1JL1c5Ynhnd2RBTzZsdVM1WUlaNHJpQmFHbmhPeThTZ25JaG9tbVRyY0dDZU4zbGdEdE5FM0I5QWJHQVFDWDl3Y1lxalJTRlpWTGpyYWlEYnJMa3VoWWlJbGdBdEdrT2d1WFhWdDJLUlpCbWlvcVJDTDFuS2RUbEVPV0ZvT3ZSa0FvYW1RZGM0YUdZOFBGY1FMUityOVp6R29KeUlhSVlrcXdXT3NoSlk4cnhUYnN0UjVpdUx1M2JOdEw3dVJFUzBlc1NIZkFoY3ZKVHJNbkpDbEdXb1ZpdEVSY2wxS1VSTGlwWk1RSXZHWWVqOC9SL2d1WUpvdVZ0TjV6UUc1VVJFc3lSWkxiQ1hsc0NhUDQzZ2xLUE1sejE3U1RFY0ZhVzVMb09JaUphZ2NFYzNJajI5dVM1ajBZaVNCTmxxaGF5cXVTNkZhRW5URW5Gb3NUZ01YYzkxS1RuQmN3WFJ5cklhem1rTXlvbUk1a2hVRmRnS0MyQXR5SWVveUZOdXoxSG15NC9xZHNHenJqYlhaUkFSMFJMbWI3cTRLaTZHUzZvSzFXNkhJQWk1TG9Wb1dUQk5FNGxJR0hvaW1ldFNGaFhQRlVRcjAwby9wekVvSnlLYUw0SUFpOWNOYTBFK1ZMZHI2dTA1eW54WmtPMDJlT3ZySUVqc28waEVSQk16ZFIyK0M4M1FJdEZjbDdKZ0ZJc1ZpdDJXNnpLSWxoL1RSRElhUXpJZXkzVWxpNExuQ3FJVmJnV2YweGlVRXhFdEFFbFZZUzNNaDdVd0g2TE1VZWJMV2Q2bTlaeThrNGlJcGlVWkNzUFgwSlRyTWhhRVlyTkJzZkxuSWRGY0pHTXhKS01yOTJJYXdITUYwV3F5RXM5cERNcUppQmFTSU1EaTljQmFtQS9WNVp6V0xzbFFHQWwvQVBFaFAvUkVZb0VMcE1sWThyeHcxNjdKZFJsRVJMU00rSnRha1BBSGNsM0d2RkpzVmloV2pnNGxtZy9KV0JUSjZNb2JoUW53WEVHMEdxMjBjOXJVd3h5SmlHajJUQlB4SVIvaVF6NUlGaFhXd2dKWUMvSW1IV1d1T0IxUW5BNDRLc3FnUldPSSsveEkrQU1yK2xidUpVa1E0Q2puNUoxRVJEUXpqdklTSkFKQndGd1o0NUZrVldYd1JUU1BGS3NOaG02c3VBRXhQRmNRclU0cjdaekdFZVZFUkl0TkVHRE44OEJha0E5bG1xUE1BY0JJSkJIM3AwTHpSREM4WXY0QVg2cXNCWGx3VlZmbHVnd2lJbHFHZ3ExdGlBME01YnFNT1pOa0dhclR5Y240aU9hWmFacUloMEl3dEpYUmNwSG5DcUxWYlNXZDB4aVVFeEhsME1nbzgzeUk4dlFuaXpSMUhYRi9NQldhK3dNd0RXTUJxMXg5QkZGQTNxWU5rQ3hxcmtzaElxSmxTSThuTUhUMlBFeGorZjZwSlVnaUxFNFhSRkhNZFNsRUs1S3BHNGlGZ3pEMTVmMTdQTThWUkFTc29ITWFnM0lpb2lWQUVLQzZuRkE5YmxpOGJvaUtNdTFkVGRORU1oaEs5elZmQ1ZkeGM4MVdYQWhuWlhtdXl5QWlvbVVzMU42SmFHOS9yc3VZTll2VENXa0d2NDhRMGN6cHlTVGlvVkN1eTVnVG5pdUk2TEtWY0U1amozSWlvcVhBTkpFSUJKRUlCQkZxNjREaXNBK0g1aDVJVnN1a3V3cUNBTlh0Z3VwMndWbFZBUzBXUXpJWWhoYU9JQkVNd1VnbUYrbEZyQnpXUEcrdVN3QUErR054MkJVRmlyUndJM1EwdzBBMG9jRmxYWjJqNXczVGhMZ0F0d2tQaEtQUWgwZVNGamhza01UczU5QU5FNUhoNzA5WkZHRlQrR3NaNVk1dW1oQ0FCZmwrbUcrNmFTS2g2ZW5IcWl4Qm1xRHVtV3c3MzZ4NTNtVWJsSXVTeE9DTGFCRklpZ0pSbHBmdFFCZWVLNGhvdE9WK1RnTVlsQk1STFVuSmNBVEpjQVRoem03SVZpdFVyeHVxeHczRllaOXlYOWxxaFd5MUFrVUZBQUE5a1VBeUZJWVdpcVQrajYyY0dha1hncWdva0tmeGVWNG96NXh2d1MrT25FWGJVQURCV0FLZmZ0UFZ1R3RiL2J3K3g2V2hBTDc5N0NHMERRWFFIUWhqWFZFZWZuRHZIZk55N0IrOWVoS3Z0blNpUHhSQmZ6aUt2MzdUUHR5eXFYWmVqajJWai83M0Uyam9HWVRicHVJSDk5Nko3NzF3Qk1GWUhIOTMxdzNqaG44SlRjZkgvK2RKdkdWYlBlN1l1ZzRtQUdNV2JSTEdDOEUvK05OSDBSOUtUY0Q3ay9lL0JkWDVucXh0WHJuWWpzLys5amtBd082cVVuenI3VythOFhNdmhFZ2lDYnVhL1VkdmZ5aUtyejcrSXZKc1ZuanRWcnh0eC9xTTErV0x4dkgwdVl2NGcxMGJNZDBZMGhlTjRmTVBIMGcvL3RQcmRtRnJlVkhXZHYvd3hNdG83a3YxZTc1MmJSWHUzN2M5Wi9VL2RPSUMrc09SYWJ5NjZYbi8xZHVYUkRqOWJFTXIvdUh4bDFEbWRxTGM2OEsrMmdyY3MzUER2RDVIUXRQeDdJVlcvUGI0Qlh6dzJoM1lYVFc3Q1pPLytmdlg4T0R4QmdDcEMxRS91Lyt0NDM3TkFlQmJ2MzhOdnhuZTFxRXErSjhQM1FQWElyWFZraDEyaUlxeUxDOVlLelpPeUVlMFdCU3JkZG1Pd09TNWdvakdXczduTklCQk9SSFJrcWZGWXRDNlk0aDA5MEpVRkZpOG5sUnc3blFBMHdoWEpGV0ZsSzhDK1hrQUFFUFRVb0Y1T0JXY0p5TlJUZ3c2aXVweEw5aXhFNXFPNWdIZnBOdG91b0V6WFNNakVCODUyWWo2NHZ3cGoxMmQ3NW4yaU9RS3J3dE4vVVBwSUxlaGR4QU52WU5ZUDQzbm1VcUJ3NFlUSGIzcHg4K2N2emlqb0R5YTFQRGI0dzJveW5QajJyV1ZNM3B1d3pRUjB6UUlNZUIvanB6Rm82Y2FBUURmZStFSVByTC9pcXp0SDNqNklNNTA5ZU5NVnovTzlReGdkMVVwdnZESWdhenRwdkxZUjk4NXErRE5HUFY5dHhTQ1VpQlYwenUrL3h0RWswa1V1Uno0eEJ1dXhMN2FDZ0RBeWM1ZUhMN1VuZDcyN2JzM3BUL3VEMFh4NTc5OENxMkRmaHhxN2NUbmI3c2VUc3ZVSTh3U21vRmo3VDNweDRGWWZOenRXZ2Y4T044N0NBQ29MWno0am8vRnFQK2hFdzNwV3ViRGZYdTNZOXBYRmhiUThmWWVKSFVEbDRZQ3VEUVV3UFZyWnphWmNTaWVSRzh3UE9INjZud1B2dnZDRWZ6eTZEa0F3QU5QSGNRUDczc0xWRWxFVTk4UWhxSVRYOFN0eW5PanhPVUFBSnpvNkUySDVBQnczOVhib1pzbWd2RkV4ajVXV1VaL09JS0hUemFtbDkyMVBYWFJjZXkyRGxWWnNPOUIxZU5Hckg5Z1FZNjlVQ1JaWHBRUm9nKzhmaGFSNGRIK0g5cTZGdVhPbVFkdS9rUVN6YjRRckxLRVRmbFQvL3h1OW9lZ0dTWWNpb3lLVWMvWEg0M2pZRmZxNjdTN09DK2pscGU3K2hIVk5CUlpyZGhlTkhMK1NlZ0dYdWhNL2J4YjUzR2gydTJZY2YxTHhUTnQzU2gzMkZIbmNjSXlnN3ZZVGcvNG9CdUF4NnFnMnBYOStzOE0rRkhxc0NKL2dyc2pJMGtOM1pFWWFqM09HWjBHMjBNUlJKTWE2dk1XN25lMnhiUmNSMkF1MXJuaXBjNStKRWZOeDdTck9BK2VDUzZPNXRKU09xY0J3UC9QM25tSHgxR2VhLytlc3Iybzk5NjdiZG1XZThNMk5zYkdoTkJMd29GQXlwZERDdVFFU0U0bzZhRW1CRTRnQVFJSmlTbWhobWF3Y2U5RmxtejEzbnRacmJaUCtmNlkzZG5acXBVdEdldWMvVjBYRjlic3pPenM3TTR6ODk3djg5eVBoV0ZSUFN3a0dTZ3BDdlBqb3FaOVBOT0Y1WGgwR2sxb0hKdEVmcFFXV1JIYVdYL1BRTWZSYnhhZUsvUUtHanJKNzdSK2JBSXBXcFhIc2xDWnJaZzJrOHhXUEo4T2N6V211UWdMNVdIQ2hBa3poK0FjRGxpR2htRVpHZ1pCVVZBNE04M2xlaDJJRUJ2b2tEUU5SV1FFRkpGQ0ppWFBjWEJNbXNHWVRJSndiakxONmVaakY0b2ljdllHWFgwVGs3ajdIeDlQYTV2YS91R1F0bm51eHMyWWx4SVBPOHRoNjNOdlRMbStuV1U5L3Y3MmprOUFFWUYvUTk5WU9SK2Jpckp4elF2L212cWdKUnh1N2NIYXAxOEx1czc2Z2t3OGZPVXFkSTVONFAvdCtCUUdxdzJKZWcwcU1wTWhuOFlEbnB3U0d1TGFXUlozTEorSEV4MjlhQmthODV0cCtzclJhbnhhMnlyK2ZhWjdBQ1ZKdnBuTXN3a3J1Yzc4WmFWL0dkVDFqOERnRkt0N3hvMUlqZFNKcjBrbmNLTFZTaVJMQmorZjE3ZWhZOVFBUVBqT3Y3UGpFenorMVExSWxBaEh2WVpKL09QRU9ZLzNzem84SDZEZk9kT0FRNjNkUHNmVmEzQm5wZFQwRGVIeFhVYzlYaytMMHVPbVJjV3pldnd1N2x3eEgrTVcvNEkrQUp6cTdNTm5kVzBBZ01YcFNiaDhpb2tpOGhMNTdxV1RDQ29aUGVWeGUzTzB2UWVQZm5RZzRPdHYzMzB0dnJhMERCK2RhNGJGd2FCNzNJZzNUdFhpYTB0SzhlTGhLaHhzNlFxNDdmOWJzd2czTHk2RzJlN0Fiejg3NHZIYVU3dVA0YW5keDN5MitmSGx5M0NvdFJ1TVJGeDUvV1F0WGo5WjY3UHVtM2RkZ3lUOTdBem1GWkZ6VHlnblo5Z0dxbVY4RW5LYVJKcldzMXJyeE1BSUp1eENETGk1SU1Qak5RdkRvbmJVZ0VWQkpuQjNkL2JqOFZQQ3hNdTgyRWc4dG5yQmxNZnl3TUV6bUxBeldKSVFnNSt2S0JPWGQwMmE4S3h6QXVhQmltSVBnZXN2WjV2Ulo3SmlTVUtNaDFCdVpsZzhmbEo0L3p1S3MwV2hmRmZuQUk0UGhHYTVjM04rSmo1cTd3MzRlbGxNQk5hbXhnTUF4bTEydk5Nc1hDZGFHWTBiOGpOODFoKzMyZkdMWTBLYzFkQXlqODhZQ0tQZElYNk9qZWtKMEFUNC90VTBqZHVMUGVQQ28wZlBZY0xPNExMVUJOeGZVZVR4MnFTZHdiMzdLd0VBT2ptTmx6Y3Q5UkdtOXZZTTRwbktSa1RJWmJpcElBUFg1QWFmSUhld0hCNDhWSVZ6SXdZa2FaUjRZY01TeUNrU0RwWURFMExTQjBFSWdpRUF2RkxUaWkrNkJnT3VlMU5oT3VwR0o5QXdOakhsZnJka0pFOTU3Rk5CeWVhZXFEVFRzY0lmZnpuWGdyZWIzUGVIOHJoSXJITmVFOEV3T1JoOFovZkpDMzcvOVdueCtJK1NiSTlsY3lHbUFVRHZwQVVQSHhIaVFZWmVneGMyVkV5NXYwQllHTmJ2Y3BvZ1BDd2lkM2NONEtuVHdtZFlrUlNMaDVhVmhyUi9COHZoKy90T295dzJBbXRTNGxBU0k4VGErL1pWb3Nja0pQWThzcndVaFNGT2pnMVpyZmpHNThLendWMmxPYmd1VDVqODc1bTA0QWQ3VHdNQVZpYkg0bWRMUXpzK1lHWmoybHlMNStmRFhJeHBMc0pDZVpnd1ljTE1VWGlXaFhWa0ROYVJNUkNrMDZjOFFnOTVSQVJJbWdwNVB3UkpRcTdYUXU0U0NYZ2VEclBGYWRkaWduM1NCSjcxLzNEMHZ3MkNvaURUZlRtWkR6T0dNNnQ2dWpoWURnNEU3bERPc0J4NG52ZklnZzZWcWJiaGVPRjlVeU4xMEtzVU1GaHQ2Sjh3NGMxVHRmanFnZ0xjOGZjUFEzcWZZZWVETk12eHVQV3Y3OE5zWnlDbktYeFMwNElvdFJKWHo4c0hJSWl4THgydUVyZUxWQ254MkRYcjBUUTRKaTZqU1JLUjZzRDlBVnpaK05OaHhHVEJwQ1NUZGREb3R1K3dNYXdvMUVxSlZxc3Vxbi84a1RhM1NKMmcweUJOTWlDUlpuNTcyNlBjdkxnWU5vWVJ6MnY3cUFGLzNIc1N2OXErVmx4bnpHekZCOVZOUWQvL1dCREJ5RVhYbUJGZFkwYVBaUXRTRTNEVG91SlpQWDRBZU9qRC9YQ3dnYThUQU9nenVJK3QxMkRFZ2ViQUFqQUFIR2p1d2ozckZuc0k5N1BKOXVmZmdzR1AwQys5VGkwT0JsYzgrL3FVKzlwU2tvMEhOcTBJK2IyajFVcmN1S2dZcnh5dEJnRHNiK3JFYlV0Q0c2U3lQSStIUHpxQXJoQkVLMEN3c1pLSy8xOFdNcDBXQkVHQW4wT1ZXNVI4NW1MT0orMjkrRk5WRTNRS0daNVlYWTRrVFdnWmxyK3ZiTUMrN2tGc3kwN0JOMHV6eFlsUUtVdVNZaUFqU1RnNERqVWpCaGp0RHVna0U2TXN4OFBNQ3ZkRE5VMVB5NXUrYTlLTTN6dkZuaEhuOVZJM2FzQjkrMDlMOXU5ZS82TzJYaHdmR0VhaVdnV3RuTWIrN3FHUTNtZERXZ0krYk8wSitEckhjNkpRUG1GMzRNMUdJWjdFcTVSK2hSVUh5Nk5tUkxoRzlQTFFodnExSSs1cktrT253VXMxclg3WDA4dHBsTVZHNHUybUxzUW81YmgzVVdIUS9kYVBlZTdYWC9ibVhxZFFiYkE3RUs5V1RubXNNb3BFbExPQ3E4OWt4UWV0UGJndUx3MHYxclRnL1piQTU5RkZra2FKdjI1YUJnQ1ljRGd3R0tTU3hleGdNV0N5b25OaWFxdXRNVnZneWROUW9XUnlPSUljejZYSVRNWUtiM2dBZjZ0dDh4REpBYUJ5YUJ3N0dqcDhoR2h2T1BCQnY5OVFtZkN5enBwTE1jMGtHUTlvNmZPWC9zWnREdHowOFNHL3IyM0pUTWJpQkxmNEw2ZElVQVFCbHVkeHRIOEVlN29HZkQ1cmVWd2sxRjRDN3VHK1liUWFKdEZxbUVUbDRCait2SEVKQUNFMmpEdWZuUmwyNnZ2b3YxdDdZZWRZTElyelB5R3hTL0pjc0RReGRzcjlTWm5KbURiWDR2bjVNQmRqbW91d1VCNG1USmd3L3d2Z09SNjI4UW5ZeGljQWRJTldLU0hUYWtCcjFKQnBOS0NtWXd0QkVKQnAxSUlmZW9JZ0puRjJCeGlyRGF6TkN0Wm1CMnUxZ2JGYXdkbm5udTlxTU9SNkhZaFp0TUJJMG12eC9NMWJabVhmV1RHK0h0Z0VnRFY1NlRPeS8zU250Y3ROaTRwblpIOVNYTll5SkVIZ2EwdEs4ZXVkaHdFQS96eFJnMDFGV1I3WnhLRWkzV2JTNW9EUktqeGt2M3VtQVU5L2NWeDhUVWFSK1BYVjY1Q2sxM29JNWZueDBYamhGdi9mbFoxaHNlR1pmNFo4TEpNMkJ5d09Ccy90TzRYUDY5djhybk9tZXdDM3ZmS0J6L0o3MWkzR0RRc3ZQS3NqVkk1S0JKdkN4Qmgwand1aXI1MWgwU2l4RzBtTzFJbXZ1ZGhZbUlWUmt3WHZWalVpT1VLTDI1ZVZpZXRFcXFZV1FHYUMyVHgrclVLR2d5MWRVd3JsVW5vTmt5SDlmdTljUGova2ZWNG9MTWVGTk9FVnlqclNxb2dZdFFxTDBoTmhzVE9vN1JleWFXbVN4UHpVZUxBY0Q1Ym5ZSEV3MkZhV2k4YkJFV3d0elVORlJoS3NEZ2FGQ1RGUTBCUXNEZ2FIblJVRkZFbGdmWDRtQUNBekpnTFA3ajJKbzIzQzkwc0ErTzh0cTZDUzAvak56c013Mnh4NGROc2FjV0xFWUxIaFIrL3NFbzl0U1VZeWJxa293YTkzSHNLZzBZeWl4QmpjdjJtRldCWWRwNTI5dmhRRVFVQ20wOEkrWVp4NjVVc0FrcVJBa3FGUHRnZkRhSGZnbncwZHNITThSaXgyM0grZ0NrK3VXWUM0S1FUUnR4bzdzYTliRUJzK2JPMUJwRnlHMjRveVVUMDBqb2VPblBWWTEyWEh3UEk4YnYzMENFaEpzZnVQSzRydzg2TkNOdDRUcTh0Ukd1dDdud3lFeGNHS0FvWDRlUnlNenpJWGd4WXJCaTFXR0IwTXJzdE54eXJuWk55NHpTNW1QOHRJQ3AxR0UwcGpJaERwZkM2VHpkQzVEaFdEM2VGaldYSEtlZStMVnNwUkVLV0hocVpGZ1UxT0V1SXhhbVEwaGkwMm5Cb2NSWkptNnBqdXNud0FnQ1dKTVdKR0tra1FVRkFrZWljdHFCNFc3T2gwY2hwTEVnSm4yZzZacldBaHhKdHI4OUp3b0ZlWWlIaXJzUk5iczVKRCt1eUJ5SW5VNG9uVjVlTGZ0Kzg4SW1ZRmYzZCtubWlsc2F1ekh4KzFDWk81anl3clE0VEVuaXQyQmlhMFNZb0NRWkxndWREdk1WOG1NeGtydkRFN0dEeDV1aDZIZW9WN0NRRmdhMVl5ZG5iMHc4RnhlTFcyRFIwVEpueDNRVjVJOWhrTDRxSndZMEhvZG1KMmxoUFVzR3I1QUFBZ0FFbEVRVlF6c2FYTXRaaG1rbFR0MVl3YWNPVjcrNEt1NzQ5SGxwVWlQMGdXdHpUcjJSdU81L0c3azNVK3k1OWZYNEhNQ0U4cDBuVnRBY0MyN05DdWFRdkRRdVdWSFBaZWN4ZDZUQllzWE85ck0yTm5XZXpzNkFNQXlFZ1NjV281emczN0pxbTR5SS9TZVZTMnptUk1td2t1Wmp3L0grWmFUSk1TRnNyRGhBa1Q1bjhoak1VS3htSUZob1J5YjVLbUlkTnBRS3ZWa0drMWtLbFZJZm1idXlEbE1zamxNZ0NlR1k4OHh6bEZjeHRZbXcyY3pmbHZxMjF1M2hRRCtNM05GSEthUWttU2tMMHdQR25CRDkvKy9JTDI5NGZyTnlFNnlNTTVUWkg0NVZYdWpOanZ2ckVUTnVkRDgzTTNYUUdGMThQbHBNMkJIN3oxR1FCQXE1VGo5OWY1TnBmODd0cEY0cnA5NXlGZ3U0aldLQkhqSnd0blUxRTIvbkxvRElZbXpURGE3S0tmOFV4d3JMMFhUMGxFY2dMQVR6YXZRSm1mNXBFY3o4UGk4SitaNzIxYjQ4SmtkMkJYZlJzU3ZTd2NmdkRXNTdoNi9zdzJaSjB0K2liYzMrbStwazdzYStyMHUxNGdDd3NYdllaSmZPTzFqOFMvNzFtM0dGdUtjL0NyN2VzODFwdXcydkE3aVpYRzE1ZVdvU0FoeG1kL3p4ODRKV2FSbDZjbDRMcHl6OG1EU0pWaTFvOWZPbUZSbEJpRGg2NWM3WGZieitwYThkY2pRc2IwbHBJY2ZIMnAvMUxaSFNkcnBzeXduMHVVcHlXZ1BPMXlOQTJPNGM3WGhDb1FuVE9PN0t4cnhRMHZ2dXV4L21HdkxOcG5ydCtFYUkxU0ZNcVZOSTJIcmx6bHNjNEhaNXRnWjFoOGUvVkNiQ3JLd3J0VmplSWsySjhQVnVMRjI3YkNhTFZCUVZOWW01ZUJ6K3Zib0ZmSzhaTXJWa0JCMDlESTVRRE1xT3Nmd2Q3R0RueGp4Y1dab0pCcDFITkhLSjlCS3dXZFhJWmZMcCtISCsydmhOSEJZTkJpeFU4UFYrUEpOZVVlV1pKUzl2Y000bVZKQnR6QytDZ3hjNVFGQjJ1UUNqZTcxeVJXS0VuOE5TTUdWQTZOb1U5U0pYU3dad2dSQ2hsdUtjeUFtcWJ4Wm1NSEp1d00wblVhYk1wd042QzFNaXhlcTI4SEFGUWt4bUIrYkNUMGNoazJaU1NLNjFVT2plTEJnOVZZbEJDRFNJVU1yOVdaY0d0UkJzcWQyWTRjeitQZHF6eGp5WVRkZ2R0M2V0cEx6UVFIZW9md3hNazZmR3RlTHE3TWRBdFJKNXcyTVJVSjBaZ1hGNGsvckZ1RXUzWUpsZ1hmS3kvRXh2UUVjZDNQT3FhdTBuaW1zZ0VUZGdhMWtpcXBsMnRheGUrMUpFYVBKOWNzeE1lU0NpS1RnOFZOSHgvMjJkY2JXMWVBSmtuY3MvZTBtRlg2K3BVck1TODJFdFhENHpEWUhkalYyWThNdlFaTC9OdzdBTURPY1Rnek5PYjNOUUFZTkZ2eFRLVzc3NEdGY2YrTzB2VWFzY24zcCsyQ3dDYW5TQ3hPaUFMaEVqQUpUS3RhSVJpVVRBWm1CckxUTHdhelpidHllbkFNejFZMW90ZDVUZElraVI4dkxzU2FsSGdzVDQ3Rm8wZlB3YzV5Mk5zOWlMTWo0L2hXV1M1V3A4UUg5WU91SDUzQTA2Y2FnNnpoU2FEUU1SZGltaFN6VjRYcCtWU0Y4dUNobFZGNGJOVUNERnBzZU9LVUlIeGZuWk9DbFVseFlNSGhTRjlvVmxPQnFCMHhpQUt6aHFheElZUkczOE1XRys3Ylg0bGxTVEc0dXpRSHROT0NkTlJtaDV3a1BQcU9PRGdPRm9iRlp4MTlHSFUrTXpnNERnOGVyQTc2SG4vZnZBeHhhdVdzeExRTDVXTEY4d3RsTHNVMEtXR2hQRXlZTUdIK0Q4QXhER3hqQnRqR2hCczhRUkJDdHJrazYzdzZkaTB1Q0pJRXJWYUJWdnNLbm1JV3V0VUsxbTRIYTdXQ3Nkb3U2U3owaStHMTZNTEJzV2dmQ1p6RkVBcE1DSm10Znp0MkZuOTNabnBJTFZtMi9jK2JmdGVYcm5QNU16dkVmMy93bmVzOW1vV2U2T2c5cjhhWExyNit0QXgzci9UMVhxUklBbCtabjQrL0hEcURCSjBHcVJMUCtJTDRhTHg0MjlhQSszeHk5ekd4eWQ4NzM3eldKMHRVS3FLU0JJR2ZiRjZCMWJucDRPSGJTN0YrWUFTYi9yZ0QwNkY5eElBbmRoMUR1bGZtalpWaDhOYnBlaXhPVDBLbUpQUGZhTFZqeEdrWG81SExFS2NUam5mVVpNR0UxYlBaWUNBc0RnWXN4NGZVT1BQTFJxZVVZMDJ1WjBiWGlNbmlZVG15S0QwUkMvME1rUDVWV1ljaG8zQ3UwcUwwUHZ1NTJDaG9Hdjg2WFk5OXpSMGV5Njh2TDBLRXlqM2hwcEhMTUc2MjRtY2ZlbVp4SmVsMW1KZHljVDN4L1ZHUUVJT2JGayt2U3VUbkh4MElLQ0xNSnN1elV2RFlWOVpqVjMwYmJxa29BUUJjTXo4ZkRRUEQrTFMyRlpjVlpJQW1TZHoxajQ4eDVtemdkV3RGQ2NyVEVzVkp1Y2V1V1krN1h2c0lDWG9OVmwvRTM5REZ2TGRjS0NRMXM4ZWFvZGZnWjh0SzhlQ2hLbWVUTnpNZVAxbnYxMnYxOU9BWUhqOVpMLzYrOGlLMStOblNVckdIUTVwV2cvK2NuNC9EZlVNWU5OdHdWWGF5MkZ2RHdYRjRxYVlWRE1jaFRhdkcxVG1wVU5KVGl4RjFveE40cmE3ZFk5bEJaN2J5M3pjdlI1eGFnWS9hZWpCaFo1Q29Wb0ltQ0p4ejNydnpvOXl4cXpRNlF2VEFCWUNtc1Fud0lORHRqRnNHbTEyc3dPZzJXcUNoalZCUUpETDBHcCtNU05zMHFsWkNwWEp3REkrZHFJT0Q0L0JNWlNPYXhpYngvZko4dEl4UG9zOGtYQzhKem1lNURrbFQzaVNOd2lOck1oU09EWXhneEJMOEhtWjJNS0x3REFnQ25zbVBiUndWUUZDNnFTQUQwVW9GTm1ja1lrRjhGQWpBUXl5U01tUzI0V3M3ai9oOURRQ01kZ1o3Sk5aY1VqN3Y2QmY5bGwzWVdRN2IzbmMvLytqbE5ON2N1c3A3MC9OQ3VQN21ocWcwMDdHaXoyVEJLN1Z0WXVZMUFFUXA1SGh3U1RIbU9adDRMNHFQeG05WHpzZXZUOVJpMkdMRGlNV09YeCt2UlhaRUoyNHV6TUR5eEJpL0lxU1ZaV0cxekl5TjVLVWUwNlNZSGU3UG5LQldubGVEeGtpRkFqUkpZbDVjSkQ3dGNGK3oyN0pUa0taVmcrVjUvSDN6Y2dEQWEvWHRZc1oyZVZ3VTdsMG8ySGtNV2l6WTB6V0lHNTMySXRGZUZSai9iT2lRN0RjNW9LKzJpd2s3ZzU4Y3FzS0EyWXIzVzNyUU9HYkVyMWZPQjBHNHZkUy90ZnVFdVA2cnRXM1lVZDhPL1hRcXJPSHVIM1F4WXRwMHVKangvRUtaU3pGTnl0eDVhZ3NUSmt5WU1ETUd6L05DNDg1Sjk4MlRVaW9nMHppRmM2MGF0UExDeXJERUxIU3Y3RnFlNThFNUhPQWNqUEFmSS95Ylo1eC9PeHpnblArKzJGbnA1SGwwUDU4cFhyL3pLNUQ1OFN1VVltTVkzUExYOTZlMVg0YmovSHFXaCtKakhxclh1WndpRWVWbnNzUWJvODBPY3dnVEpkdm41VU9qa0dGN1dUNnNET1BSdUxGajFJRHFIdC9tVzBrUldvK21uWFpHS05MbWVWNThHRXpTYTFHUUVJUG13VkU4ZE9WcXJDL0l3Q01mSFFBUEh2OTl4WVVQY2p1ZG1TWnAwWG8wRExpYjkrWEVScUpsZUJ4akZndGUrZHBWNG9QM1c2ZnI4TXhlb2RIVWl1eFVNWHYyRDN0T2hKUkovODhUTlhqaFlDVTRuc2V0RlNYNDl1cUZGL3daRnFRbXdtVDNIQXc0V003am5LZEY2UkEvemNGV1FvRDE5VW9GVnVlbVlWNUtQQ295a2owbVk4Yk1WdkUzK0t1cjFvWGsxVDdieDErY0dBc0h5eUV6SmdJWk1SRW90M3FLK2trUldveWFQZjNydFVvNXlsTTkxNHZScUpDZzA2RFk2WStwL0pLRTFEaXRHaHNMTXFlMXpTOCtQamh0diswb3RkS25jcU5yYkVKc2lscWNGQXROQ0pNOWhZa3hPTkhSaStjUHVIMmlWVElabG1ZbWcyRTV2SFQ0REN4MmQ5eHlWU0ZVZHJtenBzclRFcEFZb2NVWERlMW9HaHpEMXRLY2FYMlc4K0hMdkxkTUYySVdtc3ZPaTQzRWQrZmw0Wmt6amNpTjFPRTc4M1A5cnBlbVZTRlZxMExiaEFucE9nMStzV0tlaDRnY3ExSWdSaVZIMWRBNFdKN0hSMjE5K0gvemNyRWdQZ3AvcW00U0c3ZmVVWnFORlVteHFCNGFuL0xZWkNRQkpVV0I0em5ZblVLMmpCUThkbDMzamo5dHFBRFBBMjgzZGVINXM4M2l0dlZqRTNoaFF3WGkxVXJJdk03YjkvZFZlbVJ2SHVoeGU1WS9WeVZVa3FUcjFmanpoaVZUSHFNL09QQVlNbnVLRDBxWmZ3SG03SWdCUHo5MlRyUjBvQWdDWlU3TGhsMStmUHlsV1pQMzdUOGovcnNvV284dEFjUm9mMUFFZ1RVcGdyODZ3M0dpWFFvQWZOaldnMGxuMVZhc1NvRUVTVStRcGpFajdCd1BpaUFDWmdrdmpJOUNVYlF3S1cwTjBHU1FJdURYQjlxYlRMMEdqeXgzOTBxNDU0dFRNQWFvS0p0dFp1UDZteTFtNmxpN0pzMTRvNkVEZTdvR3dVcXVtYnhJSGU1ZlhJd1lsZHlqa1dSV2hCWlByaW5IazZmcnhXdTgxVENKWHgyclFZUmNqcHNMMHZFVnJ3YUthMUxqY0gxdUdoakpyWXZqZVhBUTdDdFpuZ2ZEY1hEd1BCaVdoNTNqWUdWWTJEZ1dXektTZkk3NVVvNXBVaVlsditPMUtmRzRzelE3eU5wVGM2SlBzTEJMMWFyRVJxWVVRU0JPclVEbDBDZytjNHJraVdvVkhsaFNqQWk1RE5YRDQzams2RG1ZSFF3eTlCcGNsWjNpc2MvVGcyTTRPZUMyeHR1UzVYdStwWXhiN2ZqcGtXcDBTdnI4TEVxSWhvcW0wREZoQ3JpZG5lTXg3SHptMkppZWdHR0xIV2VHeHJBNkpRNW1CNHRUZzZOWW1SUUhrblRIYTI4eGViWmkybHlJNStmTFhJcHBVc0pDZVpnd1ljS0VBUUN3VHNzVWpBZ1BLd1JKZ2xZcFFTbVZvQlJ5VUNvbGFPZS9Md1NDSUVESjVTRTFBT0paVGhUU1JYR2RjZjduY0lCbk9ZRG5CZEdHYy82ZjU4SHp6dVVjUHkyeG5ieUFSamNYeXFNZkgwRGdJYUhBK1pSTUZpWEc0cG9GQlFDQUQ2b2J4WXkyN1dWNW9DalBoekE3dytLamM0SUlJS2RJYkMxejI0WFFKQWs3dzRxREdLbjl5THlVZVB6NjZzdW1QSmFYRHAvQkc4NlNUWWJqUEt4TjVEUWxsaTVIcWhTNGRvR1FoV0wxR3F0V2RnM2d5ZDNIZlBhOUtpY05CUkl2UUJ2RDRsenZJTzUvYnc4V3B5Zmg1c1VsS0VxTXdlYWlMTnkrckF5cmM5THdyOHA2N0c0UU1na05GaHUyRkxzRnN5aTFFdXY4Tk5ZQkFJN2o4WDYxYndsdjI0Z3dnRW1QOGhUS2I2a294UzgrT1lpTzBRbWM2UjdBb3ZSRTUyZHpuME1aTmIwTUV3Zkw0YzhIM1VMTVAwN1U0T3I1K1VqU1gxaERTTy9tbFFEdzRibG1ENkg1MGExcmtSZnY2LzE0UHJ4NnJCcHZuS3JERzZmcW9LUnAvT09PN2FLSS9kam5SM0d3UldoMGROT2lZdEgyeDBWdDN6QTBDaGt5b3QxWityTjkvTS9ldUJrQVVOMHppTmJoY2N4ekRwaGNKT3I5Q09WeXVjOTZnUEFiQytTRC83K05KUm5KV0p5ZWhITzlRK0s1K05FN3UzR3N2UmNrUWVCL2Jyb0NGRUg0YldncnhXUno0QjhuYXZ5KzVtM2xBZ0Q3bS8xYjcwaVA2NklJNVYvaXZXVzZFRE9RN2VhUEs3T1NvWmJSV0pFVTYrSDVLaVZPcmNSVGF4ZmlwWnBXM0ZLUUx2cDRTeW1LanNDSzVGZ2M2QmxDcDlHRUJ3NVZvVGdtQXJYT0xPK0t4QmlzU0FxOVFkdlZPYW00T2lkVnRFZ0JnUHNXRldKZHF2dWFwVURnK1hQTm9vZHVzbGFGQVpNVnd4WWJmbmI0TEI1YVZvTGNTSjNmL2N0SlFoQkluR0lCeS9IaXNndGgyT0tiSmIwdE93VTNldlVscVJvYXc4Tkh6b24yRG5LS3hIOHZLY0dTeEJnd0hJYzkzYjRUejZjSC9kdVVoQ0k2UzVHUkpPNnZFQ3lyeG0wT1VWUXkyaG14aVIwQS9HeHBLUXFpM09mdmpzK09vczlrRmM5WklLNzU5NEdncnk5SmlQR2I1ZXZOaU1XR0Y4KzZyVEVzZmpMNmxSU0ZON2V1Z05IT2d1TjVhR1FVZG5iMDR3WEp4TWxNTUZ2WDMyd3dVOGY2UmVjQWRuVzZNL3Bwa2dUTGNXZ2FONHFXRWNIUXkyblJVOTVndHlOVjU5dHpnZ0tKbDJyYWdscndCQ0kzUW92NWNiN1BESmRxVEpOaWxqeG5hdVVYNWljL2FXZHczUGxzcTVYSjhHNnpZSk9XSDZXRm5LTHc2Mk8xNEFIb1pEUWVYVjZLQ0xrTURNY2hUcVdBbkNSaEJ2REMyUmJrUituRjY1M2hPUHhQbGFjRm5USklwY0tBeFlLbkt1dEZXeDRBdUtVd0E3Y1ZDaFArTFU1THlMeElMVkswR3V4MVZvb1VSdXZCY0R5YXg0MUkwaWp4dlFYNStQNitTZ0RBMXN4a01WTitjV0lVekE1V0ZNcTlMWlZtSzZiTmhYaCt2c3lsbUNabDdqeTFoUWtUSmt5WWl3clBjWENZekhDWXpENnYwV29WYUtVQ3BFSWhpT2NxeFFWbm9QdURvRWhRbEFLVVltYTh3M21PQTgvNWl1a3VzWjI2U0EwSC9WSFhQekwxU3VmQjhxd1VMTThTc2pjK09kY0NsaE1HRS8rNWJyRkg5aTRBakZ0c29sQ3VsTkc0ZDcxbnB0dDliKy9HOFk1ZWVIT3lzMy9hTmlYL1BGR0RmMG9FcjZldjI0akY2VUlXeWFoWmVKaU04T01aVDFNa2xINUVKd1ZOUVNzWmdGZ2RESTYyOWNKb3RXTlBZNGZZaFBSNnA4LzAwYlllL05HWnpRMEl3am90R2VnazZiVStuOStGbldIOUN1Vk56bWFSZWZIUkhrMDdDeEtpY2UrR3BWaVRtK2JoeTI2UlpOZXJBM2hiQm9LbVNFU3FsYUoxaTBwR1F6ZEQxNGtVSHNBT3lmZVVGcVZIaEVxQlFhTnZYUEJIbkU0ZGNQcW5ZWEFVcngxM040QzZmbUZoU0puZUxNL2o3OGZPNHBVajFValFhL0RuVzYvMCsxdVp6ZVBmMWRDT2Q4ODArQ3ovK3RJeUpPZzA0bTlVVGxQb0dwdndPN2xURUIrTnRUUFViUGRTb0dQVWdEZFAxMkhDNHM2S010a2RZa1hJNmM1K2RJOGI4ZFMxRzFHUmtZUUJaemx3dEVZWnNyOHZTUkIrcjM4cDBrb1lPVVdDSkFJUDByejdOTXdXbEZJQmRWTEMxQ3RlQ3Rqc2dRMTZwMEh2cEFXLzhUT3A4YmFrYjRCSllndnd4S2w2S0NqMzcrQmhyd1ozeTVQaWNFdGhCaUlWTXZ4MFNRbjJkdy9odWFwR0dPd09VVkRTMERUdWM1YjZ6eFRONDBZOGNhb2U3YzVNeGZ4SUhYNjVjajZPOUEzaDZkTU5HTFJZY2UvK1N0eFNtSWxyYzFJOUpqMGpGWEo4dnp3Zmp4NDloMnR6MGlDblNieFcxNDVIVjVSNStDVS9jdlNzaDBVQ2N4NlQ0djR3TXh4K2R1U3M2SE9zZFFwWUpUR0NqY1grbmlIUjk5dEZ4NFFKYlU2eGFWMXFQQXFpOUhpbnBRdERaaHVVMDV6UURReUJ0YW54K0x5akR4V0pNUjZDRWdDNDVoQm13c2MzRkl3T1JyVGJDWWFjb3ZETlhVZGdZaGo4Y3NVOHpOanBrRURTMVArNVdIRnpRUVlPOUF5aWU5S0NwWW5SK0daWkhyNzd4Y21nM3QxU1h0aTRCSisyOStHZHBpN01pNDNDNGdBTkZLL0pUVUdxVmdXS0pFQ0NBRVVTb0FnQzc3WjB3ODV5S0luUlkzbFNIR2lDQUUyU2tGRUVGQ1NKV09mWVlDN0dOSlBEL1p6NTE1bzJ2RkxiSG1SdFh4NWRWb3FLUk1IN2YyZG5uNWpGWEQ4Mmdmb3hvYkZ4ZVZ3azZrYU40dmZGOER4K2ZLQUtGc2JoTXlISWNCeCtkN0lXejEyMkdDcWF3ai9xTzlBOUdkcnpHQUE4ZmJwUnpMSUhoTi9PMTR1eXhMOWRRdm0xdVdrb2pOR0xRdm1xNURoc3lrakM5L2Fjd2cvTEM5QXdQb2syd3lSSWdrQkJ0RjZzRklwUXlERmhjeDlQNkVrc3N4L1RMdDE0SHB4d1JubVlNR0hDaFBrL0EyTzJnUEhLbWdSQmdGTElCZUZjcVFDbFZJai92bFJta3dtU1JCRE41S0lTbzFiaG1lczNYZEErSXYwMDh1UWtvNVpnanlaWFBQdjZCYjMzYlBKSlRUTmVQbHlGRFlWWnVLN2NjNEN3clRRWDIwcjlsN2p1ckhWbmhKa2RqSmhObXFEVG9GaVNqVlBiTjR5SFB0d3ZabU1uUjJqeG02c3Y4OGc2YmhvYXhZMHZlVFlmREFZUHdkY2NFSVJ5YjY2Wm4rK3p6Q2g1b05WT3MxS0RBUEQ0TlJ2d3l0RnFNQnlMV3l0S1o4V25mRzlqQnpxZGd5RkFzTXU0OWk5dmg3ejlaL2ZjN0RNaEF3Z0M2c01mN2hjckhESmpJbkRIOHFrYks3YVBHdkM3ejQ3Z25GUFU2RFZNNGlmdjc4WHZyN3ZjNzRCbXRvNy8zdlZMY1BmS0JmakRGeWV3czA3NDNWMlduNEhibGdqbCs1ZExCbTZ1L1Z5S2pKa3RPTmJ1Ty9rVmpFQzJLME9UWnAvbXBIYUd4UWZWVFNBSlFyemVudGgxRkMvZXRoWGRUbHVVdENnOWRweXN4Zi9zUCtXeHJjbnV3T3FuL2c0QWVQbTJiY2lMajBLc1ZvWFB2eGY4WEc1Ly9pM1JvL3pocld1K2REOTdBQ0FvQ3BvNUluNloycnFtWGlrRTdDeUhwdkhRR3o1M0dnT1h6QU5BZG9SYmVIQ3dIQ1laQjFRMERZTmt3dEhFTVBqZGlWcmNzeUFmeWRxcDdjQUMwVEZod252TjNlZ3dtdkZwZTY5NFYwMVVxM0QzdkZ3TW1hM0lqZERoNnB3VXZOL1NBenZMNFpXYVZuemExb2V2NXFWNGVHVzdqazhycHdKbWtkZU9HTVNNMkZDUmt3VEtZajJ6WERPOE1tbWxnbEtDV29tZkx5OURodDQ5R2ZsUm0yOFZocXNaSFFIZ3J0SWN4S29VZU1kWjJST2p1ckNLUWhjNk9ZVjdGdVRqNnB3VXZGTFRoak9EWTFnZ3FmSnhQY2ZRSWVvcktSb1ZTcDBlMWdEd1JkZUFLT2dGNDlhQ0xHelBTZzM0ZXBSS2ptTjlzNVBFRUJBZS8rZGloWndpY2UvQ1FwZ1pWaFM1N3lqSmdzTjV2YkFjajc5S251L3VMTW4yc01UUXlXamNYSkNCYmRuSllObkF5bjFlcEE2SGUwZkUvYnB3M2RLTURnWmRmaWJSbHp0dHcrWmlUSk1LOXk0N3d1bmd5cFMzczZ5WVFRNEkxNXlKWVRGdXN5TmVyY1FaaVNXTWhXRmhRZUJKanQ1SkMxNDYxNEsxYVFsNG96RjQxWmMzcnBoR0VnVHVLczNCVjcwc2R1S1VDc2hKUWZ6MlJpK244Y3hsaTZDVlVmaXZBMEkyK2VMNGFOaFlUcHdJalZVcTBDcjVqbVVoRGhvdk5LYk41WGcrRlZOVlMxK3FoSVh5TUdIQ2hBa3pNL0M4Mjc3RkM1S21RY3BrSU9VMEtKa01wRXdHZ3FaQnltWGkzM09wMmRtRmNMaTFCeU4rc3ZUUGgrNXhRUUJVeTJYWTRQUVpkakR1QjZsZ21aVG5ZK095cFNSYnRFMW9HeGtYYlV0U0kzVzRvbmhxKzRMakhiMmlHTDBnTlVITUlBZUFGRW5aZW1YWEFPd3NoMDlxV3JBeTIvMFFUQkFFUHF0cnc1OFBWdnJzZTAxZU9pb2tQcExIMm5yRVpxbVhGYmd0VkJvR1IvR2pkM1o3Mkw0OGRzMTZSS284TTVJZExJZGVRK2dESXA3bjhlaTJOV2dkSGtkYWxPOEQraTEvZlEranpnWTdMbXlTa3RoL25qaUh0MDdYK1N4LzRjQnB2SHk0Q20vZTlWWG92VHk2OCtLai9GcU56QlJXaHNGeiswNU52ZUkwNFFIOCt0UEQ2QmszaXN2dVdiYzRhT2FPbldYeDB1RXF2SGI4bk1kZ1FVblQyRmlRNlhmYjJUcCtsdWV4cjdFVHorNDdpU0ZKSnRTZXhnN3NhZXdJc3FVdmUzOXcyNVQyQXJOSlRkOHdmdlRPN2xsL0g2MUNoaFhacWZpMHRoVzloa2s4L09GKzhYdk1pb21jWW11QkQ2cWIwR3N3VHJtZTFLTjhaMjByYXZ1bXpoVGRVSkExWTNaQ2N4MkNJZ1ZiczB1UXZWMERPTm8vZ3NyQk1ROHhLUzlTaDM2VEJVWUhnOHFoTVh4NzkzSGNYSmlKQWoreDJKdHhxeDFuUncwNDNETXNMdHZSNFA4NjdqZGI4Ri83ZmU4LzB0ZjNkQTNpS3NsOXE5RTVVWmVvVm92Q1dmUFlKSGpDOXg2c29XbWtlWWtqaVFINmYwUXFGUGpWeW5rK3k3MTliZ0hCaS9iaHBhV0k5THFIVUY3UENLTldHejV6ZXR6S1NBSXRCaU8wY2xwc1loYzN6YW83Szh2aUt4LzR0MGZwTTFud3kyTTE2RFNhVVROcXdMUHJGaUhPT2Zudm1rRDFQcjVBRk1YbzhjT0ZCZUxmUi9xRzRMQUgvdzIvM2R5RnYwK1JYYXVYeTNCYmtXY1BCNm5sd1d4QVhLUXN6NWxnSm1ORnNhVFJPU0JZSXJtd3M2eUhVSDV0YnByZis2Wk9KZ09rK1FLU1M0d2lCYjl1VjZOSk9VbUl6OGl1U1pXZVNRc0dUY0wxdy9LOHVQeXVzbXdvWnVsN21ZMllKaVZicndXYlBMM24vZVA5dytLa25zSnB6L0d2cG03UjN4c0FmclM0Q01mN1I3Q2pvUU1SQ2hrS292VXcyUm1rNmRTSVZ5c1JyWlFoUWlHSFZpYURocWFnbHRGUVVDUWVQRlFGQzhQaXNyUjRmTmphTytWWVpNTE93T3pWTDBrdG8vSGc0aUl4MDEzS1YzSlRzVHc1RmdscUpmcTlFN29BNk9RMFhtL29RTTJJRUplM1ppZmhhTDhRKytVVWlTeTlCa2Y2aEw4SndPZDNObHN4YlM3RTgvT0YvMUxhdjE4NC96ZFVpVEJod29RSjg2WGk4aFdIN3pPTEc0SUFLYU1sd3JrZ25vdi9kNHJxeEd4NnFuRThNTXVpMVk2VE5UalRQVEQxaXRNZ1FhZHhDK1VTRVpIMGJpNjJ2Z0pNaUlNYWY1WUVHd3ZkV2JKN0dqdEVvVHhDcGNEU3JLa2J3blNQVDRoQytieVVlTnkrek5jN2xPVjVjUjJLSUpBcEdUd3BhQXBtdTBPMGJKQXlicllpVXZMUUo3VkdXWjh2bkpzejNRTzQvNzA5UGcxRnBSN1g1d3RKRUZpU2tZd2xHZjdQdzZUTkFWT1FScVoybGhQTEtmMHRQNStKalF2bDFhTm4vWjdydFhucGZqUGdXWTdEWjNWdDRyRnFGVEsvWmFiUEh6anQ0eDBkcFFxZUtmV09INXVUMHVRNC9QU0tsVWdONEEwOEc4Zi9yOHA2dkg2eTF1OStVeUoxWW5OT2J3d1dHMDUxOVltREpRQW9Tb3hCaUk0amM0S2l4Rmc4Zi9NV2RJOU40SmVmSGdJQTZKUnlQSDdOQnRBa2dRUzlCb2RhdW1HMDJYSENLVllBUUVsU0hPd3NpK1FJTFJpT3g2RHozQklRbXFNQ2dJd204WGw5MjdSajUxUWU1UzZ5WWlQRFFya1RncUptUlB4SzE2dngxcmFWSHN0NkppMzR3VjUzSTlaWE55K0RXa2JobmFadVVaemVtcFdNL3lqeHJNZ0FBRGxKNFlXelRkZ3I4V0RWeVduY1VaeU5MVm5KR0xYWThlVHBPcHdlSElPZDQvRlpSeCt5STZhMmNucS90Y2V2TUs2VjBZaFd5dUhnT054Wm1vTW5Ud1p1c1B5MTRreU1XR3o0ZDJzdnZsV1dLK2JQMlZnV2U3dUZpWnJzQ0swb3NyNVUweXFlSXltRjBYcS9Zc21Gc0M0MUFmY3VMUEFyN0daSGFHRzBPekJzdGNGb1p6QnN0WW4zSVR2SDQrRWo1N0F5T1ZhTWllazZEVXpUYkhJWnlENGpTaW1IcSs3TllIUGd0eWRyOGRqcWNsQUVJVTZpMGRUc0JVaUc1YWUwOXBDem51OC9hcldKZlZyMHM5U2dkMWFmY1dlWW1Zb1ZMblkwZE9DTmhxbGo5clVmSHZTNy9NYUNkTndzU1l5UVdoZ3B2YzdyM1dXNW1COG5UTkxldTY4U2t3NEc2MUxqY1dPK1lJZDJ1RzhFcjlTMGVtd3pWMkthOXptWkxqZCtkQmgyWjFOMGwxQSs2aWNKU3NwdlZzN0hnRE1aSkZtcnhMREZEanZMUWE4UTVNYmVTU3M0bnNlMXVXbklpOUtoSkNZU0xZWko3T2tlUUxwT0RZT05nY0dyRWZ2K25rSDhUMVd6aDUxSWtrYUpSNWFYSVNPSVRWK1VRb2J1U1RNYUpOV0UvMjd0d1R2TlhaZ2ZHNFU5enVlSS9FZ2RLaEppY0s5ejhyTXdTZzhaUmNMbWpBdUJramUrekpqMlpjZno4NEcvd0g0Y1h4WmhvVHhNbURCaHdsd2E4RHc0dXdOY0VERVJFTHpPU0prY3BJd1dyRlFJQWlBSXdRT05JQ1IvaytMZlBJUnNaSkFFQ0lMMFdzKzlIYTFTZ2lSblovRGpEeGxGaHB3eDVRMEhIbmJHOTJITkpzbThVTWxvREUyYThmRzVsdk42ajFlUG5zWG00bXdrNm9NL21OZjBEZVB1ZjN4OFh1L2hUZVBBcUpqdG5Sc2Y3U0VRS3lWVkIzS2F3bjBibHVMTjAzVm9jVFpuOHZEL2R1NGpKeTRLUmM2c2swT3QzVDRpZVNBS0UyTHd6QTJiOFBzdmp1UGpHdUg4M1ZwUmd0dVhDU0lHdzNKNGZOZFJ5R2tLdWd0c2NIc3BjcTUzQ0R0TyttK2F5SEU4SHRpMDNHZjVVMThjOS9pK3ZyTm1rYzlBNC9XVHRSN2U5TUZ3QkJpTXFHUTA3bHcrSHpjc0t2SW92NzRZeHkvNG01dEFrUVEyRjJXaklqTVpIMVExb3JKN0FEM2pSc2dwQ3VzTE1yQTBNd1U2cFJ6SDIzdHh1TFVicHpyN3dQSThWRElhNi9JejhKWDUrUUZGOVlzSlNSRFRidWhrWmZ3UHJEUnlHVXFTWWozMlI1TWtTaVMyUjNldW1JOC83RG5oc2QyQzFIakU2elRZVnBxTGpsRURibnZsQXdCQ3Bjd2IzN2hHWEU5QlUxUDZrNGR5elA1OHl5K1dGL0pjUUJEcVFvdVR3U0FKUXNqd2xNQnludFZVc1NvRktJS0FUSEwrYWRKM094YzM1S2RqWjNzL1VyUXFGRWRIWUVOR0lqSjBHaEFBNUJTQnUwdHo4VUZyRDNaMTl1UCt4Y1YrSngrOWlmUmpXYlVxT1E2WHB5Y2lJMEtOS0lVQ0NvckU2dTF4VSs3cit2eDBSRW51QnhhR1JhWmVBMFloUjZwT2hVU05BdU0yR3lvSHgxRjVIazBGcDR0T1J1TUJaK001ZjJSR2FEQS9MaEpQbnhZbUFmSWo5WkFSSkVac2R2UVlMVERZN1RqVTY4NjBMNHpTNDVTekYwY29rQVNCZVU1TEZKYmpjSGJFM2F4WFNWRjRzS0lJMzl0N0dnNk9RODNJQk41czdNVE5CUm1pTlFZZDRrd2lEM2hNUXNrTUhrb0FBQ0FBU1VSQlZJYkM5cHdVWEo3aHRqZzUwamVDUDU0Ukp0Z2ZXNzBBcVZvVlNCQTRQdUQrdkpYT3BuZzBTU0pGcTBMMXlNeC9oOFJjYXZ3N1E3SENCY3RQUFhrQkJCWXFXYStFQW92RWRrVHBsZnp4bkZjRFNRRFkzVG1BM1oyQkoyUG5Ta3pqZUI2Mjg1akFJQWpodXVSNDk3YXVUUG90bWNuNHNDMndUZHVReFlwdmZ5SGMyNSs3YkRGK1gxbVBwdkZKYk10T1FhWk9nMmVyR3FHWDAzaHo2eXB4bTRLb0NHaGxOQjVlVm9ZSEQxYUp5OGVzTnZ5aHNrSE03SmJ5dzRXRlFVWHlaeW9iOEhGN244L3lBYWNkbTBza3AwZ0NQMXhZaURORDQ2Z2ZGUVQxeFFuQ1pMbnJIUHVySXJoWU1jMGZYM1k4UDEvNEVHeXdMa1htVGlRT0V5Wk1tREJoSU14TXN6WWJXRnZ3N0lielFaK1ZEa1ZVYURZQU04SDltNVpqYzFIMmVXMWIzVE9JNzc2eDAyZjVrTVJmVVMyWFlkQm94b3VIejV6M01jNUxpZmNybEt2bE1pUTdzejFkREV5WWZBWXFORWtpM3F1VUhBQjBDam5zREF1NTErRGxxTVJqcnl3NURnWkpxYWRDTW9DVWtTU3VMTW5CM3NZT0Q2R2NnR2R2cWY5WTVzN09XNXllaE5kUDFnYitzQkpJZ29CS1JtTlRVYllvbEg5ZTM0WnZyRmlBU1pzZEQzKzBINVZkd2dQM2d0U0VnTDdwTHQ2ODZ4cElUODN1aG5iODdqUFBEdmZGU2JINC9YV1grOTNlbjAvMmJERnVzZUloaVg4NElIakRmK2hzOUhxZ3BRdC9PM1lXWDEvcXJnaDQ0V0NsUjNQTE5ibnAyRjZXNTdIZlQydGI4ZHorNEZZb0xNZGpUMk03WGo5Vmg0WUJYMi9ZallWWitPNmFSWWdONHRVNVc4Y1BBSmNYWmtHcmtDTW5OaEx4T2czTWRnY3lvaUt3dDZrRHI1K3NRZHZJT0Y0NlBJNlhEbGY1YkpzVEY0VnRwYmxJMEd2QWNqeGFoc1lncHluSWFRb0ttdktvaUxoWXJNaE94Vyt1WGpldGJkWSsvZHA1VnpoY003OEE3MWMzaXJaSU9YRlJJVFZ3QllBbnZycmh2TjRUQUM1L1pvY29sdi9pcXJWWWtSM1lsM2cyc0kyTlk2SnRlbDZzWHhaeXRRYjBMRTMrdFVyc3JGeUNVakE2akNZOGZib0JxNUxqc0R3cEZpbGFGVjdldEJSV2xzVzNkcDNBcHgxOXVHZEJQclptSmVOZzd4RCtVQ2tJblkrdktVZGh0QjdWRXQvY1FHVHFOYmdoTHgwcUdZVlhhNFVtekt0UzRyQTBTWmhnL2ZxblJ6RVI0Z1RySFNWWkhwWVJBSEJyVVNhaUZUS00yNFI5Yk1wSVJySkdIWkpRUG1TMmlxWDc1NFAzNmJXekhKNDZYWS8xYVFsWUZCK05KUW5SaUZZcThMUmtuYThWWjBKQlVYQ3dQSDV5cUFxREZrRmdTdEdvcHUxcEt5ZEovSGFWMEh0aTNPYkFUUjhmOG5nOUswS0xHL1BUOFZxOVVKMTJ1SGNJTitTbGczVUtLNkVtRWt3bGNQcERSVlBZMmQ2SDNWMzlLSTJKOVBBMEhySFlJQ05KUkNwa1NOZXBzUzA3QmVCNXZPRnMyc2h3SEo0NFhZL2xpVEc0TWlzSkttcm03cysyc1hFWWU2YlhOK0xMWXFaalJWRzBIdGM2ZTBvMGpSdVI1NndXWTNrZTc3VzQvYkcvbXBzcStoNGY3eC9Cd29RbzBBU0pJaTlmYXFNa1cxWkpVWWhWS3ZCQVJiSFArLzZoc2dFV3B6LzZ4dlJFbjlkVlFTYVRMOFdZMW1ZdzRidDdUazY1bmplcFdqVmV2SHdKYkp4VUtCYytlMDZrRm10VDQ3RlBrdjB1UmZwRUVLb1duS1hYNE1FbHhVanhlcDU3cGJZTngvcjk5d1lndmZ5dVh6N1hDamxOb2lJaEJ2bFJPa1FFK0QzS1NCSkpXaVg2VFZiWVdRN2ZtMStBVkswS2p6bkhCREtTeENhbmZXTXdlNldMRmRQODhXWEg4L01sTEpTSENSTW1USmd3Y3h6dUlwU2crZU8vM3YzQ1F5QU9ocXVwWFNDa2xoQlJGekRBbm9xbG1jbGl0bWZuMkFUK3VQZWtoNmQzaEZJQmc5VUdsdVB3M2JXTHNDYlhYZjU1ckwwWEx4dzhqZGFSY2Z4azh3cVAvUjVxZFErR0ZxWW5vazJTclJHcDl2UVI5NFlpQ2NUcE5LSjFRMVpNSk5ibXVkOTNmbW84YUpMRTlRc0xzU05Fd2J3OExRRXhHaFZHVEJZTUdzMTRjdmN4SEdudHhxalo3VGUrNDBRTk5oVm0rWWorVXJ3ellkK1RpTEp5bW9LZFlWSGJONHdEelYzWVZPUmJvbnV4Y0xBY0h2cHd2NGYzOXZVTGkvQzlkWXRoY1RDaTNjNWZEcDJCbldYeHRTVmxlSHpYVVk5R3FqbXhrZmpwRlN0ODlpMFZ0eU9VQ3BnZERqaWNtVHVUTmp2K2NhSUdiMWZXZTd5M2k3UW9IUjdZdEVMMHlBY0FzOTJCMnY0UkxFcFBGSWRPczNuOHpVTmorTnV4c3hneld6Rm10bUxVYklIUmF2ZFpMMGFqUWtsU0xFeDJCMnI3aHNYcWhwYWhNWjlzYWhmYjUrWGh2ell1OC92YS95WW9ra0NFMG4wZDk0NGJNV0t5ZUZTREJPT0taMS8zNkM4UUtsSmgvNEgzOWdnVlJVNnVYMWlJLzF5N2VOcjduTmI3ZjBuM2x2T0JZeGtBc3pPQVB0RGo5b3ZQMW11RHJDbGdzRGxRUHpxQit0RUo3TzRhd0ovV0wwYUNXb2w2U1VtOXlrL2NWVStqU21KK1hCVG14MFdoY3NoL1pwMlZaVUxLY2dYZzB5UVFBSDUxTExRS0duL2M4Zmx4RkVYcDhKWGNWS3hNbmpxamZTb01OZ2YyZGc5aWIvY2dJdVJ5L0hPTGIyVk51bVRpNnVyY0ZQemxyREJSUEJQdjc0OGI4OU54b0hjSUs1SmljVXRCQmlpU0VNL2piUGR2NkRGWjBEUStpVGlWMGtNby85MUpvVi9JNW93ay9IQmhBUkkwU3Z6dVJCMDZKOXozbFgzZGd6Z3hNSXJiaXpLeFBXZm1KdDY0RUg5cmx3SXpIU3NXeFVjalZxbkFjMVZOcUI0ZXgrYU1SR3hJVDRTZFpUMkU4bStVNUlBaUNlenBHc0RielYxd2NEeitveVFMaTd3YXFidEVRVUJvZm5qTEo1N0pDUzVjMTNmbDBCak9EUnQ4WG4rK3VobXZYK243VEFCY21qSHRRbkZJc3RIbGt1NlQvN2tnTDZCUUxzMTBEOVp2QmdCK2NiUUdDeE9pc0RVcjJlYzdBNEE3UzdOUk55bzBPQzZPaVVEZnBBVmpOdDluTFFDb0hoRXl3bCtyYThkOUN3c1JwMVlnV2lsSFhxUVdDV28xUG5DT0tXNHZ6c0oxZVdtb0hoNUg5NlFabXpNVDhlSzVGclE1bTNpdVRZMURwRk5rdHppcmRSWG5lYzR2Vmt5N0ZPTzVQK1pTVEpNU0ZzckRoQWtUSmt3WUp4ZER6UGl2eTVlSjloL0p6bzczSnR2MFMxZnpFNkx4NnRldkF1RDVVTm9yNmRZZXAxV2pLREVHbjkxek13NjNkdU9SajRRR05GcUZEQTlmdVJyelV4TTg5bW0wMnZETFR3NmgwbG1hV0pvY2gwSS96WEpjTkF5T1lzZUpHdXhwN0JDRktMVmNocDlzWG9FNHJScmZlZjFUY0R5UFJ6ODZnRjl1RjdKV1h6MWFqUnBuT1dYVDRCalc1cVpqcFhPUU9XS3lpRm5FSkVHZ1BEVVJmejdrYnB6bU9sK0FrSGw4dUxVYlkyYlBCcG5SYXFVb2xQL0hzbms0MXp1STV3OVVZbU5CSnE1WlVJQ2ZYN1VHSzdKU1F4YktTWUxBYlV0S1JZSHpJMmRXTWlDSTMxOWJXb3FiRnBkTXE3SFhHNmZxME9Bc2Q1UlJKQjdhc2dyLy9lOTlBSUNuZGg5RGRtd2tjdU9tOWt1dUh4aEJ4Nmd3cUl2VnFMSElUeWJVZEdBNUhnOTk2TTZVQjRUSmhtK3RLZ2NnVkVEMGpCdFI3L3lPWGoxNkZ1OVhOV0pja3ZXZkZxWERrOWR1aEZydVcyYThLRDBKcVpFNmpKZ3NlUHlyRy9ERGYzMHVEc2crcjIvRHY4LzZsa0s3V0ptZDVpR1NBMEQzdUJFLy9OZm5TSW5VWVZ0cExtNWVYREtyeDU4ZEc0a1JrOFhEUXo4OVNvL01tRWpreEVWQ3IxUmd4OGxhSk9qVXlJaU93RGRYbFlQamVYU05UYUJ0eElDT0VRTzZ4eWN3TUdIQ2dOR0VFWk1GTm9hRlRpbkhONTNIS0dXbXY5OUxnY090M2FqcWNRKzBMUTRHZjl4N0VvOXNYUjNTOWl6SFg3QmZQdytoK2E1MG43TU5hL2MveUw4VVlSMHpaNlVncFhKd0ROWEQ3bXhJZjQzWXZCbVZYSnVKa29uZnBqRjNVMWU5bjJ2VkJVRVNvamZ4aGVvVEdYcU5oLyt4aTk1SkMvNVcxeFp3TzJuVFFCY2N6NG5OOGdKaGREakFPRXY3TXlPMFV3b2JQSUJoc3hWQTRBODZLaEdiQ0NLNGFHTjBPUEJXWTVmNDk0YU1oSURyWGdneWlzU3o2OXcyVnc2V0U3TlQ2UkMvdEFTMUVnWFJ2cjBxY2lQODk2OXc0ZkpFSHJKWVlaTTBRcy9TYTZDZ0tHamxOTjVyN3NicmpaMmlUL0t5cEJoazZiVjRzN0VUWmdlRFAxVTM0MkRQRU81ZFZJaWtFQ2Y4Z2pGYjE5OXNNQnZIV2o4MkljYUozMWMySWxXblFaYmV0eXF4ejJUQkg1MzJLZjFtQ3lidHZzL3ZiWkxralRTZFdoVEVkWElhV2ttVlhyK0pCUTlBU1ZLaXB6WUFUTm9aajZ4MGJ5N1ZtS2FUMDdnc2RmclhhNHhLRGd2RGVtU0hLOG5ReE9JK2s3c0psU1pJMGdnQVZJK01vV3ZTakswQmVodEZ5T1g0MXJ4Y0dHd012cEtUZ20vdU9oRlFLSGMxcGdTQUJJMFNwVEVSdURKVDJHKy8yU0lLNVM3bXhVWmlYbXdrZG5iMDRWOU5RbnhUeTJqY0xxbnVIYmNLdjJ2NWVWcXl6VVJNbTZ2eDNCOXpLYVpKQ1F2bFljS0VDUk1takJQR0VxemI2TXlRN3RXeG51VjV0SSs2SDdTdkt5LzBFS2NkTE9kajBRRUlJdTJBMFlRM1R0VmliVjRHbERJYWNWcTFLT0lCUUZxVVhyUVEyVkNRaWFGSk01N2Jkd3FUTmdjZWVIOFA3bHF4QURjc0tvYWNJbkc0dFFlLy8rSTQraWFFZ1VWK2ZEUWV2MmFEaitYSDhLUUYrNXM3OGZHNVpsSHNsUjdUcTErL1NyUnErZWFxY2p4LzREVHNMSWNmdi91RnoyY29Tb3dCSy9GQ1BOZnJ6c3dwVElpQlZpSERhV2ZIZGtCb2xqanVGTWF0RElQNzM5dmpzYi9QNjl0RUVSUUFLaktUVU5jL2pPcWVRUXhQbW5ITmdnS3N6a21idGpCMnpmd0N2Ri9WaVBaUmQ2YlJzcXdVL1BqeVpZalQrZzdnZ25HeXN4L1BIM0EzZnJvc1B3TnI4OUpSbnBhQXlxNEJtT3dPM1BmMkxqeDkzZVhJamcxdUEvVGlvVE00MWk2VWFOKzJwUFNDaGRUSGR4M0Z3UmIzZzdSR0xzT3Z0cThURzd1cVpEU2V1bllqL3Qvcm40cm5RaW95RnliRTRQR3ZyZzlvSVVJQXVMYThFT25SZXRFMzNzWFY4L1BSTURDQ1J1ZHZLalZTQjQ3blBhb1V2T2wzWmdMMWpCdnhyOHA2ZEk4YlovWDRTWUxBdzFldVJ0dklPTnBIRERqVjJRZUtKTUh4UEpvR3h6Qmh0V0hRYU1LZ1VSRENwZFVRVWpRS09iSVZjbHlXbjRIYmw4MkRuV1U5c3F4ZHpQVDMrMlhBOHp3YUJrYlFNVHFCNWRrcGZqUHFkemUwNDZxeXZKQSszL1VMQzhYSmxmcUJFWS9tbm10eTAzM3NvRnk4VlZrblh2ZHJjdE04SnQzbXA4YjczV1ltWWFkb2hIWXB3WE1jT0pZRk9ZTVpqRU5tR3g0L1ZTZityYVFvckU2Wk9xT3RUeklSbWl5cFNIRjUxNUlFNFdPM0lLVXNKZ0x2YlE5dEVtWXFvaFJ5clBQelc2a2JuUWdxbEQrNm9nemxjWjVaazVWRG8zandZSFhROXh1MVNCdllCUlpnMnd3bTdPbnV4NTd1UVpURlJPS080c0IyYnRJTTI5UWc5bFVBOE16cFJsRWNYcDRVSy9vQ2IwaEx3T3FVT05FR0lOamQxTTV4ZU1EcFBjd0dLYitYVHZhYkpkbUhzaENGcXJMWUNQeG9VV0R2WHFsZnM3U2FwSGRTT0I5TjQ1TjRYakpSZS8vaVltUkdhUERvMFhONHU4bDlUMW1YR3U5c3BFZGhaWElzbmp6ZGdEYkRKTTZPR1BEeXVWYjhkR2xKU01jYkNJNWg1cFJOd1d6RWlzMFpTV2cxVE9MOUZxSEtzbkZzd3E5UWZxUnZSS3d1dWlJakNkdXlmVVhYVXhKLytSU2QrL2QrVFU0YWJpbDBUM3JkOE5GQlROZ1piTXhJd01ya09MeGEwNGFyYzFQUVpqRDViZlFMWE5veExWNnR4UDFCdkt5REhwOUU4S1lJSW1CMitNK1BudlBJSWovajlPK1hVMlJRb1I4QXpBNFdXZnJnNjJ4STgvODh3RWl1RHl2TFl0Z3JwZ1hxV3lQbDQvWmVQSHZHZmIzZldaeU5PR2ZGNm9EWmlpYURNR25oM1FBV21QMllkaW5IOC9OaHJzVTBLV0doUEV5WU1HSENoSEhpTUU2Q1oxbG5nNktMdzY3Nk5nLzdoaTBsT2NpWGxDSmFISXhmb1J3QWhpZk5PTlhaajFPZC9hanZIOGFQTnkzSDJWNjNVSjdqbFpWODA2SmlVQVNCUCs0OUNaYmo4Y0xCU3J4ZjNZZ0VuY1lqeTNOcFpqSWUyYm9HV3E4bVo3Ly80Z1RlUGxNZjhMUElhVklVeWEwTWc1S2tXS1JGNmRFbEtTa0ZnT1FJTFg2MlpSVkt2VExrMXVhbDQ0ODNiTUxMaDZ0UW1oeUg5bEdEbUZFTENKWVlweVRDdWRUT3BIOWlFbzk5ZHRSamZ5ZmErOFNtUktIWTBQaHJIdGs5YmtSTjN4Q2lORW9Qb2J5Nlp4RDdtanB4ellLQ0tUMHBYZXhxYU1ldlBqa2tQdWhyNURKOGE5VkNBTUE5YXl2d3JSMGZ3OEZ5R0RWYmNmYy9QOGIzMWkzRzFmUHlBKzZ2cnQvZGxHY21QSmNaeWFDSElnZzh1bTBOMHFJRVFaRUhjTEtqRCs5Vk5hRFQ2L3QwMFRGcXdGOE9uc0ZsQlJsWWtKcmd0MEhpZGVXRmZyY2xRZUMralV2eCt5K080K2JGSlZpYmw0NmZmckJQRk1xOXZlOEJlUHl1Y21Lakxzcnh4K3ZVaU5lcDBURnF3SkVnZGttRFJqTUdqYjRXTWxKc1RCSlVNanFnLy94TWY3LytPTnphamN1ZjJUR3RiUUpsZE85cDdNRHBybjZQNzJYY1lzTmR6a2EvcTNQU3hPOHpKVktISzB0eThKZERRditFRDg4MmhTU1VTelB2SjZ4MjNQclg5OFRKanY2SlNUeXlkYlhmZ2YzYlorcmh5cFBiV3BwN1VUM0tlWmFGd3hoNHd1ZFNoSFhZUVZJWG5oMExBSTFqUnZ6aStEbU1TdTV6MSthbGVUVFJsRWt5NFliTjd2WE9TUHg0czV5MkJpY0hSbkhhS2NvVVJ1dWhtYUovQTh2eDRNR0RKa2wwR3kyWWREYjRJd2l2eG45TThNSDhtTTJPdlg1c0Izb25nMCt3UDN6NHJOK01jbjg0Sk11YkRlNE0weFNuVUM2ZDVEVTZIUGpPN2hPaWRRQUFNTkdjaDQvdHBJUEZ1TldPU0tWZ0tWQWxPWi9aUWJLdFg2NXB3UUhueExXY0pIQm5xVnVzb1VnQ0ttZVc2YURaS21ieStrdG01SGdlWjRKNHNYTThqeUdMRFNxYWhvYW13UEE4M3BkWWJHaW4rRzVmdjNJbEFQOU45NlR2OFdtSDIvTmI2M3h1bUxBemFCazNpcC9SSW1tTy9ubG5QNVlteHVEV3dneTBHaWJCZ2NkdEJWbFluUklMQjhmRHpqSkkwQ2p4bXhYejhNK0dUcHdkR2NjZEplZlhiMGJLWE15OG5JbFlZWFE0c0xQZC9Xd1hwVlJBUlZOWW14SVBHOHZoM1diUGUrM2J6VjBnQ1FJYjBoTndzR2NZQ1JxbG1CME1BQnZURTJCeXNHaHdabWtYUk9sOG1tbis1RkFWakhZR05wYUYwZmtiZnIrbFJ4VG9zNFkwMEFVUWZPZEtUSnN1M2hZMzBVRThyS1VaM2lNV093NDdoZjdpNklpZ3piRk5EZ1lzenlQQ1R4UGxRRWl0YUQ3dDZFT0NSZ21lRndSdjF5ZlcwRFNpL1NRY1NMR3pIRjZ1YWZYNGpDdVNZdkYrU3pjK2JPc0JUWkxvTXByRUNZQjRqZS8rWmpLbXpiVjRmajdNeFpqbUlpeVVod2tUSmt5WU1FNTRub2Q5d25oUkdub09UWnJ4NzdOTitNZnhjK0t5dENpZGgwanVENFBWblVFZ3pSN1BpSTdBa2RadUQvL2UwaVJQSVpxSGtBbmRNRENLblhXQ0ozUC9oRW5NekFVRUgrbXRwYm5vTTB3aVhxK0dYcWtRQy8vV0YyUjRDT1h4T2pYVzVXWGd6ZE5DVm8yTllmSEVybU9vNng5R3k5QVlXSjdIVitiblkyTmhKdjU2eEowOTEydVl4QS8vdFFzcmMxS3hNQzBSeFVteHlJcU5CRVVRV0pDYWdHZHUyQVE3dzRvaUdpRFl5S1JGNlZIVk13Z2xUVU9ybE9IZGIxNEhBS2p0SDhZRDcrMFJtL1ZSQkFHVzUvSFhvMVVvY1o2RDFNakFHVG91T2tmZEFsL0w4Qml1Zk80TkdDV0RnZjljdXhqUDdoTWFKSm50RHZ4aHp3bThkdndjVnVXa1lWdFpMZ29UL0pmZGpwbXRlT1ZJTlhZNS9iRmQvR0Q5RXJIUmFWNThGTDUvV1FXZTJIVU1BR0IzbnN0M3p6VGc1b29TYkNySzlpakE3QmszWXNJNVNJdFFLbENTRkR2bDU1dUtaVm5KNHUvaXdTdFdZR2xtTXBvR3g3Q3Z1UU83NnR2Uk0yNE11cjNGd2VDRHMwMzQ0R3dUbERTTjRxUllsQ1RGSWpzdUN1V3BDVlA2VUJjbnh1TFB0MXdwL2kybjNZT3RVNTE5R0xkWXhXenZqbEVEUHBSa0FKYWx4Q0UxVW5mUmp2K3FzanlzeXhNeTBqckhESGh1M3lrME93ZFBVV29sWHJobGk5K21UZnViTzhXczZtQ1RON1B4L2ZxRDQzbnh1cmxRcXJvSDhWNVZZOERYRDBpeS9SL1l0QnlseVhFNDNOcU5hTFVLTlgzRHVQR2xkOEZJQm81bXV3TTN2dlF1QUVGWWYrcmFqUjc3MHl2bCtONWxGZmo1eHdjQkFJMkRvM2p4OEJuY3NMQUlrelk3RkRRTkdVWGlhRnV2aCtkcXNGTG0yY0ErWWZTd2Vwa0xzQTRHc2d0c2NURmlzV05IWXdjK2J1djFtRndwam9uQXpRWHBIdXNtYU54dmRxaHZDUGNmcklMRndhQlJjczBXUmV2Uk5HN0U0eWZkOTZEcjg5S21QSTVUZzZONDZNaFpuK1V1RWF4NmFCd2Z0UGFnUlNKTSs3UFM2cGd3NGJjblFyUHNraUpZckFUM2FOWElhRXpZR2RRTUcvRFVxWHBRSkluRGtncXI3QWhoQXJwQmNqNHNET3NocWdBQXh3RjZ1WHQ0ei9FODd0NTFIRkVxT2V3TWozNnpXOVNmSHhmaGN4d2NlRHg3cGhFZnRybUY1ZHVMczVFbXFaeHFNMHppbnIybm9hUklXRmkzVFVPVTByK29KczNLOVBaNkp3a0NQenBRaVNHei80b0w3eVovM2tUNkVkditlS1lSUi9xR0lTY3AwS1RnNHl1MXowaHhmaGFweVBiSThuazQzRHVFajlxRVpXODNkK0h0NWk2UC9UNWRXWStuS3hHUVI0NmV3NTgzVmdROTNxbGdaeWdXWDB4bUlsWk0yQmk4ZUs3RlovbW5IWDErMTMrNXB0WGpiMWNUWGhmbGNWRTRJcGxvWHVibi9qbGt0cUZMMHN0RVRoS0lWU3NScTFUZzdQQTQyaWRNeUlrVWhHeFhNc1JjaVdtaDhFSjFNejd0NkFOTkVwQ1JKRWlDZ01IbWdFT1MvVnNTSFhnc2RGdGhKcEswU2pTUFRlSzlsbTd4V3ZLWFZlOEtweVlIaTNlYUJkRTRTaEZjMUphU3BsT2p5WG5lWEo3YzNwVDVpV2ZlN096bzh4REpTMkwwZUtDaUNBOGZPZWUzdWZLcUpQL1Zaak1WMCtaaVBKOHVjekdtdVFnTDVXSENoQWtUSm95RTJSVEtUM2YxNDk5bm05RTBPT3FSS1EwSXMvby84dFBNVHlXam9hQXAySnpaVGovLytDQUtFMkl3YWJQanJHUWdYWndVaTc4ZmM0dnVPWEZST05yZWc4YUJFWXlZckJneG1kRTZQRDVsSTd6aFNRc2UrbkMvK0RkSkVOQW9aUGoyNm9YWVhwYUhGZGtwR0RmYmNHMTVJZFlYWk9EcDNjZkZkVzBNaS9lclBZV3lhTFVLZHl5Zmg3TGtlRHl4NjZpWVVXcGxoTWFLdXh2YW9WWEk4Tkp0Mnp4c0V3eFdHOTZwY2plOGRHV2JiaXZOeGJiU1hIRjVaZGNBZnZUdWJ0aWQ1K2ZPNWZQUll6QmlaMjByMmtjTWFIZmFYeFJQSVRSeVBPOXg3RGFHRmMrNWkrdktDNkdXMDNocTkzRXhLM3pFWk1INzFZMjRzaVFuNEw0UE5IZjVpT1RmWGwyT0s3eEtLcStlbDQ5Qm94bC9PK1llQUxVTWorT0xoblpzTHZKY1Y1cHR2Q3dySmFSeTA2a29UMHNFU1JDNGY5Tnl4R25WdU9IRmQwVXJIbS9rTklYcnl3dXh2aUFUcng0OWkvM05uUjZ2V3hrR3A3djZjYnFySHpLS3hOOXYzejd0NDBuU3V6TmtXb2ZIY2RXZjNvS1Nwc0h5bkpmd0NTek5URUc4VGoycngyK3lPOUE2UEFhRHhZWkJvM0E5bmVzYlFvdGtnRVdUSkg2eWVRVlVNaHB2bktwelhyODA1RFFGRzhQZzM5VnVjVDhsTW5BRzBHeDh2N05OWW9URzQyK2FGQ3BNa2lOMGNMQ3MyUHZnMW9vU0xIRDZwejUvOHhic3JHdjFFTkZkOElBWUw2Z0FHV3FYRjJaaFoyMHJqclgzWWtWMkttNVlXSVFqYlQwQnEzQUFJRUlWK2dCOUpyQlBCSitndVJUaEdBYXN3d0ZLRnJydzRnMUI4RGd6T09ZaEtKWEdST0NSWldVK0dZZUw0cU1SSVpmQjRPemZVZVVsV2hSRTZaQ2lWZUczSitwRVgrbnl1Q2dzRDJFQ3FTQ0FqVUc1cytKS1RwTTRLTG1YQWtDbVR1T3pQa2tRZmoxck9mQWVGZ1RlZkw4OEgwVlJuaUpHM1pnQmY2aDAzMjhLb3ZUb00xbkI4ancrazFSTkFVQk9wQlp4emttMVkzMGo4RVpPa1ZpZUZJdFZLWEdvU0lpR25LSlFFaDJCR3Vjemh0SGg2N01jcDFhZ0lzRjNVcDduZ1FsSkJ1Q1d6R1JjNnlYY3BlczBJQUJNZXUzVG40ZTZrcUpFbTRoeG13TTNmWHpJWjUyRmNkSFk2VWNRbFpFa3Jzanc3MkVjak93SUxUNlNDRU5TS0lMQTFia3BBSUJWeWJINGQyczNMQXlIc3BnSUxJeVB3bFhaS2ZoM1d5K085NDE0MkJxRXdvcWtxZjJwZzhFNkhPRG1vS2cwRTdGaU5yZ3lNd2tmdHZaaTBzRmdmWnF2SC9OZHBUbmd3Q05PcFVDc1NpbE91clFaSnZHbnM4MklVeW13cTBPNFp5VTV4YzI1RXROQ29UUTJFdSsyZEFkOFhVbFJ1Q25mVS93bmVFSjhGbG1jRUkzQ2FEMVdKWE00UFRTR2pna1RrclVxYk03d3JReHpUVTZ4UEk5LzFBdlB3c1V4VXlldnVMZ3VMdzM3dWdmOVZoWUNRc2I1TFFXWlUrN25xdXdVOUV4YThGNUxOeGJFUmVHL2w1UUk4VEkyd2tNb1Y5RVV0bWVuWUUzcTdNYTB1UmJQcDh0Y2pXa3V3a0o1bURCaHdvUUpJOEUraXlYeW1UR1JPTkxhRFpQZHN4UXRVcVhFZjI5WmlZVUJQUGtXcGlXS05nOWpacXVQNVVOS3BBNWx5ZkhZVnBhTHFwNEIyQmdXbTR1eUVhdFI0WGNCTWp3amxBb3N6a2pDcXB4VU1CeVBneTFkT04zVjcyRURBemh0Rm5oZ2cvTWg5QmRYcmZQSXRwTUhhZG9UcVZJZ3pmbEFYNUdSaEwvZHZoM3ZWVFhpOVZNMUdKYVVxeis0ZWFXUHR6QUJBdVdwQ2FKSDg1VWx1ZkJIUVVJME1xTWowRGc0aWkwbE9iaGorVHkwanhxd3A3RkRGTTlsRkltMWVlbCt0M2RCRWdRcU1wTHdhYTFucGhJQklWdS9JQ0VHRkVuZ3FySTg1TVJGNFlsZFI5SGtMSlc5cWl3dnFCQy9mVjRlMmtiR2NhS2pEeVJCNE51ckYrTG14Y1YrMTcxNzVRS2tST3J3NU81anNETXNsRFNOZXpjczlWbXZ0dC85Z0QxVE5oSXhHaFgrY1AzbFdKQ2FBSXVEZ1lQenpZTFVLZVg0eXJ4OFhMZXdDTkZPOGVaWDI5ZWlZV0FFcjUrcXc1N0dkaDhQK0JzV0ZnY1ZoUU54UlVrMlhqOVo0ekU0OHBmOVhKSVVLM3FleitieFd4d01mdm5Kb1lDKzZRWHgwYmgzdzFJVUo4V0M1WG04YzZaQmJOenJEVVVRV0prVE9ITnNOcjVmZitURlIrRzY4dWw1bWY1MjUyRy9QcFlWNlVuNHdmb0twRWRGSURWS2h3U2RSaHhVOHdDZS91STR1c2NtL0RZdXZSQit0SEVacW5vR3hNbWtvc1RBMTZKT0taL1MrMyttc1FlWXJMblVjVmlzb0dnYU9NOUptbWlsQXI5Wk9SL2YzM2NLVnBiRERmbnB1RDR2emE5VmxVWkc0NWNyeXZEbnN5MW9Oa3lLTmhqUlNqbktZaVB4clRKaEl2SytoUVd3TUF3TU5nZCt1aVEwUCtnSXVRd3BHaFVHTERZb0tSS1JUcS94eTV6aVdiWmVBOFgvYis5ZVkrdSt6enFBUCtjYysvZ1NYM0svSjB2U1JHblRMcUZMb2F5cjFnSlRGZG94aW9SV1ZISFp4Z3MweGd1NlRRSVZnUVF2Z0JkSW9LMENhVUxibXdvRzJ0Z2tvRnBGcDdVVXltVnJSUVEwTkxSTms5WjE3RFNPNDl1NS8vKzhjR0thMkhIZHhNN3hPZi9QNTAxa3k1Y25pZlg0L0w3LzMrLzVGZkxSWGVpSWRkMmQ4ZERlN1ZmTURyN3M4TWExOFlmM0hwbjMvaE5qRS9IWWN5L05lMzh4bjQ5R21zYjJOVDJ4NTZxSFNCZXFWKzQyL09YYmI0bUxsVnI4OTlqRnVkQzlrTS9GZ2NIK2VPeERCK2MrN2pOMzdJdnZqNHhGUFVuaWxyVjk4Zkc5MitPK0hadWo5NnBSRFY4NGVtczhjZnhrbkJpYm1QdTN6RVhFWUZjeGZtalQydmlsUTN1anVNQ0l1VUl1Rjc5NTE2R0llRG0yOXZURXArK1lQMDZra00vRlhWdld4L0IwS1RyeStWamZWWXlmM0x0dDBibktzMTk3OXJMQWlJaTFYZisvVy9IZ3V2NTQrdlJ3RkhLNUtCYnkwZGZaR2Z2WDlzWFBIdGdaZXdmblA3QjRMNWZyeU1Yc0E3YXVmRDdXZEhiRS9yVjk4ZkQrblhIcnBYdGlkdmIxeHUvZmN5UmVHSDVuYmx6VEJ3Yld4SzhkT1JCeDVFQk0xMlovemtyMVJsU1RaUFlpNFpoOVBaUkdHbk8vSmk2TnU3ZzhSdU82cEduVXlpdC9SODVLdWRGZXNiMnZKNzcxVTh0emwwREU3Q2llZkM0WFh6eDZhN3cwT2haYkZqaTlkZmMxSG14czZPbU9sODlQUkpxbWtjL2xZbE52VjN6cTBONklhSjJldGhTM0x4QlVGM0s1Mk56YkZZYzJXcjJlbUFBQUNlVkpSRUZVRE1hakIvZk1POUhSVit5SXB4Nis3NHIzZFJYeThmZ1BINHJIWHpnZXYvTWpkeXc0ZHVYd3hyWHg0SjV0OGIyM1JxT2VwUEdSN1J1WE5NLzlzbjJEZmZIRWo5MFYzM3oxVEx3MVZZcVplajN5a1l1QnJzNjRaYUF2SHRxN0kzYjJMMjM4ejY4YzNoKzdCM3JqZ2QxYjUycjk1SUZkOGVDZWJSRXh1MTY0ZWt6UHRkeG9UMnZsZnY2ZVdyeW5SVVRrUmw4ODNscG5BUUZnaGEwN3VEODYxcnkvU3hxWDZxOWZPaEZmZm5aMmZNY0gxZy9Hc1VQNzR1RWpCK2ZOQTMrMzBjbnArS05uL2kyT0Q0MWVFYndOZEJmanpsMWI0MWMvZW5RdWFENXg5bno4M2xQUHgxY2VmVEQ2dTR2eHhiLzVicnowNXRsTFllLzZ1RzNyeHJoaisrYll0M0h0dkFFRWFVUzhjWDQ4VG82TXhhdm5Mc1FiWXhkamFId3lqaDNhRjc5NDl3Y1hyRzJ5WEkxSHZ2cXRtS25XNG9QYk44ZmhIWnZqME5hTmNYRExodGg0aldQVHRVWVMvL3o2Vy9FUEoxNlBUWDFyNHRkLy9OckhsWjgrOFhyOC9YKytHbC82NUFQWC9KaXhtWEw4MlQrK0dML3h3SWZuWHZqKysrbTM0OHZmKzBHTVRzM0U1ejU2TkQ1eCtNRGN4emVTTk83L2t5Zm4zbjcrODc4UUViTVBJUjc5MnJkalhXOVAzSHZMemppNmUxdmNzWDFUckZuZ09HdVNwdkhzeVRQeDlJblg0L0ZqOTh5N2pQRm52dktOdVljQlQzN3FFOUhUMlJtZi8rWXo4WVdmdUR2dVhNSmk1cDJwVW56dFg0L0g3bldEOGNnQ2w1Ujk5dXZmaWY5Nisxd1U4cm40dTg4K3N1alB6L1Y2NW45T3hlOCs5VStSeitYaXpsMWI0c0hiOThmOUIzWXYrbkJrb2x5TlowK2VqdWYrOTB3Y0h4cUp2cTVpL09WbkhsNXdEdmV4Sjc0Kzk5RG9xei8vOFRpd2VmNXVxTytmSG80L2YrRS80dFJWcHlGeUViR3B2emZ1MmJjelB2M2hJM09oOTByWC80TXp3L0hZTjU2SmlObEZ5SjROZy9HaDNkdmkvZ083NC9DT0s0L3AvdmJmUGhmL2Ntb29ralNOWEM0WEhmbDhyQ2wyeHU3MUEvRnpSdy9Gais3ZGNjMDZWdkwvOTZFLy9hdTVzUzczM3JJci91Q243MzlmbjMvZkh6ODV0NlB1MktGOThWdkhQckxrejYzVUczT1hxMTdXU05Lb0xuQS93THZsY2xmZVNiQ1lScExHeDc3MEYxZGMrbFhJNVdMdnhyWHh1ZnZ1aXJ0dTRxV285ZW1adVBES3F6ZnQreTIzWXUrYTZPaTZzU1BZYjArVllyQ3I4ejNuN2k1VnJaRkVOVW1XN2V1OWwrSHBVaVRwN0U3Q0RRdk03SzAya2poM2FVNytRRmZIa2tPVzYvV2QwOE94cGJkcjNnV2h5eW1ObXoyZ0tOdnFsVXBVWnhhLzAySzFXNDVlc1JJYWFicmtlMlNXcXRWNzJrcVlxZFhuQmJ5OHQzYnQ1KzNRMHdUbEFIQ1ZOZHUyUk8rMnBlL01lRC9xU1JMUHYvcG0zTFoxNDl6Rmw4dXQya2ptZG4yWGF2VW9kaFNXZmFId2JxK01qc1gyd2I3b1g2RkZVbkpwWjgvTk1ESTVIVnNXT0hhL0hHN20zMk81ZlBlVk4rTG83cTF6czhIZmoxb2ppUXN6NWJrNTdNMndFdlVmSHhxTndaNnUyREhZditERmthdmR1eDg0RkhLNVJSOGN0S3JMSncveXVYd1U4cmtWN1grTG1SNDZHek1qOCtlcHRvcDhJUjlkL1FPUmE3RytCYTBpVGRNb1g1eUk5Qm9YdkxZS3ZRS0lhSitlSmlnSGdLdms4cmxZZDl2QktLekMzVEVBckg2TmFqVXV2UHhLcEVsckw3VTZpbDFSWEtFVFZwQjExZW1acUZjWHZ2aXYxZWdWUUx2MHROYmJCZ01BS3l4TjBwZzVPOUxzTWdCb1VUUERJeTBma2tkRTFLdVZxTTIwOXF4UldJMXFNNlcyQ0pRdTB5c2cyOXFwcHduS0FXQUI1Ykh4cUpmS3pTNERnQlpUTDVXalBEYmU3REtXVGExU2pucTVQUmEvc0JyVXk1V29WZHJ2TmFaZUFkblViajFOVUE0QUMwblRtQjRhYm5ZVkFMU1k2YUhoaUxUMWQ1Ty9XN1UwRS9WeSt5eUNvVm5xNVhKVVM2MTkwZDFpOUFySWxuYnNhWUp5QUxpRzZzUmsxS2FtbTEwR0FDMmlOalVkMVluSlpwZXhJcXFsVWxTbnB5TnRzNGNBY0RPa2FSclZxYW1vbHRwL1BJbGVBZTJ2blh1YW9Cd0FGakY1NXExSUc0MW1sd0hBS3BjMkdqRjU1cTFtbDdHaTZ0VnFWS2FtSWsyU1pwY0NMU05KR2xHWm5JcDZyZGJzVW00YXZRTGFWN3YzTkVFNUFDeWlVYTdFeEJ0dk5yc01BRmE1aVZObm9wR0IrYnhKdlI2VnlZbW9sVXAyak1JaTBqU05XcmtjbFluSlNCcjFacGR6MCtrVjBGNnkwdE02bWwwQUFLeDIxWXNUTVQxME50YnMyTnJzVWdCWWhhYUh6cmJ0eUpXRkpFa2FTYmtjalZvMU9ycDdvcU5ZYkhaSnNLclVxOVdvbDhxUkpOaytsYWhYUUh2SVVrOFRsQVBBRXN5TWpFYWhweXU2MTY5cmRpa0FyQ0tWQytNeE16TGE3REthSW1ra1VaMmVqa2FsRXZtT2ppaDBGaVBmVVdoMldkQVVTYjBlalhvOWtsb3RHdlgyM1cxNVBmUUthRDFaN1dtQ2NnQllvcWt6UTlIUjNSMGR2VDNOTGdXQVZhQStVNHJKMCswOWwzd3BHcGNXMDdWeU9YTDVmQlE2T2lOZnlFZms4NUhMNXlOLzZVOW9CMm1TUkpJa3MvTzNreVNTUmhLTmVzMDg3aVhRSzJEMTBkT3VsQnQ5OGJoaFVRQ3dSTGw4UHZyMzdJcXV0WVBOTGdXQUpxcGNuSWpKVTJjeXU1QUVBR2czSHRVQndQdVFKa2xNdkg0NlpvWkhtbDBLQUUweU16d1NFNis5SVNRSEFHZ2pScThBd0hXWUhoNkplcWtjL1h0Mk9TSUtrQkZwa3NUa3FUTlJ1VGpSN0ZJQUFGaG1WdllBY0owcTR4ZGovT1JyMGFoV20xMEtBQ3VzVWEzRytDdXZDY2tCQU5xVUhlVUFjQVBxTTZXNDhQTEo2Tm0wSVhvMmI0cDhwMSt0QU8wa3FkV2pkTzZkS0kyK1k5UUtBRUFiczVvSGdCdVVKa25Nakp5TDBybDNvbnZqaHVqZHZDbnl4YzVtbHdYQURXaFVxbEVhUFJmbDgyT1JKbW16eXdFQVlJVUp5Z0ZnbWFSSkdxWFIyVjJIM1J2V1I5ZTZ3U2dPOURlN0xBQ1dLRTNTcUUxT1JXWDhZcFRQanpXN0hBQUFiaUpCT1FDc2dQTDVzU2lmSDR0Y1BoL0ZnYjdvSE9pUHJvRUJPODBCVnBta1dvdkt4RVRVSnFhaU9qRnB2QW9BUUVZSnlnRmdCYVZKRXBYeGlhaU1UOFJVREVWSFQzY1V1cnVqVU95TWZMRXo4c1ZpRklyRktCUTdJMWNvTkx0Y2dMYVVOaHJScU5haVVhMUdVcTFHVXEzTnZsMHVSNzFVYm5aNUFBQ3NBb0p5QUxpSjZpV2hEQUFBQUt3MitXWVhBQUFBQUFBQXpTUW9Cd0FBQUFBZzB3VGxBQUFBQUFCa21xQWNBQUFBQUlCTUU1UURBQUFBQUpCcGduSUFBQUFBQURKTlVBNEFBQUFBUUtZSnlnRUFBQUFBeURSQk9RQUFBQUFBbVNZb0J3QUFBQUFnMHdUbEFBQUFBQUJrbXFBY0FBQUFBSUJNRTVRREFBQUFBSkJwZ25JQUFBQUFBREpOVUE0QUFBQUFRS1lKeWdFQUFBQUF5RFJCT1FBQUFBQUFtU1lvQndBQUFBQWcwd1RsQUFBQUFBQmttcUFjQUFBQUFJQk1FNVFEQUFBQUFKQnBnbklBQUFBQUFESk5VQTRBQUFBQVFLWUp5Z0VBQUFBQXlEUkJPUUFBQUFBQW1TWW9Cd0FBQUFBZzB3VGxBQUFBQUFCa21xQWNBQUFBQUlCTUU1UURBQUFBQUpCcGduSUFBQUFBQURKTlVBNEFBQUFBUUtZSnlnRUFBQUFBeURSQk9RQUFBQUFBbVNZb0J3QUFBQUFnMHdUbEFBQUFBQUJrbXFBY0FBQUFBSUJNRTVRREFBQUFBSkJwZ25JQUFBQUFBREpOVUE0QUFBQUFRS1lKeWdFQUFBQUF5RFJCT1FBQUFBQUFtU1lvQndBQUFBQWcwd1RsQUFBQUFBQmsydjhCaHd3czljUmQzL0VBQUFBQVNVVk9SSzVDWUlJPSIsCgkiVGhlbWUiIDogIiIsCgkiVHlwZSIgOiAibWluZCIsCgkiVXNlcklkIiA6ICI0NTQ3NjA1ODEiLAoJIlZlcnNpb24iIDogIjI2Igp9Cg=="/>
    </extobj>
  </extobjs>
</s:customData>
</file>

<file path=customXml/itemProps126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黑体</vt:lpstr>
      <vt:lpstr>Lao UI</vt:lpstr>
      <vt:lpstr>Segoe UI Symbol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4</cp:revision>
  <dcterms:created xsi:type="dcterms:W3CDTF">2023-08-09T12:44:00Z</dcterms:created>
  <dcterms:modified xsi:type="dcterms:W3CDTF">2025-01-02T08:37:36Z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