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media/image11.svg" ContentType="image/svg+xml"/>
  <Override PartName="/ppt/media/image13.svg" ContentType="image/svg+xml"/>
  <Override PartName="/ppt/media/image15.svg" ContentType="image/svg+xml"/>
  <Override PartName="/ppt/media/image2.svg" ContentType="image/svg+xml"/>
  <Override PartName="/ppt/media/image5.svg" ContentType="image/svg+xml"/>
  <Override PartName="/ppt/media/image7.svg" ContentType="image/svg+xml"/>
  <Override PartName="/ppt/media/image9.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6" r:id="rId4"/>
    <p:sldId id="261" r:id="rId5"/>
    <p:sldId id="262" r:id="rId7"/>
    <p:sldId id="265" r:id="rId8"/>
    <p:sldId id="267" r:id="rId9"/>
    <p:sldId id="269" r:id="rId10"/>
    <p:sldId id="271" r:id="rId11"/>
    <p:sldId id="273" r:id="rId12"/>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PS" initials="W" lastIdx="1" clrIdx="0"/>
  <p:cmAuthor id="2" name="作者" initials="A" lastIdx="0" clrIdx="1"/>
  <p:cmAuthor id="7" name="熊仪_aYju7RJj" initials="熊" lastIdx="0" clrIdx="0"/>
  <p:cmAuthor id="8" name="yifei" initials="y" lastIdx="1" clrIdx="7"/>
  <p:cmAuthor id="9" name="ADMIN" initials="A" lastIdx="1" clrIdx="8"/>
  <p:cmAuthor id="3" name="zhouzean" initials="z" lastIdx="1" clrIdx="2"/>
  <p:cmAuthor id="4" name="李鹏飞_6bQfzI3a" initials="李" lastIdx="0" clrIdx="0"/>
  <p:cmAuthor id="5" name="李晓菲_MZFnUzi6" initials="李" lastIdx="0" clrIdx="0"/>
  <p:cmAuthor id="6" name="小珞_QjMfU7FR" initials="小" lastIdx="0" clrIdx="0"/>
  <p:cmAuthor id="2001" name="骆倩怡_Znauj26B" initials="authorId_382814100" lastIdx="0" clrIdx="0"/>
  <p:cmAuthor id="1483810881" name="WPS_1679281038" initials="W" lastIdx="1"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287.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1DEBD166-435B-457F-9F3D-68F7156F6EE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1DEBD166-435B-457F-9F3D-68F7156F6EE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solidFill>
                <a:schemeClr val="accent1">
                  <a:lumMod val="75000"/>
                </a:schemeClr>
              </a:solidFill>
            </a:endParaRPr>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6" Type="http://schemas.openxmlformats.org/officeDocument/2006/relationships/tags" Target="../tags/tag85.xml"/><Relationship Id="rId25" Type="http://schemas.openxmlformats.org/officeDocument/2006/relationships/tags" Target="../tags/tag84.xml"/><Relationship Id="rId24" Type="http://schemas.openxmlformats.org/officeDocument/2006/relationships/tags" Target="../tags/tag83.xml"/><Relationship Id="rId23" Type="http://schemas.openxmlformats.org/officeDocument/2006/relationships/tags" Target="../tags/tag82.xml"/><Relationship Id="rId22" Type="http://schemas.openxmlformats.org/officeDocument/2006/relationships/tags" Target="../tags/tag81.xml"/><Relationship Id="rId21" Type="http://schemas.openxmlformats.org/officeDocument/2006/relationships/tags" Target="../tags/tag80.xml"/><Relationship Id="rId20" Type="http://schemas.openxmlformats.org/officeDocument/2006/relationships/image" Target="../media/image2.svg"/><Relationship Id="rId2" Type="http://schemas.openxmlformats.org/officeDocument/2006/relationships/tags" Target="../tags/tag63.xml"/><Relationship Id="rId19" Type="http://schemas.openxmlformats.org/officeDocument/2006/relationships/image" Target="../media/image1.png"/><Relationship Id="rId18" Type="http://schemas.openxmlformats.org/officeDocument/2006/relationships/tags" Target="../tags/tag79.xml"/><Relationship Id="rId17" Type="http://schemas.openxmlformats.org/officeDocument/2006/relationships/tags" Target="../tags/tag78.xml"/><Relationship Id="rId16" Type="http://schemas.openxmlformats.org/officeDocument/2006/relationships/tags" Target="../tags/tag77.xml"/><Relationship Id="rId15" Type="http://schemas.openxmlformats.org/officeDocument/2006/relationships/tags" Target="../tags/tag76.xml"/><Relationship Id="rId14" Type="http://schemas.openxmlformats.org/officeDocument/2006/relationships/tags" Target="../tags/tag75.xml"/><Relationship Id="rId13" Type="http://schemas.openxmlformats.org/officeDocument/2006/relationships/tags" Target="../tags/tag74.xml"/><Relationship Id="rId12" Type="http://schemas.openxmlformats.org/officeDocument/2006/relationships/tags" Target="../tags/tag73.xml"/><Relationship Id="rId11" Type="http://schemas.openxmlformats.org/officeDocument/2006/relationships/tags" Target="../tags/tag72.xml"/><Relationship Id="rId10" Type="http://schemas.openxmlformats.org/officeDocument/2006/relationships/tags" Target="../tags/tag7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5" Type="http://schemas.openxmlformats.org/officeDocument/2006/relationships/tags" Target="../tags/tag104.xml"/><Relationship Id="rId14" Type="http://schemas.openxmlformats.org/officeDocument/2006/relationships/tags" Target="../tags/tag103.xml"/><Relationship Id="rId13" Type="http://schemas.openxmlformats.org/officeDocument/2006/relationships/tags" Target="../tags/tag102.xml"/><Relationship Id="rId12" Type="http://schemas.openxmlformats.org/officeDocument/2006/relationships/tags" Target="../tags/tag101.xml"/><Relationship Id="rId11" Type="http://schemas.openxmlformats.org/officeDocument/2006/relationships/tags" Target="../tags/tag100.xml"/><Relationship Id="rId10" Type="http://schemas.openxmlformats.org/officeDocument/2006/relationships/tags" Target="../tags/tag99.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12.xml"/><Relationship Id="rId8" Type="http://schemas.openxmlformats.org/officeDocument/2006/relationships/tags" Target="../tags/tag111.xml"/><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9" Type="http://schemas.openxmlformats.org/officeDocument/2006/relationships/tags" Target="../tags/tag122.xml"/><Relationship Id="rId18" Type="http://schemas.openxmlformats.org/officeDocument/2006/relationships/tags" Target="../tags/tag121.xml"/><Relationship Id="rId17" Type="http://schemas.openxmlformats.org/officeDocument/2006/relationships/tags" Target="../tags/tag120.xml"/><Relationship Id="rId16" Type="http://schemas.openxmlformats.org/officeDocument/2006/relationships/tags" Target="../tags/tag119.xml"/><Relationship Id="rId15" Type="http://schemas.openxmlformats.org/officeDocument/2006/relationships/tags" Target="../tags/tag118.xml"/><Relationship Id="rId14" Type="http://schemas.openxmlformats.org/officeDocument/2006/relationships/tags" Target="../tags/tag117.xml"/><Relationship Id="rId13" Type="http://schemas.openxmlformats.org/officeDocument/2006/relationships/tags" Target="../tags/tag116.xml"/><Relationship Id="rId12" Type="http://schemas.openxmlformats.org/officeDocument/2006/relationships/tags" Target="../tags/tag115.xml"/><Relationship Id="rId11" Type="http://schemas.openxmlformats.org/officeDocument/2006/relationships/tags" Target="../tags/tag114.xml"/><Relationship Id="rId10" Type="http://schemas.openxmlformats.org/officeDocument/2006/relationships/tags" Target="../tags/tag11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128.xml"/><Relationship Id="rId6" Type="http://schemas.openxmlformats.org/officeDocument/2006/relationships/tags" Target="../tags/tag127.xml"/><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36.xml"/><Relationship Id="rId8" Type="http://schemas.openxmlformats.org/officeDocument/2006/relationships/tags" Target="../tags/tag135.xml"/><Relationship Id="rId7" Type="http://schemas.openxmlformats.org/officeDocument/2006/relationships/tags" Target="../tags/tag134.xml"/><Relationship Id="rId6" Type="http://schemas.openxmlformats.org/officeDocument/2006/relationships/tags" Target="../tags/tag133.xml"/><Relationship Id="rId5" Type="http://schemas.openxmlformats.org/officeDocument/2006/relationships/tags" Target="../tags/tag132.xml"/><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140.xml"/><Relationship Id="rId4" Type="http://schemas.openxmlformats.org/officeDocument/2006/relationships/tags" Target="../tags/tag139.xml"/><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143.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60.xml"/><Relationship Id="rId8" Type="http://schemas.openxmlformats.org/officeDocument/2006/relationships/tags" Target="../tags/tag159.xml"/><Relationship Id="rId7" Type="http://schemas.openxmlformats.org/officeDocument/2006/relationships/tags" Target="../tags/tag158.xml"/><Relationship Id="rId6" Type="http://schemas.openxmlformats.org/officeDocument/2006/relationships/tags" Target="../tags/tag157.xml"/><Relationship Id="rId5" Type="http://schemas.openxmlformats.org/officeDocument/2006/relationships/tags" Target="../tags/tag156.xml"/><Relationship Id="rId4" Type="http://schemas.openxmlformats.org/officeDocument/2006/relationships/tags" Target="../tags/tag155.xml"/><Relationship Id="rId3" Type="http://schemas.openxmlformats.org/officeDocument/2006/relationships/tags" Target="../tags/tag154.xml"/><Relationship Id="rId26" Type="http://schemas.openxmlformats.org/officeDocument/2006/relationships/tags" Target="../tags/tag175.xml"/><Relationship Id="rId25" Type="http://schemas.openxmlformats.org/officeDocument/2006/relationships/image" Target="../media/image2.svg"/><Relationship Id="rId24" Type="http://schemas.openxmlformats.org/officeDocument/2006/relationships/image" Target="../media/image3.png"/><Relationship Id="rId23" Type="http://schemas.openxmlformats.org/officeDocument/2006/relationships/tags" Target="../tags/tag174.xml"/><Relationship Id="rId22" Type="http://schemas.openxmlformats.org/officeDocument/2006/relationships/tags" Target="../tags/tag173.xml"/><Relationship Id="rId21" Type="http://schemas.openxmlformats.org/officeDocument/2006/relationships/tags" Target="../tags/tag172.xml"/><Relationship Id="rId20" Type="http://schemas.openxmlformats.org/officeDocument/2006/relationships/tags" Target="../tags/tag171.xml"/><Relationship Id="rId2" Type="http://schemas.openxmlformats.org/officeDocument/2006/relationships/tags" Target="../tags/tag153.xml"/><Relationship Id="rId19" Type="http://schemas.openxmlformats.org/officeDocument/2006/relationships/tags" Target="../tags/tag170.xml"/><Relationship Id="rId18" Type="http://schemas.openxmlformats.org/officeDocument/2006/relationships/tags" Target="../tags/tag169.xml"/><Relationship Id="rId17" Type="http://schemas.openxmlformats.org/officeDocument/2006/relationships/tags" Target="../tags/tag168.xml"/><Relationship Id="rId16" Type="http://schemas.openxmlformats.org/officeDocument/2006/relationships/tags" Target="../tags/tag167.xml"/><Relationship Id="rId15" Type="http://schemas.openxmlformats.org/officeDocument/2006/relationships/tags" Target="../tags/tag166.xml"/><Relationship Id="rId14" Type="http://schemas.openxmlformats.org/officeDocument/2006/relationships/tags" Target="../tags/tag165.xml"/><Relationship Id="rId13" Type="http://schemas.openxmlformats.org/officeDocument/2006/relationships/tags" Target="../tags/tag164.xml"/><Relationship Id="rId12" Type="http://schemas.openxmlformats.org/officeDocument/2006/relationships/tags" Target="../tags/tag163.xml"/><Relationship Id="rId11" Type="http://schemas.openxmlformats.org/officeDocument/2006/relationships/tags" Target="../tags/tag162.xml"/><Relationship Id="rId10" Type="http://schemas.openxmlformats.org/officeDocument/2006/relationships/tags" Target="../tags/tag16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6857999"/>
          </a:xfrm>
          <a:prstGeom prst="rect">
            <a:avLst/>
          </a:prstGeom>
          <a:gradFill flip="none" rotWithShape="1">
            <a:gsLst>
              <a:gs pos="0">
                <a:schemeClr val="bg1">
                  <a:alpha val="0"/>
                </a:schemeClr>
              </a:gs>
              <a:gs pos="76000">
                <a:schemeClr val="accent2">
                  <a:alpha val="15000"/>
                </a:scheme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5" name="椭圆 14"/>
          <p:cNvSpPr/>
          <p:nvPr userDrawn="1">
            <p:custDataLst>
              <p:tags r:id="rId3"/>
            </p:custDataLst>
          </p:nvPr>
        </p:nvSpPr>
        <p:spPr>
          <a:xfrm>
            <a:off x="7370926" y="1455960"/>
            <a:ext cx="3240000" cy="3240000"/>
          </a:xfrm>
          <a:prstGeom prst="ellipse">
            <a:avLst/>
          </a:prstGeom>
          <a:gradFill>
            <a:gsLst>
              <a:gs pos="100000">
                <a:schemeClr val="accent1"/>
              </a:gs>
              <a:gs pos="52000">
                <a:schemeClr val="accent2"/>
              </a:gs>
              <a:gs pos="0">
                <a:schemeClr val="accent2">
                  <a:alpha val="0"/>
                </a:schemeClr>
              </a:gs>
            </a:gsLst>
            <a:lin ang="5400000" scaled="1"/>
          </a:gradFill>
          <a:ln>
            <a:noFill/>
          </a:ln>
          <a:effectLst>
            <a:softEdge rad="381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形状 18"/>
          <p:cNvSpPr/>
          <p:nvPr userDrawn="1">
            <p:custDataLst>
              <p:tags r:id="rId4"/>
            </p:custDataLst>
          </p:nvPr>
        </p:nvSpPr>
        <p:spPr>
          <a:xfrm>
            <a:off x="8451850" y="1632262"/>
            <a:ext cx="3740150" cy="5210789"/>
          </a:xfrm>
          <a:custGeom>
            <a:avLst/>
            <a:gdLst>
              <a:gd name="connsiteX0" fmla="*/ 3740150 w 3740150"/>
              <a:gd name="connsiteY0" fmla="*/ 0 h 5210789"/>
              <a:gd name="connsiteX1" fmla="*/ 3740150 w 3740150"/>
              <a:gd name="connsiteY1" fmla="*/ 5210789 h 5210789"/>
              <a:gd name="connsiteX2" fmla="*/ 301051 w 3740150"/>
              <a:gd name="connsiteY2" fmla="*/ 5210789 h 5210789"/>
              <a:gd name="connsiteX3" fmla="*/ 293920 w 3740150"/>
              <a:gd name="connsiteY3" fmla="*/ 5195985 h 5210789"/>
              <a:gd name="connsiteX4" fmla="*/ 0 w 3740150"/>
              <a:gd name="connsiteY4" fmla="*/ 3740150 h 5210789"/>
              <a:gd name="connsiteX5" fmla="*/ 3740150 w 3740150"/>
              <a:gd name="connsiteY5" fmla="*/ 0 h 521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0150" h="5210789">
                <a:moveTo>
                  <a:pt x="3740150" y="0"/>
                </a:moveTo>
                <a:lnTo>
                  <a:pt x="3740150" y="5210789"/>
                </a:lnTo>
                <a:lnTo>
                  <a:pt x="301051" y="5210789"/>
                </a:lnTo>
                <a:lnTo>
                  <a:pt x="293920" y="5195985"/>
                </a:lnTo>
                <a:cubicBezTo>
                  <a:pt x="104658" y="4748520"/>
                  <a:pt x="0" y="4256557"/>
                  <a:pt x="0" y="3740150"/>
                </a:cubicBezTo>
                <a:cubicBezTo>
                  <a:pt x="0" y="1674522"/>
                  <a:pt x="1674522" y="0"/>
                  <a:pt x="3740150" y="0"/>
                </a:cubicBezTo>
                <a:close/>
              </a:path>
            </a:pathLst>
          </a:custGeom>
          <a:gradFill flip="none" rotWithShape="1">
            <a:gsLst>
              <a:gs pos="88000">
                <a:schemeClr val="bg2"/>
              </a:gs>
              <a:gs pos="39000">
                <a:schemeClr val="bg2">
                  <a:alpha val="0"/>
                </a:schemeClr>
              </a:gs>
            </a:gsLst>
            <a:lin ang="13500000" scaled="1"/>
            <a:tileRect/>
          </a:gradFill>
          <a:ln w="127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矩形 21"/>
          <p:cNvSpPr/>
          <p:nvPr userDrawn="1">
            <p:custDataLst>
              <p:tags r:id="rId5"/>
            </p:custDataLst>
          </p:nvPr>
        </p:nvSpPr>
        <p:spPr>
          <a:xfrm>
            <a:off x="0" y="6351259"/>
            <a:ext cx="12192000" cy="506741"/>
          </a:xfrm>
          <a:prstGeom prst="rect">
            <a:avLst/>
          </a:prstGeom>
          <a:gradFill flip="none" rotWithShape="1">
            <a:gsLst>
              <a:gs pos="19000">
                <a:schemeClr val="accent1"/>
              </a:gs>
              <a:gs pos="83000">
                <a:schemeClr val="accent2"/>
              </a:gs>
            </a:gsLst>
            <a:lin ang="135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zh-CN" altLang="en-US" sz="2800" b="1">
              <a:latin typeface="+mj-ea"/>
              <a:ea typeface="+mj-ea"/>
            </a:endParaRPr>
          </a:p>
        </p:txBody>
      </p:sp>
      <p:cxnSp>
        <p:nvCxnSpPr>
          <p:cNvPr id="14" name="直接连接符 13"/>
          <p:cNvCxnSpPr/>
          <p:nvPr userDrawn="1">
            <p:custDataLst>
              <p:tags r:id="rId6"/>
            </p:custDataLst>
          </p:nvPr>
        </p:nvCxnSpPr>
        <p:spPr>
          <a:xfrm>
            <a:off x="695960" y="6605101"/>
            <a:ext cx="10077450" cy="0"/>
          </a:xfrm>
          <a:prstGeom prst="line">
            <a:avLst/>
          </a:prstGeom>
          <a:ln>
            <a:solidFill>
              <a:srgbClr val="FFFFFF">
                <a:alpha val="20000"/>
              </a:srgb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custDataLst>
              <p:tags r:id="rId7"/>
            </p:custDataLst>
          </p:nvPr>
        </p:nvCxnSpPr>
        <p:spPr>
          <a:xfrm flipH="1">
            <a:off x="10945019" y="6605101"/>
            <a:ext cx="573881" cy="0"/>
          </a:xfrm>
          <a:prstGeom prst="line">
            <a:avLst/>
          </a:prstGeom>
          <a:ln w="22225" cap="rnd">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椭圆 8"/>
          <p:cNvSpPr/>
          <p:nvPr userDrawn="1">
            <p:custDataLst>
              <p:tags r:id="rId8"/>
            </p:custDataLst>
          </p:nvPr>
        </p:nvSpPr>
        <p:spPr>
          <a:xfrm>
            <a:off x="1065726" y="867326"/>
            <a:ext cx="108000" cy="108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userDrawn="1">
            <p:custDataLst>
              <p:tags r:id="rId9"/>
            </p:custDataLst>
          </p:nvPr>
        </p:nvSpPr>
        <p:spPr>
          <a:xfrm>
            <a:off x="1471998" y="867326"/>
            <a:ext cx="108000" cy="108000"/>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userDrawn="1">
            <p:custDataLst>
              <p:tags r:id="rId10"/>
            </p:custDataLst>
          </p:nvPr>
        </p:nvSpPr>
        <p:spPr>
          <a:xfrm>
            <a:off x="1675135" y="867326"/>
            <a:ext cx="108000" cy="108000"/>
          </a:xfrm>
          <a:prstGeom prst="ellips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userDrawn="1">
            <p:custDataLst>
              <p:tags r:id="rId11"/>
            </p:custDataLst>
          </p:nvPr>
        </p:nvSpPr>
        <p:spPr>
          <a:xfrm>
            <a:off x="1268862" y="867326"/>
            <a:ext cx="108000" cy="1080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形状 16"/>
          <p:cNvSpPr/>
          <p:nvPr userDrawn="1">
            <p:custDataLst>
              <p:tags r:id="rId12"/>
            </p:custDataLst>
          </p:nvPr>
        </p:nvSpPr>
        <p:spPr>
          <a:xfrm>
            <a:off x="1" y="1"/>
            <a:ext cx="1320207" cy="1156508"/>
          </a:xfrm>
          <a:custGeom>
            <a:avLst/>
            <a:gdLst>
              <a:gd name="connsiteX0" fmla="*/ 0 w 1809977"/>
              <a:gd name="connsiteY0" fmla="*/ 0 h 1585549"/>
              <a:gd name="connsiteX1" fmla="*/ 1809977 w 1809977"/>
              <a:gd name="connsiteY1" fmla="*/ 0 h 1585549"/>
              <a:gd name="connsiteX2" fmla="*/ 1801326 w 1809977"/>
              <a:gd name="connsiteY2" fmla="*/ 56684 h 1585549"/>
              <a:gd name="connsiteX3" fmla="*/ 116835 w 1809977"/>
              <a:gd name="connsiteY3" fmla="*/ 1579650 h 1585549"/>
              <a:gd name="connsiteX4" fmla="*/ 0 w 1809977"/>
              <a:gd name="connsiteY4" fmla="*/ 1585549 h 1585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9977" h="1585549">
                <a:moveTo>
                  <a:pt x="0" y="0"/>
                </a:moveTo>
                <a:lnTo>
                  <a:pt x="1809977" y="0"/>
                </a:lnTo>
                <a:lnTo>
                  <a:pt x="1801326" y="56684"/>
                </a:lnTo>
                <a:cubicBezTo>
                  <a:pt x="1635100" y="869008"/>
                  <a:pt x="955821" y="1494446"/>
                  <a:pt x="116835" y="1579650"/>
                </a:cubicBezTo>
                <a:lnTo>
                  <a:pt x="0" y="1585549"/>
                </a:lnTo>
                <a:close/>
              </a:path>
            </a:pathLst>
          </a:custGeom>
          <a:gradFill flip="none" rotWithShape="1">
            <a:gsLst>
              <a:gs pos="20000">
                <a:schemeClr val="accent2">
                  <a:alpha val="0"/>
                </a:schemeClr>
              </a:gs>
              <a:gs pos="100000">
                <a:schemeClr val="accent2">
                  <a:alpha val="30000"/>
                </a:schemeClr>
              </a:gs>
            </a:gsLst>
            <a:lin ang="2700000" scaled="1"/>
            <a:tileRect/>
          </a:gradFill>
          <a:ln>
            <a:no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弧形 20"/>
          <p:cNvSpPr/>
          <p:nvPr userDrawn="1">
            <p:custDataLst>
              <p:tags r:id="rId13"/>
            </p:custDataLst>
          </p:nvPr>
        </p:nvSpPr>
        <p:spPr>
          <a:xfrm flipH="1" flipV="1">
            <a:off x="6581827" y="572963"/>
            <a:ext cx="4505466" cy="4505466"/>
          </a:xfrm>
          <a:prstGeom prst="arc">
            <a:avLst>
              <a:gd name="adj1" fmla="val 8263304"/>
              <a:gd name="adj2" fmla="val 8979118"/>
            </a:avLst>
          </a:prstGeom>
          <a:solidFill>
            <a:schemeClr val="bg2">
              <a:alpha val="0"/>
            </a:schemeClr>
          </a:solidFill>
          <a:ln>
            <a:solidFill>
              <a:schemeClr val="bg2">
                <a:lumMod val="90000"/>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6" name="椭圆 25"/>
          <p:cNvSpPr/>
          <p:nvPr userDrawn="1">
            <p:custDataLst>
              <p:tags r:id="rId14"/>
            </p:custDataLst>
          </p:nvPr>
        </p:nvSpPr>
        <p:spPr>
          <a:xfrm>
            <a:off x="7819164" y="890328"/>
            <a:ext cx="334236" cy="334236"/>
          </a:xfrm>
          <a:prstGeom prst="ellipse">
            <a:avLst/>
          </a:prstGeom>
          <a:gradFill>
            <a:gsLst>
              <a:gs pos="95000">
                <a:schemeClr val="accent2"/>
              </a:gs>
              <a:gs pos="0">
                <a:schemeClr val="accent2">
                  <a:alpha val="0"/>
                </a:schemeClr>
              </a:gs>
            </a:gsLst>
            <a:lin ang="5400000" scaled="1"/>
          </a:gradFill>
          <a:ln>
            <a:noFill/>
          </a:ln>
          <a:effectLst>
            <a:softEdge rad="508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userDrawn="1">
            <p:custDataLst>
              <p:tags r:id="rId15"/>
            </p:custDataLst>
          </p:nvPr>
        </p:nvSpPr>
        <p:spPr>
          <a:xfrm>
            <a:off x="10137187" y="3838727"/>
            <a:ext cx="1174493" cy="1174493"/>
          </a:xfrm>
          <a:prstGeom prst="ellipse">
            <a:avLst/>
          </a:prstGeom>
          <a:gradFill>
            <a:gsLst>
              <a:gs pos="100000">
                <a:schemeClr val="accent2">
                  <a:alpha val="30000"/>
                </a:schemeClr>
              </a:gs>
              <a:gs pos="0">
                <a:schemeClr val="accent2">
                  <a:alpha val="0"/>
                </a:schemeClr>
              </a:gs>
            </a:gsLst>
            <a:lin ang="5400000" scaled="1"/>
          </a:gradFill>
          <a:ln>
            <a:noFill/>
          </a:ln>
          <a:effectLst>
            <a:softEdge rad="1778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userDrawn="1">
            <p:custDataLst>
              <p:tags r:id="rId16"/>
            </p:custDataLst>
          </p:nvPr>
        </p:nvSpPr>
        <p:spPr>
          <a:xfrm>
            <a:off x="10741220" y="2120901"/>
            <a:ext cx="828798" cy="828798"/>
          </a:xfrm>
          <a:prstGeom prst="ellipse">
            <a:avLst/>
          </a:prstGeom>
          <a:gradFill>
            <a:gsLst>
              <a:gs pos="100000">
                <a:schemeClr val="accent1"/>
              </a:gs>
              <a:gs pos="52000">
                <a:schemeClr val="accent2"/>
              </a:gs>
              <a:gs pos="0">
                <a:schemeClr val="accent2">
                  <a:alpha val="0"/>
                </a:schemeClr>
              </a:gs>
            </a:gsLst>
            <a:lin ang="5400000" scaled="1"/>
          </a:gradFill>
          <a:ln>
            <a:noFill/>
          </a:ln>
          <a:effectLst>
            <a:softEdge rad="1905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圆角 28"/>
          <p:cNvSpPr/>
          <p:nvPr userDrawn="1">
            <p:custDataLst>
              <p:tags r:id="rId17"/>
            </p:custDataLst>
          </p:nvPr>
        </p:nvSpPr>
        <p:spPr>
          <a:xfrm>
            <a:off x="1054100" y="4624668"/>
            <a:ext cx="1889646" cy="540000"/>
          </a:xfrm>
          <a:prstGeom prst="roundRect">
            <a:avLst>
              <a:gd name="adj" fmla="val 50000"/>
            </a:avLst>
          </a:prstGeom>
          <a:gradFill flip="none" rotWithShape="1">
            <a:gsLst>
              <a:gs pos="2000">
                <a:schemeClr val="accent1"/>
              </a:gs>
              <a:gs pos="100000">
                <a:schemeClr val="accent2"/>
              </a:gs>
            </a:gsLst>
            <a:lin ang="135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altLang="zh-CN" sz="2800" b="1" dirty="0">
              <a:latin typeface="+mj-ea"/>
              <a:ea typeface="+mj-ea"/>
              <a:sym typeface="+mn-ea"/>
            </a:endParaRPr>
          </a:p>
        </p:txBody>
      </p:sp>
      <p:pic>
        <p:nvPicPr>
          <p:cNvPr id="30" name="图形 29"/>
          <p:cNvPicPr>
            <a:picLocks noChangeAspect="1"/>
          </p:cNvPicPr>
          <p:nvPr userDrawn="1">
            <p:custDataLst>
              <p:tags r:id="rId18"/>
            </p:custDataLst>
          </p:nvPr>
        </p:nvPicPr>
        <p:blipFill>
          <a:blip r:embed="rId19">
            <a:extLst>
              <a:ext uri="{96DAC541-7B7A-43D3-8B79-37D633B846F1}">
                <asvg:svgBlip xmlns:asvg="http://schemas.microsoft.com/office/drawing/2016/SVG/main" r:embed="rId20"/>
              </a:ext>
            </a:extLst>
          </a:blip>
          <a:stretch>
            <a:fillRect/>
          </a:stretch>
        </p:blipFill>
        <p:spPr>
          <a:xfrm rot="2700000">
            <a:off x="1360596" y="4813301"/>
            <a:ext cx="162734" cy="162734"/>
          </a:xfrm>
          <a:prstGeom prst="rect">
            <a:avLst/>
          </a:prstGeom>
        </p:spPr>
      </p:pic>
      <p:sp>
        <p:nvSpPr>
          <p:cNvPr id="4" name="日期占位符 3"/>
          <p:cNvSpPr>
            <a:spLocks noGrp="1"/>
          </p:cNvSpPr>
          <p:nvPr>
            <p:ph type="dt" sz="half" idx="10"/>
            <p:custDataLst>
              <p:tags r:id="rId21"/>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22"/>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23"/>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 name="标题 1"/>
          <p:cNvSpPr>
            <a:spLocks noGrp="1"/>
          </p:cNvSpPr>
          <p:nvPr>
            <p:ph type="ctrTitle"/>
            <p:custDataLst>
              <p:tags r:id="rId24"/>
            </p:custDataLst>
          </p:nvPr>
        </p:nvSpPr>
        <p:spPr>
          <a:xfrm>
            <a:off x="1054102" y="1589837"/>
            <a:ext cx="6093417" cy="2294852"/>
          </a:xfrm>
        </p:spPr>
        <p:txBody>
          <a:bodyPr wrap="square" anchor="b">
            <a:normAutofit/>
          </a:bodyPr>
          <a:lstStyle>
            <a:lvl1pPr algn="l">
              <a:lnSpc>
                <a:spcPct val="100000"/>
              </a:lnSpc>
              <a:defRPr sz="6000">
                <a:solidFill>
                  <a:schemeClr val="tx2"/>
                </a:solidFill>
              </a:defRPr>
            </a:lvl1pPr>
          </a:lstStyle>
          <a:p>
            <a:r>
              <a:rPr lang="zh-CN" altLang="en-US" dirty="0"/>
              <a:t>单击此处编辑母版标题样式</a:t>
            </a:r>
            <a:endParaRPr lang="zh-CN" altLang="en-US" dirty="0"/>
          </a:p>
        </p:txBody>
      </p:sp>
      <p:sp>
        <p:nvSpPr>
          <p:cNvPr id="10" name="公司名占位符 6"/>
          <p:cNvSpPr>
            <a:spLocks noGrp="1"/>
          </p:cNvSpPr>
          <p:nvPr>
            <p:ph type="body" sz="quarter" idx="13" hasCustomPrompt="1"/>
            <p:custDataLst>
              <p:tags r:id="rId25"/>
            </p:custDataLst>
          </p:nvPr>
        </p:nvSpPr>
        <p:spPr>
          <a:xfrm>
            <a:off x="8479674" y="654348"/>
            <a:ext cx="2880000" cy="504000"/>
          </a:xfrm>
        </p:spPr>
        <p:txBody>
          <a:bodyPr wrap="square" anchor="ctr">
            <a:normAutofit/>
          </a:bodyPr>
          <a:lstStyle>
            <a:lvl1pPr marL="0" indent="0" algn="r">
              <a:lnSpc>
                <a:spcPct val="100000"/>
              </a:lnSpc>
              <a:buNone/>
              <a:defRPr sz="1600" b="0">
                <a:solidFill>
                  <a:schemeClr val="tx2">
                    <a:alpha val="70000"/>
                  </a:schemeClr>
                </a:solidFill>
              </a:defRPr>
            </a:lvl1pPr>
          </a:lstStyle>
          <a:p>
            <a:pPr lvl="0"/>
            <a:r>
              <a:rPr lang="zh-CN" altLang="en-US" dirty="0"/>
              <a:t>公司名</a:t>
            </a:r>
            <a:endParaRPr lang="zh-CN" altLang="en-US" dirty="0"/>
          </a:p>
        </p:txBody>
      </p:sp>
      <p:sp>
        <p:nvSpPr>
          <p:cNvPr id="24" name="署名占位符 10"/>
          <p:cNvSpPr>
            <a:spLocks noGrp="1"/>
          </p:cNvSpPr>
          <p:nvPr>
            <p:ph type="body" sz="quarter" idx="17" hasCustomPrompt="1"/>
            <p:custDataLst>
              <p:tags r:id="rId26"/>
            </p:custDataLst>
          </p:nvPr>
        </p:nvSpPr>
        <p:spPr>
          <a:xfrm>
            <a:off x="1713688" y="4624668"/>
            <a:ext cx="2880000" cy="540000"/>
          </a:xfrm>
          <a:prstGeom prst="roundRect">
            <a:avLst>
              <a:gd name="adj" fmla="val 50000"/>
            </a:avLst>
          </a:prstGeom>
          <a:solidFill>
            <a:srgbClr val="FFFFFF"/>
          </a:solidFill>
          <a:ln w="12700">
            <a:solidFill>
              <a:schemeClr val="bg2"/>
            </a:solidFill>
          </a:ln>
          <a:effectLst>
            <a:outerShdw blurRad="101600" dist="101600" dir="2700000" algn="tl" rotWithShape="0">
              <a:schemeClr val="accent2">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rmAutofit/>
          </a:bodyPr>
          <a:lstStyle>
            <a:lvl1pPr marL="0" indent="0" algn="ctr">
              <a:lnSpc>
                <a:spcPct val="100000"/>
              </a:lnSpc>
              <a:spcBef>
                <a:spcPts val="0"/>
              </a:spcBef>
              <a:buNone/>
              <a:defRPr lang="zh-CN" altLang="en-US" sz="1600" b="1" dirty="0">
                <a:solidFill>
                  <a:srgbClr val="031A2F"/>
                </a:solidFill>
                <a:latin typeface="+mn-ea"/>
                <a:ea typeface="+mn-ea"/>
              </a:defRPr>
            </a:lvl1pPr>
          </a:lstStyle>
          <a:p>
            <a:pPr marL="0" lvl="0" algn="ctr"/>
            <a:r>
              <a:rPr lang="zh-CN" altLang="en-US" dirty="0"/>
              <a:t>署名</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sp>
        <p:nvSpPr>
          <p:cNvPr id="18" name="矩形 17"/>
          <p:cNvSpPr/>
          <p:nvPr userDrawn="1">
            <p:custDataLst>
              <p:tags r:id="rId2"/>
            </p:custDataLst>
          </p:nvPr>
        </p:nvSpPr>
        <p:spPr>
          <a:xfrm>
            <a:off x="0" y="0"/>
            <a:ext cx="12192000" cy="6857999"/>
          </a:xfrm>
          <a:prstGeom prst="rect">
            <a:avLst/>
          </a:prstGeom>
          <a:gradFill flip="none" rotWithShape="1">
            <a:gsLst>
              <a:gs pos="0">
                <a:schemeClr val="bg1">
                  <a:alpha val="0"/>
                </a:schemeClr>
              </a:gs>
              <a:gs pos="76000">
                <a:schemeClr val="accent2">
                  <a:alpha val="15000"/>
                </a:scheme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9" name="椭圆 18"/>
          <p:cNvSpPr/>
          <p:nvPr userDrawn="1">
            <p:custDataLst>
              <p:tags r:id="rId3"/>
            </p:custDataLst>
          </p:nvPr>
        </p:nvSpPr>
        <p:spPr>
          <a:xfrm>
            <a:off x="10122177" y="390350"/>
            <a:ext cx="1224507" cy="1224507"/>
          </a:xfrm>
          <a:prstGeom prst="ellipse">
            <a:avLst/>
          </a:prstGeom>
          <a:gradFill>
            <a:gsLst>
              <a:gs pos="100000">
                <a:schemeClr val="accent2">
                  <a:alpha val="70000"/>
                </a:schemeClr>
              </a:gs>
              <a:gs pos="0">
                <a:schemeClr val="accent2">
                  <a:alpha val="0"/>
                </a:schemeClr>
              </a:gs>
            </a:gsLst>
            <a:lin ang="5400000" scaled="1"/>
          </a:gradFill>
          <a:ln>
            <a:noFill/>
          </a:ln>
          <a:effectLst>
            <a:softEdge rad="1651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4"/>
            </p:custDataLst>
          </p:nvPr>
        </p:nvSpPr>
        <p:spPr>
          <a:xfrm>
            <a:off x="10315575" y="527100"/>
            <a:ext cx="1876425" cy="1444245"/>
          </a:xfrm>
          <a:custGeom>
            <a:avLst/>
            <a:gdLst>
              <a:gd name="connsiteX0" fmla="*/ 1762548 w 1762548"/>
              <a:gd name="connsiteY0" fmla="*/ 0 h 1540757"/>
              <a:gd name="connsiteX1" fmla="*/ 1762548 w 1762548"/>
              <a:gd name="connsiteY1" fmla="*/ 1540757 h 1540757"/>
              <a:gd name="connsiteX2" fmla="*/ 0 w 1762548"/>
              <a:gd name="connsiteY2" fmla="*/ 1540757 h 1540757"/>
              <a:gd name="connsiteX3" fmla="*/ 18169 w 1762548"/>
              <a:gd name="connsiteY3" fmla="*/ 1421710 h 1540757"/>
              <a:gd name="connsiteX4" fmla="*/ 1762548 w 1762548"/>
              <a:gd name="connsiteY4" fmla="*/ 0 h 1540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548" h="1540757">
                <a:moveTo>
                  <a:pt x="1762548" y="0"/>
                </a:moveTo>
                <a:lnTo>
                  <a:pt x="1762548" y="1540757"/>
                </a:lnTo>
                <a:lnTo>
                  <a:pt x="0" y="1540757"/>
                </a:lnTo>
                <a:lnTo>
                  <a:pt x="18169" y="1421710"/>
                </a:lnTo>
                <a:cubicBezTo>
                  <a:pt x="184199" y="610342"/>
                  <a:pt x="902097" y="0"/>
                  <a:pt x="1762548" y="0"/>
                </a:cubicBezTo>
                <a:close/>
              </a:path>
            </a:pathLst>
          </a:custGeom>
          <a:gradFill flip="none" rotWithShape="1">
            <a:gsLst>
              <a:gs pos="71000">
                <a:schemeClr val="bg1">
                  <a:alpha val="68000"/>
                </a:schemeClr>
              </a:gs>
              <a:gs pos="50000">
                <a:schemeClr val="bg1">
                  <a:alpha val="5000"/>
                </a:schemeClr>
              </a:gs>
            </a:gsLst>
            <a:lin ang="13500000" scaled="1"/>
            <a:tileRect/>
          </a:gradFill>
          <a:ln w="6350">
            <a:gradFill flip="none" rotWithShape="1">
              <a:gsLst>
                <a:gs pos="17000">
                  <a:schemeClr val="bg2"/>
                </a:gs>
                <a:gs pos="30000">
                  <a:schemeClr val="bg2">
                    <a:alpha val="0"/>
                  </a:schemeClr>
                </a:gs>
              </a:gsLst>
              <a:lin ang="2700000" scaled="1"/>
              <a:tileRect/>
            </a:gra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31" name="矩形 30"/>
          <p:cNvSpPr/>
          <p:nvPr userDrawn="1">
            <p:custDataLst>
              <p:tags r:id="rId5"/>
            </p:custDataLst>
          </p:nvPr>
        </p:nvSpPr>
        <p:spPr>
          <a:xfrm>
            <a:off x="0" y="1893811"/>
            <a:ext cx="12192000" cy="4964189"/>
          </a:xfrm>
          <a:prstGeom prst="rect">
            <a:avLst/>
          </a:prstGeom>
          <a:gradFill>
            <a:gsLst>
              <a:gs pos="95000">
                <a:srgbClr val="FEFEFF">
                  <a:alpha val="100000"/>
                </a:srgbClr>
              </a:gs>
              <a:gs pos="0">
                <a:srgbClr val="E6EFFE">
                  <a:alpha val="100000"/>
                  <a:lumMod val="5000"/>
                  <a:lumOff val="95000"/>
                </a:srgb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userDrawn="1">
            <p:custDataLst>
              <p:tags r:id="rId6"/>
            </p:custDataLst>
          </p:nvPr>
        </p:nvSpPr>
        <p:spPr>
          <a:xfrm>
            <a:off x="0" y="6585002"/>
            <a:ext cx="12192000" cy="272998"/>
          </a:xfrm>
          <a:prstGeom prst="rect">
            <a:avLst/>
          </a:prstGeom>
          <a:gradFill flip="none" rotWithShape="1">
            <a:gsLst>
              <a:gs pos="0">
                <a:schemeClr val="accent2">
                  <a:lumMod val="20000"/>
                  <a:lumOff val="80000"/>
                  <a:alpha val="0"/>
                </a:schemeClr>
              </a:gs>
              <a:gs pos="100000">
                <a:schemeClr val="accent2">
                  <a:lumMod val="20000"/>
                  <a:lumOff val="80000"/>
                </a:schemeClr>
              </a:gs>
            </a:gsLst>
            <a:lin ang="10800000" scaled="1"/>
            <a:tileRect/>
          </a:gradFill>
          <a:ln>
            <a:no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a:off x="2" y="2"/>
            <a:ext cx="891201" cy="780696"/>
          </a:xfrm>
          <a:custGeom>
            <a:avLst/>
            <a:gdLst>
              <a:gd name="connsiteX0" fmla="*/ 0 w 1809977"/>
              <a:gd name="connsiteY0" fmla="*/ 0 h 1585549"/>
              <a:gd name="connsiteX1" fmla="*/ 1809977 w 1809977"/>
              <a:gd name="connsiteY1" fmla="*/ 0 h 1585549"/>
              <a:gd name="connsiteX2" fmla="*/ 1801326 w 1809977"/>
              <a:gd name="connsiteY2" fmla="*/ 56684 h 1585549"/>
              <a:gd name="connsiteX3" fmla="*/ 116835 w 1809977"/>
              <a:gd name="connsiteY3" fmla="*/ 1579650 h 1585549"/>
              <a:gd name="connsiteX4" fmla="*/ 0 w 1809977"/>
              <a:gd name="connsiteY4" fmla="*/ 1585549 h 1585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9977" h="1585549">
                <a:moveTo>
                  <a:pt x="0" y="0"/>
                </a:moveTo>
                <a:lnTo>
                  <a:pt x="1809977" y="0"/>
                </a:lnTo>
                <a:lnTo>
                  <a:pt x="1801326" y="56684"/>
                </a:lnTo>
                <a:cubicBezTo>
                  <a:pt x="1635100" y="869008"/>
                  <a:pt x="955821" y="1494446"/>
                  <a:pt x="116835" y="1579650"/>
                </a:cubicBezTo>
                <a:lnTo>
                  <a:pt x="0" y="1585549"/>
                </a:lnTo>
                <a:close/>
              </a:path>
            </a:pathLst>
          </a:custGeom>
          <a:gradFill flip="none" rotWithShape="1">
            <a:gsLst>
              <a:gs pos="20000">
                <a:schemeClr val="accent2">
                  <a:alpha val="0"/>
                </a:schemeClr>
              </a:gs>
              <a:gs pos="100000">
                <a:schemeClr val="accent2">
                  <a:alpha val="30000"/>
                </a:schemeClr>
              </a:gs>
            </a:gsLst>
            <a:lin ang="2700000" scaled="1"/>
            <a:tileRect/>
          </a:gradFill>
          <a:ln>
            <a:no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椭圆 22"/>
          <p:cNvSpPr/>
          <p:nvPr userDrawn="1">
            <p:custDataLst>
              <p:tags r:id="rId8"/>
            </p:custDataLst>
          </p:nvPr>
        </p:nvSpPr>
        <p:spPr>
          <a:xfrm>
            <a:off x="8346055" y="1014463"/>
            <a:ext cx="106363" cy="106363"/>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userDrawn="1">
            <p:custDataLst>
              <p:tags r:id="rId9"/>
            </p:custDataLst>
          </p:nvPr>
        </p:nvSpPr>
        <p:spPr>
          <a:xfrm>
            <a:off x="8708679" y="1014463"/>
            <a:ext cx="106363" cy="106363"/>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userDrawn="1">
            <p:custDataLst>
              <p:tags r:id="rId10"/>
            </p:custDataLst>
          </p:nvPr>
        </p:nvSpPr>
        <p:spPr>
          <a:xfrm>
            <a:off x="8889990" y="1014463"/>
            <a:ext cx="106363" cy="106363"/>
          </a:xfrm>
          <a:prstGeom prst="ellipse">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userDrawn="1">
            <p:custDataLst>
              <p:tags r:id="rId11"/>
            </p:custDataLst>
          </p:nvPr>
        </p:nvSpPr>
        <p:spPr>
          <a:xfrm>
            <a:off x="8527367" y="1014463"/>
            <a:ext cx="106363" cy="106363"/>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日期占位符 3"/>
          <p:cNvSpPr>
            <a:spLocks noGrp="1"/>
          </p:cNvSpPr>
          <p:nvPr userDrawn="1">
            <p:ph type="dt" sz="half" idx="10"/>
            <p:custDataLst>
              <p:tags r:id="rId12"/>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userDrawn="1">
            <p:ph type="ftr" sz="quarter" idx="11"/>
            <p:custDataLst>
              <p:tags r:id="rId13"/>
            </p:custDataLst>
          </p:nvPr>
        </p:nvSpPr>
        <p:spPr/>
        <p:txBody>
          <a:bodyPr/>
          <a:lstStyle/>
          <a:p>
            <a:endParaRPr lang="zh-CN" altLang="en-US"/>
          </a:p>
        </p:txBody>
      </p:sp>
      <p:sp>
        <p:nvSpPr>
          <p:cNvPr id="9" name="灯片编号占位符 5"/>
          <p:cNvSpPr>
            <a:spLocks noGrp="1"/>
          </p:cNvSpPr>
          <p:nvPr userDrawn="1">
            <p:ph type="sldNum" sz="quarter" idx="12"/>
            <p:custDataLst>
              <p:tags r:id="rId14"/>
            </p:custDataLst>
          </p:nvPr>
        </p:nvSpPr>
        <p:spPr/>
        <p:txBody>
          <a:bodyPr wrap="square">
            <a:normAutofit/>
          </a:bodyPr>
          <a:lstStyle/>
          <a:p>
            <a:fld id="{BE5F26B5-172A-4DC2-B0B7-181CFC56B87C}" type="slidenum">
              <a:rPr lang="zh-CN" altLang="en-US" smtClean="0"/>
            </a:fld>
            <a:endParaRPr lang="zh-CN" altLang="en-US"/>
          </a:p>
        </p:txBody>
      </p:sp>
      <p:sp>
        <p:nvSpPr>
          <p:cNvPr id="2" name="标题 1"/>
          <p:cNvSpPr>
            <a:spLocks noGrp="1"/>
          </p:cNvSpPr>
          <p:nvPr userDrawn="1">
            <p:ph type="title" hasCustomPrompt="1"/>
            <p:custDataLst>
              <p:tags r:id="rId15"/>
            </p:custDataLst>
          </p:nvPr>
        </p:nvSpPr>
        <p:spPr>
          <a:xfrm>
            <a:off x="1066800" y="527100"/>
            <a:ext cx="1760105" cy="1081088"/>
          </a:xfrm>
        </p:spPr>
        <p:txBody>
          <a:bodyPr wrap="square" anchor="ctr" anchorCtr="0">
            <a:normAutofit/>
          </a:bodyPr>
          <a:lstStyle>
            <a:lvl1pPr>
              <a:defRPr sz="5400"/>
            </a:lvl1pPr>
          </a:lstStyle>
          <a:p>
            <a:r>
              <a:rPr lang="zh-CN" altLang="en-US" dirty="0"/>
              <a:t>标题</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6837002"/>
          </a:xfrm>
          <a:prstGeom prst="rect">
            <a:avLst/>
          </a:prstGeom>
          <a:gradFill flip="none" rotWithShape="1">
            <a:gsLst>
              <a:gs pos="0">
                <a:schemeClr val="bg1">
                  <a:alpha val="0"/>
                </a:schemeClr>
              </a:gs>
              <a:gs pos="76000">
                <a:schemeClr val="accent2">
                  <a:alpha val="15000"/>
                </a:scheme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4" name="任意多边形: 形状 4"/>
          <p:cNvSpPr/>
          <p:nvPr userDrawn="1">
            <p:custDataLst>
              <p:tags r:id="rId3"/>
            </p:custDataLst>
          </p:nvPr>
        </p:nvSpPr>
        <p:spPr>
          <a:xfrm>
            <a:off x="11163935" y="5203190"/>
            <a:ext cx="1028065" cy="1173480"/>
          </a:xfrm>
          <a:custGeom>
            <a:avLst/>
            <a:gdLst>
              <a:gd name="connsiteX0" fmla="*/ 1028065 w 1028065"/>
              <a:gd name="connsiteY0" fmla="*/ 0 h 1173480"/>
              <a:gd name="connsiteX1" fmla="*/ 1028065 w 1028065"/>
              <a:gd name="connsiteY1" fmla="*/ 1173480 h 1173480"/>
              <a:gd name="connsiteX2" fmla="*/ 0 w 1028065"/>
              <a:gd name="connsiteY2" fmla="*/ 1173480 h 1173480"/>
              <a:gd name="connsiteX3" fmla="*/ 3825 w 1028065"/>
              <a:gd name="connsiteY3" fmla="*/ 1097731 h 1173480"/>
              <a:gd name="connsiteX4" fmla="*/ 991311 w 1028065"/>
              <a:gd name="connsiteY4" fmla="*/ 5608 h 11734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065" h="1173480">
                <a:moveTo>
                  <a:pt x="1028065" y="0"/>
                </a:moveTo>
                <a:lnTo>
                  <a:pt x="1028065" y="1173480"/>
                </a:lnTo>
                <a:lnTo>
                  <a:pt x="0" y="1173480"/>
                </a:lnTo>
                <a:lnTo>
                  <a:pt x="3825" y="1097731"/>
                </a:lnTo>
                <a:cubicBezTo>
                  <a:pt x="59071" y="553783"/>
                  <a:pt x="464603" y="113379"/>
                  <a:pt x="991311" y="5608"/>
                </a:cubicBezTo>
                <a:close/>
              </a:path>
            </a:pathLst>
          </a:custGeom>
          <a:gradFill>
            <a:gsLst>
              <a:gs pos="33000">
                <a:schemeClr val="bg1">
                  <a:alpha val="0"/>
                </a:schemeClr>
              </a:gs>
              <a:gs pos="85000">
                <a:schemeClr val="bg1"/>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9" name="椭圆 8"/>
          <p:cNvSpPr/>
          <p:nvPr userDrawn="1">
            <p:custDataLst>
              <p:tags r:id="rId4"/>
            </p:custDataLst>
          </p:nvPr>
        </p:nvSpPr>
        <p:spPr>
          <a:xfrm flipH="1">
            <a:off x="2304848" y="959828"/>
            <a:ext cx="2704621" cy="2704620"/>
          </a:xfrm>
          <a:prstGeom prst="ellipse">
            <a:avLst/>
          </a:prstGeom>
          <a:gradFill>
            <a:gsLst>
              <a:gs pos="100000">
                <a:schemeClr val="accent1"/>
              </a:gs>
              <a:gs pos="52000">
                <a:schemeClr val="accent2"/>
              </a:gs>
              <a:gs pos="0">
                <a:schemeClr val="accent2">
                  <a:alpha val="0"/>
                </a:schemeClr>
              </a:gs>
            </a:gsLst>
            <a:lin ang="5400000" scaled="1"/>
          </a:gradFill>
          <a:ln>
            <a:noFill/>
          </a:ln>
          <a:effectLst>
            <a:softEdge rad="254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userDrawn="1">
            <p:custDataLst>
              <p:tags r:id="rId5"/>
            </p:custDataLst>
          </p:nvPr>
        </p:nvSpPr>
        <p:spPr>
          <a:xfrm flipH="1">
            <a:off x="0" y="922053"/>
            <a:ext cx="4260648" cy="5935948"/>
          </a:xfrm>
          <a:custGeom>
            <a:avLst/>
            <a:gdLst>
              <a:gd name="connsiteX0" fmla="*/ 3740150 w 3740150"/>
              <a:gd name="connsiteY0" fmla="*/ 0 h 5210789"/>
              <a:gd name="connsiteX1" fmla="*/ 3740150 w 3740150"/>
              <a:gd name="connsiteY1" fmla="*/ 5210789 h 5210789"/>
              <a:gd name="connsiteX2" fmla="*/ 301051 w 3740150"/>
              <a:gd name="connsiteY2" fmla="*/ 5210789 h 5210789"/>
              <a:gd name="connsiteX3" fmla="*/ 293920 w 3740150"/>
              <a:gd name="connsiteY3" fmla="*/ 5195985 h 5210789"/>
              <a:gd name="connsiteX4" fmla="*/ 0 w 3740150"/>
              <a:gd name="connsiteY4" fmla="*/ 3740150 h 5210789"/>
              <a:gd name="connsiteX5" fmla="*/ 3740150 w 3740150"/>
              <a:gd name="connsiteY5" fmla="*/ 0 h 521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0150" h="5210789">
                <a:moveTo>
                  <a:pt x="3740150" y="0"/>
                </a:moveTo>
                <a:lnTo>
                  <a:pt x="3740150" y="5210789"/>
                </a:lnTo>
                <a:lnTo>
                  <a:pt x="301051" y="5210789"/>
                </a:lnTo>
                <a:lnTo>
                  <a:pt x="293920" y="5195985"/>
                </a:lnTo>
                <a:cubicBezTo>
                  <a:pt x="104658" y="4748520"/>
                  <a:pt x="0" y="4256557"/>
                  <a:pt x="0" y="3740150"/>
                </a:cubicBezTo>
                <a:cubicBezTo>
                  <a:pt x="0" y="1674522"/>
                  <a:pt x="1674522" y="0"/>
                  <a:pt x="3740150" y="0"/>
                </a:cubicBezTo>
                <a:close/>
              </a:path>
            </a:pathLst>
          </a:custGeom>
          <a:gradFill flip="none" rotWithShape="1">
            <a:gsLst>
              <a:gs pos="88000">
                <a:schemeClr val="bg2"/>
              </a:gs>
              <a:gs pos="39000">
                <a:schemeClr val="bg2">
                  <a:alpha val="0"/>
                </a:schemeClr>
              </a:gs>
            </a:gsLst>
            <a:lin ang="13500000" scaled="1"/>
            <a:tileRect/>
          </a:gradFill>
          <a:ln w="12700">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5" name="矩形 14"/>
          <p:cNvSpPr/>
          <p:nvPr userDrawn="1">
            <p:custDataLst>
              <p:tags r:id="rId6"/>
            </p:custDataLst>
          </p:nvPr>
        </p:nvSpPr>
        <p:spPr>
          <a:xfrm>
            <a:off x="0" y="6351259"/>
            <a:ext cx="12192000" cy="506741"/>
          </a:xfrm>
          <a:prstGeom prst="rect">
            <a:avLst/>
          </a:prstGeom>
          <a:gradFill flip="none" rotWithShape="1">
            <a:gsLst>
              <a:gs pos="19000">
                <a:schemeClr val="accent1"/>
              </a:gs>
              <a:gs pos="83000">
                <a:schemeClr val="accent2"/>
              </a:gs>
            </a:gsLst>
            <a:lin ang="135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zh-CN" altLang="en-US" sz="2800" b="1">
              <a:latin typeface="+mj-ea"/>
              <a:ea typeface="+mj-ea"/>
            </a:endParaRPr>
          </a:p>
        </p:txBody>
      </p:sp>
      <p:sp>
        <p:nvSpPr>
          <p:cNvPr id="12" name="椭圆 11"/>
          <p:cNvSpPr/>
          <p:nvPr userDrawn="1">
            <p:custDataLst>
              <p:tags r:id="rId7"/>
            </p:custDataLst>
          </p:nvPr>
        </p:nvSpPr>
        <p:spPr>
          <a:xfrm>
            <a:off x="1777048" y="3626673"/>
            <a:ext cx="1055600" cy="1055600"/>
          </a:xfrm>
          <a:prstGeom prst="ellipse">
            <a:avLst/>
          </a:prstGeom>
          <a:gradFill>
            <a:gsLst>
              <a:gs pos="95000">
                <a:schemeClr val="accent2"/>
              </a:gs>
              <a:gs pos="0">
                <a:schemeClr val="accent2">
                  <a:alpha val="0"/>
                </a:schemeClr>
              </a:gs>
            </a:gsLst>
            <a:lin ang="5400000" scaled="1"/>
          </a:gradFill>
          <a:ln>
            <a:noFill/>
          </a:ln>
          <a:effectLst>
            <a:softEdge rad="1016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userDrawn="1">
            <p:custDataLst>
              <p:tags r:id="rId8"/>
            </p:custDataLst>
          </p:nvPr>
        </p:nvSpPr>
        <p:spPr>
          <a:xfrm>
            <a:off x="1675814" y="673304"/>
            <a:ext cx="436971" cy="436971"/>
          </a:xfrm>
          <a:prstGeom prst="ellipse">
            <a:avLst/>
          </a:prstGeom>
          <a:gradFill>
            <a:gsLst>
              <a:gs pos="95000">
                <a:schemeClr val="accent2"/>
              </a:gs>
              <a:gs pos="0">
                <a:schemeClr val="accent2">
                  <a:alpha val="0"/>
                </a:schemeClr>
              </a:gs>
            </a:gsLst>
            <a:lin ang="5400000" scaled="1"/>
          </a:gradFill>
          <a:ln>
            <a:noFill/>
          </a:ln>
          <a:effectLst>
            <a:softEdge rad="1016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userDrawn="1">
            <p:custDataLst>
              <p:tags r:id="rId9"/>
            </p:custDataLst>
          </p:nvPr>
        </p:nvSpPr>
        <p:spPr>
          <a:xfrm flipH="1">
            <a:off x="10690611" y="5145127"/>
            <a:ext cx="92066" cy="92066"/>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userDrawn="1">
            <p:custDataLst>
              <p:tags r:id="rId10"/>
            </p:custDataLst>
          </p:nvPr>
        </p:nvSpPr>
        <p:spPr>
          <a:xfrm flipH="1">
            <a:off x="10376728" y="5145127"/>
            <a:ext cx="92066" cy="92066"/>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userDrawn="1">
            <p:custDataLst>
              <p:tags r:id="rId11"/>
            </p:custDataLst>
          </p:nvPr>
        </p:nvSpPr>
        <p:spPr>
          <a:xfrm flipH="1">
            <a:off x="10219788" y="5145127"/>
            <a:ext cx="92066" cy="92066"/>
          </a:xfrm>
          <a:prstGeom prst="ellipse">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userDrawn="1">
            <p:custDataLst>
              <p:tags r:id="rId12"/>
            </p:custDataLst>
          </p:nvPr>
        </p:nvSpPr>
        <p:spPr>
          <a:xfrm flipH="1">
            <a:off x="10533670" y="5145127"/>
            <a:ext cx="92066" cy="92066"/>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4"/>
          <p:cNvSpPr>
            <a:spLocks noGrp="1"/>
          </p:cNvSpPr>
          <p:nvPr>
            <p:ph type="dt" sz="half" idx="10"/>
            <p:custDataLst>
              <p:tags r:id="rId1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5"/>
          <p:cNvSpPr>
            <a:spLocks noGrp="1"/>
          </p:cNvSpPr>
          <p:nvPr>
            <p:ph type="ftr" sz="quarter" idx="11"/>
            <p:custDataLst>
              <p:tags r:id="rId14"/>
            </p:custDataLst>
          </p:nvPr>
        </p:nvSpPr>
        <p:spPr/>
        <p:txBody>
          <a:bodyPr/>
          <a:lstStyle/>
          <a:p>
            <a:endParaRPr lang="zh-CN" altLang="en-US"/>
          </a:p>
        </p:txBody>
      </p:sp>
      <p:sp>
        <p:nvSpPr>
          <p:cNvPr id="6" name="灯片编号占位符 6"/>
          <p:cNvSpPr>
            <a:spLocks noGrp="1"/>
          </p:cNvSpPr>
          <p:nvPr>
            <p:ph type="sldNum" sz="quarter" idx="12"/>
            <p:custDataLst>
              <p:tags r:id="rId15"/>
            </p:custDataLst>
          </p:nvPr>
        </p:nvSpPr>
        <p:spPr/>
        <p:txBody>
          <a:bodyPr wrap="square">
            <a:normAutofit/>
          </a:bodyPr>
          <a:lstStyle/>
          <a:p>
            <a:fld id="{BE5F26B5-172A-4DC2-B0B7-181CFC56B87C}" type="slidenum">
              <a:rPr lang="zh-CN" altLang="en-US" smtClean="0"/>
            </a:fld>
            <a:endParaRPr lang="zh-CN" altLang="en-US"/>
          </a:p>
        </p:txBody>
      </p:sp>
      <p:sp>
        <p:nvSpPr>
          <p:cNvPr id="2" name="标题 1"/>
          <p:cNvSpPr>
            <a:spLocks noGrp="1"/>
          </p:cNvSpPr>
          <p:nvPr>
            <p:ph type="title"/>
            <p:custDataLst>
              <p:tags r:id="rId16"/>
            </p:custDataLst>
          </p:nvPr>
        </p:nvSpPr>
        <p:spPr>
          <a:xfrm>
            <a:off x="5305909" y="3019881"/>
            <a:ext cx="5466468" cy="2055473"/>
          </a:xfrm>
        </p:spPr>
        <p:txBody>
          <a:bodyPr wrap="square" anchor="t" anchorCtr="0">
            <a:normAutofit/>
          </a:bodyPr>
          <a:lstStyle>
            <a:lvl1pPr algn="r">
              <a:defRPr sz="5400"/>
            </a:lvl1pPr>
          </a:lstStyle>
          <a:p>
            <a:r>
              <a:rPr lang="zh-CN" altLang="en-US" dirty="0"/>
              <a:t>单击此处编辑母版标题样式</a:t>
            </a:r>
            <a:endParaRPr lang="zh-CN" altLang="en-US" dirty="0"/>
          </a:p>
        </p:txBody>
      </p:sp>
      <p:sp>
        <p:nvSpPr>
          <p:cNvPr id="8" name="节编号 3"/>
          <p:cNvSpPr>
            <a:spLocks noGrp="1"/>
          </p:cNvSpPr>
          <p:nvPr>
            <p:ph type="body" sz="quarter" idx="13" hasCustomPrompt="1"/>
            <p:custDataLst>
              <p:tags r:id="rId17"/>
            </p:custDataLst>
          </p:nvPr>
        </p:nvSpPr>
        <p:spPr>
          <a:xfrm>
            <a:off x="5303509" y="1110275"/>
            <a:ext cx="5466468" cy="1813863"/>
          </a:xfrm>
        </p:spPr>
        <p:txBody>
          <a:bodyPr wrap="none" anchor="b" anchorCtr="0">
            <a:normAutofit/>
          </a:bodyPr>
          <a:lstStyle>
            <a:lvl1pPr marL="0" indent="0" algn="r">
              <a:buNone/>
              <a:defRPr sz="8800" b="1">
                <a:gradFill flip="none" rotWithShape="1">
                  <a:gsLst>
                    <a:gs pos="0">
                      <a:schemeClr val="accent2"/>
                    </a:gs>
                    <a:gs pos="100000">
                      <a:schemeClr val="accent1"/>
                    </a:gs>
                  </a:gsLst>
                  <a:lin ang="2700000" scaled="1"/>
                  <a:tileRect/>
                </a:gradFill>
              </a:defRPr>
            </a:lvl1pPr>
          </a:lstStyle>
          <a:p>
            <a:pPr lvl="0"/>
            <a:r>
              <a:rPr lang="zh-CN" altLang="en-US" dirty="0"/>
              <a:t>节编号</a:t>
            </a:r>
            <a:endParaRPr lang="zh-CN" altLang="en-US" dirty="0"/>
          </a:p>
        </p:txBody>
      </p:sp>
      <p:cxnSp>
        <p:nvCxnSpPr>
          <p:cNvPr id="3" name="直接连接符 2"/>
          <p:cNvCxnSpPr/>
          <p:nvPr userDrawn="1">
            <p:custDataLst>
              <p:tags r:id="rId18"/>
            </p:custDataLst>
          </p:nvPr>
        </p:nvCxnSpPr>
        <p:spPr>
          <a:xfrm>
            <a:off x="695960" y="6605101"/>
            <a:ext cx="10077450" cy="0"/>
          </a:xfrm>
          <a:prstGeom prst="line">
            <a:avLst/>
          </a:prstGeom>
          <a:ln>
            <a:solidFill>
              <a:srgbClr val="FFFFFF">
                <a:alpha val="20000"/>
              </a:srgb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custDataLst>
              <p:tags r:id="rId19"/>
            </p:custDataLst>
          </p:nvPr>
        </p:nvCxnSpPr>
        <p:spPr>
          <a:xfrm flipH="1">
            <a:off x="10945019" y="6605101"/>
            <a:ext cx="573881" cy="0"/>
          </a:xfrm>
          <a:prstGeom prst="line">
            <a:avLst/>
          </a:prstGeom>
          <a:ln w="22225" cap="rnd">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ctr">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p:custDataLst>
              <p:tags r:id="rId2"/>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custDataLst>
              <p:tags r:id="rId3"/>
            </p:custDataLst>
          </p:nvPr>
        </p:nvSpPr>
        <p:spPr>
          <a:xfrm>
            <a:off x="69596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文本占位符 4"/>
          <p:cNvSpPr>
            <a:spLocks noGrp="1"/>
          </p:cNvSpPr>
          <p:nvPr>
            <p:ph type="body" sz="quarter" idx="3"/>
            <p:custDataLst>
              <p:tags r:id="rId4"/>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custDataLst>
              <p:tags r:id="rId5"/>
            </p:custDataLst>
          </p:nvPr>
        </p:nvSpPr>
        <p:spPr>
          <a:xfrm>
            <a:off x="617220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7" name="日期占位符 6"/>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dirty="0"/>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1"/>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3"/>
          <p:cNvSpPr>
            <a:spLocks noGrp="1"/>
          </p:cNvSpPr>
          <p:nvPr>
            <p:ph type="ftr" sz="quarter" idx="11"/>
            <p:custDataLst>
              <p:tags r:id="rId4"/>
            </p:custDataLst>
          </p:nvPr>
        </p:nvSpPr>
        <p:spPr/>
        <p:txBody>
          <a:bodyPr/>
          <a:lstStyle/>
          <a:p>
            <a:endParaRPr lang="zh-CN" altLang="en-US"/>
          </a:p>
        </p:txBody>
      </p:sp>
      <p:sp>
        <p:nvSpPr>
          <p:cNvPr id="6"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单击此处编辑副标题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标题 3"/>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6857999"/>
          </a:xfrm>
          <a:prstGeom prst="rect">
            <a:avLst/>
          </a:prstGeom>
          <a:gradFill flip="none" rotWithShape="1">
            <a:gsLst>
              <a:gs pos="0">
                <a:schemeClr val="bg1">
                  <a:alpha val="0"/>
                </a:schemeClr>
              </a:gs>
              <a:gs pos="76000">
                <a:schemeClr val="accent2">
                  <a:alpha val="15000"/>
                </a:scheme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5" name="椭圆 14"/>
          <p:cNvSpPr/>
          <p:nvPr userDrawn="1">
            <p:custDataLst>
              <p:tags r:id="rId3"/>
            </p:custDataLst>
          </p:nvPr>
        </p:nvSpPr>
        <p:spPr>
          <a:xfrm>
            <a:off x="7367286" y="1479791"/>
            <a:ext cx="3240000" cy="3240000"/>
          </a:xfrm>
          <a:prstGeom prst="ellipse">
            <a:avLst/>
          </a:prstGeom>
          <a:gradFill>
            <a:gsLst>
              <a:gs pos="100000">
                <a:schemeClr val="accent1"/>
              </a:gs>
              <a:gs pos="52000">
                <a:schemeClr val="accent2"/>
              </a:gs>
              <a:gs pos="0">
                <a:schemeClr val="accent2">
                  <a:alpha val="0"/>
                </a:schemeClr>
              </a:gs>
            </a:gsLst>
            <a:lin ang="5400000" scaled="1"/>
          </a:gradFill>
          <a:ln>
            <a:noFill/>
          </a:ln>
          <a:effectLst>
            <a:softEdge rad="381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9" name="任意多边形: 形状 18"/>
          <p:cNvSpPr/>
          <p:nvPr userDrawn="1">
            <p:custDataLst>
              <p:tags r:id="rId4"/>
            </p:custDataLst>
          </p:nvPr>
        </p:nvSpPr>
        <p:spPr>
          <a:xfrm>
            <a:off x="8451850" y="1632262"/>
            <a:ext cx="3740150" cy="5210789"/>
          </a:xfrm>
          <a:custGeom>
            <a:avLst/>
            <a:gdLst>
              <a:gd name="connsiteX0" fmla="*/ 3740150 w 3740150"/>
              <a:gd name="connsiteY0" fmla="*/ 0 h 5210789"/>
              <a:gd name="connsiteX1" fmla="*/ 3740150 w 3740150"/>
              <a:gd name="connsiteY1" fmla="*/ 5210789 h 5210789"/>
              <a:gd name="connsiteX2" fmla="*/ 301051 w 3740150"/>
              <a:gd name="connsiteY2" fmla="*/ 5210789 h 5210789"/>
              <a:gd name="connsiteX3" fmla="*/ 293920 w 3740150"/>
              <a:gd name="connsiteY3" fmla="*/ 5195985 h 5210789"/>
              <a:gd name="connsiteX4" fmla="*/ 0 w 3740150"/>
              <a:gd name="connsiteY4" fmla="*/ 3740150 h 5210789"/>
              <a:gd name="connsiteX5" fmla="*/ 3740150 w 3740150"/>
              <a:gd name="connsiteY5" fmla="*/ 0 h 521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0150" h="5210789">
                <a:moveTo>
                  <a:pt x="3740150" y="0"/>
                </a:moveTo>
                <a:lnTo>
                  <a:pt x="3740150" y="5210789"/>
                </a:lnTo>
                <a:lnTo>
                  <a:pt x="301051" y="5210789"/>
                </a:lnTo>
                <a:lnTo>
                  <a:pt x="293920" y="5195985"/>
                </a:lnTo>
                <a:cubicBezTo>
                  <a:pt x="104658" y="4748520"/>
                  <a:pt x="0" y="4256557"/>
                  <a:pt x="0" y="3740150"/>
                </a:cubicBezTo>
                <a:cubicBezTo>
                  <a:pt x="0" y="1674522"/>
                  <a:pt x="1674522" y="0"/>
                  <a:pt x="3740150" y="0"/>
                </a:cubicBezTo>
                <a:close/>
              </a:path>
            </a:pathLst>
          </a:custGeom>
          <a:gradFill flip="none" rotWithShape="1">
            <a:gsLst>
              <a:gs pos="88000">
                <a:schemeClr val="bg2"/>
              </a:gs>
              <a:gs pos="39000">
                <a:schemeClr val="bg2">
                  <a:alpha val="0"/>
                </a:schemeClr>
              </a:gs>
            </a:gsLst>
            <a:lin ang="13500000" scaled="1"/>
            <a:tileRect/>
          </a:gradFill>
          <a:ln w="12700">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4" name="矩形 13"/>
          <p:cNvSpPr/>
          <p:nvPr userDrawn="1">
            <p:custDataLst>
              <p:tags r:id="rId5"/>
            </p:custDataLst>
          </p:nvPr>
        </p:nvSpPr>
        <p:spPr>
          <a:xfrm>
            <a:off x="0" y="6351259"/>
            <a:ext cx="12192000" cy="506741"/>
          </a:xfrm>
          <a:prstGeom prst="rect">
            <a:avLst/>
          </a:prstGeom>
          <a:gradFill flip="none" rotWithShape="1">
            <a:gsLst>
              <a:gs pos="19000">
                <a:schemeClr val="accent1"/>
              </a:gs>
              <a:gs pos="83000">
                <a:schemeClr val="accent2"/>
              </a:gs>
            </a:gsLst>
            <a:lin ang="135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zh-CN" altLang="en-US" sz="2800" b="1">
              <a:latin typeface="+mj-ea"/>
              <a:ea typeface="+mj-ea"/>
            </a:endParaRPr>
          </a:p>
        </p:txBody>
      </p:sp>
      <p:cxnSp>
        <p:nvCxnSpPr>
          <p:cNvPr id="18" name="直接连接符 17"/>
          <p:cNvCxnSpPr/>
          <p:nvPr userDrawn="1">
            <p:custDataLst>
              <p:tags r:id="rId6"/>
            </p:custDataLst>
          </p:nvPr>
        </p:nvCxnSpPr>
        <p:spPr>
          <a:xfrm>
            <a:off x="695960" y="6605101"/>
            <a:ext cx="10077450" cy="0"/>
          </a:xfrm>
          <a:prstGeom prst="line">
            <a:avLst/>
          </a:prstGeom>
          <a:ln>
            <a:solidFill>
              <a:srgbClr val="FFFFFF">
                <a:alpha val="20000"/>
              </a:srgb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custDataLst>
              <p:tags r:id="rId7"/>
            </p:custDataLst>
          </p:nvPr>
        </p:nvCxnSpPr>
        <p:spPr>
          <a:xfrm flipH="1">
            <a:off x="10945019" y="6605101"/>
            <a:ext cx="573881" cy="0"/>
          </a:xfrm>
          <a:prstGeom prst="line">
            <a:avLst/>
          </a:prstGeom>
          <a:ln w="22225" cap="rnd">
            <a:solidFill>
              <a:srgbClr val="FFFFFF"/>
            </a:solidFill>
          </a:ln>
        </p:spPr>
        <p:style>
          <a:lnRef idx="1">
            <a:schemeClr val="accent1"/>
          </a:lnRef>
          <a:fillRef idx="0">
            <a:schemeClr val="accent1"/>
          </a:fillRef>
          <a:effectRef idx="0">
            <a:schemeClr val="accent1"/>
          </a:effectRef>
          <a:fontRef idx="minor">
            <a:schemeClr val="tx1"/>
          </a:fontRef>
        </p:style>
      </p:cxnSp>
      <p:sp>
        <p:nvSpPr>
          <p:cNvPr id="17" name="任意多边形: 形状 16"/>
          <p:cNvSpPr/>
          <p:nvPr userDrawn="1">
            <p:custDataLst>
              <p:tags r:id="rId8"/>
            </p:custDataLst>
          </p:nvPr>
        </p:nvSpPr>
        <p:spPr>
          <a:xfrm>
            <a:off x="1" y="1"/>
            <a:ext cx="1320207" cy="1156508"/>
          </a:xfrm>
          <a:custGeom>
            <a:avLst/>
            <a:gdLst>
              <a:gd name="connsiteX0" fmla="*/ 0 w 1809977"/>
              <a:gd name="connsiteY0" fmla="*/ 0 h 1585549"/>
              <a:gd name="connsiteX1" fmla="*/ 1809977 w 1809977"/>
              <a:gd name="connsiteY1" fmla="*/ 0 h 1585549"/>
              <a:gd name="connsiteX2" fmla="*/ 1801326 w 1809977"/>
              <a:gd name="connsiteY2" fmla="*/ 56684 h 1585549"/>
              <a:gd name="connsiteX3" fmla="*/ 116835 w 1809977"/>
              <a:gd name="connsiteY3" fmla="*/ 1579650 h 1585549"/>
              <a:gd name="connsiteX4" fmla="*/ 0 w 1809977"/>
              <a:gd name="connsiteY4" fmla="*/ 1585549 h 1585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9977" h="1585549">
                <a:moveTo>
                  <a:pt x="0" y="0"/>
                </a:moveTo>
                <a:lnTo>
                  <a:pt x="1809977" y="0"/>
                </a:lnTo>
                <a:lnTo>
                  <a:pt x="1801326" y="56684"/>
                </a:lnTo>
                <a:cubicBezTo>
                  <a:pt x="1635100" y="869008"/>
                  <a:pt x="955821" y="1494446"/>
                  <a:pt x="116835" y="1579650"/>
                </a:cubicBezTo>
                <a:lnTo>
                  <a:pt x="0" y="1585549"/>
                </a:lnTo>
                <a:close/>
              </a:path>
            </a:pathLst>
          </a:custGeom>
          <a:gradFill flip="none" rotWithShape="1">
            <a:gsLst>
              <a:gs pos="20000">
                <a:schemeClr val="accent2">
                  <a:alpha val="0"/>
                </a:schemeClr>
              </a:gs>
              <a:gs pos="100000">
                <a:schemeClr val="accent2">
                  <a:alpha val="30000"/>
                </a:schemeClr>
              </a:gs>
            </a:gsLst>
            <a:lin ang="2700000" scaled="1"/>
            <a:tileRect/>
          </a:gradFill>
          <a:ln>
            <a:no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弧形 20"/>
          <p:cNvSpPr/>
          <p:nvPr userDrawn="1">
            <p:custDataLst>
              <p:tags r:id="rId9"/>
            </p:custDataLst>
          </p:nvPr>
        </p:nvSpPr>
        <p:spPr>
          <a:xfrm flipH="1" flipV="1">
            <a:off x="6581827" y="572963"/>
            <a:ext cx="4505466" cy="4505466"/>
          </a:xfrm>
          <a:prstGeom prst="arc">
            <a:avLst>
              <a:gd name="adj1" fmla="val 8263304"/>
              <a:gd name="adj2" fmla="val 8979118"/>
            </a:avLst>
          </a:prstGeom>
          <a:solidFill>
            <a:schemeClr val="bg2">
              <a:alpha val="0"/>
            </a:schemeClr>
          </a:solidFill>
          <a:ln>
            <a:solidFill>
              <a:schemeClr val="bg2">
                <a:lumMod val="90000"/>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1" name="椭圆 30"/>
          <p:cNvSpPr/>
          <p:nvPr userDrawn="1">
            <p:custDataLst>
              <p:tags r:id="rId10"/>
            </p:custDataLst>
          </p:nvPr>
        </p:nvSpPr>
        <p:spPr>
          <a:xfrm>
            <a:off x="7819164" y="890328"/>
            <a:ext cx="334236" cy="334236"/>
          </a:xfrm>
          <a:prstGeom prst="ellipse">
            <a:avLst/>
          </a:prstGeom>
          <a:gradFill>
            <a:gsLst>
              <a:gs pos="95000">
                <a:schemeClr val="accent2"/>
              </a:gs>
              <a:gs pos="0">
                <a:schemeClr val="accent2">
                  <a:alpha val="0"/>
                </a:schemeClr>
              </a:gs>
            </a:gsLst>
            <a:lin ang="5400000" scaled="1"/>
          </a:gradFill>
          <a:ln>
            <a:noFill/>
          </a:ln>
          <a:effectLst>
            <a:softEdge rad="508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10"/>
            <p:custDataLst>
              <p:tags r:id="rId11"/>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2"/>
            </p:custDataLst>
          </p:nvPr>
        </p:nvSpPr>
        <p:spPr/>
        <p:txBody>
          <a:bodyPr/>
          <a:lstStyle/>
          <a:p>
            <a:endParaRPr lang="zh-CN" altLang="en-US"/>
          </a:p>
        </p:txBody>
      </p:sp>
      <p:sp>
        <p:nvSpPr>
          <p:cNvPr id="6" name="灯片编号占位符 5"/>
          <p:cNvSpPr>
            <a:spLocks noGrp="1"/>
          </p:cNvSpPr>
          <p:nvPr>
            <p:ph type="sldNum" sz="quarter" idx="12"/>
            <p:custDataLst>
              <p:tags r:id="rId13"/>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 name="标题 1"/>
          <p:cNvSpPr>
            <a:spLocks noGrp="1"/>
          </p:cNvSpPr>
          <p:nvPr>
            <p:ph type="ctrTitle"/>
            <p:custDataLst>
              <p:tags r:id="rId14"/>
            </p:custDataLst>
          </p:nvPr>
        </p:nvSpPr>
        <p:spPr>
          <a:xfrm>
            <a:off x="1063228" y="1775895"/>
            <a:ext cx="5235972" cy="2024362"/>
          </a:xfrm>
        </p:spPr>
        <p:txBody>
          <a:bodyPr wrap="square" anchor="b">
            <a:noAutofit/>
          </a:bodyPr>
          <a:lstStyle>
            <a:lvl1pPr algn="l">
              <a:lnSpc>
                <a:spcPct val="100000"/>
              </a:lnSpc>
              <a:defRPr sz="6400"/>
            </a:lvl1pPr>
          </a:lstStyle>
          <a:p>
            <a:r>
              <a:rPr lang="zh-CN" altLang="en-US" dirty="0"/>
              <a:t>单击此处编辑母版标题样式</a:t>
            </a:r>
            <a:endParaRPr lang="zh-CN" altLang="en-US" dirty="0"/>
          </a:p>
        </p:txBody>
      </p:sp>
      <p:sp>
        <p:nvSpPr>
          <p:cNvPr id="10" name="公司名占位符 6"/>
          <p:cNvSpPr>
            <a:spLocks noGrp="1"/>
          </p:cNvSpPr>
          <p:nvPr>
            <p:ph type="body" sz="quarter" idx="13" hasCustomPrompt="1"/>
            <p:custDataLst>
              <p:tags r:id="rId15"/>
            </p:custDataLst>
          </p:nvPr>
        </p:nvSpPr>
        <p:spPr>
          <a:xfrm>
            <a:off x="8473202" y="667501"/>
            <a:ext cx="2880000" cy="504000"/>
          </a:xfrm>
        </p:spPr>
        <p:txBody>
          <a:bodyPr wrap="square" anchor="ctr">
            <a:normAutofit/>
          </a:bodyPr>
          <a:lstStyle>
            <a:lvl1pPr marL="0" indent="0" algn="r">
              <a:lnSpc>
                <a:spcPct val="100000"/>
              </a:lnSpc>
              <a:buNone/>
              <a:defRPr sz="1600" b="0">
                <a:solidFill>
                  <a:schemeClr val="tx2">
                    <a:alpha val="70000"/>
                  </a:schemeClr>
                </a:solidFill>
              </a:defRPr>
            </a:lvl1pPr>
          </a:lstStyle>
          <a:p>
            <a:pPr lvl="0"/>
            <a:r>
              <a:rPr lang="zh-CN" altLang="en-US" dirty="0"/>
              <a:t>公司名</a:t>
            </a:r>
            <a:endParaRPr lang="zh-CN" altLang="en-US" dirty="0"/>
          </a:p>
        </p:txBody>
      </p:sp>
      <p:sp>
        <p:nvSpPr>
          <p:cNvPr id="22" name="椭圆 21"/>
          <p:cNvSpPr/>
          <p:nvPr userDrawn="1">
            <p:custDataLst>
              <p:tags r:id="rId16"/>
            </p:custDataLst>
          </p:nvPr>
        </p:nvSpPr>
        <p:spPr>
          <a:xfrm>
            <a:off x="1074851" y="867326"/>
            <a:ext cx="108000" cy="108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userDrawn="1">
            <p:custDataLst>
              <p:tags r:id="rId17"/>
            </p:custDataLst>
          </p:nvPr>
        </p:nvSpPr>
        <p:spPr>
          <a:xfrm>
            <a:off x="1481123" y="867326"/>
            <a:ext cx="108000" cy="108000"/>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userDrawn="1">
            <p:custDataLst>
              <p:tags r:id="rId18"/>
            </p:custDataLst>
          </p:nvPr>
        </p:nvSpPr>
        <p:spPr>
          <a:xfrm>
            <a:off x="1684260" y="867326"/>
            <a:ext cx="108000" cy="108000"/>
          </a:xfrm>
          <a:prstGeom prst="ellips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userDrawn="1">
            <p:custDataLst>
              <p:tags r:id="rId19"/>
            </p:custDataLst>
          </p:nvPr>
        </p:nvSpPr>
        <p:spPr>
          <a:xfrm>
            <a:off x="1277987" y="867326"/>
            <a:ext cx="108000" cy="108000"/>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userDrawn="1">
            <p:custDataLst>
              <p:tags r:id="rId20"/>
            </p:custDataLst>
          </p:nvPr>
        </p:nvSpPr>
        <p:spPr>
          <a:xfrm>
            <a:off x="10137187" y="3838727"/>
            <a:ext cx="1174493" cy="1174493"/>
          </a:xfrm>
          <a:prstGeom prst="ellipse">
            <a:avLst/>
          </a:prstGeom>
          <a:gradFill>
            <a:gsLst>
              <a:gs pos="100000">
                <a:schemeClr val="accent2">
                  <a:alpha val="30000"/>
                </a:schemeClr>
              </a:gs>
              <a:gs pos="0">
                <a:schemeClr val="accent2">
                  <a:alpha val="0"/>
                </a:schemeClr>
              </a:gs>
            </a:gsLst>
            <a:lin ang="5400000" scaled="1"/>
          </a:gradFill>
          <a:ln>
            <a:noFill/>
          </a:ln>
          <a:effectLst>
            <a:softEdge rad="1778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userDrawn="1">
            <p:custDataLst>
              <p:tags r:id="rId21"/>
            </p:custDataLst>
          </p:nvPr>
        </p:nvSpPr>
        <p:spPr>
          <a:xfrm>
            <a:off x="10741220" y="2120901"/>
            <a:ext cx="828798" cy="828798"/>
          </a:xfrm>
          <a:prstGeom prst="ellipse">
            <a:avLst/>
          </a:prstGeom>
          <a:gradFill>
            <a:gsLst>
              <a:gs pos="100000">
                <a:schemeClr val="accent1"/>
              </a:gs>
              <a:gs pos="52000">
                <a:schemeClr val="accent2"/>
              </a:gs>
              <a:gs pos="0">
                <a:schemeClr val="accent2">
                  <a:alpha val="0"/>
                </a:schemeClr>
              </a:gs>
            </a:gsLst>
            <a:lin ang="5400000" scaled="1"/>
          </a:gradFill>
          <a:ln>
            <a:noFill/>
          </a:ln>
          <a:effectLst>
            <a:softEdge rad="1905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圆角 31"/>
          <p:cNvSpPr/>
          <p:nvPr userDrawn="1">
            <p:custDataLst>
              <p:tags r:id="rId22"/>
            </p:custDataLst>
          </p:nvPr>
        </p:nvSpPr>
        <p:spPr>
          <a:xfrm>
            <a:off x="1054100" y="4624668"/>
            <a:ext cx="1889646" cy="540000"/>
          </a:xfrm>
          <a:prstGeom prst="roundRect">
            <a:avLst>
              <a:gd name="adj" fmla="val 50000"/>
            </a:avLst>
          </a:prstGeom>
          <a:gradFill flip="none" rotWithShape="1">
            <a:gsLst>
              <a:gs pos="2000">
                <a:schemeClr val="accent1"/>
              </a:gs>
              <a:gs pos="100000">
                <a:schemeClr val="accent2"/>
              </a:gs>
            </a:gsLst>
            <a:lin ang="135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altLang="zh-CN" sz="2800" b="1" dirty="0">
              <a:latin typeface="+mj-ea"/>
              <a:ea typeface="+mj-ea"/>
              <a:sym typeface="+mn-ea"/>
            </a:endParaRPr>
          </a:p>
        </p:txBody>
      </p:sp>
      <p:pic>
        <p:nvPicPr>
          <p:cNvPr id="33" name="图形 32"/>
          <p:cNvPicPr>
            <a:picLocks noChangeAspect="1"/>
          </p:cNvPicPr>
          <p:nvPr userDrawn="1">
            <p:custDataLst>
              <p:tags r:id="rId23"/>
            </p:custDataLst>
          </p:nvPr>
        </p:nvPicPr>
        <p:blipFill>
          <a:blip r:embed="rId24">
            <a:extLst>
              <a:ext uri="{96DAC541-7B7A-43D3-8B79-37D633B846F1}">
                <asvg:svgBlip xmlns:asvg="http://schemas.microsoft.com/office/drawing/2016/SVG/main" r:embed="rId25"/>
              </a:ext>
            </a:extLst>
          </a:blip>
          <a:stretch>
            <a:fillRect/>
          </a:stretch>
        </p:blipFill>
        <p:spPr>
          <a:xfrm rot="2700000">
            <a:off x="1360596" y="4813301"/>
            <a:ext cx="162734" cy="162734"/>
          </a:xfrm>
          <a:prstGeom prst="rect">
            <a:avLst/>
          </a:prstGeom>
        </p:spPr>
      </p:pic>
      <p:sp>
        <p:nvSpPr>
          <p:cNvPr id="34" name="署名占位符 10"/>
          <p:cNvSpPr>
            <a:spLocks noGrp="1"/>
          </p:cNvSpPr>
          <p:nvPr>
            <p:ph type="body" sz="quarter" idx="17" hasCustomPrompt="1"/>
            <p:custDataLst>
              <p:tags r:id="rId26"/>
            </p:custDataLst>
          </p:nvPr>
        </p:nvSpPr>
        <p:spPr>
          <a:xfrm>
            <a:off x="1713688" y="4624668"/>
            <a:ext cx="2880000" cy="540000"/>
          </a:xfrm>
          <a:prstGeom prst="roundRect">
            <a:avLst>
              <a:gd name="adj" fmla="val 50000"/>
            </a:avLst>
          </a:prstGeom>
          <a:solidFill>
            <a:srgbClr val="FFFFFF"/>
          </a:solidFill>
          <a:ln w="12700">
            <a:solidFill>
              <a:schemeClr val="bg2"/>
            </a:solidFill>
          </a:ln>
          <a:effectLst>
            <a:outerShdw blurRad="101600" dist="101600" dir="2700000" algn="tl" rotWithShape="0">
              <a:schemeClr val="accent2">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rmAutofit/>
          </a:bodyPr>
          <a:lstStyle>
            <a:lvl1pPr marL="0" indent="0" algn="ctr">
              <a:lnSpc>
                <a:spcPct val="100000"/>
              </a:lnSpc>
              <a:spcBef>
                <a:spcPts val="0"/>
              </a:spcBef>
              <a:buNone/>
              <a:defRPr lang="zh-CN" altLang="en-US" sz="1600" b="1" dirty="0">
                <a:solidFill>
                  <a:srgbClr val="031A2F"/>
                </a:solidFill>
                <a:latin typeface="+mn-ea"/>
                <a:ea typeface="+mn-ea"/>
              </a:defRPr>
            </a:lvl1pPr>
          </a:lstStyle>
          <a:p>
            <a:pPr marL="0" lvl="0" algn="ctr"/>
            <a:r>
              <a:rPr lang="zh-CN" altLang="en-US" dirty="0"/>
              <a:t>署名</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2" Type="http://schemas.openxmlformats.org/officeDocument/2006/relationships/theme" Target="../theme/theme2.xml"/><Relationship Id="rId21" Type="http://schemas.openxmlformats.org/officeDocument/2006/relationships/tags" Target="../tags/tag185.xml"/><Relationship Id="rId20" Type="http://schemas.openxmlformats.org/officeDocument/2006/relationships/tags" Target="../tags/tag184.xml"/><Relationship Id="rId2" Type="http://schemas.openxmlformats.org/officeDocument/2006/relationships/slideLayout" Target="../slideLayouts/slideLayout13.xml"/><Relationship Id="rId19" Type="http://schemas.openxmlformats.org/officeDocument/2006/relationships/tags" Target="../tags/tag183.xml"/><Relationship Id="rId18" Type="http://schemas.openxmlformats.org/officeDocument/2006/relationships/tags" Target="../tags/tag182.xml"/><Relationship Id="rId17" Type="http://schemas.openxmlformats.org/officeDocument/2006/relationships/tags" Target="../tags/tag181.xml"/><Relationship Id="rId16" Type="http://schemas.openxmlformats.org/officeDocument/2006/relationships/tags" Target="../tags/tag180.xml"/><Relationship Id="rId15" Type="http://schemas.openxmlformats.org/officeDocument/2006/relationships/tags" Target="../tags/tag179.xml"/><Relationship Id="rId14" Type="http://schemas.openxmlformats.org/officeDocument/2006/relationships/tags" Target="../tags/tag178.xml"/><Relationship Id="rId13" Type="http://schemas.openxmlformats.org/officeDocument/2006/relationships/tags" Target="../tags/tag177.xml"/><Relationship Id="rId12" Type="http://schemas.openxmlformats.org/officeDocument/2006/relationships/tags" Target="../tags/tag176.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矩形 7"/>
          <p:cNvSpPr/>
          <p:nvPr userDrawn="1">
            <p:custDataLst>
              <p:tags r:id="rId12"/>
            </p:custDataLst>
          </p:nvPr>
        </p:nvSpPr>
        <p:spPr>
          <a:xfrm>
            <a:off x="0" y="0"/>
            <a:ext cx="12192000" cy="6837002"/>
          </a:xfrm>
          <a:prstGeom prst="rect">
            <a:avLst/>
          </a:prstGeom>
          <a:gradFill flip="none" rotWithShape="1">
            <a:gsLst>
              <a:gs pos="0">
                <a:schemeClr val="bg1">
                  <a:alpha val="0"/>
                </a:schemeClr>
              </a:gs>
              <a:gs pos="100000">
                <a:schemeClr val="accent2">
                  <a:alpha val="15000"/>
                </a:schemeClr>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userDrawn="1">
            <p:custDataLst>
              <p:tags r:id="rId13"/>
            </p:custDataLst>
          </p:nvPr>
        </p:nvSpPr>
        <p:spPr>
          <a:xfrm>
            <a:off x="10767139" y="296501"/>
            <a:ext cx="742236" cy="742238"/>
          </a:xfrm>
          <a:prstGeom prst="ellipse">
            <a:avLst/>
          </a:prstGeom>
          <a:gradFill>
            <a:gsLst>
              <a:gs pos="100000">
                <a:schemeClr val="accent2">
                  <a:alpha val="50000"/>
                </a:schemeClr>
              </a:gs>
              <a:gs pos="0">
                <a:schemeClr val="accent2">
                  <a:alpha val="0"/>
                </a:schemeClr>
              </a:gs>
            </a:gsLst>
            <a:lin ang="5400000" scaled="1"/>
          </a:gradFill>
          <a:ln>
            <a:noFill/>
          </a:ln>
          <a:effectLst>
            <a:softEdge rad="762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userDrawn="1">
            <p:custDataLst>
              <p:tags r:id="rId14"/>
            </p:custDataLst>
          </p:nvPr>
        </p:nvSpPr>
        <p:spPr>
          <a:xfrm>
            <a:off x="10975832" y="261411"/>
            <a:ext cx="1216167" cy="936058"/>
          </a:xfrm>
          <a:custGeom>
            <a:avLst/>
            <a:gdLst>
              <a:gd name="connsiteX0" fmla="*/ 1762548 w 1762548"/>
              <a:gd name="connsiteY0" fmla="*/ 0 h 1540757"/>
              <a:gd name="connsiteX1" fmla="*/ 1762548 w 1762548"/>
              <a:gd name="connsiteY1" fmla="*/ 1540757 h 1540757"/>
              <a:gd name="connsiteX2" fmla="*/ 0 w 1762548"/>
              <a:gd name="connsiteY2" fmla="*/ 1540757 h 1540757"/>
              <a:gd name="connsiteX3" fmla="*/ 18169 w 1762548"/>
              <a:gd name="connsiteY3" fmla="*/ 1421710 h 1540757"/>
              <a:gd name="connsiteX4" fmla="*/ 1762548 w 1762548"/>
              <a:gd name="connsiteY4" fmla="*/ 0 h 1540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548" h="1540757">
                <a:moveTo>
                  <a:pt x="1762548" y="0"/>
                </a:moveTo>
                <a:lnTo>
                  <a:pt x="1762548" y="1540757"/>
                </a:lnTo>
                <a:lnTo>
                  <a:pt x="0" y="1540757"/>
                </a:lnTo>
                <a:lnTo>
                  <a:pt x="18169" y="1421710"/>
                </a:lnTo>
                <a:cubicBezTo>
                  <a:pt x="184199" y="610342"/>
                  <a:pt x="902097" y="0"/>
                  <a:pt x="1762548" y="0"/>
                </a:cubicBezTo>
                <a:close/>
              </a:path>
            </a:pathLst>
          </a:custGeom>
          <a:gradFill flip="none" rotWithShape="1">
            <a:gsLst>
              <a:gs pos="83000">
                <a:schemeClr val="bg1">
                  <a:alpha val="50000"/>
                </a:schemeClr>
              </a:gs>
              <a:gs pos="39000">
                <a:schemeClr val="bg1">
                  <a:alpha val="5000"/>
                </a:schemeClr>
              </a:gs>
            </a:gsLst>
            <a:lin ang="13500000" scaled="1"/>
            <a:tileRect/>
          </a:gradFill>
          <a:ln w="6350">
            <a:gradFill flip="none" rotWithShape="1">
              <a:gsLst>
                <a:gs pos="17000">
                  <a:schemeClr val="bg1"/>
                </a:gs>
                <a:gs pos="43000">
                  <a:schemeClr val="bg1">
                    <a:alpha val="0"/>
                  </a:schemeClr>
                </a:gs>
              </a:gsLst>
              <a:lin ang="2700000" scaled="1"/>
              <a:tileRect/>
            </a:gra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矩形 15"/>
          <p:cNvSpPr/>
          <p:nvPr userDrawn="1">
            <p:custDataLst>
              <p:tags r:id="rId15"/>
            </p:custDataLst>
          </p:nvPr>
        </p:nvSpPr>
        <p:spPr>
          <a:xfrm>
            <a:off x="0" y="6585002"/>
            <a:ext cx="12192000" cy="272998"/>
          </a:xfrm>
          <a:prstGeom prst="rect">
            <a:avLst/>
          </a:prstGeom>
          <a:gradFill flip="none" rotWithShape="1">
            <a:gsLst>
              <a:gs pos="0">
                <a:schemeClr val="accent2">
                  <a:lumMod val="20000"/>
                  <a:lumOff val="80000"/>
                  <a:alpha val="0"/>
                </a:schemeClr>
              </a:gs>
              <a:gs pos="100000">
                <a:schemeClr val="accent2">
                  <a:lumMod val="20000"/>
                  <a:lumOff val="80000"/>
                </a:schemeClr>
              </a:gs>
            </a:gsLst>
            <a:lin ang="10800000" scaled="1"/>
            <a:tileRect/>
          </a:gradFill>
          <a:ln>
            <a:no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4" name="日期占位符 3"/>
          <p:cNvSpPr>
            <a:spLocks noGrp="1"/>
          </p:cNvSpPr>
          <p:nvPr>
            <p:ph type="dt" sz="half" idx="2"/>
            <p:custDataLst>
              <p:tags r:id="rId16"/>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17"/>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2" name="标题占位符 1"/>
          <p:cNvSpPr>
            <a:spLocks noGrp="1"/>
          </p:cNvSpPr>
          <p:nvPr>
            <p:ph type="title"/>
            <p:custDataLst>
              <p:tags r:id="rId19"/>
            </p:custDataLst>
          </p:nvPr>
        </p:nvSpPr>
        <p:spPr>
          <a:xfrm>
            <a:off x="695960" y="360000"/>
            <a:ext cx="10800000" cy="720000"/>
          </a:xfrm>
          <a:prstGeom prst="rect">
            <a:avLst/>
          </a:prstGeom>
        </p:spPr>
        <p:txBody>
          <a:bodyPr vert="horz" wrap="square" lIns="0" tIns="0" rIns="0" bIns="0" rtlCol="0" anchor="b"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10" name="KSO_TEMPLATE" hidden="1"/>
          <p:cNvSpPr/>
          <p:nvPr userDrawn="1">
            <p:custDataLst>
              <p:tags r:id="rId21"/>
            </p:custDataLst>
          </p:nvPr>
        </p:nvSpPr>
        <p:spPr>
          <a:xfrm>
            <a:off x="0" y="0"/>
            <a:ext cx="0" cy="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3200" b="1" kern="1200">
          <a:solidFill>
            <a:schemeClr val="tx2"/>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88.xml"/><Relationship Id="rId2" Type="http://schemas.openxmlformats.org/officeDocument/2006/relationships/tags" Target="../tags/tag187.xml"/><Relationship Id="rId1" Type="http://schemas.openxmlformats.org/officeDocument/2006/relationships/tags" Target="../tags/tag186.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8.xml"/><Relationship Id="rId6" Type="http://schemas.openxmlformats.org/officeDocument/2006/relationships/tags" Target="../tags/tag194.xml"/><Relationship Id="rId5" Type="http://schemas.openxmlformats.org/officeDocument/2006/relationships/tags" Target="../tags/tag193.xml"/><Relationship Id="rId4" Type="http://schemas.openxmlformats.org/officeDocument/2006/relationships/tags" Target="../tags/tag192.xml"/><Relationship Id="rId3" Type="http://schemas.openxmlformats.org/officeDocument/2006/relationships/tags" Target="../tags/tag191.xml"/><Relationship Id="rId2" Type="http://schemas.openxmlformats.org/officeDocument/2006/relationships/tags" Target="../tags/tag190.xml"/><Relationship Id="rId1" Type="http://schemas.openxmlformats.org/officeDocument/2006/relationships/tags" Target="../tags/tag189.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8.xml"/><Relationship Id="rId4" Type="http://schemas.openxmlformats.org/officeDocument/2006/relationships/tags" Target="../tags/tag198.xml"/><Relationship Id="rId3" Type="http://schemas.openxmlformats.org/officeDocument/2006/relationships/tags" Target="../tags/tag197.xml"/><Relationship Id="rId2" Type="http://schemas.openxmlformats.org/officeDocument/2006/relationships/tags" Target="../tags/tag196.xml"/><Relationship Id="rId1" Type="http://schemas.openxmlformats.org/officeDocument/2006/relationships/tags" Target="../tags/tag195.xml"/></Relationships>
</file>

<file path=ppt/slides/_rels/slide4.xml.rels><?xml version="1.0" encoding="UTF-8" standalone="yes"?>
<Relationships xmlns="http://schemas.openxmlformats.org/package/2006/relationships"><Relationship Id="rId9" Type="http://schemas.openxmlformats.org/officeDocument/2006/relationships/tags" Target="../tags/tag205.xml"/><Relationship Id="rId8" Type="http://schemas.openxmlformats.org/officeDocument/2006/relationships/image" Target="../media/image5.svg"/><Relationship Id="rId7" Type="http://schemas.openxmlformats.org/officeDocument/2006/relationships/image" Target="../media/image4.png"/><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 Type="http://schemas.openxmlformats.org/officeDocument/2006/relationships/tags" Target="../tags/tag200.xml"/><Relationship Id="rId18" Type="http://schemas.openxmlformats.org/officeDocument/2006/relationships/notesSlide" Target="../notesSlides/notesSlide3.xml"/><Relationship Id="rId17" Type="http://schemas.openxmlformats.org/officeDocument/2006/relationships/slideLayout" Target="../slideLayouts/slideLayout18.xml"/><Relationship Id="rId16" Type="http://schemas.openxmlformats.org/officeDocument/2006/relationships/tags" Target="../tags/tag210.xml"/><Relationship Id="rId15" Type="http://schemas.openxmlformats.org/officeDocument/2006/relationships/image" Target="../media/image7.svg"/><Relationship Id="rId14" Type="http://schemas.openxmlformats.org/officeDocument/2006/relationships/image" Target="../media/image6.png"/><Relationship Id="rId13" Type="http://schemas.openxmlformats.org/officeDocument/2006/relationships/tags" Target="../tags/tag209.xml"/><Relationship Id="rId12" Type="http://schemas.openxmlformats.org/officeDocument/2006/relationships/tags" Target="../tags/tag208.xml"/><Relationship Id="rId11" Type="http://schemas.openxmlformats.org/officeDocument/2006/relationships/tags" Target="../tags/tag207.xml"/><Relationship Id="rId10" Type="http://schemas.openxmlformats.org/officeDocument/2006/relationships/tags" Target="../tags/tag206.xml"/><Relationship Id="rId1" Type="http://schemas.openxmlformats.org/officeDocument/2006/relationships/tags" Target="../tags/tag199.xml"/></Relationships>
</file>

<file path=ppt/slides/_rels/slide5.xml.rels><?xml version="1.0" encoding="UTF-8" standalone="yes"?>
<Relationships xmlns="http://schemas.openxmlformats.org/package/2006/relationships"><Relationship Id="rId9" Type="http://schemas.openxmlformats.org/officeDocument/2006/relationships/tags" Target="../tags/tag219.xml"/><Relationship Id="rId8" Type="http://schemas.openxmlformats.org/officeDocument/2006/relationships/tags" Target="../tags/tag218.xml"/><Relationship Id="rId7" Type="http://schemas.openxmlformats.org/officeDocument/2006/relationships/tags" Target="../tags/tag217.xml"/><Relationship Id="rId6" Type="http://schemas.openxmlformats.org/officeDocument/2006/relationships/tags" Target="../tags/tag216.xml"/><Relationship Id="rId5" Type="http://schemas.openxmlformats.org/officeDocument/2006/relationships/tags" Target="../tags/tag215.xml"/><Relationship Id="rId4" Type="http://schemas.openxmlformats.org/officeDocument/2006/relationships/tags" Target="../tags/tag214.xml"/><Relationship Id="rId3" Type="http://schemas.openxmlformats.org/officeDocument/2006/relationships/tags" Target="../tags/tag213.xml"/><Relationship Id="rId2" Type="http://schemas.openxmlformats.org/officeDocument/2006/relationships/tags" Target="../tags/tag212.xml"/><Relationship Id="rId19" Type="http://schemas.openxmlformats.org/officeDocument/2006/relationships/notesSlide" Target="../notesSlides/notesSlide4.xml"/><Relationship Id="rId18" Type="http://schemas.openxmlformats.org/officeDocument/2006/relationships/slideLayout" Target="../slideLayouts/slideLayout18.xml"/><Relationship Id="rId17" Type="http://schemas.openxmlformats.org/officeDocument/2006/relationships/tags" Target="../tags/tag223.xml"/><Relationship Id="rId16" Type="http://schemas.openxmlformats.org/officeDocument/2006/relationships/image" Target="../media/image11.svg"/><Relationship Id="rId15" Type="http://schemas.openxmlformats.org/officeDocument/2006/relationships/image" Target="../media/image10.png"/><Relationship Id="rId14" Type="http://schemas.openxmlformats.org/officeDocument/2006/relationships/tags" Target="../tags/tag222.xml"/><Relationship Id="rId13" Type="http://schemas.openxmlformats.org/officeDocument/2006/relationships/tags" Target="../tags/tag221.xml"/><Relationship Id="rId12" Type="http://schemas.openxmlformats.org/officeDocument/2006/relationships/image" Target="../media/image9.svg"/><Relationship Id="rId11" Type="http://schemas.openxmlformats.org/officeDocument/2006/relationships/image" Target="../media/image8.png"/><Relationship Id="rId10" Type="http://schemas.openxmlformats.org/officeDocument/2006/relationships/tags" Target="../tags/tag220.xml"/><Relationship Id="rId1" Type="http://schemas.openxmlformats.org/officeDocument/2006/relationships/tags" Target="../tags/tag211.xml"/></Relationships>
</file>

<file path=ppt/slides/_rels/slide6.xml.rels><?xml version="1.0" encoding="UTF-8" standalone="yes"?>
<Relationships xmlns="http://schemas.openxmlformats.org/package/2006/relationships"><Relationship Id="rId9" Type="http://schemas.openxmlformats.org/officeDocument/2006/relationships/tags" Target="../tags/tag232.xml"/><Relationship Id="rId8" Type="http://schemas.openxmlformats.org/officeDocument/2006/relationships/tags" Target="../tags/tag231.xml"/><Relationship Id="rId7" Type="http://schemas.openxmlformats.org/officeDocument/2006/relationships/tags" Target="../tags/tag230.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 Id="rId3" Type="http://schemas.openxmlformats.org/officeDocument/2006/relationships/tags" Target="../tags/tag226.xml"/><Relationship Id="rId24" Type="http://schemas.openxmlformats.org/officeDocument/2006/relationships/notesSlide" Target="../notesSlides/notesSlide5.xml"/><Relationship Id="rId23" Type="http://schemas.openxmlformats.org/officeDocument/2006/relationships/slideLayout" Target="../slideLayouts/slideLayout18.xml"/><Relationship Id="rId22" Type="http://schemas.openxmlformats.org/officeDocument/2006/relationships/tags" Target="../tags/tag245.xml"/><Relationship Id="rId21" Type="http://schemas.openxmlformats.org/officeDocument/2006/relationships/tags" Target="../tags/tag244.xml"/><Relationship Id="rId20" Type="http://schemas.openxmlformats.org/officeDocument/2006/relationships/tags" Target="../tags/tag243.xml"/><Relationship Id="rId2" Type="http://schemas.openxmlformats.org/officeDocument/2006/relationships/tags" Target="../tags/tag225.xml"/><Relationship Id="rId19" Type="http://schemas.openxmlformats.org/officeDocument/2006/relationships/tags" Target="../tags/tag242.xml"/><Relationship Id="rId18" Type="http://schemas.openxmlformats.org/officeDocument/2006/relationships/tags" Target="../tags/tag241.xml"/><Relationship Id="rId17" Type="http://schemas.openxmlformats.org/officeDocument/2006/relationships/tags" Target="../tags/tag240.xml"/><Relationship Id="rId16" Type="http://schemas.openxmlformats.org/officeDocument/2006/relationships/tags" Target="../tags/tag239.xml"/><Relationship Id="rId15" Type="http://schemas.openxmlformats.org/officeDocument/2006/relationships/tags" Target="../tags/tag238.xml"/><Relationship Id="rId14" Type="http://schemas.openxmlformats.org/officeDocument/2006/relationships/tags" Target="../tags/tag237.xml"/><Relationship Id="rId13" Type="http://schemas.openxmlformats.org/officeDocument/2006/relationships/tags" Target="../tags/tag236.xml"/><Relationship Id="rId12" Type="http://schemas.openxmlformats.org/officeDocument/2006/relationships/tags" Target="../tags/tag235.xml"/><Relationship Id="rId11" Type="http://schemas.openxmlformats.org/officeDocument/2006/relationships/tags" Target="../tags/tag234.xml"/><Relationship Id="rId10" Type="http://schemas.openxmlformats.org/officeDocument/2006/relationships/tags" Target="../tags/tag233.xml"/><Relationship Id="rId1" Type="http://schemas.openxmlformats.org/officeDocument/2006/relationships/tags" Target="../tags/tag224.xml"/></Relationships>
</file>

<file path=ppt/slides/_rels/slide7.xml.rels><?xml version="1.0" encoding="UTF-8" standalone="yes"?>
<Relationships xmlns="http://schemas.openxmlformats.org/package/2006/relationships"><Relationship Id="rId9" Type="http://schemas.openxmlformats.org/officeDocument/2006/relationships/tags" Target="../tags/tag254.xml"/><Relationship Id="rId8" Type="http://schemas.openxmlformats.org/officeDocument/2006/relationships/tags" Target="../tags/tag253.xml"/><Relationship Id="rId7" Type="http://schemas.openxmlformats.org/officeDocument/2006/relationships/tags" Target="../tags/tag252.xml"/><Relationship Id="rId6" Type="http://schemas.openxmlformats.org/officeDocument/2006/relationships/tags" Target="../tags/tag251.xml"/><Relationship Id="rId5" Type="http://schemas.openxmlformats.org/officeDocument/2006/relationships/tags" Target="../tags/tag250.xml"/><Relationship Id="rId4" Type="http://schemas.openxmlformats.org/officeDocument/2006/relationships/tags" Target="../tags/tag249.xml"/><Relationship Id="rId3" Type="http://schemas.openxmlformats.org/officeDocument/2006/relationships/tags" Target="../tags/tag248.xml"/><Relationship Id="rId22" Type="http://schemas.openxmlformats.org/officeDocument/2006/relationships/slideLayout" Target="../slideLayouts/slideLayout18.xml"/><Relationship Id="rId21" Type="http://schemas.openxmlformats.org/officeDocument/2006/relationships/tags" Target="../tags/tag266.xml"/><Relationship Id="rId20" Type="http://schemas.openxmlformats.org/officeDocument/2006/relationships/tags" Target="../tags/tag265.xml"/><Relationship Id="rId2" Type="http://schemas.openxmlformats.org/officeDocument/2006/relationships/tags" Target="../tags/tag247.xml"/><Relationship Id="rId19" Type="http://schemas.openxmlformats.org/officeDocument/2006/relationships/tags" Target="../tags/tag264.xml"/><Relationship Id="rId18" Type="http://schemas.openxmlformats.org/officeDocument/2006/relationships/tags" Target="../tags/tag263.xml"/><Relationship Id="rId17" Type="http://schemas.openxmlformats.org/officeDocument/2006/relationships/tags" Target="../tags/tag262.xml"/><Relationship Id="rId16" Type="http://schemas.openxmlformats.org/officeDocument/2006/relationships/tags" Target="../tags/tag261.xml"/><Relationship Id="rId15" Type="http://schemas.openxmlformats.org/officeDocument/2006/relationships/tags" Target="../tags/tag260.xml"/><Relationship Id="rId14" Type="http://schemas.openxmlformats.org/officeDocument/2006/relationships/tags" Target="../tags/tag259.xml"/><Relationship Id="rId13" Type="http://schemas.openxmlformats.org/officeDocument/2006/relationships/tags" Target="../tags/tag258.xml"/><Relationship Id="rId12" Type="http://schemas.openxmlformats.org/officeDocument/2006/relationships/tags" Target="../tags/tag257.xml"/><Relationship Id="rId11" Type="http://schemas.openxmlformats.org/officeDocument/2006/relationships/tags" Target="../tags/tag256.xml"/><Relationship Id="rId10" Type="http://schemas.openxmlformats.org/officeDocument/2006/relationships/tags" Target="../tags/tag255.xml"/><Relationship Id="rId1" Type="http://schemas.openxmlformats.org/officeDocument/2006/relationships/tags" Target="../tags/tag246.xml"/></Relationships>
</file>

<file path=ppt/slides/_rels/slide8.xml.rels><?xml version="1.0" encoding="UTF-8" standalone="yes"?>
<Relationships xmlns="http://schemas.openxmlformats.org/package/2006/relationships"><Relationship Id="rId9" Type="http://schemas.openxmlformats.org/officeDocument/2006/relationships/tags" Target="../tags/tag275.xml"/><Relationship Id="rId8" Type="http://schemas.openxmlformats.org/officeDocument/2006/relationships/tags" Target="../tags/tag274.xml"/><Relationship Id="rId7" Type="http://schemas.openxmlformats.org/officeDocument/2006/relationships/tags" Target="../tags/tag273.xml"/><Relationship Id="rId6" Type="http://schemas.openxmlformats.org/officeDocument/2006/relationships/tags" Target="../tags/tag272.xml"/><Relationship Id="rId5" Type="http://schemas.openxmlformats.org/officeDocument/2006/relationships/tags" Target="../tags/tag271.xml"/><Relationship Id="rId4" Type="http://schemas.openxmlformats.org/officeDocument/2006/relationships/tags" Target="../tags/tag270.xml"/><Relationship Id="rId3" Type="http://schemas.openxmlformats.org/officeDocument/2006/relationships/tags" Target="../tags/tag269.xml"/><Relationship Id="rId26" Type="http://schemas.openxmlformats.org/officeDocument/2006/relationships/notesSlide" Target="../notesSlides/notesSlide6.xml"/><Relationship Id="rId25" Type="http://schemas.openxmlformats.org/officeDocument/2006/relationships/slideLayout" Target="../slideLayouts/slideLayout18.xml"/><Relationship Id="rId24" Type="http://schemas.openxmlformats.org/officeDocument/2006/relationships/tags" Target="../tags/tag286.xml"/><Relationship Id="rId23" Type="http://schemas.openxmlformats.org/officeDocument/2006/relationships/tags" Target="../tags/tag285.xml"/><Relationship Id="rId22" Type="http://schemas.openxmlformats.org/officeDocument/2006/relationships/tags" Target="../tags/tag284.xml"/><Relationship Id="rId21" Type="http://schemas.openxmlformats.org/officeDocument/2006/relationships/tags" Target="../tags/tag283.xml"/><Relationship Id="rId20" Type="http://schemas.openxmlformats.org/officeDocument/2006/relationships/tags" Target="../tags/tag282.xml"/><Relationship Id="rId2" Type="http://schemas.openxmlformats.org/officeDocument/2006/relationships/tags" Target="../tags/tag268.xml"/><Relationship Id="rId19" Type="http://schemas.openxmlformats.org/officeDocument/2006/relationships/tags" Target="../tags/tag281.xml"/><Relationship Id="rId18" Type="http://schemas.openxmlformats.org/officeDocument/2006/relationships/tags" Target="../tags/tag280.xml"/><Relationship Id="rId17" Type="http://schemas.openxmlformats.org/officeDocument/2006/relationships/image" Target="../media/image15.svg"/><Relationship Id="rId16" Type="http://schemas.openxmlformats.org/officeDocument/2006/relationships/image" Target="../media/image14.png"/><Relationship Id="rId15" Type="http://schemas.openxmlformats.org/officeDocument/2006/relationships/tags" Target="../tags/tag279.xml"/><Relationship Id="rId14" Type="http://schemas.openxmlformats.org/officeDocument/2006/relationships/image" Target="../media/image13.svg"/><Relationship Id="rId13" Type="http://schemas.openxmlformats.org/officeDocument/2006/relationships/image" Target="../media/image12.png"/><Relationship Id="rId12" Type="http://schemas.openxmlformats.org/officeDocument/2006/relationships/tags" Target="../tags/tag278.xml"/><Relationship Id="rId11" Type="http://schemas.openxmlformats.org/officeDocument/2006/relationships/tags" Target="../tags/tag277.xml"/><Relationship Id="rId10" Type="http://schemas.openxmlformats.org/officeDocument/2006/relationships/tags" Target="../tags/tag276.xml"/><Relationship Id="rId1" Type="http://schemas.openxmlformats.org/officeDocument/2006/relationships/tags" Target="../tags/tag2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标题 10"/>
          <p:cNvSpPr>
            <a:spLocks noGrp="1"/>
          </p:cNvSpPr>
          <p:nvPr>
            <p:ph type="subTitle" idx="14"/>
            <p:custDataLst>
              <p:tags r:id="rId1"/>
            </p:custDataLst>
          </p:nvPr>
        </p:nvSpPr>
        <p:spPr>
          <a:xfrm>
            <a:off x="1198880" y="3560445"/>
            <a:ext cx="2382520" cy="900430"/>
          </a:xfrm>
        </p:spPr>
        <p:txBody>
          <a:bodyPr/>
          <a:p>
            <a:pPr algn="ctr">
              <a:buNone/>
            </a:pPr>
            <a:r>
              <a:rPr lang="zh-CN" altLang="en-US"/>
              <a:t>带你认识化学镍</a:t>
            </a:r>
            <a:endParaRPr lang="zh-CN" altLang="en-US"/>
          </a:p>
        </p:txBody>
      </p:sp>
      <p:sp>
        <p:nvSpPr>
          <p:cNvPr id="8" name="标题"/>
          <p:cNvSpPr>
            <a:spLocks noGrp="1"/>
          </p:cNvSpPr>
          <p:nvPr>
            <p:ph type="ctrTitle"/>
            <p:custDataLst>
              <p:tags r:id="rId2"/>
            </p:custDataLst>
          </p:nvPr>
        </p:nvSpPr>
        <p:spPr>
          <a:xfrm>
            <a:off x="1054100" y="1590040"/>
            <a:ext cx="6093460" cy="1299845"/>
          </a:xfrm>
        </p:spPr>
        <p:txBody>
          <a:bodyPr/>
          <a:p>
            <a:pPr marL="0" indent="0" algn="l">
              <a:lnSpc>
                <a:spcPct val="100000"/>
              </a:lnSpc>
              <a:spcBef>
                <a:spcPts val="0"/>
              </a:spcBef>
              <a:spcAft>
                <a:spcPts val="0"/>
              </a:spcAft>
              <a:buSzPct val="100000"/>
            </a:pPr>
            <a:r>
              <a:rPr lang="zh-CN" altLang="en-US"/>
              <a:t>化学镍术语解释</a:t>
            </a:r>
            <a:endParaRPr lang="zh-CN" altLang="en-US"/>
          </a:p>
        </p:txBody>
      </p:sp>
      <p:sp>
        <p:nvSpPr>
          <p:cNvPr id="12" name="文本占位符 11"/>
          <p:cNvSpPr/>
          <p:nvPr>
            <p:ph type="body" sz="quarter" idx="13"/>
          </p:nvPr>
        </p:nvSpPr>
        <p:spPr>
          <a:xfrm>
            <a:off x="6269355" y="654050"/>
            <a:ext cx="5090160" cy="504190"/>
          </a:xfrm>
        </p:spPr>
        <p:txBody>
          <a:bodyPr>
            <a:normAutofit lnSpcReduction="10000"/>
          </a:bodyPr>
          <a:p>
            <a:r>
              <a:rPr lang="zh-CN" altLang="en-US"/>
              <a:t>深圳市恒享表面处理技术有限</a:t>
            </a:r>
            <a:r>
              <a:rPr lang="zh-CN" altLang="en-US"/>
              <a:t>公司</a:t>
            </a:r>
            <a:endParaRPr lang="zh-CN" altLang="en-US"/>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p:txBody>
          <a:bodyPr wrap="square">
            <a:normAutofit/>
          </a:bodyPr>
          <a:lstStyle/>
          <a:p>
            <a:r>
              <a:rPr lang="zh-CN" altLang="en-US"/>
              <a:t>什么是化学镀镍</a:t>
            </a:r>
            <a:endParaRPr lang="zh-CN" altLang="en-US"/>
          </a:p>
        </p:txBody>
      </p:sp>
      <p:sp>
        <p:nvSpPr>
          <p:cNvPr id="5" name="任意多边形: 形状 3"/>
          <p:cNvSpPr/>
          <p:nvPr>
            <p:custDataLst>
              <p:tags r:id="rId2"/>
            </p:custDataLst>
          </p:nvPr>
        </p:nvSpPr>
        <p:spPr>
          <a:xfrm rot="10800000">
            <a:off x="6400114" y="2866162"/>
            <a:ext cx="4592329" cy="3206145"/>
          </a:xfrm>
          <a:custGeom>
            <a:avLst/>
            <a:gdLst>
              <a:gd name="connsiteX0" fmla="*/ 2584395 w 2695478"/>
              <a:gd name="connsiteY0" fmla="*/ 1854489 h 1854489"/>
              <a:gd name="connsiteX1" fmla="*/ 111083 w 2695478"/>
              <a:gd name="connsiteY1" fmla="*/ 1854489 h 1854489"/>
              <a:gd name="connsiteX2" fmla="*/ 0 w 2695478"/>
              <a:gd name="connsiteY2" fmla="*/ 1743406 h 1854489"/>
              <a:gd name="connsiteX3" fmla="*/ 0 w 2695478"/>
              <a:gd name="connsiteY3" fmla="*/ 362180 h 1854489"/>
              <a:gd name="connsiteX4" fmla="*/ 111083 w 2695478"/>
              <a:gd name="connsiteY4" fmla="*/ 251097 h 1854489"/>
              <a:gd name="connsiteX5" fmla="*/ 1139340 w 2695478"/>
              <a:gd name="connsiteY5" fmla="*/ 251097 h 1854489"/>
              <a:gd name="connsiteX6" fmla="*/ 1347740 w 2695478"/>
              <a:gd name="connsiteY6" fmla="*/ 0 h 1854489"/>
              <a:gd name="connsiteX7" fmla="*/ 1556139 w 2695478"/>
              <a:gd name="connsiteY7" fmla="*/ 251097 h 1854489"/>
              <a:gd name="connsiteX8" fmla="*/ 2584395 w 2695478"/>
              <a:gd name="connsiteY8" fmla="*/ 251097 h 1854489"/>
              <a:gd name="connsiteX9" fmla="*/ 2695478 w 2695478"/>
              <a:gd name="connsiteY9" fmla="*/ 362180 h 1854489"/>
              <a:gd name="connsiteX10" fmla="*/ 2695478 w 2695478"/>
              <a:gd name="connsiteY10" fmla="*/ 1743406 h 1854489"/>
              <a:gd name="connsiteX11" fmla="*/ 2584395 w 2695478"/>
              <a:gd name="connsiteY11" fmla="*/ 1854489 h 1854489"/>
              <a:gd name="connsiteX0-1" fmla="*/ 2584395 w 2695478"/>
              <a:gd name="connsiteY0-2" fmla="*/ 1865811 h 1865811"/>
              <a:gd name="connsiteX1-3" fmla="*/ 111083 w 2695478"/>
              <a:gd name="connsiteY1-4" fmla="*/ 1865811 h 1865811"/>
              <a:gd name="connsiteX2-5" fmla="*/ 0 w 2695478"/>
              <a:gd name="connsiteY2-6" fmla="*/ 1754728 h 1865811"/>
              <a:gd name="connsiteX3-7" fmla="*/ 0 w 2695478"/>
              <a:gd name="connsiteY3-8" fmla="*/ 373502 h 1865811"/>
              <a:gd name="connsiteX4-9" fmla="*/ 111083 w 2695478"/>
              <a:gd name="connsiteY4-10" fmla="*/ 262419 h 1865811"/>
              <a:gd name="connsiteX5-11" fmla="*/ 1139340 w 2695478"/>
              <a:gd name="connsiteY5-12" fmla="*/ 262419 h 1865811"/>
              <a:gd name="connsiteX6-13" fmla="*/ 1575299 w 2695478"/>
              <a:gd name="connsiteY6-14" fmla="*/ 0 h 1865811"/>
              <a:gd name="connsiteX7-15" fmla="*/ 1556139 w 2695478"/>
              <a:gd name="connsiteY7-16" fmla="*/ 262419 h 1865811"/>
              <a:gd name="connsiteX8-17" fmla="*/ 2584395 w 2695478"/>
              <a:gd name="connsiteY8-18" fmla="*/ 262419 h 1865811"/>
              <a:gd name="connsiteX9-19" fmla="*/ 2695478 w 2695478"/>
              <a:gd name="connsiteY9-20" fmla="*/ 373502 h 1865811"/>
              <a:gd name="connsiteX10-21" fmla="*/ 2695478 w 2695478"/>
              <a:gd name="connsiteY10-22" fmla="*/ 1754728 h 1865811"/>
              <a:gd name="connsiteX11-23" fmla="*/ 2584395 w 2695478"/>
              <a:gd name="connsiteY11-24" fmla="*/ 1865811 h 186581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2695478" h="1865811">
                <a:moveTo>
                  <a:pt x="2584395" y="1865811"/>
                </a:moveTo>
                <a:lnTo>
                  <a:pt x="111083" y="1865811"/>
                </a:lnTo>
                <a:cubicBezTo>
                  <a:pt x="49734" y="1865811"/>
                  <a:pt x="0" y="1816077"/>
                  <a:pt x="0" y="1754728"/>
                </a:cubicBezTo>
                <a:lnTo>
                  <a:pt x="0" y="373502"/>
                </a:lnTo>
                <a:cubicBezTo>
                  <a:pt x="0" y="312153"/>
                  <a:pt x="49734" y="262419"/>
                  <a:pt x="111083" y="262419"/>
                </a:cubicBezTo>
                <a:lnTo>
                  <a:pt x="1139340" y="262419"/>
                </a:lnTo>
                <a:lnTo>
                  <a:pt x="1575299" y="0"/>
                </a:lnTo>
                <a:lnTo>
                  <a:pt x="1556139" y="262419"/>
                </a:lnTo>
                <a:lnTo>
                  <a:pt x="2584395" y="262419"/>
                </a:lnTo>
                <a:cubicBezTo>
                  <a:pt x="2645744" y="262419"/>
                  <a:pt x="2695478" y="312153"/>
                  <a:pt x="2695478" y="373502"/>
                </a:cubicBezTo>
                <a:lnTo>
                  <a:pt x="2695478" y="1754728"/>
                </a:lnTo>
                <a:cubicBezTo>
                  <a:pt x="2695478" y="1816077"/>
                  <a:pt x="2645744" y="1865811"/>
                  <a:pt x="2584395" y="1865811"/>
                </a:cubicBezTo>
                <a:close/>
              </a:path>
            </a:pathLst>
          </a:custGeom>
          <a:solidFill>
            <a:srgbClr val="FFFFFF">
              <a:alpha val="15000"/>
            </a:srgbClr>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dirty="0"/>
          </a:p>
        </p:txBody>
      </p:sp>
      <p:sp>
        <p:nvSpPr>
          <p:cNvPr id="7" name="矩形 6"/>
          <p:cNvSpPr/>
          <p:nvPr>
            <p:custDataLst>
              <p:tags r:id="rId3"/>
            </p:custDataLst>
          </p:nvPr>
        </p:nvSpPr>
        <p:spPr>
          <a:xfrm>
            <a:off x="6899216" y="3147463"/>
            <a:ext cx="3809302" cy="2105625"/>
          </a:xfrm>
          <a:prstGeom prst="rect">
            <a:avLst/>
          </a:prstGeom>
          <a:noFill/>
        </p:spPr>
        <p:txBody>
          <a:bodyPr vert="horz" wrap="square" lIns="0" tIns="0" rIns="0" bIns="0" rtlCol="0" anchor="ctr" anchorCtr="0">
            <a:noAutofit/>
          </a:bodyPr>
          <a:p>
            <a:pPr algn="just">
              <a:lnSpc>
                <a:spcPct val="150000"/>
              </a:lnSpc>
              <a:spcBef>
                <a:spcPct val="0"/>
              </a:spcBef>
              <a:spcAft>
                <a:spcPct val="0"/>
              </a:spcAft>
            </a:pPr>
            <a:r>
              <a:rPr lang="zh-CN" altLang="en-US" sz="2000" dirty="0">
                <a:solidFill>
                  <a:schemeClr val="tx1">
                    <a:lumMod val="85000"/>
                    <a:lumOff val="15000"/>
                  </a:schemeClr>
                </a:solidFill>
                <a:latin typeface="+mn-ea"/>
                <a:cs typeface="+mn-ea"/>
                <a:sym typeface="+mn-ea"/>
              </a:rPr>
              <a:t>和电镀镍最大的区别就在于,过程中无需通电,只需要靠溶液自身的氧化还原反应将镍镀到产品上</a:t>
            </a:r>
            <a:endParaRPr lang="zh-CN" altLang="en-US" sz="2000" dirty="0">
              <a:solidFill>
                <a:schemeClr val="tx1">
                  <a:lumMod val="85000"/>
                  <a:lumOff val="15000"/>
                </a:schemeClr>
              </a:solidFill>
              <a:latin typeface="+mn-ea"/>
              <a:cs typeface="+mn-ea"/>
              <a:sym typeface="+mn-ea"/>
            </a:endParaRPr>
          </a:p>
        </p:txBody>
      </p:sp>
      <p:sp>
        <p:nvSpPr>
          <p:cNvPr id="8" name="任意多边形: 形状 8"/>
          <p:cNvSpPr/>
          <p:nvPr>
            <p:custDataLst>
              <p:tags r:id="rId4"/>
            </p:custDataLst>
          </p:nvPr>
        </p:nvSpPr>
        <p:spPr>
          <a:xfrm rot="10800000">
            <a:off x="1218600" y="1748581"/>
            <a:ext cx="5431862" cy="3861663"/>
          </a:xfrm>
          <a:custGeom>
            <a:avLst/>
            <a:gdLst>
              <a:gd name="connsiteX0" fmla="*/ 2584395 w 2695478"/>
              <a:gd name="connsiteY0" fmla="*/ 1854489 h 1854489"/>
              <a:gd name="connsiteX1" fmla="*/ 111083 w 2695478"/>
              <a:gd name="connsiteY1" fmla="*/ 1854489 h 1854489"/>
              <a:gd name="connsiteX2" fmla="*/ 0 w 2695478"/>
              <a:gd name="connsiteY2" fmla="*/ 1743406 h 1854489"/>
              <a:gd name="connsiteX3" fmla="*/ 0 w 2695478"/>
              <a:gd name="connsiteY3" fmla="*/ 362180 h 1854489"/>
              <a:gd name="connsiteX4" fmla="*/ 111083 w 2695478"/>
              <a:gd name="connsiteY4" fmla="*/ 251097 h 1854489"/>
              <a:gd name="connsiteX5" fmla="*/ 1139340 w 2695478"/>
              <a:gd name="connsiteY5" fmla="*/ 251097 h 1854489"/>
              <a:gd name="connsiteX6" fmla="*/ 1347740 w 2695478"/>
              <a:gd name="connsiteY6" fmla="*/ 0 h 1854489"/>
              <a:gd name="connsiteX7" fmla="*/ 1556139 w 2695478"/>
              <a:gd name="connsiteY7" fmla="*/ 251097 h 1854489"/>
              <a:gd name="connsiteX8" fmla="*/ 2584395 w 2695478"/>
              <a:gd name="connsiteY8" fmla="*/ 251097 h 1854489"/>
              <a:gd name="connsiteX9" fmla="*/ 2695478 w 2695478"/>
              <a:gd name="connsiteY9" fmla="*/ 362180 h 1854489"/>
              <a:gd name="connsiteX10" fmla="*/ 2695478 w 2695478"/>
              <a:gd name="connsiteY10" fmla="*/ 1743406 h 1854489"/>
              <a:gd name="connsiteX11" fmla="*/ 2584395 w 2695478"/>
              <a:gd name="connsiteY11" fmla="*/ 1854489 h 1854489"/>
              <a:gd name="connsiteX0-1" fmla="*/ 2584395 w 2695478"/>
              <a:gd name="connsiteY0-2" fmla="*/ 1859172 h 1859172"/>
              <a:gd name="connsiteX1-3" fmla="*/ 111083 w 2695478"/>
              <a:gd name="connsiteY1-4" fmla="*/ 1859172 h 1859172"/>
              <a:gd name="connsiteX2-5" fmla="*/ 0 w 2695478"/>
              <a:gd name="connsiteY2-6" fmla="*/ 1748089 h 1859172"/>
              <a:gd name="connsiteX3-7" fmla="*/ 0 w 2695478"/>
              <a:gd name="connsiteY3-8" fmla="*/ 366863 h 1859172"/>
              <a:gd name="connsiteX4-9" fmla="*/ 111083 w 2695478"/>
              <a:gd name="connsiteY4-10" fmla="*/ 255780 h 1859172"/>
              <a:gd name="connsiteX5-11" fmla="*/ 1139340 w 2695478"/>
              <a:gd name="connsiteY5-12" fmla="*/ 255780 h 1859172"/>
              <a:gd name="connsiteX6-13" fmla="*/ 1043632 w 2695478"/>
              <a:gd name="connsiteY6-14" fmla="*/ 0 h 1859172"/>
              <a:gd name="connsiteX7-15" fmla="*/ 1556139 w 2695478"/>
              <a:gd name="connsiteY7-16" fmla="*/ 255780 h 1859172"/>
              <a:gd name="connsiteX8-17" fmla="*/ 2584395 w 2695478"/>
              <a:gd name="connsiteY8-18" fmla="*/ 255780 h 1859172"/>
              <a:gd name="connsiteX9-19" fmla="*/ 2695478 w 2695478"/>
              <a:gd name="connsiteY9-20" fmla="*/ 366863 h 1859172"/>
              <a:gd name="connsiteX10-21" fmla="*/ 2695478 w 2695478"/>
              <a:gd name="connsiteY10-22" fmla="*/ 1748089 h 1859172"/>
              <a:gd name="connsiteX11-23" fmla="*/ 2584395 w 2695478"/>
              <a:gd name="connsiteY11-24" fmla="*/ 1859172 h 185917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2695478" h="1859172">
                <a:moveTo>
                  <a:pt x="2584395" y="1859172"/>
                </a:moveTo>
                <a:lnTo>
                  <a:pt x="111083" y="1859172"/>
                </a:lnTo>
                <a:cubicBezTo>
                  <a:pt x="49734" y="1859172"/>
                  <a:pt x="0" y="1809438"/>
                  <a:pt x="0" y="1748089"/>
                </a:cubicBezTo>
                <a:lnTo>
                  <a:pt x="0" y="366863"/>
                </a:lnTo>
                <a:cubicBezTo>
                  <a:pt x="0" y="305514"/>
                  <a:pt x="49734" y="255780"/>
                  <a:pt x="111083" y="255780"/>
                </a:cubicBezTo>
                <a:lnTo>
                  <a:pt x="1139340" y="255780"/>
                </a:lnTo>
                <a:lnTo>
                  <a:pt x="1043632" y="0"/>
                </a:lnTo>
                <a:lnTo>
                  <a:pt x="1556139" y="255780"/>
                </a:lnTo>
                <a:lnTo>
                  <a:pt x="2584395" y="255780"/>
                </a:lnTo>
                <a:cubicBezTo>
                  <a:pt x="2645744" y="255780"/>
                  <a:pt x="2695478" y="305514"/>
                  <a:pt x="2695478" y="366863"/>
                </a:cubicBezTo>
                <a:lnTo>
                  <a:pt x="2695478" y="1748089"/>
                </a:lnTo>
                <a:cubicBezTo>
                  <a:pt x="2695478" y="1809438"/>
                  <a:pt x="2645744" y="1859172"/>
                  <a:pt x="2584395" y="1859172"/>
                </a:cubicBezTo>
                <a:close/>
              </a:path>
            </a:pathLst>
          </a:custGeom>
          <a:gradFill>
            <a:gsLst>
              <a:gs pos="0">
                <a:schemeClr val="accent1">
                  <a:lumMod val="100000"/>
                </a:schemeClr>
              </a:gs>
              <a:gs pos="50000">
                <a:schemeClr val="accent1"/>
              </a:gs>
            </a:gsLst>
            <a:lin ang="13800000" scaled="0"/>
          </a:gradFill>
          <a:ln>
            <a:noFill/>
          </a:ln>
          <a:effectLst>
            <a:outerShdw blurRad="228600" dist="177800" dir="3780000" algn="t" rotWithShape="0">
              <a:schemeClr val="accent1">
                <a:alpha val="20000"/>
              </a:schemeClr>
            </a:outerShdw>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p>
            <a:pPr algn="ctr"/>
            <a:endParaRPr lang="zh-CN" altLang="en-US" sz="4000" b="1" dirty="0"/>
          </a:p>
        </p:txBody>
      </p:sp>
      <p:sp>
        <p:nvSpPr>
          <p:cNvPr id="10" name="矩形 9"/>
          <p:cNvSpPr/>
          <p:nvPr>
            <p:custDataLst>
              <p:tags r:id="rId5"/>
            </p:custDataLst>
          </p:nvPr>
        </p:nvSpPr>
        <p:spPr>
          <a:xfrm>
            <a:off x="1694207" y="2126400"/>
            <a:ext cx="4481121" cy="2468839"/>
          </a:xfrm>
          <a:prstGeom prst="rect">
            <a:avLst/>
          </a:prstGeom>
          <a:noFill/>
        </p:spPr>
        <p:txBody>
          <a:bodyPr vert="horz" wrap="square" lIns="0" tIns="0" rIns="0" bIns="0" rtlCol="0" anchor="ctr" anchorCtr="0">
            <a:noAutofit/>
          </a:bodyPr>
          <a:p>
            <a:pPr algn="just">
              <a:lnSpc>
                <a:spcPct val="150000"/>
              </a:lnSpc>
              <a:spcBef>
                <a:spcPct val="0"/>
              </a:spcBef>
              <a:spcAft>
                <a:spcPct val="0"/>
              </a:spcAft>
            </a:pPr>
            <a:r>
              <a:rPr lang="zh-CN" altLang="en-US" sz="2000" dirty="0">
                <a:solidFill>
                  <a:schemeClr val="lt1">
                    <a:lumMod val="100000"/>
                  </a:schemeClr>
                </a:solidFill>
                <a:latin typeface="+mn-ea"/>
                <a:cs typeface="+mn-ea"/>
                <a:sym typeface="+mn-ea"/>
              </a:rPr>
              <a:t>也叫无电解镍或自催化镍</a:t>
            </a:r>
            <a:endParaRPr lang="zh-CN" altLang="en-US" sz="2000" dirty="0">
              <a:solidFill>
                <a:schemeClr val="lt1">
                  <a:lumMod val="100000"/>
                </a:schemeClr>
              </a:solidFill>
              <a:latin typeface="+mn-ea"/>
              <a:cs typeface="+mn-ea"/>
              <a:sym typeface="+mn-ea"/>
            </a:endParaRPr>
          </a:p>
        </p:txBody>
      </p:sp>
    </p:spTree>
    <p:custDataLst>
      <p:tags r:id="rId6"/>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p:txBody>
          <a:bodyPr wrap="square">
            <a:normAutofit/>
          </a:bodyPr>
          <a:lstStyle/>
          <a:p>
            <a:r>
              <a:rPr lang="zh-CN" altLang="en-US"/>
              <a:t>化学镀镍的有点是</a:t>
            </a:r>
            <a:r>
              <a:rPr lang="zh-CN" altLang="en-US"/>
              <a:t>什么</a:t>
            </a:r>
            <a:endParaRPr lang="zh-CN" altLang="en-US"/>
          </a:p>
        </p:txBody>
      </p:sp>
      <p:sp>
        <p:nvSpPr>
          <p:cNvPr id="17" name="平行四边形 16"/>
          <p:cNvSpPr/>
          <p:nvPr>
            <p:custDataLst>
              <p:tags r:id="rId2"/>
            </p:custDataLst>
          </p:nvPr>
        </p:nvSpPr>
        <p:spPr>
          <a:xfrm>
            <a:off x="1218313" y="2055793"/>
            <a:ext cx="9773269" cy="1623553"/>
          </a:xfrm>
          <a:prstGeom prst="parallelogram">
            <a:avLst/>
          </a:prstGeom>
          <a:solidFill>
            <a:srgbClr val="EBEEE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0" tIns="0" rIns="0" bIns="71755" rtlCol="0" anchor="ctr">
            <a:noAutofit/>
          </a:bodyPr>
          <a:p>
            <a:pPr marL="0" algn="just" rtl="0" eaLnBrk="1" latinLnBrk="0" hangingPunct="1">
              <a:lnSpc>
                <a:spcPct val="150000"/>
              </a:lnSpc>
              <a:spcBef>
                <a:spcPts val="0"/>
              </a:spcBef>
              <a:spcAft>
                <a:spcPts val="0"/>
              </a:spcAft>
            </a:pPr>
            <a:r>
              <a:rPr lang="zh-CN" altLang="zh-CN" sz="1600" kern="1200" dirty="0">
                <a:solidFill>
                  <a:schemeClr val="dk1">
                    <a:lumMod val="85000"/>
                    <a:lumOff val="15000"/>
                  </a:schemeClr>
                </a:solidFill>
                <a:effectLst/>
                <a:latin typeface="+mn-ea"/>
                <a:cs typeface="微软雅黑" panose="020B0503020204020204" charset="-122"/>
              </a:rPr>
              <a:t>可用于各种基材，厚度</a:t>
            </a:r>
            <a:r>
              <a:rPr lang="zh-CN" altLang="zh-CN" sz="1600" kern="1200" dirty="0">
                <a:solidFill>
                  <a:schemeClr val="dk1">
                    <a:lumMod val="85000"/>
                    <a:lumOff val="15000"/>
                  </a:schemeClr>
                </a:solidFill>
                <a:effectLst/>
                <a:latin typeface="+mn-ea"/>
                <a:cs typeface="微软雅黑" panose="020B0503020204020204" charset="-122"/>
              </a:rPr>
              <a:t>均匀</a:t>
            </a:r>
            <a:endParaRPr lang="zh-CN" altLang="zh-CN" sz="1600" kern="1200" dirty="0">
              <a:solidFill>
                <a:schemeClr val="dk1">
                  <a:lumMod val="85000"/>
                  <a:lumOff val="15000"/>
                </a:schemeClr>
              </a:solidFill>
              <a:effectLst/>
              <a:latin typeface="+mn-ea"/>
              <a:cs typeface="微软雅黑" panose="020B0503020204020204" charset="-122"/>
            </a:endParaRPr>
          </a:p>
        </p:txBody>
      </p:sp>
      <p:sp>
        <p:nvSpPr>
          <p:cNvPr id="28" name="平行四边形 27"/>
          <p:cNvSpPr/>
          <p:nvPr>
            <p:custDataLst>
              <p:tags r:id="rId3"/>
            </p:custDataLst>
          </p:nvPr>
        </p:nvSpPr>
        <p:spPr>
          <a:xfrm>
            <a:off x="1219462" y="4142060"/>
            <a:ext cx="9773269" cy="1623553"/>
          </a:xfrm>
          <a:prstGeom prst="parallelogram">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lIns="0" tIns="0" rIns="0" bIns="71755" numCol="1" spcCol="0" rtlCol="0" fromWordArt="0" anchor="ctr" anchorCtr="0" forceAA="0" compatLnSpc="1">
            <a:noAutofit/>
          </a:bodyPr>
          <a:p>
            <a:pPr lvl="0" algn="just">
              <a:lnSpc>
                <a:spcPct val="150000"/>
              </a:lnSpc>
              <a:spcBef>
                <a:spcPts val="0"/>
              </a:spcBef>
              <a:spcAft>
                <a:spcPts val="0"/>
              </a:spcAft>
              <a:buClrTx/>
              <a:buSzTx/>
              <a:buFontTx/>
            </a:pPr>
            <a:r>
              <a:rPr lang="zh-CN" altLang="zh-CN" sz="1600" dirty="0">
                <a:solidFill>
                  <a:srgbClr val="FFFFFF"/>
                </a:solidFill>
                <a:effectLst/>
                <a:latin typeface="+mn-ea"/>
                <a:cs typeface="微软雅黑" panose="020B0503020204020204" charset="-122"/>
                <a:sym typeface="+mn-ea"/>
              </a:rPr>
              <a:t>所得到的镀层有很好的化学，机械和磁性</a:t>
            </a:r>
            <a:r>
              <a:rPr lang="zh-CN" altLang="zh-CN" sz="1600" dirty="0">
                <a:solidFill>
                  <a:srgbClr val="FFFFFF"/>
                </a:solidFill>
                <a:effectLst/>
                <a:latin typeface="+mn-ea"/>
                <a:cs typeface="微软雅黑" panose="020B0503020204020204" charset="-122"/>
                <a:sym typeface="+mn-ea"/>
              </a:rPr>
              <a:t>性能。</a:t>
            </a:r>
            <a:endParaRPr lang="zh-CN" altLang="zh-CN" sz="1600" dirty="0">
              <a:solidFill>
                <a:srgbClr val="FFFFFF"/>
              </a:solidFill>
              <a:effectLst/>
              <a:latin typeface="+mn-ea"/>
              <a:cs typeface="微软雅黑" panose="020B0503020204020204" charset="-122"/>
              <a:sym typeface="+mn-ea"/>
            </a:endParaRPr>
          </a:p>
          <a:p>
            <a:pPr lvl="0" algn="just">
              <a:lnSpc>
                <a:spcPct val="150000"/>
              </a:lnSpc>
              <a:spcBef>
                <a:spcPts val="0"/>
              </a:spcBef>
              <a:spcAft>
                <a:spcPts val="0"/>
              </a:spcAft>
              <a:buClrTx/>
              <a:buSzTx/>
              <a:buFontTx/>
            </a:pPr>
            <a:r>
              <a:rPr lang="zh-CN" altLang="zh-CN" sz="1600" dirty="0">
                <a:solidFill>
                  <a:srgbClr val="FFFFFF"/>
                </a:solidFill>
                <a:effectLst/>
                <a:latin typeface="+mn-ea"/>
                <a:cs typeface="微软雅黑" panose="020B0503020204020204" charset="-122"/>
                <a:sym typeface="+mn-ea"/>
              </a:rPr>
              <a:t>上至卫星，下至潜艇，都能看到化学镀镍的</a:t>
            </a:r>
            <a:r>
              <a:rPr lang="zh-CN" altLang="zh-CN" sz="1600" dirty="0">
                <a:solidFill>
                  <a:srgbClr val="FFFFFF"/>
                </a:solidFill>
                <a:effectLst/>
                <a:latin typeface="+mn-ea"/>
                <a:cs typeface="微软雅黑" panose="020B0503020204020204" charset="-122"/>
                <a:sym typeface="+mn-ea"/>
              </a:rPr>
              <a:t>身影</a:t>
            </a:r>
            <a:endParaRPr lang="zh-CN" altLang="zh-CN" sz="1600" dirty="0">
              <a:solidFill>
                <a:srgbClr val="FFFFFF"/>
              </a:solidFill>
              <a:effectLst/>
              <a:latin typeface="+mn-ea"/>
              <a:cs typeface="微软雅黑" panose="020B0503020204020204" charset="-122"/>
              <a:sym typeface="+mn-ea"/>
            </a:endParaRPr>
          </a:p>
        </p:txBody>
      </p:sp>
    </p:spTree>
    <p:custDataLst>
      <p:tags r:id="rId4"/>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6"/>
          <p:cNvSpPr>
            <a:spLocks noGrp="1"/>
          </p:cNvSpPr>
          <p:nvPr>
            <p:ph type="title"/>
            <p:custDataLst>
              <p:tags r:id="rId1"/>
            </p:custDataLst>
          </p:nvPr>
        </p:nvSpPr>
        <p:spPr/>
        <p:txBody>
          <a:bodyPr/>
          <a:lstStyle/>
          <a:p>
            <a:r>
              <a:rPr lang="zh-CN" altLang="en-US"/>
              <a:t>怎么区分高磷/中磷/低磷化学镍</a:t>
            </a:r>
            <a:endParaRPr lang="zh-CN" altLang="en-US"/>
          </a:p>
        </p:txBody>
      </p:sp>
      <p:sp>
        <p:nvSpPr>
          <p:cNvPr id="6" name="对角圆角矩形 5"/>
          <p:cNvSpPr/>
          <p:nvPr>
            <p:custDataLst>
              <p:tags r:id="rId2"/>
            </p:custDataLst>
          </p:nvPr>
        </p:nvSpPr>
        <p:spPr>
          <a:xfrm>
            <a:off x="1134089" y="1810624"/>
            <a:ext cx="4637849" cy="4564142"/>
          </a:xfrm>
          <a:prstGeom prst="round2DiagRect">
            <a:avLst>
              <a:gd name="adj1" fmla="val 12858"/>
              <a:gd name="adj2" fmla="val 0"/>
            </a:avLst>
          </a:prstGeom>
          <a:gradFill>
            <a:gsLst>
              <a:gs pos="0">
                <a:srgbClr val="FFFFFF">
                  <a:alpha val="5000"/>
                </a:srgbClr>
              </a:gs>
              <a:gs pos="100000">
                <a:schemeClr val="accent1">
                  <a:alpha val="25000"/>
                </a:schemeClr>
              </a:gs>
            </a:gsLst>
            <a:lin ang="5400000" scaled="0"/>
          </a:gradFill>
          <a:ln>
            <a:solidFill>
              <a:schemeClr val="accent1">
                <a:lumMod val="60000"/>
                <a:lumOff val="40000"/>
                <a:alpha val="45000"/>
              </a:schemeClr>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tIns="46990" bIns="46990" numCol="1" spcCol="0" rtlCol="0" fromWordArt="0" anchor="ctr" anchorCtr="0" forceAA="0" compatLnSpc="1">
            <a:noAutofit/>
          </a:bodyPr>
          <a:p>
            <a:pPr>
              <a:lnSpc>
                <a:spcPct val="150000"/>
              </a:lnSpc>
            </a:pPr>
            <a:r>
              <a:rPr lang="zh-CN" altLang="en-US" sz="1600" kern="0" dirty="0">
                <a:ln>
                  <a:noFill/>
                  <a:prstDash val="sysDot"/>
                </a:ln>
                <a:solidFill>
                  <a:schemeClr val="tx1">
                    <a:lumMod val="85000"/>
                    <a:lumOff val="15000"/>
                  </a:schemeClr>
                </a:solidFill>
                <a:latin typeface="+mn-ea"/>
                <a:sym typeface="+mn-ea"/>
              </a:rPr>
              <a:t>化学镀镍的镀层</a:t>
            </a:r>
            <a:r>
              <a:rPr lang="zh-CN" altLang="en-US" sz="1600" kern="0" dirty="0">
                <a:ln>
                  <a:noFill/>
                  <a:prstDash val="sysDot"/>
                </a:ln>
                <a:solidFill>
                  <a:schemeClr val="tx1">
                    <a:lumMod val="85000"/>
                    <a:lumOff val="15000"/>
                  </a:schemeClr>
                </a:solidFill>
                <a:latin typeface="+mn-ea"/>
                <a:sym typeface="+mn-ea"/>
              </a:rPr>
              <a:t>通常是镍和磷的</a:t>
            </a:r>
            <a:r>
              <a:rPr lang="zh-CN" altLang="en-US" sz="1600" kern="0" dirty="0">
                <a:ln>
                  <a:noFill/>
                  <a:prstDash val="sysDot"/>
                </a:ln>
                <a:solidFill>
                  <a:schemeClr val="tx1">
                    <a:lumMod val="85000"/>
                    <a:lumOff val="15000"/>
                  </a:schemeClr>
                </a:solidFill>
                <a:latin typeface="+mn-ea"/>
                <a:sym typeface="+mn-ea"/>
              </a:rPr>
              <a:t>合金</a:t>
            </a:r>
            <a:endParaRPr lang="zh-CN" altLang="en-US" sz="1600" kern="0" dirty="0">
              <a:ln>
                <a:noFill/>
                <a:prstDash val="sysDot"/>
              </a:ln>
              <a:solidFill>
                <a:schemeClr val="tx1">
                  <a:lumMod val="85000"/>
                  <a:lumOff val="15000"/>
                </a:schemeClr>
              </a:solidFill>
              <a:latin typeface="+mn-ea"/>
              <a:sym typeface="+mn-ea"/>
            </a:endParaRPr>
          </a:p>
        </p:txBody>
      </p:sp>
      <p:sp>
        <p:nvSpPr>
          <p:cNvPr id="58" name="正文"/>
          <p:cNvSpPr txBox="1"/>
          <p:nvPr>
            <p:custDataLst>
              <p:tags r:id="rId3"/>
            </p:custDataLst>
          </p:nvPr>
        </p:nvSpPr>
        <p:spPr>
          <a:xfrm>
            <a:off x="4774982" y="5597660"/>
            <a:ext cx="848271" cy="719918"/>
          </a:xfrm>
          <a:prstGeom prst="rect">
            <a:avLst/>
          </a:prstGeom>
          <a:noFill/>
        </p:spPr>
        <p:txBody>
          <a:bodyPr wrap="none" lIns="0" tIns="0" rIns="0" bIns="107950" rtlCol="0" anchor="ctr" anchorCtr="0">
            <a:normAutofit fontScale="60000"/>
          </a:bodyPr>
          <a:p>
            <a:pPr indent="0" algn="ctr" fontAlgn="auto">
              <a:lnSpc>
                <a:spcPct val="140000"/>
              </a:lnSpc>
              <a:spcAft>
                <a:spcPts val="1000"/>
              </a:spcAft>
            </a:pPr>
            <a:r>
              <a:rPr lang="en-US" altLang="zh-CN" sz="4400" b="1" dirty="0">
                <a:ln>
                  <a:noFill/>
                  <a:prstDash val="sysDot"/>
                </a:ln>
                <a:solidFill>
                  <a:schemeClr val="accent1">
                    <a:alpha val="15000"/>
                  </a:schemeClr>
                </a:solidFill>
                <a:uFillTx/>
                <a:latin typeface="+mn-ea"/>
                <a:cs typeface="MiSans Normal" panose="00000500000000000000" charset="-122"/>
                <a:sym typeface="MiSans Normal" panose="00000500000000000000" charset="-122"/>
              </a:rPr>
              <a:t>01</a:t>
            </a:r>
            <a:endParaRPr lang="en-US" altLang="zh-CN" sz="4400" b="1" dirty="0">
              <a:ln>
                <a:noFill/>
                <a:prstDash val="sysDot"/>
              </a:ln>
              <a:solidFill>
                <a:schemeClr val="accent1">
                  <a:alpha val="15000"/>
                </a:schemeClr>
              </a:solidFill>
              <a:uFillTx/>
              <a:latin typeface="+mn-ea"/>
              <a:cs typeface="MiSans Normal" panose="00000500000000000000" charset="-122"/>
              <a:sym typeface="MiSans Normal" panose="00000500000000000000" charset="-122"/>
            </a:endParaRPr>
          </a:p>
        </p:txBody>
      </p:sp>
      <p:sp>
        <p:nvSpPr>
          <p:cNvPr id="12" name="椭圆 11"/>
          <p:cNvSpPr/>
          <p:nvPr>
            <p:custDataLst>
              <p:tags r:id="rId4"/>
            </p:custDataLst>
          </p:nvPr>
        </p:nvSpPr>
        <p:spPr>
          <a:xfrm>
            <a:off x="3086065" y="1439545"/>
            <a:ext cx="734533" cy="734533"/>
          </a:xfrm>
          <a:prstGeom prst="ellipse">
            <a:avLst/>
          </a:prstGeom>
          <a:solidFill>
            <a:schemeClr val="accent1">
              <a:lumMod val="60000"/>
              <a:lumOff val="40000"/>
              <a:alpha val="25000"/>
            </a:schemeClr>
          </a:solidFill>
          <a:ln>
            <a:noFill/>
          </a:ln>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椭圆 12"/>
          <p:cNvSpPr/>
          <p:nvPr>
            <p:custDataLst>
              <p:tags r:id="rId5"/>
            </p:custDataLst>
          </p:nvPr>
        </p:nvSpPr>
        <p:spPr>
          <a:xfrm>
            <a:off x="3187095" y="1540575"/>
            <a:ext cx="532473" cy="532473"/>
          </a:xfrm>
          <a:prstGeom prst="ellipse">
            <a:avLst/>
          </a:prstGeom>
          <a:gradFill>
            <a:gsLst>
              <a:gs pos="0">
                <a:schemeClr val="accent1">
                  <a:lumMod val="60000"/>
                  <a:lumOff val="40000"/>
                </a:schemeClr>
              </a:gs>
              <a:gs pos="100000">
                <a:schemeClr val="accent1"/>
              </a:gs>
            </a:gsLst>
            <a:lin ang="2700000" scaled="0"/>
          </a:gradFill>
          <a:ln>
            <a:noFill/>
          </a:ln>
          <a:effectLst>
            <a:outerShdw blurRad="139700" dist="38100" dir="2700000" algn="tl" rotWithShape="0">
              <a:schemeClr val="accent1">
                <a:lumMod val="75000"/>
                <a:alpha val="20000"/>
              </a:scheme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4" name="图片 13" descr="333438303937363b333438313039323bcfeec4bfbcc6bbae"/>
          <p:cNvPicPr>
            <a:picLocks noChangeAspect="1"/>
          </p:cNvPicPr>
          <p:nvPr>
            <p:custDataLst>
              <p:tags r:id="rId6"/>
            </p:custDataLst>
          </p:nvPr>
        </p:nvPicPr>
        <p:blipFill>
          <a:blip r:embed="rId7">
            <a:extLst>
              <a:ext uri="{96DAC541-7B7A-43D3-8B79-37D633B846F1}">
                <asvg:svgBlip xmlns:asvg="http://schemas.microsoft.com/office/drawing/2016/SVG/main" r:embed="rId8"/>
              </a:ext>
            </a:extLst>
          </a:blip>
          <a:stretch>
            <a:fillRect/>
          </a:stretch>
        </p:blipFill>
        <p:spPr>
          <a:xfrm>
            <a:off x="3345312" y="1698156"/>
            <a:ext cx="216039" cy="216674"/>
          </a:xfrm>
          <a:prstGeom prst="rect">
            <a:avLst/>
          </a:prstGeom>
        </p:spPr>
      </p:pic>
      <p:sp>
        <p:nvSpPr>
          <p:cNvPr id="15" name="对角圆角矩形 14"/>
          <p:cNvSpPr/>
          <p:nvPr>
            <p:custDataLst>
              <p:tags r:id="rId9"/>
            </p:custDataLst>
          </p:nvPr>
        </p:nvSpPr>
        <p:spPr>
          <a:xfrm>
            <a:off x="6431492" y="1810624"/>
            <a:ext cx="4637849" cy="4564142"/>
          </a:xfrm>
          <a:prstGeom prst="round2DiagRect">
            <a:avLst>
              <a:gd name="adj1" fmla="val 12858"/>
              <a:gd name="adj2" fmla="val 0"/>
            </a:avLst>
          </a:prstGeom>
          <a:gradFill>
            <a:gsLst>
              <a:gs pos="0">
                <a:srgbClr val="FFFFFF">
                  <a:alpha val="5000"/>
                </a:srgbClr>
              </a:gs>
              <a:gs pos="100000">
                <a:schemeClr val="accent1">
                  <a:alpha val="25000"/>
                </a:schemeClr>
              </a:gs>
            </a:gsLst>
            <a:lin ang="5400000" scaled="0"/>
          </a:gradFill>
          <a:ln>
            <a:solidFill>
              <a:schemeClr val="accent1">
                <a:lumMod val="60000"/>
                <a:lumOff val="40000"/>
                <a:alpha val="45000"/>
              </a:schemeClr>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tIns="46990" bIns="46990" numCol="1" spcCol="0" rtlCol="0" fromWordArt="0" anchor="ctr" anchorCtr="0" forceAA="0" compatLnSpc="1">
            <a:noAutofit/>
          </a:bodyPr>
          <a:p>
            <a:pPr>
              <a:lnSpc>
                <a:spcPct val="150000"/>
              </a:lnSpc>
            </a:pPr>
            <a:r>
              <a:rPr lang="zh-CN" altLang="en-US" sz="1600" kern="0" dirty="0">
                <a:ln>
                  <a:noFill/>
                  <a:prstDash val="sysDot"/>
                </a:ln>
                <a:solidFill>
                  <a:schemeClr val="tx1">
                    <a:lumMod val="85000"/>
                    <a:lumOff val="15000"/>
                  </a:schemeClr>
                </a:solidFill>
                <a:latin typeface="+mn-ea"/>
                <a:sym typeface="+mn-ea"/>
              </a:rPr>
              <a:t>通常镀层中磷含量</a:t>
            </a:r>
            <a:r>
              <a:rPr lang="en-US" altLang="zh-CN" sz="1600" kern="0" dirty="0">
                <a:ln>
                  <a:noFill/>
                  <a:prstDash val="sysDot"/>
                </a:ln>
                <a:solidFill>
                  <a:schemeClr val="tx1">
                    <a:lumMod val="85000"/>
                    <a:lumOff val="15000"/>
                  </a:schemeClr>
                </a:solidFill>
                <a:latin typeface="+mn-ea"/>
                <a:sym typeface="+mn-ea"/>
              </a:rPr>
              <a:t> </a:t>
            </a:r>
            <a:r>
              <a:rPr lang="zh-CN" altLang="en-US" sz="1600" kern="0" dirty="0">
                <a:ln>
                  <a:noFill/>
                  <a:prstDash val="sysDot"/>
                </a:ln>
                <a:solidFill>
                  <a:schemeClr val="tx1">
                    <a:lumMod val="85000"/>
                    <a:lumOff val="15000"/>
                  </a:schemeClr>
                </a:solidFill>
                <a:latin typeface="+mn-ea"/>
                <a:sym typeface="+mn-ea"/>
              </a:rPr>
              <a:t>为</a:t>
            </a:r>
            <a:r>
              <a:rPr lang="en-US" altLang="zh-CN" sz="1600" kern="0" dirty="0">
                <a:ln>
                  <a:noFill/>
                  <a:prstDash val="sysDot"/>
                </a:ln>
                <a:solidFill>
                  <a:schemeClr val="tx1">
                    <a:lumMod val="85000"/>
                    <a:lumOff val="15000"/>
                  </a:schemeClr>
                </a:solidFill>
                <a:latin typeface="+mn-ea"/>
                <a:sym typeface="+mn-ea"/>
              </a:rPr>
              <a:t>1-4%</a:t>
            </a:r>
            <a:r>
              <a:rPr lang="zh-CN" altLang="en-US" sz="1600" kern="0" dirty="0">
                <a:ln>
                  <a:noFill/>
                  <a:prstDash val="sysDot"/>
                </a:ln>
                <a:solidFill>
                  <a:schemeClr val="tx1">
                    <a:lumMod val="85000"/>
                    <a:lumOff val="15000"/>
                  </a:schemeClr>
                </a:solidFill>
                <a:latin typeface="+mn-ea"/>
                <a:sym typeface="+mn-ea"/>
              </a:rPr>
              <a:t>的为低磷化学镍</a:t>
            </a:r>
            <a:endParaRPr lang="zh-CN" altLang="en-US" sz="1600" kern="0" dirty="0">
              <a:ln>
                <a:noFill/>
                <a:prstDash val="sysDot"/>
              </a:ln>
              <a:solidFill>
                <a:schemeClr val="tx1">
                  <a:lumMod val="85000"/>
                  <a:lumOff val="15000"/>
                </a:schemeClr>
              </a:solidFill>
              <a:latin typeface="+mn-ea"/>
              <a:sym typeface="+mn-ea"/>
            </a:endParaRPr>
          </a:p>
          <a:p>
            <a:pPr>
              <a:lnSpc>
                <a:spcPct val="150000"/>
              </a:lnSpc>
            </a:pPr>
            <a:r>
              <a:rPr lang="en-US" altLang="zh-CN" sz="1600" kern="0" dirty="0">
                <a:ln>
                  <a:noFill/>
                  <a:prstDash val="sysDot"/>
                </a:ln>
                <a:solidFill>
                  <a:schemeClr val="tx1">
                    <a:lumMod val="85000"/>
                    <a:lumOff val="15000"/>
                  </a:schemeClr>
                </a:solidFill>
                <a:latin typeface="+mn-ea"/>
                <a:sym typeface="+mn-ea"/>
              </a:rPr>
              <a:t>--------------</a:t>
            </a:r>
            <a:r>
              <a:rPr lang="zh-CN" altLang="en-US" sz="1600" kern="0" dirty="0">
                <a:ln>
                  <a:noFill/>
                  <a:prstDash val="sysDot"/>
                </a:ln>
                <a:solidFill>
                  <a:schemeClr val="tx1">
                    <a:lumMod val="85000"/>
                    <a:lumOff val="15000"/>
                  </a:schemeClr>
                </a:solidFill>
                <a:latin typeface="+mn-ea"/>
                <a:sym typeface="+mn-ea"/>
              </a:rPr>
              <a:t>硬度高，耐磨，</a:t>
            </a:r>
            <a:r>
              <a:rPr lang="zh-CN" altLang="en-US" sz="1600" kern="0" dirty="0">
                <a:ln>
                  <a:noFill/>
                  <a:prstDash val="sysDot"/>
                </a:ln>
                <a:solidFill>
                  <a:schemeClr val="tx1">
                    <a:lumMod val="85000"/>
                    <a:lumOff val="15000"/>
                  </a:schemeClr>
                </a:solidFill>
                <a:latin typeface="+mn-ea"/>
                <a:sym typeface="+mn-ea"/>
              </a:rPr>
              <a:t>耐碱性</a:t>
            </a:r>
            <a:endParaRPr lang="zh-CN" altLang="en-US" sz="1600" kern="0" dirty="0">
              <a:ln>
                <a:noFill/>
                <a:prstDash val="sysDot"/>
              </a:ln>
              <a:solidFill>
                <a:schemeClr val="tx1">
                  <a:lumMod val="85000"/>
                  <a:lumOff val="15000"/>
                </a:schemeClr>
              </a:solidFill>
              <a:latin typeface="+mn-ea"/>
              <a:sym typeface="+mn-ea"/>
            </a:endParaRPr>
          </a:p>
          <a:p>
            <a:pPr>
              <a:lnSpc>
                <a:spcPct val="150000"/>
              </a:lnSpc>
            </a:pPr>
            <a:endParaRPr lang="zh-CN" altLang="en-US" sz="1600" kern="0" dirty="0">
              <a:ln>
                <a:noFill/>
                <a:prstDash val="sysDot"/>
              </a:ln>
              <a:solidFill>
                <a:schemeClr val="tx1">
                  <a:lumMod val="85000"/>
                  <a:lumOff val="15000"/>
                </a:schemeClr>
              </a:solidFill>
              <a:latin typeface="+mn-ea"/>
              <a:sym typeface="+mn-ea"/>
            </a:endParaRPr>
          </a:p>
          <a:p>
            <a:pPr>
              <a:lnSpc>
                <a:spcPct val="150000"/>
              </a:lnSpc>
            </a:pPr>
            <a:r>
              <a:rPr lang="en-US" altLang="zh-CN" sz="1600" kern="0" dirty="0">
                <a:ln>
                  <a:noFill/>
                  <a:prstDash val="sysDot"/>
                </a:ln>
                <a:solidFill>
                  <a:schemeClr val="tx1">
                    <a:lumMod val="85000"/>
                    <a:lumOff val="15000"/>
                  </a:schemeClr>
                </a:solidFill>
                <a:latin typeface="+mn-ea"/>
                <a:sym typeface="+mn-ea"/>
              </a:rPr>
              <a:t> </a:t>
            </a:r>
            <a:r>
              <a:rPr lang="zh-CN" altLang="en-US" sz="1600" kern="0" dirty="0">
                <a:ln>
                  <a:noFill/>
                  <a:prstDash val="sysDot"/>
                </a:ln>
                <a:solidFill>
                  <a:schemeClr val="tx1">
                    <a:lumMod val="85000"/>
                    <a:lumOff val="15000"/>
                  </a:schemeClr>
                </a:solidFill>
                <a:latin typeface="+mn-ea"/>
                <a:sym typeface="+mn-ea"/>
              </a:rPr>
              <a:t>镀层中磷含量</a:t>
            </a:r>
            <a:r>
              <a:rPr lang="en-US" altLang="zh-CN" sz="1600" kern="0" dirty="0">
                <a:ln>
                  <a:noFill/>
                  <a:prstDash val="sysDot"/>
                </a:ln>
                <a:solidFill>
                  <a:schemeClr val="tx1">
                    <a:lumMod val="85000"/>
                    <a:lumOff val="15000"/>
                  </a:schemeClr>
                </a:solidFill>
                <a:latin typeface="+mn-ea"/>
                <a:sym typeface="+mn-ea"/>
              </a:rPr>
              <a:t> </a:t>
            </a:r>
            <a:r>
              <a:rPr lang="zh-CN" altLang="en-US" sz="1600" kern="0" dirty="0">
                <a:ln>
                  <a:noFill/>
                  <a:prstDash val="sysDot"/>
                </a:ln>
                <a:solidFill>
                  <a:schemeClr val="tx1">
                    <a:lumMod val="85000"/>
                    <a:lumOff val="15000"/>
                  </a:schemeClr>
                </a:solidFill>
                <a:latin typeface="+mn-ea"/>
                <a:sym typeface="+mn-ea"/>
              </a:rPr>
              <a:t>为</a:t>
            </a:r>
            <a:r>
              <a:rPr lang="en-US" altLang="zh-CN" sz="1600" kern="0" dirty="0">
                <a:ln>
                  <a:noFill/>
                  <a:prstDash val="sysDot"/>
                </a:ln>
                <a:solidFill>
                  <a:schemeClr val="tx1">
                    <a:lumMod val="85000"/>
                    <a:lumOff val="15000"/>
                  </a:schemeClr>
                </a:solidFill>
                <a:latin typeface="+mn-ea"/>
                <a:sym typeface="+mn-ea"/>
              </a:rPr>
              <a:t>5</a:t>
            </a:r>
            <a:r>
              <a:rPr lang="en-US" altLang="zh-CN" sz="1600" kern="0" dirty="0">
                <a:ln>
                  <a:noFill/>
                  <a:prstDash val="sysDot"/>
                </a:ln>
                <a:solidFill>
                  <a:schemeClr val="tx1">
                    <a:lumMod val="85000"/>
                    <a:lumOff val="15000"/>
                  </a:schemeClr>
                </a:solidFill>
                <a:latin typeface="+mn-ea"/>
                <a:sym typeface="+mn-ea"/>
              </a:rPr>
              <a:t>-9%</a:t>
            </a:r>
            <a:r>
              <a:rPr lang="zh-CN" altLang="en-US" sz="1600" kern="0" dirty="0">
                <a:ln>
                  <a:noFill/>
                  <a:prstDash val="sysDot"/>
                </a:ln>
                <a:solidFill>
                  <a:schemeClr val="tx1">
                    <a:lumMod val="85000"/>
                    <a:lumOff val="15000"/>
                  </a:schemeClr>
                </a:solidFill>
                <a:latin typeface="+mn-ea"/>
                <a:sym typeface="+mn-ea"/>
              </a:rPr>
              <a:t>的为</a:t>
            </a:r>
            <a:r>
              <a:rPr lang="zh-CN" altLang="en-US" sz="1600" kern="0" dirty="0">
                <a:ln>
                  <a:noFill/>
                  <a:prstDash val="sysDot"/>
                </a:ln>
                <a:solidFill>
                  <a:schemeClr val="tx1">
                    <a:lumMod val="85000"/>
                    <a:lumOff val="15000"/>
                  </a:schemeClr>
                </a:solidFill>
                <a:latin typeface="+mn-ea"/>
                <a:sym typeface="+mn-ea"/>
              </a:rPr>
              <a:t>中磷磷化学镍</a:t>
            </a:r>
            <a:endParaRPr lang="zh-CN" altLang="en-US" sz="1600" kern="0" dirty="0">
              <a:ln>
                <a:noFill/>
                <a:prstDash val="sysDot"/>
              </a:ln>
              <a:solidFill>
                <a:schemeClr val="tx1">
                  <a:lumMod val="85000"/>
                  <a:lumOff val="15000"/>
                </a:schemeClr>
              </a:solidFill>
              <a:latin typeface="+mn-ea"/>
              <a:sym typeface="+mn-ea"/>
            </a:endParaRPr>
          </a:p>
          <a:p>
            <a:pPr>
              <a:lnSpc>
                <a:spcPct val="150000"/>
              </a:lnSpc>
            </a:pPr>
            <a:r>
              <a:rPr lang="en-US" altLang="zh-CN" sz="1600" kern="0" dirty="0">
                <a:ln>
                  <a:noFill/>
                  <a:prstDash val="sysDot"/>
                </a:ln>
                <a:solidFill>
                  <a:schemeClr val="tx1">
                    <a:lumMod val="85000"/>
                    <a:lumOff val="15000"/>
                  </a:schemeClr>
                </a:solidFill>
                <a:latin typeface="+mn-ea"/>
                <a:sym typeface="+mn-ea"/>
              </a:rPr>
              <a:t>------</a:t>
            </a:r>
            <a:r>
              <a:rPr lang="zh-CN" altLang="en-US" sz="1600" kern="0" dirty="0">
                <a:ln>
                  <a:noFill/>
                  <a:prstDash val="sysDot"/>
                </a:ln>
                <a:solidFill>
                  <a:schemeClr val="tx1">
                    <a:lumMod val="85000"/>
                    <a:lumOff val="15000"/>
                  </a:schemeClr>
                </a:solidFill>
                <a:latin typeface="+mn-ea"/>
                <a:sym typeface="+mn-ea"/>
              </a:rPr>
              <a:t>硬度适中，亮度高，适用</a:t>
            </a:r>
            <a:r>
              <a:rPr lang="zh-CN" altLang="en-US" sz="1600" kern="0" dirty="0">
                <a:ln>
                  <a:noFill/>
                  <a:prstDash val="sysDot"/>
                </a:ln>
                <a:solidFill>
                  <a:schemeClr val="tx1">
                    <a:lumMod val="85000"/>
                    <a:lumOff val="15000"/>
                  </a:schemeClr>
                </a:solidFill>
                <a:latin typeface="+mn-ea"/>
                <a:sym typeface="+mn-ea"/>
              </a:rPr>
              <a:t>范围广</a:t>
            </a:r>
            <a:endParaRPr lang="zh-CN" altLang="en-US" sz="1600" kern="0" dirty="0">
              <a:ln>
                <a:noFill/>
                <a:prstDash val="sysDot"/>
              </a:ln>
              <a:solidFill>
                <a:schemeClr val="tx1">
                  <a:lumMod val="85000"/>
                  <a:lumOff val="15000"/>
                </a:schemeClr>
              </a:solidFill>
              <a:latin typeface="+mn-ea"/>
              <a:sym typeface="+mn-ea"/>
            </a:endParaRPr>
          </a:p>
          <a:p>
            <a:pPr>
              <a:lnSpc>
                <a:spcPct val="150000"/>
              </a:lnSpc>
            </a:pPr>
            <a:endParaRPr lang="zh-CN" altLang="en-US" sz="1600" kern="0" dirty="0">
              <a:ln>
                <a:noFill/>
                <a:prstDash val="sysDot"/>
              </a:ln>
              <a:solidFill>
                <a:schemeClr val="tx1">
                  <a:lumMod val="85000"/>
                  <a:lumOff val="15000"/>
                </a:schemeClr>
              </a:solidFill>
              <a:latin typeface="+mn-ea"/>
              <a:sym typeface="+mn-ea"/>
            </a:endParaRPr>
          </a:p>
          <a:p>
            <a:pPr>
              <a:lnSpc>
                <a:spcPct val="150000"/>
              </a:lnSpc>
            </a:pPr>
            <a:r>
              <a:rPr lang="zh-CN" altLang="en-US" sz="1600" kern="0" dirty="0">
                <a:ln>
                  <a:noFill/>
                  <a:prstDash val="sysDot"/>
                </a:ln>
                <a:solidFill>
                  <a:schemeClr val="tx1">
                    <a:lumMod val="85000"/>
                    <a:lumOff val="15000"/>
                  </a:schemeClr>
                </a:solidFill>
                <a:latin typeface="+mn-ea"/>
                <a:sym typeface="+mn-ea"/>
              </a:rPr>
              <a:t>镀层中磷含量</a:t>
            </a:r>
            <a:r>
              <a:rPr lang="en-US" altLang="zh-CN" sz="1600" kern="0" dirty="0">
                <a:ln>
                  <a:noFill/>
                  <a:prstDash val="sysDot"/>
                </a:ln>
                <a:solidFill>
                  <a:schemeClr val="tx1">
                    <a:lumMod val="85000"/>
                    <a:lumOff val="15000"/>
                  </a:schemeClr>
                </a:solidFill>
                <a:latin typeface="+mn-ea"/>
                <a:sym typeface="+mn-ea"/>
              </a:rPr>
              <a:t> </a:t>
            </a:r>
            <a:r>
              <a:rPr lang="zh-CN" altLang="en-US" sz="1600" kern="0" dirty="0">
                <a:ln>
                  <a:noFill/>
                  <a:prstDash val="sysDot"/>
                </a:ln>
                <a:solidFill>
                  <a:schemeClr val="tx1">
                    <a:lumMod val="85000"/>
                    <a:lumOff val="15000"/>
                  </a:schemeClr>
                </a:solidFill>
                <a:latin typeface="+mn-ea"/>
                <a:sym typeface="+mn-ea"/>
              </a:rPr>
              <a:t>为</a:t>
            </a:r>
            <a:r>
              <a:rPr lang="en-US" altLang="zh-CN" sz="1600" kern="0" dirty="0">
                <a:ln>
                  <a:noFill/>
                  <a:prstDash val="sysDot"/>
                </a:ln>
                <a:solidFill>
                  <a:schemeClr val="tx1">
                    <a:lumMod val="85000"/>
                    <a:lumOff val="15000"/>
                  </a:schemeClr>
                </a:solidFill>
                <a:latin typeface="+mn-ea"/>
                <a:sym typeface="+mn-ea"/>
              </a:rPr>
              <a:t>10-13%</a:t>
            </a:r>
            <a:r>
              <a:rPr lang="zh-CN" altLang="en-US" sz="1600" kern="0" dirty="0">
                <a:ln>
                  <a:noFill/>
                  <a:prstDash val="sysDot"/>
                </a:ln>
                <a:solidFill>
                  <a:schemeClr val="tx1">
                    <a:lumMod val="85000"/>
                    <a:lumOff val="15000"/>
                  </a:schemeClr>
                </a:solidFill>
                <a:latin typeface="+mn-ea"/>
                <a:sym typeface="+mn-ea"/>
              </a:rPr>
              <a:t>的为</a:t>
            </a:r>
            <a:r>
              <a:rPr lang="zh-CN" altLang="en-US" sz="1600" kern="0" dirty="0">
                <a:ln>
                  <a:noFill/>
                  <a:prstDash val="sysDot"/>
                </a:ln>
                <a:solidFill>
                  <a:schemeClr val="tx1">
                    <a:lumMod val="85000"/>
                    <a:lumOff val="15000"/>
                  </a:schemeClr>
                </a:solidFill>
                <a:latin typeface="+mn-ea"/>
                <a:sym typeface="+mn-ea"/>
              </a:rPr>
              <a:t>高磷化学镍</a:t>
            </a:r>
            <a:endParaRPr lang="zh-CN" altLang="en-US" sz="1600" kern="0" dirty="0">
              <a:ln>
                <a:noFill/>
                <a:prstDash val="sysDot"/>
              </a:ln>
              <a:solidFill>
                <a:schemeClr val="tx1">
                  <a:lumMod val="85000"/>
                  <a:lumOff val="15000"/>
                </a:schemeClr>
              </a:solidFill>
              <a:latin typeface="+mn-ea"/>
              <a:sym typeface="+mn-ea"/>
            </a:endParaRPr>
          </a:p>
          <a:p>
            <a:pPr>
              <a:lnSpc>
                <a:spcPct val="150000"/>
              </a:lnSpc>
            </a:pPr>
            <a:r>
              <a:rPr lang="en-US" altLang="zh-CN" sz="1600" kern="0" dirty="0">
                <a:ln>
                  <a:noFill/>
                  <a:prstDash val="sysDot"/>
                </a:ln>
                <a:solidFill>
                  <a:schemeClr val="tx1">
                    <a:lumMod val="85000"/>
                    <a:lumOff val="15000"/>
                  </a:schemeClr>
                </a:solidFill>
                <a:latin typeface="+mn-ea"/>
                <a:sym typeface="+mn-ea"/>
              </a:rPr>
              <a:t>-----</a:t>
            </a:r>
            <a:r>
              <a:rPr lang="zh-CN" altLang="en-US" sz="1600" kern="0" dirty="0">
                <a:ln>
                  <a:noFill/>
                  <a:prstDash val="sysDot"/>
                </a:ln>
                <a:solidFill>
                  <a:schemeClr val="tx1">
                    <a:lumMod val="85000"/>
                    <a:lumOff val="15000"/>
                  </a:schemeClr>
                </a:solidFill>
                <a:latin typeface="+mn-ea"/>
                <a:sym typeface="+mn-ea"/>
              </a:rPr>
              <a:t>耐蚀性好（耐酸），无磁性，</a:t>
            </a:r>
            <a:r>
              <a:rPr lang="zh-CN" altLang="en-US" sz="1600" kern="0" dirty="0">
                <a:ln>
                  <a:noFill/>
                  <a:prstDash val="sysDot"/>
                </a:ln>
                <a:solidFill>
                  <a:schemeClr val="tx1">
                    <a:lumMod val="85000"/>
                    <a:lumOff val="15000"/>
                  </a:schemeClr>
                </a:solidFill>
                <a:latin typeface="+mn-ea"/>
                <a:sym typeface="+mn-ea"/>
              </a:rPr>
              <a:t>硬度低</a:t>
            </a:r>
            <a:endParaRPr lang="zh-CN" altLang="en-US" sz="1600" kern="0" dirty="0">
              <a:ln>
                <a:noFill/>
                <a:prstDash val="sysDot"/>
              </a:ln>
              <a:solidFill>
                <a:schemeClr val="tx1">
                  <a:lumMod val="85000"/>
                  <a:lumOff val="15000"/>
                </a:schemeClr>
              </a:solidFill>
              <a:latin typeface="+mn-ea"/>
              <a:sym typeface="+mn-ea"/>
            </a:endParaRPr>
          </a:p>
        </p:txBody>
      </p:sp>
      <p:sp>
        <p:nvSpPr>
          <p:cNvPr id="16" name="正文"/>
          <p:cNvSpPr txBox="1"/>
          <p:nvPr>
            <p:custDataLst>
              <p:tags r:id="rId10"/>
            </p:custDataLst>
          </p:nvPr>
        </p:nvSpPr>
        <p:spPr>
          <a:xfrm>
            <a:off x="10072385" y="5597660"/>
            <a:ext cx="848271" cy="719918"/>
          </a:xfrm>
          <a:prstGeom prst="rect">
            <a:avLst/>
          </a:prstGeom>
          <a:noFill/>
        </p:spPr>
        <p:txBody>
          <a:bodyPr wrap="none" lIns="0" tIns="0" rIns="0" bIns="107950" rtlCol="0" anchor="ctr" anchorCtr="0">
            <a:normAutofit fontScale="60000"/>
          </a:bodyPr>
          <a:p>
            <a:pPr indent="0" algn="ctr" fontAlgn="auto">
              <a:lnSpc>
                <a:spcPct val="140000"/>
              </a:lnSpc>
              <a:spcAft>
                <a:spcPts val="1000"/>
              </a:spcAft>
            </a:pPr>
            <a:r>
              <a:rPr lang="en-US" altLang="zh-CN" sz="4400" b="1" dirty="0">
                <a:ln>
                  <a:noFill/>
                  <a:prstDash val="sysDot"/>
                </a:ln>
                <a:solidFill>
                  <a:schemeClr val="accent1">
                    <a:alpha val="15000"/>
                  </a:schemeClr>
                </a:solidFill>
                <a:uFillTx/>
                <a:latin typeface="+mn-ea"/>
                <a:cs typeface="MiSans Normal" panose="00000500000000000000" charset="-122"/>
                <a:sym typeface="MiSans Normal" panose="00000500000000000000" charset="-122"/>
              </a:rPr>
              <a:t>02</a:t>
            </a:r>
            <a:endParaRPr lang="en-US" altLang="zh-CN" sz="4400" b="1" dirty="0">
              <a:ln>
                <a:noFill/>
                <a:prstDash val="sysDot"/>
              </a:ln>
              <a:solidFill>
                <a:schemeClr val="accent1">
                  <a:alpha val="15000"/>
                </a:schemeClr>
              </a:solidFill>
              <a:uFillTx/>
              <a:latin typeface="+mn-ea"/>
              <a:cs typeface="MiSans Normal" panose="00000500000000000000" charset="-122"/>
              <a:sym typeface="MiSans Normal" panose="00000500000000000000" charset="-122"/>
            </a:endParaRPr>
          </a:p>
        </p:txBody>
      </p:sp>
      <p:sp>
        <p:nvSpPr>
          <p:cNvPr id="22" name="椭圆 21"/>
          <p:cNvSpPr/>
          <p:nvPr>
            <p:custDataLst>
              <p:tags r:id="rId11"/>
            </p:custDataLst>
          </p:nvPr>
        </p:nvSpPr>
        <p:spPr>
          <a:xfrm>
            <a:off x="8383468" y="1439545"/>
            <a:ext cx="734533" cy="734533"/>
          </a:xfrm>
          <a:prstGeom prst="ellipse">
            <a:avLst/>
          </a:prstGeom>
          <a:solidFill>
            <a:schemeClr val="accent1">
              <a:lumMod val="60000"/>
              <a:lumOff val="40000"/>
              <a:alpha val="25000"/>
            </a:schemeClr>
          </a:solidFill>
          <a:ln>
            <a:noFill/>
          </a:ln>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3" name="椭圆 22"/>
          <p:cNvSpPr/>
          <p:nvPr>
            <p:custDataLst>
              <p:tags r:id="rId12"/>
            </p:custDataLst>
          </p:nvPr>
        </p:nvSpPr>
        <p:spPr>
          <a:xfrm>
            <a:off x="8485134" y="1540575"/>
            <a:ext cx="532473" cy="532473"/>
          </a:xfrm>
          <a:prstGeom prst="ellipse">
            <a:avLst/>
          </a:prstGeom>
          <a:gradFill>
            <a:gsLst>
              <a:gs pos="0">
                <a:schemeClr val="accent1">
                  <a:lumMod val="60000"/>
                  <a:lumOff val="40000"/>
                </a:schemeClr>
              </a:gs>
              <a:gs pos="100000">
                <a:schemeClr val="accent1"/>
              </a:gs>
            </a:gsLst>
            <a:lin ang="2700000" scaled="0"/>
          </a:gradFill>
          <a:ln>
            <a:noFill/>
          </a:ln>
          <a:effectLst>
            <a:outerShdw blurRad="139700" dist="38100" dir="2700000" algn="tl" rotWithShape="0">
              <a:schemeClr val="accent1">
                <a:lumMod val="75000"/>
                <a:alpha val="20000"/>
              </a:scheme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9" name="图片 18" descr="333438303937363b333438313038303bd7e9d6afbcdcb9b9"/>
          <p:cNvPicPr>
            <a:picLocks noChangeAspect="1"/>
          </p:cNvPicPr>
          <p:nvPr>
            <p:custDataLst>
              <p:tags r:id="rId13"/>
            </p:custDataLst>
          </p:nvPr>
        </p:nvPicPr>
        <p:blipFill>
          <a:blip r:embed="rId14">
            <a:extLst>
              <a:ext uri="{96DAC541-7B7A-43D3-8B79-37D633B846F1}">
                <asvg:svgBlip xmlns:asvg="http://schemas.microsoft.com/office/drawing/2016/SVG/main" r:embed="rId15"/>
              </a:ext>
            </a:extLst>
          </a:blip>
          <a:stretch>
            <a:fillRect/>
          </a:stretch>
        </p:blipFill>
        <p:spPr>
          <a:xfrm>
            <a:off x="8630007" y="1685448"/>
            <a:ext cx="242091" cy="242726"/>
          </a:xfrm>
          <a:prstGeom prst="rect">
            <a:avLst/>
          </a:prstGeom>
        </p:spPr>
      </p:pic>
    </p:spTree>
    <p:custDataLst>
      <p:tags r:id="rId16"/>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任意多边形 45"/>
          <p:cNvSpPr/>
          <p:nvPr>
            <p:custDataLst>
              <p:tags r:id="rId1"/>
            </p:custDataLst>
          </p:nvPr>
        </p:nvSpPr>
        <p:spPr>
          <a:xfrm>
            <a:off x="0" y="0"/>
            <a:ext cx="12192000" cy="3710305"/>
          </a:xfrm>
          <a:custGeom>
            <a:avLst/>
            <a:gdLst/>
            <a:ahLst/>
            <a:cxnLst>
              <a:cxn ang="3">
                <a:pos x="hc" y="t"/>
              </a:cxn>
              <a:cxn ang="cd2">
                <a:pos x="l" y="vc"/>
              </a:cxn>
              <a:cxn ang="cd4">
                <a:pos x="hc" y="b"/>
              </a:cxn>
              <a:cxn ang="0">
                <a:pos x="r" y="vc"/>
              </a:cxn>
            </a:cxnLst>
            <a:rect l="l" t="t" r="r" b="b"/>
            <a:pathLst>
              <a:path w="19200" h="5843">
                <a:moveTo>
                  <a:pt x="0" y="0"/>
                </a:moveTo>
                <a:lnTo>
                  <a:pt x="19200" y="0"/>
                </a:lnTo>
                <a:lnTo>
                  <a:pt x="19200" y="1014"/>
                </a:lnTo>
                <a:lnTo>
                  <a:pt x="19191" y="1026"/>
                </a:lnTo>
                <a:cubicBezTo>
                  <a:pt x="17011" y="3950"/>
                  <a:pt x="13527" y="5843"/>
                  <a:pt x="9600" y="5843"/>
                </a:cubicBezTo>
                <a:cubicBezTo>
                  <a:pt x="5673" y="5843"/>
                  <a:pt x="2189" y="3950"/>
                  <a:pt x="9" y="1026"/>
                </a:cubicBezTo>
                <a:lnTo>
                  <a:pt x="0" y="1014"/>
                </a:lnTo>
                <a:lnTo>
                  <a:pt x="0" y="0"/>
                </a:lnTo>
                <a:close/>
              </a:path>
            </a:pathLst>
          </a:custGeom>
          <a:solidFill>
            <a:schemeClr val="accent1"/>
          </a:solidFill>
          <a:ln>
            <a:noFil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 name="标题 1"/>
          <p:cNvSpPr>
            <a:spLocks noGrp="1"/>
          </p:cNvSpPr>
          <p:nvPr>
            <p:ph type="title"/>
            <p:custDataLst>
              <p:tags r:id="rId2"/>
            </p:custDataLst>
          </p:nvPr>
        </p:nvSpPr>
        <p:spPr>
          <a:xfrm>
            <a:off x="696000" y="394405"/>
            <a:ext cx="10800000" cy="792000"/>
          </a:xfrm>
        </p:spPr>
        <p:txBody>
          <a:bodyPr/>
          <a:lstStyle/>
          <a:p>
            <a:pPr algn="ctr"/>
            <a:r>
              <a:rPr lang="zh-CN" altLang="en-US" dirty="0">
                <a:solidFill>
                  <a:schemeClr val="lt1">
                    <a:lumMod val="100000"/>
                  </a:schemeClr>
                </a:solidFill>
              </a:rPr>
              <a:t>无铅无镉是什么意思</a:t>
            </a:r>
            <a:endParaRPr lang="zh-CN" altLang="en-US" dirty="0">
              <a:solidFill>
                <a:schemeClr val="lt1">
                  <a:lumMod val="100000"/>
                </a:schemeClr>
              </a:solidFill>
            </a:endParaRPr>
          </a:p>
        </p:txBody>
      </p:sp>
      <p:sp useBgFill="1">
        <p:nvSpPr>
          <p:cNvPr id="3" name="圆角矩形 2"/>
          <p:cNvSpPr/>
          <p:nvPr>
            <p:custDataLst>
              <p:tags r:id="rId3"/>
            </p:custDataLst>
          </p:nvPr>
        </p:nvSpPr>
        <p:spPr>
          <a:xfrm>
            <a:off x="6810794" y="1665287"/>
            <a:ext cx="4073484" cy="4354830"/>
          </a:xfrm>
          <a:prstGeom prst="roundRect">
            <a:avLst>
              <a:gd name="adj" fmla="val 13095"/>
            </a:avLst>
          </a:prstGeom>
          <a:ln>
            <a:noFill/>
          </a:ln>
        </p:spPr>
        <p:style>
          <a:lnRef idx="2">
            <a:schemeClr val="accent1">
              <a:lumMod val="75000"/>
            </a:schemeClr>
          </a:lnRef>
          <a:fillRef idx="1">
            <a:schemeClr val="accent1"/>
          </a:fillRef>
          <a:effectRef idx="0">
            <a:srgbClr val="FFFFFF"/>
          </a:effectRef>
          <a:fontRef idx="minor">
            <a:schemeClr val="lt1"/>
          </a:fontRef>
        </p:style>
        <p:txBody>
          <a:bodyPr lIns="360045" tIns="360045" rIns="252095" rtlCol="0" anchor="ctr"/>
          <a:p>
            <a:pPr indent="0" algn="just" fontAlgn="auto">
              <a:lnSpc>
                <a:spcPct val="130000"/>
              </a:lnSpc>
            </a:pPr>
            <a:endParaRPr lang="zh-CN" altLang="en-US" sz="2000" dirty="0">
              <a:ln>
                <a:noFill/>
                <a:prstDash val="sysDot"/>
              </a:ln>
              <a:solidFill>
                <a:schemeClr val="tx1">
                  <a:lumMod val="85000"/>
                  <a:lumOff val="15000"/>
                </a:schemeClr>
              </a:solidFill>
              <a:latin typeface="+mn-ea"/>
              <a:cs typeface="+mn-ea"/>
              <a:sym typeface="+mn-ea"/>
            </a:endParaRPr>
          </a:p>
        </p:txBody>
      </p:sp>
      <p:sp useBgFill="1">
        <p:nvSpPr>
          <p:cNvPr id="7" name="圆角矩形 6"/>
          <p:cNvSpPr/>
          <p:nvPr>
            <p:custDataLst>
              <p:tags r:id="rId4"/>
            </p:custDataLst>
          </p:nvPr>
        </p:nvSpPr>
        <p:spPr>
          <a:xfrm>
            <a:off x="1346457" y="1664652"/>
            <a:ext cx="4073484" cy="4356100"/>
          </a:xfrm>
          <a:prstGeom prst="roundRect">
            <a:avLst>
              <a:gd name="adj" fmla="val 13095"/>
            </a:avLst>
          </a:prstGeom>
          <a:ln>
            <a:no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360045" tIns="360045" rIns="252095" numCol="1" spcCol="0" rtlCol="0" fromWordArt="0" anchor="ctr" anchorCtr="0" forceAA="0" compatLnSpc="1">
            <a:noAutofit/>
          </a:bodyPr>
          <a:p>
            <a:pPr lvl="0" algn="just">
              <a:lnSpc>
                <a:spcPct val="130000"/>
              </a:lnSpc>
              <a:buClrTx/>
              <a:buSzTx/>
              <a:buFontTx/>
            </a:pPr>
            <a:endParaRPr lang="zh-CN" altLang="en-US" sz="2000" dirty="0">
              <a:ln>
                <a:noFill/>
                <a:prstDash val="sysDot"/>
              </a:ln>
              <a:solidFill>
                <a:schemeClr val="tx1">
                  <a:lumMod val="85000"/>
                  <a:lumOff val="15000"/>
                </a:schemeClr>
              </a:solidFill>
              <a:latin typeface="+mn-ea"/>
              <a:cs typeface="+mn-ea"/>
              <a:sym typeface="+mn-ea"/>
            </a:endParaRPr>
          </a:p>
        </p:txBody>
      </p:sp>
      <p:sp>
        <p:nvSpPr>
          <p:cNvPr id="8" name="圆角矩形 7"/>
          <p:cNvSpPr/>
          <p:nvPr>
            <p:custDataLst>
              <p:tags r:id="rId5"/>
            </p:custDataLst>
          </p:nvPr>
        </p:nvSpPr>
        <p:spPr>
          <a:xfrm>
            <a:off x="6810794" y="1665922"/>
            <a:ext cx="4073484" cy="4354830"/>
          </a:xfrm>
          <a:prstGeom prst="roundRect">
            <a:avLst>
              <a:gd name="adj" fmla="val 13095"/>
            </a:avLst>
          </a:prstGeom>
          <a:solidFill>
            <a:srgbClr val="FFFFFF">
              <a:alpha val="15000"/>
            </a:srgbClr>
          </a:solidFill>
          <a:ln>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lIns="360045" tIns="360045" rIns="252095" rtlCol="0" anchor="ctr"/>
          <a:p>
            <a:pPr indent="0" algn="just" fontAlgn="auto">
              <a:lnSpc>
                <a:spcPct val="130000"/>
              </a:lnSpc>
            </a:pPr>
            <a:r>
              <a:rPr lang="zh-CN" altLang="en-US" sz="2000" dirty="0">
                <a:ln>
                  <a:noFill/>
                  <a:prstDash val="sysDot"/>
                </a:ln>
                <a:solidFill>
                  <a:schemeClr val="tx1">
                    <a:lumMod val="85000"/>
                    <a:lumOff val="15000"/>
                  </a:schemeClr>
                </a:solidFill>
                <a:latin typeface="+mn-ea"/>
                <a:cs typeface="+mn-ea"/>
                <a:sym typeface="+mn-ea"/>
              </a:rPr>
              <a:t>早期的化学镍使用铅和镉做稳定剂和光亮剂，由于易致癌，在2005年左右逐步被取代</a:t>
            </a:r>
            <a:endParaRPr lang="zh-CN" altLang="en-US" sz="2000" dirty="0">
              <a:ln>
                <a:noFill/>
                <a:prstDash val="sysDot"/>
              </a:ln>
              <a:solidFill>
                <a:schemeClr val="tx1">
                  <a:lumMod val="85000"/>
                  <a:lumOff val="15000"/>
                </a:schemeClr>
              </a:solidFill>
              <a:latin typeface="+mn-ea"/>
              <a:cs typeface="+mn-ea"/>
              <a:sym typeface="+mn-ea"/>
            </a:endParaRPr>
          </a:p>
        </p:txBody>
      </p:sp>
      <p:cxnSp>
        <p:nvCxnSpPr>
          <p:cNvPr id="9" name="直接连接符 8"/>
          <p:cNvCxnSpPr/>
          <p:nvPr>
            <p:custDataLst>
              <p:tags r:id="rId6"/>
            </p:custDataLst>
          </p:nvPr>
        </p:nvCxnSpPr>
        <p:spPr>
          <a:xfrm>
            <a:off x="8657008" y="5639697"/>
            <a:ext cx="381691" cy="0"/>
          </a:xfrm>
          <a:prstGeom prst="line">
            <a:avLst/>
          </a:prstGeom>
          <a:ln w="44450" cap="rnd"/>
        </p:spPr>
        <p:style>
          <a:lnRef idx="2">
            <a:schemeClr val="accent1"/>
          </a:lnRef>
          <a:fillRef idx="0">
            <a:srgbClr val="FFFFFF"/>
          </a:fillRef>
          <a:effectRef idx="0">
            <a:srgbClr val="FFFFFF"/>
          </a:effectRef>
          <a:fontRef idx="minor">
            <a:schemeClr val="tx1"/>
          </a:fontRef>
        </p:style>
      </p:cxnSp>
      <p:sp>
        <p:nvSpPr>
          <p:cNvPr id="10" name="圆角矩形 9"/>
          <p:cNvSpPr/>
          <p:nvPr>
            <p:custDataLst>
              <p:tags r:id="rId7"/>
            </p:custDataLst>
          </p:nvPr>
        </p:nvSpPr>
        <p:spPr>
          <a:xfrm>
            <a:off x="1346457" y="1665287"/>
            <a:ext cx="4073484" cy="4356100"/>
          </a:xfrm>
          <a:prstGeom prst="roundRect">
            <a:avLst>
              <a:gd name="adj" fmla="val 13095"/>
            </a:avLst>
          </a:prstGeom>
          <a:solidFill>
            <a:srgbClr val="FFFFFF">
              <a:alpha val="15000"/>
            </a:srgbClr>
          </a:solidFill>
          <a:ln>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360045" tIns="360045" rIns="252095" numCol="1" spcCol="0" rtlCol="0" fromWordArt="0" anchor="ctr" anchorCtr="0" forceAA="0" compatLnSpc="1">
            <a:noAutofit/>
          </a:bodyPr>
          <a:p>
            <a:pPr lvl="0" algn="just">
              <a:lnSpc>
                <a:spcPct val="130000"/>
              </a:lnSpc>
              <a:buClrTx/>
              <a:buSzTx/>
              <a:buFontTx/>
            </a:pPr>
            <a:r>
              <a:rPr lang="zh-CN" altLang="en-US" sz="2000" dirty="0">
                <a:ln>
                  <a:noFill/>
                  <a:prstDash val="sysDot"/>
                </a:ln>
                <a:solidFill>
                  <a:schemeClr val="tx1">
                    <a:lumMod val="85000"/>
                    <a:lumOff val="15000"/>
                  </a:schemeClr>
                </a:solidFill>
                <a:latin typeface="+mn-ea"/>
                <a:cs typeface="+mn-ea"/>
                <a:sym typeface="+mn-ea"/>
              </a:rPr>
              <a:t>就是镀液中不适用铅和镉做添加剂</a:t>
            </a:r>
            <a:endParaRPr lang="zh-CN" altLang="en-US" sz="2000" dirty="0">
              <a:ln>
                <a:noFill/>
                <a:prstDash val="sysDot"/>
              </a:ln>
              <a:solidFill>
                <a:schemeClr val="tx1">
                  <a:lumMod val="85000"/>
                  <a:lumOff val="15000"/>
                </a:schemeClr>
              </a:solidFill>
              <a:latin typeface="+mn-ea"/>
              <a:cs typeface="+mn-ea"/>
              <a:sym typeface="+mn-ea"/>
            </a:endParaRPr>
          </a:p>
        </p:txBody>
      </p:sp>
      <p:cxnSp>
        <p:nvCxnSpPr>
          <p:cNvPr id="11" name="直接连接符 10"/>
          <p:cNvCxnSpPr/>
          <p:nvPr>
            <p:custDataLst>
              <p:tags r:id="rId8"/>
            </p:custDataLst>
          </p:nvPr>
        </p:nvCxnSpPr>
        <p:spPr>
          <a:xfrm>
            <a:off x="3192671" y="5639697"/>
            <a:ext cx="381691" cy="0"/>
          </a:xfrm>
          <a:prstGeom prst="line">
            <a:avLst/>
          </a:prstGeom>
          <a:ln w="44450" cap="rnd"/>
        </p:spPr>
        <p:style>
          <a:lnRef idx="2">
            <a:schemeClr val="accent1"/>
          </a:lnRef>
          <a:fillRef idx="0">
            <a:srgbClr val="FFFFFF"/>
          </a:fillRef>
          <a:effectRef idx="0">
            <a:srgbClr val="FFFFFF"/>
          </a:effectRef>
          <a:fontRef idx="minor">
            <a:schemeClr val="tx1"/>
          </a:fontRef>
        </p:style>
      </p:cxnSp>
      <p:sp>
        <p:nvSpPr>
          <p:cNvPr id="12" name="椭圆 11"/>
          <p:cNvSpPr/>
          <p:nvPr>
            <p:custDataLst>
              <p:tags r:id="rId9"/>
            </p:custDataLst>
          </p:nvPr>
        </p:nvSpPr>
        <p:spPr>
          <a:xfrm>
            <a:off x="8510937" y="2012048"/>
            <a:ext cx="673198" cy="673198"/>
          </a:xfrm>
          <a:prstGeom prst="ellipse">
            <a:avLst/>
          </a:pr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3" name="图片 3" descr="343439383331313b343532303031393bd2b5bca8b9dcc0ed"/>
          <p:cNvPicPr>
            <a:picLocks noChangeAspect="1"/>
          </p:cNvPicPr>
          <p:nvPr>
            <p:custDataLst>
              <p:tags r:id="rId10"/>
            </p:custDataLst>
          </p:nvPr>
        </p:nvPicPr>
        <p:blipFill>
          <a:blip r:embed="rId11">
            <a:extLst>
              <a:ext uri="{96DAC541-7B7A-43D3-8B79-37D633B846F1}">
                <asvg:svgBlip xmlns:asvg="http://schemas.microsoft.com/office/drawing/2016/SVG/main" r:embed="rId12"/>
              </a:ext>
            </a:extLst>
          </a:blip>
          <a:stretch>
            <a:fillRect/>
          </a:stretch>
        </p:blipFill>
        <p:spPr>
          <a:xfrm>
            <a:off x="8708451" y="2219723"/>
            <a:ext cx="277240" cy="277240"/>
          </a:xfrm>
          <a:prstGeom prst="rect">
            <a:avLst/>
          </a:prstGeom>
        </p:spPr>
      </p:pic>
      <p:sp>
        <p:nvSpPr>
          <p:cNvPr id="14" name="椭圆 13"/>
          <p:cNvSpPr/>
          <p:nvPr>
            <p:custDataLst>
              <p:tags r:id="rId13"/>
            </p:custDataLst>
          </p:nvPr>
        </p:nvSpPr>
        <p:spPr>
          <a:xfrm>
            <a:off x="3046600" y="2012048"/>
            <a:ext cx="673198" cy="673198"/>
          </a:xfrm>
          <a:prstGeom prst="ellipse">
            <a:avLst/>
          </a:pr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5" name="图片 14" descr="343439383331313b343532303032303bb8f6c8cbd0c5cfa2"/>
          <p:cNvPicPr>
            <a:picLocks noChangeAspect="1"/>
          </p:cNvPicPr>
          <p:nvPr>
            <p:custDataLst>
              <p:tags r:id="rId14"/>
            </p:custDataLst>
          </p:nvPr>
        </p:nvPicPr>
        <p:blipFill>
          <a:blip r:embed="rId15">
            <a:extLst>
              <a:ext uri="{96DAC541-7B7A-43D3-8B79-37D633B846F1}">
                <asvg:svgBlip xmlns:asvg="http://schemas.microsoft.com/office/drawing/2016/SVG/main" r:embed="rId16"/>
              </a:ext>
            </a:extLst>
          </a:blip>
          <a:stretch>
            <a:fillRect/>
          </a:stretch>
        </p:blipFill>
        <p:spPr>
          <a:xfrm>
            <a:off x="3244114" y="2209562"/>
            <a:ext cx="278171" cy="278171"/>
          </a:xfrm>
          <a:prstGeom prst="rect">
            <a:avLst/>
          </a:prstGeom>
        </p:spPr>
      </p:pic>
    </p:spTree>
    <p:custDataLst>
      <p:tags r:id="rId17"/>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t>化学镀镍的周期（MTO)是什么</a:t>
            </a:r>
            <a:endParaRPr lang="zh-CN" altLang="en-US" dirty="0"/>
          </a:p>
        </p:txBody>
      </p:sp>
      <p:sp>
        <p:nvSpPr>
          <p:cNvPr id="30" name="任意多边形: 形状 29"/>
          <p:cNvSpPr/>
          <p:nvPr>
            <p:custDataLst>
              <p:tags r:id="rId2"/>
            </p:custDataLst>
          </p:nvPr>
        </p:nvSpPr>
        <p:spPr>
          <a:xfrm>
            <a:off x="5851584" y="2398706"/>
            <a:ext cx="210408" cy="462769"/>
          </a:xfrm>
          <a:custGeom>
            <a:avLst/>
            <a:gdLst>
              <a:gd name="connsiteX0" fmla="*/ 210194 w 210193"/>
              <a:gd name="connsiteY0" fmla="*/ 0 h 462211"/>
              <a:gd name="connsiteX1" fmla="*/ 0 w 210193"/>
              <a:gd name="connsiteY1" fmla="*/ 231106 h 462211"/>
              <a:gd name="connsiteX2" fmla="*/ 210194 w 210193"/>
              <a:gd name="connsiteY2" fmla="*/ 462212 h 462211"/>
              <a:gd name="connsiteX3" fmla="*/ 210194 w 210193"/>
              <a:gd name="connsiteY3" fmla="*/ 0 h 462211"/>
            </a:gdLst>
            <a:ahLst/>
            <a:cxnLst>
              <a:cxn ang="0">
                <a:pos x="connsiteX0" y="connsiteY0"/>
              </a:cxn>
              <a:cxn ang="0">
                <a:pos x="connsiteX1" y="connsiteY1"/>
              </a:cxn>
              <a:cxn ang="0">
                <a:pos x="connsiteX2" y="connsiteY2"/>
              </a:cxn>
              <a:cxn ang="0">
                <a:pos x="connsiteX3" y="connsiteY3"/>
              </a:cxn>
            </a:cxnLst>
            <a:rect l="l" t="t" r="r" b="b"/>
            <a:pathLst>
              <a:path w="210193" h="462211">
                <a:moveTo>
                  <a:pt x="210194" y="0"/>
                </a:moveTo>
                <a:cubicBezTo>
                  <a:pt x="92228" y="11260"/>
                  <a:pt x="0" y="110459"/>
                  <a:pt x="0" y="231106"/>
                </a:cubicBezTo>
                <a:cubicBezTo>
                  <a:pt x="0" y="351753"/>
                  <a:pt x="92228" y="450951"/>
                  <a:pt x="210194" y="462212"/>
                </a:cubicBezTo>
                <a:lnTo>
                  <a:pt x="210194" y="0"/>
                </a:lnTo>
                <a:close/>
              </a:path>
            </a:pathLst>
          </a:custGeom>
          <a:solidFill>
            <a:schemeClr val="accent1"/>
          </a:solidFill>
          <a:ln w="5351" cap="flat">
            <a:noFill/>
            <a:prstDash val="solid"/>
            <a:miter/>
          </a:ln>
        </p:spPr>
        <p:txBody>
          <a:bodyPr rtlCol="0" anchor="ctr"/>
          <a:p>
            <a:endParaRPr lang="zh-CN" altLang="en-US"/>
          </a:p>
        </p:txBody>
      </p:sp>
      <p:sp>
        <p:nvSpPr>
          <p:cNvPr id="31" name="任意多边形: 形状 30"/>
          <p:cNvSpPr/>
          <p:nvPr>
            <p:custDataLst>
              <p:tags r:id="rId3"/>
            </p:custDataLst>
          </p:nvPr>
        </p:nvSpPr>
        <p:spPr>
          <a:xfrm>
            <a:off x="6106489" y="2398706"/>
            <a:ext cx="210408" cy="462769"/>
          </a:xfrm>
          <a:custGeom>
            <a:avLst/>
            <a:gdLst>
              <a:gd name="connsiteX0" fmla="*/ 0 w 210193"/>
              <a:gd name="connsiteY0" fmla="*/ 0 h 462211"/>
              <a:gd name="connsiteX1" fmla="*/ 0 w 210193"/>
              <a:gd name="connsiteY1" fmla="*/ 462212 h 462211"/>
              <a:gd name="connsiteX2" fmla="*/ 210194 w 210193"/>
              <a:gd name="connsiteY2" fmla="*/ 231106 h 462211"/>
              <a:gd name="connsiteX3" fmla="*/ 0 w 210193"/>
              <a:gd name="connsiteY3" fmla="*/ 0 h 462211"/>
            </a:gdLst>
            <a:ahLst/>
            <a:cxnLst>
              <a:cxn ang="0">
                <a:pos x="connsiteX0" y="connsiteY0"/>
              </a:cxn>
              <a:cxn ang="0">
                <a:pos x="connsiteX1" y="connsiteY1"/>
              </a:cxn>
              <a:cxn ang="0">
                <a:pos x="connsiteX2" y="connsiteY2"/>
              </a:cxn>
              <a:cxn ang="0">
                <a:pos x="connsiteX3" y="connsiteY3"/>
              </a:cxn>
            </a:cxnLst>
            <a:rect l="l" t="t" r="r" b="b"/>
            <a:pathLst>
              <a:path w="210193" h="462211">
                <a:moveTo>
                  <a:pt x="0" y="0"/>
                </a:moveTo>
                <a:lnTo>
                  <a:pt x="0" y="462212"/>
                </a:lnTo>
                <a:cubicBezTo>
                  <a:pt x="117966" y="450951"/>
                  <a:pt x="210194" y="351753"/>
                  <a:pt x="210194" y="231106"/>
                </a:cubicBezTo>
                <a:cubicBezTo>
                  <a:pt x="210194" y="110459"/>
                  <a:pt x="117430" y="11260"/>
                  <a:pt x="0"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32" name="任意多边形: 形状 31"/>
          <p:cNvSpPr/>
          <p:nvPr>
            <p:custDataLst>
              <p:tags r:id="rId4"/>
            </p:custDataLst>
          </p:nvPr>
        </p:nvSpPr>
        <p:spPr>
          <a:xfrm>
            <a:off x="5545826" y="2952376"/>
            <a:ext cx="515530" cy="2461959"/>
          </a:xfrm>
          <a:custGeom>
            <a:avLst/>
            <a:gdLst>
              <a:gd name="connsiteX0" fmla="*/ 515296 w 515296"/>
              <a:gd name="connsiteY0" fmla="*/ 0 h 2459587"/>
              <a:gd name="connsiteX1" fmla="*/ 240758 w 515296"/>
              <a:gd name="connsiteY1" fmla="*/ 0 h 2459587"/>
              <a:gd name="connsiteX2" fmla="*/ 0 w 515296"/>
              <a:gd name="connsiteY2" fmla="*/ 240758 h 2459587"/>
              <a:gd name="connsiteX3" fmla="*/ 0 w 515296"/>
              <a:gd name="connsiteY3" fmla="*/ 383389 h 2459587"/>
              <a:gd name="connsiteX4" fmla="*/ 0 w 515296"/>
              <a:gd name="connsiteY4" fmla="*/ 1120139 h 2459587"/>
              <a:gd name="connsiteX5" fmla="*/ 74533 w 515296"/>
              <a:gd name="connsiteY5" fmla="*/ 1194672 h 2459587"/>
              <a:gd name="connsiteX6" fmla="*/ 89010 w 515296"/>
              <a:gd name="connsiteY6" fmla="*/ 1194672 h 2459587"/>
              <a:gd name="connsiteX7" fmla="*/ 165152 w 515296"/>
              <a:gd name="connsiteY7" fmla="*/ 1118531 h 2459587"/>
              <a:gd name="connsiteX8" fmla="*/ 165152 w 515296"/>
              <a:gd name="connsiteY8" fmla="*/ 383389 h 2459587"/>
              <a:gd name="connsiteX9" fmla="*/ 241830 w 515296"/>
              <a:gd name="connsiteY9" fmla="*/ 383389 h 2459587"/>
              <a:gd name="connsiteX10" fmla="*/ 241830 w 515296"/>
              <a:gd name="connsiteY10" fmla="*/ 2344303 h 2459587"/>
              <a:gd name="connsiteX11" fmla="*/ 357115 w 515296"/>
              <a:gd name="connsiteY11" fmla="*/ 2459588 h 2459587"/>
              <a:gd name="connsiteX12" fmla="*/ 474544 w 515296"/>
              <a:gd name="connsiteY12" fmla="*/ 2342158 h 2459587"/>
              <a:gd name="connsiteX13" fmla="*/ 474544 w 515296"/>
              <a:gd name="connsiteY13" fmla="*/ 1194672 h 2459587"/>
              <a:gd name="connsiteX14" fmla="*/ 515296 w 515296"/>
              <a:gd name="connsiteY14" fmla="*/ 1194672 h 2459587"/>
              <a:gd name="connsiteX15" fmla="*/ 515296 w 515296"/>
              <a:gd name="connsiteY15" fmla="*/ 0 h 2459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5296" h="2459587">
                <a:moveTo>
                  <a:pt x="515296" y="0"/>
                </a:moveTo>
                <a:lnTo>
                  <a:pt x="240758" y="0"/>
                </a:lnTo>
                <a:cubicBezTo>
                  <a:pt x="107778" y="0"/>
                  <a:pt x="0" y="107778"/>
                  <a:pt x="0" y="240758"/>
                </a:cubicBezTo>
                <a:lnTo>
                  <a:pt x="0" y="383389"/>
                </a:lnTo>
                <a:lnTo>
                  <a:pt x="0" y="1120139"/>
                </a:lnTo>
                <a:cubicBezTo>
                  <a:pt x="0" y="1161427"/>
                  <a:pt x="33245" y="1194672"/>
                  <a:pt x="74533" y="1194672"/>
                </a:cubicBezTo>
                <a:lnTo>
                  <a:pt x="89010" y="1194672"/>
                </a:lnTo>
                <a:cubicBezTo>
                  <a:pt x="130835" y="1194672"/>
                  <a:pt x="165152" y="1160891"/>
                  <a:pt x="165152" y="1118531"/>
                </a:cubicBezTo>
                <a:lnTo>
                  <a:pt x="165152" y="383389"/>
                </a:lnTo>
                <a:lnTo>
                  <a:pt x="241830" y="383389"/>
                </a:lnTo>
                <a:lnTo>
                  <a:pt x="241830" y="2344303"/>
                </a:lnTo>
                <a:cubicBezTo>
                  <a:pt x="241830" y="2407576"/>
                  <a:pt x="293306" y="2459588"/>
                  <a:pt x="357115" y="2459588"/>
                </a:cubicBezTo>
                <a:cubicBezTo>
                  <a:pt x="421996" y="2459588"/>
                  <a:pt x="474544" y="2407039"/>
                  <a:pt x="474544" y="2342158"/>
                </a:cubicBezTo>
                <a:lnTo>
                  <a:pt x="474544" y="1194672"/>
                </a:lnTo>
                <a:lnTo>
                  <a:pt x="515296" y="1194672"/>
                </a:lnTo>
                <a:lnTo>
                  <a:pt x="515296" y="0"/>
                </a:lnTo>
                <a:close/>
              </a:path>
            </a:pathLst>
          </a:custGeom>
          <a:solidFill>
            <a:schemeClr val="accent1"/>
          </a:solidFill>
          <a:ln w="5351" cap="flat">
            <a:noFill/>
            <a:prstDash val="solid"/>
            <a:miter/>
          </a:ln>
        </p:spPr>
        <p:txBody>
          <a:bodyPr rtlCol="0" anchor="ctr"/>
          <a:p>
            <a:endParaRPr lang="zh-CN" altLang="en-US"/>
          </a:p>
        </p:txBody>
      </p:sp>
      <p:sp>
        <p:nvSpPr>
          <p:cNvPr id="33" name="任意多边形: 形状 32"/>
          <p:cNvSpPr/>
          <p:nvPr>
            <p:custDataLst>
              <p:tags r:id="rId5"/>
            </p:custDataLst>
          </p:nvPr>
        </p:nvSpPr>
        <p:spPr>
          <a:xfrm>
            <a:off x="4545913" y="5046281"/>
            <a:ext cx="1231933" cy="129677"/>
          </a:xfrm>
          <a:custGeom>
            <a:avLst/>
            <a:gdLst>
              <a:gd name="connsiteX0" fmla="*/ 1230598 w 1230598"/>
              <a:gd name="connsiteY0" fmla="*/ 0 h 129762"/>
              <a:gd name="connsiteX1" fmla="*/ 64345 w 1230598"/>
              <a:gd name="connsiteY1" fmla="*/ 0 h 129762"/>
              <a:gd name="connsiteX2" fmla="*/ 0 w 1230598"/>
              <a:gd name="connsiteY2" fmla="*/ 64345 h 129762"/>
              <a:gd name="connsiteX3" fmla="*/ 0 w 1230598"/>
              <a:gd name="connsiteY3" fmla="*/ 65417 h 129762"/>
              <a:gd name="connsiteX4" fmla="*/ 64345 w 1230598"/>
              <a:gd name="connsiteY4" fmla="*/ 129762 h 129762"/>
              <a:gd name="connsiteX5" fmla="*/ 1230598 w 1230598"/>
              <a:gd name="connsiteY5" fmla="*/ 129762 h 129762"/>
              <a:gd name="connsiteX6" fmla="*/ 1230598 w 1230598"/>
              <a:gd name="connsiteY6" fmla="*/ 0 h 12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0598" h="129762">
                <a:moveTo>
                  <a:pt x="1230598" y="0"/>
                </a:moveTo>
                <a:lnTo>
                  <a:pt x="64345" y="0"/>
                </a:lnTo>
                <a:cubicBezTo>
                  <a:pt x="28955" y="0"/>
                  <a:pt x="0" y="28955"/>
                  <a:pt x="0" y="64345"/>
                </a:cubicBezTo>
                <a:lnTo>
                  <a:pt x="0" y="65417"/>
                </a:lnTo>
                <a:cubicBezTo>
                  <a:pt x="0" y="100807"/>
                  <a:pt x="28955" y="129762"/>
                  <a:pt x="64345" y="129762"/>
                </a:cubicBezTo>
                <a:lnTo>
                  <a:pt x="1230598" y="129762"/>
                </a:lnTo>
                <a:lnTo>
                  <a:pt x="1230598" y="0"/>
                </a:lnTo>
                <a:close/>
              </a:path>
            </a:pathLst>
          </a:custGeom>
          <a:solidFill>
            <a:schemeClr val="accent1">
              <a:lumMod val="40000"/>
              <a:lumOff val="60000"/>
              <a:alpha val="50000"/>
            </a:schemeClr>
          </a:solidFill>
          <a:ln w="5351" cap="flat">
            <a:noFill/>
            <a:prstDash val="solid"/>
            <a:miter/>
          </a:ln>
        </p:spPr>
        <p:txBody>
          <a:bodyPr rtlCol="0" anchor="ctr"/>
          <a:p>
            <a:endParaRPr lang="zh-CN" altLang="en-US"/>
          </a:p>
        </p:txBody>
      </p:sp>
      <p:sp>
        <p:nvSpPr>
          <p:cNvPr id="34" name="任意多边形: 形状 33"/>
          <p:cNvSpPr/>
          <p:nvPr>
            <p:custDataLst>
              <p:tags r:id="rId6"/>
            </p:custDataLst>
          </p:nvPr>
        </p:nvSpPr>
        <p:spPr>
          <a:xfrm>
            <a:off x="4667963" y="4645171"/>
            <a:ext cx="1109884" cy="129677"/>
          </a:xfrm>
          <a:custGeom>
            <a:avLst/>
            <a:gdLst>
              <a:gd name="connsiteX0" fmla="*/ 1108879 w 1108878"/>
              <a:gd name="connsiteY0" fmla="*/ 0 h 129226"/>
              <a:gd name="connsiteX1" fmla="*/ 59519 w 1108878"/>
              <a:gd name="connsiteY1" fmla="*/ 0 h 129226"/>
              <a:gd name="connsiteX2" fmla="*/ 0 w 1108878"/>
              <a:gd name="connsiteY2" fmla="*/ 59519 h 129226"/>
              <a:gd name="connsiteX3" fmla="*/ 0 w 1108878"/>
              <a:gd name="connsiteY3" fmla="*/ 69707 h 129226"/>
              <a:gd name="connsiteX4" fmla="*/ 59519 w 1108878"/>
              <a:gd name="connsiteY4" fmla="*/ 129226 h 129226"/>
              <a:gd name="connsiteX5" fmla="*/ 1108879 w 1108878"/>
              <a:gd name="connsiteY5" fmla="*/ 129226 h 129226"/>
              <a:gd name="connsiteX6" fmla="*/ 1108879 w 1108878"/>
              <a:gd name="connsiteY6"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8878" h="129226">
                <a:moveTo>
                  <a:pt x="1108879" y="0"/>
                </a:moveTo>
                <a:lnTo>
                  <a:pt x="59519" y="0"/>
                </a:lnTo>
                <a:cubicBezTo>
                  <a:pt x="26810" y="0"/>
                  <a:pt x="0" y="26810"/>
                  <a:pt x="0" y="59519"/>
                </a:cubicBezTo>
                <a:lnTo>
                  <a:pt x="0" y="69707"/>
                </a:lnTo>
                <a:cubicBezTo>
                  <a:pt x="0" y="102416"/>
                  <a:pt x="26810" y="129226"/>
                  <a:pt x="59519" y="129226"/>
                </a:cubicBezTo>
                <a:lnTo>
                  <a:pt x="1108879" y="129226"/>
                </a:lnTo>
                <a:lnTo>
                  <a:pt x="1108879" y="0"/>
                </a:lnTo>
                <a:close/>
              </a:path>
            </a:pathLst>
          </a:custGeom>
          <a:solidFill>
            <a:schemeClr val="accent1">
              <a:lumMod val="40000"/>
              <a:lumOff val="60000"/>
              <a:alpha val="50000"/>
            </a:schemeClr>
          </a:solidFill>
          <a:ln w="5351" cap="flat">
            <a:noFill/>
            <a:prstDash val="solid"/>
            <a:miter/>
          </a:ln>
        </p:spPr>
        <p:txBody>
          <a:bodyPr rtlCol="0" anchor="ctr"/>
          <a:p>
            <a:endParaRPr lang="zh-CN" altLang="en-US"/>
          </a:p>
        </p:txBody>
      </p:sp>
      <p:sp>
        <p:nvSpPr>
          <p:cNvPr id="35" name="任意多边形: 形状 34"/>
          <p:cNvSpPr/>
          <p:nvPr>
            <p:custDataLst>
              <p:tags r:id="rId7"/>
            </p:custDataLst>
          </p:nvPr>
        </p:nvSpPr>
        <p:spPr>
          <a:xfrm>
            <a:off x="4572612" y="4242155"/>
            <a:ext cx="1205235" cy="129677"/>
          </a:xfrm>
          <a:custGeom>
            <a:avLst/>
            <a:gdLst>
              <a:gd name="connsiteX0" fmla="*/ 1203788 w 1203787"/>
              <a:gd name="connsiteY0" fmla="*/ 0 h 129762"/>
              <a:gd name="connsiteX1" fmla="*/ 64881 w 1203787"/>
              <a:gd name="connsiteY1" fmla="*/ 0 h 129762"/>
              <a:gd name="connsiteX2" fmla="*/ 0 w 1203787"/>
              <a:gd name="connsiteY2" fmla="*/ 64881 h 129762"/>
              <a:gd name="connsiteX3" fmla="*/ 64881 w 1203787"/>
              <a:gd name="connsiteY3" fmla="*/ 129762 h 129762"/>
              <a:gd name="connsiteX4" fmla="*/ 1203252 w 1203787"/>
              <a:gd name="connsiteY4" fmla="*/ 129762 h 129762"/>
              <a:gd name="connsiteX5" fmla="*/ 1203252 w 1203787"/>
              <a:gd name="connsiteY5" fmla="*/ 0 h 12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3787" h="129762">
                <a:moveTo>
                  <a:pt x="1203788" y="0"/>
                </a:moveTo>
                <a:lnTo>
                  <a:pt x="64881" y="0"/>
                </a:lnTo>
                <a:cubicBezTo>
                  <a:pt x="28955" y="0"/>
                  <a:pt x="0" y="28955"/>
                  <a:pt x="0" y="64881"/>
                </a:cubicBezTo>
                <a:cubicBezTo>
                  <a:pt x="0" y="100807"/>
                  <a:pt x="28955" y="129762"/>
                  <a:pt x="64881" y="129762"/>
                </a:cubicBezTo>
                <a:lnTo>
                  <a:pt x="1203252" y="129762"/>
                </a:lnTo>
                <a:lnTo>
                  <a:pt x="1203252" y="0"/>
                </a:lnTo>
                <a:close/>
              </a:path>
            </a:pathLst>
          </a:custGeom>
          <a:solidFill>
            <a:schemeClr val="accent1">
              <a:lumMod val="40000"/>
              <a:lumOff val="60000"/>
              <a:alpha val="50000"/>
            </a:schemeClr>
          </a:solidFill>
          <a:ln w="5351" cap="flat">
            <a:noFill/>
            <a:prstDash val="solid"/>
            <a:miter/>
          </a:ln>
        </p:spPr>
        <p:txBody>
          <a:bodyPr rtlCol="0" anchor="ctr"/>
          <a:p>
            <a:endParaRPr lang="zh-CN" altLang="en-US"/>
          </a:p>
        </p:txBody>
      </p:sp>
      <p:sp>
        <p:nvSpPr>
          <p:cNvPr id="36" name="任意多边形: 形状 35"/>
          <p:cNvSpPr/>
          <p:nvPr>
            <p:custDataLst>
              <p:tags r:id="rId8"/>
            </p:custDataLst>
          </p:nvPr>
        </p:nvSpPr>
        <p:spPr>
          <a:xfrm>
            <a:off x="4109207" y="3839139"/>
            <a:ext cx="1426449" cy="129677"/>
          </a:xfrm>
          <a:custGeom>
            <a:avLst/>
            <a:gdLst>
              <a:gd name="connsiteX0" fmla="*/ 1424706 w 1425241"/>
              <a:gd name="connsiteY0" fmla="*/ 0 h 129762"/>
              <a:gd name="connsiteX1" fmla="*/ 64881 w 1425241"/>
              <a:gd name="connsiteY1" fmla="*/ 0 h 129762"/>
              <a:gd name="connsiteX2" fmla="*/ 0 w 1425241"/>
              <a:gd name="connsiteY2" fmla="*/ 64881 h 129762"/>
              <a:gd name="connsiteX3" fmla="*/ 64881 w 1425241"/>
              <a:gd name="connsiteY3" fmla="*/ 129762 h 129762"/>
              <a:gd name="connsiteX4" fmla="*/ 1425242 w 1425241"/>
              <a:gd name="connsiteY4" fmla="*/ 129762 h 129762"/>
              <a:gd name="connsiteX5" fmla="*/ 1425242 w 1425241"/>
              <a:gd name="connsiteY5" fmla="*/ 0 h 12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25241" h="129762">
                <a:moveTo>
                  <a:pt x="1424706" y="0"/>
                </a:moveTo>
                <a:lnTo>
                  <a:pt x="64881" y="0"/>
                </a:lnTo>
                <a:cubicBezTo>
                  <a:pt x="28955" y="0"/>
                  <a:pt x="0" y="28955"/>
                  <a:pt x="0" y="64881"/>
                </a:cubicBezTo>
                <a:cubicBezTo>
                  <a:pt x="0" y="100807"/>
                  <a:pt x="28955" y="129762"/>
                  <a:pt x="64881" y="129762"/>
                </a:cubicBezTo>
                <a:lnTo>
                  <a:pt x="1425242" y="129762"/>
                </a:lnTo>
                <a:lnTo>
                  <a:pt x="1425242" y="0"/>
                </a:lnTo>
                <a:close/>
              </a:path>
            </a:pathLst>
          </a:custGeom>
          <a:solidFill>
            <a:schemeClr val="accent1">
              <a:lumMod val="40000"/>
              <a:lumOff val="60000"/>
              <a:alpha val="50000"/>
            </a:schemeClr>
          </a:solidFill>
          <a:ln w="5351" cap="flat">
            <a:noFill/>
            <a:prstDash val="solid"/>
            <a:miter/>
          </a:ln>
        </p:spPr>
        <p:txBody>
          <a:bodyPr rtlCol="0" anchor="ctr"/>
          <a:p>
            <a:endParaRPr lang="zh-CN" altLang="en-US"/>
          </a:p>
        </p:txBody>
      </p:sp>
      <p:sp>
        <p:nvSpPr>
          <p:cNvPr id="37" name="任意多边形: 形状 36"/>
          <p:cNvSpPr/>
          <p:nvPr>
            <p:custDataLst>
              <p:tags r:id="rId9"/>
            </p:custDataLst>
          </p:nvPr>
        </p:nvSpPr>
        <p:spPr>
          <a:xfrm>
            <a:off x="4847858" y="3437394"/>
            <a:ext cx="687162" cy="129677"/>
          </a:xfrm>
          <a:custGeom>
            <a:avLst/>
            <a:gdLst>
              <a:gd name="connsiteX0" fmla="*/ 686347 w 686346"/>
              <a:gd name="connsiteY0" fmla="*/ 0 h 129762"/>
              <a:gd name="connsiteX1" fmla="*/ 55766 w 686346"/>
              <a:gd name="connsiteY1" fmla="*/ 0 h 129762"/>
              <a:gd name="connsiteX2" fmla="*/ 0 w 686346"/>
              <a:gd name="connsiteY2" fmla="*/ 55766 h 129762"/>
              <a:gd name="connsiteX3" fmla="*/ 0 w 686346"/>
              <a:gd name="connsiteY3" fmla="*/ 73997 h 129762"/>
              <a:gd name="connsiteX4" fmla="*/ 55766 w 686346"/>
              <a:gd name="connsiteY4" fmla="*/ 129762 h 129762"/>
              <a:gd name="connsiteX5" fmla="*/ 686347 w 686346"/>
              <a:gd name="connsiteY5" fmla="*/ 129762 h 129762"/>
              <a:gd name="connsiteX6" fmla="*/ 686347 w 686346"/>
              <a:gd name="connsiteY6" fmla="*/ 0 h 12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346" h="129762">
                <a:moveTo>
                  <a:pt x="686347" y="0"/>
                </a:moveTo>
                <a:lnTo>
                  <a:pt x="55766" y="0"/>
                </a:lnTo>
                <a:cubicBezTo>
                  <a:pt x="25202" y="0"/>
                  <a:pt x="0" y="24666"/>
                  <a:pt x="0" y="55766"/>
                </a:cubicBezTo>
                <a:lnTo>
                  <a:pt x="0" y="73997"/>
                </a:lnTo>
                <a:cubicBezTo>
                  <a:pt x="0" y="104561"/>
                  <a:pt x="24666" y="129762"/>
                  <a:pt x="55766" y="129762"/>
                </a:cubicBezTo>
                <a:lnTo>
                  <a:pt x="686347" y="129762"/>
                </a:lnTo>
                <a:lnTo>
                  <a:pt x="686347" y="0"/>
                </a:lnTo>
                <a:close/>
              </a:path>
            </a:pathLst>
          </a:custGeom>
          <a:solidFill>
            <a:schemeClr val="accent1">
              <a:lumMod val="40000"/>
              <a:lumOff val="60000"/>
              <a:alpha val="50000"/>
            </a:schemeClr>
          </a:solidFill>
          <a:ln w="5351" cap="flat">
            <a:noFill/>
            <a:prstDash val="solid"/>
            <a:miter/>
          </a:ln>
        </p:spPr>
        <p:txBody>
          <a:bodyPr rtlCol="0" anchor="ctr"/>
          <a:p>
            <a:endParaRPr lang="zh-CN" altLang="en-US"/>
          </a:p>
        </p:txBody>
      </p:sp>
      <p:sp>
        <p:nvSpPr>
          <p:cNvPr id="38" name="任意多边形: 形状 37"/>
          <p:cNvSpPr/>
          <p:nvPr>
            <p:custDataLst>
              <p:tags r:id="rId10"/>
            </p:custDataLst>
          </p:nvPr>
        </p:nvSpPr>
        <p:spPr>
          <a:xfrm>
            <a:off x="4545913" y="3035014"/>
            <a:ext cx="1048224" cy="129677"/>
          </a:xfrm>
          <a:custGeom>
            <a:avLst/>
            <a:gdLst>
              <a:gd name="connsiteX0" fmla="*/ 1047215 w 1047215"/>
              <a:gd name="connsiteY0" fmla="*/ 0 h 129762"/>
              <a:gd name="connsiteX1" fmla="*/ 64345 w 1047215"/>
              <a:gd name="connsiteY1" fmla="*/ 0 h 129762"/>
              <a:gd name="connsiteX2" fmla="*/ 0 w 1047215"/>
              <a:gd name="connsiteY2" fmla="*/ 64345 h 129762"/>
              <a:gd name="connsiteX3" fmla="*/ 0 w 1047215"/>
              <a:gd name="connsiteY3" fmla="*/ 65417 h 129762"/>
              <a:gd name="connsiteX4" fmla="*/ 64345 w 1047215"/>
              <a:gd name="connsiteY4" fmla="*/ 129762 h 129762"/>
              <a:gd name="connsiteX5" fmla="*/ 990377 w 1047215"/>
              <a:gd name="connsiteY5" fmla="*/ 129762 h 129762"/>
              <a:gd name="connsiteX6" fmla="*/ 1047215 w 1047215"/>
              <a:gd name="connsiteY6" fmla="*/ 0 h 12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215" h="129762">
                <a:moveTo>
                  <a:pt x="1047215" y="0"/>
                </a:moveTo>
                <a:lnTo>
                  <a:pt x="64345" y="0"/>
                </a:lnTo>
                <a:cubicBezTo>
                  <a:pt x="28955" y="0"/>
                  <a:pt x="0" y="28955"/>
                  <a:pt x="0" y="64345"/>
                </a:cubicBezTo>
                <a:lnTo>
                  <a:pt x="0" y="65417"/>
                </a:lnTo>
                <a:cubicBezTo>
                  <a:pt x="0" y="100807"/>
                  <a:pt x="28955" y="129762"/>
                  <a:pt x="64345" y="129762"/>
                </a:cubicBezTo>
                <a:lnTo>
                  <a:pt x="990377" y="129762"/>
                </a:lnTo>
                <a:cubicBezTo>
                  <a:pt x="995739" y="79895"/>
                  <a:pt x="1016651" y="35390"/>
                  <a:pt x="1047215" y="0"/>
                </a:cubicBezTo>
                <a:close/>
              </a:path>
            </a:pathLst>
          </a:custGeom>
          <a:solidFill>
            <a:schemeClr val="accent1">
              <a:lumMod val="40000"/>
              <a:lumOff val="60000"/>
              <a:alpha val="50000"/>
            </a:schemeClr>
          </a:solidFill>
          <a:ln w="5351" cap="flat">
            <a:noFill/>
            <a:prstDash val="solid"/>
            <a:miter/>
          </a:ln>
        </p:spPr>
        <p:txBody>
          <a:bodyPr rtlCol="0" anchor="ctr"/>
          <a:p>
            <a:endParaRPr lang="zh-CN" altLang="en-US"/>
          </a:p>
        </p:txBody>
      </p:sp>
      <p:sp>
        <p:nvSpPr>
          <p:cNvPr id="39" name="任意多边形: 形状 38"/>
          <p:cNvSpPr/>
          <p:nvPr>
            <p:custDataLst>
              <p:tags r:id="rId11"/>
            </p:custDataLst>
          </p:nvPr>
        </p:nvSpPr>
        <p:spPr>
          <a:xfrm>
            <a:off x="6103311" y="2951741"/>
            <a:ext cx="642665" cy="2461959"/>
          </a:xfrm>
          <a:custGeom>
            <a:avLst/>
            <a:gdLst>
              <a:gd name="connsiteX0" fmla="*/ 639161 w 641831"/>
              <a:gd name="connsiteY0" fmla="*/ 1035418 h 2459051"/>
              <a:gd name="connsiteX1" fmla="*/ 372129 w 641831"/>
              <a:gd name="connsiteY1" fmla="*/ 148530 h 2459051"/>
              <a:gd name="connsiteX2" fmla="*/ 193571 w 641831"/>
              <a:gd name="connsiteY2" fmla="*/ 0 h 2459051"/>
              <a:gd name="connsiteX3" fmla="*/ 0 w 641831"/>
              <a:gd name="connsiteY3" fmla="*/ 0 h 2459051"/>
              <a:gd name="connsiteX4" fmla="*/ 0 w 641831"/>
              <a:gd name="connsiteY4" fmla="*/ 1440792 h 2459051"/>
              <a:gd name="connsiteX5" fmla="*/ 50404 w 641831"/>
              <a:gd name="connsiteY5" fmla="*/ 1440792 h 2459051"/>
              <a:gd name="connsiteX6" fmla="*/ 50404 w 641831"/>
              <a:gd name="connsiteY6" fmla="*/ 2383982 h 2459051"/>
              <a:gd name="connsiteX7" fmla="*/ 125473 w 641831"/>
              <a:gd name="connsiteY7" fmla="*/ 2459052 h 2459051"/>
              <a:gd name="connsiteX8" fmla="*/ 125473 w 641831"/>
              <a:gd name="connsiteY8" fmla="*/ 2459052 h 2459051"/>
              <a:gd name="connsiteX9" fmla="*/ 201614 w 641831"/>
              <a:gd name="connsiteY9" fmla="*/ 2382910 h 2459051"/>
              <a:gd name="connsiteX10" fmla="*/ 201614 w 641831"/>
              <a:gd name="connsiteY10" fmla="*/ 1441328 h 2459051"/>
              <a:gd name="connsiteX11" fmla="*/ 472936 w 641831"/>
              <a:gd name="connsiteY11" fmla="*/ 1441328 h 2459051"/>
              <a:gd name="connsiteX12" fmla="*/ 162471 w 641831"/>
              <a:gd name="connsiteY12" fmla="*/ 295451 h 2459051"/>
              <a:gd name="connsiteX13" fmla="*/ 279365 w 641831"/>
              <a:gd name="connsiteY13" fmla="*/ 295451 h 2459051"/>
              <a:gd name="connsiteX14" fmla="*/ 513688 w 641831"/>
              <a:gd name="connsiteY14" fmla="*/ 1074025 h 2459051"/>
              <a:gd name="connsiteX15" fmla="*/ 594655 w 641831"/>
              <a:gd name="connsiteY15" fmla="*/ 1117458 h 2459051"/>
              <a:gd name="connsiteX16" fmla="*/ 594655 w 641831"/>
              <a:gd name="connsiteY16" fmla="*/ 1117458 h 2459051"/>
              <a:gd name="connsiteX17" fmla="*/ 639161 w 641831"/>
              <a:gd name="connsiteY17" fmla="*/ 1035418 h 245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41831" h="2459051">
                <a:moveTo>
                  <a:pt x="639161" y="1035418"/>
                </a:moveTo>
                <a:lnTo>
                  <a:pt x="372129" y="148530"/>
                </a:lnTo>
                <a:cubicBezTo>
                  <a:pt x="356579" y="64345"/>
                  <a:pt x="282582" y="0"/>
                  <a:pt x="193571" y="0"/>
                </a:cubicBezTo>
                <a:lnTo>
                  <a:pt x="0" y="0"/>
                </a:lnTo>
                <a:lnTo>
                  <a:pt x="0" y="1440792"/>
                </a:lnTo>
                <a:lnTo>
                  <a:pt x="50404" y="1440792"/>
                </a:lnTo>
                <a:lnTo>
                  <a:pt x="50404" y="2383982"/>
                </a:lnTo>
                <a:cubicBezTo>
                  <a:pt x="50404" y="2425270"/>
                  <a:pt x="84185" y="2459052"/>
                  <a:pt x="125473" y="2459052"/>
                </a:cubicBezTo>
                <a:lnTo>
                  <a:pt x="125473" y="2459052"/>
                </a:lnTo>
                <a:cubicBezTo>
                  <a:pt x="167297" y="2459052"/>
                  <a:pt x="201614" y="2424734"/>
                  <a:pt x="201614" y="2382910"/>
                </a:cubicBezTo>
                <a:lnTo>
                  <a:pt x="201614" y="1441328"/>
                </a:lnTo>
                <a:lnTo>
                  <a:pt x="472936" y="1441328"/>
                </a:lnTo>
                <a:lnTo>
                  <a:pt x="162471" y="295451"/>
                </a:lnTo>
                <a:lnTo>
                  <a:pt x="279365" y="295451"/>
                </a:lnTo>
                <a:lnTo>
                  <a:pt x="513688" y="1074025"/>
                </a:lnTo>
                <a:cubicBezTo>
                  <a:pt x="523876" y="1108343"/>
                  <a:pt x="560338" y="1127646"/>
                  <a:pt x="594655" y="1117458"/>
                </a:cubicBezTo>
                <a:lnTo>
                  <a:pt x="594655" y="1117458"/>
                </a:lnTo>
                <a:cubicBezTo>
                  <a:pt x="629509" y="1107270"/>
                  <a:pt x="649348" y="1070272"/>
                  <a:pt x="639161" y="1035418"/>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40" name="任意多边形: 形状 39"/>
          <p:cNvSpPr/>
          <p:nvPr>
            <p:custDataLst>
              <p:tags r:id="rId12"/>
            </p:custDataLst>
          </p:nvPr>
        </p:nvSpPr>
        <p:spPr>
          <a:xfrm>
            <a:off x="6381099" y="5046281"/>
            <a:ext cx="1575196" cy="129677"/>
          </a:xfrm>
          <a:custGeom>
            <a:avLst/>
            <a:gdLst>
              <a:gd name="connsiteX0" fmla="*/ 1509427 w 1573771"/>
              <a:gd name="connsiteY0" fmla="*/ 0 h 129226"/>
              <a:gd name="connsiteX1" fmla="*/ 0 w 1573771"/>
              <a:gd name="connsiteY1" fmla="*/ 0 h 129226"/>
              <a:gd name="connsiteX2" fmla="*/ 0 w 1573771"/>
              <a:gd name="connsiteY2" fmla="*/ 129226 h 129226"/>
              <a:gd name="connsiteX3" fmla="*/ 1509427 w 1573771"/>
              <a:gd name="connsiteY3" fmla="*/ 129226 h 129226"/>
              <a:gd name="connsiteX4" fmla="*/ 1573772 w 1573771"/>
              <a:gd name="connsiteY4" fmla="*/ 64881 h 129226"/>
              <a:gd name="connsiteX5" fmla="*/ 1573772 w 1573771"/>
              <a:gd name="connsiteY5" fmla="*/ 63809 h 129226"/>
              <a:gd name="connsiteX6" fmla="*/ 1509427 w 1573771"/>
              <a:gd name="connsiteY6"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73771" h="129226">
                <a:moveTo>
                  <a:pt x="1509427" y="0"/>
                </a:moveTo>
                <a:lnTo>
                  <a:pt x="0" y="0"/>
                </a:lnTo>
                <a:lnTo>
                  <a:pt x="0" y="129226"/>
                </a:lnTo>
                <a:lnTo>
                  <a:pt x="1509427" y="129226"/>
                </a:lnTo>
                <a:cubicBezTo>
                  <a:pt x="1544816" y="129226"/>
                  <a:pt x="1573772" y="100271"/>
                  <a:pt x="1573772" y="64881"/>
                </a:cubicBezTo>
                <a:lnTo>
                  <a:pt x="1573772" y="63809"/>
                </a:lnTo>
                <a:cubicBezTo>
                  <a:pt x="1573235" y="28955"/>
                  <a:pt x="1544816" y="0"/>
                  <a:pt x="1509427"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41" name="任意多边形: 形状 40"/>
          <p:cNvSpPr/>
          <p:nvPr>
            <p:custDataLst>
              <p:tags r:id="rId13"/>
            </p:custDataLst>
          </p:nvPr>
        </p:nvSpPr>
        <p:spPr>
          <a:xfrm>
            <a:off x="6413519" y="4645171"/>
            <a:ext cx="1235747" cy="129677"/>
          </a:xfrm>
          <a:custGeom>
            <a:avLst/>
            <a:gdLst>
              <a:gd name="connsiteX0" fmla="*/ 1174833 w 1234351"/>
              <a:gd name="connsiteY0" fmla="*/ 0 h 129226"/>
              <a:gd name="connsiteX1" fmla="*/ 0 w 1234351"/>
              <a:gd name="connsiteY1" fmla="*/ 0 h 129226"/>
              <a:gd name="connsiteX2" fmla="*/ 0 w 1234351"/>
              <a:gd name="connsiteY2" fmla="*/ 129226 h 129226"/>
              <a:gd name="connsiteX3" fmla="*/ 1174833 w 1234351"/>
              <a:gd name="connsiteY3" fmla="*/ 129226 h 129226"/>
              <a:gd name="connsiteX4" fmla="*/ 1234352 w 1234351"/>
              <a:gd name="connsiteY4" fmla="*/ 69707 h 129226"/>
              <a:gd name="connsiteX5" fmla="*/ 1234352 w 1234351"/>
              <a:gd name="connsiteY5" fmla="*/ 59519 h 129226"/>
              <a:gd name="connsiteX6" fmla="*/ 1174833 w 1234351"/>
              <a:gd name="connsiteY6"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4351" h="129226">
                <a:moveTo>
                  <a:pt x="1174833" y="0"/>
                </a:moveTo>
                <a:lnTo>
                  <a:pt x="0" y="0"/>
                </a:lnTo>
                <a:lnTo>
                  <a:pt x="0" y="129226"/>
                </a:lnTo>
                <a:lnTo>
                  <a:pt x="1174833" y="129226"/>
                </a:lnTo>
                <a:cubicBezTo>
                  <a:pt x="1207541" y="129226"/>
                  <a:pt x="1234352" y="102416"/>
                  <a:pt x="1234352" y="69707"/>
                </a:cubicBezTo>
                <a:lnTo>
                  <a:pt x="1234352" y="59519"/>
                </a:lnTo>
                <a:cubicBezTo>
                  <a:pt x="1234352" y="26810"/>
                  <a:pt x="1207541" y="0"/>
                  <a:pt x="1174833"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42" name="任意多边形: 形状 41"/>
          <p:cNvSpPr/>
          <p:nvPr>
            <p:custDataLst>
              <p:tags r:id="rId14"/>
            </p:custDataLst>
          </p:nvPr>
        </p:nvSpPr>
        <p:spPr>
          <a:xfrm>
            <a:off x="6643632" y="4242155"/>
            <a:ext cx="1377502" cy="129677"/>
          </a:xfrm>
          <a:custGeom>
            <a:avLst/>
            <a:gdLst>
              <a:gd name="connsiteX0" fmla="*/ 1311029 w 1375910"/>
              <a:gd name="connsiteY0" fmla="*/ 0 h 129226"/>
              <a:gd name="connsiteX1" fmla="*/ 0 w 1375910"/>
              <a:gd name="connsiteY1" fmla="*/ 0 h 129226"/>
              <a:gd name="connsiteX2" fmla="*/ 34854 w 1375910"/>
              <a:gd name="connsiteY2" fmla="*/ 129226 h 129226"/>
              <a:gd name="connsiteX3" fmla="*/ 1311029 w 1375910"/>
              <a:gd name="connsiteY3" fmla="*/ 129226 h 129226"/>
              <a:gd name="connsiteX4" fmla="*/ 1375911 w 1375910"/>
              <a:gd name="connsiteY4" fmla="*/ 64345 h 129226"/>
              <a:gd name="connsiteX5" fmla="*/ 1311029 w 1375910"/>
              <a:gd name="connsiteY5"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5910" h="129226">
                <a:moveTo>
                  <a:pt x="1311029" y="0"/>
                </a:moveTo>
                <a:lnTo>
                  <a:pt x="0" y="0"/>
                </a:lnTo>
                <a:lnTo>
                  <a:pt x="34854" y="129226"/>
                </a:lnTo>
                <a:lnTo>
                  <a:pt x="1311029" y="129226"/>
                </a:lnTo>
                <a:cubicBezTo>
                  <a:pt x="1346955" y="129226"/>
                  <a:pt x="1375911" y="100271"/>
                  <a:pt x="1375911" y="64345"/>
                </a:cubicBezTo>
                <a:cubicBezTo>
                  <a:pt x="1375911" y="28955"/>
                  <a:pt x="1346955" y="0"/>
                  <a:pt x="1311029"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43" name="任意多边形: 形状 42"/>
          <p:cNvSpPr/>
          <p:nvPr>
            <p:custDataLst>
              <p:tags r:id="rId15"/>
            </p:custDataLst>
          </p:nvPr>
        </p:nvSpPr>
        <p:spPr>
          <a:xfrm>
            <a:off x="6808271" y="3839139"/>
            <a:ext cx="840994" cy="129677"/>
          </a:xfrm>
          <a:custGeom>
            <a:avLst/>
            <a:gdLst>
              <a:gd name="connsiteX0" fmla="*/ 774821 w 840238"/>
              <a:gd name="connsiteY0" fmla="*/ 0 h 129226"/>
              <a:gd name="connsiteX1" fmla="*/ 0 w 840238"/>
              <a:gd name="connsiteY1" fmla="*/ 0 h 129226"/>
              <a:gd name="connsiteX2" fmla="*/ 39143 w 840238"/>
              <a:gd name="connsiteY2" fmla="*/ 129226 h 129226"/>
              <a:gd name="connsiteX3" fmla="*/ 775358 w 840238"/>
              <a:gd name="connsiteY3" fmla="*/ 129226 h 129226"/>
              <a:gd name="connsiteX4" fmla="*/ 840239 w 840238"/>
              <a:gd name="connsiteY4" fmla="*/ 64345 h 129226"/>
              <a:gd name="connsiteX5" fmla="*/ 774821 w 840238"/>
              <a:gd name="connsiteY5"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0238" h="129226">
                <a:moveTo>
                  <a:pt x="774821" y="0"/>
                </a:moveTo>
                <a:lnTo>
                  <a:pt x="0" y="0"/>
                </a:lnTo>
                <a:lnTo>
                  <a:pt x="39143" y="129226"/>
                </a:lnTo>
                <a:lnTo>
                  <a:pt x="775358" y="129226"/>
                </a:lnTo>
                <a:cubicBezTo>
                  <a:pt x="811283" y="129226"/>
                  <a:pt x="840239" y="100271"/>
                  <a:pt x="840239" y="64345"/>
                </a:cubicBezTo>
                <a:cubicBezTo>
                  <a:pt x="839703" y="28955"/>
                  <a:pt x="810747" y="0"/>
                  <a:pt x="774821"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44" name="任意多边形: 形状 43"/>
          <p:cNvSpPr/>
          <p:nvPr>
            <p:custDataLst>
              <p:tags r:id="rId16"/>
            </p:custDataLst>
          </p:nvPr>
        </p:nvSpPr>
        <p:spPr>
          <a:xfrm>
            <a:off x="6684951" y="3437394"/>
            <a:ext cx="852437" cy="129677"/>
          </a:xfrm>
          <a:custGeom>
            <a:avLst/>
            <a:gdLst>
              <a:gd name="connsiteX0" fmla="*/ 795197 w 851498"/>
              <a:gd name="connsiteY0" fmla="*/ 0 h 129226"/>
              <a:gd name="connsiteX1" fmla="*/ 0 w 851498"/>
              <a:gd name="connsiteY1" fmla="*/ 0 h 129226"/>
              <a:gd name="connsiteX2" fmla="*/ 39143 w 851498"/>
              <a:gd name="connsiteY2" fmla="*/ 129226 h 129226"/>
              <a:gd name="connsiteX3" fmla="*/ 795733 w 851498"/>
              <a:gd name="connsiteY3" fmla="*/ 129226 h 129226"/>
              <a:gd name="connsiteX4" fmla="*/ 851499 w 851498"/>
              <a:gd name="connsiteY4" fmla="*/ 73461 h 129226"/>
              <a:gd name="connsiteX5" fmla="*/ 851499 w 851498"/>
              <a:gd name="connsiteY5" fmla="*/ 55229 h 129226"/>
              <a:gd name="connsiteX6" fmla="*/ 795197 w 851498"/>
              <a:gd name="connsiteY6"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1498" h="129226">
                <a:moveTo>
                  <a:pt x="795197" y="0"/>
                </a:moveTo>
                <a:lnTo>
                  <a:pt x="0" y="0"/>
                </a:lnTo>
                <a:lnTo>
                  <a:pt x="39143" y="129226"/>
                </a:lnTo>
                <a:lnTo>
                  <a:pt x="795733" y="129226"/>
                </a:lnTo>
                <a:cubicBezTo>
                  <a:pt x="826297" y="129226"/>
                  <a:pt x="851499" y="104561"/>
                  <a:pt x="851499" y="73461"/>
                </a:cubicBezTo>
                <a:lnTo>
                  <a:pt x="851499" y="55229"/>
                </a:lnTo>
                <a:cubicBezTo>
                  <a:pt x="850963" y="24666"/>
                  <a:pt x="826297" y="0"/>
                  <a:pt x="795197"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a:p>
        </p:txBody>
      </p:sp>
      <p:sp>
        <p:nvSpPr>
          <p:cNvPr id="45" name="任意多边形: 形状 44"/>
          <p:cNvSpPr/>
          <p:nvPr>
            <p:custDataLst>
              <p:tags r:id="rId17"/>
            </p:custDataLst>
          </p:nvPr>
        </p:nvSpPr>
        <p:spPr>
          <a:xfrm>
            <a:off x="6552095" y="3035014"/>
            <a:ext cx="1505908" cy="129677"/>
          </a:xfrm>
          <a:custGeom>
            <a:avLst/>
            <a:gdLst>
              <a:gd name="connsiteX0" fmla="*/ 1439719 w 1504064"/>
              <a:gd name="connsiteY0" fmla="*/ 0 h 129226"/>
              <a:gd name="connsiteX1" fmla="*/ 0 w 1504064"/>
              <a:gd name="connsiteY1" fmla="*/ 0 h 129226"/>
              <a:gd name="connsiteX2" fmla="*/ 26274 w 1504064"/>
              <a:gd name="connsiteY2" fmla="*/ 65417 h 129226"/>
              <a:gd name="connsiteX3" fmla="*/ 45578 w 1504064"/>
              <a:gd name="connsiteY3" fmla="*/ 129226 h 129226"/>
              <a:gd name="connsiteX4" fmla="*/ 1439719 w 1504064"/>
              <a:gd name="connsiteY4" fmla="*/ 129226 h 129226"/>
              <a:gd name="connsiteX5" fmla="*/ 1504064 w 1504064"/>
              <a:gd name="connsiteY5" fmla="*/ 64881 h 129226"/>
              <a:gd name="connsiteX6" fmla="*/ 1504064 w 1504064"/>
              <a:gd name="connsiteY6" fmla="*/ 63809 h 129226"/>
              <a:gd name="connsiteX7" fmla="*/ 1439719 w 1504064"/>
              <a:gd name="connsiteY7" fmla="*/ 0 h 129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04064" h="129226">
                <a:moveTo>
                  <a:pt x="1439719" y="0"/>
                </a:moveTo>
                <a:lnTo>
                  <a:pt x="0" y="0"/>
                </a:lnTo>
                <a:cubicBezTo>
                  <a:pt x="12869" y="19303"/>
                  <a:pt x="21448" y="41824"/>
                  <a:pt x="26274" y="65417"/>
                </a:cubicBezTo>
                <a:lnTo>
                  <a:pt x="45578" y="129226"/>
                </a:lnTo>
                <a:lnTo>
                  <a:pt x="1439719" y="129226"/>
                </a:lnTo>
                <a:cubicBezTo>
                  <a:pt x="1475109" y="129226"/>
                  <a:pt x="1504064" y="100271"/>
                  <a:pt x="1504064" y="64881"/>
                </a:cubicBezTo>
                <a:lnTo>
                  <a:pt x="1504064" y="63809"/>
                </a:lnTo>
                <a:cubicBezTo>
                  <a:pt x="1504064" y="28419"/>
                  <a:pt x="1475109" y="0"/>
                  <a:pt x="1439719" y="0"/>
                </a:cubicBezTo>
                <a:close/>
              </a:path>
            </a:pathLst>
          </a:custGeom>
          <a:solidFill>
            <a:schemeClr val="tx1">
              <a:lumMod val="35000"/>
              <a:lumOff val="65000"/>
              <a:alpha val="40000"/>
            </a:schemeClr>
          </a:solidFill>
          <a:ln w="5351" cap="flat">
            <a:noFill/>
            <a:prstDash val="solid"/>
            <a:miter/>
          </a:ln>
        </p:spPr>
        <p:txBody>
          <a:bodyPr rtlCol="0" anchor="ctr"/>
          <a:p>
            <a:endParaRPr lang="zh-CN" altLang="en-US" dirty="0"/>
          </a:p>
        </p:txBody>
      </p:sp>
      <p:sp>
        <p:nvSpPr>
          <p:cNvPr id="22" name="矩形 21"/>
          <p:cNvSpPr/>
          <p:nvPr>
            <p:custDataLst>
              <p:tags r:id="rId18"/>
            </p:custDataLst>
          </p:nvPr>
        </p:nvSpPr>
        <p:spPr>
          <a:xfrm>
            <a:off x="691832" y="3073790"/>
            <a:ext cx="2892945" cy="21237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p>
            <a:pPr algn="r">
              <a:lnSpc>
                <a:spcPct val="150000"/>
              </a:lnSpc>
            </a:pPr>
            <a:r>
              <a:rPr lang="zh-CN" altLang="en-US" sz="1600" kern="0" spc="0" dirty="0">
                <a:ln>
                  <a:noFill/>
                  <a:prstDash val="sysDot"/>
                </a:ln>
                <a:solidFill>
                  <a:schemeClr val="tx1">
                    <a:lumMod val="85000"/>
                    <a:lumOff val="15000"/>
                  </a:schemeClr>
                </a:solidFill>
                <a:latin typeface="+mn-ea"/>
                <a:ea typeface="+mn-ea"/>
                <a:sym typeface="+mn-ea"/>
              </a:rPr>
              <a:t>MTO-------Metal  Turn over 指金属循环 ---这里单指镍金属</a:t>
            </a:r>
            <a:endParaRPr lang="zh-CN" altLang="en-US" sz="1600" kern="0" spc="0" dirty="0">
              <a:ln>
                <a:noFill/>
                <a:prstDash val="sysDot"/>
              </a:ln>
              <a:solidFill>
                <a:schemeClr val="tx1">
                  <a:lumMod val="85000"/>
                  <a:lumOff val="15000"/>
                </a:schemeClr>
              </a:solidFill>
              <a:latin typeface="+mn-ea"/>
              <a:ea typeface="+mn-ea"/>
              <a:sym typeface="+mn-ea"/>
            </a:endParaRPr>
          </a:p>
        </p:txBody>
      </p:sp>
      <p:sp>
        <p:nvSpPr>
          <p:cNvPr id="24" name="矩形 23"/>
          <p:cNvSpPr/>
          <p:nvPr>
            <p:custDataLst>
              <p:tags r:id="rId19"/>
            </p:custDataLst>
          </p:nvPr>
        </p:nvSpPr>
        <p:spPr>
          <a:xfrm>
            <a:off x="2312797" y="2615470"/>
            <a:ext cx="1271345" cy="3909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p>
            <a:pPr algn="r"/>
            <a:r>
              <a:rPr lang="en-US" altLang="zh-CN" sz="2400" b="1" kern="0" dirty="0">
                <a:solidFill>
                  <a:schemeClr val="accent1"/>
                </a:solidFill>
                <a:cs typeface="+mn-lt"/>
              </a:rPr>
              <a:t>01</a:t>
            </a:r>
            <a:endParaRPr lang="en-US" altLang="zh-CN" sz="2400" b="1" kern="0" dirty="0">
              <a:solidFill>
                <a:schemeClr val="accent1"/>
              </a:solidFill>
              <a:cs typeface="+mn-lt"/>
            </a:endParaRPr>
          </a:p>
        </p:txBody>
      </p:sp>
      <p:sp>
        <p:nvSpPr>
          <p:cNvPr id="51" name="矩形 50"/>
          <p:cNvSpPr/>
          <p:nvPr>
            <p:custDataLst>
              <p:tags r:id="rId20"/>
            </p:custDataLst>
          </p:nvPr>
        </p:nvSpPr>
        <p:spPr>
          <a:xfrm>
            <a:off x="8607224" y="3073790"/>
            <a:ext cx="2892945" cy="21237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p>
            <a:pPr>
              <a:lnSpc>
                <a:spcPct val="150000"/>
              </a:lnSpc>
            </a:pPr>
            <a:r>
              <a:rPr lang="zh-CN" altLang="en-US" sz="1600" kern="0" spc="0" dirty="0">
                <a:ln>
                  <a:noFill/>
                  <a:prstDash val="sysDot"/>
                </a:ln>
                <a:solidFill>
                  <a:schemeClr val="tx1">
                    <a:lumMod val="85000"/>
                    <a:lumOff val="15000"/>
                  </a:schemeClr>
                </a:solidFill>
                <a:latin typeface="+mn-ea"/>
                <a:ea typeface="+mn-ea"/>
                <a:sym typeface="+mn-ea"/>
              </a:rPr>
              <a:t>开缸的时候镍金属的含量（例如6克），当总计补充6g/L金属镍进入的时候为一个MTO，就是一个周期</a:t>
            </a:r>
            <a:endParaRPr lang="zh-CN" altLang="en-US" sz="1600" kern="0" spc="0" dirty="0">
              <a:ln>
                <a:noFill/>
                <a:prstDash val="sysDot"/>
              </a:ln>
              <a:solidFill>
                <a:schemeClr val="tx1">
                  <a:lumMod val="85000"/>
                  <a:lumOff val="15000"/>
                </a:schemeClr>
              </a:solidFill>
              <a:latin typeface="+mn-ea"/>
              <a:ea typeface="+mn-ea"/>
              <a:sym typeface="+mn-ea"/>
            </a:endParaRPr>
          </a:p>
        </p:txBody>
      </p:sp>
      <p:sp>
        <p:nvSpPr>
          <p:cNvPr id="26" name="矩形 25"/>
          <p:cNvSpPr/>
          <p:nvPr>
            <p:custDataLst>
              <p:tags r:id="rId21"/>
            </p:custDataLst>
          </p:nvPr>
        </p:nvSpPr>
        <p:spPr>
          <a:xfrm>
            <a:off x="8607224" y="2615470"/>
            <a:ext cx="1271345" cy="3909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lIns="0" tIns="0" rIns="0" bIns="0" rtlCol="0" anchor="ctr"/>
          <a:p>
            <a:r>
              <a:rPr lang="en-US" altLang="zh-CN" sz="2400" b="1" kern="0" dirty="0">
                <a:solidFill>
                  <a:schemeClr val="accent1"/>
                </a:solidFill>
                <a:cs typeface="+mn-lt"/>
              </a:rPr>
              <a:t>02</a:t>
            </a:r>
            <a:endParaRPr lang="en-US" altLang="zh-CN" sz="2400" b="1" kern="0" dirty="0">
              <a:solidFill>
                <a:schemeClr val="accent1"/>
              </a:solidFill>
              <a:cs typeface="+mn-lt"/>
            </a:endParaRPr>
          </a:p>
        </p:txBody>
      </p:sp>
    </p:spTree>
    <p:custDataLst>
      <p:tags r:id="rId2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p:nvPr>
            <p:ph type="title"/>
            <p:custDataLst>
              <p:tags r:id="rId1"/>
            </p:custDataLst>
          </p:nvPr>
        </p:nvSpPr>
        <p:spPr/>
        <p:txBody>
          <a:bodyPr/>
          <a:p>
            <a:r>
              <a:rPr lang="zh-CN" altLang="en-US"/>
              <a:t>化学镀镍的承载量是什么</a:t>
            </a:r>
            <a:endParaRPr lang="zh-CN" altLang="en-US"/>
          </a:p>
        </p:txBody>
      </p:sp>
      <p:sp>
        <p:nvSpPr>
          <p:cNvPr id="127" name="任意多边形: 形状 126"/>
          <p:cNvSpPr/>
          <p:nvPr>
            <p:custDataLst>
              <p:tags r:id="rId2"/>
            </p:custDataLst>
          </p:nvPr>
        </p:nvSpPr>
        <p:spPr>
          <a:xfrm rot="900000">
            <a:off x="9953339" y="2015383"/>
            <a:ext cx="2866291" cy="4623186"/>
          </a:xfrm>
          <a:custGeom>
            <a:avLst/>
            <a:gdLst>
              <a:gd name="connsiteX0" fmla="*/ 174574 w 2975153"/>
              <a:gd name="connsiteY0" fmla="*/ 38481 h 4612538"/>
              <a:gd name="connsiteX1" fmla="*/ 36271 w 2975153"/>
              <a:gd name="connsiteY1" fmla="*/ 0 h 4612538"/>
              <a:gd name="connsiteX2" fmla="*/ 0 w 2975153"/>
              <a:gd name="connsiteY2" fmla="*/ 129616 h 4612538"/>
              <a:gd name="connsiteX3" fmla="*/ 34290 w 2975153"/>
              <a:gd name="connsiteY3" fmla="*/ 111709 h 4612538"/>
              <a:gd name="connsiteX4" fmla="*/ 2584934 w 2975153"/>
              <a:gd name="connsiteY4" fmla="*/ 4612539 h 4612538"/>
              <a:gd name="connsiteX5" fmla="*/ 2975153 w 2975153"/>
              <a:gd name="connsiteY5" fmla="*/ 4459148 h 4612538"/>
              <a:gd name="connsiteX6" fmla="*/ 140132 w 2975153"/>
              <a:gd name="connsiteY6" fmla="*/ 56464 h 4612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4" h="7281">
                <a:moveTo>
                  <a:pt x="68" y="0"/>
                </a:moveTo>
                <a:lnTo>
                  <a:pt x="327" y="72"/>
                </a:lnTo>
                <a:lnTo>
                  <a:pt x="262" y="106"/>
                </a:lnTo>
                <a:lnTo>
                  <a:pt x="4306" y="6386"/>
                </a:lnTo>
                <a:lnTo>
                  <a:pt x="4514" y="7162"/>
                </a:lnTo>
                <a:lnTo>
                  <a:pt x="4240" y="7235"/>
                </a:lnTo>
                <a:lnTo>
                  <a:pt x="4071" y="7281"/>
                </a:lnTo>
                <a:lnTo>
                  <a:pt x="64" y="209"/>
                </a:lnTo>
                <a:lnTo>
                  <a:pt x="0" y="243"/>
                </a:lnTo>
                <a:lnTo>
                  <a:pt x="68" y="0"/>
                </a:lnTo>
                <a:close/>
              </a:path>
            </a:pathLst>
          </a:custGeom>
          <a:gradFill>
            <a:gsLst>
              <a:gs pos="100000">
                <a:srgbClr val="D5EAFC">
                  <a:alpha val="0"/>
                </a:srgbClr>
              </a:gs>
              <a:gs pos="13000">
                <a:schemeClr val="accent1">
                  <a:lumMod val="20000"/>
                  <a:lumOff val="8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5" name="任意多边形: 形状 124"/>
          <p:cNvSpPr/>
          <p:nvPr>
            <p:custDataLst>
              <p:tags r:id="rId3"/>
            </p:custDataLst>
          </p:nvPr>
        </p:nvSpPr>
        <p:spPr>
          <a:xfrm rot="900000">
            <a:off x="8851900" y="1712595"/>
            <a:ext cx="958850" cy="5233670"/>
          </a:xfrm>
          <a:custGeom>
            <a:avLst/>
            <a:gdLst>
              <a:gd name="connsiteX0" fmla="*/ 207949 w 973835"/>
              <a:gd name="connsiteY0" fmla="*/ 58750 h 5578373"/>
              <a:gd name="connsiteX1" fmla="*/ 90297 w 973835"/>
              <a:gd name="connsiteY1" fmla="*/ 0 h 5578373"/>
              <a:gd name="connsiteX2" fmla="*/ 0 w 973835"/>
              <a:gd name="connsiteY2" fmla="*/ 168326 h 5578373"/>
              <a:gd name="connsiteX3" fmla="*/ 40767 w 973835"/>
              <a:gd name="connsiteY3" fmla="*/ 146837 h 5578373"/>
              <a:gd name="connsiteX4" fmla="*/ 506425 w 973835"/>
              <a:gd name="connsiteY4" fmla="*/ 5578374 h 5578373"/>
              <a:gd name="connsiteX5" fmla="*/ 973835 w 973835"/>
              <a:gd name="connsiteY5" fmla="*/ 5394579 h 5578373"/>
              <a:gd name="connsiteX6" fmla="*/ 166877 w 973835"/>
              <a:gd name="connsiteY6" fmla="*/ 80391 h 557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0" h="8242">
                <a:moveTo>
                  <a:pt x="169" y="0"/>
                </a:moveTo>
                <a:lnTo>
                  <a:pt x="389" y="110"/>
                </a:lnTo>
                <a:lnTo>
                  <a:pt x="312" y="150"/>
                </a:lnTo>
                <a:lnTo>
                  <a:pt x="1510" y="8041"/>
                </a:lnTo>
                <a:lnTo>
                  <a:pt x="759" y="8242"/>
                </a:lnTo>
                <a:lnTo>
                  <a:pt x="76" y="275"/>
                </a:lnTo>
                <a:lnTo>
                  <a:pt x="0" y="315"/>
                </a:lnTo>
                <a:lnTo>
                  <a:pt x="169" y="0"/>
                </a:lnTo>
                <a:close/>
              </a:path>
            </a:pathLst>
          </a:custGeom>
          <a:gradFill>
            <a:gsLst>
              <a:gs pos="100000">
                <a:srgbClr val="D5EAFC">
                  <a:alpha val="0"/>
                </a:srgbClr>
              </a:gs>
              <a:gs pos="21000">
                <a:schemeClr val="accent1">
                  <a:lumMod val="20000"/>
                  <a:lumOff val="8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2" name="任意多边形: 形状 121"/>
          <p:cNvSpPr/>
          <p:nvPr>
            <p:custDataLst>
              <p:tags r:id="rId4"/>
            </p:custDataLst>
          </p:nvPr>
        </p:nvSpPr>
        <p:spPr>
          <a:xfrm rot="900000">
            <a:off x="9143365" y="1276985"/>
            <a:ext cx="2629535" cy="5648960"/>
          </a:xfrm>
          <a:custGeom>
            <a:avLst/>
            <a:gdLst>
              <a:gd name="connsiteX0" fmla="*/ 377115 w 2571522"/>
              <a:gd name="connsiteY0" fmla="*/ 38176 h 5750966"/>
              <a:gd name="connsiteX1" fmla="*/ 140666 w 2571522"/>
              <a:gd name="connsiteY1" fmla="*/ 0 h 5750966"/>
              <a:gd name="connsiteX2" fmla="*/ 0 w 2571522"/>
              <a:gd name="connsiteY2" fmla="*/ 240868 h 5750966"/>
              <a:gd name="connsiteX3" fmla="*/ 73762 w 2571522"/>
              <a:gd name="connsiteY3" fmla="*/ 201244 h 5750966"/>
              <a:gd name="connsiteX4" fmla="*/ 1444448 w 2571522"/>
              <a:gd name="connsiteY4" fmla="*/ 5750967 h 5750966"/>
              <a:gd name="connsiteX5" fmla="*/ 2571522 w 2571522"/>
              <a:gd name="connsiteY5" fmla="*/ 5307864 h 5750966"/>
              <a:gd name="connsiteX6" fmla="*/ 302286 w 2571522"/>
              <a:gd name="connsiteY6" fmla="*/ 78334 h 5750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1" h="8896">
                <a:moveTo>
                  <a:pt x="263" y="0"/>
                </a:moveTo>
                <a:lnTo>
                  <a:pt x="706" y="71"/>
                </a:lnTo>
                <a:lnTo>
                  <a:pt x="566" y="147"/>
                </a:lnTo>
                <a:lnTo>
                  <a:pt x="4141" y="8387"/>
                </a:lnTo>
                <a:lnTo>
                  <a:pt x="2242" y="8896"/>
                </a:lnTo>
                <a:lnTo>
                  <a:pt x="138" y="377"/>
                </a:lnTo>
                <a:lnTo>
                  <a:pt x="0" y="451"/>
                </a:lnTo>
                <a:lnTo>
                  <a:pt x="263" y="0"/>
                </a:lnTo>
                <a:close/>
              </a:path>
            </a:pathLst>
          </a:custGeom>
          <a:gradFill>
            <a:gsLst>
              <a:gs pos="93000">
                <a:srgbClr val="ABD5FA">
                  <a:alpha val="0"/>
                </a:srgbClr>
              </a:gs>
              <a:gs pos="11000">
                <a:schemeClr val="accent1">
                  <a:lumMod val="40000"/>
                  <a:lumOff val="6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3" name="任意多边形: 形状 122"/>
          <p:cNvSpPr/>
          <p:nvPr>
            <p:custDataLst>
              <p:tags r:id="rId5"/>
            </p:custDataLst>
          </p:nvPr>
        </p:nvSpPr>
        <p:spPr>
          <a:xfrm rot="900000">
            <a:off x="8717915" y="2380615"/>
            <a:ext cx="604520" cy="4562475"/>
          </a:xfrm>
          <a:custGeom>
            <a:avLst/>
            <a:gdLst>
              <a:gd name="connsiteX0" fmla="*/ 190500 w 621639"/>
              <a:gd name="connsiteY0" fmla="*/ 89154 h 5053660"/>
              <a:gd name="connsiteX1" fmla="*/ 84734 w 621639"/>
              <a:gd name="connsiteY1" fmla="*/ 0 h 5053660"/>
              <a:gd name="connsiteX2" fmla="*/ 0 w 621639"/>
              <a:gd name="connsiteY2" fmla="*/ 186690 h 5053660"/>
              <a:gd name="connsiteX3" fmla="*/ 37337 w 621639"/>
              <a:gd name="connsiteY3" fmla="*/ 167564 h 5053660"/>
              <a:gd name="connsiteX4" fmla="*/ 293522 w 621639"/>
              <a:gd name="connsiteY4" fmla="*/ 5053660 h 5053660"/>
              <a:gd name="connsiteX5" fmla="*/ 621639 w 621639"/>
              <a:gd name="connsiteY5" fmla="*/ 4924653 h 5053660"/>
              <a:gd name="connsiteX6" fmla="*/ 152857 w 621639"/>
              <a:gd name="connsiteY6" fmla="*/ 108432 h 50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 h="7185">
                <a:moveTo>
                  <a:pt x="159" y="0"/>
                </a:moveTo>
                <a:lnTo>
                  <a:pt x="356" y="167"/>
                </a:lnTo>
                <a:lnTo>
                  <a:pt x="286" y="203"/>
                </a:lnTo>
                <a:lnTo>
                  <a:pt x="952" y="7045"/>
                </a:lnTo>
                <a:lnTo>
                  <a:pt x="430" y="7185"/>
                </a:lnTo>
                <a:lnTo>
                  <a:pt x="70" y="313"/>
                </a:lnTo>
                <a:lnTo>
                  <a:pt x="0" y="349"/>
                </a:lnTo>
                <a:lnTo>
                  <a:pt x="159" y="0"/>
                </a:lnTo>
                <a:close/>
              </a:path>
            </a:pathLst>
          </a:custGeom>
          <a:gradFill>
            <a:gsLst>
              <a:gs pos="0">
                <a:schemeClr val="accent1">
                  <a:lumMod val="40000"/>
                  <a:lumOff val="60000"/>
                </a:schemeClr>
              </a:gs>
              <a:gs pos="67000">
                <a:schemeClr val="accent1">
                  <a:lumMod val="40000"/>
                  <a:lumOff val="60000"/>
                  <a:alpha val="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4" name="任意多边形: 形状 123"/>
          <p:cNvSpPr/>
          <p:nvPr>
            <p:custDataLst>
              <p:tags r:id="rId6"/>
            </p:custDataLst>
          </p:nvPr>
        </p:nvSpPr>
        <p:spPr>
          <a:xfrm rot="900000">
            <a:off x="10495280" y="2204720"/>
            <a:ext cx="2145665" cy="3185160"/>
          </a:xfrm>
          <a:custGeom>
            <a:avLst/>
            <a:gdLst>
              <a:gd name="connsiteX0" fmla="*/ 196139 w 3270732"/>
              <a:gd name="connsiteY0" fmla="*/ 50597 h 4230090"/>
              <a:gd name="connsiteX1" fmla="*/ 23622 w 3270732"/>
              <a:gd name="connsiteY1" fmla="*/ 0 h 4230090"/>
              <a:gd name="connsiteX2" fmla="*/ 0 w 3270732"/>
              <a:gd name="connsiteY2" fmla="*/ 151409 h 4230090"/>
              <a:gd name="connsiteX3" fmla="*/ 38480 w 3270732"/>
              <a:gd name="connsiteY3" fmla="*/ 131597 h 4230090"/>
              <a:gd name="connsiteX4" fmla="*/ 2880208 w 3270732"/>
              <a:gd name="connsiteY4" fmla="*/ 4230091 h 4230090"/>
              <a:gd name="connsiteX5" fmla="*/ 3270733 w 3270732"/>
              <a:gd name="connsiteY5" fmla="*/ 4076548 h 4230090"/>
              <a:gd name="connsiteX6" fmla="*/ 157429 w 3270732"/>
              <a:gd name="connsiteY6" fmla="*/ 70561 h 423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9" h="5016">
                <a:moveTo>
                  <a:pt x="44" y="0"/>
                </a:moveTo>
                <a:lnTo>
                  <a:pt x="367" y="95"/>
                </a:lnTo>
                <a:lnTo>
                  <a:pt x="295" y="132"/>
                </a:lnTo>
                <a:lnTo>
                  <a:pt x="3005" y="3619"/>
                </a:lnTo>
                <a:lnTo>
                  <a:pt x="3379" y="5016"/>
                </a:lnTo>
                <a:lnTo>
                  <a:pt x="72" y="246"/>
                </a:lnTo>
                <a:lnTo>
                  <a:pt x="0" y="283"/>
                </a:lnTo>
                <a:lnTo>
                  <a:pt x="44" y="0"/>
                </a:lnTo>
                <a:close/>
              </a:path>
            </a:pathLst>
          </a:custGeom>
          <a:gradFill>
            <a:gsLst>
              <a:gs pos="100000">
                <a:srgbClr val="ABD5FA">
                  <a:alpha val="0"/>
                </a:srgbClr>
              </a:gs>
              <a:gs pos="13000">
                <a:schemeClr val="accent1">
                  <a:lumMod val="40000"/>
                  <a:lumOff val="6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6" name="任意多边形: 形状 125"/>
          <p:cNvSpPr/>
          <p:nvPr>
            <p:custDataLst>
              <p:tags r:id="rId7"/>
            </p:custDataLst>
          </p:nvPr>
        </p:nvSpPr>
        <p:spPr>
          <a:xfrm rot="900000">
            <a:off x="9110345" y="2094865"/>
            <a:ext cx="1198880" cy="4775200"/>
          </a:xfrm>
          <a:custGeom>
            <a:avLst/>
            <a:gdLst>
              <a:gd name="connsiteX0" fmla="*/ 161087 w 1239849"/>
              <a:gd name="connsiteY0" fmla="*/ 56541 h 5085816"/>
              <a:gd name="connsiteX1" fmla="*/ 60427 w 1239849"/>
              <a:gd name="connsiteY1" fmla="*/ 0 h 5085816"/>
              <a:gd name="connsiteX2" fmla="*/ 0 w 1239849"/>
              <a:gd name="connsiteY2" fmla="*/ 140132 h 5085816"/>
              <a:gd name="connsiteX3" fmla="*/ 31623 w 1239849"/>
              <a:gd name="connsiteY3" fmla="*/ 123749 h 5085816"/>
              <a:gd name="connsiteX4" fmla="*/ 920648 w 1239849"/>
              <a:gd name="connsiteY4" fmla="*/ 5085817 h 5085816"/>
              <a:gd name="connsiteX5" fmla="*/ 1239850 w 1239849"/>
              <a:gd name="connsiteY5" fmla="*/ 4960315 h 5085816"/>
              <a:gd name="connsiteX6" fmla="*/ 129311 w 1239849"/>
              <a:gd name="connsiteY6" fmla="*/ 73076 h 5085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8" h="7520">
                <a:moveTo>
                  <a:pt x="113" y="0"/>
                </a:moveTo>
                <a:lnTo>
                  <a:pt x="301" y="106"/>
                </a:lnTo>
                <a:lnTo>
                  <a:pt x="242" y="137"/>
                </a:lnTo>
                <a:lnTo>
                  <a:pt x="1888" y="7380"/>
                </a:lnTo>
                <a:lnTo>
                  <a:pt x="1365" y="7520"/>
                </a:lnTo>
                <a:lnTo>
                  <a:pt x="59" y="232"/>
                </a:lnTo>
                <a:lnTo>
                  <a:pt x="0" y="262"/>
                </a:lnTo>
                <a:lnTo>
                  <a:pt x="113" y="0"/>
                </a:lnTo>
                <a:close/>
              </a:path>
            </a:pathLst>
          </a:custGeom>
          <a:gradFill>
            <a:gsLst>
              <a:gs pos="100000">
                <a:srgbClr val="ABD5FA">
                  <a:alpha val="0"/>
                </a:srgbClr>
              </a:gs>
              <a:gs pos="14000">
                <a:schemeClr val="accent1">
                  <a:lumMod val="40000"/>
                  <a:lumOff val="6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8" name="任意多边形: 形状 127"/>
          <p:cNvSpPr/>
          <p:nvPr>
            <p:custDataLst>
              <p:tags r:id="rId8"/>
            </p:custDataLst>
          </p:nvPr>
        </p:nvSpPr>
        <p:spPr>
          <a:xfrm rot="900000">
            <a:off x="9678035" y="1858645"/>
            <a:ext cx="2439670" cy="4835525"/>
          </a:xfrm>
          <a:custGeom>
            <a:avLst/>
            <a:gdLst>
              <a:gd name="connsiteX0" fmla="*/ 102413 w 2437867"/>
              <a:gd name="connsiteY0" fmla="*/ 21946 h 4880838"/>
              <a:gd name="connsiteX1" fmla="*/ 27966 w 2437867"/>
              <a:gd name="connsiteY1" fmla="*/ 0 h 4880838"/>
              <a:gd name="connsiteX2" fmla="*/ 0 w 2437867"/>
              <a:gd name="connsiteY2" fmla="*/ 75819 h 4880838"/>
              <a:gd name="connsiteX3" fmla="*/ 20117 w 2437867"/>
              <a:gd name="connsiteY3" fmla="*/ 65227 h 4880838"/>
              <a:gd name="connsiteX4" fmla="*/ 2193188 w 2437867"/>
              <a:gd name="connsiteY4" fmla="*/ 4880839 h 4880838"/>
              <a:gd name="connsiteX5" fmla="*/ 2437867 w 2437867"/>
              <a:gd name="connsiteY5" fmla="*/ 4784598 h 4880838"/>
              <a:gd name="connsiteX6" fmla="*/ 82220 w 2437867"/>
              <a:gd name="connsiteY6" fmla="*/ 32614 h 4880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2" h="7615">
                <a:moveTo>
                  <a:pt x="52" y="0"/>
                </a:moveTo>
                <a:lnTo>
                  <a:pt x="192" y="41"/>
                </a:lnTo>
                <a:lnTo>
                  <a:pt x="154" y="61"/>
                </a:lnTo>
                <a:lnTo>
                  <a:pt x="3842" y="7502"/>
                </a:lnTo>
                <a:lnTo>
                  <a:pt x="3419" y="7615"/>
                </a:lnTo>
                <a:lnTo>
                  <a:pt x="38" y="122"/>
                </a:lnTo>
                <a:lnTo>
                  <a:pt x="0" y="142"/>
                </a:lnTo>
                <a:lnTo>
                  <a:pt x="52" y="0"/>
                </a:lnTo>
                <a:close/>
              </a:path>
            </a:pathLst>
          </a:custGeom>
          <a:gradFill>
            <a:gsLst>
              <a:gs pos="100000">
                <a:srgbClr val="D5EAFC">
                  <a:alpha val="0"/>
                </a:srgbClr>
              </a:gs>
              <a:gs pos="14000">
                <a:schemeClr val="accent1">
                  <a:lumMod val="20000"/>
                  <a:lumOff val="8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29" name="任意多边形: 形状 128"/>
          <p:cNvSpPr/>
          <p:nvPr>
            <p:custDataLst>
              <p:tags r:id="rId9"/>
            </p:custDataLst>
          </p:nvPr>
        </p:nvSpPr>
        <p:spPr>
          <a:xfrm rot="900000">
            <a:off x="10514965" y="2634615"/>
            <a:ext cx="2153285" cy="3395345"/>
          </a:xfrm>
          <a:custGeom>
            <a:avLst/>
            <a:gdLst>
              <a:gd name="connsiteX0" fmla="*/ 149048 w 2792425"/>
              <a:gd name="connsiteY0" fmla="*/ 53035 h 3971544"/>
              <a:gd name="connsiteX1" fmla="*/ 13031 w 2792425"/>
              <a:gd name="connsiteY1" fmla="*/ 0 h 3971544"/>
              <a:gd name="connsiteX2" fmla="*/ 0 w 2792425"/>
              <a:gd name="connsiteY2" fmla="*/ 128321 h 3971544"/>
              <a:gd name="connsiteX3" fmla="*/ 29261 w 2792425"/>
              <a:gd name="connsiteY3" fmla="*/ 113538 h 3971544"/>
              <a:gd name="connsiteX4" fmla="*/ 2536165 w 2792425"/>
              <a:gd name="connsiteY4" fmla="*/ 3971544 h 3971544"/>
              <a:gd name="connsiteX5" fmla="*/ 2792426 w 2792425"/>
              <a:gd name="connsiteY5" fmla="*/ 3870808 h 3971544"/>
              <a:gd name="connsiteX6" fmla="*/ 119635 w 2792425"/>
              <a:gd name="connsiteY6" fmla="*/ 67894 h 3971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91" h="5347">
                <a:moveTo>
                  <a:pt x="24" y="0"/>
                </a:moveTo>
                <a:lnTo>
                  <a:pt x="279" y="99"/>
                </a:lnTo>
                <a:lnTo>
                  <a:pt x="224" y="127"/>
                </a:lnTo>
                <a:lnTo>
                  <a:pt x="3082" y="4194"/>
                </a:lnTo>
                <a:lnTo>
                  <a:pt x="3391" y="5347"/>
                </a:lnTo>
                <a:lnTo>
                  <a:pt x="55" y="212"/>
                </a:lnTo>
                <a:lnTo>
                  <a:pt x="0" y="240"/>
                </a:lnTo>
                <a:lnTo>
                  <a:pt x="24" y="0"/>
                </a:lnTo>
                <a:close/>
              </a:path>
            </a:pathLst>
          </a:custGeom>
          <a:gradFill>
            <a:gsLst>
              <a:gs pos="100000">
                <a:srgbClr val="D5EAFC">
                  <a:alpha val="0"/>
                </a:srgbClr>
              </a:gs>
              <a:gs pos="15000">
                <a:schemeClr val="accent1">
                  <a:lumMod val="20000"/>
                  <a:lumOff val="8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30" name="任意多边形: 形状 129"/>
          <p:cNvSpPr/>
          <p:nvPr>
            <p:custDataLst>
              <p:tags r:id="rId10"/>
            </p:custDataLst>
          </p:nvPr>
        </p:nvSpPr>
        <p:spPr>
          <a:xfrm rot="900000">
            <a:off x="9990455" y="2331720"/>
            <a:ext cx="2590165" cy="4354195"/>
          </a:xfrm>
          <a:custGeom>
            <a:avLst/>
            <a:gdLst>
              <a:gd name="connsiteX0" fmla="*/ 158344 w 2593695"/>
              <a:gd name="connsiteY0" fmla="*/ 47854 h 4418304"/>
              <a:gd name="connsiteX1" fmla="*/ 30023 w 2593695"/>
              <a:gd name="connsiteY1" fmla="*/ 0 h 4418304"/>
              <a:gd name="connsiteX2" fmla="*/ 0 w 2593695"/>
              <a:gd name="connsiteY2" fmla="*/ 129311 h 4418304"/>
              <a:gd name="connsiteX3" fmla="*/ 31166 w 2593695"/>
              <a:gd name="connsiteY3" fmla="*/ 113309 h 4418304"/>
              <a:gd name="connsiteX4" fmla="*/ 2285696 w 2593695"/>
              <a:gd name="connsiteY4" fmla="*/ 4418305 h 4418304"/>
              <a:gd name="connsiteX5" fmla="*/ 2593696 w 2593695"/>
              <a:gd name="connsiteY5" fmla="*/ 4297223 h 4418304"/>
              <a:gd name="connsiteX6" fmla="*/ 127102 w 2593695"/>
              <a:gd name="connsiteY6" fmla="*/ 63932 h 441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9" h="6857">
                <a:moveTo>
                  <a:pt x="56" y="0"/>
                </a:moveTo>
                <a:lnTo>
                  <a:pt x="296" y="90"/>
                </a:lnTo>
                <a:lnTo>
                  <a:pt x="238" y="120"/>
                </a:lnTo>
                <a:lnTo>
                  <a:pt x="4079" y="6712"/>
                </a:lnTo>
                <a:lnTo>
                  <a:pt x="3538" y="6857"/>
                </a:lnTo>
                <a:lnTo>
                  <a:pt x="58" y="212"/>
                </a:lnTo>
                <a:lnTo>
                  <a:pt x="0" y="242"/>
                </a:lnTo>
                <a:lnTo>
                  <a:pt x="56" y="0"/>
                </a:lnTo>
                <a:close/>
              </a:path>
            </a:pathLst>
          </a:custGeom>
          <a:gradFill>
            <a:gsLst>
              <a:gs pos="100000">
                <a:srgbClr val="ABD5FA">
                  <a:alpha val="0"/>
                </a:srgbClr>
              </a:gs>
              <a:gs pos="13000">
                <a:schemeClr val="accent1">
                  <a:lumMod val="40000"/>
                  <a:lumOff val="6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32" name="任意多边形: 形状 131"/>
          <p:cNvSpPr/>
          <p:nvPr>
            <p:custDataLst>
              <p:tags r:id="rId11"/>
            </p:custDataLst>
          </p:nvPr>
        </p:nvSpPr>
        <p:spPr>
          <a:xfrm rot="900000">
            <a:off x="9636760" y="4363720"/>
            <a:ext cx="755015" cy="2466975"/>
          </a:xfrm>
          <a:custGeom>
            <a:avLst/>
            <a:gdLst>
              <a:gd name="connsiteX0" fmla="*/ 77495 w 1352625"/>
              <a:gd name="connsiteY0" fmla="*/ 32690 h 4622520"/>
              <a:gd name="connsiteX1" fmla="*/ 24384 w 1352625"/>
              <a:gd name="connsiteY1" fmla="*/ 0 h 4622520"/>
              <a:gd name="connsiteX2" fmla="*/ 0 w 1352625"/>
              <a:gd name="connsiteY2" fmla="*/ 72314 h 4622520"/>
              <a:gd name="connsiteX3" fmla="*/ 15240 w 1352625"/>
              <a:gd name="connsiteY3" fmla="*/ 64465 h 4622520"/>
              <a:gd name="connsiteX4" fmla="*/ 1214627 w 1352625"/>
              <a:gd name="connsiteY4" fmla="*/ 4622521 h 4622520"/>
              <a:gd name="connsiteX5" fmla="*/ 1352625 w 1352625"/>
              <a:gd name="connsiteY5" fmla="*/ 4568190 h 4622520"/>
              <a:gd name="connsiteX6" fmla="*/ 62179 w 1352625"/>
              <a:gd name="connsiteY6" fmla="*/ 40462 h 462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9" h="3885">
                <a:moveTo>
                  <a:pt x="46" y="0"/>
                </a:moveTo>
                <a:lnTo>
                  <a:pt x="145" y="61"/>
                </a:lnTo>
                <a:lnTo>
                  <a:pt x="116" y="76"/>
                </a:lnTo>
                <a:lnTo>
                  <a:pt x="1189" y="3839"/>
                </a:lnTo>
                <a:lnTo>
                  <a:pt x="1019" y="3885"/>
                </a:lnTo>
                <a:lnTo>
                  <a:pt x="29" y="121"/>
                </a:lnTo>
                <a:lnTo>
                  <a:pt x="0" y="135"/>
                </a:lnTo>
                <a:lnTo>
                  <a:pt x="46" y="0"/>
                </a:lnTo>
                <a:close/>
              </a:path>
            </a:pathLst>
          </a:custGeom>
          <a:gradFill>
            <a:gsLst>
              <a:gs pos="91000">
                <a:srgbClr val="ABD5FA">
                  <a:alpha val="0"/>
                </a:srgbClr>
              </a:gs>
              <a:gs pos="0">
                <a:schemeClr val="accent1">
                  <a:lumMod val="40000"/>
                  <a:lumOff val="60000"/>
                </a:schemeClr>
              </a:gs>
            </a:gsLst>
            <a:lin ang="5400000" scaled="0"/>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34" name="任意多边形: 形状 133"/>
          <p:cNvSpPr/>
          <p:nvPr>
            <p:custDataLst>
              <p:tags r:id="rId12"/>
            </p:custDataLst>
          </p:nvPr>
        </p:nvSpPr>
        <p:spPr>
          <a:xfrm rot="900000">
            <a:off x="10234930" y="5003165"/>
            <a:ext cx="1525905" cy="1924050"/>
          </a:xfrm>
          <a:custGeom>
            <a:avLst/>
            <a:gdLst>
              <a:gd name="connsiteX0" fmla="*/ 1531011 w 1531010"/>
              <a:gd name="connsiteY0" fmla="*/ 1805254 h 2405405"/>
              <a:gd name="connsiteX1" fmla="*/ 818921 w 1531010"/>
              <a:gd name="connsiteY1" fmla="*/ 2405405 h 2405405"/>
              <a:gd name="connsiteX2" fmla="*/ 95859 w 1531010"/>
              <a:gd name="connsiteY2" fmla="*/ 487832 h 2405405"/>
              <a:gd name="connsiteX3" fmla="*/ 0 w 1531010"/>
              <a:gd name="connsiteY3" fmla="*/ 100051 h 2405405"/>
              <a:gd name="connsiteX4" fmla="*/ 210846 w 1531010"/>
              <a:gd name="connsiteY4" fmla="*/ 0 h 2405405"/>
              <a:gd name="connsiteX5" fmla="*/ 457658 w 1531010"/>
              <a:gd name="connsiteY5" fmla="*/ 105003 h 24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03" h="3030">
                <a:moveTo>
                  <a:pt x="394" y="0"/>
                </a:moveTo>
                <a:lnTo>
                  <a:pt x="856" y="196"/>
                </a:lnTo>
                <a:lnTo>
                  <a:pt x="2403" y="2648"/>
                </a:lnTo>
                <a:lnTo>
                  <a:pt x="977" y="3030"/>
                </a:lnTo>
                <a:lnTo>
                  <a:pt x="179" y="913"/>
                </a:lnTo>
                <a:lnTo>
                  <a:pt x="0" y="187"/>
                </a:lnTo>
                <a:lnTo>
                  <a:pt x="394" y="0"/>
                </a:lnTo>
                <a:close/>
              </a:path>
            </a:pathLst>
          </a:custGeom>
          <a:solidFill>
            <a:schemeClr val="accent1">
              <a:lumMod val="40000"/>
              <a:lumOff val="60000"/>
            </a:schemeClr>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35" name="任意多边形: 形状 134"/>
          <p:cNvSpPr/>
          <p:nvPr>
            <p:custDataLst>
              <p:tags r:id="rId13"/>
            </p:custDataLst>
          </p:nvPr>
        </p:nvSpPr>
        <p:spPr>
          <a:xfrm rot="900000">
            <a:off x="9138920" y="3368040"/>
            <a:ext cx="3265170" cy="3472180"/>
          </a:xfrm>
          <a:custGeom>
            <a:avLst/>
            <a:gdLst>
              <a:gd name="connsiteX0" fmla="*/ 1608271 w 3013017"/>
              <a:gd name="connsiteY0" fmla="*/ 314615 h 3708095"/>
              <a:gd name="connsiteX1" fmla="*/ 1109619 w 3013017"/>
              <a:gd name="connsiteY1" fmla="*/ 8824 h 3708095"/>
              <a:gd name="connsiteX2" fmla="*/ 899687 w 3013017"/>
              <a:gd name="connsiteY2" fmla="*/ 47229 h 3708095"/>
              <a:gd name="connsiteX3" fmla="*/ 756203 w 3013017"/>
              <a:gd name="connsiteY3" fmla="*/ 29475 h 3708095"/>
              <a:gd name="connsiteX4" fmla="*/ 652190 w 3013017"/>
              <a:gd name="connsiteY4" fmla="*/ 66127 h 3708095"/>
              <a:gd name="connsiteX5" fmla="*/ 484550 w 3013017"/>
              <a:gd name="connsiteY5" fmla="*/ 51039 h 3708095"/>
              <a:gd name="connsiteX6" fmla="*/ 313709 w 3013017"/>
              <a:gd name="connsiteY6" fmla="*/ 142860 h 3708095"/>
              <a:gd name="connsiteX7" fmla="*/ 176320 w 3013017"/>
              <a:gd name="connsiteY7" fmla="*/ 175169 h 3708095"/>
              <a:gd name="connsiteX8" fmla="*/ 1213 w 3013017"/>
              <a:gd name="connsiteY8" fmla="*/ 810601 h 3708095"/>
              <a:gd name="connsiteX9" fmla="*/ 145307 w 3013017"/>
              <a:gd name="connsiteY9" fmla="*/ 906841 h 3708095"/>
              <a:gd name="connsiteX10" fmla="*/ 55696 w 3013017"/>
              <a:gd name="connsiteY10" fmla="*/ 999424 h 3708095"/>
              <a:gd name="connsiteX11" fmla="*/ 168320 w 3013017"/>
              <a:gd name="connsiteY11" fmla="*/ 1351164 h 3708095"/>
              <a:gd name="connsiteX12" fmla="*/ 804819 w 3013017"/>
              <a:gd name="connsiteY12" fmla="*/ 1492819 h 3708095"/>
              <a:gd name="connsiteX13" fmla="*/ 950437 w 3013017"/>
              <a:gd name="connsiteY13" fmla="*/ 1466225 h 3708095"/>
              <a:gd name="connsiteX14" fmla="*/ 1012235 w 3013017"/>
              <a:gd name="connsiteY14" fmla="*/ 1499906 h 3708095"/>
              <a:gd name="connsiteX15" fmla="*/ 1240377 w 3013017"/>
              <a:gd name="connsiteY15" fmla="*/ 1934017 h 3708095"/>
              <a:gd name="connsiteX16" fmla="*/ 1922520 w 3013017"/>
              <a:gd name="connsiteY16" fmla="*/ 3708030 h 3708095"/>
              <a:gd name="connsiteX17" fmla="*/ 1302175 w 3013017"/>
              <a:gd name="connsiteY17" fmla="*/ 1715094 h 3708095"/>
              <a:gd name="connsiteX18" fmla="*/ 1174236 w 3013017"/>
              <a:gd name="connsiteY18" fmla="*/ 1409533 h 3708095"/>
              <a:gd name="connsiteX19" fmla="*/ 1249674 w 3013017"/>
              <a:gd name="connsiteY19" fmla="*/ 1380424 h 3708095"/>
              <a:gd name="connsiteX20" fmla="*/ 1620997 w 3013017"/>
              <a:gd name="connsiteY20" fmla="*/ 2257334 h 3708095"/>
              <a:gd name="connsiteX21" fmla="*/ 1331817 w 3013017"/>
              <a:gd name="connsiteY21" fmla="*/ 1406713 h 3708095"/>
              <a:gd name="connsiteX22" fmla="*/ 1525365 w 3013017"/>
              <a:gd name="connsiteY22" fmla="*/ 1475064 h 3708095"/>
              <a:gd name="connsiteX23" fmla="*/ 2343068 w 3013017"/>
              <a:gd name="connsiteY23" fmla="*/ 3176154 h 3708095"/>
              <a:gd name="connsiteX24" fmla="*/ 2488229 w 3013017"/>
              <a:gd name="connsiteY24" fmla="*/ 3142168 h 3708095"/>
              <a:gd name="connsiteX25" fmla="*/ 2236312 w 3013017"/>
              <a:gd name="connsiteY25" fmla="*/ 2488753 h 3708095"/>
              <a:gd name="connsiteX26" fmla="*/ 2574564 w 3013017"/>
              <a:gd name="connsiteY26" fmla="*/ 3121975 h 3708095"/>
              <a:gd name="connsiteX27" fmla="*/ 3013018 w 3013017"/>
              <a:gd name="connsiteY27" fmla="*/ 3019258 h 3708095"/>
              <a:gd name="connsiteX28" fmla="*/ 1892954 w 3013017"/>
              <a:gd name="connsiteY28" fmla="*/ 1103742 h 3708095"/>
              <a:gd name="connsiteX29" fmla="*/ 1752975 w 3013017"/>
              <a:gd name="connsiteY29" fmla="*/ 856854 h 3708095"/>
              <a:gd name="connsiteX30" fmla="*/ 1608271 w 3013017"/>
              <a:gd name="connsiteY30" fmla="*/ 314615 h 3708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142" h="5468">
                <a:moveTo>
                  <a:pt x="1988" y="0"/>
                </a:moveTo>
                <a:cubicBezTo>
                  <a:pt x="2020" y="0"/>
                  <a:pt x="2050" y="4"/>
                  <a:pt x="2076" y="17"/>
                </a:cubicBezTo>
                <a:cubicBezTo>
                  <a:pt x="2180" y="65"/>
                  <a:pt x="3009" y="589"/>
                  <a:pt x="3009" y="589"/>
                </a:cubicBezTo>
                <a:cubicBezTo>
                  <a:pt x="3084" y="1000"/>
                  <a:pt x="3143" y="1263"/>
                  <a:pt x="3280" y="1603"/>
                </a:cubicBezTo>
                <a:cubicBezTo>
                  <a:pt x="3416" y="1943"/>
                  <a:pt x="3524" y="1948"/>
                  <a:pt x="3541" y="2065"/>
                </a:cubicBezTo>
                <a:cubicBezTo>
                  <a:pt x="3590" y="2384"/>
                  <a:pt x="4415" y="3778"/>
                  <a:pt x="5128" y="4883"/>
                </a:cubicBezTo>
                <a:lnTo>
                  <a:pt x="5142" y="4905"/>
                </a:lnTo>
                <a:lnTo>
                  <a:pt x="4420" y="5098"/>
                </a:lnTo>
                <a:lnTo>
                  <a:pt x="4184" y="4657"/>
                </a:lnTo>
                <a:lnTo>
                  <a:pt x="4360" y="5114"/>
                </a:lnTo>
                <a:lnTo>
                  <a:pt x="4028" y="5203"/>
                </a:lnTo>
                <a:lnTo>
                  <a:pt x="2854" y="2760"/>
                </a:lnTo>
                <a:cubicBezTo>
                  <a:pt x="2854" y="2760"/>
                  <a:pt x="2503" y="2563"/>
                  <a:pt x="2492" y="2632"/>
                </a:cubicBezTo>
                <a:cubicBezTo>
                  <a:pt x="2473" y="2750"/>
                  <a:pt x="3033" y="4224"/>
                  <a:pt x="3033" y="4224"/>
                </a:cubicBezTo>
                <a:lnTo>
                  <a:pt x="2338" y="2583"/>
                </a:lnTo>
                <a:cubicBezTo>
                  <a:pt x="2338" y="2583"/>
                  <a:pt x="2281" y="2613"/>
                  <a:pt x="2197" y="2637"/>
                </a:cubicBezTo>
                <a:cubicBezTo>
                  <a:pt x="2113" y="2662"/>
                  <a:pt x="2430" y="3131"/>
                  <a:pt x="2436" y="3209"/>
                </a:cubicBezTo>
                <a:cubicBezTo>
                  <a:pt x="2451" y="3381"/>
                  <a:pt x="2778" y="4430"/>
                  <a:pt x="3082" y="5371"/>
                </a:cubicBezTo>
                <a:lnTo>
                  <a:pt x="3107" y="5450"/>
                </a:lnTo>
                <a:lnTo>
                  <a:pt x="3040" y="5468"/>
                </a:lnTo>
                <a:lnTo>
                  <a:pt x="3027" y="5434"/>
                </a:lnTo>
                <a:cubicBezTo>
                  <a:pt x="2763" y="4744"/>
                  <a:pt x="2473" y="3996"/>
                  <a:pt x="2321" y="3619"/>
                </a:cubicBezTo>
                <a:cubicBezTo>
                  <a:pt x="2262" y="3474"/>
                  <a:pt x="1894" y="2806"/>
                  <a:pt x="1894" y="2806"/>
                </a:cubicBezTo>
                <a:cubicBezTo>
                  <a:pt x="1894" y="2806"/>
                  <a:pt x="1858" y="2758"/>
                  <a:pt x="1778" y="2743"/>
                </a:cubicBezTo>
                <a:cubicBezTo>
                  <a:pt x="1699" y="2729"/>
                  <a:pt x="1647" y="2791"/>
                  <a:pt x="1506" y="2793"/>
                </a:cubicBezTo>
                <a:cubicBezTo>
                  <a:pt x="1364" y="2795"/>
                  <a:pt x="326" y="2542"/>
                  <a:pt x="315" y="2528"/>
                </a:cubicBezTo>
                <a:cubicBezTo>
                  <a:pt x="304" y="2514"/>
                  <a:pt x="54" y="1969"/>
                  <a:pt x="104" y="1870"/>
                </a:cubicBezTo>
                <a:cubicBezTo>
                  <a:pt x="155" y="1771"/>
                  <a:pt x="272" y="1697"/>
                  <a:pt x="272" y="1697"/>
                </a:cubicBezTo>
                <a:cubicBezTo>
                  <a:pt x="272" y="1697"/>
                  <a:pt x="33" y="1617"/>
                  <a:pt x="2" y="1517"/>
                </a:cubicBezTo>
                <a:cubicBezTo>
                  <a:pt x="-28" y="1416"/>
                  <a:pt x="255" y="411"/>
                  <a:pt x="330" y="328"/>
                </a:cubicBezTo>
                <a:cubicBezTo>
                  <a:pt x="405" y="245"/>
                  <a:pt x="492" y="296"/>
                  <a:pt x="587" y="267"/>
                </a:cubicBezTo>
                <a:cubicBezTo>
                  <a:pt x="682" y="239"/>
                  <a:pt x="765" y="147"/>
                  <a:pt x="907" y="95"/>
                </a:cubicBezTo>
                <a:cubicBezTo>
                  <a:pt x="1049" y="44"/>
                  <a:pt x="1075" y="140"/>
                  <a:pt x="1220" y="124"/>
                </a:cubicBezTo>
                <a:cubicBezTo>
                  <a:pt x="1260" y="119"/>
                  <a:pt x="1373" y="55"/>
                  <a:pt x="1415" y="55"/>
                </a:cubicBezTo>
                <a:cubicBezTo>
                  <a:pt x="1514" y="55"/>
                  <a:pt x="1597" y="124"/>
                  <a:pt x="1683" y="88"/>
                </a:cubicBezTo>
                <a:cubicBezTo>
                  <a:pt x="1776" y="50"/>
                  <a:pt x="1892" y="1"/>
                  <a:pt x="1988" y="0"/>
                </a:cubicBezTo>
                <a:close/>
              </a:path>
            </a:pathLst>
          </a:custGeom>
          <a:gradFill>
            <a:gsLst>
              <a:gs pos="0">
                <a:schemeClr val="accent1"/>
              </a:gs>
              <a:gs pos="85000">
                <a:schemeClr val="accent1">
                  <a:lumMod val="0"/>
                  <a:lumOff val="100000"/>
                </a:schemeClr>
              </a:gs>
            </a:gsLst>
            <a:lin ang="5400000" scaled="0"/>
          </a:gra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36" name="任意多边形: 形状 135"/>
          <p:cNvSpPr/>
          <p:nvPr>
            <p:custDataLst>
              <p:tags r:id="rId14"/>
            </p:custDataLst>
          </p:nvPr>
        </p:nvSpPr>
        <p:spPr>
          <a:xfrm rot="900000">
            <a:off x="9535160" y="3191510"/>
            <a:ext cx="1377950" cy="918845"/>
          </a:xfrm>
          <a:custGeom>
            <a:avLst/>
            <a:gdLst>
              <a:gd name="connsiteX0" fmla="*/ 742950 w 1159688"/>
              <a:gd name="connsiteY0" fmla="*/ 251393 h 773260"/>
              <a:gd name="connsiteX1" fmla="*/ 770916 w 1159688"/>
              <a:gd name="connsiteY1" fmla="*/ 338947 h 773260"/>
              <a:gd name="connsiteX2" fmla="*/ 752018 w 1159688"/>
              <a:gd name="connsiteY2" fmla="*/ 635136 h 773260"/>
              <a:gd name="connsiteX3" fmla="*/ 762914 w 1159688"/>
              <a:gd name="connsiteY3" fmla="*/ 684056 h 773260"/>
              <a:gd name="connsiteX4" fmla="*/ 897408 w 1159688"/>
              <a:gd name="connsiteY4" fmla="*/ 681390 h 773260"/>
              <a:gd name="connsiteX5" fmla="*/ 958673 w 1159688"/>
              <a:gd name="connsiteY5" fmla="*/ 695411 h 773260"/>
              <a:gd name="connsiteX6" fmla="*/ 928116 w 1159688"/>
              <a:gd name="connsiteY6" fmla="*/ 620582 h 773260"/>
              <a:gd name="connsiteX7" fmla="*/ 997534 w 1159688"/>
              <a:gd name="connsiteY7" fmla="*/ 248345 h 773260"/>
              <a:gd name="connsiteX8" fmla="*/ 968883 w 1159688"/>
              <a:gd name="connsiteY8" fmla="*/ 242249 h 773260"/>
              <a:gd name="connsiteX9" fmla="*/ 1013156 w 1159688"/>
              <a:gd name="connsiteY9" fmla="*/ 136864 h 773260"/>
              <a:gd name="connsiteX10" fmla="*/ 1009421 w 1159688"/>
              <a:gd name="connsiteY10" fmla="*/ 108518 h 773260"/>
              <a:gd name="connsiteX11" fmla="*/ 1159688 w 1159688"/>
              <a:gd name="connsiteY11" fmla="*/ 100364 h 773260"/>
              <a:gd name="connsiteX12" fmla="*/ 994944 w 1159688"/>
              <a:gd name="connsiteY12" fmla="*/ 1609 h 773260"/>
              <a:gd name="connsiteX13" fmla="*/ 853898 w 1159688"/>
              <a:gd name="connsiteY13" fmla="*/ 55178 h 773260"/>
              <a:gd name="connsiteX14" fmla="*/ 657606 w 1159688"/>
              <a:gd name="connsiteY14" fmla="*/ 57769 h 773260"/>
              <a:gd name="connsiteX15" fmla="*/ 453619 w 1159688"/>
              <a:gd name="connsiteY15" fmla="*/ 79562 h 773260"/>
              <a:gd name="connsiteX16" fmla="*/ 266853 w 1159688"/>
              <a:gd name="connsiteY16" fmla="*/ 147532 h 773260"/>
              <a:gd name="connsiteX17" fmla="*/ 129160 w 1159688"/>
              <a:gd name="connsiteY17" fmla="*/ 250479 h 773260"/>
              <a:gd name="connsiteX18" fmla="*/ 0 w 1159688"/>
              <a:gd name="connsiteY18" fmla="*/ 770086 h 773260"/>
              <a:gd name="connsiteX19" fmla="*/ 86411 w 1159688"/>
              <a:gd name="connsiteY19" fmla="*/ 768410 h 773260"/>
              <a:gd name="connsiteX20" fmla="*/ 184252 w 1159688"/>
              <a:gd name="connsiteY20" fmla="*/ 606333 h 773260"/>
              <a:gd name="connsiteX21" fmla="*/ 278130 w 1159688"/>
              <a:gd name="connsiteY21" fmla="*/ 282101 h 773260"/>
              <a:gd name="connsiteX22" fmla="*/ 296647 w 1159688"/>
              <a:gd name="connsiteY22" fmla="*/ 355254 h 773260"/>
              <a:gd name="connsiteX23" fmla="*/ 345186 w 1159688"/>
              <a:gd name="connsiteY23" fmla="*/ 280959 h 773260"/>
              <a:gd name="connsiteX24" fmla="*/ 254279 w 1159688"/>
              <a:gd name="connsiteY24" fmla="*/ 584996 h 773260"/>
              <a:gd name="connsiteX25" fmla="*/ 231267 w 1159688"/>
              <a:gd name="connsiteY25" fmla="*/ 748674 h 773260"/>
              <a:gd name="connsiteX26" fmla="*/ 331851 w 1159688"/>
              <a:gd name="connsiteY26" fmla="*/ 761628 h 773260"/>
              <a:gd name="connsiteX27" fmla="*/ 429463 w 1159688"/>
              <a:gd name="connsiteY27" fmla="*/ 702954 h 773260"/>
              <a:gd name="connsiteX28" fmla="*/ 490576 w 1159688"/>
              <a:gd name="connsiteY28" fmla="*/ 280882 h 773260"/>
              <a:gd name="connsiteX29" fmla="*/ 519227 w 1159688"/>
              <a:gd name="connsiteY29" fmla="*/ 323326 h 773260"/>
              <a:gd name="connsiteX30" fmla="*/ 538582 w 1159688"/>
              <a:gd name="connsiteY30" fmla="*/ 276615 h 773260"/>
              <a:gd name="connsiteX31" fmla="*/ 525933 w 1159688"/>
              <a:gd name="connsiteY31" fmla="*/ 459648 h 773260"/>
              <a:gd name="connsiteX32" fmla="*/ 493700 w 1159688"/>
              <a:gd name="connsiteY32" fmla="*/ 715908 h 773260"/>
              <a:gd name="connsiteX33" fmla="*/ 529514 w 1159688"/>
              <a:gd name="connsiteY33" fmla="*/ 732596 h 773260"/>
              <a:gd name="connsiteX34" fmla="*/ 668808 w 1159688"/>
              <a:gd name="connsiteY34" fmla="*/ 724824 h 773260"/>
              <a:gd name="connsiteX35" fmla="*/ 705384 w 1159688"/>
              <a:gd name="connsiteY35" fmla="*/ 698306 h 773260"/>
              <a:gd name="connsiteX36" fmla="*/ 747598 w 1159688"/>
              <a:gd name="connsiteY36" fmla="*/ 347328 h 773260"/>
              <a:gd name="connsiteX37" fmla="*/ 742950 w 1159688"/>
              <a:gd name="connsiteY37" fmla="*/ 251393 h 773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59688" h="773260">
                <a:moveTo>
                  <a:pt x="742950" y="251393"/>
                </a:moveTo>
                <a:lnTo>
                  <a:pt x="770916" y="338947"/>
                </a:lnTo>
                <a:lnTo>
                  <a:pt x="752018" y="635136"/>
                </a:lnTo>
                <a:lnTo>
                  <a:pt x="762914" y="684056"/>
                </a:lnTo>
                <a:lnTo>
                  <a:pt x="897408" y="681390"/>
                </a:lnTo>
                <a:lnTo>
                  <a:pt x="958673" y="695411"/>
                </a:lnTo>
                <a:lnTo>
                  <a:pt x="928116" y="620582"/>
                </a:lnTo>
                <a:lnTo>
                  <a:pt x="997534" y="248345"/>
                </a:lnTo>
                <a:lnTo>
                  <a:pt x="968883" y="242249"/>
                </a:lnTo>
                <a:cubicBezTo>
                  <a:pt x="968883" y="242249"/>
                  <a:pt x="1018489" y="151495"/>
                  <a:pt x="1013156" y="136864"/>
                </a:cubicBezTo>
                <a:cubicBezTo>
                  <a:pt x="1007821" y="122310"/>
                  <a:pt x="1009421" y="108518"/>
                  <a:pt x="1009421" y="108518"/>
                </a:cubicBezTo>
                <a:lnTo>
                  <a:pt x="1159688" y="100364"/>
                </a:lnTo>
                <a:cubicBezTo>
                  <a:pt x="1159688" y="100364"/>
                  <a:pt x="1094690" y="-14850"/>
                  <a:pt x="994944" y="1609"/>
                </a:cubicBezTo>
                <a:cubicBezTo>
                  <a:pt x="941223" y="10449"/>
                  <a:pt x="917906" y="33918"/>
                  <a:pt x="853898" y="55178"/>
                </a:cubicBezTo>
                <a:cubicBezTo>
                  <a:pt x="798882" y="73390"/>
                  <a:pt x="734187" y="18373"/>
                  <a:pt x="657606" y="57769"/>
                </a:cubicBezTo>
                <a:cubicBezTo>
                  <a:pt x="551383" y="112480"/>
                  <a:pt x="539573" y="61426"/>
                  <a:pt x="453619" y="79562"/>
                </a:cubicBezTo>
                <a:cubicBezTo>
                  <a:pt x="367665" y="97621"/>
                  <a:pt x="343281" y="139531"/>
                  <a:pt x="266853" y="147532"/>
                </a:cubicBezTo>
                <a:cubicBezTo>
                  <a:pt x="190424" y="155533"/>
                  <a:pt x="155448" y="184032"/>
                  <a:pt x="129160" y="250479"/>
                </a:cubicBezTo>
                <a:cubicBezTo>
                  <a:pt x="57836" y="431377"/>
                  <a:pt x="0" y="770086"/>
                  <a:pt x="0" y="770086"/>
                </a:cubicBezTo>
                <a:cubicBezTo>
                  <a:pt x="0" y="770086"/>
                  <a:pt x="50292" y="778240"/>
                  <a:pt x="86411" y="768410"/>
                </a:cubicBezTo>
                <a:cubicBezTo>
                  <a:pt x="122454" y="758580"/>
                  <a:pt x="148210" y="738387"/>
                  <a:pt x="184252" y="606333"/>
                </a:cubicBezTo>
                <a:cubicBezTo>
                  <a:pt x="243764" y="419261"/>
                  <a:pt x="278130" y="282101"/>
                  <a:pt x="278130" y="282101"/>
                </a:cubicBezTo>
                <a:cubicBezTo>
                  <a:pt x="278130" y="282101"/>
                  <a:pt x="293294" y="337042"/>
                  <a:pt x="296647" y="355254"/>
                </a:cubicBezTo>
                <a:cubicBezTo>
                  <a:pt x="310362" y="373313"/>
                  <a:pt x="345186" y="280959"/>
                  <a:pt x="345186" y="280959"/>
                </a:cubicBezTo>
                <a:cubicBezTo>
                  <a:pt x="345186" y="280959"/>
                  <a:pt x="266471" y="527694"/>
                  <a:pt x="254279" y="584996"/>
                </a:cubicBezTo>
                <a:cubicBezTo>
                  <a:pt x="242088" y="642299"/>
                  <a:pt x="201244" y="729853"/>
                  <a:pt x="231267" y="748674"/>
                </a:cubicBezTo>
                <a:cubicBezTo>
                  <a:pt x="261290" y="767495"/>
                  <a:pt x="285141" y="778621"/>
                  <a:pt x="331851" y="761628"/>
                </a:cubicBezTo>
                <a:cubicBezTo>
                  <a:pt x="378562" y="744635"/>
                  <a:pt x="422606" y="742883"/>
                  <a:pt x="429463" y="702954"/>
                </a:cubicBezTo>
                <a:cubicBezTo>
                  <a:pt x="452628" y="567318"/>
                  <a:pt x="521132" y="341081"/>
                  <a:pt x="490576" y="280882"/>
                </a:cubicBezTo>
                <a:cubicBezTo>
                  <a:pt x="477926" y="255965"/>
                  <a:pt x="508788" y="297570"/>
                  <a:pt x="519227" y="323326"/>
                </a:cubicBezTo>
                <a:cubicBezTo>
                  <a:pt x="530504" y="330412"/>
                  <a:pt x="538582" y="276615"/>
                  <a:pt x="538582" y="276615"/>
                </a:cubicBezTo>
                <a:cubicBezTo>
                  <a:pt x="538582" y="276615"/>
                  <a:pt x="547878" y="365769"/>
                  <a:pt x="525933" y="459648"/>
                </a:cubicBezTo>
                <a:cubicBezTo>
                  <a:pt x="503987" y="553602"/>
                  <a:pt x="493700" y="715908"/>
                  <a:pt x="493700" y="715908"/>
                </a:cubicBezTo>
                <a:lnTo>
                  <a:pt x="529514" y="732596"/>
                </a:lnTo>
                <a:cubicBezTo>
                  <a:pt x="529514" y="732596"/>
                  <a:pt x="660044" y="728024"/>
                  <a:pt x="668808" y="724824"/>
                </a:cubicBezTo>
                <a:cubicBezTo>
                  <a:pt x="677571" y="721623"/>
                  <a:pt x="705384" y="698306"/>
                  <a:pt x="705384" y="698306"/>
                </a:cubicBezTo>
                <a:lnTo>
                  <a:pt x="747598" y="347328"/>
                </a:lnTo>
                <a:lnTo>
                  <a:pt x="742950" y="251393"/>
                </a:lnTo>
                <a:close/>
              </a:path>
            </a:pathLst>
          </a:custGeom>
          <a:solidFill>
            <a:schemeClr val="accent1">
              <a:lumMod val="40000"/>
              <a:lumOff val="60000"/>
            </a:schemeClr>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37" name="任意多边形: 形状 136"/>
          <p:cNvSpPr/>
          <p:nvPr>
            <p:custDataLst>
              <p:tags r:id="rId15"/>
            </p:custDataLst>
          </p:nvPr>
        </p:nvSpPr>
        <p:spPr>
          <a:xfrm rot="900000">
            <a:off x="9386570" y="4135120"/>
            <a:ext cx="658495" cy="404495"/>
          </a:xfrm>
          <a:custGeom>
            <a:avLst/>
            <a:gdLst>
              <a:gd name="connsiteX0" fmla="*/ 554175 w 554428"/>
              <a:gd name="connsiteY0" fmla="*/ 12649 h 340449"/>
              <a:gd name="connsiteX1" fmla="*/ 373809 w 554428"/>
              <a:gd name="connsiteY1" fmla="*/ 25451 h 340449"/>
              <a:gd name="connsiteX2" fmla="*/ 304847 w 554428"/>
              <a:gd name="connsiteY2" fmla="*/ 17526 h 340449"/>
              <a:gd name="connsiteX3" fmla="*/ 262099 w 554428"/>
              <a:gd name="connsiteY3" fmla="*/ 0 h 340449"/>
              <a:gd name="connsiteX4" fmla="*/ 145285 w 554428"/>
              <a:gd name="connsiteY4" fmla="*/ 13259 h 340449"/>
              <a:gd name="connsiteX5" fmla="*/ 276 w 554428"/>
              <a:gd name="connsiteY5" fmla="*/ 125501 h 340449"/>
              <a:gd name="connsiteX6" fmla="*/ 106118 w 554428"/>
              <a:gd name="connsiteY6" fmla="*/ 334366 h 340449"/>
              <a:gd name="connsiteX7" fmla="*/ 157935 w 554428"/>
              <a:gd name="connsiteY7" fmla="*/ 285750 h 340449"/>
              <a:gd name="connsiteX8" fmla="*/ 162125 w 554428"/>
              <a:gd name="connsiteY8" fmla="*/ 224714 h 340449"/>
              <a:gd name="connsiteX9" fmla="*/ 255013 w 554428"/>
              <a:gd name="connsiteY9" fmla="*/ 243764 h 340449"/>
              <a:gd name="connsiteX10" fmla="*/ 470659 w 554428"/>
              <a:gd name="connsiteY10" fmla="*/ 191719 h 340449"/>
              <a:gd name="connsiteX11" fmla="*/ 377314 w 554428"/>
              <a:gd name="connsiteY11" fmla="*/ 189357 h 340449"/>
              <a:gd name="connsiteX12" fmla="*/ 363751 w 554428"/>
              <a:gd name="connsiteY12" fmla="*/ 88544 h 340449"/>
              <a:gd name="connsiteX13" fmla="*/ 387373 w 554428"/>
              <a:gd name="connsiteY13" fmla="*/ 162535 h 340449"/>
              <a:gd name="connsiteX14" fmla="*/ 505939 w 554428"/>
              <a:gd name="connsiteY14" fmla="*/ 152400 h 340449"/>
              <a:gd name="connsiteX15" fmla="*/ 554175 w 554428"/>
              <a:gd name="connsiteY15" fmla="*/ 12649 h 34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4428" h="340449">
                <a:moveTo>
                  <a:pt x="554175" y="12649"/>
                </a:moveTo>
                <a:cubicBezTo>
                  <a:pt x="554175" y="12649"/>
                  <a:pt x="390497" y="25984"/>
                  <a:pt x="373809" y="25451"/>
                </a:cubicBezTo>
                <a:cubicBezTo>
                  <a:pt x="357122" y="24918"/>
                  <a:pt x="331594" y="27584"/>
                  <a:pt x="304847" y="17526"/>
                </a:cubicBezTo>
                <a:cubicBezTo>
                  <a:pt x="278026" y="7467"/>
                  <a:pt x="262099" y="0"/>
                  <a:pt x="262099" y="0"/>
                </a:cubicBezTo>
                <a:cubicBezTo>
                  <a:pt x="262099" y="0"/>
                  <a:pt x="171574" y="3734"/>
                  <a:pt x="145285" y="13259"/>
                </a:cubicBezTo>
                <a:cubicBezTo>
                  <a:pt x="118997" y="22860"/>
                  <a:pt x="-6658" y="88392"/>
                  <a:pt x="276" y="125501"/>
                </a:cubicBezTo>
                <a:cubicBezTo>
                  <a:pt x="7211" y="162687"/>
                  <a:pt x="92098" y="322936"/>
                  <a:pt x="106118" y="334366"/>
                </a:cubicBezTo>
                <a:cubicBezTo>
                  <a:pt x="120215" y="345796"/>
                  <a:pt x="153743" y="346786"/>
                  <a:pt x="157935" y="285750"/>
                </a:cubicBezTo>
                <a:cubicBezTo>
                  <a:pt x="162125" y="224714"/>
                  <a:pt x="162125" y="224714"/>
                  <a:pt x="162125" y="224714"/>
                </a:cubicBezTo>
                <a:cubicBezTo>
                  <a:pt x="162125" y="224714"/>
                  <a:pt x="188642" y="261366"/>
                  <a:pt x="255013" y="243764"/>
                </a:cubicBezTo>
                <a:cubicBezTo>
                  <a:pt x="321307" y="226238"/>
                  <a:pt x="450542" y="208940"/>
                  <a:pt x="470659" y="191719"/>
                </a:cubicBezTo>
                <a:cubicBezTo>
                  <a:pt x="490852" y="174498"/>
                  <a:pt x="377314" y="189357"/>
                  <a:pt x="377314" y="189357"/>
                </a:cubicBezTo>
                <a:cubicBezTo>
                  <a:pt x="377314" y="189357"/>
                  <a:pt x="355521" y="111328"/>
                  <a:pt x="363751" y="88544"/>
                </a:cubicBezTo>
                <a:cubicBezTo>
                  <a:pt x="371980" y="65761"/>
                  <a:pt x="387373" y="162535"/>
                  <a:pt x="387373" y="162535"/>
                </a:cubicBezTo>
                <a:cubicBezTo>
                  <a:pt x="387373" y="162535"/>
                  <a:pt x="492452" y="160630"/>
                  <a:pt x="505939" y="152400"/>
                </a:cubicBezTo>
                <a:cubicBezTo>
                  <a:pt x="519427" y="144170"/>
                  <a:pt x="557908" y="113690"/>
                  <a:pt x="554175" y="12649"/>
                </a:cubicBezTo>
                <a:close/>
              </a:path>
            </a:pathLst>
          </a:custGeom>
          <a:solidFill>
            <a:schemeClr val="accent1">
              <a:lumMod val="40000"/>
              <a:lumOff val="60000"/>
            </a:schemeClr>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38" name="任意多边形: 形状 137"/>
          <p:cNvSpPr/>
          <p:nvPr>
            <p:custDataLst>
              <p:tags r:id="rId16"/>
            </p:custDataLst>
          </p:nvPr>
        </p:nvSpPr>
        <p:spPr>
          <a:xfrm rot="900000">
            <a:off x="9713595" y="4445635"/>
            <a:ext cx="649605" cy="285750"/>
          </a:xfrm>
          <a:custGeom>
            <a:avLst/>
            <a:gdLst>
              <a:gd name="connsiteX0" fmla="*/ 0 w 546674"/>
              <a:gd name="connsiteY0" fmla="*/ 204597 h 240483"/>
              <a:gd name="connsiteX1" fmla="*/ 260527 w 546674"/>
              <a:gd name="connsiteY1" fmla="*/ 212217 h 240483"/>
              <a:gd name="connsiteX2" fmla="*/ 543763 w 546674"/>
              <a:gd name="connsiteY2" fmla="*/ 191719 h 240483"/>
              <a:gd name="connsiteX3" fmla="*/ 377190 w 546674"/>
              <a:gd name="connsiteY3" fmla="*/ 0 h 240483"/>
              <a:gd name="connsiteX4" fmla="*/ 273939 w 546674"/>
              <a:gd name="connsiteY4" fmla="*/ 104470 h 240483"/>
              <a:gd name="connsiteX5" fmla="*/ 0 w 546674"/>
              <a:gd name="connsiteY5" fmla="*/ 204597 h 240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674" h="240483">
                <a:moveTo>
                  <a:pt x="0" y="204597"/>
                </a:moveTo>
                <a:cubicBezTo>
                  <a:pt x="0" y="204597"/>
                  <a:pt x="145389" y="168173"/>
                  <a:pt x="260527" y="212217"/>
                </a:cubicBezTo>
                <a:cubicBezTo>
                  <a:pt x="375665" y="256184"/>
                  <a:pt x="514807" y="248488"/>
                  <a:pt x="543763" y="191719"/>
                </a:cubicBezTo>
                <a:cubicBezTo>
                  <a:pt x="572642" y="134950"/>
                  <a:pt x="377190" y="0"/>
                  <a:pt x="377190" y="0"/>
                </a:cubicBezTo>
                <a:cubicBezTo>
                  <a:pt x="377190" y="0"/>
                  <a:pt x="372770" y="63779"/>
                  <a:pt x="273939" y="104470"/>
                </a:cubicBezTo>
                <a:cubicBezTo>
                  <a:pt x="118796" y="168478"/>
                  <a:pt x="0" y="204597"/>
                  <a:pt x="0" y="204597"/>
                </a:cubicBezTo>
                <a:close/>
              </a:path>
            </a:pathLst>
          </a:custGeom>
          <a:solidFill>
            <a:schemeClr val="accent1">
              <a:lumMod val="40000"/>
              <a:lumOff val="60000"/>
            </a:schemeClr>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39" name="任意多边形: 形状 138"/>
          <p:cNvSpPr/>
          <p:nvPr>
            <p:custDataLst>
              <p:tags r:id="rId17"/>
            </p:custDataLst>
          </p:nvPr>
        </p:nvSpPr>
        <p:spPr>
          <a:xfrm rot="900000">
            <a:off x="10686415" y="3872865"/>
            <a:ext cx="401955" cy="935990"/>
          </a:xfrm>
          <a:custGeom>
            <a:avLst/>
            <a:gdLst>
              <a:gd name="connsiteX0" fmla="*/ 280768 w 338095"/>
              <a:gd name="connsiteY0" fmla="*/ 3736 h 787588"/>
              <a:gd name="connsiteX1" fmla="*/ 254859 w 338095"/>
              <a:gd name="connsiteY1" fmla="*/ 168480 h 787588"/>
              <a:gd name="connsiteX2" fmla="*/ 338070 w 338095"/>
              <a:gd name="connsiteY2" fmla="*/ 587580 h 787588"/>
              <a:gd name="connsiteX3" fmla="*/ 203882 w 338095"/>
              <a:gd name="connsiteY3" fmla="*/ 781815 h 787588"/>
              <a:gd name="connsiteX4" fmla="*/ 35404 w 338095"/>
              <a:gd name="connsiteY4" fmla="*/ 763831 h 787588"/>
              <a:gd name="connsiteX5" fmla="*/ 47 w 338095"/>
              <a:gd name="connsiteY5" fmla="*/ 585066 h 787588"/>
              <a:gd name="connsiteX6" fmla="*/ 138502 w 338095"/>
              <a:gd name="connsiteY6" fmla="*/ 475185 h 787588"/>
              <a:gd name="connsiteX7" fmla="*/ 207692 w 338095"/>
              <a:gd name="connsiteY7" fmla="*/ 347550 h 787588"/>
              <a:gd name="connsiteX8" fmla="*/ 237867 w 338095"/>
              <a:gd name="connsiteY8" fmla="*/ 267160 h 787588"/>
              <a:gd name="connsiteX9" fmla="*/ 185061 w 338095"/>
              <a:gd name="connsiteY9" fmla="*/ 240109 h 787588"/>
              <a:gd name="connsiteX10" fmla="*/ 175536 w 338095"/>
              <a:gd name="connsiteY10" fmla="*/ 177472 h 787588"/>
              <a:gd name="connsiteX11" fmla="*/ 70456 w 338095"/>
              <a:gd name="connsiteY11" fmla="*/ 179377 h 787588"/>
              <a:gd name="connsiteX12" fmla="*/ 182927 w 338095"/>
              <a:gd name="connsiteY12" fmla="*/ 88852 h 787588"/>
              <a:gd name="connsiteX13" fmla="*/ 112823 w 338095"/>
              <a:gd name="connsiteY13" fmla="*/ 78031 h 787588"/>
              <a:gd name="connsiteX14" fmla="*/ 280768 w 338095"/>
              <a:gd name="connsiteY14" fmla="*/ 3736 h 787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095" h="787588">
                <a:moveTo>
                  <a:pt x="280768" y="3736"/>
                </a:moveTo>
                <a:cubicBezTo>
                  <a:pt x="280768" y="3736"/>
                  <a:pt x="246325" y="108816"/>
                  <a:pt x="254859" y="168480"/>
                </a:cubicBezTo>
                <a:cubicBezTo>
                  <a:pt x="263394" y="228145"/>
                  <a:pt x="339670" y="573788"/>
                  <a:pt x="338070" y="587580"/>
                </a:cubicBezTo>
                <a:cubicBezTo>
                  <a:pt x="336470" y="601373"/>
                  <a:pt x="213178" y="761926"/>
                  <a:pt x="203882" y="781815"/>
                </a:cubicBezTo>
                <a:cubicBezTo>
                  <a:pt x="194586" y="801703"/>
                  <a:pt x="35404" y="763831"/>
                  <a:pt x="35404" y="763831"/>
                </a:cubicBezTo>
                <a:cubicBezTo>
                  <a:pt x="35404" y="763831"/>
                  <a:pt x="2409" y="600687"/>
                  <a:pt x="47" y="585066"/>
                </a:cubicBezTo>
                <a:cubicBezTo>
                  <a:pt x="-2316" y="569445"/>
                  <a:pt x="84705" y="554281"/>
                  <a:pt x="138502" y="475185"/>
                </a:cubicBezTo>
                <a:cubicBezTo>
                  <a:pt x="192300" y="396090"/>
                  <a:pt x="190776" y="373535"/>
                  <a:pt x="207692" y="347550"/>
                </a:cubicBezTo>
                <a:cubicBezTo>
                  <a:pt x="224685" y="321566"/>
                  <a:pt x="237867" y="267160"/>
                  <a:pt x="237867" y="267160"/>
                </a:cubicBezTo>
                <a:lnTo>
                  <a:pt x="185061" y="240109"/>
                </a:lnTo>
                <a:cubicBezTo>
                  <a:pt x="185061" y="240109"/>
                  <a:pt x="196186" y="179910"/>
                  <a:pt x="175536" y="177472"/>
                </a:cubicBezTo>
                <a:cubicBezTo>
                  <a:pt x="154809" y="175110"/>
                  <a:pt x="70456" y="179377"/>
                  <a:pt x="70456" y="179377"/>
                </a:cubicBezTo>
                <a:cubicBezTo>
                  <a:pt x="70456" y="179377"/>
                  <a:pt x="156105" y="115140"/>
                  <a:pt x="182927" y="88852"/>
                </a:cubicBezTo>
                <a:cubicBezTo>
                  <a:pt x="209673" y="62563"/>
                  <a:pt x="112823" y="78031"/>
                  <a:pt x="112823" y="78031"/>
                </a:cubicBezTo>
                <a:cubicBezTo>
                  <a:pt x="112823" y="78031"/>
                  <a:pt x="182851" y="-20115"/>
                  <a:pt x="280768" y="3736"/>
                </a:cubicBezTo>
                <a:close/>
              </a:path>
            </a:pathLst>
          </a:custGeom>
          <a:solidFill>
            <a:schemeClr val="accent1">
              <a:lumMod val="40000"/>
              <a:lumOff val="60000"/>
            </a:schemeClr>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144" name="直接连接符 143"/>
          <p:cNvCxnSpPr/>
          <p:nvPr>
            <p:custDataLst>
              <p:tags r:id="rId18"/>
            </p:custDataLst>
          </p:nvPr>
        </p:nvCxnSpPr>
        <p:spPr>
          <a:xfrm flipH="1">
            <a:off x="685165" y="3921443"/>
            <a:ext cx="7096760" cy="0"/>
          </a:xfrm>
          <a:prstGeom prst="line">
            <a:avLst/>
          </a:prstGeom>
          <a:ln w="12700">
            <a:gradFill flip="none" rotWithShape="1">
              <a:gsLst>
                <a:gs pos="0">
                  <a:schemeClr val="accent1">
                    <a:lumMod val="20000"/>
                    <a:lumOff val="80000"/>
                    <a:alpha val="0"/>
                  </a:schemeClr>
                </a:gs>
                <a:gs pos="100000">
                  <a:schemeClr val="tx1">
                    <a:lumMod val="20000"/>
                    <a:lumOff val="80000"/>
                  </a:schemeClr>
                </a:gs>
              </a:gsLst>
              <a:lin ang="0" scaled="1"/>
              <a:tileRect/>
            </a:gradFill>
          </a:ln>
        </p:spPr>
        <p:style>
          <a:lnRef idx="1">
            <a:srgbClr val="376FFF"/>
          </a:lnRef>
          <a:fillRef idx="0">
            <a:srgbClr val="376FFF"/>
          </a:fillRef>
          <a:effectRef idx="0">
            <a:srgbClr val="376FFF"/>
          </a:effectRef>
          <a:fontRef idx="minor">
            <a:srgbClr val="000000"/>
          </a:fontRef>
        </p:style>
      </p:cxnSp>
      <p:sp>
        <p:nvSpPr>
          <p:cNvPr id="4" name="矩形 3"/>
          <p:cNvSpPr/>
          <p:nvPr>
            <p:custDataLst>
              <p:tags r:id="rId19"/>
            </p:custDataLst>
          </p:nvPr>
        </p:nvSpPr>
        <p:spPr>
          <a:xfrm>
            <a:off x="685165" y="1707634"/>
            <a:ext cx="7086599" cy="1929303"/>
          </a:xfrm>
          <a:prstGeom prst="rect">
            <a:avLst/>
          </a:prstGeom>
          <a:noFill/>
        </p:spPr>
        <p:txBody>
          <a:bodyPr wrap="square" lIns="0" tIns="0" rIns="0" bIns="0" rtlCol="0" anchor="b" anchorCtr="0">
            <a:noAutofit/>
          </a:bodyPr>
          <a:p>
            <a:pPr>
              <a:lnSpc>
                <a:spcPct val="150000"/>
              </a:lnSpc>
              <a:spcBef>
                <a:spcPct val="0"/>
              </a:spcBef>
              <a:spcAft>
                <a:spcPct val="0"/>
              </a:spcAft>
            </a:pPr>
            <a:r>
              <a:rPr lang="zh-CN" altLang="en-US" sz="1600" dirty="0">
                <a:ln>
                  <a:noFill/>
                  <a:prstDash val="sysDot"/>
                </a:ln>
                <a:solidFill>
                  <a:schemeClr val="tx1">
                    <a:lumMod val="85000"/>
                    <a:lumOff val="15000"/>
                  </a:schemeClr>
                </a:solidFill>
                <a:latin typeface="+mn-ea"/>
                <a:cs typeface="+mn-ea"/>
              </a:rPr>
              <a:t>每升 镀液所能承受的工件表面积</a:t>
            </a:r>
            <a:endParaRPr lang="zh-CN" altLang="en-US" sz="1600" dirty="0">
              <a:ln>
                <a:noFill/>
                <a:prstDash val="sysDot"/>
              </a:ln>
              <a:solidFill>
                <a:schemeClr val="tx1">
                  <a:lumMod val="85000"/>
                  <a:lumOff val="15000"/>
                </a:schemeClr>
              </a:solidFill>
              <a:latin typeface="+mn-ea"/>
              <a:cs typeface="+mn-ea"/>
            </a:endParaRPr>
          </a:p>
        </p:txBody>
      </p:sp>
      <p:sp>
        <p:nvSpPr>
          <p:cNvPr id="5" name="矩形 4"/>
          <p:cNvSpPr/>
          <p:nvPr>
            <p:custDataLst>
              <p:tags r:id="rId20"/>
            </p:custDataLst>
          </p:nvPr>
        </p:nvSpPr>
        <p:spPr>
          <a:xfrm>
            <a:off x="685165" y="4205948"/>
            <a:ext cx="7085964" cy="1929303"/>
          </a:xfrm>
          <a:prstGeom prst="rect">
            <a:avLst/>
          </a:prstGeom>
          <a:noFill/>
        </p:spPr>
        <p:txBody>
          <a:bodyPr wrap="square" lIns="0" tIns="0" rIns="0" bIns="0" rtlCol="0" anchor="t" anchorCtr="0">
            <a:noAutofit/>
          </a:bodyPr>
          <a:p>
            <a:pPr>
              <a:lnSpc>
                <a:spcPct val="150000"/>
              </a:lnSpc>
              <a:spcBef>
                <a:spcPct val="0"/>
              </a:spcBef>
              <a:spcAft>
                <a:spcPct val="0"/>
              </a:spcAft>
            </a:pPr>
            <a:r>
              <a:rPr lang="zh-CN" altLang="en-US" sz="1600" dirty="0">
                <a:ln>
                  <a:noFill/>
                  <a:prstDash val="sysDot"/>
                </a:ln>
                <a:solidFill>
                  <a:schemeClr val="tx1">
                    <a:lumMod val="85000"/>
                    <a:lumOff val="15000"/>
                  </a:schemeClr>
                </a:solidFill>
                <a:latin typeface="+mn-ea"/>
                <a:cs typeface="+mn-ea"/>
              </a:rPr>
              <a:t>用工件的总表面积➗溶液的体积，得到的数值。  每种配方的药水承载量会有较大的差别，通常选择适中的。</a:t>
            </a:r>
            <a:endParaRPr lang="zh-CN" altLang="en-US" sz="1600" dirty="0">
              <a:ln>
                <a:noFill/>
                <a:prstDash val="sysDot"/>
              </a:ln>
              <a:solidFill>
                <a:schemeClr val="tx1">
                  <a:lumMod val="85000"/>
                  <a:lumOff val="15000"/>
                </a:schemeClr>
              </a:solidFill>
              <a:latin typeface="+mn-ea"/>
              <a:cs typeface="+mn-ea"/>
            </a:endParaRPr>
          </a:p>
        </p:txBody>
      </p:sp>
    </p:spTree>
    <p:custDataLst>
      <p:tags r:id="rId2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6"/>
          <p:cNvSpPr>
            <a:spLocks noGrp="1"/>
          </p:cNvSpPr>
          <p:nvPr>
            <p:ph type="title"/>
            <p:custDataLst>
              <p:tags r:id="rId1"/>
            </p:custDataLst>
          </p:nvPr>
        </p:nvSpPr>
        <p:spPr/>
        <p:txBody>
          <a:bodyPr/>
          <a:lstStyle/>
          <a:p>
            <a:r>
              <a:rPr lang="zh-CN" altLang="en-US"/>
              <a:t>化学镀镍的沉积速率</a:t>
            </a:r>
            <a:endParaRPr lang="zh-CN" altLang="en-US"/>
          </a:p>
        </p:txBody>
      </p:sp>
      <p:sp>
        <p:nvSpPr>
          <p:cNvPr id="13" name="椭圆 12"/>
          <p:cNvSpPr/>
          <p:nvPr>
            <p:custDataLst>
              <p:tags r:id="rId2"/>
            </p:custDataLst>
          </p:nvPr>
        </p:nvSpPr>
        <p:spPr>
          <a:xfrm>
            <a:off x="1016318" y="4111625"/>
            <a:ext cx="10157460" cy="2150110"/>
          </a:xfrm>
          <a:prstGeom prst="ellipse">
            <a:avLst/>
          </a:prstGeom>
          <a:gradFill>
            <a:gsLst>
              <a:gs pos="100000">
                <a:schemeClr val="accent1">
                  <a:alpha val="9000"/>
                </a:schemeClr>
              </a:gs>
              <a:gs pos="49000">
                <a:schemeClr val="accent1">
                  <a:alpha val="0"/>
                </a:schemeClr>
              </a:gs>
            </a:gsLst>
            <a:path path="circle">
              <a:fillToRect l="50000" t="50000" r="50000" b="50000"/>
            </a:path>
            <a:tileRect/>
          </a:gradFill>
          <a:ln w="9525">
            <a:solidFill>
              <a:schemeClr val="accent1">
                <a:lumMod val="75000"/>
                <a:alpha val="15000"/>
              </a:schemeClr>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4" name="椭圆 13"/>
          <p:cNvSpPr/>
          <p:nvPr>
            <p:custDataLst>
              <p:tags r:id="rId3"/>
            </p:custDataLst>
          </p:nvPr>
        </p:nvSpPr>
        <p:spPr>
          <a:xfrm>
            <a:off x="1945958" y="4248150"/>
            <a:ext cx="8298180" cy="1699260"/>
          </a:xfrm>
          <a:prstGeom prst="ellipse">
            <a:avLst/>
          </a:prstGeom>
          <a:gradFill>
            <a:gsLst>
              <a:gs pos="100000">
                <a:schemeClr val="accent1">
                  <a:alpha val="9000"/>
                </a:schemeClr>
              </a:gs>
              <a:gs pos="49000">
                <a:schemeClr val="accent1">
                  <a:alpha val="0"/>
                </a:schemeClr>
              </a:gs>
            </a:gsLst>
            <a:path path="circle">
              <a:fillToRect l="50000" t="50000" r="50000" b="50000"/>
            </a:path>
            <a:tileRect/>
          </a:gradFill>
          <a:ln w="9525">
            <a:solidFill>
              <a:schemeClr val="accent1">
                <a:lumMod val="75000"/>
                <a:alpha val="25000"/>
              </a:schemeClr>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6" name="椭圆 15"/>
          <p:cNvSpPr/>
          <p:nvPr>
            <p:custDataLst>
              <p:tags r:id="rId4"/>
            </p:custDataLst>
          </p:nvPr>
        </p:nvSpPr>
        <p:spPr>
          <a:xfrm>
            <a:off x="3029268" y="4380865"/>
            <a:ext cx="6136640" cy="1038860"/>
          </a:xfrm>
          <a:prstGeom prst="ellipse">
            <a:avLst/>
          </a:prstGeom>
          <a:gradFill>
            <a:gsLst>
              <a:gs pos="100000">
                <a:schemeClr val="accent1">
                  <a:alpha val="9000"/>
                </a:schemeClr>
              </a:gs>
              <a:gs pos="49000">
                <a:schemeClr val="accent1">
                  <a:alpha val="0"/>
                </a:schemeClr>
              </a:gs>
            </a:gsLst>
            <a:path path="circle">
              <a:fillToRect l="50000" t="50000" r="50000" b="50000"/>
            </a:path>
            <a:tileRect/>
          </a:gradFill>
          <a:ln w="9525">
            <a:solidFill>
              <a:schemeClr val="accent1">
                <a:lumMod val="75000"/>
                <a:alpha val="38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8" name="任意多边形 17"/>
          <p:cNvSpPr/>
          <p:nvPr>
            <p:custDataLst>
              <p:tags r:id="rId5"/>
            </p:custDataLst>
          </p:nvPr>
        </p:nvSpPr>
        <p:spPr>
          <a:xfrm rot="10800000">
            <a:off x="3654108" y="1671955"/>
            <a:ext cx="4886960" cy="3469005"/>
          </a:xfrm>
          <a:custGeom>
            <a:avLst/>
            <a:gdLst>
              <a:gd name="connsiteX0" fmla="*/ 3746 w 7478"/>
              <a:gd name="connsiteY0" fmla="*/ 0 h 5308"/>
              <a:gd name="connsiteX1" fmla="*/ 5924 w 7478"/>
              <a:gd name="connsiteY1" fmla="*/ 404 h 5308"/>
              <a:gd name="connsiteX2" fmla="*/ 5921 w 7478"/>
              <a:gd name="connsiteY2" fmla="*/ 424 h 5308"/>
              <a:gd name="connsiteX3" fmla="*/ 5921 w 7478"/>
              <a:gd name="connsiteY3" fmla="*/ 425 h 5308"/>
              <a:gd name="connsiteX4" fmla="*/ 5921 w 7478"/>
              <a:gd name="connsiteY4" fmla="*/ 425 h 5308"/>
              <a:gd name="connsiteX5" fmla="*/ 7478 w 7478"/>
              <a:gd name="connsiteY5" fmla="*/ 5308 h 5308"/>
              <a:gd name="connsiteX6" fmla="*/ 0 w 7478"/>
              <a:gd name="connsiteY6" fmla="*/ 5308 h 5308"/>
              <a:gd name="connsiteX7" fmla="*/ 1571 w 7478"/>
              <a:gd name="connsiteY7" fmla="*/ 425 h 5308"/>
              <a:gd name="connsiteX8" fmla="*/ 1571 w 7478"/>
              <a:gd name="connsiteY8" fmla="*/ 425 h 5308"/>
              <a:gd name="connsiteX9" fmla="*/ 1571 w 7478"/>
              <a:gd name="connsiteY9" fmla="*/ 424 h 5308"/>
              <a:gd name="connsiteX10" fmla="*/ 1568 w 7478"/>
              <a:gd name="connsiteY10" fmla="*/ 404 h 5308"/>
              <a:gd name="connsiteX11" fmla="*/ 3746 w 7478"/>
              <a:gd name="connsiteY11" fmla="*/ 0 h 5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78" h="5308">
                <a:moveTo>
                  <a:pt x="3746" y="0"/>
                </a:moveTo>
                <a:cubicBezTo>
                  <a:pt x="4949" y="0"/>
                  <a:pt x="5924" y="181"/>
                  <a:pt x="5924" y="404"/>
                </a:cubicBezTo>
                <a:cubicBezTo>
                  <a:pt x="5924" y="410"/>
                  <a:pt x="5923" y="417"/>
                  <a:pt x="5921" y="424"/>
                </a:cubicBezTo>
                <a:lnTo>
                  <a:pt x="5921" y="425"/>
                </a:lnTo>
                <a:lnTo>
                  <a:pt x="5921" y="425"/>
                </a:lnTo>
                <a:lnTo>
                  <a:pt x="7478" y="5308"/>
                </a:lnTo>
                <a:lnTo>
                  <a:pt x="0" y="5308"/>
                </a:lnTo>
                <a:lnTo>
                  <a:pt x="1571" y="425"/>
                </a:lnTo>
                <a:lnTo>
                  <a:pt x="1571" y="425"/>
                </a:lnTo>
                <a:lnTo>
                  <a:pt x="1571" y="424"/>
                </a:lnTo>
                <a:cubicBezTo>
                  <a:pt x="1569" y="417"/>
                  <a:pt x="1568" y="410"/>
                  <a:pt x="1568" y="404"/>
                </a:cubicBezTo>
                <a:cubicBezTo>
                  <a:pt x="1568" y="181"/>
                  <a:pt x="2543" y="0"/>
                  <a:pt x="3746" y="0"/>
                </a:cubicBezTo>
                <a:close/>
              </a:path>
            </a:pathLst>
          </a:custGeom>
          <a:solidFill>
            <a:schemeClr val="bg2"/>
          </a:solidFill>
          <a:ln>
            <a:noFil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p>
            <a:pPr algn="ctr"/>
            <a:endParaRPr lang="zh-CN" altLang="en-US"/>
          </a:p>
        </p:txBody>
      </p:sp>
      <p:sp>
        <p:nvSpPr>
          <p:cNvPr id="20" name="椭圆 19"/>
          <p:cNvSpPr/>
          <p:nvPr>
            <p:custDataLst>
              <p:tags r:id="rId6"/>
            </p:custDataLst>
          </p:nvPr>
        </p:nvSpPr>
        <p:spPr>
          <a:xfrm>
            <a:off x="4003993" y="4541520"/>
            <a:ext cx="4187825" cy="716280"/>
          </a:xfrm>
          <a:prstGeom prst="ellipse">
            <a:avLst/>
          </a:prstGeom>
          <a:solidFill>
            <a:schemeClr val="accent1">
              <a:alpha val="3000"/>
            </a:schemeClr>
          </a:solidFill>
          <a:ln>
            <a:noFill/>
          </a:ln>
          <a:effec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2" name="椭圆 21"/>
          <p:cNvSpPr/>
          <p:nvPr>
            <p:custDataLst>
              <p:tags r:id="rId7"/>
            </p:custDataLst>
          </p:nvPr>
        </p:nvSpPr>
        <p:spPr>
          <a:xfrm>
            <a:off x="4674553" y="4613275"/>
            <a:ext cx="2846705" cy="527685"/>
          </a:xfrm>
          <a:prstGeom prst="ellipse">
            <a:avLst/>
          </a:prstGeom>
          <a:solidFill>
            <a:schemeClr val="bg2"/>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4" name="任意多边形 23"/>
          <p:cNvSpPr/>
          <p:nvPr>
            <p:custDataLst>
              <p:tags r:id="rId8"/>
            </p:custDataLst>
          </p:nvPr>
        </p:nvSpPr>
        <p:spPr>
          <a:xfrm rot="10800000">
            <a:off x="3654108" y="1675765"/>
            <a:ext cx="4886960" cy="3469005"/>
          </a:xfrm>
          <a:custGeom>
            <a:avLst/>
            <a:gdLst>
              <a:gd name="connsiteX0" fmla="*/ 3746 w 7478"/>
              <a:gd name="connsiteY0" fmla="*/ 0 h 5308"/>
              <a:gd name="connsiteX1" fmla="*/ 5924 w 7478"/>
              <a:gd name="connsiteY1" fmla="*/ 404 h 5308"/>
              <a:gd name="connsiteX2" fmla="*/ 5921 w 7478"/>
              <a:gd name="connsiteY2" fmla="*/ 424 h 5308"/>
              <a:gd name="connsiteX3" fmla="*/ 5921 w 7478"/>
              <a:gd name="connsiteY3" fmla="*/ 425 h 5308"/>
              <a:gd name="connsiteX4" fmla="*/ 5921 w 7478"/>
              <a:gd name="connsiteY4" fmla="*/ 425 h 5308"/>
              <a:gd name="connsiteX5" fmla="*/ 7478 w 7478"/>
              <a:gd name="connsiteY5" fmla="*/ 5308 h 5308"/>
              <a:gd name="connsiteX6" fmla="*/ 0 w 7478"/>
              <a:gd name="connsiteY6" fmla="*/ 5308 h 5308"/>
              <a:gd name="connsiteX7" fmla="*/ 1571 w 7478"/>
              <a:gd name="connsiteY7" fmla="*/ 425 h 5308"/>
              <a:gd name="connsiteX8" fmla="*/ 1571 w 7478"/>
              <a:gd name="connsiteY8" fmla="*/ 425 h 5308"/>
              <a:gd name="connsiteX9" fmla="*/ 1571 w 7478"/>
              <a:gd name="connsiteY9" fmla="*/ 424 h 5308"/>
              <a:gd name="connsiteX10" fmla="*/ 1568 w 7478"/>
              <a:gd name="connsiteY10" fmla="*/ 404 h 5308"/>
              <a:gd name="connsiteX11" fmla="*/ 3746 w 7478"/>
              <a:gd name="connsiteY11" fmla="*/ 0 h 5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78" h="5308">
                <a:moveTo>
                  <a:pt x="3746" y="0"/>
                </a:moveTo>
                <a:cubicBezTo>
                  <a:pt x="4949" y="0"/>
                  <a:pt x="5924" y="181"/>
                  <a:pt x="5924" y="404"/>
                </a:cubicBezTo>
                <a:cubicBezTo>
                  <a:pt x="5924" y="410"/>
                  <a:pt x="5923" y="417"/>
                  <a:pt x="5921" y="424"/>
                </a:cubicBezTo>
                <a:lnTo>
                  <a:pt x="5921" y="425"/>
                </a:lnTo>
                <a:lnTo>
                  <a:pt x="5921" y="425"/>
                </a:lnTo>
                <a:lnTo>
                  <a:pt x="7478" y="5308"/>
                </a:lnTo>
                <a:lnTo>
                  <a:pt x="0" y="5308"/>
                </a:lnTo>
                <a:lnTo>
                  <a:pt x="1571" y="425"/>
                </a:lnTo>
                <a:lnTo>
                  <a:pt x="1571" y="425"/>
                </a:lnTo>
                <a:lnTo>
                  <a:pt x="1571" y="424"/>
                </a:lnTo>
                <a:cubicBezTo>
                  <a:pt x="1569" y="417"/>
                  <a:pt x="1568" y="410"/>
                  <a:pt x="1568" y="404"/>
                </a:cubicBezTo>
                <a:cubicBezTo>
                  <a:pt x="1568" y="181"/>
                  <a:pt x="2543" y="0"/>
                  <a:pt x="3746" y="0"/>
                </a:cubicBezTo>
                <a:close/>
              </a:path>
            </a:pathLst>
          </a:custGeom>
          <a:gradFill>
            <a:gsLst>
              <a:gs pos="100000">
                <a:schemeClr val="accent1">
                  <a:alpha val="17000"/>
                </a:schemeClr>
              </a:gs>
              <a:gs pos="0">
                <a:schemeClr val="accent1">
                  <a:alpha val="0"/>
                </a:schemeClr>
              </a:gs>
            </a:gsLst>
            <a:lin ang="16200000"/>
          </a:gradFill>
          <a:ln>
            <a:noFil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p>
            <a:pPr algn="ctr"/>
            <a:endParaRPr lang="zh-CN" altLang="en-US"/>
          </a:p>
        </p:txBody>
      </p:sp>
      <p:sp>
        <p:nvSpPr>
          <p:cNvPr id="26" name="椭圆 25"/>
          <p:cNvSpPr/>
          <p:nvPr>
            <p:custDataLst>
              <p:tags r:id="rId9"/>
            </p:custDataLst>
          </p:nvPr>
        </p:nvSpPr>
        <p:spPr>
          <a:xfrm>
            <a:off x="4674553" y="4616450"/>
            <a:ext cx="2846705" cy="527685"/>
          </a:xfrm>
          <a:prstGeom prst="ellipse">
            <a:avLst/>
          </a:prstGeom>
          <a:gradFill>
            <a:gsLst>
              <a:gs pos="0">
                <a:schemeClr val="accent1">
                  <a:alpha val="34000"/>
                </a:schemeClr>
              </a:gs>
              <a:gs pos="80000">
                <a:schemeClr val="accent1">
                  <a:alpha val="13000"/>
                </a:schemeClr>
              </a:gs>
            </a:gsLst>
            <a:lin ang="162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7" name="弧形 26"/>
          <p:cNvSpPr/>
          <p:nvPr>
            <p:custDataLst>
              <p:tags r:id="rId10"/>
            </p:custDataLst>
          </p:nvPr>
        </p:nvSpPr>
        <p:spPr>
          <a:xfrm>
            <a:off x="3972243" y="2774315"/>
            <a:ext cx="4250690" cy="776605"/>
          </a:xfrm>
          <a:prstGeom prst="arc">
            <a:avLst>
              <a:gd name="adj1" fmla="val 21396252"/>
              <a:gd name="adj2" fmla="val 11057259"/>
            </a:avLst>
          </a:prstGeom>
          <a:ln>
            <a:gradFill>
              <a:gsLst>
                <a:gs pos="98000">
                  <a:schemeClr val="accent1">
                    <a:alpha val="0"/>
                  </a:schemeClr>
                </a:gs>
                <a:gs pos="0">
                  <a:schemeClr val="accent1">
                    <a:alpha val="28000"/>
                  </a:schemeClr>
                </a:gs>
              </a:gsLst>
              <a:lin ang="16200000" scaled="1"/>
            </a:gra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28" name="椭圆 27"/>
          <p:cNvSpPr/>
          <p:nvPr>
            <p:custDataLst>
              <p:tags r:id="rId11"/>
            </p:custDataLst>
          </p:nvPr>
        </p:nvSpPr>
        <p:spPr>
          <a:xfrm>
            <a:off x="4118293" y="2774315"/>
            <a:ext cx="3958590" cy="635000"/>
          </a:xfrm>
          <a:prstGeom prst="ellipse">
            <a:avLst/>
          </a:prstGeom>
          <a:gradFill>
            <a:gsLst>
              <a:gs pos="0">
                <a:schemeClr val="accent1">
                  <a:alpha val="34000"/>
                </a:schemeClr>
              </a:gs>
              <a:gs pos="80000">
                <a:schemeClr val="accent1">
                  <a:alpha val="5000"/>
                </a:schemeClr>
              </a:gs>
            </a:gsLst>
            <a:lin ang="162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29" name="图片 28" descr="333639373138363b343435303831343bb9b5cda8b9dcc0ed"/>
          <p:cNvPicPr>
            <a:picLocks noChangeAspect="1"/>
          </p:cNvPicPr>
          <p:nvPr>
            <p:custDataLst>
              <p:tags r:id="rId12"/>
            </p:custDataLst>
          </p:nvPr>
        </p:nvPicPr>
        <p:blipFill>
          <a:blip r:embed="rId13">
            <a:extLst>
              <a:ext uri="{96DAC541-7B7A-43D3-8B79-37D633B846F1}">
                <asvg:svgBlip xmlns:asvg="http://schemas.microsoft.com/office/drawing/2016/SVG/main" r:embed="rId14"/>
              </a:ext>
            </a:extLst>
          </a:blip>
          <a:stretch>
            <a:fillRect/>
          </a:stretch>
        </p:blipFill>
        <p:spPr>
          <a:xfrm>
            <a:off x="5872798" y="4482465"/>
            <a:ext cx="450000" cy="450000"/>
          </a:xfrm>
          <a:prstGeom prst="rect">
            <a:avLst/>
          </a:prstGeom>
          <a:effectLst>
            <a:reflection blurRad="25400" stA="46000" endA="300" endPos="27000" dir="5400000" sy="-100000" algn="bl" rotWithShape="0"/>
          </a:effectLst>
        </p:spPr>
      </p:pic>
      <p:pic>
        <p:nvPicPr>
          <p:cNvPr id="31" name="图片 30" descr="343439383331313b343532303033303bd2d1b9bad3a6d3c3"/>
          <p:cNvPicPr>
            <a:picLocks noChangeAspect="1"/>
          </p:cNvPicPr>
          <p:nvPr>
            <p:custDataLst>
              <p:tags r:id="rId15"/>
            </p:custDataLst>
          </p:nvPr>
        </p:nvPicPr>
        <p:blipFill>
          <a:blip r:embed="rId16">
            <a:extLst>
              <a:ext uri="{96DAC541-7B7A-43D3-8B79-37D633B846F1}">
                <asvg:svgBlip xmlns:asvg="http://schemas.microsoft.com/office/drawing/2016/SVG/main" r:embed="rId17"/>
              </a:ext>
            </a:extLst>
          </a:blip>
          <a:stretch>
            <a:fillRect/>
          </a:stretch>
        </p:blipFill>
        <p:spPr>
          <a:xfrm>
            <a:off x="5872798" y="2660015"/>
            <a:ext cx="450000" cy="450000"/>
          </a:xfrm>
          <a:prstGeom prst="rect">
            <a:avLst/>
          </a:prstGeom>
          <a:effectLst>
            <a:reflection blurRad="25400" stA="46000" endA="300" endPos="27000" dir="5400000" sy="-100000" algn="bl" rotWithShape="0"/>
          </a:effectLst>
        </p:spPr>
      </p:pic>
      <p:sp>
        <p:nvSpPr>
          <p:cNvPr id="32" name="任意多边形: 形状 12"/>
          <p:cNvSpPr/>
          <p:nvPr>
            <p:custDataLst>
              <p:tags r:id="rId18"/>
            </p:custDataLst>
          </p:nvPr>
        </p:nvSpPr>
        <p:spPr>
          <a:xfrm>
            <a:off x="699453" y="2910205"/>
            <a:ext cx="2947035" cy="1167130"/>
          </a:xfrm>
          <a:prstGeom prst="rect">
            <a:avLst/>
          </a:prstGeom>
          <a:gradFill>
            <a:gsLst>
              <a:gs pos="100000">
                <a:schemeClr val="accent1">
                  <a:alpha val="23000"/>
                </a:schemeClr>
              </a:gs>
              <a:gs pos="13000">
                <a:schemeClr val="accent1">
                  <a:alpha val="0"/>
                </a:schemeClr>
              </a:gs>
            </a:gsLst>
            <a:lin ang="10800000" scaled="0"/>
          </a:gradFill>
          <a:ln w="19050" cap="flat">
            <a:gradFill>
              <a:gsLst>
                <a:gs pos="69000">
                  <a:schemeClr val="accent1">
                    <a:alpha val="0"/>
                  </a:schemeClr>
                </a:gs>
                <a:gs pos="0">
                  <a:schemeClr val="accent1">
                    <a:alpha val="80000"/>
                  </a:schemeClr>
                </a:gs>
              </a:gsLst>
              <a:lin ang="2700000" scaled="1"/>
            </a:gradFill>
            <a:prstDash val="solid"/>
            <a:miter/>
          </a:ln>
        </p:spPr>
        <p:txBody>
          <a:bodyPr rot="0" spcFirstLastPara="0" vertOverflow="overflow" horzOverflow="overflow" vert="horz" wrap="square" lIns="215900" tIns="0" rIns="107950" bIns="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0" fontAlgn="auto">
              <a:lnSpc>
                <a:spcPct val="130000"/>
              </a:lnSpc>
            </a:pPr>
            <a:endParaRPr lang="zh-CN" altLang="en-US" sz="1400" dirty="0">
              <a:ln>
                <a:noFill/>
                <a:prstDash val="sysDot"/>
              </a:ln>
              <a:solidFill>
                <a:schemeClr val="tx1">
                  <a:lumMod val="85000"/>
                  <a:lumOff val="15000"/>
                </a:schemeClr>
              </a:solidFill>
              <a:uFillTx/>
              <a:latin typeface="+中文正文" charset="0"/>
              <a:sym typeface="+mn-ea"/>
            </a:endParaRPr>
          </a:p>
        </p:txBody>
      </p:sp>
      <p:sp>
        <p:nvSpPr>
          <p:cNvPr id="33" name="任意多边形: 形状 10"/>
          <p:cNvSpPr/>
          <p:nvPr>
            <p:custDataLst>
              <p:tags r:id="rId19"/>
            </p:custDataLst>
          </p:nvPr>
        </p:nvSpPr>
        <p:spPr>
          <a:xfrm>
            <a:off x="8555672" y="2910205"/>
            <a:ext cx="2947035" cy="1167130"/>
          </a:xfrm>
          <a:prstGeom prst="rect">
            <a:avLst/>
          </a:prstGeom>
          <a:gradFill>
            <a:gsLst>
              <a:gs pos="100000">
                <a:schemeClr val="accent1">
                  <a:alpha val="23000"/>
                </a:schemeClr>
              </a:gs>
              <a:gs pos="0">
                <a:schemeClr val="accent1">
                  <a:alpha val="0"/>
                </a:schemeClr>
              </a:gs>
            </a:gsLst>
            <a:lin ang="0"/>
          </a:gradFill>
          <a:ln w="19050" cap="flat">
            <a:gradFill>
              <a:gsLst>
                <a:gs pos="69000">
                  <a:schemeClr val="accent1">
                    <a:alpha val="0"/>
                  </a:schemeClr>
                </a:gs>
                <a:gs pos="0">
                  <a:schemeClr val="accent1">
                    <a:alpha val="80000"/>
                  </a:schemeClr>
                </a:gs>
              </a:gsLst>
              <a:lin ang="8100000" scaled="1"/>
            </a:gradFill>
            <a:prstDash val="solid"/>
            <a:miter/>
          </a:ln>
        </p:spPr>
        <p:txBody>
          <a:bodyPr rot="0" spcFirstLastPara="0" vertOverflow="overflow" horzOverflow="overflow" vert="horz" wrap="square" lIns="215900" tIns="0" rIns="107950" bIns="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0" fontAlgn="auto">
              <a:lnSpc>
                <a:spcPct val="130000"/>
              </a:lnSpc>
            </a:pPr>
            <a:endParaRPr lang="zh-CN" altLang="en-US" sz="1400" dirty="0">
              <a:ln>
                <a:noFill/>
                <a:prstDash val="sysDot"/>
              </a:ln>
              <a:solidFill>
                <a:schemeClr val="tx1">
                  <a:lumMod val="85000"/>
                  <a:lumOff val="15000"/>
                </a:schemeClr>
              </a:solidFill>
              <a:uFillTx/>
              <a:latin typeface="+中文正文" charset="0"/>
              <a:sym typeface="+mn-ea"/>
            </a:endParaRPr>
          </a:p>
        </p:txBody>
      </p:sp>
      <p:sp>
        <p:nvSpPr>
          <p:cNvPr id="34" name="正文"/>
          <p:cNvSpPr txBox="1"/>
          <p:nvPr>
            <p:custDataLst>
              <p:tags r:id="rId20"/>
            </p:custDataLst>
          </p:nvPr>
        </p:nvSpPr>
        <p:spPr>
          <a:xfrm>
            <a:off x="8799512" y="2909570"/>
            <a:ext cx="1904365" cy="1168400"/>
          </a:xfrm>
          <a:prstGeom prst="rect">
            <a:avLst/>
          </a:prstGeom>
          <a:noFill/>
        </p:spPr>
        <p:txBody>
          <a:bodyPr wrap="square" lIns="0" tIns="0" rIns="0" bIns="0" rtlCol="0" anchor="ctr" anchorCtr="0">
            <a:noAutofit/>
          </a:bodyPr>
          <a:lstStyle/>
          <a:p>
            <a:pPr indent="0" algn="l" fontAlgn="auto">
              <a:lnSpc>
                <a:spcPct val="130000"/>
              </a:lnSpc>
            </a:pPr>
            <a:r>
              <a:rPr lang="zh-CN" altLang="en-US" sz="1200" kern="0" dirty="0">
                <a:ln>
                  <a:noFill/>
                  <a:prstDash val="sysDot"/>
                </a:ln>
                <a:solidFill>
                  <a:schemeClr val="tx1">
                    <a:lumMod val="85000"/>
                    <a:lumOff val="15000"/>
                  </a:schemeClr>
                </a:solidFill>
                <a:latin typeface="+mn-ea"/>
                <a:sym typeface="+mn-ea"/>
              </a:rPr>
              <a:t>用镀层的厚度➗施镀的时间，每种药水配方不同，沉积速率也不同。通常中磷的镀速在20微米每小时左右</a:t>
            </a:r>
            <a:endParaRPr lang="zh-CN" altLang="en-US" sz="1200" kern="0" dirty="0">
              <a:ln>
                <a:noFill/>
                <a:prstDash val="sysDot"/>
              </a:ln>
              <a:solidFill>
                <a:schemeClr val="tx1">
                  <a:lumMod val="85000"/>
                  <a:lumOff val="15000"/>
                </a:schemeClr>
              </a:solidFill>
              <a:latin typeface="+mn-ea"/>
              <a:sym typeface="+mn-ea"/>
            </a:endParaRPr>
          </a:p>
        </p:txBody>
      </p:sp>
      <p:sp>
        <p:nvSpPr>
          <p:cNvPr id="35" name="序号"/>
          <p:cNvSpPr txBox="1"/>
          <p:nvPr>
            <p:custDataLst>
              <p:tags r:id="rId21"/>
            </p:custDataLst>
          </p:nvPr>
        </p:nvSpPr>
        <p:spPr>
          <a:xfrm>
            <a:off x="10863897" y="3265170"/>
            <a:ext cx="490220" cy="457200"/>
          </a:xfrm>
          <a:prstGeom prst="rect">
            <a:avLst/>
          </a:prstGeom>
          <a:noFill/>
        </p:spPr>
        <p:txBody>
          <a:bodyPr wrap="none" lIns="0" tIns="0" rIns="0" bIns="0" rtlCol="0" anchor="ctr">
            <a:noAutofit/>
          </a:bodyPr>
          <a:lstStyle/>
          <a:p>
            <a:pPr algn="ctr"/>
            <a:r>
              <a:rPr lang="en-US" sz="2400" b="1">
                <a:solidFill>
                  <a:schemeClr val="accent1"/>
                </a:solidFill>
                <a:latin typeface="+mj-ea"/>
                <a:ea typeface="+mj-ea"/>
              </a:rPr>
              <a:t>02</a:t>
            </a:r>
            <a:endParaRPr lang="en-US" sz="2400" b="1">
              <a:solidFill>
                <a:schemeClr val="accent1"/>
              </a:solidFill>
              <a:latin typeface="+mj-ea"/>
              <a:ea typeface="+mj-ea"/>
            </a:endParaRPr>
          </a:p>
        </p:txBody>
      </p:sp>
      <p:sp>
        <p:nvSpPr>
          <p:cNvPr id="42" name="序号"/>
          <p:cNvSpPr txBox="1"/>
          <p:nvPr>
            <p:custDataLst>
              <p:tags r:id="rId22"/>
            </p:custDataLst>
          </p:nvPr>
        </p:nvSpPr>
        <p:spPr>
          <a:xfrm>
            <a:off x="844233" y="3265170"/>
            <a:ext cx="490220" cy="457200"/>
          </a:xfrm>
          <a:prstGeom prst="rect">
            <a:avLst/>
          </a:prstGeom>
          <a:noFill/>
        </p:spPr>
        <p:txBody>
          <a:bodyPr wrap="none" lIns="0" tIns="0" rIns="0" bIns="0" rtlCol="0" anchor="ctr">
            <a:noAutofit/>
          </a:bodyPr>
          <a:lstStyle/>
          <a:p>
            <a:pPr algn="ctr"/>
            <a:r>
              <a:rPr lang="en-US" sz="2400" b="1">
                <a:solidFill>
                  <a:schemeClr val="accent1"/>
                </a:solidFill>
                <a:latin typeface="+mj-ea"/>
                <a:ea typeface="+mj-ea"/>
              </a:rPr>
              <a:t>01</a:t>
            </a:r>
            <a:endParaRPr lang="en-US" sz="2400" b="1">
              <a:solidFill>
                <a:schemeClr val="accent1"/>
              </a:solidFill>
              <a:latin typeface="+mj-ea"/>
              <a:ea typeface="+mj-ea"/>
            </a:endParaRPr>
          </a:p>
        </p:txBody>
      </p:sp>
      <p:sp>
        <p:nvSpPr>
          <p:cNvPr id="43" name="正文"/>
          <p:cNvSpPr txBox="1"/>
          <p:nvPr>
            <p:custDataLst>
              <p:tags r:id="rId23"/>
            </p:custDataLst>
          </p:nvPr>
        </p:nvSpPr>
        <p:spPr>
          <a:xfrm>
            <a:off x="1492568" y="2909570"/>
            <a:ext cx="1903095" cy="1168400"/>
          </a:xfrm>
          <a:prstGeom prst="rect">
            <a:avLst/>
          </a:prstGeom>
          <a:noFill/>
        </p:spPr>
        <p:txBody>
          <a:bodyPr wrap="square" lIns="0" tIns="0" rIns="0" bIns="0" rtlCol="0" anchor="ctr" anchorCtr="0">
            <a:noAutofit/>
          </a:bodyPr>
          <a:lstStyle/>
          <a:p>
            <a:pPr indent="0" algn="l" fontAlgn="auto">
              <a:lnSpc>
                <a:spcPct val="130000"/>
              </a:lnSpc>
            </a:pPr>
            <a:r>
              <a:rPr lang="zh-CN" altLang="en-US" sz="1200" kern="0" dirty="0">
                <a:ln>
                  <a:noFill/>
                  <a:prstDash val="sysDot"/>
                </a:ln>
                <a:solidFill>
                  <a:schemeClr val="tx1">
                    <a:lumMod val="85000"/>
                    <a:lumOff val="15000"/>
                  </a:schemeClr>
                </a:solidFill>
                <a:latin typeface="+mn-ea"/>
                <a:sym typeface="+mn-ea"/>
              </a:rPr>
              <a:t>每分钟或者每小时镀层的厚度</a:t>
            </a:r>
            <a:endParaRPr lang="zh-CN" altLang="en-US" sz="1200" kern="0" dirty="0">
              <a:ln>
                <a:noFill/>
                <a:prstDash val="sysDot"/>
              </a:ln>
              <a:solidFill>
                <a:schemeClr val="tx1">
                  <a:lumMod val="85000"/>
                  <a:lumOff val="15000"/>
                </a:schemeClr>
              </a:solidFill>
              <a:latin typeface="+mn-ea"/>
              <a:sym typeface="+mn-ea"/>
            </a:endParaRPr>
          </a:p>
        </p:txBody>
      </p:sp>
    </p:spTree>
    <p:custDataLst>
      <p:tags r:id="rId24"/>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TYPE" val="i"/>
  <p:tag name="KSO_WM_UNIT_INDEX" val="6"/>
  <p:tag name="KSO_WM_BEAUTIFY_FLAG" val="#wm#"/>
  <p:tag name="KSO_WM_TAG_VERSION" val="3.0"/>
  <p:tag name="KSO_WM_UNIT_ID" val="_3*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1.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2.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3.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4.xml><?xml version="1.0" encoding="utf-8"?>
<p:tagLst xmlns:p="http://schemas.openxmlformats.org/presentationml/2006/main">
  <p:tag name="KSO_WM_UNIT_TYPE" val="a"/>
  <p:tag name="KSO_WM_UNIT_INDEX" val="1"/>
  <p:tag name="KSO_WM_BEAUTIFY_FLAG" val="#wm#"/>
  <p:tag name="KSO_WM_TAG_VERSION" val="3.0"/>
  <p:tag name="KSO_WM_UNIT_PRESET_TEXT" val="标题"/>
  <p:tag name="KSO_WM_UNIT_ID" val="_3*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1"/>
  <p:tag name="KSO_WM_UNIT_VALUE" val="2"/>
</p:tagLst>
</file>

<file path=ppt/tags/tag105.xml><?xml version="1.0" encoding="utf-8"?>
<p:tagLst xmlns:p="http://schemas.openxmlformats.org/presentationml/2006/main">
  <p:tag name="KSO_WM_UNIT_TYPE" val="i"/>
  <p:tag name="KSO_WM_UNIT_INDEX" val="1"/>
  <p:tag name="KSO_WM_BEAUTIFY_FLAG" val="#wm#"/>
  <p:tag name="KSO_WM_TAG_VERSION" val="3.0"/>
  <p:tag name="KSO_WM_UNIT_ID" val="_4*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6.xml><?xml version="1.0" encoding="utf-8"?>
<p:tagLst xmlns:p="http://schemas.openxmlformats.org/presentationml/2006/main">
  <p:tag name="KSO_WM_UNIT_TYPE" val="i"/>
  <p:tag name="KSO_WM_UNIT_INDEX" val="13"/>
  <p:tag name="KSO_WM_BEAUTIFY_FLAG" val="#wm#"/>
  <p:tag name="KSO_WM_TAG_VERSION" val="3.0"/>
  <p:tag name="KSO_WM_UNIT_ID" val="_4*i*1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7.xml><?xml version="1.0" encoding="utf-8"?>
<p:tagLst xmlns:p="http://schemas.openxmlformats.org/presentationml/2006/main">
  <p:tag name="KSO_WM_UNIT_TYPE" val="i"/>
  <p:tag name="KSO_WM_UNIT_INDEX" val="7"/>
  <p:tag name="KSO_WM_BEAUTIFY_FLAG" val="#wm#"/>
  <p:tag name="KSO_WM_TAG_VERSION" val="3.0"/>
  <p:tag name="KSO_WM_UNIT_ID" val="_4*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8.xml><?xml version="1.0" encoding="utf-8"?>
<p:tagLst xmlns:p="http://schemas.openxmlformats.org/presentationml/2006/main">
  <p:tag name="KSO_WM_UNIT_TYPE" val="i"/>
  <p:tag name="KSO_WM_UNIT_INDEX" val="2"/>
  <p:tag name="KSO_WM_BEAUTIFY_FLAG" val="#wm#"/>
  <p:tag name="KSO_WM_TAG_VERSION" val="3.0"/>
  <p:tag name="KSO_WM_UNIT_ID" val="_4*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9.xml><?xml version="1.0" encoding="utf-8"?>
<p:tagLst xmlns:p="http://schemas.openxmlformats.org/presentationml/2006/main">
  <p:tag name="KSO_WM_UNIT_TYPE" val="i"/>
  <p:tag name="KSO_WM_UNIT_INDEX" val="3"/>
  <p:tag name="KSO_WM_BEAUTIFY_FLAG" val="#wm#"/>
  <p:tag name="KSO_WM_TAG_VERSION" val="3.0"/>
  <p:tag name="KSO_WM_UNIT_ID" val="_4*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TYPE" val="i"/>
  <p:tag name="KSO_WM_UNIT_INDEX" val="6"/>
  <p:tag name="KSO_WM_BEAUTIFY_FLAG" val="#wm#"/>
  <p:tag name="KSO_WM_TAG_VERSION" val="3.0"/>
  <p:tag name="KSO_WM_UNIT_ID" val="_4*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1.xml><?xml version="1.0" encoding="utf-8"?>
<p:tagLst xmlns:p="http://schemas.openxmlformats.org/presentationml/2006/main">
  <p:tag name="KSO_WM_UNIT_TYPE" val="i"/>
  <p:tag name="KSO_WM_UNIT_INDEX" val="5"/>
  <p:tag name="KSO_WM_BEAUTIFY_FLAG" val="#wm#"/>
  <p:tag name="KSO_WM_TAG_VERSION" val="3.0"/>
  <p:tag name="KSO_WM_UNIT_ID" val="_4*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2.xml><?xml version="1.0" encoding="utf-8"?>
<p:tagLst xmlns:p="http://schemas.openxmlformats.org/presentationml/2006/main">
  <p:tag name="KSO_WM_UNIT_TYPE" val="i"/>
  <p:tag name="KSO_WM_UNIT_INDEX" val="11"/>
  <p:tag name="KSO_WM_BEAUTIFY_FLAG" val="#wm#"/>
  <p:tag name="KSO_WM_TAG_VERSION" val="3.0"/>
  <p:tag name="KSO_WM_UNIT_ID" val="_4*i*1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3.xml><?xml version="1.0" encoding="utf-8"?>
<p:tagLst xmlns:p="http://schemas.openxmlformats.org/presentationml/2006/main">
  <p:tag name="KSO_WM_UNIT_TYPE" val="i"/>
  <p:tag name="KSO_WM_UNIT_INDEX" val="9"/>
  <p:tag name="KSO_WM_BEAUTIFY_FLAG" val="#wm#"/>
  <p:tag name="KSO_WM_TAG_VERSION" val="3.0"/>
  <p:tag name="KSO_WM_UNIT_ID" val="_4*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4.xml><?xml version="1.0" encoding="utf-8"?>
<p:tagLst xmlns:p="http://schemas.openxmlformats.org/presentationml/2006/main">
  <p:tag name="KSO_WM_UNIT_TYPE" val="i"/>
  <p:tag name="KSO_WM_UNIT_INDEX" val="8"/>
  <p:tag name="KSO_WM_BEAUTIFY_FLAG" val="#wm#"/>
  <p:tag name="KSO_WM_TAG_VERSION" val="3.0"/>
  <p:tag name="KSO_WM_UNIT_ID" val="_4*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5.xml><?xml version="1.0" encoding="utf-8"?>
<p:tagLst xmlns:p="http://schemas.openxmlformats.org/presentationml/2006/main">
  <p:tag name="KSO_WM_UNIT_TYPE" val="i"/>
  <p:tag name="KSO_WM_UNIT_INDEX" val="10"/>
  <p:tag name="KSO_WM_BEAUTIFY_FLAG" val="#wm#"/>
  <p:tag name="KSO_WM_TAG_VERSION" val="3.0"/>
  <p:tag name="KSO_WM_UNIT_ID" val="_4*i*1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6.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7.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8.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4*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TYPE" val="e"/>
  <p:tag name="KSO_WM_UNIT_INDEX" val="1"/>
  <p:tag name="KSO_WM_BEAUTIFY_FLAG" val="#wm#"/>
  <p:tag name="KSO_WM_TAG_VERSION" val="3.0"/>
  <p:tag name="KSO_WM_UNIT_PRESET_TEXT" val="节编号"/>
  <p:tag name="KSO_WM_UNIT_ID" val="_4*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1.xml><?xml version="1.0" encoding="utf-8"?>
<p:tagLst xmlns:p="http://schemas.openxmlformats.org/presentationml/2006/main">
  <p:tag name="KSO_WM_UNIT_TYPE" val="i"/>
  <p:tag name="KSO_WM_UNIT_INDEX" val="4"/>
  <p:tag name="KSO_WM_BEAUTIFY_FLAG" val="#wm#"/>
  <p:tag name="KSO_WM_TAG_VERSION" val="3.0"/>
  <p:tag name="KSO_WM_UNIT_ID" val="_4*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2.xml><?xml version="1.0" encoding="utf-8"?>
<p:tagLst xmlns:p="http://schemas.openxmlformats.org/presentationml/2006/main">
  <p:tag name="KSO_WM_UNIT_TYPE" val="i"/>
  <p:tag name="KSO_WM_UNIT_INDEX" val="12"/>
  <p:tag name="KSO_WM_BEAUTIFY_FLAG" val="#wm#"/>
  <p:tag name="KSO_WM_TAG_VERSION" val="3.0"/>
  <p:tag name="KSO_WM_UNIT_ID" val="_4*i*1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3.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5*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24.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5*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25.xml><?xml version="1.0" encoding="utf-8"?>
<p:tagLst xmlns:p="http://schemas.openxmlformats.org/presentationml/2006/main">
  <p:tag name="KSO_WM_UNIT_TYPE" val="f"/>
  <p:tag name="KSO_WM_UNIT_SUBTYPE" val="a"/>
  <p:tag name="KSO_WM_UNIT_INDEX" val="2"/>
  <p:tag name="KSO_WM_BEAUTIFY_FLAG" val="#wm#"/>
  <p:tag name="KSO_WM_TAG_VERSION" val="3.0"/>
  <p:tag name="KSO_WM_UNIT_PRESET_TEXT" val="单击此处编辑母版文本样式&#10;第二级&#10;第三级&#10;第四级&#10;第五级"/>
  <p:tag name="KSO_WM_UNIT_ID" val="_5*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26.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7.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8.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9.xml><?xml version="1.0" encoding="utf-8"?>
<p:tagLst xmlns:p="http://schemas.openxmlformats.org/presentationml/2006/main">
  <p:tag name="KSO_WM_UNIT_TYPE" val="h_a"/>
  <p:tag name="KSO_WM_UNIT_INDEX" val="1_1"/>
  <p:tag name="KSO_WM_BEAUTIFY_FLAG" val="#wm#"/>
  <p:tag name="KSO_WM_TAG_VERSION" val="3.0"/>
  <p:tag name="KSO_WM_UNIT_PRESET_TEXT" val="单击此处编辑母版文本样式"/>
  <p:tag name="KSO_WM_UNIT_ID" val="_6*h_a*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TYPE" val="h_f"/>
  <p:tag name="KSO_WM_UNIT_SUBTYPE" val="a"/>
  <p:tag name="KSO_WM_UNIT_INDEX" val="1_1"/>
  <p:tag name="KSO_WM_BEAUTIFY_FLAG" val="#wm#"/>
  <p:tag name="KSO_WM_TAG_VERSION" val="3.0"/>
  <p:tag name="KSO_WM_UNIT_PRESET_TEXT" val="单击此处编辑母版文本样式&#10;第二级&#10;第三级&#10;第四级&#10;第五级"/>
  <p:tag name="KSO_WM_UNIT_ID" val="_6*h_f*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131.xml><?xml version="1.0" encoding="utf-8"?>
<p:tagLst xmlns:p="http://schemas.openxmlformats.org/presentationml/2006/main">
  <p:tag name="KSO_WM_UNIT_TYPE" val="h_a"/>
  <p:tag name="KSO_WM_UNIT_INDEX" val="2_1"/>
  <p:tag name="KSO_WM_BEAUTIFY_FLAG" val="#wm#"/>
  <p:tag name="KSO_WM_TAG_VERSION" val="3.0"/>
  <p:tag name="KSO_WM_UNIT_PRESET_TEXT" val="单击此处编辑母版文本样式"/>
  <p:tag name="KSO_WM_UNIT_ID" val="_6*h_a*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132.xml><?xml version="1.0" encoding="utf-8"?>
<p:tagLst xmlns:p="http://schemas.openxmlformats.org/presentationml/2006/main">
  <p:tag name="KSO_WM_UNIT_TYPE" val="h_f"/>
  <p:tag name="KSO_WM_UNIT_SUBTYPE" val="a"/>
  <p:tag name="KSO_WM_UNIT_INDEX" val="2_1"/>
  <p:tag name="KSO_WM_BEAUTIFY_FLAG" val="#wm#"/>
  <p:tag name="KSO_WM_TAG_VERSION" val="3.0"/>
  <p:tag name="KSO_WM_UNIT_PRESET_TEXT" val="单击此处编辑母版文本样式&#10;第二级&#10;第三级&#10;第四级&#10;第五级"/>
  <p:tag name="KSO_WM_UNIT_ID" val="_6*h_f*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133.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4.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5.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6.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6*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37.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38.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9.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1.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2.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3.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4.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45.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6.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7.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8.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0*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49.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1.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2.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53.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4.xml><?xml version="1.0" encoding="utf-8"?>
<p:tagLst xmlns:p="http://schemas.openxmlformats.org/presentationml/2006/main">
  <p:tag name="KSO_WM_UNIT_TYPE" val="i"/>
  <p:tag name="KSO_WM_UNIT_INDEX" val="12"/>
  <p:tag name="KSO_WM_BEAUTIFY_FLAG" val="#wm#"/>
  <p:tag name="KSO_WM_TAG_VERSION" val="3.0"/>
  <p:tag name="KSO_WM_UNIT_ID" val="_11*i*1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5.xml><?xml version="1.0" encoding="utf-8"?>
<p:tagLst xmlns:p="http://schemas.openxmlformats.org/presentationml/2006/main">
  <p:tag name="KSO_WM_UNIT_TYPE" val="i"/>
  <p:tag name="KSO_WM_UNIT_INDEX" val="14"/>
  <p:tag name="KSO_WM_BEAUTIFY_FLAG" val="#wm#"/>
  <p:tag name="KSO_WM_TAG_VERSION" val="3.0"/>
  <p:tag name="KSO_WM_UNIT_ID" val="_11*i*1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6.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7.xml><?xml version="1.0" encoding="utf-8"?>
<p:tagLst xmlns:p="http://schemas.openxmlformats.org/presentationml/2006/main">
  <p:tag name="KSO_WM_UNIT_TYPE" val="i"/>
  <p:tag name="KSO_WM_UNIT_INDEX" val="4"/>
  <p:tag name="KSO_WM_BEAUTIFY_FLAG" val="#wm#"/>
  <p:tag name="KSO_WM_TAG_VERSION" val="3.0"/>
  <p:tag name="KSO_WM_UNIT_ID" val="_1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8.xml><?xml version="1.0" encoding="utf-8"?>
<p:tagLst xmlns:p="http://schemas.openxmlformats.org/presentationml/2006/main">
  <p:tag name="KSO_WM_UNIT_TYPE" val="i"/>
  <p:tag name="KSO_WM_UNIT_INDEX" val="17"/>
  <p:tag name="KSO_WM_BEAUTIFY_FLAG" val="#wm#"/>
  <p:tag name="KSO_WM_TAG_VERSION" val="3.0"/>
  <p:tag name="KSO_WM_UNIT_ID" val="_11*i*1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9.xml><?xml version="1.0" encoding="utf-8"?>
<p:tagLst xmlns:p="http://schemas.openxmlformats.org/presentationml/2006/main">
  <p:tag name="KSO_WM_UNIT_TYPE" val="i"/>
  <p:tag name="KSO_WM_UNIT_INDEX" val="3"/>
  <p:tag name="KSO_WM_BEAUTIFY_FLAG" val="#wm#"/>
  <p:tag name="KSO_WM_TAG_VERSION" val="3.0"/>
  <p:tag name="KSO_WM_UNIT_ID" val="_1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UNIT_TYPE" val="i"/>
  <p:tag name="KSO_WM_UNIT_INDEX" val="11"/>
  <p:tag name="KSO_WM_BEAUTIFY_FLAG" val="#wm#"/>
  <p:tag name="KSO_WM_TAG_VERSION" val="3.0"/>
  <p:tag name="KSO_WM_UNIT_ID" val="_11*i*1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1.xml><?xml version="1.0" encoding="utf-8"?>
<p:tagLst xmlns:p="http://schemas.openxmlformats.org/presentationml/2006/main">
  <p:tag name="KSO_WM_UNIT_TYPE" val="i"/>
  <p:tag name="KSO_WM_UNIT_INDEX" val="13"/>
  <p:tag name="KSO_WM_BEAUTIFY_FLAG" val="#wm#"/>
  <p:tag name="KSO_WM_TAG_VERSION" val="3.0"/>
  <p:tag name="KSO_WM_UNIT_ID" val="_11*i*1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2.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3.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4.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5.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66.xml><?xml version="1.0" encoding="utf-8"?>
<p:tagLst xmlns:p="http://schemas.openxmlformats.org/presentationml/2006/main">
  <p:tag name="KSO_WM_UNIT_TYPE" val="f"/>
  <p:tag name="KSO_WM_UNIT_SUBTYPE" val="g"/>
  <p:tag name="KSO_WM_UNIT_INDEX" val="2"/>
  <p:tag name="KSO_WM_BEAUTIFY_FLAG" val="#wm#"/>
  <p:tag name="KSO_WM_TAG_VERSION" val="3.0"/>
  <p:tag name="KSO_WM_UNIT_PRESET_TEXT" val="公司名"/>
  <p:tag name="KSO_WM_UNIT_ID" val="_1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67.xml><?xml version="1.0" encoding="utf-8"?>
<p:tagLst xmlns:p="http://schemas.openxmlformats.org/presentationml/2006/main">
  <p:tag name="KSO_WM_UNIT_TYPE" val="i"/>
  <p:tag name="KSO_WM_UNIT_INDEX" val="6"/>
  <p:tag name="KSO_WM_BEAUTIFY_FLAG" val="#wm#"/>
  <p:tag name="KSO_WM_TAG_VERSION" val="3.0"/>
  <p:tag name="KSO_WM_UNIT_ID" val="_1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8.xml><?xml version="1.0" encoding="utf-8"?>
<p:tagLst xmlns:p="http://schemas.openxmlformats.org/presentationml/2006/main">
  <p:tag name="KSO_WM_UNIT_TYPE" val="i"/>
  <p:tag name="KSO_WM_UNIT_INDEX" val="9"/>
  <p:tag name="KSO_WM_BEAUTIFY_FLAG" val="#wm#"/>
  <p:tag name="KSO_WM_TAG_VERSION" val="3.0"/>
  <p:tag name="KSO_WM_UNIT_ID" val="_11*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9.xml><?xml version="1.0" encoding="utf-8"?>
<p:tagLst xmlns:p="http://schemas.openxmlformats.org/presentationml/2006/main">
  <p:tag name="KSO_WM_UNIT_TYPE" val="i"/>
  <p:tag name="KSO_WM_UNIT_INDEX" val="10"/>
  <p:tag name="KSO_WM_BEAUTIFY_FLAG" val="#wm#"/>
  <p:tag name="KSO_WM_TAG_VERSION" val="3.0"/>
  <p:tag name="KSO_WM_UNIT_ID" val="_11*i*1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TYPE" val="i"/>
  <p:tag name="KSO_WM_UNIT_INDEX" val="7"/>
  <p:tag name="KSO_WM_BEAUTIFY_FLAG" val="#wm#"/>
  <p:tag name="KSO_WM_TAG_VERSION" val="3.0"/>
  <p:tag name="KSO_WM_UNIT_ID" val="_11*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1.xml><?xml version="1.0" encoding="utf-8"?>
<p:tagLst xmlns:p="http://schemas.openxmlformats.org/presentationml/2006/main">
  <p:tag name="KSO_WM_UNIT_TYPE" val="i"/>
  <p:tag name="KSO_WM_UNIT_INDEX" val="15"/>
  <p:tag name="KSO_WM_BEAUTIFY_FLAG" val="#wm#"/>
  <p:tag name="KSO_WM_TAG_VERSION" val="3.0"/>
  <p:tag name="KSO_WM_UNIT_ID" val="_11*i*1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2.xml><?xml version="1.0" encoding="utf-8"?>
<p:tagLst xmlns:p="http://schemas.openxmlformats.org/presentationml/2006/main">
  <p:tag name="KSO_WM_UNIT_TYPE" val="i"/>
  <p:tag name="KSO_WM_UNIT_INDEX" val="16"/>
  <p:tag name="KSO_WM_BEAUTIFY_FLAG" val="#wm#"/>
  <p:tag name="KSO_WM_TAG_VERSION" val="3.0"/>
  <p:tag name="KSO_WM_UNIT_ID" val="_11*i*1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3.xml><?xml version="1.0" encoding="utf-8"?>
<p:tagLst xmlns:p="http://schemas.openxmlformats.org/presentationml/2006/main">
  <p:tag name="KSO_WM_UNIT_TYPE" val="i"/>
  <p:tag name="KSO_WM_UNIT_INDEX" val="5"/>
  <p:tag name="KSO_WM_BEAUTIFY_FLAG" val="#wm#"/>
  <p:tag name="KSO_WM_TAG_VERSION" val="3.0"/>
  <p:tag name="KSO_WM_UNIT_ID" val="_1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4.xml><?xml version="1.0" encoding="utf-8"?>
<p:tagLst xmlns:p="http://schemas.openxmlformats.org/presentationml/2006/main">
  <p:tag name="KSO_WM_UNIT_TYPE" val="i"/>
  <p:tag name="KSO_WM_UNIT_INDEX" val="8"/>
  <p:tag name="KSO_WM_BEAUTIFY_FLAG" val="#wm#"/>
  <p:tag name="KSO_WM_TAG_VERSION" val="3.0"/>
  <p:tag name="KSO_WM_UNIT_ID" val="_11*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5.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76.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7.xml><?xml version="1.0" encoding="utf-8"?>
<p:tagLst xmlns:p="http://schemas.openxmlformats.org/presentationml/2006/main">
  <p:tag name="KSO_WM_UNIT_TYPE" val="i"/>
  <p:tag name="KSO_WM_UNIT_INDEX" val="2"/>
  <p:tag name="KSO_WM_BEAUTIFY_FLAG" val="#wm#"/>
  <p:tag name="KSO_WM_TAG_VERSION" val="3.0"/>
  <p:tag name="KSO_WM_UNIT_ID" val="_0*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8.xml><?xml version="1.0" encoding="utf-8"?>
<p:tagLst xmlns:p="http://schemas.openxmlformats.org/presentationml/2006/main">
  <p:tag name="KSO_WM_UNIT_TYPE" val="i"/>
  <p:tag name="KSO_WM_UNIT_INDEX" val="3"/>
  <p:tag name="KSO_WM_BEAUTIFY_FLAG" val="#wm#"/>
  <p:tag name="KSO_WM_TAG_VERSION" val="3.0"/>
  <p:tag name="KSO_WM_UNIT_ID" val="_0*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9.xml><?xml version="1.0" encoding="utf-8"?>
<p:tagLst xmlns:p="http://schemas.openxmlformats.org/presentationml/2006/main">
  <p:tag name="KSO_WM_UNIT_TYPE" val="i"/>
  <p:tag name="KSO_WM_UNIT_INDEX" val="4"/>
  <p:tag name="KSO_WM_BEAUTIFY_FLAG" val="#wm#"/>
  <p:tag name="KSO_WM_TAG_VERSION" val="3.0"/>
  <p:tag name="KSO_WM_UNIT_ID" val="_0*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81.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82.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83.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TEMPLATE_CATEGORY" val="custom"/>
  <p:tag name="KSO_WM_TEMPLATE_INDEX" val="20235934"/>
</p:tagLst>
</file>

<file path=ppt/tags/tag184.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TEMPLATE_CATEGORY" val="custom"/>
  <p:tag name="KSO_WM_TEMPLATE_INDEX" val="20235934"/>
</p:tagLst>
</file>

<file path=ppt/tags/tag185.xml><?xml version="1.0" encoding="utf-8"?>
<p:tagLst xmlns:p="http://schemas.openxmlformats.org/presentationml/2006/main">
  <p:tag name="KSO_WM_TEMPLATE_SUBCATEGORY" val="29"/>
  <p:tag name="KSO_WM_TEMPLATE_COLOR_TYPE" val="0"/>
  <p:tag name="KSO_WM_TAG_VERSION" val="3.0"/>
  <p:tag name="KSO_WM_TEMPLATE_THUMBS_INDEX" val="1、9"/>
  <p:tag name="KSO_WM_BEAUTIFY_FLAG" val="#wm#"/>
  <p:tag name="KSO_WM_TEMPLATE_INDEX" val="20235934"/>
  <p:tag name="KSO_WM_TEMPLATE_CATEGORY" val="custom"/>
  <p:tag name="KSO_WM_TEMPLATE_MASTER_TYPE" val="0"/>
  <p:tag name="KSO_WM_TEMPLATE_COLORSEQUENCE" val="1,2,3,4,5,6"/>
</p:tagLst>
</file>

<file path=ppt/tags/tag186.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87.xml><?xml version="1.0" encoding="utf-8"?>
<p:tagLst xmlns:p="http://schemas.openxmlformats.org/presentationml/2006/main">
  <p:tag name="KSO_WM_UNIT_TYPE" val="a"/>
  <p:tag name="KSO_WM_UNIT_INDEX" val="1"/>
  <p:tag name="KSO_WM_BEAUTIFY_FLAG" val="#wm#"/>
  <p:tag name="KSO_WM_TAG_VERSION" val="3.0"/>
  <p:tag name="KSO_WM_UNIT_ID" val="custom20235934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5934"/>
  <p:tag name="KSO_WM_TEMPLATE_CATEGORY" val="custom"/>
  <p:tag name="KSO_WM_UNIT_ISCONTENTSTITLE" val="0"/>
  <p:tag name="KSO_WM_UNIT_TEXT_TYPE" val="1"/>
  <p:tag name="KSO_WM_UNIT_PRESET_TEXT" val="单击此处&#10;添加文档标题"/>
</p:tagLst>
</file>

<file path=ppt/tags/tag188.xml><?xml version="1.0" encoding="utf-8"?>
<p:tagLst xmlns:p="http://schemas.openxmlformats.org/presentationml/2006/main">
  <p:tag name="KSO_WM_SLIDE_TYPE" val="title"/>
  <p:tag name="KSO_WM_TEMPLATE_SUBCATEGORY" val="29"/>
  <p:tag name="KSO_WM_TEMPLATE_COLOR_TYPE" val="0"/>
  <p:tag name="KSO_WM_TAG_VERSION" val="3.0"/>
  <p:tag name="KSO_WM_SLIDE_SUBTYPE" val="pureTxt"/>
  <p:tag name="KSO_WM_SLIDE_ITEM_CNT" val="0"/>
  <p:tag name="KSO_WM_TEMPLATE_THUMBS_INDEX" val="1、9"/>
  <p:tag name="KSO_WM_BEAUTIFY_FLAG" val="#wm#"/>
  <p:tag name="KSO_WM_TEMPLATE_INDEX" val="20235934"/>
  <p:tag name="KSO_WM_TEMPLATE_CATEGORY" val="custom"/>
  <p:tag name="KSO_WM_SLIDE_INDEX" val="1"/>
  <p:tag name="KSO_WM_SLIDE_ID" val="custom20235934_1"/>
  <p:tag name="KSO_WM_TEMPLATE_MASTER_TYPE" val="0"/>
  <p:tag name="KSO_WM_SLIDE_LAYOUT" val="a_f"/>
  <p:tag name="KSO_WM_SLIDE_LAYOUT_CNT" val="1_2"/>
  <p:tag name="KSO_WM_TEMPLATE_COLORSEQUENCE" val="1,2,3,4,5,6"/>
  <p:tag name="KSO_WM_SLIDE_THEME_ID" val="3326740"/>
  <p:tag name="KSO_WM_SLIDE_THEME_NAME" val="蓝色职场办公简约风主题"/>
</p:tagLst>
</file>

<file path=ppt/tags/tag189.xml><?xml version="1.0" encoding="utf-8"?>
<p:tagLst xmlns:p="http://schemas.openxmlformats.org/presentationml/2006/main">
  <p:tag name="KSO_WM_UNIT_ISCONTENTSTITLE" val="0"/>
  <p:tag name="KSO_WM_UNIT_ISNUMDGMTITLE" val="0"/>
  <p:tag name="KSO_WM_UNIT_NOCLEAR" val="0"/>
  <p:tag name="KSO_WM_UNIT_VALUE" val="29"/>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diagram20231985_1*a*1"/>
  <p:tag name="KSO_WM_TEMPLATE_CATEGORY" val="diagram"/>
  <p:tag name="KSO_WM_TEMPLATE_INDEX" val="20231985"/>
  <p:tag name="KSO_WM_UNIT_LAYERLEVEL" val="1"/>
  <p:tag name="KSO_WM_TAG_VERSION" val="3.0"/>
  <p:tag name="KSO_WM_BEAUTIFY_FLAG" val="#wm#"/>
  <p:tag name="KSO_WM_UNIT_TEXT_TYPE" val="1"/>
  <p:tag name="KSO_WM_UNIT_PRESET_TEXT" val="单击此处添加标题"/>
  <p:tag name="KSO_WM_UNIT_TEXT_FILL_FORE_SCHEMECOLOR_INDEX" val="15"/>
  <p:tag name="KSO_WM_UNIT_TEXT_FILL_TYPE" val="1"/>
  <p:tag name="KSO_WM_UNIT_USESOURCEFORMAT_APPLY"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31985_1*l_h_i*1_2_1"/>
  <p:tag name="KSO_WM_TEMPLATE_CATEGORY" val="diagram"/>
  <p:tag name="KSO_WM_TEMPLATE_INDEX" val="20231985"/>
  <p:tag name="KSO_WM_UNIT_LAYERLEVEL" val="1_1_1"/>
  <p:tag name="KSO_WM_TAG_VERSION" val="3.0"/>
  <p:tag name="KSO_WM_DIAGRAM_VERSION" val="3"/>
  <p:tag name="KSO_WM_DIAGRAM_COLOR_TEXT_CAN_REMOVE" val="n"/>
  <p:tag name="KSO_WM_DIAGRAM_MAX_ITEMCNT" val="2"/>
  <p:tag name="KSO_WM_DIAGRAM_MIN_ITEMCNT" val="2"/>
  <p:tag name="KSO_WM_DIAGRAM_VIRTUALLY_FRAME" val="{&quot;height&quot;:340.46441650390625,&quot;width&quot;:769.5872192382812}"/>
  <p:tag name="KSO_WM_DIAGRAM_COLOR_MATCH_VALUE" val="{&quot;shape&quot;:{&quot;fill&quot;:{&quot;solid&quot;:{&quot;brightness&quot;:0,&quot;colorType&quot;:2,&quot;rgb&quot;:&quot;#ffffff&quot;,&quot;transparency&quot;:0.8500000238418579},&quot;type&quot;:1},&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RICK" val="1"/>
  <p:tag name="KSO_WM_UNIT_FILL_FORE_SCHEMECOLOR_INDEX" val="2"/>
  <p:tag name="KSO_WM_UNIT_FILL_FORE_SCHEMECOLOR_INDEX_BRIGHTNESS" val="0.6"/>
  <p:tag name="KSO_WM_BEAUTIFY_FLAG" val="#wm#"/>
  <p:tag name="KSO_WM_UNIT_LINE_FORE_SCHEMECOLOR_INDEX" val="5"/>
  <p:tag name="KSO_WM_UNIT_LINE_FILL_TYPE" val="2"/>
  <p:tag name="KSO_WM_UNIT_TEXT_FILL_FORE_SCHEMECOLOR_INDEX" val="2"/>
  <p:tag name="KSO_WM_UNIT_TEXT_FILL_TYPE" val="1"/>
  <p:tag name="KSO_WM_UNIT_USESOURCEFORMAT_APPLY" val="1"/>
</p:tagLst>
</file>

<file path=ppt/tags/tag191.xml><?xml version="1.0" encoding="utf-8"?>
<p:tagLst xmlns:p="http://schemas.openxmlformats.org/presentationml/2006/main">
  <p:tag name="KSO_WM_UNIT_BLOCK" val="0"/>
  <p:tag name="KSO_WM_UNIT_DEC_AREA_ID" val="c37347cbc0a24348939d931e37367649"/>
  <p:tag name="KSO_WM_UNIT_DEFAULT_FONT" val="12;18;2"/>
  <p:tag name="KSO_WM_UNIT_SUBTYPE" val="a"/>
  <p:tag name="KSO_WM_UNIT_NOCLEAR" val="0"/>
  <p:tag name="KSO_WM_UNIT_VALUE" val="46"/>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31985_1*l_h_f*1_2_1"/>
  <p:tag name="KSO_WM_TEMPLATE_CATEGORY" val="diagram"/>
  <p:tag name="KSO_WM_TEMPLATE_INDEX" val="20231985"/>
  <p:tag name="KSO_WM_UNIT_LAYERLEVEL" val="1_1_1"/>
  <p:tag name="KSO_WM_TAG_VERSION" val="3.0"/>
  <p:tag name="KSO_WM_DIAGRAM_VERSION" val="3"/>
  <p:tag name="KSO_WM_DIAGRAM_COLOR_TEXT_CAN_REMOVE" val="n"/>
  <p:tag name="KSO_WM_DIAGRAM_MAX_ITEMCNT" val="2"/>
  <p:tag name="KSO_WM_DIAGRAM_MIN_ITEMCNT" val="2"/>
  <p:tag name="KSO_WM_DIAGRAM_VIRTUALLY_FRAME" val="{&quot;height&quot;:340.46441650390625,&quot;width&quot;:769.58721923828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RICK" val="1"/>
  <p:tag name="KSO_WM_UNIT_TEXT_TYPE" val="1"/>
  <p:tag name="KSO_WM_UNIT_TEXT_LAYER_COUNT" val="1"/>
  <p:tag name="KSO_WM_BEAUTIFY_FLAG" val="#wm#"/>
  <p:tag name="KSO_WM_UNIT_PRESET_TEXT" val="单击此处输入智能图形单击此处输入智能图形单击此处输入智能图形单击此处输入智能图形单击此处输入智能图形"/>
  <p:tag name="KSO_WM_UNIT_TEXT_FILL_FORE_SCHEMECOLOR_INDEX" val="1"/>
  <p:tag name="KSO_WM_UNIT_TEXT_FILL_TYPE" val="1"/>
  <p:tag name="KSO_WM_UNIT_USESOURCEFORMAT_APPLY" val="1"/>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31985_1*l_h_i*1_1_1"/>
  <p:tag name="KSO_WM_TEMPLATE_CATEGORY" val="diagram"/>
  <p:tag name="KSO_WM_TEMPLATE_INDEX" val="20231985"/>
  <p:tag name="KSO_WM_UNIT_LAYERLEVEL" val="1_1_1"/>
  <p:tag name="KSO_WM_TAG_VERSION" val="3.0"/>
  <p:tag name="KSO_WM_DIAGRAM_VERSION" val="3"/>
  <p:tag name="KSO_WM_DIAGRAM_COLOR_TEXT_CAN_REMOVE" val="n"/>
  <p:tag name="KSO_WM_DIAGRAM_MAX_ITEMCNT" val="2"/>
  <p:tag name="KSO_WM_DIAGRAM_MIN_ITEMCNT" val="2"/>
  <p:tag name="KSO_WM_DIAGRAM_VIRTUALLY_FRAME" val="{&quot;height&quot;:340.46441650390625,&quot;width&quot;:769.5872192382812}"/>
  <p:tag name="KSO_WM_DIAGRAM_COLOR_MATCH_VALUE" val="{&quot;shape&quot;:{&quot;fill&quot;:{&quot;gradient&quot;:[{&quot;brightness&quot;:0,&quot;colorType&quot;:1,&quot;foreColorIndex&quot;:5,&quot;pos&quot;:0,&quot;transparency&quot;:0},{&quot;brightness&quot;:0,&quot;colorType&quot;:1,&quot;foreColorIndex&quot;:5,&quot;pos&quot;:0.5,&quot;transparency&quot;:0}],&quot;type&quot;:3},&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RICK" val="1"/>
  <p:tag name="KSO_WM_BEAUTIFY_FLAG" val="#wm#"/>
  <p:tag name="KSO_WM_UNIT_FILL_TYPE" val="3"/>
  <p:tag name="KSO_WM_UNIT_SHADOW_SCHEMECOLOR_INDEX" val="5"/>
  <p:tag name="KSO_WM_UNIT_TEXT_FILL_FORE_SCHEMECOLOR_INDEX" val="2"/>
  <p:tag name="KSO_WM_UNIT_TEXT_FILL_TYPE" val="1"/>
  <p:tag name="KSO_WM_UNIT_USESOURCEFORMAT_APPLY" val="1"/>
</p:tagLst>
</file>

<file path=ppt/tags/tag193.xml><?xml version="1.0" encoding="utf-8"?>
<p:tagLst xmlns:p="http://schemas.openxmlformats.org/presentationml/2006/main">
  <p:tag name="KSO_WM_UNIT_BLOCK" val="0"/>
  <p:tag name="KSO_WM_UNIT_DEC_AREA_ID" val="c37347cbc0a24348939d931e37367649"/>
  <p:tag name="KSO_WM_UNIT_DEFAULT_FONT" val="12;18;2"/>
  <p:tag name="KSO_WM_UNIT_SUBTYPE" val="a"/>
  <p:tag name="KSO_WM_UNIT_NOCLEAR" val="0"/>
  <p:tag name="KSO_WM_UNIT_VALUE" val="46"/>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31985_1*l_h_f*1_1_1"/>
  <p:tag name="KSO_WM_TEMPLATE_CATEGORY" val="diagram"/>
  <p:tag name="KSO_WM_TEMPLATE_INDEX" val="20231985"/>
  <p:tag name="KSO_WM_UNIT_LAYERLEVEL" val="1_1_1"/>
  <p:tag name="KSO_WM_TAG_VERSION" val="3.0"/>
  <p:tag name="KSO_WM_DIAGRAM_VERSION" val="3"/>
  <p:tag name="KSO_WM_DIAGRAM_COLOR_TEXT_CAN_REMOVE" val="n"/>
  <p:tag name="KSO_WM_DIAGRAM_MAX_ITEMCNT" val="2"/>
  <p:tag name="KSO_WM_DIAGRAM_MIN_ITEMCNT" val="2"/>
  <p:tag name="KSO_WM_DIAGRAM_VIRTUALLY_FRAME" val="{&quot;height&quot;:340.46441650390625,&quot;width&quot;:769.58721923828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RICK" val="1"/>
  <p:tag name="KSO_WM_UNIT_TEXT_TYPE" val="1"/>
  <p:tag name="KSO_WM_UNIT_TEXT_LAYER_COUNT" val="1"/>
  <p:tag name="KSO_WM_BEAUTIFY_FLAG" val="#wm#"/>
  <p:tag name="KSO_WM_UNIT_PRESET_TEXT" val="单击此处输入智能图形单击此处输入智能图形单击此处输入智能图形单击此处输入智能图形单击此处输入智能图形"/>
  <p:tag name="KSO_WM_UNIT_TEXT_FILL_FORE_SCHEMECOLOR_INDEX" val="1"/>
  <p:tag name="KSO_WM_UNIT_TEXT_FILL_TYPE" val="1"/>
  <p:tag name="KSO_WM_UNIT_USESOURCEFORMAT_APPLY" val="1"/>
</p:tagLst>
</file>

<file path=ppt/tags/tag194.xml><?xml version="1.0" encoding="utf-8"?>
<p:tagLst xmlns:p="http://schemas.openxmlformats.org/presentationml/2006/main">
  <p:tag name="KSO_WM_SLIDE_ID" val="diagram20231985_1"/>
  <p:tag name="KSO_WM_TEMPLATE_SUBCATEGORY" val="0"/>
  <p:tag name="KSO_WM_TEMPLATE_MASTER_TYPE" val="0"/>
  <p:tag name="KSO_WM_TEMPLATE_COLOR_TYPE" val="0"/>
  <p:tag name="KSO_WM_SLIDE_TYPE" val="text"/>
  <p:tag name="KSO_WM_SLIDE_SUBTYPE" val="diag"/>
  <p:tag name="KSO_WM_SLIDE_ITEM_CNT" val="2"/>
  <p:tag name="KSO_WM_SLIDE_INDEX" val="1"/>
  <p:tag name="KSO_WM_SLIDE_SIZE" val="769.587*340.464"/>
  <p:tag name="KSO_WM_SLIDE_POSITION" val="95.9528*137.648"/>
  <p:tag name="KSO_WM_DIAGRAM_GROUP_CODE" val="l1-1"/>
  <p:tag name="KSO_WM_SLIDE_DIAGTYPE" val="l"/>
  <p:tag name="KSO_WM_TAG_VERSION" val="3.0"/>
  <p:tag name="KSO_WM_BEAUTIFY_FLAG" val="#wm#"/>
  <p:tag name="KSO_WM_TEMPLATE_CATEGORY" val="diagram"/>
  <p:tag name="KSO_WM_TEMPLATE_INDEX" val="20231985"/>
  <p:tag name="KSO_WM_SLIDE_LAYOUT" val="a_l"/>
  <p:tag name="KSO_WM_SLIDE_LAYOUT_CNT" val="1_1"/>
</p:tagLst>
</file>

<file path=ppt/tags/tag195.xml><?xml version="1.0" encoding="utf-8"?>
<p:tagLst xmlns:p="http://schemas.openxmlformats.org/presentationml/2006/main">
  <p:tag name="KSO_WM_UNIT_ISCONTENTSTITLE" val="0"/>
  <p:tag name="KSO_WM_UNIT_ISNUMDGMTITLE" val="0"/>
  <p:tag name="KSO_WM_UNIT_NOCLEAR" val="0"/>
  <p:tag name="KSO_WM_UNIT_VALUE" val="29"/>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diagram20231985_1*a*1"/>
  <p:tag name="KSO_WM_TEMPLATE_CATEGORY" val="diagram"/>
  <p:tag name="KSO_WM_TEMPLATE_INDEX" val="20231985"/>
  <p:tag name="KSO_WM_UNIT_LAYERLEVEL" val="1"/>
  <p:tag name="KSO_WM_TAG_VERSION" val="3.0"/>
  <p:tag name="KSO_WM_BEAUTIFY_FLAG" val="#wm#"/>
  <p:tag name="KSO_WM_UNIT_TEXT_TYPE" val="1"/>
  <p:tag name="KSO_WM_UNIT_PRESET_TEXT" val="单击此处添加标题"/>
  <p:tag name="KSO_WM_UNIT_TEXT_FILL_FORE_SCHEMECOLOR_INDEX" val="15"/>
  <p:tag name="KSO_WM_UNIT_TEXT_FILL_TYPE" val="1"/>
  <p:tag name="KSO_WM_UNIT_USESOURCEFORMAT_APPLY" val="1"/>
</p:tagLst>
</file>

<file path=ppt/tags/tag196.xml><?xml version="1.0" encoding="utf-8"?>
<p:tagLst xmlns:p="http://schemas.openxmlformats.org/presentationml/2006/main">
  <p:tag name="KSO_WM_DIAGRAM_COLOR_TRICK" val="1"/>
  <p:tag name="KSO_WM_UNIT_HIGHLIGHT" val="0"/>
  <p:tag name="KSO_WM_UNIT_DIAGRAM_ISNUMVISUAL" val="0"/>
  <p:tag name="KSO_WM_DIAGRAM_GROUP_CODE" val="l1-1"/>
  <p:tag name="KSO_WM_UNIT_INDEX" val="1_1_1"/>
  <p:tag name="KSO_WM_TEMPLATE_CATEGORY" val="diagram"/>
  <p:tag name="KSO_WM_UNIT_LAYERLEVEL" val="1_1_1"/>
  <p:tag name="KSO_WM_DIAGRAM_MIN_ITEMCNT" val="2"/>
  <p:tag name="KSO_WM_UNIT_SUBTYPE" val="a"/>
  <p:tag name="KSO_WM_UNIT_NOCLEAR" val="0"/>
  <p:tag name="KSO_WM_UNIT_VALUE" val="60"/>
  <p:tag name="KSO_WM_UNIT_COMPATIBLE" val="0"/>
  <p:tag name="KSO_WM_UNIT_DIAGRAM_ISREFERUNIT" val="0"/>
  <p:tag name="KSO_WM_UNIT_TYPE" val="l_h_f"/>
  <p:tag name="KSO_WM_UNIT_ID" val="diagram20231869_1*l_h_f*1_1_1"/>
  <p:tag name="KSO_WM_TEMPLATE_INDEX" val="20231869"/>
  <p:tag name="KSO_WM_TAG_VERSION" val="3.0"/>
  <p:tag name="KSO_WM_DIAGRAM_VERSION" val="3"/>
  <p:tag name="KSO_WM_DIAGRAM_COLOR_TEXT_CAN_REMOVE" val="n"/>
  <p:tag name="KSO_WM_DIAGRAM_MAX_ITEMCNT" val="3"/>
  <p:tag name="KSO_WM_DIAGRAM_VIRTUALLY_FRAME" val="{&quot;height&quot;:340.46441650390625,&quot;left&quot;:95.93015748031496,&quot;top&quot;:137.67676812599967,&quot;width&quot;:769.639212598425}"/>
  <p:tag name="KSO_WM_DIAGRAM_COLOR_MATCH_VALUE" val="{&quot;shape&quot;:{&quot;fill&quot;:{&quot;solid&quot;:{&quot;brightness&quot;:0,&quot;colorType&quot;:2,&quot;rgb&quot;:&quot;#ebeeee&quot;,&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UNIT_TEXT_TYPE" val="1"/>
  <p:tag name="KSO_WM_UNIT_TEXT_LAYER_COUNT" val="1"/>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单击此处添加文本具体内容，简明扼要地阐述您的观点。"/>
  <p:tag name="KSO_WM_UNIT_TEXT_FILL_FORE_SCHEMECOLOR_INDEX" val="1"/>
  <p:tag name="KSO_WM_UNIT_TEXT_FILL_TYPE" val="1"/>
  <p:tag name="KSO_WM_DIAGRAM_USE_COLOR_VALUE" val="{&quot;color_scheme&quot;:1,&quot;color_type&quot;:1,&quot;theme_color_indexes&quot;:[5,6,5,6,5,6]}"/>
</p:tagLst>
</file>

<file path=ppt/tags/tag197.xml><?xml version="1.0" encoding="utf-8"?>
<p:tagLst xmlns:p="http://schemas.openxmlformats.org/presentationml/2006/main">
  <p:tag name="KSO_WM_DIAGRAM_COLOR_TRICK" val="1"/>
  <p:tag name="KSO_WM_UNIT_HIGHLIGHT" val="0"/>
  <p:tag name="KSO_WM_UNIT_DIAGRAM_ISNUMVISUAL" val="0"/>
  <p:tag name="KSO_WM_DIAGRAM_GROUP_CODE" val="l1-1"/>
  <p:tag name="KSO_WM_UNIT_INDEX" val="1_2_1"/>
  <p:tag name="KSO_WM_TEMPLATE_CATEGORY" val="diagram"/>
  <p:tag name="KSO_WM_UNIT_LAYERLEVEL" val="1_1_1"/>
  <p:tag name="KSO_WM_DIAGRAM_MIN_ITEMCNT" val="2"/>
  <p:tag name="KSO_WM_UNIT_SUBTYPE" val="a"/>
  <p:tag name="KSO_WM_UNIT_NOCLEAR" val="0"/>
  <p:tag name="KSO_WM_UNIT_VALUE" val="60"/>
  <p:tag name="KSO_WM_UNIT_COMPATIBLE" val="0"/>
  <p:tag name="KSO_WM_UNIT_DIAGRAM_ISREFERUNIT" val="0"/>
  <p:tag name="KSO_WM_UNIT_TYPE" val="l_h_f"/>
  <p:tag name="KSO_WM_UNIT_ID" val="diagram20231869_1*l_h_f*1_2_1"/>
  <p:tag name="KSO_WM_TEMPLATE_INDEX" val="20231869"/>
  <p:tag name="KSO_WM_TAG_VERSION" val="3.0"/>
  <p:tag name="KSO_WM_DIAGRAM_VERSION" val="3"/>
  <p:tag name="KSO_WM_DIAGRAM_COLOR_TEXT_CAN_REMOVE" val="n"/>
  <p:tag name="KSO_WM_DIAGRAM_MAX_ITEMCNT" val="3"/>
  <p:tag name="KSO_WM_DIAGRAM_VIRTUALLY_FRAME" val="{&quot;height&quot;:340.46441650390625,&quot;left&quot;:95.93015748031496,&quot;top&quot;:137.67676812599967,&quot;width&quot;:769.639212598425}"/>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TEXT_TYPE" val="1"/>
  <p:tag name="KSO_WM_UNIT_TEXT_LAYER_COUNT" val="1"/>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单击此处添加文本具体内容，简明扼要地阐述您的观点。"/>
  <p:tag name="KSO_WM_UNIT_FILL_TYPE" val="1"/>
  <p:tag name="KSO_WM_UNIT_FILL_FORE_SCHEMECOLOR_INDEX" val="5"/>
  <p:tag name="KSO_WM_UNIT_FILL_FORE_SCHEMECOLOR_INDEX_BRIGHTNESS" val="0"/>
  <p:tag name="KSO_WM_DIAGRAM_USE_COLOR_VALUE" val="{&quot;color_scheme&quot;:1,&quot;color_type&quot;:1,&quot;theme_color_indexes&quot;:[5,6,5,6,5,6]}"/>
</p:tagLst>
</file>

<file path=ppt/tags/tag198.xml><?xml version="1.0" encoding="utf-8"?>
<p:tagLst xmlns:p="http://schemas.openxmlformats.org/presentationml/2006/main">
  <p:tag name="KSO_WM_SLIDE_ID" val="diagram20231985_1"/>
  <p:tag name="KSO_WM_TEMPLATE_SUBCATEGORY" val="0"/>
  <p:tag name="KSO_WM_TEMPLATE_MASTER_TYPE" val="0"/>
  <p:tag name="KSO_WM_TEMPLATE_COLOR_TYPE" val="0"/>
  <p:tag name="KSO_WM_SLIDE_TYPE" val="text"/>
  <p:tag name="KSO_WM_SLIDE_SUBTYPE" val="diag"/>
  <p:tag name="KSO_WM_SLIDE_ITEM_CNT" val="2"/>
  <p:tag name="KSO_WM_SLIDE_INDEX" val="1"/>
  <p:tag name="KSO_WM_SLIDE_SIZE" val="769.587*340.464"/>
  <p:tag name="KSO_WM_SLIDE_POSITION" val="95.9528*137.648"/>
  <p:tag name="KSO_WM_DIAGRAM_GROUP_CODE" val="l1-1"/>
  <p:tag name="KSO_WM_SLIDE_DIAGTYPE" val="l"/>
  <p:tag name="KSO_WM_TAG_VERSION" val="3.0"/>
  <p:tag name="KSO_WM_BEAUTIFY_FLAG" val="#wm#"/>
  <p:tag name="KSO_WM_TEMPLATE_CATEGORY" val="diagram"/>
  <p:tag name="KSO_WM_TEMPLATE_INDEX" val="20231985"/>
  <p:tag name="KSO_WM_SLIDE_LAYOUT" val="a_l"/>
  <p:tag name="KSO_WM_SLIDE_LAYOUT_CNT" val="1_1"/>
  <p:tag name="resource_record_key" val="{&quot;65&quot;:[20235934],&quot;70&quot;:[3322017]}"/>
</p:tagLst>
</file>

<file path=ppt/tags/tag199.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1872_3*a*1"/>
  <p:tag name="KSO_WM_TEMPLATE_CATEGORY" val="diagram"/>
  <p:tag name="KSO_WM_TEMPLATE_INDEX" val="20231872"/>
  <p:tag name="KSO_WM_UNIT_LAYERLEVEL" val="1"/>
  <p:tag name="KSO_WM_TAG_VERSION" val="3.0"/>
  <p:tag name="KSO_WM_BEAUTIFY_FLAG" val="#wm#"/>
  <p:tag name="KSO_WM_DIAGRAM_GROUP_CODE" val="l1-1"/>
  <p:tag name="KSO_WM_UNIT_TEXT_TYPE" val="1"/>
  <p:tag name="KSO_WM_UNIT_PRESET_TEXT" val="单击此处添加标题"/>
  <p:tag name="KSO_WM_UNIT_TEXT_FILL_FORE_SCHEMECOLOR_INDEX" val="15"/>
  <p:tag name="KSO_WM_UNIT_TEXT_FILL_TYPE" val="1"/>
  <p:tag name="KSO_WM_UNIT_USESOURCEFORMAT_APPLY" val="1"/>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SUBTYPE" val="a"/>
  <p:tag name="KSO_WM_UNIT_TEXT_LAYER_COUNT" val="1"/>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31872_1*l_h_f*1_1_1"/>
  <p:tag name="KSO_WM_TEMPLATE_CATEGORY" val="diagram"/>
  <p:tag name="KSO_WM_TEMPLATE_INDEX" val="20231872"/>
  <p:tag name="KSO_WM_UNIT_LAYERLEVEL" val="1_1_1"/>
  <p:tag name="KSO_WM_TAG_VERSION" val="3.0"/>
  <p:tag name="KSO_WM_BEAUTIFY_FLAG" val="#wm#"/>
  <p:tag name="KSO_WM_UNIT_VALUE" val="190"/>
  <p:tag name="KSO_WM_DIAGRAM_VERSION" val="3"/>
  <p:tag name="KSO_WM_DIAGRAM_COLOR_TRICK" val="1"/>
  <p:tag name="KSO_WM_DIAGRAM_COLOR_TEXT_CAN_REMOVE" val="n"/>
  <p:tag name="KSO_WM_UNIT_TEXT_TYPE" val="1"/>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gradient&quot;:[{&quot;brightness&quot;:0,&quot;colorType&quot;:2,&quot;pos&quot;:0,&quot;rgb&quot;:&quot;#ffffff&quot;,&quot;transparency&quot;:0.949999988079071},{&quot;brightness&quot;:0,&quot;colorType&quot;:1,&quot;foreColorIndex&quot;:5,&quot;pos&quot;:1,&quot;transparency&quot;:0.75}],&quot;type&quot;:3},&quot;glow&quot;:{&quot;colorType&quot;:0},&quot;line&quot;:{&quot;solidLine&quot;:{&quot;brightness&quot;:0.4000000059604645,&quot;colorType&quot;:1,&quot;foreColorIndex&quot;:5,&quot;transparency&quot;:0.550000011920929},&quot;type&quot;:1},&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输入智能图形项正文，文字是您思想的提炼，请尽量言简意赅的阐述观点。单击此处输入智能图形项正文，文字是您思想的提炼，请尽量言简意赅的阐述观点。单击此处输入智能图形项正文，文字是您思想的提炼，请尽量言简意赅的阐述观点。单击此处输入智能图形项正文，文字是您思想的提炼，请尽量言简意赅的阐述观点。"/>
  <p:tag name="KSO_WM_UNIT_FILL_TYPE" val="3"/>
  <p:tag name="KSO_WM_UNIT_LINE_FORE_SCHEMECOLOR_INDEX" val="5"/>
  <p:tag name="KSO_WM_UNIT_TEXT_FILL_FORE_SCHEMECOLOR_INDEX" val="1"/>
  <p:tag name="KSO_WM_UNIT_TEXT_FILL_TYPE" val="1"/>
  <p:tag name="KSO_WM_UNIT_LINE_FILL_TYPE" val="2"/>
  <p:tag name="KSO_WM_UNIT_USESOURCEFORMAT_APPLY" val="1"/>
</p:tagLst>
</file>

<file path=ppt/tags/tag201.xml><?xml version="1.0" encoding="utf-8"?>
<p:tagLst xmlns:p="http://schemas.openxmlformats.org/presentationml/2006/main">
  <p:tag name="KSO_WM_UNIT_SUBTYPE" val="d"/>
  <p:tag name="KSO_WM_UNIT_NOCLEAR" val="0"/>
  <p:tag name="KSO_WM_UNIT_VALUE" val="40"/>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31872_1*l_h_i*1_1_1"/>
  <p:tag name="KSO_WM_TEMPLATE_CATEGORY" val="diagram"/>
  <p:tag name="KSO_WM_TEMPLATE_INDEX" val="20231872"/>
  <p:tag name="KSO_WM_UNIT_LAYERLEVEL" val="1_1_1"/>
  <p:tag name="KSO_WM_TAG_VERSION" val="3.0"/>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8500000238418579},&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1"/>
  <p:tag name="KSO_WM_DIAGRAM_COLOR_TEXT_CAN_REMOVE" val="n"/>
  <p:tag name="KSO_WM_UNIT_TEXT_FILL_FORE_SCHEMECOLOR_INDEX" val="1"/>
  <p:tag name="KSO_WM_UNIT_TEXT_FILL_TYPE" val="1"/>
  <p:tag name="KSO_WM_UNIT_USESOURCEFORMAT_APPLY"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1872_1*l_h_i*1_1_2"/>
  <p:tag name="KSO_WM_TEMPLATE_CATEGORY" val="diagram"/>
  <p:tag name="KSO_WM_TEMPLATE_INDEX" val="20231872"/>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solid&quot;:{&quot;brightness&quot;:0.4000000059604645,&quot;colorType&quot;:1,&quot;foreColorIndex&quot;:5,&quot;transparency&quot;:0.7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4"/>
  <p:tag name="KSO_WM_UNIT_TEXT_FILL_FORE_SCHEMECOLOR_INDEX" val="2"/>
  <p:tag name="KSO_WM_UNIT_TEXT_FILL_TYPE" val="1"/>
  <p:tag name="KSO_WM_UNIT_USESOURCEFORMAT_APPLY" val="1"/>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31872_1*l_h_i*1_1_3"/>
  <p:tag name="KSO_WM_TEMPLATE_CATEGORY" val="diagram"/>
  <p:tag name="KSO_WM_TEMPLATE_INDEX" val="20231872"/>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gradient&quot;:[{&quot;brightness&quot;:0.4000000059604645,&quot;colorType&quot;:1,&quot;foreColorIndex&quot;:5,&quot;pos&quot;:0,&quot;transparency&quot;:0},{&quot;brightness&quot;:0,&quot;colorType&quot;:1,&quot;foreColorIndex&quot;:5,&quot;pos&quot;:1,&quot;transparency&quot;:0}],&quot;type&quot;:3},&quot;glow&quot;:{&quot;colorType&quot;:0},&quot;line&quot;:{&quot;type&quot;:0},&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UNIT_SHADOW_SCHEMECOLOR_INDEX" val="5"/>
  <p:tag name="KSO_WM_UNIT_TEXT_FILL_FORE_SCHEMECOLOR_INDEX" val="2"/>
  <p:tag name="KSO_WM_UNIT_TEXT_FILL_TYPE" val="1"/>
  <p:tag name="KSO_WM_UNIT_USESOURCEFORMAT_APPLY" val="1"/>
</p:tagLst>
</file>

<file path=ppt/tags/tag204.xml><?xml version="1.0" encoding="utf-8"?>
<p:tagLst xmlns:p="http://schemas.openxmlformats.org/presentationml/2006/main">
  <p:tag name="KSO_WM_UNIT_VALUE" val="60*60"/>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231872_1*l_h_x*1_1_1"/>
  <p:tag name="KSO_WM_TEMPLATE_CATEGORY" val="diagram"/>
  <p:tag name="KSO_WM_TEMPLATE_INDEX" val="20231872"/>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Lst>
</file>

<file path=ppt/tags/tag205.xml><?xml version="1.0" encoding="utf-8"?>
<p:tagLst xmlns:p="http://schemas.openxmlformats.org/presentationml/2006/main">
  <p:tag name="KSO_WM_UNIT_SUBTYPE" val="a"/>
  <p:tag name="KSO_WM_UNIT_TEXT_LAYER_COUNT" val="1"/>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31872_1*l_h_f*1_2_1"/>
  <p:tag name="KSO_WM_TEMPLATE_CATEGORY" val="diagram"/>
  <p:tag name="KSO_WM_TEMPLATE_INDEX" val="20231872"/>
  <p:tag name="KSO_WM_UNIT_LAYERLEVEL" val="1_1_1"/>
  <p:tag name="KSO_WM_TAG_VERSION" val="3.0"/>
  <p:tag name="KSO_WM_BEAUTIFY_FLAG" val="#wm#"/>
  <p:tag name="KSO_WM_UNIT_VALUE" val="190"/>
  <p:tag name="KSO_WM_DIAGRAM_VERSION" val="3"/>
  <p:tag name="KSO_WM_DIAGRAM_COLOR_TRICK" val="1"/>
  <p:tag name="KSO_WM_DIAGRAM_COLOR_TEXT_CAN_REMOVE" val="n"/>
  <p:tag name="KSO_WM_UNIT_TEXT_TYPE" val="1"/>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gradient&quot;:[{&quot;brightness&quot;:0,&quot;colorType&quot;:2,&quot;pos&quot;:0,&quot;rgb&quot;:&quot;#ffffff&quot;,&quot;transparency&quot;:0.949999988079071},{&quot;brightness&quot;:0,&quot;colorType&quot;:1,&quot;foreColorIndex&quot;:5,&quot;pos&quot;:1,&quot;transparency&quot;:0.75}],&quot;type&quot;:3},&quot;glow&quot;:{&quot;colorType&quot;:0},&quot;line&quot;:{&quot;solidLine&quot;:{&quot;brightness&quot;:0.4000000059604645,&quot;colorType&quot;:1,&quot;foreColorIndex&quot;:5,&quot;transparency&quot;:0.550000011920929},&quot;type&quot;:1},&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输入智能图形项正文，文字是您思想的提炼，请尽量言简意赅的阐述观点。单击此处输入智能图形项正文，文字是您思想的提炼，请尽量言简意赅的阐述观点。单击此处输入智能图形项正文，文字是您思想的提炼，请尽量言简意赅的阐述观点。单击此处输入智能图形项正文，文字是您思想的提炼，请尽量言简意赅的阐述观点。"/>
  <p:tag name="KSO_WM_UNIT_FILL_TYPE" val="3"/>
  <p:tag name="KSO_WM_UNIT_LINE_FORE_SCHEMECOLOR_INDEX" val="5"/>
  <p:tag name="KSO_WM_UNIT_TEXT_FILL_FORE_SCHEMECOLOR_INDEX" val="1"/>
  <p:tag name="KSO_WM_UNIT_TEXT_FILL_TYPE" val="1"/>
  <p:tag name="KSO_WM_UNIT_LINE_FILL_TYPE" val="2"/>
  <p:tag name="KSO_WM_UNIT_USESOURCEFORMAT_APPLY" val="1"/>
</p:tagLst>
</file>

<file path=ppt/tags/tag206.xml><?xml version="1.0" encoding="utf-8"?>
<p:tagLst xmlns:p="http://schemas.openxmlformats.org/presentationml/2006/main">
  <p:tag name="KSO_WM_UNIT_SUBTYPE" val="d"/>
  <p:tag name="KSO_WM_UNIT_NOCLEAR" val="0"/>
  <p:tag name="KSO_WM_UNIT_VALUE" val="40"/>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31872_1*l_h_i*1_2_1"/>
  <p:tag name="KSO_WM_TEMPLATE_CATEGORY" val="diagram"/>
  <p:tag name="KSO_WM_TEMPLATE_INDEX" val="20231872"/>
  <p:tag name="KSO_WM_UNIT_LAYERLEVEL" val="1_1_1"/>
  <p:tag name="KSO_WM_TAG_VERSION" val="3.0"/>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8500000238418579},&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1"/>
  <p:tag name="KSO_WM_DIAGRAM_COLOR_TEXT_CAN_REMOVE" val="n"/>
  <p:tag name="KSO_WM_UNIT_TEXT_FILL_FORE_SCHEMECOLOR_INDEX" val="1"/>
  <p:tag name="KSO_WM_UNIT_TEXT_FILL_TYPE" val="1"/>
  <p:tag name="KSO_WM_UNIT_USESOURCEFORMAT_APPLY" val="1"/>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1872_1*l_h_i*1_2_2"/>
  <p:tag name="KSO_WM_TEMPLATE_CATEGORY" val="diagram"/>
  <p:tag name="KSO_WM_TEMPLATE_INDEX" val="20231872"/>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solid&quot;:{&quot;brightness&quot;:0.4000000059604645,&quot;colorType&quot;:1,&quot;foreColorIndex&quot;:5,&quot;transparency&quot;:0.7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4"/>
  <p:tag name="KSO_WM_UNIT_TEXT_FILL_FORE_SCHEMECOLOR_INDEX" val="2"/>
  <p:tag name="KSO_WM_UNIT_TEXT_FILL_TYPE" val="1"/>
  <p:tag name="KSO_WM_UNIT_USESOURCEFORMAT_APPLY" val="1"/>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31872_1*l_h_i*1_2_3"/>
  <p:tag name="KSO_WM_TEMPLATE_CATEGORY" val="diagram"/>
  <p:tag name="KSO_WM_TEMPLATE_INDEX" val="20231872"/>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gradient&quot;:[{&quot;brightness&quot;:0.4000000059604645,&quot;colorType&quot;:1,&quot;foreColorIndex&quot;:5,&quot;pos&quot;:0,&quot;transparency&quot;:0},{&quot;brightness&quot;:0,&quot;colorType&quot;:1,&quot;foreColorIndex&quot;:5,&quot;pos&quot;:1,&quot;transparency&quot;:0}],&quot;type&quot;:3},&quot;glow&quot;:{&quot;colorType&quot;:0},&quot;line&quot;:{&quot;type&quot;:0},&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UNIT_SHADOW_SCHEMECOLOR_INDEX" val="5"/>
  <p:tag name="KSO_WM_UNIT_TEXT_FILL_FORE_SCHEMECOLOR_INDEX" val="2"/>
  <p:tag name="KSO_WM_UNIT_TEXT_FILL_TYPE" val="1"/>
  <p:tag name="KSO_WM_UNIT_USESOURCEFORMAT_APPLY" val="1"/>
</p:tagLst>
</file>

<file path=ppt/tags/tag209.xml><?xml version="1.0" encoding="utf-8"?>
<p:tagLst xmlns:p="http://schemas.openxmlformats.org/presentationml/2006/main">
  <p:tag name="KSO_WM_UNIT_VALUE" val="67*67"/>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231872_1*l_h_x*1_2_1"/>
  <p:tag name="KSO_WM_TEMPLATE_CATEGORY" val="diagram"/>
  <p:tag name="KSO_WM_TEMPLATE_INDEX" val="20231872"/>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88.60007874015747,&quot;left&quot;:55.24998779296875,&quot;top&quot;:113.35,&quot;width&quot;:850.4000244140625}"/>
  <p:tag name="KSO_WM_DIAGRAM_COLOR_MATCH_VALUE" val="{&quot;shape&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SLIDE_ID" val="diagram20231872_3"/>
  <p:tag name="KSO_WM_TEMPLATE_SUBCATEGORY" val="0"/>
  <p:tag name="KSO_WM_TEMPLATE_MASTER_TYPE" val="0"/>
  <p:tag name="KSO_WM_TEMPLATE_COLOR_TYPE" val="0"/>
  <p:tag name="KSO_WM_SLIDE_ITEM_CNT" val="4"/>
  <p:tag name="KSO_WM_SLIDE_INDEX" val="3"/>
  <p:tag name="KSO_WM_TAG_VERSION" val="3.0"/>
  <p:tag name="KSO_WM_BEAUTIFY_FLAG" val="#wm#"/>
  <p:tag name="KSO_WM_TEMPLATE_CATEGORY" val="diagram"/>
  <p:tag name="KSO_WM_TEMPLATE_INDEX" val="20231872"/>
  <p:tag name="KSO_WM_SLIDE_TYPE" val="text"/>
  <p:tag name="KSO_WM_SLIDE_SUBTYPE" val="diag"/>
  <p:tag name="KSO_WM_SLIDE_SIZE" val="848.35*388.45"/>
  <p:tag name="KSO_WM_SLIDE_POSITION" val="56.25*113.4"/>
  <p:tag name="KSO_WM_SLIDE_LAYOUT" val="a_l"/>
  <p:tag name="KSO_WM_SLIDE_LAYOUT_CNT" val="1_1"/>
  <p:tag name="KSO_WM_SPECIAL_SOURCE" val="bdnull"/>
  <p:tag name="KSO_WM_DIAGRAM_GROUP_CODE" val="l1-1"/>
  <p:tag name="KSO_WM_SLIDE_DIAGTYPE" val="l"/>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33248_1*i*1"/>
  <p:tag name="KSO_WM_TEMPLATE_CATEGORY" val="custom"/>
  <p:tag name="KSO_WM_TEMPLATE_INDEX" val="20233248"/>
  <p:tag name="KSO_WM_UNIT_LAYERLEVEL" val="1"/>
  <p:tag name="KSO_WM_TAG_VERSION" val="3.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212.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33248_1*a*1"/>
  <p:tag name="KSO_WM_TEMPLATE_CATEGORY" val="custom"/>
  <p:tag name="KSO_WM_TEMPLATE_INDEX" val="20233248"/>
  <p:tag name="KSO_WM_UNIT_LAYERLEVEL" val="1"/>
  <p:tag name="KSO_WM_TAG_VERSION" val="3.0"/>
  <p:tag name="KSO_WM_BEAUTIFY_FLAG" val="#wm#"/>
  <p:tag name="KSO_WM_UNIT_TEXT_FILL_FORE_SCHEMECOLOR_INDEX" val="14"/>
  <p:tag name="KSO_WM_UNIT_TEXT_FILL_TYPE" val="1"/>
  <p:tag name="KSO_WM_UNIT_USESOURCEFORMAT_APPLY" val="1"/>
  <p:tag name="KSO_WM_UNIT_PRESET_TEXT" val="单击此处添加标题"/>
  <p:tag name="KSO_WM_UNIT_TEXT_TYPE" val="1"/>
</p:tagLst>
</file>

<file path=ppt/tags/tag213.xml><?xml version="1.0" encoding="utf-8"?>
<p:tagLst xmlns:p="http://schemas.openxmlformats.org/presentationml/2006/main">
  <p:tag name="KSO_WM_UNIT_TEXT_LAYER_COUNT" val="1"/>
  <p:tag name="KSO_WM_UNIT_NOCLEAR" val="0"/>
  <p:tag name="KSO_WM_UNIT_HIGHLIGHT" val="0"/>
  <p:tag name="KSO_WM_UNIT_COMPATIBLE" val="0"/>
  <p:tag name="KSO_WM_UNIT_DIAGRAM_ISNUMVISUAL" val="0"/>
  <p:tag name="KSO_WM_UNIT_DIAGRAM_ISREFERUNIT" val="0"/>
  <p:tag name="KSO_WM_UNIT_TYPE" val="l_h_i"/>
  <p:tag name="KSO_WM_UNIT_INDEX" val="1_2_3"/>
  <p:tag name="KSO_WM_UNIT_ID" val="diagram20233247_1*l_h_i*1_2_3"/>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UNIT_TEXT_FILL_FORE_SCHEMECOLOR_INDEX" val="1"/>
  <p:tag name="KSO_WM_UNIT_TEXT_FILL_TYPE" val="1"/>
  <p:tag name="KSO_WM_UNIT_TEXT_TYPE" val="1"/>
  <p:tag name="KSO_WM_BEAUTIFY_FLAG" val="#wm#"/>
  <p:tag name="KSO_WM_DIAGRAM_MAX_ITEMCNT" val="4"/>
  <p:tag name="KSO_WM_DIAGRAM_MIN_ITEMCNT" val="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Lst>
</file>

<file path=ppt/tags/tag214.xml><?xml version="1.0" encoding="utf-8"?>
<p:tagLst xmlns:p="http://schemas.openxmlformats.org/presentationml/2006/main">
  <p:tag name="KSO_WM_UNIT_TEXT_LAYER_COUNT" val="1"/>
  <p:tag name="KSO_WM_UNIT_NOCLEAR" val="0"/>
  <p:tag name="KSO_WM_UNIT_HIGHLIGHT" val="0"/>
  <p:tag name="KSO_WM_UNIT_COMPATIBLE" val="0"/>
  <p:tag name="KSO_WM_UNIT_DIAGRAM_ISNUMVISUAL" val="0"/>
  <p:tag name="KSO_WM_UNIT_DIAGRAM_ISREFERUNIT" val="0"/>
  <p:tag name="KSO_WM_UNIT_TYPE" val="l_h_i"/>
  <p:tag name="KSO_WM_UNIT_INDEX" val="1_1_3"/>
  <p:tag name="KSO_WM_UNIT_ID" val="diagram20233247_1*l_h_i*1_1_3"/>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UNIT_TEXT_FILL_FORE_SCHEMECOLOR_INDEX" val="1"/>
  <p:tag name="KSO_WM_UNIT_TEXT_FILL_TYPE" val="1"/>
  <p:tag name="KSO_WM_UNIT_TEXT_TYPE" val="1"/>
  <p:tag name="KSO_WM_BEAUTIFY_FLAG" val="#wm#"/>
  <p:tag name="KSO_WM_DIAGRAM_MAX_ITEMCNT" val="4"/>
  <p:tag name="KSO_WM_DIAGRAM_MIN_ITEMCNT" val="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Lst>
</file>

<file path=ppt/tags/tag215.xml><?xml version="1.0" encoding="utf-8"?>
<p:tagLst xmlns:p="http://schemas.openxmlformats.org/presentationml/2006/main">
  <p:tag name="KSO_WM_UNIT_SUBTYPE" val="a"/>
  <p:tag name="KSO_WM_UNIT_TEXT_LAYER_COUNT" val="1"/>
  <p:tag name="KSO_WM_UNIT_NOCLEAR" val="0"/>
  <p:tag name="KSO_WM_UNIT_HIGHLIGHT" val="0"/>
  <p:tag name="KSO_WM_UNIT_COMPATIBLE" val="0"/>
  <p:tag name="KSO_WM_UNIT_DIAGRAM_ISNUMVISUAL" val="0"/>
  <p:tag name="KSO_WM_UNIT_DIAGRAM_ISREFERUNIT" val="0"/>
  <p:tag name="KSO_WM_UNIT_TYPE" val="l_h_f"/>
  <p:tag name="KSO_WM_UNIT_INDEX" val="1_2_1"/>
  <p:tag name="KSO_WM_UNIT_ID" val="diagram20233247_1*l_h_f*1_2_1"/>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UNIT_PRESET_TEXT" val="单击此处添加文本内容简明扼要地阐述您的观点。根据需要可酌情增减文字，以便观者准确地理解您传达的思想。单击此处添加文本内容根据需要酌情增减"/>
  <p:tag name="KSO_WM_UNIT_LINE_FORE_SCHEMECOLOR_INDEX" val="5"/>
  <p:tag name="KSO_WM_UNIT_TEXT_FILL_FORE_SCHEMECOLOR_INDEX" val="1"/>
  <p:tag name="KSO_WM_UNIT_TEXT_FILL_TYPE" val="1"/>
  <p:tag name="KSO_WM_UNIT_TEXT_TYPE" val="1"/>
  <p:tag name="KSO_WM_DIAGRAM_MAX_ITEMCNT" val="4"/>
  <p:tag name="KSO_WM_DIAGRAM_MIN_ITEMCNT" val="2"/>
  <p:tag name="KSO_WM_DIAGRAM_COLOR_MATCH_VALUE" val="{&quot;shape&quot;:{&quot;fill&quot;:{&quot;solid&quot;:{&quot;brightness&quot;:0,&quot;colorType&quot;:2,&quot;rgb&quot;:&quot;#ffffff&quot;,&quot;transparency&quot;:0.8500000238418579},&quot;type&quot;:1},&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USESOURCEFORMAT_APPLY" val="1"/>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1"/>
  <p:tag name="KSO_WM_UNIT_ID" val="diagram20233247_1*l_h_i*1_2_1"/>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UNIT_LINE_FORE_SCHEMECOLOR_INDEX" val="5"/>
  <p:tag name="KSO_WM_DIAGRAM_MAX_ITEMCNT" val="4"/>
  <p:tag name="KSO_WM_DIAGRAM_MIN_ITEMCNT" val="2"/>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ILL_TYPE" val="2"/>
  <p:tag name="KSO_WM_UNIT_USESOURCEFORMAT_APPLY" val="1"/>
</p:tagLst>
</file>

<file path=ppt/tags/tag217.xml><?xml version="1.0" encoding="utf-8"?>
<p:tagLst xmlns:p="http://schemas.openxmlformats.org/presentationml/2006/main">
  <p:tag name="KSO_WM_UNIT_SUBTYPE" val="a"/>
  <p:tag name="KSO_WM_UNIT_TEXT_LAYER_COUNT" val="1"/>
  <p:tag name="KSO_WM_UNIT_NOCLEAR" val="0"/>
  <p:tag name="KSO_WM_UNIT_HIGHLIGHT" val="0"/>
  <p:tag name="KSO_WM_UNIT_COMPATIBLE" val="0"/>
  <p:tag name="KSO_WM_UNIT_DIAGRAM_ISNUMVISUAL" val="0"/>
  <p:tag name="KSO_WM_UNIT_DIAGRAM_ISREFERUNIT" val="0"/>
  <p:tag name="KSO_WM_UNIT_TYPE" val="l_h_f"/>
  <p:tag name="KSO_WM_UNIT_INDEX" val="1_1_1"/>
  <p:tag name="KSO_WM_UNIT_ID" val="diagram20233247_1*l_h_f*1_1_1"/>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UNIT_VALUE" val="130"/>
  <p:tag name="KSO_WM_BEAUTIFY_FLAG" val="#wm#"/>
  <p:tag name="KSO_WM_UNIT_PRESET_TEXT" val="单击此处添加文本具体内容，简明扼要地阐述您的观点根据需要可酌情增减文字，以便观者准确地理解您传达的思想。单击此处添加文本具体文本内容"/>
  <p:tag name="KSO_WM_UNIT_LINE_FORE_SCHEMECOLOR_INDEX" val="5"/>
  <p:tag name="KSO_WM_UNIT_TEXT_FILL_FORE_SCHEMECOLOR_INDEX" val="1"/>
  <p:tag name="KSO_WM_UNIT_TEXT_FILL_TYPE" val="1"/>
  <p:tag name="KSO_WM_UNIT_TEXT_TYPE" val="1"/>
  <p:tag name="KSO_WM_DIAGRAM_MAX_ITEMCNT" val="4"/>
  <p:tag name="KSO_WM_DIAGRAM_MIN_ITEMCNT" val="2"/>
  <p:tag name="KSO_WM_DIAGRAM_COLOR_MATCH_VALUE" val="{&quot;shape&quot;:{&quot;fill&quot;:{&quot;solid&quot;:{&quot;brightness&quot;:0,&quot;colorType&quot;:2,&quot;rgb&quot;:&quot;#ffffff&quot;,&quot;transparency&quot;:0.8500000238418579},&quot;type&quot;:1},&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USESOURCEFORMAT_APPLY" val="1"/>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1"/>
  <p:tag name="KSO_WM_UNIT_ID" val="diagram20233247_1*l_h_i*1_1_1"/>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UNIT_LINE_FORE_SCHEMECOLOR_INDEX" val="5"/>
  <p:tag name="KSO_WM_DIAGRAM_MAX_ITEMCNT" val="4"/>
  <p:tag name="KSO_WM_DIAGRAM_MIN_ITEMCNT" val="2"/>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ILL_TYPE" val="2"/>
  <p:tag name="KSO_WM_UNIT_USESOURCEFORMAT_APPLY" val="1"/>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2"/>
  <p:tag name="KSO_WM_UNIT_ID" val="diagram20233247_1*l_h_i*1_2_2"/>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UNIT_LINE_FORE_SCHEMECOLOR_INDEX" val="5"/>
  <p:tag name="KSO_WM_DIAGRAM_MAX_ITEMCNT" val="4"/>
  <p:tag name="KSO_WM_DIAGRAM_MIN_ITEMCNT" val="2"/>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TEXT_FILL_FORE_SCHEMECOLOR_INDEX" val="2"/>
  <p:tag name="KSO_WM_UNIT_TEXT_FILL_TYPE" val="1"/>
  <p:tag name="KSO_WM_UNIT_USESOURCEFORMAT_APPLY"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20.xml><?xml version="1.0" encoding="utf-8"?>
<p:tagLst xmlns:p="http://schemas.openxmlformats.org/presentationml/2006/main">
  <p:tag name="KSO_WM_UNIT_VALUE" val="77*77"/>
  <p:tag name="KSO_WM_UNIT_HIGHLIGHT" val="0"/>
  <p:tag name="KSO_WM_UNIT_COMPATIBLE" val="0"/>
  <p:tag name="KSO_WM_UNIT_DIAGRAM_ISNUMVISUAL" val="0"/>
  <p:tag name="KSO_WM_UNIT_DIAGRAM_ISREFERUNIT" val="0"/>
  <p:tag name="KSO_WM_UNIT_TYPE" val="l_h_x"/>
  <p:tag name="KSO_WM_UNIT_INDEX" val="1_2_1"/>
  <p:tag name="KSO_WM_UNIT_ID" val="diagram20233247_1*l_h_x*1_2_1"/>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DIAGRAM_MAX_ITEMCNT" val="4"/>
  <p:tag name="KSO_WM_DIAGRAM_MIN_ITEMCNT" val="2"/>
  <p:tag name="KSO_WM_DIAGRAM_COLOR_MATCH_VALUE" val="{&quot;shape&quot;:{&quot;fill&quot;:{&quot;gradient&quot;:[{&quot;brightness&quot;:0,&quot;colorType&quot;:1,&quot;foreColorIndex&quot;:5,&quot;pos&quot;:0,&quot;transparency&quot;:0},{&quot;brightness&quot;:0,&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UNIT_FILL_FORE_SCHEMECOLOR_INDEX" val="5"/>
  <p:tag name="KSO_WM_UNIT_FILL_TYPE" val="1"/>
  <p:tag name="KSO_WM_UNIT_USESOURCEFORMAT_APPLY" val="1"/>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2"/>
  <p:tag name="KSO_WM_UNIT_ID" val="diagram20233247_1*l_h_i*1_1_2"/>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UNIT_LINE_FORE_SCHEMECOLOR_INDEX" val="5"/>
  <p:tag name="KSO_WM_DIAGRAM_MAX_ITEMCNT" val="4"/>
  <p:tag name="KSO_WM_DIAGRAM_MIN_ITEMCNT" val="2"/>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TEXT_FILL_FORE_SCHEMECOLOR_INDEX" val="2"/>
  <p:tag name="KSO_WM_UNIT_TEXT_FILL_TYPE" val="1"/>
  <p:tag name="KSO_WM_UNIT_USESOURCEFORMAT_APPLY" val="1"/>
</p:tagLst>
</file>

<file path=ppt/tags/tag222.xml><?xml version="1.0" encoding="utf-8"?>
<p:tagLst xmlns:p="http://schemas.openxmlformats.org/presentationml/2006/main">
  <p:tag name="KSO_WM_UNIT_VALUE" val="77*77"/>
  <p:tag name="KSO_WM_UNIT_HIGHLIGHT" val="0"/>
  <p:tag name="KSO_WM_UNIT_COMPATIBLE" val="0"/>
  <p:tag name="KSO_WM_UNIT_DIAGRAM_ISNUMVISUAL" val="0"/>
  <p:tag name="KSO_WM_UNIT_DIAGRAM_ISREFERUNIT" val="0"/>
  <p:tag name="KSO_WM_UNIT_TYPE" val="l_h_x"/>
  <p:tag name="KSO_WM_UNIT_INDEX" val="1_1_1"/>
  <p:tag name="KSO_WM_UNIT_ID" val="diagram20233247_1*l_h_x*1_1_1"/>
  <p:tag name="KSO_WM_TEMPLATE_CATEGORY" val="diagram"/>
  <p:tag name="KSO_WM_TEMPLATE_INDEX" val="20233247"/>
  <p:tag name="KSO_WM_UNIT_LAYERLEVEL" val="1_1_1"/>
  <p:tag name="KSO_WM_TAG_VERSION" val="3.0"/>
  <p:tag name="KSO_WM_DIAGRAM_VERSION" val="3"/>
  <p:tag name="KSO_WM_DIAGRAM_COLOR_TRICK" val="1"/>
  <p:tag name="KSO_WM_DIAGRAM_COLOR_TEXT_CAN_REMOVE" val="n"/>
  <p:tag name="KSO_WM_DIAGRAM_GROUP_CODE" val="l1-1"/>
  <p:tag name="KSO_WM_DIAGRAM_VIRTUALLY_FRAME" val="{&quot;height&quot;:343,&quot;width&quot;:846.25}"/>
  <p:tag name="KSO_WM_BEAUTIFY_FLAG" val="#wm#"/>
  <p:tag name="KSO_WM_DIAGRAM_MAX_ITEMCNT" val="4"/>
  <p:tag name="KSO_WM_DIAGRAM_MIN_ITEMCNT" val="2"/>
  <p:tag name="KSO_WM_DIAGRAM_COLOR_MATCH_VALUE" val="{&quot;shape&quot;:{&quot;fill&quot;:{&quot;gradient&quot;:[{&quot;brightness&quot;:0,&quot;colorType&quot;:1,&quot;foreColorIndex&quot;:5,&quot;pos&quot;:0,&quot;transparency&quot;:0},{&quot;brightness&quot;:0,&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UNIT_FILL_FORE_SCHEMECOLOR_INDEX" val="5"/>
  <p:tag name="KSO_WM_UNIT_FILL_TYPE" val="1"/>
  <p:tag name="KSO_WM_UNIT_USESOURCEFORMAT_APPLY" val="1"/>
</p:tagLst>
</file>

<file path=ppt/tags/tag223.xml><?xml version="1.0" encoding="utf-8"?>
<p:tagLst xmlns:p="http://schemas.openxmlformats.org/presentationml/2006/main">
  <p:tag name="KSO_WM_SLIDE_ID" val="custom20233248_1"/>
  <p:tag name="KSO_WM_TEMPLATE_SUBCATEGORY" val="0"/>
  <p:tag name="KSO_WM_TEMPLATE_MASTER_TYPE" val="0"/>
  <p:tag name="KSO_WM_TEMPLATE_COLOR_TYPE" val="0"/>
  <p:tag name="KSO_WM_SLIDE_ITEM_CNT" val="4"/>
  <p:tag name="KSO_WM_SLIDE_INDEX" val="1"/>
  <p:tag name="KSO_WM_TAG_VERSION" val="3.0"/>
  <p:tag name="KSO_WM_BEAUTIFY_FLAG" val="#wm#"/>
  <p:tag name="KSO_WM_TEMPLATE_CATEGORY" val="custom"/>
  <p:tag name="KSO_WM_TEMPLATE_INDEX" val="20233248"/>
  <p:tag name="KSO_WM_SLIDE_LAYOUT" val="a_l"/>
  <p:tag name="KSO_WM_SLIDE_LAYOUT_CNT" val="1_1"/>
  <p:tag name="KSO_WM_SPECIAL_SOURCE" val="bdnull"/>
  <p:tag name="KSO_WM_SLIDE_TYPE" val="text"/>
  <p:tag name="KSO_WM_SLIDE_SIZE" val="846.25*316.05"/>
  <p:tag name="KSO_WM_SLIDE_POSITION" val="58.4*144.55"/>
  <p:tag name="KSO_WM_ASSIST_SLIDE" val="1"/>
  <p:tag name="KSO_WM_SLIDE_SUBTYPE" val="picTxt"/>
  <p:tag name="KSO_WM_DIAGRAM_GROUP_CODE" val="l1-1"/>
  <p:tag name="KSO_WM_SLIDE_DIAGTYPE" val="l"/>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18_2*a*1"/>
  <p:tag name="KSO_WM_TEMPLATE_CATEGORY" val="diagram"/>
  <p:tag name="KSO_WM_TEMPLATE_INDEX" val="20234418"/>
  <p:tag name="KSO_WM_UNIT_LAYERLEVEL" val="1"/>
  <p:tag name="KSO_WM_TAG_VERSION" val="3.0"/>
  <p:tag name="KSO_WM_BEAUTIFY_FLAG" val="#wm#"/>
  <p:tag name="KSO_WM_UNIT_ISCONTENTSTITLE" val="0"/>
  <p:tag name="KSO_WM_UNIT_ISNUMDGMTITLE" val="0"/>
  <p:tag name="KSO_WM_UNIT_NOCLEAR" val="0"/>
  <p:tag name="KSO_WM_DIAGRAM_GROUP_CODE" val="l1-2"/>
  <p:tag name="KSO_WM_UNIT_TYPE" val="a"/>
  <p:tag name="KSO_WM_UNIT_INDEX" val="1"/>
  <p:tag name="KSO_WM_UNIT_VALUE" val="29"/>
  <p:tag name="KSO_WM_UNIT_PRESET_TEXT" val="单击此处添加标题"/>
  <p:tag name="KSO_WM_UNIT_TEXT_TYPE" val="1"/>
  <p:tag name="KSO_WM_UNIT_TEXT_FILL_FORE_SCHEMECOLOR_INDEX" val="15"/>
  <p:tag name="KSO_WM_UNIT_TEXT_FILL_TYPE" val="1"/>
  <p:tag name="KSO_WM_UNIT_USESOURCEFORMAT_APPLY" val="1"/>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3"/>
  <p:tag name="KSO_WM_UNIT_ID" val="diagram20234418_1*l_i*1_3"/>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
  <p:tag name="KSO_WM_UNIT_TEXT_FILL_FORE_SCHEMECOLOR_INDEX" val="13"/>
  <p:tag name="KSO_WM_UNIT_TEXT_FILL_TYPE" val="1"/>
  <p:tag name="KSO_WM_UNIT_USESOURCEFORMAT_APPLY" val="1"/>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1"/>
  <p:tag name="KSO_WM_UNIT_ID" val="diagram20234418_1*l_i*1_11"/>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0"/>
  <p:tag name="KSO_WM_UNIT_ID" val="diagram20234418_1*l_i*1_10"/>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
  <p:tag name="KSO_WM_UNIT_TEXT_FILL_FORE_SCHEMECOLOR_INDEX" val="13"/>
  <p:tag name="KSO_WM_UNIT_TEXT_FILL_TYPE" val="1"/>
  <p:tag name="KSO_WM_UNIT_USESOURCEFORMAT_APPLY" val="1"/>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34418_1*l_i*1_1"/>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000000238418579,&quot;colorType&quot;:1,&quot;foreColorIndex&quot;:5,&quot;transparency&quot;:0.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6"/>
  <p:tag name="KSO_WM_UNIT_TEXT_FILL_FORE_SCHEMECOLOR_INDEX" val="13"/>
  <p:tag name="KSO_WM_UNIT_TEXT_FILL_TYPE" val="1"/>
  <p:tag name="KSO_WM_UNIT_USESOURCEFORMAT_APPLY" val="1"/>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4"/>
  <p:tag name="KSO_WM_UNIT_ID" val="diagram20234418_1*l_i*1_14"/>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000000238418579,&quot;colorType&quot;:1,&quot;foreColorIndex&quot;:5,&quot;transparency&quot;:0.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6"/>
  <p:tag name="KSO_WM_UNIT_TEXT_FILL_FORE_SCHEMECOLOR_INDEX" val="13"/>
  <p:tag name="KSO_WM_UNIT_TEXT_FILL_TYPE" val="1"/>
  <p:tag name="KSO_WM_UNIT_USESOURCEFORMAT_APPLY"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3"/>
  <p:tag name="KSO_WM_UNIT_ID" val="diagram20234418_1*l_i*1_13"/>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000000238418579,&quot;colorType&quot;:1,&quot;foreColorIndex&quot;:5,&quot;transparency&quot;:0.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6"/>
  <p:tag name="KSO_WM_UNIT_TEXT_FILL_FORE_SCHEMECOLOR_INDEX" val="13"/>
  <p:tag name="KSO_WM_UNIT_TEXT_FILL_TYPE" val="1"/>
  <p:tag name="KSO_WM_UNIT_USESOURCEFORMAT_APPLY" val="1"/>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6"/>
  <p:tag name="KSO_WM_UNIT_ID" val="diagram20234418_1*l_i*1_16"/>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000000238418579,&quot;colorType&quot;:1,&quot;foreColorIndex&quot;:5,&quot;transparency&quot;:0.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6"/>
  <p:tag name="KSO_WM_UNIT_TEXT_FILL_FORE_SCHEMECOLOR_INDEX" val="13"/>
  <p:tag name="KSO_WM_UNIT_TEXT_FILL_TYPE" val="1"/>
  <p:tag name="KSO_WM_UNIT_USESOURCEFORMAT_APPLY" val="1"/>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9"/>
  <p:tag name="KSO_WM_UNIT_ID" val="diagram20234418_1*l_i*1_9"/>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000000238418579,&quot;colorType&quot;:1,&quot;foreColorIndex&quot;:5,&quot;transparency&quot;:0.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6"/>
  <p:tag name="KSO_WM_UNIT_TEXT_FILL_FORE_SCHEMECOLOR_INDEX" val="13"/>
  <p:tag name="KSO_WM_UNIT_TEXT_FILL_TYPE" val="1"/>
  <p:tag name="KSO_WM_UNIT_USESOURCEFORMAT_APPLY" val="1"/>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5"/>
  <p:tag name="KSO_WM_UNIT_ID" val="diagram20234418_1*l_i*1_15"/>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000000238418579,&quot;colorType&quot;:1,&quot;foreColorIndex&quot;:5,&quot;transparency&quot;:0.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6"/>
  <p:tag name="KSO_WM_UNIT_TEXT_FILL_FORE_SCHEMECOLOR_INDEX" val="13"/>
  <p:tag name="KSO_WM_UNIT_TEXT_FILL_TYPE" val="1"/>
  <p:tag name="KSO_WM_UNIT_USESOURCEFORMAT_APPLY" val="1"/>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34418_1*l_i*1_2"/>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5"/>
  <p:tag name="KSO_WM_UNIT_ID" val="diagram20234418_1*l_i*1_5"/>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6"/>
  <p:tag name="KSO_WM_UNIT_ID" val="diagram20234418_1*l_i*1_6"/>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8"/>
  <p:tag name="KSO_WM_UNIT_ID" val="diagram20234418_1*l_i*1_8"/>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4"/>
  <p:tag name="KSO_WM_UNIT_ID" val="diagram20234418_1*l_i*1_4"/>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2"/>
  <p:tag name="KSO_WM_UNIT_ID" val="diagram20234418_1*l_i*1_12"/>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7"/>
  <p:tag name="KSO_WM_UNIT_ID" val="diagram20234418_1*l_i*1_7"/>
  <p:tag name="KSO_WM_TEMPLATE_CATEGORY" val="diagram"/>
  <p:tag name="KSO_WM_TEMPLATE_INDEX" val="20234418"/>
  <p:tag name="KSO_WM_UNIT_LAYERLEVEL" val="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solid&quot;:{&quot;brightness&quot;:0.6499999761581421,&quot;colorType&quot;:1,&quot;foreColorIndex&quot;:13,&quot;transparency&quot;:0.60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UNIT_TEXT_FILL_FORE_SCHEMECOLOR_INDEX" val="13"/>
  <p:tag name="KSO_WM_UNIT_TEXT_FILL_TYPE" val="1"/>
  <p:tag name="KSO_WM_UNIT_USESOURCEFORMAT_APPLY" val="1"/>
</p:tagLst>
</file>

<file path=ppt/tags/tag241.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1_1"/>
  <p:tag name="KSO_WM_UNIT_ID" val="diagram20234418_1*l_h_f*1_1_1"/>
  <p:tag name="KSO_WM_TEMPLATE_CATEGORY" val="diagram"/>
  <p:tag name="KSO_WM_TEMPLATE_INDEX" val="20234418"/>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具体内容，简明扼要地阐述您的观点。根据需要可酌情增减文字，以便观者准确地理解您传达的思想。文字是您思想的提炼，请尽量言简意赅的阐述观点"/>
  <p:tag name="KSO_WM_UNIT_TEXT_FILL_FORE_SCHEMECOLOR_INDEX" val="1"/>
  <p:tag name="KSO_WM_UNIT_TEXT_FILL_TYPE" val="1"/>
  <p:tag name="KSO_WM_UNIT_TEXT_TYPE" val="1"/>
  <p:tag name="KSO_WM_UNIT_USESOURCEFORMAT_APPLY" val="1"/>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18_1*l_h_i*1_1_1"/>
  <p:tag name="KSO_WM_TEMPLATE_CATEGORY" val="diagram"/>
  <p:tag name="KSO_WM_TEMPLATE_INDEX" val="20234418"/>
  <p:tag name="KSO_WM_UNIT_LAYERLEVEL" val="1_1_1"/>
  <p:tag name="KSO_WM_TAG_VERSION" val="3.0"/>
  <p:tag name="KSO_WM_DIAGRAM_GROUP_CODE" val="l1-1"/>
  <p:tag name="KSO_WM_UNIT_SUBTYPE" val="d"/>
  <p:tag name="KSO_WM_UNIT_TYPE" val="l_h_i"/>
  <p:tag name="KSO_WM_UNIT_INDEX" val="1_1_1"/>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UNIT_TEXT_FILL_FORE_SCHEMECOLOR_INDEX" val="1"/>
  <p:tag name="KSO_WM_UNIT_TEXT_FILL_TYPE" val="1"/>
  <p:tag name="KSO_WM_UNIT_USESOURCEFORMAT_APPLY" val="1"/>
</p:tagLst>
</file>

<file path=ppt/tags/tag243.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4418_1*l_h_f*1_2_1"/>
  <p:tag name="KSO_WM_TEMPLATE_CATEGORY" val="diagram"/>
  <p:tag name="KSO_WM_TEMPLATE_INDEX" val="20234418"/>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具体内容，简明扼要地阐述您的观点。根据需要可酌情增减文字，以便观者准确地理解您传达的思想。文字是您思想的提炼，请尽量言简意赅的阐述观点"/>
  <p:tag name="KSO_WM_UNIT_TEXT_FILL_FORE_SCHEMECOLOR_INDEX" val="1"/>
  <p:tag name="KSO_WM_UNIT_TEXT_FILL_TYPE" val="1"/>
  <p:tag name="KSO_WM_UNIT_TEXT_TYPE" val="1"/>
  <p:tag name="KSO_WM_UNIT_USESOURCEFORMAT_APPLY" val="1"/>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18_1*l_h_i*1_2_1"/>
  <p:tag name="KSO_WM_TEMPLATE_CATEGORY" val="diagram"/>
  <p:tag name="KSO_WM_TEMPLATE_INDEX" val="20234418"/>
  <p:tag name="KSO_WM_UNIT_LAYERLEVEL" val="1_1_1"/>
  <p:tag name="KSO_WM_TAG_VERSION" val="3.0"/>
  <p:tag name="KSO_WM_DIAGRAM_GROUP_CODE" val="l1-1"/>
  <p:tag name="KSO_WM_UNIT_SUBTYPE" val="d"/>
  <p:tag name="KSO_WM_UNIT_TYPE" val="l_h_i"/>
  <p:tag name="KSO_WM_UNIT_INDEX" val="1_2_1"/>
  <p:tag name="KSO_WM_DIAGRAM_VERSION" val="3"/>
  <p:tag name="KSO_WM_DIAGRAM_COLOR_TRICK" val="1"/>
  <p:tag name="KSO_WM_DIAGRAM_COLOR_TEXT_CAN_REMOVE" val="n"/>
  <p:tag name="KSO_WM_DIAGRAM_MAX_ITEMCNT" val="6"/>
  <p:tag name="KSO_WM_DIAGRAM_MIN_ITEMCNT" val="2"/>
  <p:tag name="KSO_WM_DIAGRAM_VIRTUALLY_FRAME" val="{&quot;height&quot;:401.6499938964844,&quot;width&quot;:851}"/>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UNIT_TEXT_FILL_FORE_SCHEMECOLOR_INDEX" val="1"/>
  <p:tag name="KSO_WM_UNIT_TEXT_FILL_TYPE" val="1"/>
  <p:tag name="KSO_WM_UNIT_USESOURCEFORMAT_APPLY" val="1"/>
</p:tagLst>
</file>

<file path=ppt/tags/tag245.xml><?xml version="1.0" encoding="utf-8"?>
<p:tagLst xmlns:p="http://schemas.openxmlformats.org/presentationml/2006/main">
  <p:tag name="KSO_WM_SLIDE_ID" val="diagram20234418_2"/>
  <p:tag name="KSO_WM_TEMPLATE_SUBCATEGORY" val="0"/>
  <p:tag name="KSO_WM_TEMPLATE_MASTER_TYPE" val="0"/>
  <p:tag name="KSO_WM_TEMPLATE_COLOR_TYPE" val="0"/>
  <p:tag name="KSO_WM_SLIDE_ITEM_CNT" val="4"/>
  <p:tag name="KSO_WM_SLIDE_INDEX" val="2"/>
  <p:tag name="KSO_WM_TAG_VERSION" val="3.0"/>
  <p:tag name="KSO_WM_BEAUTIFY_FLAG" val="#wm#"/>
  <p:tag name="KSO_WM_TEMPLATE_CATEGORY" val="diagram"/>
  <p:tag name="KSO_WM_TEMPLATE_INDEX" val="20234418"/>
  <p:tag name="KSO_WM_SLIDE_TYPE" val="text"/>
  <p:tag name="KSO_WM_SLIDE_SUBTYPE" val="diag"/>
  <p:tag name="KSO_WM_SLIDE_SIZE" val="850.05*324.15"/>
  <p:tag name="KSO_WM_SLIDE_POSITION" val="54.95*145.5"/>
  <p:tag name="KSO_WM_SLIDE_LAYOUT" val="a_l"/>
  <p:tag name="KSO_WM_SLIDE_LAYOUT_CNT" val="1_1"/>
  <p:tag name="KSO_WM_SPECIAL_SOURCE" val="bdnull"/>
  <p:tag name="KSO_WM_DIAGRAM_GROUP_CODE" val="l1-1"/>
  <p:tag name="KSO_WM_SLIDE_DIAGTYPE" val="l"/>
</p:tagLst>
</file>

<file path=ppt/tags/tag246.xml><?xml version="1.0" encoding="utf-8"?>
<p:tagLst xmlns:p="http://schemas.openxmlformats.org/presentationml/2006/main">
  <p:tag name="KSO_WM_UNIT_ISCONTENTSTITLE" val="0"/>
  <p:tag name="KSO_WM_UNIT_ISNUMDGMTITLE" val="0"/>
  <p:tag name="KSO_WM_UNIT_PRESET_TEXT" val="单击此处添加文档标题内容"/>
  <p:tag name="KSO_WM_UNIT_NOCLEAR" val="0"/>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35239_1*a*1"/>
  <p:tag name="KSO_WM_TEMPLATE_CATEGORY" val="custom"/>
  <p:tag name="KSO_WM_TEMPLATE_INDEX" val="20235239"/>
  <p:tag name="KSO_WM_UNIT_LAYERLEVEL" val="1"/>
  <p:tag name="KSO_WM_TAG_VERSION" val="3.0"/>
  <p:tag name="KSO_WM_BEAUTIFY_FLAG" val="#wm#"/>
  <p:tag name="KSO_WM_UNIT_TEXT_FILL_FORE_SCHEMECOLOR_INDEX" val="15"/>
  <p:tag name="KSO_WM_UNIT_TEXT_FILL_TYPE" val="1"/>
  <p:tag name="KSO_WM_UNIT_USESOURCEFORMAT_APPLY" val="1"/>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35239_1*i*1"/>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2"/>
  <p:tag name="KSO_WM_UNIT_ID" val="custom20235239_1*i*2"/>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3"/>
  <p:tag name="KSO_WM_UNIT_ID" val="custom20235239_1*i*3"/>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4"/>
  <p:tag name="KSO_WM_UNIT_ID" val="custom20235239_1*i*4"/>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5"/>
  <p:tag name="KSO_WM_UNIT_ID" val="custom20235239_1*i*5"/>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6"/>
  <p:tag name="KSO_WM_UNIT_ID" val="custom20235239_1*i*6"/>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7"/>
  <p:tag name="KSO_WM_UNIT_ID" val="custom20235239_1*i*7"/>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8"/>
  <p:tag name="KSO_WM_UNIT_ID" val="custom20235239_1*i*8"/>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9"/>
  <p:tag name="KSO_WM_UNIT_ID" val="custom20235239_1*i*9"/>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0"/>
  <p:tag name="KSO_WM_UNIT_ID" val="custom20235239_1*i*10"/>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1"/>
  <p:tag name="KSO_WM_UNIT_ID" val="custom20235239_1*i*11"/>
  <p:tag name="KSO_WM_TEMPLATE_CATEGORY" val="custom"/>
  <p:tag name="KSO_WM_TEMPLATE_INDEX" val="20235239"/>
  <p:tag name="KSO_WM_UNIT_LAYERLEVEL" val="1"/>
  <p:tag name="KSO_WM_TAG_VERSION" val="3.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2"/>
  <p:tag name="KSO_WM_UNIT_ID" val="custom20235239_1*i*12"/>
  <p:tag name="KSO_WM_TEMPLATE_CATEGORY" val="custom"/>
  <p:tag name="KSO_WM_TEMPLATE_INDEX" val="20235239"/>
  <p:tag name="KSO_WM_UNIT_LAYERLEVEL" val="1"/>
  <p:tag name="KSO_WM_TAG_VERSION" val="3.0"/>
  <p:tag name="KSO_WM_BEAUTIFY_FLAG" val="#wm#"/>
  <p:tag name="KSO_WM_UNIT_FILL_FORE_SCHEMECOLOR_INDEX" val="5"/>
  <p:tag name="KSO_WM_UNIT_TEXT_FILL_FORE_SCHEMECOLOR_INDEX" val="13"/>
  <p:tag name="KSO_WM_UNIT_TEXT_FILL_TYPE" val="1"/>
  <p:tag name="KSO_WM_UNIT_USESOURCEFORMAT_APPLY" val="1"/>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3"/>
  <p:tag name="KSO_WM_UNIT_ID" val="custom20235239_1*i*13"/>
  <p:tag name="KSO_WM_TEMPLATE_CATEGORY" val="custom"/>
  <p:tag name="KSO_WM_TEMPLATE_INDEX" val="20235239"/>
  <p:tag name="KSO_WM_UNIT_LAYERLEVEL" val="1"/>
  <p:tag name="KSO_WM_TAG_VERSION" val="3.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4"/>
  <p:tag name="KSO_WM_UNIT_ID" val="custom20235239_1*i*14"/>
  <p:tag name="KSO_WM_TEMPLATE_CATEGORY" val="custom"/>
  <p:tag name="KSO_WM_TEMPLATE_INDEX" val="20235239"/>
  <p:tag name="KSO_WM_UNIT_LAYERLEVEL" val="1"/>
  <p:tag name="KSO_WM_TAG_VERSION" val="3.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5"/>
  <p:tag name="KSO_WM_UNIT_ID" val="custom20235239_1*i*15"/>
  <p:tag name="KSO_WM_TEMPLATE_CATEGORY" val="custom"/>
  <p:tag name="KSO_WM_TEMPLATE_INDEX" val="20235239"/>
  <p:tag name="KSO_WM_UNIT_LAYERLEVEL" val="1"/>
  <p:tag name="KSO_WM_TAG_VERSION" val="3.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6"/>
  <p:tag name="KSO_WM_UNIT_ID" val="custom20235239_1*i*16"/>
  <p:tag name="KSO_WM_TEMPLATE_CATEGORY" val="custom"/>
  <p:tag name="KSO_WM_TEMPLATE_INDEX" val="20235239"/>
  <p:tag name="KSO_WM_UNIT_LAYERLEVEL" val="1"/>
  <p:tag name="KSO_WM_TAG_VERSION" val="3.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63.xml><?xml version="1.0" encoding="utf-8"?>
<p:tagLst xmlns:p="http://schemas.openxmlformats.org/presentationml/2006/main">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33003_1*l_h_i*1_2_1"/>
  <p:tag name="KSO_WM_TEMPLATE_CATEGORY" val="diagram"/>
  <p:tag name="KSO_WM_TEMPLATE_INDEX" val="20233003"/>
  <p:tag name="KSO_WM_UNIT_LAYERLEVEL" val="1_1_1"/>
  <p:tag name="KSO_WM_TAG_VERSION" val="3.0"/>
  <p:tag name="KSO_WM_BEAUTIFY_FLAG" val="#wm#"/>
  <p:tag name="KSO_WM_DIAGRAM_MAX_ITEMCNT" val="6"/>
  <p:tag name="KSO_WM_DIAGRAM_MIN_ITEMCNT" val="2"/>
  <p:tag name="KSO_WM_DIAGRAM_VIRTUALLY_FRAME" val="{&quot;height&quot;:365.25,&quot;width&quot;:558.75}"/>
  <p:tag name="KSO_WM_DIAGRAM_COLOR_MATCH_VALUE" val="{&quot;shape&quot;:{&quot;fill&quot;:{&quot;type&quot;:0},&quot;glow&quot;:{&quot;colorType&quot;:0},&quot;line&quot;:{&quot;gradient&quot;:[{&quot;brightness&quot;:0.800000011920929,&quot;colorType&quot;:1,&quot;foreColorIndex&quot;:5,&quot;pos&quot;:0,&quot;transparency&quot;:1},{&quot;brightness&quot;:0.800000011920929,&quot;colorType&quot;:1,&quot;foreColorIndex&quot;:13,&quot;pos&quot;:1,&quot;transparency&quot;:0}],&quot;type&quot;:2},&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13"/>
  <p:tag name="KSO_WM_UNIT_USESOURCEFORMAT_APPLY" val="1"/>
</p:tagLst>
</file>

<file path=ppt/tags/tag264.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1_1"/>
  <p:tag name="KSO_WM_UNIT_ID" val="diagram20233003_1*l_h_f*1_1_1"/>
  <p:tag name="KSO_WM_TEMPLATE_CATEGORY" val="diagram"/>
  <p:tag name="KSO_WM_TEMPLATE_INDEX" val="20233003"/>
  <p:tag name="KSO_WM_UNIT_LAYERLEVEL" val="1_1_1"/>
  <p:tag name="KSO_WM_TAG_VERSION" val="3.0"/>
  <p:tag name="KSO_WM_BEAUTIFY_FLAG" val="#wm#"/>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365.25,&quot;width&quot;:558.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添加文本具体内容，简明扼要阐述您的观点。根据需要可酌情增减文字，以便观者准确地理解您传达的思想。单击此处添加文本具体内容，简明扼要地阐述您的观点。根据需要可酌情增减文字，以便观者准确地理解您传达的思想"/>
  <p:tag name="KSO_WM_UNIT_TEXT_FILL_FORE_SCHEMECOLOR_INDEX" val="1"/>
  <p:tag name="KSO_WM_UNIT_TEXT_FILL_TYPE" val="1"/>
  <p:tag name="KSO_WM_UNIT_TEXT_TYPE" val="1"/>
  <p:tag name="KSO_WM_UNIT_USESOURCEFORMAT_APPLY" val="1"/>
</p:tagLst>
</file>

<file path=ppt/tags/tag265.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3003_1*l_h_f*1_2_1"/>
  <p:tag name="KSO_WM_TEMPLATE_CATEGORY" val="diagram"/>
  <p:tag name="KSO_WM_TEMPLATE_INDEX" val="20233003"/>
  <p:tag name="KSO_WM_UNIT_LAYERLEVEL" val="1_1_1"/>
  <p:tag name="KSO_WM_TAG_VERSION" val="3.0"/>
  <p:tag name="KSO_WM_BEAUTIFY_FLAG" val="#wm#"/>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365.25,&quot;width&quot;:558.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添加文本具体内容，简明扼要阐述您的观点。根据需要可酌情增减文字，以便观者准确地理解您传达的思想。单击此处添加文本具体内容，简明扼要地阐述您的观点。根据需要可酌情增减文字，以便观者准确地理解您传达的思想"/>
  <p:tag name="KSO_WM_UNIT_TEXT_FILL_FORE_SCHEMECOLOR_INDEX" val="1"/>
  <p:tag name="KSO_WM_UNIT_TEXT_FILL_TYPE" val="1"/>
  <p:tag name="KSO_WM_UNIT_TEXT_TYPE" val="1"/>
  <p:tag name="KSO_WM_UNIT_USESOURCEFORMAT_APPLY" val="1"/>
</p:tagLst>
</file>

<file path=ppt/tags/tag266.xml><?xml version="1.0" encoding="utf-8"?>
<p:tagLst xmlns:p="http://schemas.openxmlformats.org/presentationml/2006/main">
  <p:tag name="KSO_WM_SLIDE_ID" val="custom20235239_1"/>
  <p:tag name="KSO_WM_TEMPLATE_SUBCATEGORY" val="0"/>
  <p:tag name="KSO_WM_TEMPLATE_MASTER_TYPE" val="0"/>
  <p:tag name="KSO_WM_TEMPLATE_COLOR_TYPE" val="0"/>
  <p:tag name="KSO_WM_SLIDE_ITEM_CNT" val="4"/>
  <p:tag name="KSO_WM_SLIDE_INDEX" val="1"/>
  <p:tag name="KSO_WM_TAG_VERSION" val="3.0"/>
  <p:tag name="KSO_WM_BEAUTIFY_FLAG" val="#wm#"/>
  <p:tag name="KSO_WM_TEMPLATE_CATEGORY" val="custom"/>
  <p:tag name="KSO_WM_TEMPLATE_INDEX" val="20235239"/>
  <p:tag name="KSO_WM_SLIDE_TYPE" val="text"/>
  <p:tag name="KSO_WM_SLIDE_SUBTYPE" val="picTxt"/>
  <p:tag name="KSO_WM_SLIDE_SIZE" val="559.45*365.25"/>
  <p:tag name="KSO_WM_SLIDE_POSITION" val="53.975*126.15"/>
  <p:tag name="KSO_WM_SLIDE_LAYOUT" val="a_l"/>
  <p:tag name="KSO_WM_SLIDE_LAYOUT_CNT" val="1_1"/>
  <p:tag name="KSO_WM_SPECIAL_SOURCE" val="bdnull"/>
  <p:tag name="KSO_WM_DIAGRAM_GROUP_CODE" val="l1-1"/>
  <p:tag name="KSO_WM_SLIDE_DIAGTYPE" val="l"/>
</p:tagLst>
</file>

<file path=ppt/tags/tag267.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4993_3*a*1"/>
  <p:tag name="KSO_WM_TEMPLATE_CATEGORY" val="diagram"/>
  <p:tag name="KSO_WM_TEMPLATE_INDEX" val="20234993"/>
  <p:tag name="KSO_WM_UNIT_LAYERLEVEL" val="1"/>
  <p:tag name="KSO_WM_TAG_VERSION" val="3.0"/>
  <p:tag name="KSO_WM_BEAUTIFY_FLAG" val="#wm#"/>
  <p:tag name="KSO_WM_DIAGRAM_GROUP_CODE" val="l1-1"/>
  <p:tag name="KSO_WM_UNIT_PRESET_TEXT" val="单击此处添加标题"/>
  <p:tag name="KSO_WM_UNIT_TEXT_TYPE" val="1"/>
  <p:tag name="KSO_WM_UNIT_TEXT_FILL_FORE_SCHEMECOLOR_INDEX" val="15"/>
  <p:tag name="KSO_WM_UNIT_TEXT_FILL_TYPE" val="1"/>
  <p:tag name="KSO_WM_UNIT_USESOURCEFORMAT_APPLY" val="1"/>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i*1_1"/>
  <p:tag name="KSO_WM_TEMPLATE_CATEGORY" val="diagram"/>
  <p:tag name="KSO_WM_TEMPLATE_INDEX" val="20234993"/>
  <p:tag name="KSO_WM_UNIT_LAYERLEVEL" val="1_1"/>
  <p:tag name="KSO_WM_TAG_VERSION" val="3.0"/>
  <p:tag name="KSO_WM_BEAUTIFY_FLAG" val="#wm#"/>
  <p:tag name="KSO_WM_UNIT_TYPE" val="l_i"/>
  <p:tag name="KSO_WM_UNIT_INDEX" val="1_1"/>
  <p:tag name="KSO_WM_DIAGRAM_VERSION" val="3"/>
  <p:tag name="KSO_WM_DIAGRAM_COLOR_TRICK" val="1"/>
  <p:tag name="KSO_WM_DIAGRAM_COLOR_TEXT_CAN_REMOVE" val="n"/>
  <p:tag name="KSO_WM_UNIT_FILL_TYPE" val="3"/>
  <p:tag name="KSO_WM_UNIT_LINE_FORE_SCHEMECOLOR_INDEX" val="5"/>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1,&quot;transparency&quot;:0.9100000262260437},{&quot;brightness&quot;:0,&quot;colorType&quot;:1,&quot;foreColorIndex&quot;:5,&quot;pos&quot;:0.49000000953674316,&quot;transparency&quot;:1}],&quot;type&quot;:3},&quot;glow&quot;:{&quot;colorType&quot;:0},&quot;line&quot;:{&quot;solidLine&quot;:{&quot;brightness&quot;:-0.25,&quot;colorType&quot;:1,&quot;foreColorIndex&quot;:5,&quot;transparency&quot;:0.8500000238418579},&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TEXT_FILL_FORE_SCHEMECOLOR_INDEX" val="2"/>
  <p:tag name="KSO_WM_UNIT_TEXT_FILL_TYPE" val="1"/>
  <p:tag name="KSO_WM_UNIT_USESOURCEFORMAT_APPLY" val="1"/>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i*1_2"/>
  <p:tag name="KSO_WM_TEMPLATE_CATEGORY" val="diagram"/>
  <p:tag name="KSO_WM_TEMPLATE_INDEX" val="20234993"/>
  <p:tag name="KSO_WM_UNIT_LAYERLEVEL" val="1_1"/>
  <p:tag name="KSO_WM_TAG_VERSION" val="3.0"/>
  <p:tag name="KSO_WM_BEAUTIFY_FLAG" val="#wm#"/>
  <p:tag name="KSO_WM_UNIT_TYPE" val="l_i"/>
  <p:tag name="KSO_WM_UNIT_INDEX" val="1_2"/>
  <p:tag name="KSO_WM_DIAGRAM_VERSION" val="3"/>
  <p:tag name="KSO_WM_DIAGRAM_COLOR_TRICK" val="1"/>
  <p:tag name="KSO_WM_DIAGRAM_COLOR_TEXT_CAN_REMOVE" val="n"/>
  <p:tag name="KSO_WM_UNIT_FILL_TYPE" val="3"/>
  <p:tag name="KSO_WM_UNIT_LINE_FORE_SCHEMECOLOR_INDEX" val="5"/>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1,&quot;transparency&quot;:0.9100000262260437},{&quot;brightness&quot;:0,&quot;colorType&quot;:1,&quot;foreColorIndex&quot;:5,&quot;pos&quot;:0.49000000953674316,&quot;transparency&quot;:1}],&quot;type&quot;:3},&quot;glow&quot;:{&quot;colorType&quot;:0},&quot;line&quot;:{&quot;solidLine&quot;:{&quot;brightness&quot;:-0.25,&quot;colorType&quot;:1,&quot;foreColorIndex&quot;:5,&quot;transparency&quot;:0.75},&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TEXT_FILL_FORE_SCHEMECOLOR_INDEX" val="2"/>
  <p:tag name="KSO_WM_UNIT_TEXT_FILL_TYPE" val="1"/>
  <p:tag name="KSO_WM_UNIT_USESOURCEFORMAT_APPLY"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i*1_3"/>
  <p:tag name="KSO_WM_TEMPLATE_CATEGORY" val="diagram"/>
  <p:tag name="KSO_WM_TEMPLATE_INDEX" val="20234993"/>
  <p:tag name="KSO_WM_UNIT_LAYERLEVEL" val="1_1"/>
  <p:tag name="KSO_WM_TAG_VERSION" val="3.0"/>
  <p:tag name="KSO_WM_BEAUTIFY_FLAG" val="#wm#"/>
  <p:tag name="KSO_WM_UNIT_TYPE" val="l_i"/>
  <p:tag name="KSO_WM_UNIT_INDEX" val="1_3"/>
  <p:tag name="KSO_WM_DIAGRAM_VERSION" val="3"/>
  <p:tag name="KSO_WM_DIAGRAM_COLOR_TRICK" val="1"/>
  <p:tag name="KSO_WM_DIAGRAM_COLOR_TEXT_CAN_REMOVE" val="n"/>
  <p:tag name="KSO_WM_UNIT_FILL_TYPE" val="3"/>
  <p:tag name="KSO_WM_UNIT_LINE_FORE_SCHEMECOLOR_INDEX" val="5"/>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1,&quot;transparency&quot;:0.9100000262260437},{&quot;brightness&quot;:0,&quot;colorType&quot;:1,&quot;foreColorIndex&quot;:5,&quot;pos&quot;:0.49000000953674316,&quot;transparency&quot;:1}],&quot;type&quot;:3},&quot;glow&quot;:{&quot;colorType&quot;:0},&quot;line&quot;:{&quot;solidLine&quot;:{&quot;brightness&quot;:-0.25,&quot;colorType&quot;:1,&quot;foreColorIndex&quot;:5,&quot;transparency&quot;:0.6200000047683716},&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UNIT_TEXT_FILL_FORE_SCHEMECOLOR_INDEX" val="2"/>
  <p:tag name="KSO_WM_UNIT_TEXT_FILL_TYPE" val="1"/>
  <p:tag name="KSO_WM_UNIT_USESOURCEFORMAT_APPLY" val="1"/>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i*1_5"/>
  <p:tag name="KSO_WM_TEMPLATE_CATEGORY" val="diagram"/>
  <p:tag name="KSO_WM_TEMPLATE_INDEX" val="20234993"/>
  <p:tag name="KSO_WM_UNIT_LAYERLEVEL" val="1_1"/>
  <p:tag name="KSO_WM_TAG_VERSION" val="3.0"/>
  <p:tag name="KSO_WM_BEAUTIFY_FLAG" val="#wm#"/>
  <p:tag name="KSO_WM_UNIT_TYPE" val="l_i"/>
  <p:tag name="KSO_WM_UNIT_INDEX" val="1_5"/>
  <p:tag name="KSO_WM_DIAGRAM_VERSION" val="3"/>
  <p:tag name="KSO_WM_DIAGRAM_COLOR_TRICK" val="1"/>
  <p:tag name="KSO_WM_DIAGRAM_COLOR_TEXT_CAN_REMOVE" val="n"/>
  <p:tag name="KSO_WM_UNIT_FILL_TYPE" val="1"/>
  <p:tag name="KSO_WM_UNIT_FILL_FORE_SCHEMECOLOR_INDEX" val="16"/>
  <p:tag name="KSO_WM_UNIT_FILL_FORE_SCHEMECOLOR_INDEX_BRIGHTNESS" val="0"/>
  <p:tag name="KSO_WM_DIAGRAM_MAX_ITEMCNT" val="4"/>
  <p:tag name="KSO_WM_DIAGRAM_MIN_ITEMCNT" val="2"/>
  <p:tag name="KSO_WM_DIAGRAM_VIRTUALLY_FRAME" val="{&quot;height&quot;:361.3999938964844,&quot;width&quot;:850.6500244140625}"/>
  <p:tag name="KSO_WM_DIAGRAM_COLOR_MATCH_VALUE" val="{&quot;shape&quot;:{&quot;fill&quot;:{&quot;solid&quot;:{&quot;brightness&quot;:0,&quot;colorType&quot;:1,&quot;foreColorIndex&quot;:16,&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2"/>
  <p:tag name="KSO_WM_UNIT_TEXT_FILL_TYPE" val="1"/>
  <p:tag name="KSO_WM_UNIT_USESOURCEFORMAT_APPLY" val="1"/>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i*1_4"/>
  <p:tag name="KSO_WM_TEMPLATE_CATEGORY" val="diagram"/>
  <p:tag name="KSO_WM_TEMPLATE_INDEX" val="20234993"/>
  <p:tag name="KSO_WM_UNIT_LAYERLEVEL" val="1_1"/>
  <p:tag name="KSO_WM_TAG_VERSION" val="3.0"/>
  <p:tag name="KSO_WM_BEAUTIFY_FLAG" val="#wm#"/>
  <p:tag name="KSO_WM_UNIT_TYPE" val="l_i"/>
  <p:tag name="KSO_WM_UNIT_INDEX" val="1_4"/>
  <p:tag name="KSO_WM_DIAGRAM_VERSION" val="3"/>
  <p:tag name="KSO_WM_DIAGRAM_COLOR_TRICK" val="1"/>
  <p:tag name="KSO_WM_DIAGRAM_COLOR_TEXT_CAN_REMOVE" val="n"/>
  <p:tag name="KSO_WM_UNIT_FILL_TYPE" val="1"/>
  <p:tag name="KSO_WM_UNIT_FILL_FORE_SCHEMECOLOR_INDEX" val="5"/>
  <p:tag name="KSO_WM_UNIT_FILL_FORE_SCHEMECOLOR_INDEX_BRIGHTNESS" val="0"/>
  <p:tag name="KSO_WM_DIAGRAM_MAX_ITEMCNT" val="4"/>
  <p:tag name="KSO_WM_DIAGRAM_MIN_ITEMCNT" val="2"/>
  <p:tag name="KSO_WM_DIAGRAM_VIRTUALLY_FRAME" val="{&quot;height&quot;:361.3999938964844,&quot;width&quot;:850.6500244140625}"/>
  <p:tag name="KSO_WM_DIAGRAM_COLOR_MATCH_VALUE" val="{&quot;shape&quot;:{&quot;fill&quot;:{&quot;solid&quot;:{&quot;brightness&quot;:0,&quot;colorType&quot;:1,&quot;foreColorIndex&quot;:5,&quot;transparency&quot;:0.970000028610229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2"/>
  <p:tag name="KSO_WM_UNIT_TEXT_FILL_TYPE" val="1"/>
  <p:tag name="KSO_WM_UNIT_USESOURCEFORMAT_APPLY" val="1"/>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h_i*1_2_4"/>
  <p:tag name="KSO_WM_TEMPLATE_CATEGORY" val="diagram"/>
  <p:tag name="KSO_WM_TEMPLATE_INDEX" val="20234993"/>
  <p:tag name="KSO_WM_UNIT_LAYERLEVEL" val="1_1_1"/>
  <p:tag name="KSO_WM_TAG_VERSION" val="3.0"/>
  <p:tag name="KSO_WM_BEAUTIFY_FLAG" val="#wm#"/>
  <p:tag name="KSO_WM_UNIT_TYPE" val="l_h_i"/>
  <p:tag name="KSO_WM_UNIT_INDEX" val="1_2_4"/>
  <p:tag name="KSO_WM_DIAGRAM_VERSION" val="3"/>
  <p:tag name="KSO_WM_DIAGRAM_COLOR_TRICK" val="1"/>
  <p:tag name="KSO_WM_DIAGRAM_COLOR_TEXT_CAN_REMOVE" val="n"/>
  <p:tag name="KSO_WM_UNIT_FILL_TYPE" val="1"/>
  <p:tag name="KSO_WM_UNIT_FILL_FORE_SCHEMECOLOR_INDEX" val="16"/>
  <p:tag name="KSO_WM_UNIT_FILL_FORE_SCHEMECOLOR_INDEX_BRIGHTNESS" val="0"/>
  <p:tag name="KSO_WM_DIAGRAM_MAX_ITEMCNT" val="4"/>
  <p:tag name="KSO_WM_DIAGRAM_MIN_ITEMCNT" val="2"/>
  <p:tag name="KSO_WM_DIAGRAM_VIRTUALLY_FRAME" val="{&quot;height&quot;:361.3999938964844,&quot;width&quot;:850.6500244140625}"/>
  <p:tag name="KSO_WM_DIAGRAM_COLOR_MATCH_VALUE" val="{&quot;shape&quot;:{&quot;fill&quot;:{&quot;solid&quot;:{&quot;brightness&quot;:0,&quot;colorType&quot;:1,&quot;foreColorIndex&quot;:16,&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2"/>
  <p:tag name="KSO_WM_UNIT_TEXT_FILL_TYPE" val="1"/>
  <p:tag name="KSO_WM_UNIT_USESOURCEFORMAT_APPLY" val="1"/>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i*1_6"/>
  <p:tag name="KSO_WM_TEMPLATE_CATEGORY" val="diagram"/>
  <p:tag name="KSO_WM_TEMPLATE_INDEX" val="20234993"/>
  <p:tag name="KSO_WM_UNIT_LAYERLEVEL" val="1_1"/>
  <p:tag name="KSO_WM_TAG_VERSION" val="3.0"/>
  <p:tag name="KSO_WM_BEAUTIFY_FLAG" val="#wm#"/>
  <p:tag name="KSO_WM_UNIT_TYPE" val="l_i"/>
  <p:tag name="KSO_WM_UNIT_INDEX" val="1_6"/>
  <p:tag name="KSO_WM_DIAGRAM_VERSION" val="3"/>
  <p:tag name="KSO_WM_DIAGRAM_COLOR_TRICK" val="1"/>
  <p:tag name="KSO_WM_DIAGRAM_COLOR_TEXT_CAN_REMOVE" val="n"/>
  <p:tag name="KSO_WM_UNIT_FILL_TYPE" val="3"/>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1,&quot;transparency&quot;:0.8299999833106995},{&quot;brightness&quot;:0,&quot;colorType&quot;:1,&quot;foreColorIndex&quot;:5,&quot;pos&quot;:0,&quot;transparency&quot;:1}],&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2"/>
  <p:tag name="KSO_WM_UNIT_TEXT_FILL_TYPE" val="1"/>
  <p:tag name="KSO_WM_UNIT_USESOURCEFORMAT_APPLY" val="1"/>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h_i*1_2_3"/>
  <p:tag name="KSO_WM_TEMPLATE_CATEGORY" val="diagram"/>
  <p:tag name="KSO_WM_TEMPLATE_INDEX" val="20234993"/>
  <p:tag name="KSO_WM_UNIT_LAYERLEVEL" val="1_1_1"/>
  <p:tag name="KSO_WM_TAG_VERSION" val="3.0"/>
  <p:tag name="KSO_WM_BEAUTIFY_FLAG" val="#wm#"/>
  <p:tag name="KSO_WM_UNIT_TYPE" val="l_h_i"/>
  <p:tag name="KSO_WM_UNIT_INDEX" val="1_2_3"/>
  <p:tag name="KSO_WM_DIAGRAM_VERSION" val="3"/>
  <p:tag name="KSO_WM_DIAGRAM_COLOR_TRICK" val="1"/>
  <p:tag name="KSO_WM_DIAGRAM_COLOR_TEXT_CAN_REMOVE" val="n"/>
  <p:tag name="KSO_WM_UNIT_FILL_TYPE" val="3"/>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0,&quot;transparency&quot;:0.6600000262260437},{&quot;brightness&quot;:0,&quot;colorType&quot;:1,&quot;foreColorIndex&quot;:5,&quot;pos&quot;:0.800000011920929,&quot;transparency&quot;:0.8700000047683716}],&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2"/>
  <p:tag name="KSO_WM_UNIT_TEXT_FILL_TYPE" val="1"/>
  <p:tag name="KSO_WM_UNIT_USESOURCEFORMAT_APPLY" val="1"/>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h_i*1_1_4"/>
  <p:tag name="KSO_WM_TEMPLATE_CATEGORY" val="diagram"/>
  <p:tag name="KSO_WM_TEMPLATE_INDEX" val="20234993"/>
  <p:tag name="KSO_WM_UNIT_LAYERLEVEL" val="1_1_1"/>
  <p:tag name="KSO_WM_TAG_VERSION" val="3.0"/>
  <p:tag name="KSO_WM_BEAUTIFY_FLAG" val="#wm#"/>
  <p:tag name="KSO_WM_UNIT_TYPE" val="l_h_i"/>
  <p:tag name="KSO_WM_UNIT_INDEX" val="1_1_4"/>
  <p:tag name="KSO_WM_DIAGRAM_VERSION" val="3"/>
  <p:tag name="KSO_WM_DIAGRAM_COLOR_TRICK" val="1"/>
  <p:tag name="KSO_WM_DIAGRAM_COLOR_TEXT_CAN_REMOVE" val="n"/>
  <p:tag name="KSO_WM_DIAGRAM_MAX_ITEMCNT" val="4"/>
  <p:tag name="KSO_WM_DIAGRAM_MIN_ITEMCNT" val="2"/>
  <p:tag name="KSO_WM_DIAGRAM_VIRTUALLY_FRAME" val="{&quot;height&quot;:361.3999938964844,&quot;width&quot;:850.6500244140625}"/>
  <p:tag name="KSO_WM_DIAGRAM_COLOR_MATCH_VALUE" val="{&quot;shape&quot;:{&quot;fill&quot;:{&quot;type&quot;:0},&quot;glow&quot;:{&quot;colorType&quot;:0},&quot;line&quot;:{&quot;gradient&quot;:[{&quot;brightness&quot;:0,&quot;colorType&quot;:1,&quot;foreColorIndex&quot;:5,&quot;pos&quot;:0.9800000190734863,&quot;transparency&quot;:1},{&quot;brightness&quot;:0,&quot;colorType&quot;:1,&quot;foreColorIndex&quot;:5,&quot;pos&quot;:0,&quot;transparency&quot;:0.7200000286102295}],&quot;type&quot;:2},&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UNIT_TEXT_FILL_FORE_SCHEMECOLOR_INDEX" val="13"/>
  <p:tag name="KSO_WM_UNIT_TEXT_FILL_TYPE" val="1"/>
  <p:tag name="KSO_WM_UNIT_USESOURCEFORMAT_APPLY" val="1"/>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234993_1*l_h_i*1_1_3"/>
  <p:tag name="KSO_WM_TEMPLATE_CATEGORY" val="diagram"/>
  <p:tag name="KSO_WM_TEMPLATE_INDEX" val="20234993"/>
  <p:tag name="KSO_WM_UNIT_LAYERLEVEL" val="1_1_1"/>
  <p:tag name="KSO_WM_TAG_VERSION" val="3.0"/>
  <p:tag name="KSO_WM_BEAUTIFY_FLAG" val="#wm#"/>
  <p:tag name="KSO_WM_UNIT_TYPE" val="l_h_i"/>
  <p:tag name="KSO_WM_UNIT_INDEX" val="1_1_3"/>
  <p:tag name="KSO_WM_DIAGRAM_VERSION" val="3"/>
  <p:tag name="KSO_WM_DIAGRAM_COLOR_TRICK" val="1"/>
  <p:tag name="KSO_WM_DIAGRAM_COLOR_TEXT_CAN_REMOVE" val="n"/>
  <p:tag name="KSO_WM_UNIT_FILL_TYPE" val="3"/>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0,&quot;transparency&quot;:0.6600000262260437},{&quot;brightness&quot;:0,&quot;colorType&quot;:1,&quot;foreColorIndex&quot;:5,&quot;pos&quot;:0.800000011920929,&quot;transparency&quot;:0.949999988079071}],&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2"/>
  <p:tag name="KSO_WM_UNIT_TEXT_FILL_TYPE" val="1"/>
  <p:tag name="KSO_WM_UNIT_USESOURCEFORMAT_APPLY" val="1"/>
</p:tagLst>
</file>

<file path=ppt/tags/tag278.xml><?xml version="1.0" encoding="utf-8"?>
<p:tagLst xmlns:p="http://schemas.openxmlformats.org/presentationml/2006/main">
  <p:tag name="KSO_WM_UNIT_VALUE" val="125*125"/>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234993_1*l_h_x*1_2_1"/>
  <p:tag name="KSO_WM_TEMPLATE_CATEGORY" val="diagram"/>
  <p:tag name="KSO_WM_TEMPLATE_INDEX" val="20234993"/>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0,&quot;transparency&quot;:0.29019609093666077},{&quot;brightness&quot;:0,&quot;colorType&quot;:1,&quot;foreColorIndex&quot;:5,&quot;pos&quot;:0.6800000071525574,&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UNIT_FILL_FORE_SCHEMECOLOR_INDEX" val="5"/>
  <p:tag name="KSO_WM_UNIT_USESOURCEFORMAT_APPLY" val="1"/>
</p:tagLst>
</file>

<file path=ppt/tags/tag279.xml><?xml version="1.0" encoding="utf-8"?>
<p:tagLst xmlns:p="http://schemas.openxmlformats.org/presentationml/2006/main">
  <p:tag name="KSO_WM_UNIT_VALUE" val="125*125"/>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234993_1*l_h_x*1_1_1"/>
  <p:tag name="KSO_WM_TEMPLATE_CATEGORY" val="diagram"/>
  <p:tag name="KSO_WM_TEMPLATE_INDEX" val="20234993"/>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0,&quot;transparency&quot;:0.29019609093666077},{&quot;brightness&quot;:0,&quot;colorType&quot;:1,&quot;foreColorIndex&quot;:5,&quot;pos&quot;:0.6800000071525574,&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UNIT_FILL_FORE_SCHEMECOLOR_INDEX" val="5"/>
  <p:tag name="KSO_WM_UNIT_USESOURCEFORMAT_APPLY"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4993_1*l_h_i*1_1_2"/>
  <p:tag name="KSO_WM_TEMPLATE_CATEGORY" val="diagram"/>
  <p:tag name="KSO_WM_TEMPLATE_INDEX" val="20234993"/>
  <p:tag name="KSO_WM_UNIT_LAYERLEVEL" val="1_1_1"/>
  <p:tag name="KSO_WM_TAG_VERSION" val="3.0"/>
  <p:tag name="KSO_WM_BEAUTIFY_FLAG" val="#wm#"/>
  <p:tag name="KSO_WM_DIAGRAM_VERSION" val="3"/>
  <p:tag name="KSO_WM_DIAGRAM_COLOR_TRICK" val="1"/>
  <p:tag name="KSO_WM_DIAGRAM_COLOR_TEXT_CAN_REMOVE" val="n"/>
  <p:tag name="KSO_WM_UNIT_FILL_TYPE" val="3"/>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1,&quot;transparency&quot;:0.7699999809265137},{&quot;brightness&quot;:0,&quot;colorType&quot;:1,&quot;foreColorIndex&quot;:5,&quot;pos&quot;:0.12999999523162842,&quot;transparency&quot;:1}],&quot;type&quot;:3},&quot;glow&quot;:{&quot;colorType&quot;:0},&quot;line&quot;:{&quot;gradient&quot;:[{&quot;brightness&quot;:0,&quot;colorType&quot;:1,&quot;foreColorIndex&quot;:5,&quot;pos&quot;:0.6899999976158142,&quot;transparency&quot;:1},{&quot;brightness&quot;:0,&quot;colorType&quot;:1,&quot;foreColorIndex&quot;:5,&quot;pos&quot;:0,&quot;transparency&quot;:0.20000000298023224}],&quot;type&quot;:2},&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UNIT_TEXT_FILL_FORE_SCHEMECOLOR_INDEX" val="13"/>
  <p:tag name="KSO_WM_UNIT_TEXT_FILL_TYPE" val="1"/>
  <p:tag name="KSO_WM_UNIT_USESOURCEFORMAT_APPLY" val="1"/>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4993_1*l_h_i*1_2_2"/>
  <p:tag name="KSO_WM_TEMPLATE_CATEGORY" val="diagram"/>
  <p:tag name="KSO_WM_TEMPLATE_INDEX" val="20234993"/>
  <p:tag name="KSO_WM_UNIT_LAYERLEVEL" val="1_1_1"/>
  <p:tag name="KSO_WM_TAG_VERSION" val="3.0"/>
  <p:tag name="KSO_WM_BEAUTIFY_FLAG" val="#wm#"/>
  <p:tag name="KSO_WM_DIAGRAM_VERSION" val="3"/>
  <p:tag name="KSO_WM_DIAGRAM_COLOR_TRICK" val="1"/>
  <p:tag name="KSO_WM_DIAGRAM_COLOR_TEXT_CAN_REMOVE" val="n"/>
  <p:tag name="KSO_WM_UNIT_FILL_TYPE" val="3"/>
  <p:tag name="KSO_WM_DIAGRAM_MAX_ITEMCNT" val="4"/>
  <p:tag name="KSO_WM_DIAGRAM_MIN_ITEMCNT" val="2"/>
  <p:tag name="KSO_WM_DIAGRAM_VIRTUALLY_FRAME" val="{&quot;height&quot;:361.3999938964844,&quot;width&quot;:850.6500244140625}"/>
  <p:tag name="KSO_WM_DIAGRAM_COLOR_MATCH_VALUE" val="{&quot;shape&quot;:{&quot;fill&quot;:{&quot;gradient&quot;:[{&quot;brightness&quot;:0,&quot;colorType&quot;:1,&quot;foreColorIndex&quot;:5,&quot;pos&quot;:1,&quot;transparency&quot;:0.7699999809265137},{&quot;brightness&quot;:0,&quot;colorType&quot;:1,&quot;foreColorIndex&quot;:5,&quot;pos&quot;:0,&quot;transparency&quot;:1}],&quot;type&quot;:3},&quot;glow&quot;:{&quot;colorType&quot;:0},&quot;line&quot;:{&quot;gradient&quot;:[{&quot;brightness&quot;:0,&quot;colorType&quot;:1,&quot;foreColorIndex&quot;:5,&quot;pos&quot;:0.6899999976158142,&quot;transparency&quot;:1},{&quot;brightness&quot;:0,&quot;colorType&quot;:1,&quot;foreColorIndex&quot;:5,&quot;pos&quot;:0,&quot;transparency&quot;:0.20000000298023224}],&quot;type&quot;:2},&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UNIT_TEXT_FILL_FORE_SCHEMECOLOR_INDEX" val="13"/>
  <p:tag name="KSO_WM_UNIT_TEXT_FILL_TYPE" val="1"/>
  <p:tag name="KSO_WM_UNIT_USESOURCEFORMAT_APPLY" val="1"/>
</p:tagLst>
</file>

<file path=ppt/tags/tag282.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4993_1*l_h_f*1_2_1"/>
  <p:tag name="KSO_WM_TEMPLATE_CATEGORY" val="diagram"/>
  <p:tag name="KSO_WM_TEMPLATE_INDEX" val="20234993"/>
  <p:tag name="KSO_WM_UNIT_LAYERLEVEL" val="1_1_1"/>
  <p:tag name="KSO_WM_TAG_VERSION" val="3.0"/>
  <p:tag name="KSO_WM_BEAUTIFY_FLAG" val="#wm#"/>
  <p:tag name="KSO_WM_DIAGRAM_GROUP_CODE" val="l1-1"/>
  <p:tag name="KSO_WM_DIAGRAM_VERSION" val="3"/>
  <p:tag name="KSO_WM_DIAGRAM_COLOR_TRICK" val="1"/>
  <p:tag name="KSO_WM_DIAGRAM_COLOR_TEXT_CAN_REMOVE" val="n"/>
  <p:tag name="KSO_WM_UNIT_PRESET_TEXT" val="单击此处添加文本具体内容，简明扼要地阐述您的观点。根据需要"/>
  <p:tag name="KSO_WM_UNIT_TEXT_FILL_FORE_SCHEMECOLOR_INDEX" val="1"/>
  <p:tag name="KSO_WM_UNIT_TEXT_FILL_TYPE" val="1"/>
  <p:tag name="KSO_WM_UNIT_TEXT_TYPE" val="1"/>
  <p:tag name="KSO_WM_DIAGRAM_MAX_ITEMCNT" val="4"/>
  <p:tag name="KSO_WM_DIAGRAM_MIN_ITEMCNT" val="2"/>
  <p:tag name="KSO_WM_DIAGRAM_VIRTUALLY_FRAME" val="{&quot;height&quot;:361.3999938964844,&quot;width&quot;:850.650024414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1"/>
  <p:tag name="KSO_WM_UNIT_ID" val="diagram20234993_1*l_h_i*1_2_1"/>
  <p:tag name="KSO_WM_TEMPLATE_CATEGORY" val="diagram"/>
  <p:tag name="KSO_WM_TEMPLATE_INDEX" val="20234993"/>
  <p:tag name="KSO_WM_UNIT_LAYERLEVEL" val="1_1_1"/>
  <p:tag name="KSO_WM_TAG_VERSION" val="3.0"/>
  <p:tag name="KSO_WM_BEAUTIFY_FLAG" val="#wm#"/>
  <p:tag name="KSO_WM_DIAGRAM_GROUP_CODE" val="l1-1"/>
  <p:tag name="KSO_WM_DIAGRAM_VERSION" val="3"/>
  <p:tag name="KSO_WM_DIAGRAM_COLOR_TRICK" val="1"/>
  <p:tag name="KSO_WM_DIAGRAM_COLOR_TEXT_CAN_REMOVE" val="n"/>
  <p:tag name="KSO_WM_UNIT_TEXT_FILL_FORE_SCHEMECOLOR_INDEX" val="1"/>
  <p:tag name="KSO_WM_UNIT_TEXT_FILL_TYPE" val="1"/>
  <p:tag name="KSO_WM_DIAGRAM_MAX_ITEMCNT" val="4"/>
  <p:tag name="KSO_WM_DIAGRAM_MIN_ITEMCNT" val="2"/>
  <p:tag name="KSO_WM_DIAGRAM_VIRTUALLY_FRAME" val="{&quot;height&quot;:361.3999938964844,&quot;width&quot;:850.650024414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1"/>
  <p:tag name="KSO_WM_UNIT_ID" val="diagram20234993_1*l_h_i*1_1_1"/>
  <p:tag name="KSO_WM_TEMPLATE_CATEGORY" val="diagram"/>
  <p:tag name="KSO_WM_TEMPLATE_INDEX" val="20234993"/>
  <p:tag name="KSO_WM_UNIT_LAYERLEVEL" val="1_1_1"/>
  <p:tag name="KSO_WM_TAG_VERSION" val="3.0"/>
  <p:tag name="KSO_WM_BEAUTIFY_FLAG" val="#wm#"/>
  <p:tag name="KSO_WM_DIAGRAM_GROUP_CODE" val="l1-1"/>
  <p:tag name="KSO_WM_DIAGRAM_VERSION" val="3"/>
  <p:tag name="KSO_WM_DIAGRAM_COLOR_TRICK" val="1"/>
  <p:tag name="KSO_WM_DIAGRAM_COLOR_TEXT_CAN_REMOVE" val="n"/>
  <p:tag name="KSO_WM_UNIT_TEXT_FILL_FORE_SCHEMECOLOR_INDEX" val="1"/>
  <p:tag name="KSO_WM_UNIT_TEXT_FILL_TYPE" val="1"/>
  <p:tag name="KSO_WM_DIAGRAM_MAX_ITEMCNT" val="4"/>
  <p:tag name="KSO_WM_DIAGRAM_MIN_ITEMCNT" val="2"/>
  <p:tag name="KSO_WM_DIAGRAM_VIRTUALLY_FRAME" val="{&quot;height&quot;:361.3999938964844,&quot;width&quot;:850.650024414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Lst>
</file>

<file path=ppt/tags/tag285.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1_1"/>
  <p:tag name="KSO_WM_UNIT_ID" val="diagram20234993_1*l_h_f*1_1_1"/>
  <p:tag name="KSO_WM_TEMPLATE_CATEGORY" val="diagram"/>
  <p:tag name="KSO_WM_TEMPLATE_INDEX" val="20234993"/>
  <p:tag name="KSO_WM_UNIT_LAYERLEVEL" val="1_1_1"/>
  <p:tag name="KSO_WM_TAG_VERSION" val="3.0"/>
  <p:tag name="KSO_WM_BEAUTIFY_FLAG" val="#wm#"/>
  <p:tag name="KSO_WM_DIAGRAM_GROUP_CODE" val="l1-1"/>
  <p:tag name="KSO_WM_DIAGRAM_VERSION" val="3"/>
  <p:tag name="KSO_WM_DIAGRAM_COLOR_TRICK" val="1"/>
  <p:tag name="KSO_WM_DIAGRAM_COLOR_TEXT_CAN_REMOVE" val="n"/>
  <p:tag name="KSO_WM_UNIT_PRESET_TEXT" val="单击此处添加文本具体内容，简明扼要地阐述您的观点。根据需要"/>
  <p:tag name="KSO_WM_UNIT_TEXT_FILL_FORE_SCHEMECOLOR_INDEX" val="1"/>
  <p:tag name="KSO_WM_UNIT_TEXT_FILL_TYPE" val="1"/>
  <p:tag name="KSO_WM_UNIT_TEXT_TYPE" val="1"/>
  <p:tag name="KSO_WM_DIAGRAM_MAX_ITEMCNT" val="4"/>
  <p:tag name="KSO_WM_DIAGRAM_MIN_ITEMCNT" val="2"/>
  <p:tag name="KSO_WM_DIAGRAM_VIRTUALLY_FRAME" val="{&quot;height&quot;:361.3999938964844,&quot;width&quot;:850.650024414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Lst>
</file>

<file path=ppt/tags/tag286.xml><?xml version="1.0" encoding="utf-8"?>
<p:tagLst xmlns:p="http://schemas.openxmlformats.org/presentationml/2006/main">
  <p:tag name="KSO_WM_SLIDE_ID" val="diagram20234993_3"/>
  <p:tag name="KSO_WM_TEMPLATE_SUBCATEGORY" val="0"/>
  <p:tag name="KSO_WM_TEMPLATE_MASTER_TYPE" val="0"/>
  <p:tag name="KSO_WM_TEMPLATE_COLOR_TYPE" val="0"/>
  <p:tag name="KSO_WM_SLIDE_ITEM_CNT" val="4"/>
  <p:tag name="KSO_WM_SLIDE_INDEX" val="3"/>
  <p:tag name="KSO_WM_TAG_VERSION" val="3.0"/>
  <p:tag name="KSO_WM_BEAUTIFY_FLAG" val="#wm#"/>
  <p:tag name="KSO_WM_TEMPLATE_CATEGORY" val="diagram"/>
  <p:tag name="KSO_WM_TEMPLATE_INDEX" val="20234993"/>
  <p:tag name="KSO_WM_SLIDE_TYPE" val="text"/>
  <p:tag name="KSO_WM_SLIDE_SUBTYPE" val="diag"/>
  <p:tag name="KSO_WM_SLIDE_SIZE" val="850.65*361.4"/>
  <p:tag name="KSO_WM_SLIDE_POSITION" val="55.05*131.65"/>
  <p:tag name="KSO_WM_SLIDE_LAYOUT" val="a_l"/>
  <p:tag name="KSO_WM_SLIDE_LAYOUT_CNT" val="1_1"/>
  <p:tag name="KSO_WM_SPECIAL_SOURCE" val="bdnull"/>
  <p:tag name="KSO_WM_DIAGRAM_GROUP_CODE" val="l1-1"/>
  <p:tag name="KSO_WM_SLIDE_DIAGTYPE" val="l"/>
</p:tagLst>
</file>

<file path=ppt/tags/tag287.xml><?xml version="1.0" encoding="utf-8"?>
<p:tagLst xmlns:p="http://schemas.openxmlformats.org/presentationml/2006/main">
  <p:tag name="resource_record_key" val="{&quot;65&quot;:[20235934],&quot;70&quot;:[3322017]}"/>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TYPE" val="i"/>
  <p:tag name="KSO_WM_UNIT_INDEX" val="1"/>
  <p:tag name="KSO_WM_BEAUTIFY_FLAG" val="#wm#"/>
  <p:tag name="KSO_WM_TAG_VERSION" val="3.0"/>
  <p:tag name="KSO_WM_UNIT_ID" val="_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4.xml><?xml version="1.0" encoding="utf-8"?>
<p:tagLst xmlns:p="http://schemas.openxmlformats.org/presentationml/2006/main">
  <p:tag name="KSO_WM_UNIT_TYPE" val="i"/>
  <p:tag name="KSO_WM_UNIT_INDEX" val="12"/>
  <p:tag name="KSO_WM_BEAUTIFY_FLAG" val="#wm#"/>
  <p:tag name="KSO_WM_TAG_VERSION" val="3.0"/>
  <p:tag name="KSO_WM_UNIT_ID" val="_1*i*1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5.xml><?xml version="1.0" encoding="utf-8"?>
<p:tagLst xmlns:p="http://schemas.openxmlformats.org/presentationml/2006/main">
  <p:tag name="KSO_WM_UNIT_TYPE" val="i"/>
  <p:tag name="KSO_WM_UNIT_INDEX" val="14"/>
  <p:tag name="KSO_WM_BEAUTIFY_FLAG" val="#wm#"/>
  <p:tag name="KSO_WM_TAG_VERSION" val="3.0"/>
  <p:tag name="KSO_WM_UNIT_ID" val="_1*i*1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6.xml><?xml version="1.0" encoding="utf-8"?>
<p:tagLst xmlns:p="http://schemas.openxmlformats.org/presentationml/2006/main">
  <p:tag name="KSO_WM_UNIT_TYPE" val="i"/>
  <p:tag name="KSO_WM_UNIT_INDEX" val="2"/>
  <p:tag name="KSO_WM_BEAUTIFY_FLAG" val="#wm#"/>
  <p:tag name="KSO_WM_TAG_VERSION" val="3.0"/>
  <p:tag name="KSO_WM_UNIT_ID" val="_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7.xml><?xml version="1.0" encoding="utf-8"?>
<p:tagLst xmlns:p="http://schemas.openxmlformats.org/presentationml/2006/main">
  <p:tag name="KSO_WM_UNIT_TYPE" val="i"/>
  <p:tag name="KSO_WM_UNIT_INDEX" val="4"/>
  <p:tag name="KSO_WM_BEAUTIFY_FLAG" val="#wm#"/>
  <p:tag name="KSO_WM_TAG_VERSION" val="3.0"/>
  <p:tag name="KSO_WM_UNIT_ID" val="_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8.xml><?xml version="1.0" encoding="utf-8"?>
<p:tagLst xmlns:p="http://schemas.openxmlformats.org/presentationml/2006/main">
  <p:tag name="KSO_WM_UNIT_TYPE" val="i"/>
  <p:tag name="KSO_WM_UNIT_INDEX" val="17"/>
  <p:tag name="KSO_WM_BEAUTIFY_FLAG" val="#wm#"/>
  <p:tag name="KSO_WM_TAG_VERSION" val="3.0"/>
  <p:tag name="KSO_WM_UNIT_ID" val="_1*i*1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9.xml><?xml version="1.0" encoding="utf-8"?>
<p:tagLst xmlns:p="http://schemas.openxmlformats.org/presentationml/2006/main">
  <p:tag name="KSO_WM_UNIT_TYPE" val="i"/>
  <p:tag name="KSO_WM_UNIT_INDEX" val="6"/>
  <p:tag name="KSO_WM_BEAUTIFY_FLAG" val="#wm#"/>
  <p:tag name="KSO_WM_TAG_VERSION" val="3.0"/>
  <p:tag name="KSO_WM_UNIT_ID" val="_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YPE" val="i"/>
  <p:tag name="KSO_WM_UNIT_INDEX" val="9"/>
  <p:tag name="KSO_WM_BEAUTIFY_FLAG" val="#wm#"/>
  <p:tag name="KSO_WM_TAG_VERSION" val="3.0"/>
  <p:tag name="KSO_WM_UNIT_ID" val="_1*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1.xml><?xml version="1.0" encoding="utf-8"?>
<p:tagLst xmlns:p="http://schemas.openxmlformats.org/presentationml/2006/main">
  <p:tag name="KSO_WM_UNIT_TYPE" val="i"/>
  <p:tag name="KSO_WM_UNIT_INDEX" val="10"/>
  <p:tag name="KSO_WM_BEAUTIFY_FLAG" val="#wm#"/>
  <p:tag name="KSO_WM_TAG_VERSION" val="3.0"/>
  <p:tag name="KSO_WM_UNIT_ID" val="_1*i*1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2.xml><?xml version="1.0" encoding="utf-8"?>
<p:tagLst xmlns:p="http://schemas.openxmlformats.org/presentationml/2006/main">
  <p:tag name="KSO_WM_UNIT_TYPE" val="i"/>
  <p:tag name="KSO_WM_UNIT_INDEX" val="7"/>
  <p:tag name="KSO_WM_BEAUTIFY_FLAG" val="#wm#"/>
  <p:tag name="KSO_WM_TAG_VERSION" val="3.0"/>
  <p:tag name="KSO_WM_UNIT_ID" val="_1*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3.xml><?xml version="1.0" encoding="utf-8"?>
<p:tagLst xmlns:p="http://schemas.openxmlformats.org/presentationml/2006/main">
  <p:tag name="KSO_WM_UNIT_TYPE" val="i"/>
  <p:tag name="KSO_WM_UNIT_INDEX" val="3"/>
  <p:tag name="KSO_WM_BEAUTIFY_FLAG" val="#wm#"/>
  <p:tag name="KSO_WM_TAG_VERSION" val="3.0"/>
  <p:tag name="KSO_WM_UNIT_ID" val="_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4.xml><?xml version="1.0" encoding="utf-8"?>
<p:tagLst xmlns:p="http://schemas.openxmlformats.org/presentationml/2006/main">
  <p:tag name="KSO_WM_UNIT_TYPE" val="i"/>
  <p:tag name="KSO_WM_UNIT_INDEX" val="11"/>
  <p:tag name="KSO_WM_BEAUTIFY_FLAG" val="#wm#"/>
  <p:tag name="KSO_WM_TAG_VERSION" val="3.0"/>
  <p:tag name="KSO_WM_UNIT_ID" val="_1*i*1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5.xml><?xml version="1.0" encoding="utf-8"?>
<p:tagLst xmlns:p="http://schemas.openxmlformats.org/presentationml/2006/main">
  <p:tag name="KSO_WM_UNIT_TYPE" val="i"/>
  <p:tag name="KSO_WM_UNIT_INDEX" val="13"/>
  <p:tag name="KSO_WM_BEAUTIFY_FLAG" val="#wm#"/>
  <p:tag name="KSO_WM_TAG_VERSION" val="3.0"/>
  <p:tag name="KSO_WM_UNIT_ID" val="_1*i*1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6.xml><?xml version="1.0" encoding="utf-8"?>
<p:tagLst xmlns:p="http://schemas.openxmlformats.org/presentationml/2006/main">
  <p:tag name="KSO_WM_UNIT_TYPE" val="i"/>
  <p:tag name="KSO_WM_UNIT_INDEX" val="15"/>
  <p:tag name="KSO_WM_BEAUTIFY_FLAG" val="#wm#"/>
  <p:tag name="KSO_WM_TAG_VERSION" val="3.0"/>
  <p:tag name="KSO_WM_UNIT_ID" val="_1*i*1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7.xml><?xml version="1.0" encoding="utf-8"?>
<p:tagLst xmlns:p="http://schemas.openxmlformats.org/presentationml/2006/main">
  <p:tag name="KSO_WM_UNIT_TYPE" val="i"/>
  <p:tag name="KSO_WM_UNIT_INDEX" val="16"/>
  <p:tag name="KSO_WM_BEAUTIFY_FLAG" val="#wm#"/>
  <p:tag name="KSO_WM_TAG_VERSION" val="3.0"/>
  <p:tag name="KSO_WM_UNIT_ID" val="_1*i*1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8.xml><?xml version="1.0" encoding="utf-8"?>
<p:tagLst xmlns:p="http://schemas.openxmlformats.org/presentationml/2006/main">
  <p:tag name="KSO_WM_UNIT_TYPE" val="i"/>
  <p:tag name="KSO_WM_UNIT_INDEX" val="5"/>
  <p:tag name="KSO_WM_BEAUTIFY_FLAG" val="#wm#"/>
  <p:tag name="KSO_WM_TAG_VERSION" val="3.0"/>
  <p:tag name="KSO_WM_UNIT_ID" val="_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9.xml><?xml version="1.0" encoding="utf-8"?>
<p:tagLst xmlns:p="http://schemas.openxmlformats.org/presentationml/2006/main">
  <p:tag name="KSO_WM_UNIT_TYPE" val="i"/>
  <p:tag name="KSO_WM_UNIT_INDEX" val="8"/>
  <p:tag name="KSO_WM_BEAUTIFY_FLAG" val="#wm#"/>
  <p:tag name="KSO_WM_TAG_VERSION" val="3.0"/>
  <p:tag name="KSO_WM_UNIT_ID" val="_1*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1.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2.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3.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6"/>
</p:tagLst>
</file>

<file path=ppt/tags/tag84.xml><?xml version="1.0" encoding="utf-8"?>
<p:tagLst xmlns:p="http://schemas.openxmlformats.org/presentationml/2006/main">
  <p:tag name="KSO_WM_UNIT_TYPE" val="f"/>
  <p:tag name="KSO_WM_UNIT_SUBTYPE" val="g"/>
  <p:tag name="KSO_WM_UNIT_INDEX" val="2"/>
  <p:tag name="KSO_WM_BEAUTIFY_FLAG" val="#wm#"/>
  <p:tag name="KSO_WM_TAG_VERSION" val="3.0"/>
  <p:tag name="KSO_WM_UNIT_PRESET_TEXT" val="公司名"/>
  <p:tag name="KSO_WM_UNIT_ID" val="_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13"/>
  <p:tag name="KSO_WM_UNIT_TEXT_LAYER_COUNT" val="1"/>
</p:tagLst>
</file>

<file path=ppt/tags/tag85.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26"/>
  <p:tag name="KSO_WM_UNIT_TEXT_LAYER_COUNT" val="1"/>
</p:tagLst>
</file>

<file path=ppt/tags/tag86.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2*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87.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2*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88.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9.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1.xml><?xml version="1.0" encoding="utf-8"?>
<p:tagLst xmlns:p="http://schemas.openxmlformats.org/presentationml/2006/main">
  <p:tag name="KSO_WM_UNIT_TYPE" val="i"/>
  <p:tag name="KSO_WM_UNIT_INDEX" val="1"/>
  <p:tag name="KSO_WM_BEAUTIFY_FLAG" val="#wm#"/>
  <p:tag name="KSO_WM_TAG_VERSION" val="3.0"/>
  <p:tag name="KSO_WM_UNIT_ID" val="_3*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2.xml><?xml version="1.0" encoding="utf-8"?>
<p:tagLst xmlns:p="http://schemas.openxmlformats.org/presentationml/2006/main">
  <p:tag name="KSO_WM_UNIT_TYPE" val="i"/>
  <p:tag name="KSO_WM_UNIT_INDEX" val="9"/>
  <p:tag name="KSO_WM_BEAUTIFY_FLAG" val="#wm#"/>
  <p:tag name="KSO_WM_TAG_VERSION" val="3.0"/>
  <p:tag name="KSO_WM_UNIT_ID" val="_3*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3.xml><?xml version="1.0" encoding="utf-8"?>
<p:tagLst xmlns:p="http://schemas.openxmlformats.org/presentationml/2006/main">
  <p:tag name="KSO_WM_UNIT_TYPE" val="i"/>
  <p:tag name="KSO_WM_UNIT_INDEX" val="10"/>
  <p:tag name="KSO_WM_BEAUTIFY_FLAG" val="#wm#"/>
  <p:tag name="KSO_WM_TAG_VERSION" val="3.0"/>
  <p:tag name="KSO_WM_UNIT_ID" val="_3*i*1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4.xml><?xml version="1.0" encoding="utf-8"?>
<p:tagLst xmlns:p="http://schemas.openxmlformats.org/presentationml/2006/main">
  <p:tag name="KSO_WM_UNIT_TYPE" val="i"/>
  <p:tag name="KSO_WM_UNIT_INDEX" val="2"/>
  <p:tag name="KSO_WM_BEAUTIFY_FLAG" val="#wm#"/>
  <p:tag name="KSO_WM_TAG_VERSION" val="3.0"/>
  <p:tag name="KSO_WM_UNIT_ID" val="_3*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5.xml><?xml version="1.0" encoding="utf-8"?>
<p:tagLst xmlns:p="http://schemas.openxmlformats.org/presentationml/2006/main">
  <p:tag name="KSO_WM_UNIT_TYPE" val="i"/>
  <p:tag name="KSO_WM_UNIT_INDEX" val="3"/>
  <p:tag name="KSO_WM_BEAUTIFY_FLAG" val="#wm#"/>
  <p:tag name="KSO_WM_TAG_VERSION" val="3.0"/>
  <p:tag name="KSO_WM_UNIT_ID" val="_3*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6.xml><?xml version="1.0" encoding="utf-8"?>
<p:tagLst xmlns:p="http://schemas.openxmlformats.org/presentationml/2006/main">
  <p:tag name="KSO_WM_UNIT_TYPE" val="i"/>
  <p:tag name="KSO_WM_UNIT_INDEX" val="4"/>
  <p:tag name="KSO_WM_BEAUTIFY_FLAG" val="#wm#"/>
  <p:tag name="KSO_WM_TAG_VERSION" val="3.0"/>
  <p:tag name="KSO_WM_UNIT_ID" val="_3*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7.xml><?xml version="1.0" encoding="utf-8"?>
<p:tagLst xmlns:p="http://schemas.openxmlformats.org/presentationml/2006/main">
  <p:tag name="KSO_WM_UNIT_TYPE" val="i"/>
  <p:tag name="KSO_WM_UNIT_INDEX" val="5"/>
  <p:tag name="KSO_WM_BEAUTIFY_FLAG" val="#wm#"/>
  <p:tag name="KSO_WM_TAG_VERSION" val="3.0"/>
  <p:tag name="KSO_WM_UNIT_ID" val="_3*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8.xml><?xml version="1.0" encoding="utf-8"?>
<p:tagLst xmlns:p="http://schemas.openxmlformats.org/presentationml/2006/main">
  <p:tag name="KSO_WM_UNIT_TYPE" val="i"/>
  <p:tag name="KSO_WM_UNIT_INDEX" val="7"/>
  <p:tag name="KSO_WM_BEAUTIFY_FLAG" val="#wm#"/>
  <p:tag name="KSO_WM_TAG_VERSION" val="3.0"/>
  <p:tag name="KSO_WM_UNIT_ID" val="_3*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9.xml><?xml version="1.0" encoding="utf-8"?>
<p:tagLst xmlns:p="http://schemas.openxmlformats.org/presentationml/2006/main">
  <p:tag name="KSO_WM_UNIT_TYPE" val="i"/>
  <p:tag name="KSO_WM_UNIT_INDEX" val="8"/>
  <p:tag name="KSO_WM_BEAUTIFY_FLAG" val="#wm#"/>
  <p:tag name="KSO_WM_TAG_VERSION" val="3.0"/>
  <p:tag name="KSO_WM_UNIT_ID" val="_3*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2024.3.12-4">
      <a:dk1>
        <a:srgbClr val="333333"/>
      </a:dk1>
      <a:lt1>
        <a:sysClr val="window" lastClr="FFFFFF"/>
      </a:lt1>
      <a:dk2>
        <a:srgbClr val="031A2F"/>
      </a:dk2>
      <a:lt2>
        <a:srgbClr val="E6EFFE"/>
      </a:lt2>
      <a:accent1>
        <a:srgbClr val="3758FB"/>
      </a:accent1>
      <a:accent2>
        <a:srgbClr val="419BFD"/>
      </a:accent2>
      <a:accent3>
        <a:srgbClr val="6542FC"/>
      </a:accent3>
      <a:accent4>
        <a:srgbClr val="9B42FC"/>
      </a:accent4>
      <a:accent5>
        <a:srgbClr val="D042FC"/>
      </a:accent5>
      <a:accent6>
        <a:srgbClr val="FB43CB"/>
      </a:accent6>
      <a:hlink>
        <a:srgbClr val="0026E5"/>
      </a:hlink>
      <a:folHlink>
        <a:srgbClr val="7E1FAD"/>
      </a:folHlink>
    </a:clrScheme>
    <a:fontScheme name="qmj">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rmAutofit/>
      </a:bodyPr>
      <a:lstStyle>
        <a:defPPr algn="l">
          <a:lnSpc>
            <a:spcPct val="140000"/>
          </a:lnSpc>
          <a:defRPr sz="2400" kern="100" dirty="0">
            <a:effectLst/>
            <a:latin typeface="+mn-ea"/>
            <a:cs typeface="江城圆体 400W" panose="020B0500000000000000"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638</Words>
  <Application>WPS 演示</Application>
  <PresentationFormat>宽屏</PresentationFormat>
  <Paragraphs>68</Paragraphs>
  <Slides>8</Slides>
  <Notes>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8</vt:i4>
      </vt:variant>
    </vt:vector>
  </HeadingPairs>
  <TitlesOfParts>
    <vt:vector size="21" baseType="lpstr">
      <vt:lpstr>Arial</vt:lpstr>
      <vt:lpstr>宋体</vt:lpstr>
      <vt:lpstr>Wingdings</vt:lpstr>
      <vt:lpstr>Wingdings</vt:lpstr>
      <vt:lpstr>微软雅黑</vt:lpstr>
      <vt:lpstr>Arial Unicode MS</vt:lpstr>
      <vt:lpstr>Calibri</vt:lpstr>
      <vt:lpstr>江城圆体 400W</vt:lpstr>
      <vt:lpstr>MiSans Normal</vt:lpstr>
      <vt:lpstr>+中文正文</vt:lpstr>
      <vt:lpstr>Segoe Print</vt:lpstr>
      <vt:lpstr>WPS</vt:lpstr>
      <vt:lpstr>Office 主题​​</vt:lpstr>
      <vt:lpstr>化学镍术语解释</vt:lpstr>
      <vt:lpstr>什么是化学镀镍</vt:lpstr>
      <vt:lpstr>什么是化学镀镍</vt:lpstr>
      <vt:lpstr>怎么区分高磷/中磷/低磷化学镍</vt:lpstr>
      <vt:lpstr>无铅无镉是什么意思</vt:lpstr>
      <vt:lpstr>化学镀镍的周期（MTO)是什么</vt:lpstr>
      <vt:lpstr>化学镀镍的承载量是什么</vt:lpstr>
      <vt:lpstr>化学镀镍的沉积速率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程海</cp:lastModifiedBy>
  <cp:revision>155</cp:revision>
  <dcterms:created xsi:type="dcterms:W3CDTF">2019-06-19T02:08:00Z</dcterms:created>
  <dcterms:modified xsi:type="dcterms:W3CDTF">2025-02-07T08:41:23Z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F8908939A72549D0947C77C0CC7FBC11_11</vt:lpwstr>
  </property>
</Properties>
</file>