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252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3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gs" Target="tags/tag253.xml"/><Relationship Id="rId14" Type="http://schemas.openxmlformats.org/officeDocument/2006/relationships/customXml" Target="../customXml/item1.xml"/><Relationship Id="rId13" Type="http://schemas.openxmlformats.org/officeDocument/2006/relationships/customXmlProps" Target="../customXml/itemProps252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5" Type="http://schemas.openxmlformats.org/officeDocument/2006/relationships/tags" Target="../tags/tag44.xml"/><Relationship Id="rId44" Type="http://schemas.openxmlformats.org/officeDocument/2006/relationships/tags" Target="../tags/tag43.xml"/><Relationship Id="rId43" Type="http://schemas.openxmlformats.org/officeDocument/2006/relationships/tags" Target="../tags/tag42.xml"/><Relationship Id="rId42" Type="http://schemas.openxmlformats.org/officeDocument/2006/relationships/tags" Target="../tags/tag41.xml"/><Relationship Id="rId41" Type="http://schemas.openxmlformats.org/officeDocument/2006/relationships/tags" Target="../tags/tag40.xml"/><Relationship Id="rId40" Type="http://schemas.openxmlformats.org/officeDocument/2006/relationships/tags" Target="../tags/tag39.xml"/><Relationship Id="rId4" Type="http://schemas.openxmlformats.org/officeDocument/2006/relationships/tags" Target="../tags/tag3.xml"/><Relationship Id="rId39" Type="http://schemas.openxmlformats.org/officeDocument/2006/relationships/tags" Target="../tags/tag38.xml"/><Relationship Id="rId38" Type="http://schemas.openxmlformats.org/officeDocument/2006/relationships/tags" Target="../tags/tag37.xml"/><Relationship Id="rId37" Type="http://schemas.openxmlformats.org/officeDocument/2006/relationships/tags" Target="../tags/tag36.xml"/><Relationship Id="rId36" Type="http://schemas.openxmlformats.org/officeDocument/2006/relationships/tags" Target="../tags/tag35.xml"/><Relationship Id="rId35" Type="http://schemas.openxmlformats.org/officeDocument/2006/relationships/tags" Target="../tags/tag34.xml"/><Relationship Id="rId34" Type="http://schemas.openxmlformats.org/officeDocument/2006/relationships/tags" Target="../tags/tag33.xml"/><Relationship Id="rId33" Type="http://schemas.openxmlformats.org/officeDocument/2006/relationships/tags" Target="../tags/tag32.xml"/><Relationship Id="rId32" Type="http://schemas.openxmlformats.org/officeDocument/2006/relationships/tags" Target="../tags/tag31.xml"/><Relationship Id="rId31" Type="http://schemas.openxmlformats.org/officeDocument/2006/relationships/tags" Target="../tags/tag30.xml"/><Relationship Id="rId30" Type="http://schemas.openxmlformats.org/officeDocument/2006/relationships/tags" Target="../tags/tag29.xml"/><Relationship Id="rId3" Type="http://schemas.openxmlformats.org/officeDocument/2006/relationships/tags" Target="../tags/tag2.xml"/><Relationship Id="rId29" Type="http://schemas.openxmlformats.org/officeDocument/2006/relationships/tags" Target="../tags/tag28.xml"/><Relationship Id="rId28" Type="http://schemas.openxmlformats.org/officeDocument/2006/relationships/tags" Target="../tags/tag27.xml"/><Relationship Id="rId27" Type="http://schemas.openxmlformats.org/officeDocument/2006/relationships/tags" Target="../tags/tag26.xml"/><Relationship Id="rId26" Type="http://schemas.openxmlformats.org/officeDocument/2006/relationships/tags" Target="../tags/tag25.xml"/><Relationship Id="rId25" Type="http://schemas.openxmlformats.org/officeDocument/2006/relationships/tags" Target="../tags/tag24.xml"/><Relationship Id="rId24" Type="http://schemas.openxmlformats.org/officeDocument/2006/relationships/tags" Target="../tags/tag23.xml"/><Relationship Id="rId23" Type="http://schemas.openxmlformats.org/officeDocument/2006/relationships/tags" Target="../tags/tag22.xml"/><Relationship Id="rId22" Type="http://schemas.openxmlformats.org/officeDocument/2006/relationships/tags" Target="../tags/tag21.xml"/><Relationship Id="rId21" Type="http://schemas.openxmlformats.org/officeDocument/2006/relationships/tags" Target="../tags/tag20.xml"/><Relationship Id="rId20" Type="http://schemas.openxmlformats.org/officeDocument/2006/relationships/tags" Target="../tags/tag19.xml"/><Relationship Id="rId2" Type="http://schemas.openxmlformats.org/officeDocument/2006/relationships/tags" Target="../tags/tag1.xml"/><Relationship Id="rId19" Type="http://schemas.openxmlformats.org/officeDocument/2006/relationships/tags" Target="../tags/tag18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8" Type="http://schemas.openxmlformats.org/officeDocument/2006/relationships/tags" Target="../tags/tag86.xml"/><Relationship Id="rId37" Type="http://schemas.openxmlformats.org/officeDocument/2006/relationships/tags" Target="../tags/tag85.xml"/><Relationship Id="rId36" Type="http://schemas.openxmlformats.org/officeDocument/2006/relationships/tags" Target="../tags/tag84.xml"/><Relationship Id="rId35" Type="http://schemas.openxmlformats.org/officeDocument/2006/relationships/tags" Target="../tags/tag83.xml"/><Relationship Id="rId34" Type="http://schemas.openxmlformats.org/officeDocument/2006/relationships/tags" Target="../tags/tag82.xml"/><Relationship Id="rId33" Type="http://schemas.openxmlformats.org/officeDocument/2006/relationships/tags" Target="../tags/tag81.xml"/><Relationship Id="rId32" Type="http://schemas.openxmlformats.org/officeDocument/2006/relationships/tags" Target="../tags/tag80.xml"/><Relationship Id="rId31" Type="http://schemas.openxmlformats.org/officeDocument/2006/relationships/tags" Target="../tags/tag79.xml"/><Relationship Id="rId30" Type="http://schemas.openxmlformats.org/officeDocument/2006/relationships/tags" Target="../tags/tag78.xml"/><Relationship Id="rId3" Type="http://schemas.openxmlformats.org/officeDocument/2006/relationships/tags" Target="../tags/tag51.xml"/><Relationship Id="rId29" Type="http://schemas.openxmlformats.org/officeDocument/2006/relationships/tags" Target="../tags/tag77.xml"/><Relationship Id="rId28" Type="http://schemas.openxmlformats.org/officeDocument/2006/relationships/tags" Target="../tags/tag76.xml"/><Relationship Id="rId27" Type="http://schemas.openxmlformats.org/officeDocument/2006/relationships/tags" Target="../tags/tag75.xml"/><Relationship Id="rId26" Type="http://schemas.openxmlformats.org/officeDocument/2006/relationships/tags" Target="../tags/tag74.xml"/><Relationship Id="rId25" Type="http://schemas.openxmlformats.org/officeDocument/2006/relationships/tags" Target="../tags/tag73.xml"/><Relationship Id="rId24" Type="http://schemas.openxmlformats.org/officeDocument/2006/relationships/tags" Target="../tags/tag72.xml"/><Relationship Id="rId23" Type="http://schemas.openxmlformats.org/officeDocument/2006/relationships/tags" Target="../tags/tag71.xml"/><Relationship Id="rId22" Type="http://schemas.openxmlformats.org/officeDocument/2006/relationships/tags" Target="../tags/tag70.xml"/><Relationship Id="rId21" Type="http://schemas.openxmlformats.org/officeDocument/2006/relationships/tags" Target="../tags/tag69.xml"/><Relationship Id="rId20" Type="http://schemas.openxmlformats.org/officeDocument/2006/relationships/tags" Target="../tags/tag68.xml"/><Relationship Id="rId2" Type="http://schemas.openxmlformats.org/officeDocument/2006/relationships/tags" Target="../tags/tag50.xml"/><Relationship Id="rId19" Type="http://schemas.openxmlformats.org/officeDocument/2006/relationships/tags" Target="../tags/tag67.xml"/><Relationship Id="rId18" Type="http://schemas.openxmlformats.org/officeDocument/2006/relationships/tags" Target="../tags/tag66.xml"/><Relationship Id="rId17" Type="http://schemas.openxmlformats.org/officeDocument/2006/relationships/tags" Target="../tags/tag65.xml"/><Relationship Id="rId16" Type="http://schemas.openxmlformats.org/officeDocument/2006/relationships/tags" Target="../tags/tag64.xml"/><Relationship Id="rId15" Type="http://schemas.openxmlformats.org/officeDocument/2006/relationships/tags" Target="../tags/tag63.xml"/><Relationship Id="rId14" Type="http://schemas.openxmlformats.org/officeDocument/2006/relationships/tags" Target="../tags/tag62.xml"/><Relationship Id="rId13" Type="http://schemas.openxmlformats.org/officeDocument/2006/relationships/tags" Target="../tags/tag61.xml"/><Relationship Id="rId12" Type="http://schemas.openxmlformats.org/officeDocument/2006/relationships/tags" Target="../tags/tag60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94.xml"/><Relationship Id="rId8" Type="http://schemas.openxmlformats.org/officeDocument/2006/relationships/tags" Target="../tags/tag93.xml"/><Relationship Id="rId7" Type="http://schemas.openxmlformats.org/officeDocument/2006/relationships/tags" Target="../tags/tag92.xml"/><Relationship Id="rId6" Type="http://schemas.openxmlformats.org/officeDocument/2006/relationships/tags" Target="../tags/tag91.xml"/><Relationship Id="rId5" Type="http://schemas.openxmlformats.org/officeDocument/2006/relationships/tags" Target="../tags/tag90.xml"/><Relationship Id="rId44" Type="http://schemas.openxmlformats.org/officeDocument/2006/relationships/tags" Target="../tags/tag129.xml"/><Relationship Id="rId43" Type="http://schemas.openxmlformats.org/officeDocument/2006/relationships/tags" Target="../tags/tag128.xml"/><Relationship Id="rId42" Type="http://schemas.openxmlformats.org/officeDocument/2006/relationships/tags" Target="../tags/tag127.xml"/><Relationship Id="rId41" Type="http://schemas.openxmlformats.org/officeDocument/2006/relationships/tags" Target="../tags/tag126.xml"/><Relationship Id="rId40" Type="http://schemas.openxmlformats.org/officeDocument/2006/relationships/tags" Target="../tags/tag125.xml"/><Relationship Id="rId4" Type="http://schemas.openxmlformats.org/officeDocument/2006/relationships/tags" Target="../tags/tag89.xml"/><Relationship Id="rId39" Type="http://schemas.openxmlformats.org/officeDocument/2006/relationships/tags" Target="../tags/tag124.xml"/><Relationship Id="rId38" Type="http://schemas.openxmlformats.org/officeDocument/2006/relationships/tags" Target="../tags/tag123.xml"/><Relationship Id="rId37" Type="http://schemas.openxmlformats.org/officeDocument/2006/relationships/tags" Target="../tags/tag122.xml"/><Relationship Id="rId36" Type="http://schemas.openxmlformats.org/officeDocument/2006/relationships/tags" Target="../tags/tag121.xml"/><Relationship Id="rId35" Type="http://schemas.openxmlformats.org/officeDocument/2006/relationships/tags" Target="../tags/tag120.xml"/><Relationship Id="rId34" Type="http://schemas.openxmlformats.org/officeDocument/2006/relationships/tags" Target="../tags/tag119.xml"/><Relationship Id="rId33" Type="http://schemas.openxmlformats.org/officeDocument/2006/relationships/tags" Target="../tags/tag118.xml"/><Relationship Id="rId32" Type="http://schemas.openxmlformats.org/officeDocument/2006/relationships/tags" Target="../tags/tag117.xml"/><Relationship Id="rId31" Type="http://schemas.openxmlformats.org/officeDocument/2006/relationships/tags" Target="../tags/tag116.xml"/><Relationship Id="rId30" Type="http://schemas.openxmlformats.org/officeDocument/2006/relationships/tags" Target="../tags/tag115.xml"/><Relationship Id="rId3" Type="http://schemas.openxmlformats.org/officeDocument/2006/relationships/tags" Target="../tags/tag88.xml"/><Relationship Id="rId29" Type="http://schemas.openxmlformats.org/officeDocument/2006/relationships/tags" Target="../tags/tag114.xml"/><Relationship Id="rId28" Type="http://schemas.openxmlformats.org/officeDocument/2006/relationships/tags" Target="../tags/tag113.xml"/><Relationship Id="rId27" Type="http://schemas.openxmlformats.org/officeDocument/2006/relationships/tags" Target="../tags/tag112.xml"/><Relationship Id="rId26" Type="http://schemas.openxmlformats.org/officeDocument/2006/relationships/tags" Target="../tags/tag111.xml"/><Relationship Id="rId25" Type="http://schemas.openxmlformats.org/officeDocument/2006/relationships/tags" Target="../tags/tag110.xml"/><Relationship Id="rId24" Type="http://schemas.openxmlformats.org/officeDocument/2006/relationships/tags" Target="../tags/tag109.xml"/><Relationship Id="rId23" Type="http://schemas.openxmlformats.org/officeDocument/2006/relationships/tags" Target="../tags/tag108.xml"/><Relationship Id="rId22" Type="http://schemas.openxmlformats.org/officeDocument/2006/relationships/tags" Target="../tags/tag107.xml"/><Relationship Id="rId21" Type="http://schemas.openxmlformats.org/officeDocument/2006/relationships/tags" Target="../tags/tag106.xml"/><Relationship Id="rId20" Type="http://schemas.openxmlformats.org/officeDocument/2006/relationships/tags" Target="../tags/tag105.xml"/><Relationship Id="rId2" Type="http://schemas.openxmlformats.org/officeDocument/2006/relationships/tags" Target="../tags/tag87.xml"/><Relationship Id="rId19" Type="http://schemas.openxmlformats.org/officeDocument/2006/relationships/tags" Target="../tags/tag104.xml"/><Relationship Id="rId18" Type="http://schemas.openxmlformats.org/officeDocument/2006/relationships/tags" Target="../tags/tag103.xml"/><Relationship Id="rId17" Type="http://schemas.openxmlformats.org/officeDocument/2006/relationships/tags" Target="../tags/tag102.xml"/><Relationship Id="rId16" Type="http://schemas.openxmlformats.org/officeDocument/2006/relationships/tags" Target="../tags/tag101.xml"/><Relationship Id="rId15" Type="http://schemas.openxmlformats.org/officeDocument/2006/relationships/tags" Target="../tags/tag100.xml"/><Relationship Id="rId14" Type="http://schemas.openxmlformats.org/officeDocument/2006/relationships/tags" Target="../tags/tag99.xml"/><Relationship Id="rId13" Type="http://schemas.openxmlformats.org/officeDocument/2006/relationships/tags" Target="../tags/tag98.xml"/><Relationship Id="rId12" Type="http://schemas.openxmlformats.org/officeDocument/2006/relationships/tags" Target="../tags/tag97.xml"/><Relationship Id="rId11" Type="http://schemas.openxmlformats.org/officeDocument/2006/relationships/tags" Target="../tags/tag96.xml"/><Relationship Id="rId10" Type="http://schemas.openxmlformats.org/officeDocument/2006/relationships/tags" Target="../tags/tag95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7" Type="http://schemas.openxmlformats.org/officeDocument/2006/relationships/tags" Target="../tags/tag135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43.xml"/><Relationship Id="rId8" Type="http://schemas.openxmlformats.org/officeDocument/2006/relationships/tags" Target="../tags/tag142.xml"/><Relationship Id="rId7" Type="http://schemas.openxmlformats.org/officeDocument/2006/relationships/tags" Target="../tags/tag141.xml"/><Relationship Id="rId6" Type="http://schemas.openxmlformats.org/officeDocument/2006/relationships/tags" Target="../tags/tag140.xml"/><Relationship Id="rId5" Type="http://schemas.openxmlformats.org/officeDocument/2006/relationships/tags" Target="../tags/tag139.xml"/><Relationship Id="rId4" Type="http://schemas.openxmlformats.org/officeDocument/2006/relationships/tags" Target="../tags/tag138.xml"/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5" Type="http://schemas.openxmlformats.org/officeDocument/2006/relationships/tags" Target="../tags/tag147.xml"/><Relationship Id="rId4" Type="http://schemas.openxmlformats.org/officeDocument/2006/relationships/tags" Target="../tags/tag146.xml"/><Relationship Id="rId3" Type="http://schemas.openxmlformats.org/officeDocument/2006/relationships/tags" Target="../tags/tag145.xml"/><Relationship Id="rId2" Type="http://schemas.openxmlformats.org/officeDocument/2006/relationships/tags" Target="../tags/tag14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3" Type="http://schemas.openxmlformats.org/officeDocument/2006/relationships/tags" Target="../tags/tag152.xml"/><Relationship Id="rId2" Type="http://schemas.openxmlformats.org/officeDocument/2006/relationships/tags" Target="../tags/tag151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67.xml"/><Relationship Id="rId8" Type="http://schemas.openxmlformats.org/officeDocument/2006/relationships/tags" Target="../tags/tag166.xml"/><Relationship Id="rId7" Type="http://schemas.openxmlformats.org/officeDocument/2006/relationships/tags" Target="../tags/tag165.xml"/><Relationship Id="rId6" Type="http://schemas.openxmlformats.org/officeDocument/2006/relationships/tags" Target="../tags/tag164.xml"/><Relationship Id="rId5" Type="http://schemas.openxmlformats.org/officeDocument/2006/relationships/tags" Target="../tags/tag163.xml"/><Relationship Id="rId46" Type="http://schemas.openxmlformats.org/officeDocument/2006/relationships/tags" Target="../tags/tag204.xml"/><Relationship Id="rId45" Type="http://schemas.openxmlformats.org/officeDocument/2006/relationships/tags" Target="../tags/tag203.xml"/><Relationship Id="rId44" Type="http://schemas.openxmlformats.org/officeDocument/2006/relationships/tags" Target="../tags/tag202.xml"/><Relationship Id="rId43" Type="http://schemas.openxmlformats.org/officeDocument/2006/relationships/tags" Target="../tags/tag201.xml"/><Relationship Id="rId42" Type="http://schemas.openxmlformats.org/officeDocument/2006/relationships/tags" Target="../tags/tag200.xml"/><Relationship Id="rId41" Type="http://schemas.openxmlformats.org/officeDocument/2006/relationships/tags" Target="../tags/tag199.xml"/><Relationship Id="rId40" Type="http://schemas.openxmlformats.org/officeDocument/2006/relationships/tags" Target="../tags/tag198.xml"/><Relationship Id="rId4" Type="http://schemas.openxmlformats.org/officeDocument/2006/relationships/tags" Target="../tags/tag162.xml"/><Relationship Id="rId39" Type="http://schemas.openxmlformats.org/officeDocument/2006/relationships/tags" Target="../tags/tag197.xml"/><Relationship Id="rId38" Type="http://schemas.openxmlformats.org/officeDocument/2006/relationships/tags" Target="../tags/tag196.xml"/><Relationship Id="rId37" Type="http://schemas.openxmlformats.org/officeDocument/2006/relationships/tags" Target="../tags/tag195.xml"/><Relationship Id="rId36" Type="http://schemas.openxmlformats.org/officeDocument/2006/relationships/tags" Target="../tags/tag194.xml"/><Relationship Id="rId35" Type="http://schemas.openxmlformats.org/officeDocument/2006/relationships/tags" Target="../tags/tag193.xml"/><Relationship Id="rId34" Type="http://schemas.openxmlformats.org/officeDocument/2006/relationships/tags" Target="../tags/tag192.xml"/><Relationship Id="rId33" Type="http://schemas.openxmlformats.org/officeDocument/2006/relationships/tags" Target="../tags/tag191.xml"/><Relationship Id="rId32" Type="http://schemas.openxmlformats.org/officeDocument/2006/relationships/tags" Target="../tags/tag190.xml"/><Relationship Id="rId31" Type="http://schemas.openxmlformats.org/officeDocument/2006/relationships/tags" Target="../tags/tag189.xml"/><Relationship Id="rId30" Type="http://schemas.openxmlformats.org/officeDocument/2006/relationships/tags" Target="../tags/tag188.xml"/><Relationship Id="rId3" Type="http://schemas.openxmlformats.org/officeDocument/2006/relationships/tags" Target="../tags/tag161.xml"/><Relationship Id="rId29" Type="http://schemas.openxmlformats.org/officeDocument/2006/relationships/tags" Target="../tags/tag187.xml"/><Relationship Id="rId28" Type="http://schemas.openxmlformats.org/officeDocument/2006/relationships/tags" Target="../tags/tag186.xml"/><Relationship Id="rId27" Type="http://schemas.openxmlformats.org/officeDocument/2006/relationships/tags" Target="../tags/tag185.xml"/><Relationship Id="rId26" Type="http://schemas.openxmlformats.org/officeDocument/2006/relationships/tags" Target="../tags/tag184.xml"/><Relationship Id="rId25" Type="http://schemas.openxmlformats.org/officeDocument/2006/relationships/tags" Target="../tags/tag183.xml"/><Relationship Id="rId24" Type="http://schemas.openxmlformats.org/officeDocument/2006/relationships/tags" Target="../tags/tag182.xml"/><Relationship Id="rId23" Type="http://schemas.openxmlformats.org/officeDocument/2006/relationships/tags" Target="../tags/tag181.xml"/><Relationship Id="rId22" Type="http://schemas.openxmlformats.org/officeDocument/2006/relationships/tags" Target="../tags/tag180.xml"/><Relationship Id="rId21" Type="http://schemas.openxmlformats.org/officeDocument/2006/relationships/tags" Target="../tags/tag179.xml"/><Relationship Id="rId20" Type="http://schemas.openxmlformats.org/officeDocument/2006/relationships/tags" Target="../tags/tag178.xml"/><Relationship Id="rId2" Type="http://schemas.openxmlformats.org/officeDocument/2006/relationships/tags" Target="../tags/tag160.xml"/><Relationship Id="rId19" Type="http://schemas.openxmlformats.org/officeDocument/2006/relationships/tags" Target="../tags/tag177.xml"/><Relationship Id="rId18" Type="http://schemas.openxmlformats.org/officeDocument/2006/relationships/tags" Target="../tags/tag176.xml"/><Relationship Id="rId17" Type="http://schemas.openxmlformats.org/officeDocument/2006/relationships/tags" Target="../tags/tag175.xml"/><Relationship Id="rId16" Type="http://schemas.openxmlformats.org/officeDocument/2006/relationships/tags" Target="../tags/tag174.xml"/><Relationship Id="rId15" Type="http://schemas.openxmlformats.org/officeDocument/2006/relationships/tags" Target="../tags/tag173.xml"/><Relationship Id="rId14" Type="http://schemas.openxmlformats.org/officeDocument/2006/relationships/tags" Target="../tags/tag172.xml"/><Relationship Id="rId13" Type="http://schemas.openxmlformats.org/officeDocument/2006/relationships/tags" Target="../tags/tag171.xml"/><Relationship Id="rId12" Type="http://schemas.openxmlformats.org/officeDocument/2006/relationships/tags" Target="../tags/tag170.xml"/><Relationship Id="rId11" Type="http://schemas.openxmlformats.org/officeDocument/2006/relationships/tags" Target="../tags/tag169.xml"/><Relationship Id="rId10" Type="http://schemas.openxmlformats.org/officeDocument/2006/relationships/tags" Target="../tags/tag168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-60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3"/>
            </p:custDataLst>
          </p:nvPr>
        </p:nvSpPr>
        <p:spPr>
          <a:xfrm>
            <a:off x="866775" y="1656000"/>
            <a:ext cx="5051405" cy="1800000"/>
          </a:xfrm>
        </p:spPr>
        <p:txBody>
          <a:bodyPr wrap="square" anchor="b">
            <a:normAutofit/>
          </a:bodyPr>
          <a:lstStyle>
            <a:lvl1pPr algn="l">
              <a:lnSpc>
                <a:spcPct val="100000"/>
              </a:lnSpc>
              <a:defRPr sz="580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4"/>
            </p:custDataLst>
          </p:nvPr>
        </p:nvSpPr>
        <p:spPr>
          <a:xfrm>
            <a:off x="866775" y="3742005"/>
            <a:ext cx="5051405" cy="746262"/>
          </a:xfrm>
        </p:spPr>
        <p:txBody>
          <a:bodyPr wrap="square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8"/>
            </p:custDataLst>
          </p:nvPr>
        </p:nvSpPr>
        <p:spPr>
          <a:xfrm>
            <a:off x="866707" y="5162686"/>
            <a:ext cx="2880000" cy="504000"/>
          </a:xfrm>
        </p:spPr>
        <p:txBody>
          <a:bodyPr wrap="square" anchor="ctr">
            <a:normAutofit/>
          </a:bodyPr>
          <a:lstStyle>
            <a:lvl1pPr marL="0" indent="0" algn="l">
              <a:lnSpc>
                <a:spcPct val="100000"/>
              </a:lnSpc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  <p:sp>
        <p:nvSpPr>
          <p:cNvPr id="16" name="任意多边形: 形状 15"/>
          <p:cNvSpPr>
            <a:spLocks noChangeAspect="1"/>
          </p:cNvSpPr>
          <p:nvPr userDrawn="1">
            <p:custDataLst>
              <p:tags r:id="rId9"/>
            </p:custDataLst>
          </p:nvPr>
        </p:nvSpPr>
        <p:spPr>
          <a:xfrm>
            <a:off x="9705975" y="3622675"/>
            <a:ext cx="1957070" cy="2042795"/>
          </a:xfrm>
          <a:custGeom>
            <a:avLst/>
            <a:gdLst>
              <a:gd name="connsiteX0" fmla="*/ 1571400 w 2077087"/>
              <a:gd name="connsiteY0" fmla="*/ 0 h 2169653"/>
              <a:gd name="connsiteX1" fmla="*/ 2038686 w 2077087"/>
              <a:gd name="connsiteY1" fmla="*/ 70647 h 2169653"/>
              <a:gd name="connsiteX2" fmla="*/ 2077087 w 2077087"/>
              <a:gd name="connsiteY2" fmla="*/ 84702 h 2169653"/>
              <a:gd name="connsiteX3" fmla="*/ 2073494 w 2077087"/>
              <a:gd name="connsiteY3" fmla="*/ 155857 h 2169653"/>
              <a:gd name="connsiteX4" fmla="*/ 2067084 w 2077087"/>
              <a:gd name="connsiteY4" fmla="*/ 197855 h 2169653"/>
              <a:gd name="connsiteX5" fmla="*/ 2006035 w 2077087"/>
              <a:gd name="connsiteY5" fmla="*/ 175511 h 2169653"/>
              <a:gd name="connsiteX6" fmla="*/ 1571400 w 2077087"/>
              <a:gd name="connsiteY6" fmla="*/ 109800 h 2169653"/>
              <a:gd name="connsiteX7" fmla="*/ 109800 w 2077087"/>
              <a:gd name="connsiteY7" fmla="*/ 1571400 h 2169653"/>
              <a:gd name="connsiteX8" fmla="*/ 224660 w 2077087"/>
              <a:gd name="connsiteY8" fmla="*/ 2140321 h 2169653"/>
              <a:gd name="connsiteX9" fmla="*/ 230557 w 2077087"/>
              <a:gd name="connsiteY9" fmla="*/ 2152563 h 2169653"/>
              <a:gd name="connsiteX10" fmla="*/ 118581 w 2077087"/>
              <a:gd name="connsiteY10" fmla="*/ 2169653 h 2169653"/>
              <a:gd name="connsiteX11" fmla="*/ 70647 w 2077087"/>
              <a:gd name="connsiteY11" fmla="*/ 2038686 h 2169653"/>
              <a:gd name="connsiteX12" fmla="*/ 0 w 2077087"/>
              <a:gd name="connsiteY12" fmla="*/ 1571400 h 2169653"/>
              <a:gd name="connsiteX13" fmla="*/ 1571400 w 2077087"/>
              <a:gd name="connsiteY13" fmla="*/ 0 h 2169653"/>
              <a:gd name="connsiteX0-1" fmla="*/ 2073494 w 2164934"/>
              <a:gd name="connsiteY0-2" fmla="*/ 155857 h 2169653"/>
              <a:gd name="connsiteX1-3" fmla="*/ 2067084 w 2164934"/>
              <a:gd name="connsiteY1-4" fmla="*/ 197855 h 2169653"/>
              <a:gd name="connsiteX2-5" fmla="*/ 2006035 w 2164934"/>
              <a:gd name="connsiteY2-6" fmla="*/ 175511 h 2169653"/>
              <a:gd name="connsiteX3-7" fmla="*/ 1571400 w 2164934"/>
              <a:gd name="connsiteY3-8" fmla="*/ 109800 h 2169653"/>
              <a:gd name="connsiteX4-9" fmla="*/ 109800 w 2164934"/>
              <a:gd name="connsiteY4-10" fmla="*/ 1571400 h 2169653"/>
              <a:gd name="connsiteX5-11" fmla="*/ 224660 w 2164934"/>
              <a:gd name="connsiteY5-12" fmla="*/ 2140321 h 2169653"/>
              <a:gd name="connsiteX6-13" fmla="*/ 230557 w 2164934"/>
              <a:gd name="connsiteY6-14" fmla="*/ 2152563 h 2169653"/>
              <a:gd name="connsiteX7-15" fmla="*/ 118581 w 2164934"/>
              <a:gd name="connsiteY7-16" fmla="*/ 2169653 h 2169653"/>
              <a:gd name="connsiteX8-17" fmla="*/ 70647 w 2164934"/>
              <a:gd name="connsiteY8-18" fmla="*/ 2038686 h 2169653"/>
              <a:gd name="connsiteX9-19" fmla="*/ 0 w 2164934"/>
              <a:gd name="connsiteY9-20" fmla="*/ 1571400 h 2169653"/>
              <a:gd name="connsiteX10-21" fmla="*/ 1571400 w 2164934"/>
              <a:gd name="connsiteY10-22" fmla="*/ 0 h 2169653"/>
              <a:gd name="connsiteX11-23" fmla="*/ 2038686 w 2164934"/>
              <a:gd name="connsiteY11-24" fmla="*/ 70647 h 2169653"/>
              <a:gd name="connsiteX12-25" fmla="*/ 2077087 w 2164934"/>
              <a:gd name="connsiteY12-26" fmla="*/ 84702 h 2169653"/>
              <a:gd name="connsiteX13-27" fmla="*/ 2164934 w 2164934"/>
              <a:gd name="connsiteY13-28" fmla="*/ 247297 h 2169653"/>
              <a:gd name="connsiteX0-29" fmla="*/ 2073494 w 2077087"/>
              <a:gd name="connsiteY0-30" fmla="*/ 155857 h 2169653"/>
              <a:gd name="connsiteX1-31" fmla="*/ 2067084 w 2077087"/>
              <a:gd name="connsiteY1-32" fmla="*/ 197855 h 2169653"/>
              <a:gd name="connsiteX2-33" fmla="*/ 2006035 w 2077087"/>
              <a:gd name="connsiteY2-34" fmla="*/ 175511 h 2169653"/>
              <a:gd name="connsiteX3-35" fmla="*/ 1571400 w 2077087"/>
              <a:gd name="connsiteY3-36" fmla="*/ 109800 h 2169653"/>
              <a:gd name="connsiteX4-37" fmla="*/ 109800 w 2077087"/>
              <a:gd name="connsiteY4-38" fmla="*/ 1571400 h 2169653"/>
              <a:gd name="connsiteX5-39" fmla="*/ 224660 w 2077087"/>
              <a:gd name="connsiteY5-40" fmla="*/ 2140321 h 2169653"/>
              <a:gd name="connsiteX6-41" fmla="*/ 230557 w 2077087"/>
              <a:gd name="connsiteY6-42" fmla="*/ 2152563 h 2169653"/>
              <a:gd name="connsiteX7-43" fmla="*/ 118581 w 2077087"/>
              <a:gd name="connsiteY7-44" fmla="*/ 2169653 h 2169653"/>
              <a:gd name="connsiteX8-45" fmla="*/ 70647 w 2077087"/>
              <a:gd name="connsiteY8-46" fmla="*/ 2038686 h 2169653"/>
              <a:gd name="connsiteX9-47" fmla="*/ 0 w 2077087"/>
              <a:gd name="connsiteY9-48" fmla="*/ 1571400 h 2169653"/>
              <a:gd name="connsiteX10-49" fmla="*/ 1571400 w 2077087"/>
              <a:gd name="connsiteY10-50" fmla="*/ 0 h 2169653"/>
              <a:gd name="connsiteX11-51" fmla="*/ 2038686 w 2077087"/>
              <a:gd name="connsiteY11-52" fmla="*/ 70647 h 2169653"/>
              <a:gd name="connsiteX12-53" fmla="*/ 2077087 w 2077087"/>
              <a:gd name="connsiteY12-54" fmla="*/ 84702 h 2169653"/>
              <a:gd name="connsiteX0-55" fmla="*/ 2073494 w 2073494"/>
              <a:gd name="connsiteY0-56" fmla="*/ 155857 h 2169653"/>
              <a:gd name="connsiteX1-57" fmla="*/ 2067084 w 2073494"/>
              <a:gd name="connsiteY1-58" fmla="*/ 197855 h 2169653"/>
              <a:gd name="connsiteX2-59" fmla="*/ 2006035 w 2073494"/>
              <a:gd name="connsiteY2-60" fmla="*/ 175511 h 2169653"/>
              <a:gd name="connsiteX3-61" fmla="*/ 1571400 w 2073494"/>
              <a:gd name="connsiteY3-62" fmla="*/ 109800 h 2169653"/>
              <a:gd name="connsiteX4-63" fmla="*/ 109800 w 2073494"/>
              <a:gd name="connsiteY4-64" fmla="*/ 1571400 h 2169653"/>
              <a:gd name="connsiteX5-65" fmla="*/ 224660 w 2073494"/>
              <a:gd name="connsiteY5-66" fmla="*/ 2140321 h 2169653"/>
              <a:gd name="connsiteX6-67" fmla="*/ 230557 w 2073494"/>
              <a:gd name="connsiteY6-68" fmla="*/ 2152563 h 2169653"/>
              <a:gd name="connsiteX7-69" fmla="*/ 118581 w 2073494"/>
              <a:gd name="connsiteY7-70" fmla="*/ 2169653 h 2169653"/>
              <a:gd name="connsiteX8-71" fmla="*/ 70647 w 2073494"/>
              <a:gd name="connsiteY8-72" fmla="*/ 2038686 h 2169653"/>
              <a:gd name="connsiteX9-73" fmla="*/ 0 w 2073494"/>
              <a:gd name="connsiteY9-74" fmla="*/ 1571400 h 2169653"/>
              <a:gd name="connsiteX10-75" fmla="*/ 1571400 w 2073494"/>
              <a:gd name="connsiteY10-76" fmla="*/ 0 h 2169653"/>
              <a:gd name="connsiteX11-77" fmla="*/ 2038686 w 2073494"/>
              <a:gd name="connsiteY11-78" fmla="*/ 70647 h 2169653"/>
              <a:gd name="connsiteX0-79" fmla="*/ 2073494 w 2073494"/>
              <a:gd name="connsiteY0-80" fmla="*/ 155857 h 2169653"/>
              <a:gd name="connsiteX1-81" fmla="*/ 2067084 w 2073494"/>
              <a:gd name="connsiteY1-82" fmla="*/ 197855 h 2169653"/>
              <a:gd name="connsiteX2-83" fmla="*/ 2006035 w 2073494"/>
              <a:gd name="connsiteY2-84" fmla="*/ 175511 h 2169653"/>
              <a:gd name="connsiteX3-85" fmla="*/ 1571400 w 2073494"/>
              <a:gd name="connsiteY3-86" fmla="*/ 109800 h 2169653"/>
              <a:gd name="connsiteX4-87" fmla="*/ 109800 w 2073494"/>
              <a:gd name="connsiteY4-88" fmla="*/ 1571400 h 2169653"/>
              <a:gd name="connsiteX5-89" fmla="*/ 224660 w 2073494"/>
              <a:gd name="connsiteY5-90" fmla="*/ 2140321 h 2169653"/>
              <a:gd name="connsiteX6-91" fmla="*/ 230557 w 2073494"/>
              <a:gd name="connsiteY6-92" fmla="*/ 2152563 h 2169653"/>
              <a:gd name="connsiteX7-93" fmla="*/ 118581 w 2073494"/>
              <a:gd name="connsiteY7-94" fmla="*/ 2169653 h 2169653"/>
              <a:gd name="connsiteX8-95" fmla="*/ 70647 w 2073494"/>
              <a:gd name="connsiteY8-96" fmla="*/ 2038686 h 2169653"/>
              <a:gd name="connsiteX9-97" fmla="*/ 0 w 2073494"/>
              <a:gd name="connsiteY9-98" fmla="*/ 1571400 h 2169653"/>
              <a:gd name="connsiteX10-99" fmla="*/ 1571400 w 2073494"/>
              <a:gd name="connsiteY10-100" fmla="*/ 0 h 2169653"/>
              <a:gd name="connsiteX0-101" fmla="*/ 2073494 w 2073494"/>
              <a:gd name="connsiteY0-102" fmla="*/ 46057 h 2059853"/>
              <a:gd name="connsiteX1-103" fmla="*/ 2067084 w 2073494"/>
              <a:gd name="connsiteY1-104" fmla="*/ 88055 h 2059853"/>
              <a:gd name="connsiteX2-105" fmla="*/ 2006035 w 2073494"/>
              <a:gd name="connsiteY2-106" fmla="*/ 65711 h 2059853"/>
              <a:gd name="connsiteX3-107" fmla="*/ 1571400 w 2073494"/>
              <a:gd name="connsiteY3-108" fmla="*/ 0 h 2059853"/>
              <a:gd name="connsiteX4-109" fmla="*/ 109800 w 2073494"/>
              <a:gd name="connsiteY4-110" fmla="*/ 1461600 h 2059853"/>
              <a:gd name="connsiteX5-111" fmla="*/ 224660 w 2073494"/>
              <a:gd name="connsiteY5-112" fmla="*/ 2030521 h 2059853"/>
              <a:gd name="connsiteX6-113" fmla="*/ 230557 w 2073494"/>
              <a:gd name="connsiteY6-114" fmla="*/ 2042763 h 2059853"/>
              <a:gd name="connsiteX7-115" fmla="*/ 118581 w 2073494"/>
              <a:gd name="connsiteY7-116" fmla="*/ 2059853 h 2059853"/>
              <a:gd name="connsiteX8-117" fmla="*/ 70647 w 2073494"/>
              <a:gd name="connsiteY8-118" fmla="*/ 1928886 h 2059853"/>
              <a:gd name="connsiteX9-119" fmla="*/ 0 w 2073494"/>
              <a:gd name="connsiteY9-120" fmla="*/ 1461600 h 2059853"/>
              <a:gd name="connsiteX0-121" fmla="*/ 2002847 w 2002847"/>
              <a:gd name="connsiteY0-122" fmla="*/ 46057 h 2059853"/>
              <a:gd name="connsiteX1-123" fmla="*/ 1996437 w 2002847"/>
              <a:gd name="connsiteY1-124" fmla="*/ 88055 h 2059853"/>
              <a:gd name="connsiteX2-125" fmla="*/ 1935388 w 2002847"/>
              <a:gd name="connsiteY2-126" fmla="*/ 65711 h 2059853"/>
              <a:gd name="connsiteX3-127" fmla="*/ 1500753 w 2002847"/>
              <a:gd name="connsiteY3-128" fmla="*/ 0 h 2059853"/>
              <a:gd name="connsiteX4-129" fmla="*/ 39153 w 2002847"/>
              <a:gd name="connsiteY4-130" fmla="*/ 1461600 h 2059853"/>
              <a:gd name="connsiteX5-131" fmla="*/ 154013 w 2002847"/>
              <a:gd name="connsiteY5-132" fmla="*/ 2030521 h 2059853"/>
              <a:gd name="connsiteX6-133" fmla="*/ 159910 w 2002847"/>
              <a:gd name="connsiteY6-134" fmla="*/ 2042763 h 2059853"/>
              <a:gd name="connsiteX7-135" fmla="*/ 47934 w 2002847"/>
              <a:gd name="connsiteY7-136" fmla="*/ 2059853 h 2059853"/>
              <a:gd name="connsiteX8-137" fmla="*/ 0 w 2002847"/>
              <a:gd name="connsiteY8-138" fmla="*/ 1928886 h 2059853"/>
              <a:gd name="connsiteX0-139" fmla="*/ 1963694 w 1963694"/>
              <a:gd name="connsiteY0-140" fmla="*/ 46057 h 2059853"/>
              <a:gd name="connsiteX1-141" fmla="*/ 1957284 w 1963694"/>
              <a:gd name="connsiteY1-142" fmla="*/ 88055 h 2059853"/>
              <a:gd name="connsiteX2-143" fmla="*/ 1896235 w 1963694"/>
              <a:gd name="connsiteY2-144" fmla="*/ 65711 h 2059853"/>
              <a:gd name="connsiteX3-145" fmla="*/ 1461600 w 1963694"/>
              <a:gd name="connsiteY3-146" fmla="*/ 0 h 2059853"/>
              <a:gd name="connsiteX4-147" fmla="*/ 0 w 1963694"/>
              <a:gd name="connsiteY4-148" fmla="*/ 1461600 h 2059853"/>
              <a:gd name="connsiteX5-149" fmla="*/ 114860 w 1963694"/>
              <a:gd name="connsiteY5-150" fmla="*/ 2030521 h 2059853"/>
              <a:gd name="connsiteX6-151" fmla="*/ 120757 w 1963694"/>
              <a:gd name="connsiteY6-152" fmla="*/ 2042763 h 2059853"/>
              <a:gd name="connsiteX7-153" fmla="*/ 8781 w 1963694"/>
              <a:gd name="connsiteY7-154" fmla="*/ 2059853 h 2059853"/>
              <a:gd name="connsiteX0-155" fmla="*/ 1963694 w 1963694"/>
              <a:gd name="connsiteY0-156" fmla="*/ 46057 h 2042763"/>
              <a:gd name="connsiteX1-157" fmla="*/ 1957284 w 1963694"/>
              <a:gd name="connsiteY1-158" fmla="*/ 88055 h 2042763"/>
              <a:gd name="connsiteX2-159" fmla="*/ 1896235 w 1963694"/>
              <a:gd name="connsiteY2-160" fmla="*/ 65711 h 2042763"/>
              <a:gd name="connsiteX3-161" fmla="*/ 1461600 w 1963694"/>
              <a:gd name="connsiteY3-162" fmla="*/ 0 h 2042763"/>
              <a:gd name="connsiteX4-163" fmla="*/ 0 w 1963694"/>
              <a:gd name="connsiteY4-164" fmla="*/ 1461600 h 2042763"/>
              <a:gd name="connsiteX5-165" fmla="*/ 114860 w 1963694"/>
              <a:gd name="connsiteY5-166" fmla="*/ 2030521 h 2042763"/>
              <a:gd name="connsiteX6-167" fmla="*/ 120757 w 1963694"/>
              <a:gd name="connsiteY6-168" fmla="*/ 2042763 h 2042763"/>
              <a:gd name="connsiteX0-169" fmla="*/ 1957284 w 1957284"/>
              <a:gd name="connsiteY0-170" fmla="*/ 88055 h 2042763"/>
              <a:gd name="connsiteX1-171" fmla="*/ 1896235 w 1957284"/>
              <a:gd name="connsiteY1-172" fmla="*/ 65711 h 2042763"/>
              <a:gd name="connsiteX2-173" fmla="*/ 1461600 w 1957284"/>
              <a:gd name="connsiteY2-174" fmla="*/ 0 h 2042763"/>
              <a:gd name="connsiteX3-175" fmla="*/ 0 w 1957284"/>
              <a:gd name="connsiteY3-176" fmla="*/ 1461600 h 2042763"/>
              <a:gd name="connsiteX4-177" fmla="*/ 114860 w 1957284"/>
              <a:gd name="connsiteY4-178" fmla="*/ 2030521 h 2042763"/>
              <a:gd name="connsiteX5-179" fmla="*/ 120757 w 1957284"/>
              <a:gd name="connsiteY5-180" fmla="*/ 2042763 h 20427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957284" h="2042763">
                <a:moveTo>
                  <a:pt x="1957284" y="88055"/>
                </a:moveTo>
                <a:lnTo>
                  <a:pt x="1896235" y="65711"/>
                </a:lnTo>
                <a:cubicBezTo>
                  <a:pt x="1758934" y="23005"/>
                  <a:pt x="1612954" y="0"/>
                  <a:pt x="1461600" y="0"/>
                </a:cubicBezTo>
                <a:cubicBezTo>
                  <a:pt x="654381" y="0"/>
                  <a:pt x="0" y="654381"/>
                  <a:pt x="0" y="1461600"/>
                </a:cubicBezTo>
                <a:cubicBezTo>
                  <a:pt x="0" y="1663405"/>
                  <a:pt x="40899" y="1855657"/>
                  <a:pt x="114860" y="2030521"/>
                </a:cubicBezTo>
                <a:lnTo>
                  <a:pt x="120757" y="2042763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7" name="任意多边形: 形状 16"/>
          <p:cNvSpPr>
            <a:spLocks noChangeAspect="1"/>
          </p:cNvSpPr>
          <p:nvPr userDrawn="1">
            <p:custDataLst>
              <p:tags r:id="rId10"/>
            </p:custDataLst>
          </p:nvPr>
        </p:nvSpPr>
        <p:spPr>
          <a:xfrm>
            <a:off x="10867390" y="4784090"/>
            <a:ext cx="363220" cy="381635"/>
          </a:xfrm>
          <a:custGeom>
            <a:avLst/>
            <a:gdLst>
              <a:gd name="connsiteX0" fmla="*/ 300600 w 363138"/>
              <a:gd name="connsiteY0" fmla="*/ 0 h 381923"/>
              <a:gd name="connsiteX1" fmla="*/ 361181 w 363138"/>
              <a:gd name="connsiteY1" fmla="*/ 6107 h 381923"/>
              <a:gd name="connsiteX2" fmla="*/ 363138 w 363138"/>
              <a:gd name="connsiteY2" fmla="*/ 6715 h 381923"/>
              <a:gd name="connsiteX3" fmla="*/ 296502 w 363138"/>
              <a:gd name="connsiteY3" fmla="*/ 95826 h 381923"/>
              <a:gd name="connsiteX4" fmla="*/ 150121 w 363138"/>
              <a:gd name="connsiteY4" fmla="*/ 256885 h 381923"/>
              <a:gd name="connsiteX5" fmla="*/ 12546 w 363138"/>
              <a:gd name="connsiteY5" fmla="*/ 381923 h 381923"/>
              <a:gd name="connsiteX6" fmla="*/ 6107 w 363138"/>
              <a:gd name="connsiteY6" fmla="*/ 361181 h 381923"/>
              <a:gd name="connsiteX7" fmla="*/ 0 w 363138"/>
              <a:gd name="connsiteY7" fmla="*/ 300600 h 381923"/>
              <a:gd name="connsiteX8" fmla="*/ 300600 w 363138"/>
              <a:gd name="connsiteY8" fmla="*/ 0 h 381923"/>
              <a:gd name="connsiteX0-1" fmla="*/ 150121 w 363138"/>
              <a:gd name="connsiteY0-2" fmla="*/ 256885 h 381923"/>
              <a:gd name="connsiteX1-3" fmla="*/ 12546 w 363138"/>
              <a:gd name="connsiteY1-4" fmla="*/ 381923 h 381923"/>
              <a:gd name="connsiteX2-5" fmla="*/ 6107 w 363138"/>
              <a:gd name="connsiteY2-6" fmla="*/ 361181 h 381923"/>
              <a:gd name="connsiteX3-7" fmla="*/ 0 w 363138"/>
              <a:gd name="connsiteY3-8" fmla="*/ 300600 h 381923"/>
              <a:gd name="connsiteX4-9" fmla="*/ 300600 w 363138"/>
              <a:gd name="connsiteY4-10" fmla="*/ 0 h 381923"/>
              <a:gd name="connsiteX5-11" fmla="*/ 361181 w 363138"/>
              <a:gd name="connsiteY5-12" fmla="*/ 6107 h 381923"/>
              <a:gd name="connsiteX6-13" fmla="*/ 363138 w 363138"/>
              <a:gd name="connsiteY6-14" fmla="*/ 6715 h 381923"/>
              <a:gd name="connsiteX7-15" fmla="*/ 296502 w 363138"/>
              <a:gd name="connsiteY7-16" fmla="*/ 95826 h 381923"/>
              <a:gd name="connsiteX8-17" fmla="*/ 241561 w 363138"/>
              <a:gd name="connsiteY8-18" fmla="*/ 348325 h 381923"/>
              <a:gd name="connsiteX0-19" fmla="*/ 150121 w 363138"/>
              <a:gd name="connsiteY0-20" fmla="*/ 256885 h 381923"/>
              <a:gd name="connsiteX1-21" fmla="*/ 12546 w 363138"/>
              <a:gd name="connsiteY1-22" fmla="*/ 381923 h 381923"/>
              <a:gd name="connsiteX2-23" fmla="*/ 6107 w 363138"/>
              <a:gd name="connsiteY2-24" fmla="*/ 361181 h 381923"/>
              <a:gd name="connsiteX3-25" fmla="*/ 0 w 363138"/>
              <a:gd name="connsiteY3-26" fmla="*/ 300600 h 381923"/>
              <a:gd name="connsiteX4-27" fmla="*/ 300600 w 363138"/>
              <a:gd name="connsiteY4-28" fmla="*/ 0 h 381923"/>
              <a:gd name="connsiteX5-29" fmla="*/ 361181 w 363138"/>
              <a:gd name="connsiteY5-30" fmla="*/ 6107 h 381923"/>
              <a:gd name="connsiteX6-31" fmla="*/ 363138 w 363138"/>
              <a:gd name="connsiteY6-32" fmla="*/ 6715 h 381923"/>
              <a:gd name="connsiteX7-33" fmla="*/ 296502 w 363138"/>
              <a:gd name="connsiteY7-34" fmla="*/ 95826 h 381923"/>
              <a:gd name="connsiteX0-35" fmla="*/ 150121 w 363138"/>
              <a:gd name="connsiteY0-36" fmla="*/ 256885 h 381923"/>
              <a:gd name="connsiteX1-37" fmla="*/ 12546 w 363138"/>
              <a:gd name="connsiteY1-38" fmla="*/ 381923 h 381923"/>
              <a:gd name="connsiteX2-39" fmla="*/ 6107 w 363138"/>
              <a:gd name="connsiteY2-40" fmla="*/ 361181 h 381923"/>
              <a:gd name="connsiteX3-41" fmla="*/ 0 w 363138"/>
              <a:gd name="connsiteY3-42" fmla="*/ 300600 h 381923"/>
              <a:gd name="connsiteX4-43" fmla="*/ 300600 w 363138"/>
              <a:gd name="connsiteY4-44" fmla="*/ 0 h 381923"/>
              <a:gd name="connsiteX5-45" fmla="*/ 361181 w 363138"/>
              <a:gd name="connsiteY5-46" fmla="*/ 6107 h 381923"/>
              <a:gd name="connsiteX6-47" fmla="*/ 363138 w 363138"/>
              <a:gd name="connsiteY6-48" fmla="*/ 6715 h 381923"/>
              <a:gd name="connsiteX0-49" fmla="*/ 12546 w 363138"/>
              <a:gd name="connsiteY0-50" fmla="*/ 381923 h 381923"/>
              <a:gd name="connsiteX1-51" fmla="*/ 6107 w 363138"/>
              <a:gd name="connsiteY1-52" fmla="*/ 361181 h 381923"/>
              <a:gd name="connsiteX2-53" fmla="*/ 0 w 363138"/>
              <a:gd name="connsiteY2-54" fmla="*/ 300600 h 381923"/>
              <a:gd name="connsiteX3-55" fmla="*/ 300600 w 363138"/>
              <a:gd name="connsiteY3-56" fmla="*/ 0 h 381923"/>
              <a:gd name="connsiteX4-57" fmla="*/ 361181 w 363138"/>
              <a:gd name="connsiteY4-58" fmla="*/ 6107 h 381923"/>
              <a:gd name="connsiteX5-59" fmla="*/ 363138 w 363138"/>
              <a:gd name="connsiteY5-60" fmla="*/ 6715 h 3819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363138" h="381923">
                <a:moveTo>
                  <a:pt x="12546" y="381923"/>
                </a:moveTo>
                <a:lnTo>
                  <a:pt x="6107" y="361181"/>
                </a:lnTo>
                <a:cubicBezTo>
                  <a:pt x="2103" y="341613"/>
                  <a:pt x="0" y="321352"/>
                  <a:pt x="0" y="300600"/>
                </a:cubicBezTo>
                <a:cubicBezTo>
                  <a:pt x="0" y="134583"/>
                  <a:pt x="134583" y="0"/>
                  <a:pt x="300600" y="0"/>
                </a:cubicBezTo>
                <a:cubicBezTo>
                  <a:pt x="321352" y="0"/>
                  <a:pt x="341613" y="2103"/>
                  <a:pt x="361181" y="6107"/>
                </a:cubicBezTo>
                <a:lnTo>
                  <a:pt x="363138" y="6715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9" name="任意多边形: 形状 18"/>
          <p:cNvSpPr>
            <a:spLocks noChangeAspect="1"/>
          </p:cNvSpPr>
          <p:nvPr userDrawn="1">
            <p:custDataLst>
              <p:tags r:id="rId11"/>
            </p:custDataLst>
          </p:nvPr>
        </p:nvSpPr>
        <p:spPr>
          <a:xfrm>
            <a:off x="7289800" y="1363345"/>
            <a:ext cx="1207770" cy="1283335"/>
          </a:xfrm>
          <a:custGeom>
            <a:avLst/>
            <a:gdLst>
              <a:gd name="connsiteX0" fmla="*/ 1207728 w 1207728"/>
              <a:gd name="connsiteY0" fmla="*/ 0 h 1283476"/>
              <a:gd name="connsiteX1" fmla="*/ 1136917 w 1207728"/>
              <a:gd name="connsiteY1" fmla="*/ 50355 h 1283476"/>
              <a:gd name="connsiteX2" fmla="*/ 79165 w 1207728"/>
              <a:gd name="connsiteY2" fmla="*/ 1159992 h 1283476"/>
              <a:gd name="connsiteX3" fmla="*/ 0 w 1207728"/>
              <a:gd name="connsiteY3" fmla="*/ 1283476 h 1283476"/>
              <a:gd name="connsiteX4" fmla="*/ 33836 w 1207728"/>
              <a:gd name="connsiteY4" fmla="*/ 1191031 h 1283476"/>
              <a:gd name="connsiteX5" fmla="*/ 1042541 w 1207728"/>
              <a:gd name="connsiteY5" fmla="*/ 79574 h 1283476"/>
              <a:gd name="connsiteX6" fmla="*/ 1207728 w 1207728"/>
              <a:gd name="connsiteY6" fmla="*/ 0 h 1283476"/>
              <a:gd name="connsiteX0-1" fmla="*/ 1042541 w 1207728"/>
              <a:gd name="connsiteY0-2" fmla="*/ 79574 h 1283476"/>
              <a:gd name="connsiteX1-3" fmla="*/ 1207728 w 1207728"/>
              <a:gd name="connsiteY1-4" fmla="*/ 0 h 1283476"/>
              <a:gd name="connsiteX2-5" fmla="*/ 1136917 w 1207728"/>
              <a:gd name="connsiteY2-6" fmla="*/ 50355 h 1283476"/>
              <a:gd name="connsiteX3-7" fmla="*/ 79165 w 1207728"/>
              <a:gd name="connsiteY3-8" fmla="*/ 1159992 h 1283476"/>
              <a:gd name="connsiteX4-9" fmla="*/ 0 w 1207728"/>
              <a:gd name="connsiteY4-10" fmla="*/ 1283476 h 1283476"/>
              <a:gd name="connsiteX5-11" fmla="*/ 33836 w 1207728"/>
              <a:gd name="connsiteY5-12" fmla="*/ 1191031 h 1283476"/>
              <a:gd name="connsiteX6-13" fmla="*/ 1133981 w 1207728"/>
              <a:gd name="connsiteY6-14" fmla="*/ 171014 h 1283476"/>
              <a:gd name="connsiteX0-15" fmla="*/ 1207728 w 1207728"/>
              <a:gd name="connsiteY0-16" fmla="*/ 0 h 1283476"/>
              <a:gd name="connsiteX1-17" fmla="*/ 1136917 w 1207728"/>
              <a:gd name="connsiteY1-18" fmla="*/ 50355 h 1283476"/>
              <a:gd name="connsiteX2-19" fmla="*/ 79165 w 1207728"/>
              <a:gd name="connsiteY2-20" fmla="*/ 1159992 h 1283476"/>
              <a:gd name="connsiteX3-21" fmla="*/ 0 w 1207728"/>
              <a:gd name="connsiteY3-22" fmla="*/ 1283476 h 1283476"/>
              <a:gd name="connsiteX4-23" fmla="*/ 33836 w 1207728"/>
              <a:gd name="connsiteY4-24" fmla="*/ 1191031 h 1283476"/>
              <a:gd name="connsiteX5-25" fmla="*/ 1133981 w 1207728"/>
              <a:gd name="connsiteY5-26" fmla="*/ 171014 h 1283476"/>
              <a:gd name="connsiteX0-27" fmla="*/ 1207728 w 1207728"/>
              <a:gd name="connsiteY0-28" fmla="*/ 0 h 1283476"/>
              <a:gd name="connsiteX1-29" fmla="*/ 1136917 w 1207728"/>
              <a:gd name="connsiteY1-30" fmla="*/ 50355 h 1283476"/>
              <a:gd name="connsiteX2-31" fmla="*/ 79165 w 1207728"/>
              <a:gd name="connsiteY2-32" fmla="*/ 1159992 h 1283476"/>
              <a:gd name="connsiteX3-33" fmla="*/ 0 w 1207728"/>
              <a:gd name="connsiteY3-34" fmla="*/ 1283476 h 1283476"/>
              <a:gd name="connsiteX4-35" fmla="*/ 33836 w 1207728"/>
              <a:gd name="connsiteY4-36" fmla="*/ 1191031 h 1283476"/>
              <a:gd name="connsiteX0-37" fmla="*/ 1207728 w 1207728"/>
              <a:gd name="connsiteY0-38" fmla="*/ 0 h 1283476"/>
              <a:gd name="connsiteX1-39" fmla="*/ 1136917 w 1207728"/>
              <a:gd name="connsiteY1-40" fmla="*/ 50355 h 1283476"/>
              <a:gd name="connsiteX2-41" fmla="*/ 79165 w 1207728"/>
              <a:gd name="connsiteY2-42" fmla="*/ 1159992 h 1283476"/>
              <a:gd name="connsiteX3-43" fmla="*/ 0 w 1207728"/>
              <a:gd name="connsiteY3-44" fmla="*/ 1283476 h 12834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07728" h="1283476">
                <a:moveTo>
                  <a:pt x="1207728" y="0"/>
                </a:moveTo>
                <a:lnTo>
                  <a:pt x="1136917" y="50355"/>
                </a:lnTo>
                <a:cubicBezTo>
                  <a:pt x="725367" y="358134"/>
                  <a:pt x="367298" y="733498"/>
                  <a:pt x="79165" y="1159992"/>
                </a:cubicBezTo>
                <a:lnTo>
                  <a:pt x="0" y="1283476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1" name="任意多边形: 形状 20"/>
          <p:cNvSpPr>
            <a:spLocks noChangeAspect="1"/>
          </p:cNvSpPr>
          <p:nvPr userDrawn="1">
            <p:custDataLst>
              <p:tags r:id="rId12"/>
            </p:custDataLst>
          </p:nvPr>
        </p:nvSpPr>
        <p:spPr>
          <a:xfrm>
            <a:off x="7419975" y="1380490"/>
            <a:ext cx="2945130" cy="3138805"/>
          </a:xfrm>
          <a:custGeom>
            <a:avLst/>
            <a:gdLst>
              <a:gd name="connsiteX0" fmla="*/ 2945236 w 3017844"/>
              <a:gd name="connsiteY0" fmla="*/ 0 h 3183247"/>
              <a:gd name="connsiteX1" fmla="*/ 3017844 w 3017844"/>
              <a:gd name="connsiteY1" fmla="*/ 38439 h 3183247"/>
              <a:gd name="connsiteX2" fmla="*/ 2924875 w 3017844"/>
              <a:gd name="connsiteY2" fmla="*/ 53684 h 3183247"/>
              <a:gd name="connsiteX3" fmla="*/ 2716516 w 3017844"/>
              <a:gd name="connsiteY3" fmla="*/ 109346 h 3183247"/>
              <a:gd name="connsiteX4" fmla="*/ 1643366 w 3017844"/>
              <a:gd name="connsiteY4" fmla="*/ 610996 h 3183247"/>
              <a:gd name="connsiteX5" fmla="*/ 855966 w 3017844"/>
              <a:gd name="connsiteY5" fmla="*/ 1341246 h 3183247"/>
              <a:gd name="connsiteX6" fmla="*/ 328916 w 3017844"/>
              <a:gd name="connsiteY6" fmla="*/ 2179446 h 3183247"/>
              <a:gd name="connsiteX7" fmla="*/ 30466 w 3017844"/>
              <a:gd name="connsiteY7" fmla="*/ 3170046 h 3183247"/>
              <a:gd name="connsiteX8" fmla="*/ 27504 w 3017844"/>
              <a:gd name="connsiteY8" fmla="*/ 3183247 h 3183247"/>
              <a:gd name="connsiteX9" fmla="*/ 0 w 3017844"/>
              <a:gd name="connsiteY9" fmla="*/ 3138693 h 3183247"/>
              <a:gd name="connsiteX10" fmla="*/ 1500 w 3017844"/>
              <a:gd name="connsiteY10" fmla="*/ 3126894 h 3183247"/>
              <a:gd name="connsiteX11" fmla="*/ 2800676 w 3017844"/>
              <a:gd name="connsiteY11" fmla="*/ 33364 h 3183247"/>
              <a:gd name="connsiteX12" fmla="*/ 2945236 w 3017844"/>
              <a:gd name="connsiteY12" fmla="*/ 0 h 3183247"/>
              <a:gd name="connsiteX0-1" fmla="*/ 328916 w 3017844"/>
              <a:gd name="connsiteY0-2" fmla="*/ 2179446 h 3183247"/>
              <a:gd name="connsiteX1-3" fmla="*/ 30466 w 3017844"/>
              <a:gd name="connsiteY1-4" fmla="*/ 3170046 h 3183247"/>
              <a:gd name="connsiteX2-5" fmla="*/ 27504 w 3017844"/>
              <a:gd name="connsiteY2-6" fmla="*/ 3183247 h 3183247"/>
              <a:gd name="connsiteX3-7" fmla="*/ 0 w 3017844"/>
              <a:gd name="connsiteY3-8" fmla="*/ 3138693 h 3183247"/>
              <a:gd name="connsiteX4-9" fmla="*/ 1500 w 3017844"/>
              <a:gd name="connsiteY4-10" fmla="*/ 3126894 h 3183247"/>
              <a:gd name="connsiteX5-11" fmla="*/ 2800676 w 3017844"/>
              <a:gd name="connsiteY5-12" fmla="*/ 33364 h 3183247"/>
              <a:gd name="connsiteX6-13" fmla="*/ 2945236 w 3017844"/>
              <a:gd name="connsiteY6-14" fmla="*/ 0 h 3183247"/>
              <a:gd name="connsiteX7-15" fmla="*/ 3017844 w 3017844"/>
              <a:gd name="connsiteY7-16" fmla="*/ 38439 h 3183247"/>
              <a:gd name="connsiteX8-17" fmla="*/ 2924875 w 3017844"/>
              <a:gd name="connsiteY8-18" fmla="*/ 53684 h 3183247"/>
              <a:gd name="connsiteX9-19" fmla="*/ 2716516 w 3017844"/>
              <a:gd name="connsiteY9-20" fmla="*/ 109346 h 3183247"/>
              <a:gd name="connsiteX10-21" fmla="*/ 1643366 w 3017844"/>
              <a:gd name="connsiteY10-22" fmla="*/ 610996 h 3183247"/>
              <a:gd name="connsiteX11-23" fmla="*/ 855966 w 3017844"/>
              <a:gd name="connsiteY11-24" fmla="*/ 1341246 h 3183247"/>
              <a:gd name="connsiteX12-25" fmla="*/ 420356 w 3017844"/>
              <a:gd name="connsiteY12-26" fmla="*/ 2270886 h 3183247"/>
              <a:gd name="connsiteX0-27" fmla="*/ 30466 w 3017844"/>
              <a:gd name="connsiteY0-28" fmla="*/ 3170046 h 3183247"/>
              <a:gd name="connsiteX1-29" fmla="*/ 27504 w 3017844"/>
              <a:gd name="connsiteY1-30" fmla="*/ 3183247 h 3183247"/>
              <a:gd name="connsiteX2-31" fmla="*/ 0 w 3017844"/>
              <a:gd name="connsiteY2-32" fmla="*/ 3138693 h 3183247"/>
              <a:gd name="connsiteX3-33" fmla="*/ 1500 w 3017844"/>
              <a:gd name="connsiteY3-34" fmla="*/ 3126894 h 3183247"/>
              <a:gd name="connsiteX4-35" fmla="*/ 2800676 w 3017844"/>
              <a:gd name="connsiteY4-36" fmla="*/ 33364 h 3183247"/>
              <a:gd name="connsiteX5-37" fmla="*/ 2945236 w 3017844"/>
              <a:gd name="connsiteY5-38" fmla="*/ 0 h 3183247"/>
              <a:gd name="connsiteX6-39" fmla="*/ 3017844 w 3017844"/>
              <a:gd name="connsiteY6-40" fmla="*/ 38439 h 3183247"/>
              <a:gd name="connsiteX7-41" fmla="*/ 2924875 w 3017844"/>
              <a:gd name="connsiteY7-42" fmla="*/ 53684 h 3183247"/>
              <a:gd name="connsiteX8-43" fmla="*/ 2716516 w 3017844"/>
              <a:gd name="connsiteY8-44" fmla="*/ 109346 h 3183247"/>
              <a:gd name="connsiteX9-45" fmla="*/ 1643366 w 3017844"/>
              <a:gd name="connsiteY9-46" fmla="*/ 610996 h 3183247"/>
              <a:gd name="connsiteX10-47" fmla="*/ 855966 w 3017844"/>
              <a:gd name="connsiteY10-48" fmla="*/ 1341246 h 3183247"/>
              <a:gd name="connsiteX11-49" fmla="*/ 420356 w 3017844"/>
              <a:gd name="connsiteY11-50" fmla="*/ 2270886 h 3183247"/>
              <a:gd name="connsiteX0-51" fmla="*/ 27504 w 3017844"/>
              <a:gd name="connsiteY0-52" fmla="*/ 3183247 h 3183247"/>
              <a:gd name="connsiteX1-53" fmla="*/ 0 w 3017844"/>
              <a:gd name="connsiteY1-54" fmla="*/ 3138693 h 3183247"/>
              <a:gd name="connsiteX2-55" fmla="*/ 1500 w 3017844"/>
              <a:gd name="connsiteY2-56" fmla="*/ 3126894 h 3183247"/>
              <a:gd name="connsiteX3-57" fmla="*/ 2800676 w 3017844"/>
              <a:gd name="connsiteY3-58" fmla="*/ 33364 h 3183247"/>
              <a:gd name="connsiteX4-59" fmla="*/ 2945236 w 3017844"/>
              <a:gd name="connsiteY4-60" fmla="*/ 0 h 3183247"/>
              <a:gd name="connsiteX5-61" fmla="*/ 3017844 w 3017844"/>
              <a:gd name="connsiteY5-62" fmla="*/ 38439 h 3183247"/>
              <a:gd name="connsiteX6-63" fmla="*/ 2924875 w 3017844"/>
              <a:gd name="connsiteY6-64" fmla="*/ 53684 h 3183247"/>
              <a:gd name="connsiteX7-65" fmla="*/ 2716516 w 3017844"/>
              <a:gd name="connsiteY7-66" fmla="*/ 109346 h 3183247"/>
              <a:gd name="connsiteX8-67" fmla="*/ 1643366 w 3017844"/>
              <a:gd name="connsiteY8-68" fmla="*/ 610996 h 3183247"/>
              <a:gd name="connsiteX9-69" fmla="*/ 855966 w 3017844"/>
              <a:gd name="connsiteY9-70" fmla="*/ 1341246 h 3183247"/>
              <a:gd name="connsiteX10-71" fmla="*/ 420356 w 3017844"/>
              <a:gd name="connsiteY10-72" fmla="*/ 2270886 h 3183247"/>
              <a:gd name="connsiteX0-73" fmla="*/ 0 w 3017844"/>
              <a:gd name="connsiteY0-74" fmla="*/ 3138693 h 3138693"/>
              <a:gd name="connsiteX1-75" fmla="*/ 1500 w 3017844"/>
              <a:gd name="connsiteY1-76" fmla="*/ 3126894 h 3138693"/>
              <a:gd name="connsiteX2-77" fmla="*/ 2800676 w 3017844"/>
              <a:gd name="connsiteY2-78" fmla="*/ 33364 h 3138693"/>
              <a:gd name="connsiteX3-79" fmla="*/ 2945236 w 3017844"/>
              <a:gd name="connsiteY3-80" fmla="*/ 0 h 3138693"/>
              <a:gd name="connsiteX4-81" fmla="*/ 3017844 w 3017844"/>
              <a:gd name="connsiteY4-82" fmla="*/ 38439 h 3138693"/>
              <a:gd name="connsiteX5-83" fmla="*/ 2924875 w 3017844"/>
              <a:gd name="connsiteY5-84" fmla="*/ 53684 h 3138693"/>
              <a:gd name="connsiteX6-85" fmla="*/ 2716516 w 3017844"/>
              <a:gd name="connsiteY6-86" fmla="*/ 109346 h 3138693"/>
              <a:gd name="connsiteX7-87" fmla="*/ 1643366 w 3017844"/>
              <a:gd name="connsiteY7-88" fmla="*/ 610996 h 3138693"/>
              <a:gd name="connsiteX8-89" fmla="*/ 855966 w 3017844"/>
              <a:gd name="connsiteY8-90" fmla="*/ 1341246 h 3138693"/>
              <a:gd name="connsiteX9-91" fmla="*/ 420356 w 3017844"/>
              <a:gd name="connsiteY9-92" fmla="*/ 2270886 h 3138693"/>
              <a:gd name="connsiteX0-93" fmla="*/ 0 w 3017844"/>
              <a:gd name="connsiteY0-94" fmla="*/ 3138693 h 3138693"/>
              <a:gd name="connsiteX1-95" fmla="*/ 1500 w 3017844"/>
              <a:gd name="connsiteY1-96" fmla="*/ 3126894 h 3138693"/>
              <a:gd name="connsiteX2-97" fmla="*/ 2800676 w 3017844"/>
              <a:gd name="connsiteY2-98" fmla="*/ 33364 h 3138693"/>
              <a:gd name="connsiteX3-99" fmla="*/ 2945236 w 3017844"/>
              <a:gd name="connsiteY3-100" fmla="*/ 0 h 3138693"/>
              <a:gd name="connsiteX4-101" fmla="*/ 3017844 w 3017844"/>
              <a:gd name="connsiteY4-102" fmla="*/ 38439 h 3138693"/>
              <a:gd name="connsiteX5-103" fmla="*/ 2924875 w 3017844"/>
              <a:gd name="connsiteY5-104" fmla="*/ 53684 h 3138693"/>
              <a:gd name="connsiteX6-105" fmla="*/ 2716516 w 3017844"/>
              <a:gd name="connsiteY6-106" fmla="*/ 109346 h 3138693"/>
              <a:gd name="connsiteX7-107" fmla="*/ 1643366 w 3017844"/>
              <a:gd name="connsiteY7-108" fmla="*/ 610996 h 3138693"/>
              <a:gd name="connsiteX8-109" fmla="*/ 855966 w 3017844"/>
              <a:gd name="connsiteY8-110" fmla="*/ 1341246 h 3138693"/>
              <a:gd name="connsiteX0-111" fmla="*/ 0 w 3017844"/>
              <a:gd name="connsiteY0-112" fmla="*/ 3138693 h 3138693"/>
              <a:gd name="connsiteX1-113" fmla="*/ 1500 w 3017844"/>
              <a:gd name="connsiteY1-114" fmla="*/ 3126894 h 3138693"/>
              <a:gd name="connsiteX2-115" fmla="*/ 2800676 w 3017844"/>
              <a:gd name="connsiteY2-116" fmla="*/ 33364 h 3138693"/>
              <a:gd name="connsiteX3-117" fmla="*/ 2945236 w 3017844"/>
              <a:gd name="connsiteY3-118" fmla="*/ 0 h 3138693"/>
              <a:gd name="connsiteX4-119" fmla="*/ 3017844 w 3017844"/>
              <a:gd name="connsiteY4-120" fmla="*/ 38439 h 3138693"/>
              <a:gd name="connsiteX5-121" fmla="*/ 2924875 w 3017844"/>
              <a:gd name="connsiteY5-122" fmla="*/ 53684 h 3138693"/>
              <a:gd name="connsiteX6-123" fmla="*/ 2716516 w 3017844"/>
              <a:gd name="connsiteY6-124" fmla="*/ 109346 h 3138693"/>
              <a:gd name="connsiteX7-125" fmla="*/ 1643366 w 3017844"/>
              <a:gd name="connsiteY7-126" fmla="*/ 610996 h 3138693"/>
              <a:gd name="connsiteX0-127" fmla="*/ 0 w 3017844"/>
              <a:gd name="connsiteY0-128" fmla="*/ 3138693 h 3138693"/>
              <a:gd name="connsiteX1-129" fmla="*/ 1500 w 3017844"/>
              <a:gd name="connsiteY1-130" fmla="*/ 3126894 h 3138693"/>
              <a:gd name="connsiteX2-131" fmla="*/ 2800676 w 3017844"/>
              <a:gd name="connsiteY2-132" fmla="*/ 33364 h 3138693"/>
              <a:gd name="connsiteX3-133" fmla="*/ 2945236 w 3017844"/>
              <a:gd name="connsiteY3-134" fmla="*/ 0 h 3138693"/>
              <a:gd name="connsiteX4-135" fmla="*/ 3017844 w 3017844"/>
              <a:gd name="connsiteY4-136" fmla="*/ 38439 h 3138693"/>
              <a:gd name="connsiteX5-137" fmla="*/ 2924875 w 3017844"/>
              <a:gd name="connsiteY5-138" fmla="*/ 53684 h 3138693"/>
              <a:gd name="connsiteX6-139" fmla="*/ 2716516 w 3017844"/>
              <a:gd name="connsiteY6-140" fmla="*/ 109346 h 3138693"/>
              <a:gd name="connsiteX0-141" fmla="*/ 0 w 3017844"/>
              <a:gd name="connsiteY0-142" fmla="*/ 3138693 h 3138693"/>
              <a:gd name="connsiteX1-143" fmla="*/ 1500 w 3017844"/>
              <a:gd name="connsiteY1-144" fmla="*/ 3126894 h 3138693"/>
              <a:gd name="connsiteX2-145" fmla="*/ 2800676 w 3017844"/>
              <a:gd name="connsiteY2-146" fmla="*/ 33364 h 3138693"/>
              <a:gd name="connsiteX3-147" fmla="*/ 2945236 w 3017844"/>
              <a:gd name="connsiteY3-148" fmla="*/ 0 h 3138693"/>
              <a:gd name="connsiteX4-149" fmla="*/ 3017844 w 3017844"/>
              <a:gd name="connsiteY4-150" fmla="*/ 38439 h 3138693"/>
              <a:gd name="connsiteX5-151" fmla="*/ 2924875 w 3017844"/>
              <a:gd name="connsiteY5-152" fmla="*/ 53684 h 3138693"/>
              <a:gd name="connsiteX0-153" fmla="*/ 0 w 3017844"/>
              <a:gd name="connsiteY0-154" fmla="*/ 3138693 h 3138693"/>
              <a:gd name="connsiteX1-155" fmla="*/ 1500 w 3017844"/>
              <a:gd name="connsiteY1-156" fmla="*/ 3126894 h 3138693"/>
              <a:gd name="connsiteX2-157" fmla="*/ 2800676 w 3017844"/>
              <a:gd name="connsiteY2-158" fmla="*/ 33364 h 3138693"/>
              <a:gd name="connsiteX3-159" fmla="*/ 2945236 w 3017844"/>
              <a:gd name="connsiteY3-160" fmla="*/ 0 h 3138693"/>
              <a:gd name="connsiteX4-161" fmla="*/ 3017844 w 3017844"/>
              <a:gd name="connsiteY4-162" fmla="*/ 38439 h 3138693"/>
              <a:gd name="connsiteX0-163" fmla="*/ 0 w 2945236"/>
              <a:gd name="connsiteY0-164" fmla="*/ 3138693 h 3138693"/>
              <a:gd name="connsiteX1-165" fmla="*/ 1500 w 2945236"/>
              <a:gd name="connsiteY1-166" fmla="*/ 3126894 h 3138693"/>
              <a:gd name="connsiteX2-167" fmla="*/ 2800676 w 2945236"/>
              <a:gd name="connsiteY2-168" fmla="*/ 33364 h 3138693"/>
              <a:gd name="connsiteX3-169" fmla="*/ 2945236 w 2945236"/>
              <a:gd name="connsiteY3-170" fmla="*/ 0 h 313869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945236" h="3138693">
                <a:moveTo>
                  <a:pt x="0" y="3138693"/>
                </a:moveTo>
                <a:lnTo>
                  <a:pt x="1500" y="3126894"/>
                </a:lnTo>
                <a:cubicBezTo>
                  <a:pt x="231547" y="1621315"/>
                  <a:pt x="1347493" y="407251"/>
                  <a:pt x="2800676" y="33364"/>
                </a:cubicBezTo>
                <a:lnTo>
                  <a:pt x="2945236" y="0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2" name="任意多边形: 形状 21"/>
          <p:cNvSpPr>
            <a:spLocks noChangeAspect="1"/>
          </p:cNvSpPr>
          <p:nvPr userDrawn="1">
            <p:custDataLst>
              <p:tags r:id="rId13"/>
            </p:custDataLst>
          </p:nvPr>
        </p:nvSpPr>
        <p:spPr>
          <a:xfrm>
            <a:off x="7543165" y="1490345"/>
            <a:ext cx="3030220" cy="3228340"/>
          </a:xfrm>
          <a:custGeom>
            <a:avLst/>
            <a:gdLst>
              <a:gd name="connsiteX0" fmla="*/ 3012498 w 3092451"/>
              <a:gd name="connsiteY0" fmla="*/ 0 h 3270607"/>
              <a:gd name="connsiteX1" fmla="*/ 3092451 w 3092451"/>
              <a:gd name="connsiteY1" fmla="*/ 42327 h 3270607"/>
              <a:gd name="connsiteX2" fmla="*/ 2952423 w 3092451"/>
              <a:gd name="connsiteY2" fmla="*/ 67333 h 3270607"/>
              <a:gd name="connsiteX3" fmla="*/ 62674 w 3092451"/>
              <a:gd name="connsiteY3" fmla="*/ 3263568 h 3270607"/>
              <a:gd name="connsiteX4" fmla="*/ 62138 w 3092451"/>
              <a:gd name="connsiteY4" fmla="*/ 3270607 h 3270607"/>
              <a:gd name="connsiteX5" fmla="*/ 0 w 3092451"/>
              <a:gd name="connsiteY5" fmla="*/ 3169948 h 3270607"/>
              <a:gd name="connsiteX6" fmla="*/ 2837 w 3092451"/>
              <a:gd name="connsiteY6" fmla="*/ 3156350 h 3270607"/>
              <a:gd name="connsiteX7" fmla="*/ 32652 w 3092451"/>
              <a:gd name="connsiteY7" fmla="*/ 3032128 h 3270607"/>
              <a:gd name="connsiteX8" fmla="*/ 248552 w 3092451"/>
              <a:gd name="connsiteY8" fmla="*/ 2251078 h 3270607"/>
              <a:gd name="connsiteX9" fmla="*/ 661302 w 3092451"/>
              <a:gd name="connsiteY9" fmla="*/ 1508128 h 3270607"/>
              <a:gd name="connsiteX10" fmla="*/ 1188352 w 3092451"/>
              <a:gd name="connsiteY10" fmla="*/ 911228 h 3270607"/>
              <a:gd name="connsiteX11" fmla="*/ 1791602 w 3092451"/>
              <a:gd name="connsiteY11" fmla="*/ 466728 h 3270607"/>
              <a:gd name="connsiteX12" fmla="*/ 2559952 w 3092451"/>
              <a:gd name="connsiteY12" fmla="*/ 111128 h 3270607"/>
              <a:gd name="connsiteX13" fmla="*/ 2962086 w 3092451"/>
              <a:gd name="connsiteY13" fmla="*/ 9776 h 3270607"/>
              <a:gd name="connsiteX14" fmla="*/ 3012498 w 3092451"/>
              <a:gd name="connsiteY14" fmla="*/ 0 h 3270607"/>
              <a:gd name="connsiteX0-1" fmla="*/ 2962086 w 3092451"/>
              <a:gd name="connsiteY0-2" fmla="*/ 9776 h 3270607"/>
              <a:gd name="connsiteX1-3" fmla="*/ 3012498 w 3092451"/>
              <a:gd name="connsiteY1-4" fmla="*/ 0 h 3270607"/>
              <a:gd name="connsiteX2-5" fmla="*/ 3092451 w 3092451"/>
              <a:gd name="connsiteY2-6" fmla="*/ 42327 h 3270607"/>
              <a:gd name="connsiteX3-7" fmla="*/ 2952423 w 3092451"/>
              <a:gd name="connsiteY3-8" fmla="*/ 67333 h 3270607"/>
              <a:gd name="connsiteX4-9" fmla="*/ 62674 w 3092451"/>
              <a:gd name="connsiteY4-10" fmla="*/ 3263568 h 3270607"/>
              <a:gd name="connsiteX5-11" fmla="*/ 62138 w 3092451"/>
              <a:gd name="connsiteY5-12" fmla="*/ 3270607 h 3270607"/>
              <a:gd name="connsiteX6-13" fmla="*/ 0 w 3092451"/>
              <a:gd name="connsiteY6-14" fmla="*/ 3169948 h 3270607"/>
              <a:gd name="connsiteX7-15" fmla="*/ 2837 w 3092451"/>
              <a:gd name="connsiteY7-16" fmla="*/ 3156350 h 3270607"/>
              <a:gd name="connsiteX8-17" fmla="*/ 32652 w 3092451"/>
              <a:gd name="connsiteY8-18" fmla="*/ 3032128 h 3270607"/>
              <a:gd name="connsiteX9-19" fmla="*/ 248552 w 3092451"/>
              <a:gd name="connsiteY9-20" fmla="*/ 2251078 h 3270607"/>
              <a:gd name="connsiteX10-21" fmla="*/ 661302 w 3092451"/>
              <a:gd name="connsiteY10-22" fmla="*/ 1508128 h 3270607"/>
              <a:gd name="connsiteX11-23" fmla="*/ 1188352 w 3092451"/>
              <a:gd name="connsiteY11-24" fmla="*/ 911228 h 3270607"/>
              <a:gd name="connsiteX12-25" fmla="*/ 1791602 w 3092451"/>
              <a:gd name="connsiteY12-26" fmla="*/ 466728 h 3270607"/>
              <a:gd name="connsiteX13-27" fmla="*/ 2559952 w 3092451"/>
              <a:gd name="connsiteY13-28" fmla="*/ 111128 h 3270607"/>
              <a:gd name="connsiteX14-29" fmla="*/ 3053526 w 3092451"/>
              <a:gd name="connsiteY14-30" fmla="*/ 101216 h 3270607"/>
              <a:gd name="connsiteX0-31" fmla="*/ 3012498 w 3092451"/>
              <a:gd name="connsiteY0-32" fmla="*/ 0 h 3270607"/>
              <a:gd name="connsiteX1-33" fmla="*/ 3092451 w 3092451"/>
              <a:gd name="connsiteY1-34" fmla="*/ 42327 h 3270607"/>
              <a:gd name="connsiteX2-35" fmla="*/ 2952423 w 3092451"/>
              <a:gd name="connsiteY2-36" fmla="*/ 67333 h 3270607"/>
              <a:gd name="connsiteX3-37" fmla="*/ 62674 w 3092451"/>
              <a:gd name="connsiteY3-38" fmla="*/ 3263568 h 3270607"/>
              <a:gd name="connsiteX4-39" fmla="*/ 62138 w 3092451"/>
              <a:gd name="connsiteY4-40" fmla="*/ 3270607 h 3270607"/>
              <a:gd name="connsiteX5-41" fmla="*/ 0 w 3092451"/>
              <a:gd name="connsiteY5-42" fmla="*/ 3169948 h 3270607"/>
              <a:gd name="connsiteX6-43" fmla="*/ 2837 w 3092451"/>
              <a:gd name="connsiteY6-44" fmla="*/ 3156350 h 3270607"/>
              <a:gd name="connsiteX7-45" fmla="*/ 32652 w 3092451"/>
              <a:gd name="connsiteY7-46" fmla="*/ 3032128 h 3270607"/>
              <a:gd name="connsiteX8-47" fmla="*/ 248552 w 3092451"/>
              <a:gd name="connsiteY8-48" fmla="*/ 2251078 h 3270607"/>
              <a:gd name="connsiteX9-49" fmla="*/ 661302 w 3092451"/>
              <a:gd name="connsiteY9-50" fmla="*/ 1508128 h 3270607"/>
              <a:gd name="connsiteX10-51" fmla="*/ 1188352 w 3092451"/>
              <a:gd name="connsiteY10-52" fmla="*/ 911228 h 3270607"/>
              <a:gd name="connsiteX11-53" fmla="*/ 1791602 w 3092451"/>
              <a:gd name="connsiteY11-54" fmla="*/ 466728 h 3270607"/>
              <a:gd name="connsiteX12-55" fmla="*/ 2559952 w 3092451"/>
              <a:gd name="connsiteY12-56" fmla="*/ 111128 h 3270607"/>
              <a:gd name="connsiteX13-57" fmla="*/ 3053526 w 3092451"/>
              <a:gd name="connsiteY13-58" fmla="*/ 101216 h 3270607"/>
              <a:gd name="connsiteX0-59" fmla="*/ 3092451 w 3092451"/>
              <a:gd name="connsiteY0-60" fmla="*/ 0 h 3228280"/>
              <a:gd name="connsiteX1-61" fmla="*/ 2952423 w 3092451"/>
              <a:gd name="connsiteY1-62" fmla="*/ 25006 h 3228280"/>
              <a:gd name="connsiteX2-63" fmla="*/ 62674 w 3092451"/>
              <a:gd name="connsiteY2-64" fmla="*/ 3221241 h 3228280"/>
              <a:gd name="connsiteX3-65" fmla="*/ 62138 w 3092451"/>
              <a:gd name="connsiteY3-66" fmla="*/ 3228280 h 3228280"/>
              <a:gd name="connsiteX4-67" fmla="*/ 0 w 3092451"/>
              <a:gd name="connsiteY4-68" fmla="*/ 3127621 h 3228280"/>
              <a:gd name="connsiteX5-69" fmla="*/ 2837 w 3092451"/>
              <a:gd name="connsiteY5-70" fmla="*/ 3114023 h 3228280"/>
              <a:gd name="connsiteX6-71" fmla="*/ 32652 w 3092451"/>
              <a:gd name="connsiteY6-72" fmla="*/ 2989801 h 3228280"/>
              <a:gd name="connsiteX7-73" fmla="*/ 248552 w 3092451"/>
              <a:gd name="connsiteY7-74" fmla="*/ 2208751 h 3228280"/>
              <a:gd name="connsiteX8-75" fmla="*/ 661302 w 3092451"/>
              <a:gd name="connsiteY8-76" fmla="*/ 1465801 h 3228280"/>
              <a:gd name="connsiteX9-77" fmla="*/ 1188352 w 3092451"/>
              <a:gd name="connsiteY9-78" fmla="*/ 868901 h 3228280"/>
              <a:gd name="connsiteX10-79" fmla="*/ 1791602 w 3092451"/>
              <a:gd name="connsiteY10-80" fmla="*/ 424401 h 3228280"/>
              <a:gd name="connsiteX11-81" fmla="*/ 2559952 w 3092451"/>
              <a:gd name="connsiteY11-82" fmla="*/ 68801 h 3228280"/>
              <a:gd name="connsiteX12-83" fmla="*/ 3053526 w 3092451"/>
              <a:gd name="connsiteY12-84" fmla="*/ 58889 h 3228280"/>
              <a:gd name="connsiteX0-85" fmla="*/ 3092451 w 3092451"/>
              <a:gd name="connsiteY0-86" fmla="*/ 0 h 3228280"/>
              <a:gd name="connsiteX1-87" fmla="*/ 2952423 w 3092451"/>
              <a:gd name="connsiteY1-88" fmla="*/ 25006 h 3228280"/>
              <a:gd name="connsiteX2-89" fmla="*/ 62674 w 3092451"/>
              <a:gd name="connsiteY2-90" fmla="*/ 3221241 h 3228280"/>
              <a:gd name="connsiteX3-91" fmla="*/ 62138 w 3092451"/>
              <a:gd name="connsiteY3-92" fmla="*/ 3228280 h 3228280"/>
              <a:gd name="connsiteX4-93" fmla="*/ 0 w 3092451"/>
              <a:gd name="connsiteY4-94" fmla="*/ 3127621 h 3228280"/>
              <a:gd name="connsiteX5-95" fmla="*/ 2837 w 3092451"/>
              <a:gd name="connsiteY5-96" fmla="*/ 3114023 h 3228280"/>
              <a:gd name="connsiteX6-97" fmla="*/ 32652 w 3092451"/>
              <a:gd name="connsiteY6-98" fmla="*/ 2989801 h 3228280"/>
              <a:gd name="connsiteX7-99" fmla="*/ 248552 w 3092451"/>
              <a:gd name="connsiteY7-100" fmla="*/ 2208751 h 3228280"/>
              <a:gd name="connsiteX8-101" fmla="*/ 661302 w 3092451"/>
              <a:gd name="connsiteY8-102" fmla="*/ 1465801 h 3228280"/>
              <a:gd name="connsiteX9-103" fmla="*/ 1188352 w 3092451"/>
              <a:gd name="connsiteY9-104" fmla="*/ 868901 h 3228280"/>
              <a:gd name="connsiteX10-105" fmla="*/ 1791602 w 3092451"/>
              <a:gd name="connsiteY10-106" fmla="*/ 424401 h 3228280"/>
              <a:gd name="connsiteX11-107" fmla="*/ 2559952 w 3092451"/>
              <a:gd name="connsiteY11-108" fmla="*/ 68801 h 3228280"/>
              <a:gd name="connsiteX0-109" fmla="*/ 3092451 w 3092451"/>
              <a:gd name="connsiteY0-110" fmla="*/ 0 h 3228280"/>
              <a:gd name="connsiteX1-111" fmla="*/ 2952423 w 3092451"/>
              <a:gd name="connsiteY1-112" fmla="*/ 25006 h 3228280"/>
              <a:gd name="connsiteX2-113" fmla="*/ 62674 w 3092451"/>
              <a:gd name="connsiteY2-114" fmla="*/ 3221241 h 3228280"/>
              <a:gd name="connsiteX3-115" fmla="*/ 62138 w 3092451"/>
              <a:gd name="connsiteY3-116" fmla="*/ 3228280 h 3228280"/>
              <a:gd name="connsiteX4-117" fmla="*/ 0 w 3092451"/>
              <a:gd name="connsiteY4-118" fmla="*/ 3127621 h 3228280"/>
              <a:gd name="connsiteX5-119" fmla="*/ 2837 w 3092451"/>
              <a:gd name="connsiteY5-120" fmla="*/ 3114023 h 3228280"/>
              <a:gd name="connsiteX6-121" fmla="*/ 32652 w 3092451"/>
              <a:gd name="connsiteY6-122" fmla="*/ 2989801 h 3228280"/>
              <a:gd name="connsiteX7-123" fmla="*/ 248552 w 3092451"/>
              <a:gd name="connsiteY7-124" fmla="*/ 2208751 h 3228280"/>
              <a:gd name="connsiteX8-125" fmla="*/ 661302 w 3092451"/>
              <a:gd name="connsiteY8-126" fmla="*/ 1465801 h 3228280"/>
              <a:gd name="connsiteX9-127" fmla="*/ 1188352 w 3092451"/>
              <a:gd name="connsiteY9-128" fmla="*/ 868901 h 3228280"/>
              <a:gd name="connsiteX10-129" fmla="*/ 1791602 w 3092451"/>
              <a:gd name="connsiteY10-130" fmla="*/ 424401 h 3228280"/>
              <a:gd name="connsiteX0-131" fmla="*/ 3092451 w 3092451"/>
              <a:gd name="connsiteY0-132" fmla="*/ 0 h 3228280"/>
              <a:gd name="connsiteX1-133" fmla="*/ 2952423 w 3092451"/>
              <a:gd name="connsiteY1-134" fmla="*/ 25006 h 3228280"/>
              <a:gd name="connsiteX2-135" fmla="*/ 62674 w 3092451"/>
              <a:gd name="connsiteY2-136" fmla="*/ 3221241 h 3228280"/>
              <a:gd name="connsiteX3-137" fmla="*/ 62138 w 3092451"/>
              <a:gd name="connsiteY3-138" fmla="*/ 3228280 h 3228280"/>
              <a:gd name="connsiteX4-139" fmla="*/ 0 w 3092451"/>
              <a:gd name="connsiteY4-140" fmla="*/ 3127621 h 3228280"/>
              <a:gd name="connsiteX5-141" fmla="*/ 2837 w 3092451"/>
              <a:gd name="connsiteY5-142" fmla="*/ 3114023 h 3228280"/>
              <a:gd name="connsiteX6-143" fmla="*/ 32652 w 3092451"/>
              <a:gd name="connsiteY6-144" fmla="*/ 2989801 h 3228280"/>
              <a:gd name="connsiteX7-145" fmla="*/ 248552 w 3092451"/>
              <a:gd name="connsiteY7-146" fmla="*/ 2208751 h 3228280"/>
              <a:gd name="connsiteX8-147" fmla="*/ 661302 w 3092451"/>
              <a:gd name="connsiteY8-148" fmla="*/ 1465801 h 3228280"/>
              <a:gd name="connsiteX9-149" fmla="*/ 1188352 w 3092451"/>
              <a:gd name="connsiteY9-150" fmla="*/ 868901 h 3228280"/>
              <a:gd name="connsiteX0-151" fmla="*/ 3092451 w 3092451"/>
              <a:gd name="connsiteY0-152" fmla="*/ 0 h 3228280"/>
              <a:gd name="connsiteX1-153" fmla="*/ 2952423 w 3092451"/>
              <a:gd name="connsiteY1-154" fmla="*/ 25006 h 3228280"/>
              <a:gd name="connsiteX2-155" fmla="*/ 62674 w 3092451"/>
              <a:gd name="connsiteY2-156" fmla="*/ 3221241 h 3228280"/>
              <a:gd name="connsiteX3-157" fmla="*/ 62138 w 3092451"/>
              <a:gd name="connsiteY3-158" fmla="*/ 3228280 h 3228280"/>
              <a:gd name="connsiteX4-159" fmla="*/ 0 w 3092451"/>
              <a:gd name="connsiteY4-160" fmla="*/ 3127621 h 3228280"/>
              <a:gd name="connsiteX5-161" fmla="*/ 2837 w 3092451"/>
              <a:gd name="connsiteY5-162" fmla="*/ 3114023 h 3228280"/>
              <a:gd name="connsiteX6-163" fmla="*/ 32652 w 3092451"/>
              <a:gd name="connsiteY6-164" fmla="*/ 2989801 h 3228280"/>
              <a:gd name="connsiteX7-165" fmla="*/ 248552 w 3092451"/>
              <a:gd name="connsiteY7-166" fmla="*/ 2208751 h 3228280"/>
              <a:gd name="connsiteX8-167" fmla="*/ 661302 w 3092451"/>
              <a:gd name="connsiteY8-168" fmla="*/ 1465801 h 3228280"/>
              <a:gd name="connsiteX0-169" fmla="*/ 3092451 w 3092451"/>
              <a:gd name="connsiteY0-170" fmla="*/ 0 h 3228280"/>
              <a:gd name="connsiteX1-171" fmla="*/ 2952423 w 3092451"/>
              <a:gd name="connsiteY1-172" fmla="*/ 25006 h 3228280"/>
              <a:gd name="connsiteX2-173" fmla="*/ 62674 w 3092451"/>
              <a:gd name="connsiteY2-174" fmla="*/ 3221241 h 3228280"/>
              <a:gd name="connsiteX3-175" fmla="*/ 62138 w 3092451"/>
              <a:gd name="connsiteY3-176" fmla="*/ 3228280 h 3228280"/>
              <a:gd name="connsiteX4-177" fmla="*/ 0 w 3092451"/>
              <a:gd name="connsiteY4-178" fmla="*/ 3127621 h 3228280"/>
              <a:gd name="connsiteX5-179" fmla="*/ 2837 w 3092451"/>
              <a:gd name="connsiteY5-180" fmla="*/ 3114023 h 3228280"/>
              <a:gd name="connsiteX6-181" fmla="*/ 32652 w 3092451"/>
              <a:gd name="connsiteY6-182" fmla="*/ 2989801 h 3228280"/>
              <a:gd name="connsiteX7-183" fmla="*/ 248552 w 3092451"/>
              <a:gd name="connsiteY7-184" fmla="*/ 2208751 h 3228280"/>
              <a:gd name="connsiteX0-185" fmla="*/ 3092451 w 3092451"/>
              <a:gd name="connsiteY0-186" fmla="*/ 0 h 3228280"/>
              <a:gd name="connsiteX1-187" fmla="*/ 2952423 w 3092451"/>
              <a:gd name="connsiteY1-188" fmla="*/ 25006 h 3228280"/>
              <a:gd name="connsiteX2-189" fmla="*/ 62674 w 3092451"/>
              <a:gd name="connsiteY2-190" fmla="*/ 3221241 h 3228280"/>
              <a:gd name="connsiteX3-191" fmla="*/ 62138 w 3092451"/>
              <a:gd name="connsiteY3-192" fmla="*/ 3228280 h 3228280"/>
              <a:gd name="connsiteX4-193" fmla="*/ 0 w 3092451"/>
              <a:gd name="connsiteY4-194" fmla="*/ 3127621 h 3228280"/>
              <a:gd name="connsiteX5-195" fmla="*/ 2837 w 3092451"/>
              <a:gd name="connsiteY5-196" fmla="*/ 3114023 h 3228280"/>
              <a:gd name="connsiteX6-197" fmla="*/ 32652 w 3092451"/>
              <a:gd name="connsiteY6-198" fmla="*/ 2989801 h 3228280"/>
              <a:gd name="connsiteX0-199" fmla="*/ 3092451 w 3092451"/>
              <a:gd name="connsiteY0-200" fmla="*/ 0 h 3228280"/>
              <a:gd name="connsiteX1-201" fmla="*/ 2952423 w 3092451"/>
              <a:gd name="connsiteY1-202" fmla="*/ 25006 h 3228280"/>
              <a:gd name="connsiteX2-203" fmla="*/ 62674 w 3092451"/>
              <a:gd name="connsiteY2-204" fmla="*/ 3221241 h 3228280"/>
              <a:gd name="connsiteX3-205" fmla="*/ 62138 w 3092451"/>
              <a:gd name="connsiteY3-206" fmla="*/ 3228280 h 3228280"/>
              <a:gd name="connsiteX4-207" fmla="*/ 0 w 3092451"/>
              <a:gd name="connsiteY4-208" fmla="*/ 3127621 h 3228280"/>
              <a:gd name="connsiteX5-209" fmla="*/ 2837 w 3092451"/>
              <a:gd name="connsiteY5-210" fmla="*/ 3114023 h 3228280"/>
              <a:gd name="connsiteX0-211" fmla="*/ 3092451 w 3092451"/>
              <a:gd name="connsiteY0-212" fmla="*/ 0 h 3228280"/>
              <a:gd name="connsiteX1-213" fmla="*/ 2952423 w 3092451"/>
              <a:gd name="connsiteY1-214" fmla="*/ 25006 h 3228280"/>
              <a:gd name="connsiteX2-215" fmla="*/ 62674 w 3092451"/>
              <a:gd name="connsiteY2-216" fmla="*/ 3221241 h 3228280"/>
              <a:gd name="connsiteX3-217" fmla="*/ 62138 w 3092451"/>
              <a:gd name="connsiteY3-218" fmla="*/ 3228280 h 3228280"/>
              <a:gd name="connsiteX4-219" fmla="*/ 0 w 3092451"/>
              <a:gd name="connsiteY4-220" fmla="*/ 3127621 h 3228280"/>
              <a:gd name="connsiteX0-221" fmla="*/ 3030313 w 3030313"/>
              <a:gd name="connsiteY0-222" fmla="*/ 0 h 3228280"/>
              <a:gd name="connsiteX1-223" fmla="*/ 2890285 w 3030313"/>
              <a:gd name="connsiteY1-224" fmla="*/ 25006 h 3228280"/>
              <a:gd name="connsiteX2-225" fmla="*/ 536 w 3030313"/>
              <a:gd name="connsiteY2-226" fmla="*/ 3221241 h 3228280"/>
              <a:gd name="connsiteX3-227" fmla="*/ 0 w 3030313"/>
              <a:gd name="connsiteY3-228" fmla="*/ 3228280 h 322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30313" h="3228280">
                <a:moveTo>
                  <a:pt x="3030313" y="0"/>
                </a:moveTo>
                <a:lnTo>
                  <a:pt x="2890285" y="25006"/>
                </a:lnTo>
                <a:cubicBezTo>
                  <a:pt x="1348940" y="340411"/>
                  <a:pt x="162205" y="1629308"/>
                  <a:pt x="536" y="3221241"/>
                </a:cubicBezTo>
                <a:cubicBezTo>
                  <a:pt x="357" y="3223587"/>
                  <a:pt x="179" y="3225934"/>
                  <a:pt x="0" y="3228280"/>
                </a:cubicBez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3" name="任意多边形: 形状 22"/>
          <p:cNvSpPr>
            <a:spLocks noChangeAspect="1"/>
          </p:cNvSpPr>
          <p:nvPr userDrawn="1">
            <p:custDataLst>
              <p:tags r:id="rId14"/>
            </p:custDataLst>
          </p:nvPr>
        </p:nvSpPr>
        <p:spPr>
          <a:xfrm>
            <a:off x="7954645" y="1873885"/>
            <a:ext cx="3099435" cy="3300095"/>
          </a:xfrm>
          <a:custGeom>
            <a:avLst/>
            <a:gdLst>
              <a:gd name="connsiteX0" fmla="*/ 3099797 w 3122322"/>
              <a:gd name="connsiteY0" fmla="*/ 0 h 3335488"/>
              <a:gd name="connsiteX1" fmla="*/ 3122322 w 3122322"/>
              <a:gd name="connsiteY1" fmla="*/ 24784 h 3335488"/>
              <a:gd name="connsiteX2" fmla="*/ 3078911 w 3122322"/>
              <a:gd name="connsiteY2" fmla="*/ 25917 h 3335488"/>
              <a:gd name="connsiteX3" fmla="*/ 2739181 w 3122322"/>
              <a:gd name="connsiteY3" fmla="*/ 64984 h 3335488"/>
              <a:gd name="connsiteX4" fmla="*/ 1756201 w 3122322"/>
              <a:gd name="connsiteY4" fmla="*/ 400264 h 3335488"/>
              <a:gd name="connsiteX5" fmla="*/ 1116121 w 3122322"/>
              <a:gd name="connsiteY5" fmla="*/ 826984 h 3335488"/>
              <a:gd name="connsiteX6" fmla="*/ 399841 w 3122322"/>
              <a:gd name="connsiteY6" fmla="*/ 1726144 h 3335488"/>
              <a:gd name="connsiteX7" fmla="*/ 95041 w 3122322"/>
              <a:gd name="connsiteY7" fmla="*/ 2625304 h 3335488"/>
              <a:gd name="connsiteX8" fmla="*/ 64561 w 3122322"/>
              <a:gd name="connsiteY8" fmla="*/ 3250144 h 3335488"/>
              <a:gd name="connsiteX9" fmla="*/ 46480 w 3122322"/>
              <a:gd name="connsiteY9" fmla="*/ 3335488 h 3335488"/>
              <a:gd name="connsiteX10" fmla="*/ 16144 w 3122322"/>
              <a:gd name="connsiteY10" fmla="*/ 3312803 h 3335488"/>
              <a:gd name="connsiteX11" fmla="*/ 2277 w 3122322"/>
              <a:gd name="connsiteY11" fmla="*/ 3300200 h 3335488"/>
              <a:gd name="connsiteX12" fmla="*/ 0 w 3122322"/>
              <a:gd name="connsiteY12" fmla="*/ 3210137 h 3335488"/>
              <a:gd name="connsiteX13" fmla="*/ 3047659 w 3122322"/>
              <a:gd name="connsiteY13" fmla="*/ 1318 h 3335488"/>
              <a:gd name="connsiteX14" fmla="*/ 3099797 w 3122322"/>
              <a:gd name="connsiteY14" fmla="*/ 0 h 3335488"/>
              <a:gd name="connsiteX0-1" fmla="*/ 46480 w 3122322"/>
              <a:gd name="connsiteY0-2" fmla="*/ 3335488 h 3426928"/>
              <a:gd name="connsiteX1-3" fmla="*/ 16144 w 3122322"/>
              <a:gd name="connsiteY1-4" fmla="*/ 3312803 h 3426928"/>
              <a:gd name="connsiteX2-5" fmla="*/ 2277 w 3122322"/>
              <a:gd name="connsiteY2-6" fmla="*/ 3300200 h 3426928"/>
              <a:gd name="connsiteX3-7" fmla="*/ 0 w 3122322"/>
              <a:gd name="connsiteY3-8" fmla="*/ 3210137 h 3426928"/>
              <a:gd name="connsiteX4-9" fmla="*/ 3047659 w 3122322"/>
              <a:gd name="connsiteY4-10" fmla="*/ 1318 h 3426928"/>
              <a:gd name="connsiteX5-11" fmla="*/ 3099797 w 3122322"/>
              <a:gd name="connsiteY5-12" fmla="*/ 0 h 3426928"/>
              <a:gd name="connsiteX6-13" fmla="*/ 3122322 w 3122322"/>
              <a:gd name="connsiteY6-14" fmla="*/ 24784 h 3426928"/>
              <a:gd name="connsiteX7-15" fmla="*/ 3078911 w 3122322"/>
              <a:gd name="connsiteY7-16" fmla="*/ 25917 h 3426928"/>
              <a:gd name="connsiteX8-17" fmla="*/ 2739181 w 3122322"/>
              <a:gd name="connsiteY8-18" fmla="*/ 64984 h 3426928"/>
              <a:gd name="connsiteX9-19" fmla="*/ 1756201 w 3122322"/>
              <a:gd name="connsiteY9-20" fmla="*/ 400264 h 3426928"/>
              <a:gd name="connsiteX10-21" fmla="*/ 1116121 w 3122322"/>
              <a:gd name="connsiteY10-22" fmla="*/ 826984 h 3426928"/>
              <a:gd name="connsiteX11-23" fmla="*/ 399841 w 3122322"/>
              <a:gd name="connsiteY11-24" fmla="*/ 1726144 h 3426928"/>
              <a:gd name="connsiteX12-25" fmla="*/ 95041 w 3122322"/>
              <a:gd name="connsiteY12-26" fmla="*/ 2625304 h 3426928"/>
              <a:gd name="connsiteX13-27" fmla="*/ 64561 w 3122322"/>
              <a:gd name="connsiteY13-28" fmla="*/ 3250144 h 3426928"/>
              <a:gd name="connsiteX14-29" fmla="*/ 137920 w 3122322"/>
              <a:gd name="connsiteY14-30" fmla="*/ 3426928 h 3426928"/>
              <a:gd name="connsiteX0-31" fmla="*/ 46480 w 3122322"/>
              <a:gd name="connsiteY0-32" fmla="*/ 3335488 h 3335488"/>
              <a:gd name="connsiteX1-33" fmla="*/ 16144 w 3122322"/>
              <a:gd name="connsiteY1-34" fmla="*/ 3312803 h 3335488"/>
              <a:gd name="connsiteX2-35" fmla="*/ 2277 w 3122322"/>
              <a:gd name="connsiteY2-36" fmla="*/ 3300200 h 3335488"/>
              <a:gd name="connsiteX3-37" fmla="*/ 0 w 3122322"/>
              <a:gd name="connsiteY3-38" fmla="*/ 3210137 h 3335488"/>
              <a:gd name="connsiteX4-39" fmla="*/ 3047659 w 3122322"/>
              <a:gd name="connsiteY4-40" fmla="*/ 1318 h 3335488"/>
              <a:gd name="connsiteX5-41" fmla="*/ 3099797 w 3122322"/>
              <a:gd name="connsiteY5-42" fmla="*/ 0 h 3335488"/>
              <a:gd name="connsiteX6-43" fmla="*/ 3122322 w 3122322"/>
              <a:gd name="connsiteY6-44" fmla="*/ 24784 h 3335488"/>
              <a:gd name="connsiteX7-45" fmla="*/ 3078911 w 3122322"/>
              <a:gd name="connsiteY7-46" fmla="*/ 25917 h 3335488"/>
              <a:gd name="connsiteX8-47" fmla="*/ 2739181 w 3122322"/>
              <a:gd name="connsiteY8-48" fmla="*/ 64984 h 3335488"/>
              <a:gd name="connsiteX9-49" fmla="*/ 1756201 w 3122322"/>
              <a:gd name="connsiteY9-50" fmla="*/ 400264 h 3335488"/>
              <a:gd name="connsiteX10-51" fmla="*/ 1116121 w 3122322"/>
              <a:gd name="connsiteY10-52" fmla="*/ 826984 h 3335488"/>
              <a:gd name="connsiteX11-53" fmla="*/ 399841 w 3122322"/>
              <a:gd name="connsiteY11-54" fmla="*/ 1726144 h 3335488"/>
              <a:gd name="connsiteX12-55" fmla="*/ 95041 w 3122322"/>
              <a:gd name="connsiteY12-56" fmla="*/ 2625304 h 3335488"/>
              <a:gd name="connsiteX13-57" fmla="*/ 64561 w 3122322"/>
              <a:gd name="connsiteY13-58" fmla="*/ 3250144 h 3335488"/>
              <a:gd name="connsiteX0-59" fmla="*/ 46480 w 3122322"/>
              <a:gd name="connsiteY0-60" fmla="*/ 3335488 h 3335488"/>
              <a:gd name="connsiteX1-61" fmla="*/ 16144 w 3122322"/>
              <a:gd name="connsiteY1-62" fmla="*/ 3312803 h 3335488"/>
              <a:gd name="connsiteX2-63" fmla="*/ 2277 w 3122322"/>
              <a:gd name="connsiteY2-64" fmla="*/ 3300200 h 3335488"/>
              <a:gd name="connsiteX3-65" fmla="*/ 0 w 3122322"/>
              <a:gd name="connsiteY3-66" fmla="*/ 3210137 h 3335488"/>
              <a:gd name="connsiteX4-67" fmla="*/ 3047659 w 3122322"/>
              <a:gd name="connsiteY4-68" fmla="*/ 1318 h 3335488"/>
              <a:gd name="connsiteX5-69" fmla="*/ 3099797 w 3122322"/>
              <a:gd name="connsiteY5-70" fmla="*/ 0 h 3335488"/>
              <a:gd name="connsiteX6-71" fmla="*/ 3122322 w 3122322"/>
              <a:gd name="connsiteY6-72" fmla="*/ 24784 h 3335488"/>
              <a:gd name="connsiteX7-73" fmla="*/ 3078911 w 3122322"/>
              <a:gd name="connsiteY7-74" fmla="*/ 25917 h 3335488"/>
              <a:gd name="connsiteX8-75" fmla="*/ 2739181 w 3122322"/>
              <a:gd name="connsiteY8-76" fmla="*/ 64984 h 3335488"/>
              <a:gd name="connsiteX9-77" fmla="*/ 1756201 w 3122322"/>
              <a:gd name="connsiteY9-78" fmla="*/ 400264 h 3335488"/>
              <a:gd name="connsiteX10-79" fmla="*/ 1116121 w 3122322"/>
              <a:gd name="connsiteY10-80" fmla="*/ 826984 h 3335488"/>
              <a:gd name="connsiteX11-81" fmla="*/ 399841 w 3122322"/>
              <a:gd name="connsiteY11-82" fmla="*/ 1726144 h 3335488"/>
              <a:gd name="connsiteX12-83" fmla="*/ 95041 w 3122322"/>
              <a:gd name="connsiteY12-84" fmla="*/ 2625304 h 3335488"/>
              <a:gd name="connsiteX0-85" fmla="*/ 46480 w 3122322"/>
              <a:gd name="connsiteY0-86" fmla="*/ 3335488 h 3335488"/>
              <a:gd name="connsiteX1-87" fmla="*/ 16144 w 3122322"/>
              <a:gd name="connsiteY1-88" fmla="*/ 3312803 h 3335488"/>
              <a:gd name="connsiteX2-89" fmla="*/ 2277 w 3122322"/>
              <a:gd name="connsiteY2-90" fmla="*/ 3300200 h 3335488"/>
              <a:gd name="connsiteX3-91" fmla="*/ 0 w 3122322"/>
              <a:gd name="connsiteY3-92" fmla="*/ 3210137 h 3335488"/>
              <a:gd name="connsiteX4-93" fmla="*/ 3047659 w 3122322"/>
              <a:gd name="connsiteY4-94" fmla="*/ 1318 h 3335488"/>
              <a:gd name="connsiteX5-95" fmla="*/ 3099797 w 3122322"/>
              <a:gd name="connsiteY5-96" fmla="*/ 0 h 3335488"/>
              <a:gd name="connsiteX6-97" fmla="*/ 3122322 w 3122322"/>
              <a:gd name="connsiteY6-98" fmla="*/ 24784 h 3335488"/>
              <a:gd name="connsiteX7-99" fmla="*/ 3078911 w 3122322"/>
              <a:gd name="connsiteY7-100" fmla="*/ 25917 h 3335488"/>
              <a:gd name="connsiteX8-101" fmla="*/ 2739181 w 3122322"/>
              <a:gd name="connsiteY8-102" fmla="*/ 64984 h 3335488"/>
              <a:gd name="connsiteX9-103" fmla="*/ 1756201 w 3122322"/>
              <a:gd name="connsiteY9-104" fmla="*/ 400264 h 3335488"/>
              <a:gd name="connsiteX10-105" fmla="*/ 1116121 w 3122322"/>
              <a:gd name="connsiteY10-106" fmla="*/ 826984 h 3335488"/>
              <a:gd name="connsiteX11-107" fmla="*/ 399841 w 3122322"/>
              <a:gd name="connsiteY11-108" fmla="*/ 1726144 h 3335488"/>
              <a:gd name="connsiteX0-109" fmla="*/ 46480 w 3122322"/>
              <a:gd name="connsiteY0-110" fmla="*/ 3335488 h 3335488"/>
              <a:gd name="connsiteX1-111" fmla="*/ 16144 w 3122322"/>
              <a:gd name="connsiteY1-112" fmla="*/ 3312803 h 3335488"/>
              <a:gd name="connsiteX2-113" fmla="*/ 2277 w 3122322"/>
              <a:gd name="connsiteY2-114" fmla="*/ 3300200 h 3335488"/>
              <a:gd name="connsiteX3-115" fmla="*/ 0 w 3122322"/>
              <a:gd name="connsiteY3-116" fmla="*/ 3210137 h 3335488"/>
              <a:gd name="connsiteX4-117" fmla="*/ 3047659 w 3122322"/>
              <a:gd name="connsiteY4-118" fmla="*/ 1318 h 3335488"/>
              <a:gd name="connsiteX5-119" fmla="*/ 3099797 w 3122322"/>
              <a:gd name="connsiteY5-120" fmla="*/ 0 h 3335488"/>
              <a:gd name="connsiteX6-121" fmla="*/ 3122322 w 3122322"/>
              <a:gd name="connsiteY6-122" fmla="*/ 24784 h 3335488"/>
              <a:gd name="connsiteX7-123" fmla="*/ 3078911 w 3122322"/>
              <a:gd name="connsiteY7-124" fmla="*/ 25917 h 3335488"/>
              <a:gd name="connsiteX8-125" fmla="*/ 2739181 w 3122322"/>
              <a:gd name="connsiteY8-126" fmla="*/ 64984 h 3335488"/>
              <a:gd name="connsiteX9-127" fmla="*/ 1756201 w 3122322"/>
              <a:gd name="connsiteY9-128" fmla="*/ 400264 h 3335488"/>
              <a:gd name="connsiteX10-129" fmla="*/ 1116121 w 3122322"/>
              <a:gd name="connsiteY10-130" fmla="*/ 826984 h 3335488"/>
              <a:gd name="connsiteX0-131" fmla="*/ 46480 w 3122322"/>
              <a:gd name="connsiteY0-132" fmla="*/ 3335488 h 3335488"/>
              <a:gd name="connsiteX1-133" fmla="*/ 16144 w 3122322"/>
              <a:gd name="connsiteY1-134" fmla="*/ 3312803 h 3335488"/>
              <a:gd name="connsiteX2-135" fmla="*/ 2277 w 3122322"/>
              <a:gd name="connsiteY2-136" fmla="*/ 3300200 h 3335488"/>
              <a:gd name="connsiteX3-137" fmla="*/ 0 w 3122322"/>
              <a:gd name="connsiteY3-138" fmla="*/ 3210137 h 3335488"/>
              <a:gd name="connsiteX4-139" fmla="*/ 3047659 w 3122322"/>
              <a:gd name="connsiteY4-140" fmla="*/ 1318 h 3335488"/>
              <a:gd name="connsiteX5-141" fmla="*/ 3099797 w 3122322"/>
              <a:gd name="connsiteY5-142" fmla="*/ 0 h 3335488"/>
              <a:gd name="connsiteX6-143" fmla="*/ 3122322 w 3122322"/>
              <a:gd name="connsiteY6-144" fmla="*/ 24784 h 3335488"/>
              <a:gd name="connsiteX7-145" fmla="*/ 3078911 w 3122322"/>
              <a:gd name="connsiteY7-146" fmla="*/ 25917 h 3335488"/>
              <a:gd name="connsiteX8-147" fmla="*/ 2739181 w 3122322"/>
              <a:gd name="connsiteY8-148" fmla="*/ 64984 h 3335488"/>
              <a:gd name="connsiteX9-149" fmla="*/ 1756201 w 3122322"/>
              <a:gd name="connsiteY9-150" fmla="*/ 400264 h 3335488"/>
              <a:gd name="connsiteX0-151" fmla="*/ 46480 w 3122322"/>
              <a:gd name="connsiteY0-152" fmla="*/ 3335488 h 3335488"/>
              <a:gd name="connsiteX1-153" fmla="*/ 16144 w 3122322"/>
              <a:gd name="connsiteY1-154" fmla="*/ 3312803 h 3335488"/>
              <a:gd name="connsiteX2-155" fmla="*/ 2277 w 3122322"/>
              <a:gd name="connsiteY2-156" fmla="*/ 3300200 h 3335488"/>
              <a:gd name="connsiteX3-157" fmla="*/ 0 w 3122322"/>
              <a:gd name="connsiteY3-158" fmla="*/ 3210137 h 3335488"/>
              <a:gd name="connsiteX4-159" fmla="*/ 3047659 w 3122322"/>
              <a:gd name="connsiteY4-160" fmla="*/ 1318 h 3335488"/>
              <a:gd name="connsiteX5-161" fmla="*/ 3099797 w 3122322"/>
              <a:gd name="connsiteY5-162" fmla="*/ 0 h 3335488"/>
              <a:gd name="connsiteX6-163" fmla="*/ 3122322 w 3122322"/>
              <a:gd name="connsiteY6-164" fmla="*/ 24784 h 3335488"/>
              <a:gd name="connsiteX7-165" fmla="*/ 3078911 w 3122322"/>
              <a:gd name="connsiteY7-166" fmla="*/ 25917 h 3335488"/>
              <a:gd name="connsiteX8-167" fmla="*/ 2739181 w 3122322"/>
              <a:gd name="connsiteY8-168" fmla="*/ 64984 h 3335488"/>
              <a:gd name="connsiteX0-169" fmla="*/ 46480 w 3122322"/>
              <a:gd name="connsiteY0-170" fmla="*/ 3335488 h 3335488"/>
              <a:gd name="connsiteX1-171" fmla="*/ 16144 w 3122322"/>
              <a:gd name="connsiteY1-172" fmla="*/ 3312803 h 3335488"/>
              <a:gd name="connsiteX2-173" fmla="*/ 2277 w 3122322"/>
              <a:gd name="connsiteY2-174" fmla="*/ 3300200 h 3335488"/>
              <a:gd name="connsiteX3-175" fmla="*/ 0 w 3122322"/>
              <a:gd name="connsiteY3-176" fmla="*/ 3210137 h 3335488"/>
              <a:gd name="connsiteX4-177" fmla="*/ 3047659 w 3122322"/>
              <a:gd name="connsiteY4-178" fmla="*/ 1318 h 3335488"/>
              <a:gd name="connsiteX5-179" fmla="*/ 3099797 w 3122322"/>
              <a:gd name="connsiteY5-180" fmla="*/ 0 h 3335488"/>
              <a:gd name="connsiteX6-181" fmla="*/ 3122322 w 3122322"/>
              <a:gd name="connsiteY6-182" fmla="*/ 24784 h 3335488"/>
              <a:gd name="connsiteX7-183" fmla="*/ 3078911 w 3122322"/>
              <a:gd name="connsiteY7-184" fmla="*/ 25917 h 3335488"/>
              <a:gd name="connsiteX0-185" fmla="*/ 46480 w 3122322"/>
              <a:gd name="connsiteY0-186" fmla="*/ 3335488 h 3335488"/>
              <a:gd name="connsiteX1-187" fmla="*/ 16144 w 3122322"/>
              <a:gd name="connsiteY1-188" fmla="*/ 3312803 h 3335488"/>
              <a:gd name="connsiteX2-189" fmla="*/ 2277 w 3122322"/>
              <a:gd name="connsiteY2-190" fmla="*/ 3300200 h 3335488"/>
              <a:gd name="connsiteX3-191" fmla="*/ 0 w 3122322"/>
              <a:gd name="connsiteY3-192" fmla="*/ 3210137 h 3335488"/>
              <a:gd name="connsiteX4-193" fmla="*/ 3047659 w 3122322"/>
              <a:gd name="connsiteY4-194" fmla="*/ 1318 h 3335488"/>
              <a:gd name="connsiteX5-195" fmla="*/ 3099797 w 3122322"/>
              <a:gd name="connsiteY5-196" fmla="*/ 0 h 3335488"/>
              <a:gd name="connsiteX6-197" fmla="*/ 3122322 w 3122322"/>
              <a:gd name="connsiteY6-198" fmla="*/ 24784 h 3335488"/>
              <a:gd name="connsiteX0-199" fmla="*/ 46480 w 3099797"/>
              <a:gd name="connsiteY0-200" fmla="*/ 3335488 h 3335488"/>
              <a:gd name="connsiteX1-201" fmla="*/ 16144 w 3099797"/>
              <a:gd name="connsiteY1-202" fmla="*/ 3312803 h 3335488"/>
              <a:gd name="connsiteX2-203" fmla="*/ 2277 w 3099797"/>
              <a:gd name="connsiteY2-204" fmla="*/ 3300200 h 3335488"/>
              <a:gd name="connsiteX3-205" fmla="*/ 0 w 3099797"/>
              <a:gd name="connsiteY3-206" fmla="*/ 3210137 h 3335488"/>
              <a:gd name="connsiteX4-207" fmla="*/ 3047659 w 3099797"/>
              <a:gd name="connsiteY4-208" fmla="*/ 1318 h 3335488"/>
              <a:gd name="connsiteX5-209" fmla="*/ 3099797 w 3099797"/>
              <a:gd name="connsiteY5-210" fmla="*/ 0 h 3335488"/>
              <a:gd name="connsiteX0-211" fmla="*/ 16144 w 3099797"/>
              <a:gd name="connsiteY0-212" fmla="*/ 3312803 h 3312803"/>
              <a:gd name="connsiteX1-213" fmla="*/ 2277 w 3099797"/>
              <a:gd name="connsiteY1-214" fmla="*/ 3300200 h 3312803"/>
              <a:gd name="connsiteX2-215" fmla="*/ 0 w 3099797"/>
              <a:gd name="connsiteY2-216" fmla="*/ 3210137 h 3312803"/>
              <a:gd name="connsiteX3-217" fmla="*/ 3047659 w 3099797"/>
              <a:gd name="connsiteY3-218" fmla="*/ 1318 h 3312803"/>
              <a:gd name="connsiteX4-219" fmla="*/ 3099797 w 3099797"/>
              <a:gd name="connsiteY4-220" fmla="*/ 0 h 3312803"/>
              <a:gd name="connsiteX0-221" fmla="*/ 2277 w 3099797"/>
              <a:gd name="connsiteY0-222" fmla="*/ 3300200 h 3300200"/>
              <a:gd name="connsiteX1-223" fmla="*/ 0 w 3099797"/>
              <a:gd name="connsiteY1-224" fmla="*/ 3210137 h 3300200"/>
              <a:gd name="connsiteX2-225" fmla="*/ 3047659 w 3099797"/>
              <a:gd name="connsiteY2-226" fmla="*/ 1318 h 3300200"/>
              <a:gd name="connsiteX3-227" fmla="*/ 3099797 w 3099797"/>
              <a:gd name="connsiteY3-228" fmla="*/ 0 h 3300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99797" h="3300200">
                <a:moveTo>
                  <a:pt x="2277" y="3300200"/>
                </a:moveTo>
                <a:lnTo>
                  <a:pt x="0" y="3210137"/>
                </a:lnTo>
                <a:cubicBezTo>
                  <a:pt x="0" y="1491099"/>
                  <a:pt x="1350007" y="87372"/>
                  <a:pt x="3047659" y="1318"/>
                </a:cubicBezTo>
                <a:lnTo>
                  <a:pt x="3099797" y="0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5" name="任意多边形: 形状 24"/>
          <p:cNvSpPr>
            <a:spLocks noChangeAspect="1"/>
          </p:cNvSpPr>
          <p:nvPr userDrawn="1">
            <p:custDataLst>
              <p:tags r:id="rId15"/>
            </p:custDataLst>
          </p:nvPr>
        </p:nvSpPr>
        <p:spPr>
          <a:xfrm>
            <a:off x="8087995" y="2004695"/>
            <a:ext cx="3083560" cy="3275330"/>
          </a:xfrm>
          <a:custGeom>
            <a:avLst/>
            <a:gdLst>
              <a:gd name="connsiteX0" fmla="*/ 3052816 w 3109594"/>
              <a:gd name="connsiteY0" fmla="*/ 0 h 3339306"/>
              <a:gd name="connsiteX1" fmla="*/ 3101828 w 3109594"/>
              <a:gd name="connsiteY1" fmla="*/ 53926 h 3339306"/>
              <a:gd name="connsiteX2" fmla="*/ 3109594 w 3109594"/>
              <a:gd name="connsiteY2" fmla="*/ 64311 h 3339306"/>
              <a:gd name="connsiteX3" fmla="*/ 3105926 w 3109594"/>
              <a:gd name="connsiteY3" fmla="*/ 64218 h 3339306"/>
              <a:gd name="connsiteX4" fmla="*/ 26126 w 3109594"/>
              <a:gd name="connsiteY4" fmla="*/ 3144018 h 3339306"/>
              <a:gd name="connsiteX5" fmla="*/ 30133 w 3109594"/>
              <a:gd name="connsiteY5" fmla="*/ 3302504 h 3339306"/>
              <a:gd name="connsiteX6" fmla="*/ 32931 w 3109594"/>
              <a:gd name="connsiteY6" fmla="*/ 3339306 h 3339306"/>
              <a:gd name="connsiteX7" fmla="*/ 0 w 3109594"/>
              <a:gd name="connsiteY7" fmla="*/ 3314681 h 3339306"/>
              <a:gd name="connsiteX8" fmla="*/ 491 w 3109594"/>
              <a:gd name="connsiteY8" fmla="*/ 3228004 h 3339306"/>
              <a:gd name="connsiteX9" fmla="*/ 41307 w 3109594"/>
              <a:gd name="connsiteY9" fmla="*/ 2460125 h 3339306"/>
              <a:gd name="connsiteX10" fmla="*/ 391827 w 3109594"/>
              <a:gd name="connsiteY10" fmla="*/ 1576205 h 3339306"/>
              <a:gd name="connsiteX11" fmla="*/ 932847 w 3109594"/>
              <a:gd name="connsiteY11" fmla="*/ 875165 h 3339306"/>
              <a:gd name="connsiteX12" fmla="*/ 1428147 w 3109594"/>
              <a:gd name="connsiteY12" fmla="*/ 486545 h 3339306"/>
              <a:gd name="connsiteX13" fmla="*/ 1999647 w 3109594"/>
              <a:gd name="connsiteY13" fmla="*/ 227465 h 3339306"/>
              <a:gd name="connsiteX14" fmla="*/ 2510187 w 3109594"/>
              <a:gd name="connsiteY14" fmla="*/ 67445 h 3339306"/>
              <a:gd name="connsiteX15" fmla="*/ 2944527 w 3109594"/>
              <a:gd name="connsiteY15" fmla="*/ 6485 h 3339306"/>
              <a:gd name="connsiteX16" fmla="*/ 3052816 w 3109594"/>
              <a:gd name="connsiteY16" fmla="*/ 0 h 3339306"/>
              <a:gd name="connsiteX0-1" fmla="*/ 2944527 w 3109594"/>
              <a:gd name="connsiteY0-2" fmla="*/ 0 h 3332821"/>
              <a:gd name="connsiteX1-3" fmla="*/ 3101828 w 3109594"/>
              <a:gd name="connsiteY1-4" fmla="*/ 47441 h 3332821"/>
              <a:gd name="connsiteX2-5" fmla="*/ 3109594 w 3109594"/>
              <a:gd name="connsiteY2-6" fmla="*/ 57826 h 3332821"/>
              <a:gd name="connsiteX3-7" fmla="*/ 3105926 w 3109594"/>
              <a:gd name="connsiteY3-8" fmla="*/ 57733 h 3332821"/>
              <a:gd name="connsiteX4-9" fmla="*/ 26126 w 3109594"/>
              <a:gd name="connsiteY4-10" fmla="*/ 3137533 h 3332821"/>
              <a:gd name="connsiteX5-11" fmla="*/ 30133 w 3109594"/>
              <a:gd name="connsiteY5-12" fmla="*/ 3296019 h 3332821"/>
              <a:gd name="connsiteX6-13" fmla="*/ 32931 w 3109594"/>
              <a:gd name="connsiteY6-14" fmla="*/ 3332821 h 3332821"/>
              <a:gd name="connsiteX7-15" fmla="*/ 0 w 3109594"/>
              <a:gd name="connsiteY7-16" fmla="*/ 3308196 h 3332821"/>
              <a:gd name="connsiteX8-17" fmla="*/ 491 w 3109594"/>
              <a:gd name="connsiteY8-18" fmla="*/ 3221519 h 3332821"/>
              <a:gd name="connsiteX9-19" fmla="*/ 41307 w 3109594"/>
              <a:gd name="connsiteY9-20" fmla="*/ 2453640 h 3332821"/>
              <a:gd name="connsiteX10-21" fmla="*/ 391827 w 3109594"/>
              <a:gd name="connsiteY10-22" fmla="*/ 1569720 h 3332821"/>
              <a:gd name="connsiteX11-23" fmla="*/ 932847 w 3109594"/>
              <a:gd name="connsiteY11-24" fmla="*/ 868680 h 3332821"/>
              <a:gd name="connsiteX12-25" fmla="*/ 1428147 w 3109594"/>
              <a:gd name="connsiteY12-26" fmla="*/ 480060 h 3332821"/>
              <a:gd name="connsiteX13-27" fmla="*/ 1999647 w 3109594"/>
              <a:gd name="connsiteY13-28" fmla="*/ 220980 h 3332821"/>
              <a:gd name="connsiteX14-29" fmla="*/ 2510187 w 3109594"/>
              <a:gd name="connsiteY14-30" fmla="*/ 60960 h 3332821"/>
              <a:gd name="connsiteX15-31" fmla="*/ 2944527 w 3109594"/>
              <a:gd name="connsiteY15-32" fmla="*/ 0 h 3332821"/>
              <a:gd name="connsiteX0-33" fmla="*/ 2944527 w 3109594"/>
              <a:gd name="connsiteY0-34" fmla="*/ 0 h 3332821"/>
              <a:gd name="connsiteX1-35" fmla="*/ 3101828 w 3109594"/>
              <a:gd name="connsiteY1-36" fmla="*/ 47441 h 3332821"/>
              <a:gd name="connsiteX2-37" fmla="*/ 3109594 w 3109594"/>
              <a:gd name="connsiteY2-38" fmla="*/ 57826 h 3332821"/>
              <a:gd name="connsiteX3-39" fmla="*/ 3105926 w 3109594"/>
              <a:gd name="connsiteY3-40" fmla="*/ 57733 h 3332821"/>
              <a:gd name="connsiteX4-41" fmla="*/ 26126 w 3109594"/>
              <a:gd name="connsiteY4-42" fmla="*/ 3137533 h 3332821"/>
              <a:gd name="connsiteX5-43" fmla="*/ 30133 w 3109594"/>
              <a:gd name="connsiteY5-44" fmla="*/ 3296019 h 3332821"/>
              <a:gd name="connsiteX6-45" fmla="*/ 32931 w 3109594"/>
              <a:gd name="connsiteY6-46" fmla="*/ 3332821 h 3332821"/>
              <a:gd name="connsiteX7-47" fmla="*/ 0 w 3109594"/>
              <a:gd name="connsiteY7-48" fmla="*/ 3308196 h 3332821"/>
              <a:gd name="connsiteX8-49" fmla="*/ 491 w 3109594"/>
              <a:gd name="connsiteY8-50" fmla="*/ 3221519 h 3332821"/>
              <a:gd name="connsiteX9-51" fmla="*/ 41307 w 3109594"/>
              <a:gd name="connsiteY9-52" fmla="*/ 2453640 h 3332821"/>
              <a:gd name="connsiteX10-53" fmla="*/ 391827 w 3109594"/>
              <a:gd name="connsiteY10-54" fmla="*/ 1569720 h 3332821"/>
              <a:gd name="connsiteX11-55" fmla="*/ 932847 w 3109594"/>
              <a:gd name="connsiteY11-56" fmla="*/ 868680 h 3332821"/>
              <a:gd name="connsiteX12-57" fmla="*/ 1428147 w 3109594"/>
              <a:gd name="connsiteY12-58" fmla="*/ 480060 h 3332821"/>
              <a:gd name="connsiteX13-59" fmla="*/ 1999647 w 3109594"/>
              <a:gd name="connsiteY13-60" fmla="*/ 220980 h 3332821"/>
              <a:gd name="connsiteX14-61" fmla="*/ 2510187 w 3109594"/>
              <a:gd name="connsiteY14-62" fmla="*/ 60960 h 3332821"/>
              <a:gd name="connsiteX15-63" fmla="*/ 3035967 w 3109594"/>
              <a:gd name="connsiteY15-64" fmla="*/ 91440 h 3332821"/>
              <a:gd name="connsiteX0-65" fmla="*/ 3101828 w 3109594"/>
              <a:gd name="connsiteY0-66" fmla="*/ 14879 h 3300259"/>
              <a:gd name="connsiteX1-67" fmla="*/ 3109594 w 3109594"/>
              <a:gd name="connsiteY1-68" fmla="*/ 25264 h 3300259"/>
              <a:gd name="connsiteX2-69" fmla="*/ 3105926 w 3109594"/>
              <a:gd name="connsiteY2-70" fmla="*/ 25171 h 3300259"/>
              <a:gd name="connsiteX3-71" fmla="*/ 26126 w 3109594"/>
              <a:gd name="connsiteY3-72" fmla="*/ 3104971 h 3300259"/>
              <a:gd name="connsiteX4-73" fmla="*/ 30133 w 3109594"/>
              <a:gd name="connsiteY4-74" fmla="*/ 3263457 h 3300259"/>
              <a:gd name="connsiteX5-75" fmla="*/ 32931 w 3109594"/>
              <a:gd name="connsiteY5-76" fmla="*/ 3300259 h 3300259"/>
              <a:gd name="connsiteX6-77" fmla="*/ 0 w 3109594"/>
              <a:gd name="connsiteY6-78" fmla="*/ 3275634 h 3300259"/>
              <a:gd name="connsiteX7-79" fmla="*/ 491 w 3109594"/>
              <a:gd name="connsiteY7-80" fmla="*/ 3188957 h 3300259"/>
              <a:gd name="connsiteX8-81" fmla="*/ 41307 w 3109594"/>
              <a:gd name="connsiteY8-82" fmla="*/ 2421078 h 3300259"/>
              <a:gd name="connsiteX9-83" fmla="*/ 391827 w 3109594"/>
              <a:gd name="connsiteY9-84" fmla="*/ 1537158 h 3300259"/>
              <a:gd name="connsiteX10-85" fmla="*/ 932847 w 3109594"/>
              <a:gd name="connsiteY10-86" fmla="*/ 836118 h 3300259"/>
              <a:gd name="connsiteX11-87" fmla="*/ 1428147 w 3109594"/>
              <a:gd name="connsiteY11-88" fmla="*/ 447498 h 3300259"/>
              <a:gd name="connsiteX12-89" fmla="*/ 1999647 w 3109594"/>
              <a:gd name="connsiteY12-90" fmla="*/ 188418 h 3300259"/>
              <a:gd name="connsiteX13-91" fmla="*/ 2510187 w 3109594"/>
              <a:gd name="connsiteY13-92" fmla="*/ 28398 h 3300259"/>
              <a:gd name="connsiteX14-93" fmla="*/ 3035967 w 3109594"/>
              <a:gd name="connsiteY14-94" fmla="*/ 58878 h 3300259"/>
              <a:gd name="connsiteX0-95" fmla="*/ 3109594 w 3109594"/>
              <a:gd name="connsiteY0-96" fmla="*/ 25264 h 3300259"/>
              <a:gd name="connsiteX1-97" fmla="*/ 3105926 w 3109594"/>
              <a:gd name="connsiteY1-98" fmla="*/ 25171 h 3300259"/>
              <a:gd name="connsiteX2-99" fmla="*/ 26126 w 3109594"/>
              <a:gd name="connsiteY2-100" fmla="*/ 3104971 h 3300259"/>
              <a:gd name="connsiteX3-101" fmla="*/ 30133 w 3109594"/>
              <a:gd name="connsiteY3-102" fmla="*/ 3263457 h 3300259"/>
              <a:gd name="connsiteX4-103" fmla="*/ 32931 w 3109594"/>
              <a:gd name="connsiteY4-104" fmla="*/ 3300259 h 3300259"/>
              <a:gd name="connsiteX5-105" fmla="*/ 0 w 3109594"/>
              <a:gd name="connsiteY5-106" fmla="*/ 3275634 h 3300259"/>
              <a:gd name="connsiteX6-107" fmla="*/ 491 w 3109594"/>
              <a:gd name="connsiteY6-108" fmla="*/ 3188957 h 3300259"/>
              <a:gd name="connsiteX7-109" fmla="*/ 41307 w 3109594"/>
              <a:gd name="connsiteY7-110" fmla="*/ 2421078 h 3300259"/>
              <a:gd name="connsiteX8-111" fmla="*/ 391827 w 3109594"/>
              <a:gd name="connsiteY8-112" fmla="*/ 1537158 h 3300259"/>
              <a:gd name="connsiteX9-113" fmla="*/ 932847 w 3109594"/>
              <a:gd name="connsiteY9-114" fmla="*/ 836118 h 3300259"/>
              <a:gd name="connsiteX10-115" fmla="*/ 1428147 w 3109594"/>
              <a:gd name="connsiteY10-116" fmla="*/ 447498 h 3300259"/>
              <a:gd name="connsiteX11-117" fmla="*/ 1999647 w 3109594"/>
              <a:gd name="connsiteY11-118" fmla="*/ 188418 h 3300259"/>
              <a:gd name="connsiteX12-119" fmla="*/ 2510187 w 3109594"/>
              <a:gd name="connsiteY12-120" fmla="*/ 28398 h 3300259"/>
              <a:gd name="connsiteX13-121" fmla="*/ 3035967 w 3109594"/>
              <a:gd name="connsiteY13-122" fmla="*/ 58878 h 3300259"/>
              <a:gd name="connsiteX0-123" fmla="*/ 3109594 w 3109594"/>
              <a:gd name="connsiteY0-124" fmla="*/ 93 h 3275088"/>
              <a:gd name="connsiteX1-125" fmla="*/ 3105926 w 3109594"/>
              <a:gd name="connsiteY1-126" fmla="*/ 0 h 3275088"/>
              <a:gd name="connsiteX2-127" fmla="*/ 26126 w 3109594"/>
              <a:gd name="connsiteY2-128" fmla="*/ 3079800 h 3275088"/>
              <a:gd name="connsiteX3-129" fmla="*/ 30133 w 3109594"/>
              <a:gd name="connsiteY3-130" fmla="*/ 3238286 h 3275088"/>
              <a:gd name="connsiteX4-131" fmla="*/ 32931 w 3109594"/>
              <a:gd name="connsiteY4-132" fmla="*/ 3275088 h 3275088"/>
              <a:gd name="connsiteX5-133" fmla="*/ 0 w 3109594"/>
              <a:gd name="connsiteY5-134" fmla="*/ 3250463 h 3275088"/>
              <a:gd name="connsiteX6-135" fmla="*/ 491 w 3109594"/>
              <a:gd name="connsiteY6-136" fmla="*/ 3163786 h 3275088"/>
              <a:gd name="connsiteX7-137" fmla="*/ 41307 w 3109594"/>
              <a:gd name="connsiteY7-138" fmla="*/ 2395907 h 3275088"/>
              <a:gd name="connsiteX8-139" fmla="*/ 391827 w 3109594"/>
              <a:gd name="connsiteY8-140" fmla="*/ 1511987 h 3275088"/>
              <a:gd name="connsiteX9-141" fmla="*/ 932847 w 3109594"/>
              <a:gd name="connsiteY9-142" fmla="*/ 810947 h 3275088"/>
              <a:gd name="connsiteX10-143" fmla="*/ 1428147 w 3109594"/>
              <a:gd name="connsiteY10-144" fmla="*/ 422327 h 3275088"/>
              <a:gd name="connsiteX11-145" fmla="*/ 1999647 w 3109594"/>
              <a:gd name="connsiteY11-146" fmla="*/ 163247 h 3275088"/>
              <a:gd name="connsiteX12-147" fmla="*/ 2510187 w 3109594"/>
              <a:gd name="connsiteY12-148" fmla="*/ 3227 h 3275088"/>
              <a:gd name="connsiteX0-149" fmla="*/ 3109594 w 3109594"/>
              <a:gd name="connsiteY0-150" fmla="*/ 93 h 3275088"/>
              <a:gd name="connsiteX1-151" fmla="*/ 3105926 w 3109594"/>
              <a:gd name="connsiteY1-152" fmla="*/ 0 h 3275088"/>
              <a:gd name="connsiteX2-153" fmla="*/ 26126 w 3109594"/>
              <a:gd name="connsiteY2-154" fmla="*/ 3079800 h 3275088"/>
              <a:gd name="connsiteX3-155" fmla="*/ 30133 w 3109594"/>
              <a:gd name="connsiteY3-156" fmla="*/ 3238286 h 3275088"/>
              <a:gd name="connsiteX4-157" fmla="*/ 32931 w 3109594"/>
              <a:gd name="connsiteY4-158" fmla="*/ 3275088 h 3275088"/>
              <a:gd name="connsiteX5-159" fmla="*/ 0 w 3109594"/>
              <a:gd name="connsiteY5-160" fmla="*/ 3250463 h 3275088"/>
              <a:gd name="connsiteX6-161" fmla="*/ 491 w 3109594"/>
              <a:gd name="connsiteY6-162" fmla="*/ 3163786 h 3275088"/>
              <a:gd name="connsiteX7-163" fmla="*/ 41307 w 3109594"/>
              <a:gd name="connsiteY7-164" fmla="*/ 2395907 h 3275088"/>
              <a:gd name="connsiteX8-165" fmla="*/ 391827 w 3109594"/>
              <a:gd name="connsiteY8-166" fmla="*/ 1511987 h 3275088"/>
              <a:gd name="connsiteX9-167" fmla="*/ 932847 w 3109594"/>
              <a:gd name="connsiteY9-168" fmla="*/ 810947 h 3275088"/>
              <a:gd name="connsiteX10-169" fmla="*/ 1428147 w 3109594"/>
              <a:gd name="connsiteY10-170" fmla="*/ 422327 h 3275088"/>
              <a:gd name="connsiteX11-171" fmla="*/ 1999647 w 3109594"/>
              <a:gd name="connsiteY11-172" fmla="*/ 163247 h 3275088"/>
              <a:gd name="connsiteX0-173" fmla="*/ 3109594 w 3109594"/>
              <a:gd name="connsiteY0-174" fmla="*/ 93 h 3275088"/>
              <a:gd name="connsiteX1-175" fmla="*/ 3105926 w 3109594"/>
              <a:gd name="connsiteY1-176" fmla="*/ 0 h 3275088"/>
              <a:gd name="connsiteX2-177" fmla="*/ 26126 w 3109594"/>
              <a:gd name="connsiteY2-178" fmla="*/ 3079800 h 3275088"/>
              <a:gd name="connsiteX3-179" fmla="*/ 30133 w 3109594"/>
              <a:gd name="connsiteY3-180" fmla="*/ 3238286 h 3275088"/>
              <a:gd name="connsiteX4-181" fmla="*/ 32931 w 3109594"/>
              <a:gd name="connsiteY4-182" fmla="*/ 3275088 h 3275088"/>
              <a:gd name="connsiteX5-183" fmla="*/ 0 w 3109594"/>
              <a:gd name="connsiteY5-184" fmla="*/ 3250463 h 3275088"/>
              <a:gd name="connsiteX6-185" fmla="*/ 491 w 3109594"/>
              <a:gd name="connsiteY6-186" fmla="*/ 3163786 h 3275088"/>
              <a:gd name="connsiteX7-187" fmla="*/ 41307 w 3109594"/>
              <a:gd name="connsiteY7-188" fmla="*/ 2395907 h 3275088"/>
              <a:gd name="connsiteX8-189" fmla="*/ 391827 w 3109594"/>
              <a:gd name="connsiteY8-190" fmla="*/ 1511987 h 3275088"/>
              <a:gd name="connsiteX9-191" fmla="*/ 932847 w 3109594"/>
              <a:gd name="connsiteY9-192" fmla="*/ 810947 h 3275088"/>
              <a:gd name="connsiteX10-193" fmla="*/ 1428147 w 3109594"/>
              <a:gd name="connsiteY10-194" fmla="*/ 422327 h 3275088"/>
              <a:gd name="connsiteX0-195" fmla="*/ 3109594 w 3109594"/>
              <a:gd name="connsiteY0-196" fmla="*/ 93 h 3275088"/>
              <a:gd name="connsiteX1-197" fmla="*/ 3105926 w 3109594"/>
              <a:gd name="connsiteY1-198" fmla="*/ 0 h 3275088"/>
              <a:gd name="connsiteX2-199" fmla="*/ 26126 w 3109594"/>
              <a:gd name="connsiteY2-200" fmla="*/ 3079800 h 3275088"/>
              <a:gd name="connsiteX3-201" fmla="*/ 30133 w 3109594"/>
              <a:gd name="connsiteY3-202" fmla="*/ 3238286 h 3275088"/>
              <a:gd name="connsiteX4-203" fmla="*/ 32931 w 3109594"/>
              <a:gd name="connsiteY4-204" fmla="*/ 3275088 h 3275088"/>
              <a:gd name="connsiteX5-205" fmla="*/ 0 w 3109594"/>
              <a:gd name="connsiteY5-206" fmla="*/ 3250463 h 3275088"/>
              <a:gd name="connsiteX6-207" fmla="*/ 491 w 3109594"/>
              <a:gd name="connsiteY6-208" fmla="*/ 3163786 h 3275088"/>
              <a:gd name="connsiteX7-209" fmla="*/ 41307 w 3109594"/>
              <a:gd name="connsiteY7-210" fmla="*/ 2395907 h 3275088"/>
              <a:gd name="connsiteX8-211" fmla="*/ 391827 w 3109594"/>
              <a:gd name="connsiteY8-212" fmla="*/ 1511987 h 3275088"/>
              <a:gd name="connsiteX9-213" fmla="*/ 932847 w 3109594"/>
              <a:gd name="connsiteY9-214" fmla="*/ 810947 h 3275088"/>
              <a:gd name="connsiteX0-215" fmla="*/ 3109594 w 3109594"/>
              <a:gd name="connsiteY0-216" fmla="*/ 93 h 3275088"/>
              <a:gd name="connsiteX1-217" fmla="*/ 3105926 w 3109594"/>
              <a:gd name="connsiteY1-218" fmla="*/ 0 h 3275088"/>
              <a:gd name="connsiteX2-219" fmla="*/ 26126 w 3109594"/>
              <a:gd name="connsiteY2-220" fmla="*/ 3079800 h 3275088"/>
              <a:gd name="connsiteX3-221" fmla="*/ 30133 w 3109594"/>
              <a:gd name="connsiteY3-222" fmla="*/ 3238286 h 3275088"/>
              <a:gd name="connsiteX4-223" fmla="*/ 32931 w 3109594"/>
              <a:gd name="connsiteY4-224" fmla="*/ 3275088 h 3275088"/>
              <a:gd name="connsiteX5-225" fmla="*/ 0 w 3109594"/>
              <a:gd name="connsiteY5-226" fmla="*/ 3250463 h 3275088"/>
              <a:gd name="connsiteX6-227" fmla="*/ 491 w 3109594"/>
              <a:gd name="connsiteY6-228" fmla="*/ 3163786 h 3275088"/>
              <a:gd name="connsiteX7-229" fmla="*/ 41307 w 3109594"/>
              <a:gd name="connsiteY7-230" fmla="*/ 2395907 h 3275088"/>
              <a:gd name="connsiteX8-231" fmla="*/ 391827 w 3109594"/>
              <a:gd name="connsiteY8-232" fmla="*/ 1511987 h 3275088"/>
              <a:gd name="connsiteX0-233" fmla="*/ 3109594 w 3109594"/>
              <a:gd name="connsiteY0-234" fmla="*/ 93 h 3275088"/>
              <a:gd name="connsiteX1-235" fmla="*/ 3105926 w 3109594"/>
              <a:gd name="connsiteY1-236" fmla="*/ 0 h 3275088"/>
              <a:gd name="connsiteX2-237" fmla="*/ 26126 w 3109594"/>
              <a:gd name="connsiteY2-238" fmla="*/ 3079800 h 3275088"/>
              <a:gd name="connsiteX3-239" fmla="*/ 30133 w 3109594"/>
              <a:gd name="connsiteY3-240" fmla="*/ 3238286 h 3275088"/>
              <a:gd name="connsiteX4-241" fmla="*/ 32931 w 3109594"/>
              <a:gd name="connsiteY4-242" fmla="*/ 3275088 h 3275088"/>
              <a:gd name="connsiteX5-243" fmla="*/ 0 w 3109594"/>
              <a:gd name="connsiteY5-244" fmla="*/ 3250463 h 3275088"/>
              <a:gd name="connsiteX6-245" fmla="*/ 491 w 3109594"/>
              <a:gd name="connsiteY6-246" fmla="*/ 3163786 h 3275088"/>
              <a:gd name="connsiteX7-247" fmla="*/ 41307 w 3109594"/>
              <a:gd name="connsiteY7-248" fmla="*/ 2395907 h 3275088"/>
              <a:gd name="connsiteX0-249" fmla="*/ 3109594 w 3109594"/>
              <a:gd name="connsiteY0-250" fmla="*/ 93 h 3275088"/>
              <a:gd name="connsiteX1-251" fmla="*/ 3105926 w 3109594"/>
              <a:gd name="connsiteY1-252" fmla="*/ 0 h 3275088"/>
              <a:gd name="connsiteX2-253" fmla="*/ 26126 w 3109594"/>
              <a:gd name="connsiteY2-254" fmla="*/ 3079800 h 3275088"/>
              <a:gd name="connsiteX3-255" fmla="*/ 30133 w 3109594"/>
              <a:gd name="connsiteY3-256" fmla="*/ 3238286 h 3275088"/>
              <a:gd name="connsiteX4-257" fmla="*/ 32931 w 3109594"/>
              <a:gd name="connsiteY4-258" fmla="*/ 3275088 h 3275088"/>
              <a:gd name="connsiteX5-259" fmla="*/ 0 w 3109594"/>
              <a:gd name="connsiteY5-260" fmla="*/ 3250463 h 3275088"/>
              <a:gd name="connsiteX6-261" fmla="*/ 491 w 3109594"/>
              <a:gd name="connsiteY6-262" fmla="*/ 3163786 h 3275088"/>
              <a:gd name="connsiteX0-263" fmla="*/ 3109594 w 3109594"/>
              <a:gd name="connsiteY0-264" fmla="*/ 93 h 3275088"/>
              <a:gd name="connsiteX1-265" fmla="*/ 3105926 w 3109594"/>
              <a:gd name="connsiteY1-266" fmla="*/ 0 h 3275088"/>
              <a:gd name="connsiteX2-267" fmla="*/ 26126 w 3109594"/>
              <a:gd name="connsiteY2-268" fmla="*/ 3079800 h 3275088"/>
              <a:gd name="connsiteX3-269" fmla="*/ 30133 w 3109594"/>
              <a:gd name="connsiteY3-270" fmla="*/ 3238286 h 3275088"/>
              <a:gd name="connsiteX4-271" fmla="*/ 32931 w 3109594"/>
              <a:gd name="connsiteY4-272" fmla="*/ 3275088 h 3275088"/>
              <a:gd name="connsiteX5-273" fmla="*/ 0 w 3109594"/>
              <a:gd name="connsiteY5-274" fmla="*/ 3250463 h 3275088"/>
              <a:gd name="connsiteX0-275" fmla="*/ 3083468 w 3083468"/>
              <a:gd name="connsiteY0-276" fmla="*/ 93 h 3275088"/>
              <a:gd name="connsiteX1-277" fmla="*/ 3079800 w 3083468"/>
              <a:gd name="connsiteY1-278" fmla="*/ 0 h 3275088"/>
              <a:gd name="connsiteX2-279" fmla="*/ 0 w 3083468"/>
              <a:gd name="connsiteY2-280" fmla="*/ 3079800 h 3275088"/>
              <a:gd name="connsiteX3-281" fmla="*/ 4007 w 3083468"/>
              <a:gd name="connsiteY3-282" fmla="*/ 3238286 h 3275088"/>
              <a:gd name="connsiteX4-283" fmla="*/ 6805 w 3083468"/>
              <a:gd name="connsiteY4-284" fmla="*/ 3275088 h 32750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83468" h="3275088">
                <a:moveTo>
                  <a:pt x="3083468" y="93"/>
                </a:moveTo>
                <a:lnTo>
                  <a:pt x="3079800" y="0"/>
                </a:lnTo>
                <a:cubicBezTo>
                  <a:pt x="1378873" y="0"/>
                  <a:pt x="0" y="1378873"/>
                  <a:pt x="0" y="3079800"/>
                </a:cubicBezTo>
                <a:cubicBezTo>
                  <a:pt x="0" y="3132954"/>
                  <a:pt x="1346" y="3185794"/>
                  <a:pt x="4007" y="3238286"/>
                </a:cubicBezTo>
                <a:lnTo>
                  <a:pt x="6805" y="3275088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6" name="任意多边形: 形状 25"/>
          <p:cNvSpPr/>
          <p:nvPr userDrawn="1">
            <p:custDataLst>
              <p:tags r:id="rId16"/>
            </p:custDataLst>
          </p:nvPr>
        </p:nvSpPr>
        <p:spPr>
          <a:xfrm>
            <a:off x="7157085" y="1172845"/>
            <a:ext cx="2335530" cy="2491740"/>
          </a:xfrm>
          <a:custGeom>
            <a:avLst/>
            <a:gdLst>
              <a:gd name="connsiteX0" fmla="*/ 2335534 w 2335534"/>
              <a:gd name="connsiteY0" fmla="*/ 0 h 2491287"/>
              <a:gd name="connsiteX1" fmla="*/ 2166244 w 2335534"/>
              <a:gd name="connsiteY1" fmla="*/ 76534 h 2491287"/>
              <a:gd name="connsiteX2" fmla="*/ 14436 w 2335534"/>
              <a:gd name="connsiteY2" fmla="*/ 2448623 h 2491287"/>
              <a:gd name="connsiteX3" fmla="*/ 0 w 2335534"/>
              <a:gd name="connsiteY3" fmla="*/ 2491287 h 2491287"/>
              <a:gd name="connsiteX4" fmla="*/ 114 w 2335534"/>
              <a:gd name="connsiteY4" fmla="*/ 2267814 h 2491287"/>
              <a:gd name="connsiteX5" fmla="*/ 12012 w 2335534"/>
              <a:gd name="connsiteY5" fmla="*/ 2242397 h 2491287"/>
              <a:gd name="connsiteX6" fmla="*/ 206010 w 2335534"/>
              <a:gd name="connsiteY6" fmla="*/ 1874048 h 2491287"/>
              <a:gd name="connsiteX7" fmla="*/ 777510 w 2335534"/>
              <a:gd name="connsiteY7" fmla="*/ 1040610 h 2491287"/>
              <a:gd name="connsiteX8" fmla="*/ 1596660 w 2335534"/>
              <a:gd name="connsiteY8" fmla="*/ 354810 h 2491287"/>
              <a:gd name="connsiteX9" fmla="*/ 2079212 w 2335534"/>
              <a:gd name="connsiteY9" fmla="*/ 37458 h 2491287"/>
              <a:gd name="connsiteX10" fmla="*/ 2114901 w 2335534"/>
              <a:gd name="connsiteY10" fmla="*/ 14872 h 2491287"/>
              <a:gd name="connsiteX11" fmla="*/ 2335534 w 2335534"/>
              <a:gd name="connsiteY11" fmla="*/ 0 h 2491287"/>
              <a:gd name="connsiteX0-1" fmla="*/ 2114901 w 2335534"/>
              <a:gd name="connsiteY0-2" fmla="*/ 14872 h 2491287"/>
              <a:gd name="connsiteX1-3" fmla="*/ 2335534 w 2335534"/>
              <a:gd name="connsiteY1-4" fmla="*/ 0 h 2491287"/>
              <a:gd name="connsiteX2-5" fmla="*/ 2166244 w 2335534"/>
              <a:gd name="connsiteY2-6" fmla="*/ 76534 h 2491287"/>
              <a:gd name="connsiteX3-7" fmla="*/ 14436 w 2335534"/>
              <a:gd name="connsiteY3-8" fmla="*/ 2448623 h 2491287"/>
              <a:gd name="connsiteX4-9" fmla="*/ 0 w 2335534"/>
              <a:gd name="connsiteY4-10" fmla="*/ 2491287 h 2491287"/>
              <a:gd name="connsiteX5-11" fmla="*/ 114 w 2335534"/>
              <a:gd name="connsiteY5-12" fmla="*/ 2267814 h 2491287"/>
              <a:gd name="connsiteX6-13" fmla="*/ 12012 w 2335534"/>
              <a:gd name="connsiteY6-14" fmla="*/ 2242397 h 2491287"/>
              <a:gd name="connsiteX7-15" fmla="*/ 206010 w 2335534"/>
              <a:gd name="connsiteY7-16" fmla="*/ 1874048 h 2491287"/>
              <a:gd name="connsiteX8-17" fmla="*/ 777510 w 2335534"/>
              <a:gd name="connsiteY8-18" fmla="*/ 1040610 h 2491287"/>
              <a:gd name="connsiteX9-19" fmla="*/ 1596660 w 2335534"/>
              <a:gd name="connsiteY9-20" fmla="*/ 354810 h 2491287"/>
              <a:gd name="connsiteX10-21" fmla="*/ 2079212 w 2335534"/>
              <a:gd name="connsiteY10-22" fmla="*/ 37458 h 2491287"/>
              <a:gd name="connsiteX11-23" fmla="*/ 2206341 w 2335534"/>
              <a:gd name="connsiteY11-24" fmla="*/ 106312 h 2491287"/>
              <a:gd name="connsiteX0-25" fmla="*/ 2114901 w 2335534"/>
              <a:gd name="connsiteY0-26" fmla="*/ 14872 h 2491287"/>
              <a:gd name="connsiteX1-27" fmla="*/ 2335534 w 2335534"/>
              <a:gd name="connsiteY1-28" fmla="*/ 0 h 2491287"/>
              <a:gd name="connsiteX2-29" fmla="*/ 2166244 w 2335534"/>
              <a:gd name="connsiteY2-30" fmla="*/ 76534 h 2491287"/>
              <a:gd name="connsiteX3-31" fmla="*/ 14436 w 2335534"/>
              <a:gd name="connsiteY3-32" fmla="*/ 2448623 h 2491287"/>
              <a:gd name="connsiteX4-33" fmla="*/ 0 w 2335534"/>
              <a:gd name="connsiteY4-34" fmla="*/ 2491287 h 2491287"/>
              <a:gd name="connsiteX5-35" fmla="*/ 114 w 2335534"/>
              <a:gd name="connsiteY5-36" fmla="*/ 2267814 h 2491287"/>
              <a:gd name="connsiteX6-37" fmla="*/ 12012 w 2335534"/>
              <a:gd name="connsiteY6-38" fmla="*/ 2242397 h 2491287"/>
              <a:gd name="connsiteX7-39" fmla="*/ 206010 w 2335534"/>
              <a:gd name="connsiteY7-40" fmla="*/ 1874048 h 2491287"/>
              <a:gd name="connsiteX8-41" fmla="*/ 777510 w 2335534"/>
              <a:gd name="connsiteY8-42" fmla="*/ 1040610 h 2491287"/>
              <a:gd name="connsiteX9-43" fmla="*/ 1596660 w 2335534"/>
              <a:gd name="connsiteY9-44" fmla="*/ 354810 h 2491287"/>
              <a:gd name="connsiteX10-45" fmla="*/ 2079212 w 2335534"/>
              <a:gd name="connsiteY10-46" fmla="*/ 37458 h 2491287"/>
              <a:gd name="connsiteX0-47" fmla="*/ 2335534 w 2335534"/>
              <a:gd name="connsiteY0-48" fmla="*/ 0 h 2491287"/>
              <a:gd name="connsiteX1-49" fmla="*/ 2166244 w 2335534"/>
              <a:gd name="connsiteY1-50" fmla="*/ 76534 h 2491287"/>
              <a:gd name="connsiteX2-51" fmla="*/ 14436 w 2335534"/>
              <a:gd name="connsiteY2-52" fmla="*/ 2448623 h 2491287"/>
              <a:gd name="connsiteX3-53" fmla="*/ 0 w 2335534"/>
              <a:gd name="connsiteY3-54" fmla="*/ 2491287 h 2491287"/>
              <a:gd name="connsiteX4-55" fmla="*/ 114 w 2335534"/>
              <a:gd name="connsiteY4-56" fmla="*/ 2267814 h 2491287"/>
              <a:gd name="connsiteX5-57" fmla="*/ 12012 w 2335534"/>
              <a:gd name="connsiteY5-58" fmla="*/ 2242397 h 2491287"/>
              <a:gd name="connsiteX6-59" fmla="*/ 206010 w 2335534"/>
              <a:gd name="connsiteY6-60" fmla="*/ 1874048 h 2491287"/>
              <a:gd name="connsiteX7-61" fmla="*/ 777510 w 2335534"/>
              <a:gd name="connsiteY7-62" fmla="*/ 1040610 h 2491287"/>
              <a:gd name="connsiteX8-63" fmla="*/ 1596660 w 2335534"/>
              <a:gd name="connsiteY8-64" fmla="*/ 354810 h 2491287"/>
              <a:gd name="connsiteX9-65" fmla="*/ 2079212 w 2335534"/>
              <a:gd name="connsiteY9-66" fmla="*/ 37458 h 2491287"/>
              <a:gd name="connsiteX0-67" fmla="*/ 2335534 w 2335534"/>
              <a:gd name="connsiteY0-68" fmla="*/ 0 h 2491287"/>
              <a:gd name="connsiteX1-69" fmla="*/ 2166244 w 2335534"/>
              <a:gd name="connsiteY1-70" fmla="*/ 76534 h 2491287"/>
              <a:gd name="connsiteX2-71" fmla="*/ 14436 w 2335534"/>
              <a:gd name="connsiteY2-72" fmla="*/ 2448623 h 2491287"/>
              <a:gd name="connsiteX3-73" fmla="*/ 0 w 2335534"/>
              <a:gd name="connsiteY3-74" fmla="*/ 2491287 h 2491287"/>
              <a:gd name="connsiteX4-75" fmla="*/ 114 w 2335534"/>
              <a:gd name="connsiteY4-76" fmla="*/ 2267814 h 2491287"/>
              <a:gd name="connsiteX5-77" fmla="*/ 12012 w 2335534"/>
              <a:gd name="connsiteY5-78" fmla="*/ 2242397 h 2491287"/>
              <a:gd name="connsiteX6-79" fmla="*/ 206010 w 2335534"/>
              <a:gd name="connsiteY6-80" fmla="*/ 1874048 h 2491287"/>
              <a:gd name="connsiteX7-81" fmla="*/ 777510 w 2335534"/>
              <a:gd name="connsiteY7-82" fmla="*/ 1040610 h 2491287"/>
              <a:gd name="connsiteX8-83" fmla="*/ 1596660 w 2335534"/>
              <a:gd name="connsiteY8-84" fmla="*/ 354810 h 2491287"/>
              <a:gd name="connsiteX0-85" fmla="*/ 2335534 w 2335534"/>
              <a:gd name="connsiteY0-86" fmla="*/ 0 h 2491287"/>
              <a:gd name="connsiteX1-87" fmla="*/ 2166244 w 2335534"/>
              <a:gd name="connsiteY1-88" fmla="*/ 76534 h 2491287"/>
              <a:gd name="connsiteX2-89" fmla="*/ 14436 w 2335534"/>
              <a:gd name="connsiteY2-90" fmla="*/ 2448623 h 2491287"/>
              <a:gd name="connsiteX3-91" fmla="*/ 0 w 2335534"/>
              <a:gd name="connsiteY3-92" fmla="*/ 2491287 h 2491287"/>
              <a:gd name="connsiteX4-93" fmla="*/ 114 w 2335534"/>
              <a:gd name="connsiteY4-94" fmla="*/ 2267814 h 2491287"/>
              <a:gd name="connsiteX5-95" fmla="*/ 12012 w 2335534"/>
              <a:gd name="connsiteY5-96" fmla="*/ 2242397 h 2491287"/>
              <a:gd name="connsiteX6-97" fmla="*/ 206010 w 2335534"/>
              <a:gd name="connsiteY6-98" fmla="*/ 1874048 h 2491287"/>
              <a:gd name="connsiteX7-99" fmla="*/ 777510 w 2335534"/>
              <a:gd name="connsiteY7-100" fmla="*/ 1040610 h 2491287"/>
              <a:gd name="connsiteX0-101" fmla="*/ 2335534 w 2335534"/>
              <a:gd name="connsiteY0-102" fmla="*/ 0 h 2491287"/>
              <a:gd name="connsiteX1-103" fmla="*/ 2166244 w 2335534"/>
              <a:gd name="connsiteY1-104" fmla="*/ 76534 h 2491287"/>
              <a:gd name="connsiteX2-105" fmla="*/ 14436 w 2335534"/>
              <a:gd name="connsiteY2-106" fmla="*/ 2448623 h 2491287"/>
              <a:gd name="connsiteX3-107" fmla="*/ 0 w 2335534"/>
              <a:gd name="connsiteY3-108" fmla="*/ 2491287 h 2491287"/>
              <a:gd name="connsiteX4-109" fmla="*/ 114 w 2335534"/>
              <a:gd name="connsiteY4-110" fmla="*/ 2267814 h 2491287"/>
              <a:gd name="connsiteX5-111" fmla="*/ 12012 w 2335534"/>
              <a:gd name="connsiteY5-112" fmla="*/ 2242397 h 2491287"/>
              <a:gd name="connsiteX6-113" fmla="*/ 206010 w 2335534"/>
              <a:gd name="connsiteY6-114" fmla="*/ 1874048 h 2491287"/>
              <a:gd name="connsiteX0-115" fmla="*/ 2335534 w 2335534"/>
              <a:gd name="connsiteY0-116" fmla="*/ 0 h 2491287"/>
              <a:gd name="connsiteX1-117" fmla="*/ 2166244 w 2335534"/>
              <a:gd name="connsiteY1-118" fmla="*/ 76534 h 2491287"/>
              <a:gd name="connsiteX2-119" fmla="*/ 14436 w 2335534"/>
              <a:gd name="connsiteY2-120" fmla="*/ 2448623 h 2491287"/>
              <a:gd name="connsiteX3-121" fmla="*/ 0 w 2335534"/>
              <a:gd name="connsiteY3-122" fmla="*/ 2491287 h 2491287"/>
              <a:gd name="connsiteX4-123" fmla="*/ 114 w 2335534"/>
              <a:gd name="connsiteY4-124" fmla="*/ 2267814 h 2491287"/>
              <a:gd name="connsiteX5-125" fmla="*/ 12012 w 2335534"/>
              <a:gd name="connsiteY5-126" fmla="*/ 2242397 h 2491287"/>
              <a:gd name="connsiteX0-127" fmla="*/ 2335534 w 2335534"/>
              <a:gd name="connsiteY0-128" fmla="*/ 0 h 2491287"/>
              <a:gd name="connsiteX1-129" fmla="*/ 2166244 w 2335534"/>
              <a:gd name="connsiteY1-130" fmla="*/ 76534 h 2491287"/>
              <a:gd name="connsiteX2-131" fmla="*/ 14436 w 2335534"/>
              <a:gd name="connsiteY2-132" fmla="*/ 2448623 h 2491287"/>
              <a:gd name="connsiteX3-133" fmla="*/ 0 w 2335534"/>
              <a:gd name="connsiteY3-134" fmla="*/ 2491287 h 2491287"/>
              <a:gd name="connsiteX4-135" fmla="*/ 114 w 2335534"/>
              <a:gd name="connsiteY4-136" fmla="*/ 2267814 h 2491287"/>
              <a:gd name="connsiteX0-137" fmla="*/ 2335534 w 2335534"/>
              <a:gd name="connsiteY0-138" fmla="*/ 0 h 2491287"/>
              <a:gd name="connsiteX1-139" fmla="*/ 2166244 w 2335534"/>
              <a:gd name="connsiteY1-140" fmla="*/ 76534 h 2491287"/>
              <a:gd name="connsiteX2-141" fmla="*/ 14436 w 2335534"/>
              <a:gd name="connsiteY2-142" fmla="*/ 2448623 h 2491287"/>
              <a:gd name="connsiteX3-143" fmla="*/ 0 w 2335534"/>
              <a:gd name="connsiteY3-144" fmla="*/ 2491287 h 24912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335534" h="2491287">
                <a:moveTo>
                  <a:pt x="2335534" y="0"/>
                </a:moveTo>
                <a:lnTo>
                  <a:pt x="2166244" y="76534"/>
                </a:lnTo>
                <a:cubicBezTo>
                  <a:pt x="1174276" y="554513"/>
                  <a:pt x="396178" y="1406038"/>
                  <a:pt x="14436" y="2448623"/>
                </a:cubicBezTo>
                <a:lnTo>
                  <a:pt x="0" y="2491287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7" name="任意多边形: 形状 26"/>
          <p:cNvSpPr/>
          <p:nvPr userDrawn="1">
            <p:custDataLst>
              <p:tags r:id="rId17"/>
            </p:custDataLst>
          </p:nvPr>
        </p:nvSpPr>
        <p:spPr>
          <a:xfrm>
            <a:off x="7157085" y="1203960"/>
            <a:ext cx="1868805" cy="2000885"/>
          </a:xfrm>
          <a:custGeom>
            <a:avLst/>
            <a:gdLst>
              <a:gd name="connsiteX0" fmla="*/ 2006436 w 2006436"/>
              <a:gd name="connsiteY0" fmla="*/ 0 h 2148811"/>
              <a:gd name="connsiteX1" fmla="*/ 1953349 w 2006436"/>
              <a:gd name="connsiteY1" fmla="*/ 28806 h 2148811"/>
              <a:gd name="connsiteX2" fmla="*/ 1772709 w 2006436"/>
              <a:gd name="connsiteY2" fmla="*/ 146901 h 2148811"/>
              <a:gd name="connsiteX3" fmla="*/ 720197 w 2006436"/>
              <a:gd name="connsiteY3" fmla="*/ 1027963 h 2148811"/>
              <a:gd name="connsiteX4" fmla="*/ 14075 w 2006436"/>
              <a:gd name="connsiteY4" fmla="*/ 2123638 h 2148811"/>
              <a:gd name="connsiteX5" fmla="*/ 0 w 2006436"/>
              <a:gd name="connsiteY5" fmla="*/ 2148811 h 2148811"/>
              <a:gd name="connsiteX6" fmla="*/ 70 w 2006436"/>
              <a:gd name="connsiteY6" fmla="*/ 2009948 h 2148811"/>
              <a:gd name="connsiteX7" fmla="*/ 1638 w 2006436"/>
              <a:gd name="connsiteY7" fmla="*/ 1999672 h 2148811"/>
              <a:gd name="connsiteX8" fmla="*/ 15962 w 2006436"/>
              <a:gd name="connsiteY8" fmla="*/ 1967989 h 2148811"/>
              <a:gd name="connsiteX9" fmla="*/ 1712612 w 2006436"/>
              <a:gd name="connsiteY9" fmla="*/ 99249 h 2148811"/>
              <a:gd name="connsiteX10" fmla="*/ 1869123 w 2006436"/>
              <a:gd name="connsiteY10" fmla="*/ 9256 h 2148811"/>
              <a:gd name="connsiteX11" fmla="*/ 2006436 w 2006436"/>
              <a:gd name="connsiteY11" fmla="*/ 0 h 2148811"/>
              <a:gd name="connsiteX0-1" fmla="*/ 720197 w 2006436"/>
              <a:gd name="connsiteY0-2" fmla="*/ 1027963 h 2148811"/>
              <a:gd name="connsiteX1-3" fmla="*/ 14075 w 2006436"/>
              <a:gd name="connsiteY1-4" fmla="*/ 2123638 h 2148811"/>
              <a:gd name="connsiteX2-5" fmla="*/ 0 w 2006436"/>
              <a:gd name="connsiteY2-6" fmla="*/ 2148811 h 2148811"/>
              <a:gd name="connsiteX3-7" fmla="*/ 70 w 2006436"/>
              <a:gd name="connsiteY3-8" fmla="*/ 2009948 h 2148811"/>
              <a:gd name="connsiteX4-9" fmla="*/ 1638 w 2006436"/>
              <a:gd name="connsiteY4-10" fmla="*/ 1999672 h 2148811"/>
              <a:gd name="connsiteX5-11" fmla="*/ 15962 w 2006436"/>
              <a:gd name="connsiteY5-12" fmla="*/ 1967989 h 2148811"/>
              <a:gd name="connsiteX6-13" fmla="*/ 1712612 w 2006436"/>
              <a:gd name="connsiteY6-14" fmla="*/ 99249 h 2148811"/>
              <a:gd name="connsiteX7-15" fmla="*/ 1869123 w 2006436"/>
              <a:gd name="connsiteY7-16" fmla="*/ 9256 h 2148811"/>
              <a:gd name="connsiteX8-17" fmla="*/ 2006436 w 2006436"/>
              <a:gd name="connsiteY8-18" fmla="*/ 0 h 2148811"/>
              <a:gd name="connsiteX9-19" fmla="*/ 1953349 w 2006436"/>
              <a:gd name="connsiteY9-20" fmla="*/ 28806 h 2148811"/>
              <a:gd name="connsiteX10-21" fmla="*/ 1772709 w 2006436"/>
              <a:gd name="connsiteY10-22" fmla="*/ 146901 h 2148811"/>
              <a:gd name="connsiteX11-23" fmla="*/ 811637 w 2006436"/>
              <a:gd name="connsiteY11-24" fmla="*/ 1119403 h 2148811"/>
              <a:gd name="connsiteX0-25" fmla="*/ 720197 w 2006436"/>
              <a:gd name="connsiteY0-26" fmla="*/ 1027963 h 2148811"/>
              <a:gd name="connsiteX1-27" fmla="*/ 14075 w 2006436"/>
              <a:gd name="connsiteY1-28" fmla="*/ 2123638 h 2148811"/>
              <a:gd name="connsiteX2-29" fmla="*/ 0 w 2006436"/>
              <a:gd name="connsiteY2-30" fmla="*/ 2148811 h 2148811"/>
              <a:gd name="connsiteX3-31" fmla="*/ 70 w 2006436"/>
              <a:gd name="connsiteY3-32" fmla="*/ 2009948 h 2148811"/>
              <a:gd name="connsiteX4-33" fmla="*/ 1638 w 2006436"/>
              <a:gd name="connsiteY4-34" fmla="*/ 1999672 h 2148811"/>
              <a:gd name="connsiteX5-35" fmla="*/ 15962 w 2006436"/>
              <a:gd name="connsiteY5-36" fmla="*/ 1967989 h 2148811"/>
              <a:gd name="connsiteX6-37" fmla="*/ 1712612 w 2006436"/>
              <a:gd name="connsiteY6-38" fmla="*/ 99249 h 2148811"/>
              <a:gd name="connsiteX7-39" fmla="*/ 1869123 w 2006436"/>
              <a:gd name="connsiteY7-40" fmla="*/ 9256 h 2148811"/>
              <a:gd name="connsiteX8-41" fmla="*/ 2006436 w 2006436"/>
              <a:gd name="connsiteY8-42" fmla="*/ 0 h 2148811"/>
              <a:gd name="connsiteX9-43" fmla="*/ 1953349 w 2006436"/>
              <a:gd name="connsiteY9-44" fmla="*/ 28806 h 2148811"/>
              <a:gd name="connsiteX10-45" fmla="*/ 1772709 w 2006436"/>
              <a:gd name="connsiteY10-46" fmla="*/ 146901 h 2148811"/>
              <a:gd name="connsiteX0-47" fmla="*/ 720197 w 2006436"/>
              <a:gd name="connsiteY0-48" fmla="*/ 1027963 h 2148811"/>
              <a:gd name="connsiteX1-49" fmla="*/ 14075 w 2006436"/>
              <a:gd name="connsiteY1-50" fmla="*/ 2123638 h 2148811"/>
              <a:gd name="connsiteX2-51" fmla="*/ 0 w 2006436"/>
              <a:gd name="connsiteY2-52" fmla="*/ 2148811 h 2148811"/>
              <a:gd name="connsiteX3-53" fmla="*/ 70 w 2006436"/>
              <a:gd name="connsiteY3-54" fmla="*/ 2009948 h 2148811"/>
              <a:gd name="connsiteX4-55" fmla="*/ 1638 w 2006436"/>
              <a:gd name="connsiteY4-56" fmla="*/ 1999672 h 2148811"/>
              <a:gd name="connsiteX5-57" fmla="*/ 15962 w 2006436"/>
              <a:gd name="connsiteY5-58" fmla="*/ 1967989 h 2148811"/>
              <a:gd name="connsiteX6-59" fmla="*/ 1712612 w 2006436"/>
              <a:gd name="connsiteY6-60" fmla="*/ 99249 h 2148811"/>
              <a:gd name="connsiteX7-61" fmla="*/ 1869123 w 2006436"/>
              <a:gd name="connsiteY7-62" fmla="*/ 9256 h 2148811"/>
              <a:gd name="connsiteX8-63" fmla="*/ 2006436 w 2006436"/>
              <a:gd name="connsiteY8-64" fmla="*/ 0 h 2148811"/>
              <a:gd name="connsiteX9-65" fmla="*/ 1953349 w 2006436"/>
              <a:gd name="connsiteY9-66" fmla="*/ 28806 h 2148811"/>
              <a:gd name="connsiteX0-67" fmla="*/ 720197 w 2006436"/>
              <a:gd name="connsiteY0-68" fmla="*/ 1027963 h 2148811"/>
              <a:gd name="connsiteX1-69" fmla="*/ 14075 w 2006436"/>
              <a:gd name="connsiteY1-70" fmla="*/ 2123638 h 2148811"/>
              <a:gd name="connsiteX2-71" fmla="*/ 0 w 2006436"/>
              <a:gd name="connsiteY2-72" fmla="*/ 2148811 h 2148811"/>
              <a:gd name="connsiteX3-73" fmla="*/ 70 w 2006436"/>
              <a:gd name="connsiteY3-74" fmla="*/ 2009948 h 2148811"/>
              <a:gd name="connsiteX4-75" fmla="*/ 1638 w 2006436"/>
              <a:gd name="connsiteY4-76" fmla="*/ 1999672 h 2148811"/>
              <a:gd name="connsiteX5-77" fmla="*/ 15962 w 2006436"/>
              <a:gd name="connsiteY5-78" fmla="*/ 1967989 h 2148811"/>
              <a:gd name="connsiteX6-79" fmla="*/ 1712612 w 2006436"/>
              <a:gd name="connsiteY6-80" fmla="*/ 99249 h 2148811"/>
              <a:gd name="connsiteX7-81" fmla="*/ 1869123 w 2006436"/>
              <a:gd name="connsiteY7-82" fmla="*/ 9256 h 2148811"/>
              <a:gd name="connsiteX8-83" fmla="*/ 2006436 w 2006436"/>
              <a:gd name="connsiteY8-84" fmla="*/ 0 h 2148811"/>
              <a:gd name="connsiteX0-85" fmla="*/ 720197 w 1869123"/>
              <a:gd name="connsiteY0-86" fmla="*/ 1018707 h 2139555"/>
              <a:gd name="connsiteX1-87" fmla="*/ 14075 w 1869123"/>
              <a:gd name="connsiteY1-88" fmla="*/ 2114382 h 2139555"/>
              <a:gd name="connsiteX2-89" fmla="*/ 0 w 1869123"/>
              <a:gd name="connsiteY2-90" fmla="*/ 2139555 h 2139555"/>
              <a:gd name="connsiteX3-91" fmla="*/ 70 w 1869123"/>
              <a:gd name="connsiteY3-92" fmla="*/ 2000692 h 2139555"/>
              <a:gd name="connsiteX4-93" fmla="*/ 1638 w 1869123"/>
              <a:gd name="connsiteY4-94" fmla="*/ 1990416 h 2139555"/>
              <a:gd name="connsiteX5-95" fmla="*/ 15962 w 1869123"/>
              <a:gd name="connsiteY5-96" fmla="*/ 1958733 h 2139555"/>
              <a:gd name="connsiteX6-97" fmla="*/ 1712612 w 1869123"/>
              <a:gd name="connsiteY6-98" fmla="*/ 89993 h 2139555"/>
              <a:gd name="connsiteX7-99" fmla="*/ 1869123 w 1869123"/>
              <a:gd name="connsiteY7-100" fmla="*/ 0 h 2139555"/>
              <a:gd name="connsiteX0-101" fmla="*/ 14075 w 1869123"/>
              <a:gd name="connsiteY0-102" fmla="*/ 2114382 h 2139555"/>
              <a:gd name="connsiteX1-103" fmla="*/ 0 w 1869123"/>
              <a:gd name="connsiteY1-104" fmla="*/ 2139555 h 2139555"/>
              <a:gd name="connsiteX2-105" fmla="*/ 70 w 1869123"/>
              <a:gd name="connsiteY2-106" fmla="*/ 2000692 h 2139555"/>
              <a:gd name="connsiteX3-107" fmla="*/ 1638 w 1869123"/>
              <a:gd name="connsiteY3-108" fmla="*/ 1990416 h 2139555"/>
              <a:gd name="connsiteX4-109" fmla="*/ 15962 w 1869123"/>
              <a:gd name="connsiteY4-110" fmla="*/ 1958733 h 2139555"/>
              <a:gd name="connsiteX5-111" fmla="*/ 1712612 w 1869123"/>
              <a:gd name="connsiteY5-112" fmla="*/ 89993 h 2139555"/>
              <a:gd name="connsiteX6-113" fmla="*/ 1869123 w 1869123"/>
              <a:gd name="connsiteY6-114" fmla="*/ 0 h 2139555"/>
              <a:gd name="connsiteX0-115" fmla="*/ 0 w 1869123"/>
              <a:gd name="connsiteY0-116" fmla="*/ 2139555 h 2139555"/>
              <a:gd name="connsiteX1-117" fmla="*/ 70 w 1869123"/>
              <a:gd name="connsiteY1-118" fmla="*/ 2000692 h 2139555"/>
              <a:gd name="connsiteX2-119" fmla="*/ 1638 w 1869123"/>
              <a:gd name="connsiteY2-120" fmla="*/ 1990416 h 2139555"/>
              <a:gd name="connsiteX3-121" fmla="*/ 15962 w 1869123"/>
              <a:gd name="connsiteY3-122" fmla="*/ 1958733 h 2139555"/>
              <a:gd name="connsiteX4-123" fmla="*/ 1712612 w 1869123"/>
              <a:gd name="connsiteY4-124" fmla="*/ 89993 h 2139555"/>
              <a:gd name="connsiteX5-125" fmla="*/ 1869123 w 1869123"/>
              <a:gd name="connsiteY5-126" fmla="*/ 0 h 2139555"/>
              <a:gd name="connsiteX0-127" fmla="*/ 0 w 1869053"/>
              <a:gd name="connsiteY0-128" fmla="*/ 2000692 h 2000692"/>
              <a:gd name="connsiteX1-129" fmla="*/ 1568 w 1869053"/>
              <a:gd name="connsiteY1-130" fmla="*/ 1990416 h 2000692"/>
              <a:gd name="connsiteX2-131" fmla="*/ 15892 w 1869053"/>
              <a:gd name="connsiteY2-132" fmla="*/ 1958733 h 2000692"/>
              <a:gd name="connsiteX3-133" fmla="*/ 1712542 w 1869053"/>
              <a:gd name="connsiteY3-134" fmla="*/ 89993 h 2000692"/>
              <a:gd name="connsiteX4-135" fmla="*/ 1869053 w 1869053"/>
              <a:gd name="connsiteY4-136" fmla="*/ 0 h 20006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69053" h="2000692">
                <a:moveTo>
                  <a:pt x="0" y="2000692"/>
                </a:moveTo>
                <a:lnTo>
                  <a:pt x="1568" y="1990416"/>
                </a:lnTo>
                <a:lnTo>
                  <a:pt x="15892" y="1958733"/>
                </a:lnTo>
                <a:cubicBezTo>
                  <a:pt x="389303" y="1183777"/>
                  <a:pt x="981584" y="534133"/>
                  <a:pt x="1712542" y="89993"/>
                </a:cubicBezTo>
                <a:lnTo>
                  <a:pt x="1869053" y="0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8" name="任意多边形: 形状 27"/>
          <p:cNvSpPr/>
          <p:nvPr userDrawn="1">
            <p:custDataLst>
              <p:tags r:id="rId18"/>
            </p:custDataLst>
          </p:nvPr>
        </p:nvSpPr>
        <p:spPr>
          <a:xfrm>
            <a:off x="7216140" y="1208405"/>
            <a:ext cx="2613025" cy="2781300"/>
          </a:xfrm>
          <a:custGeom>
            <a:avLst/>
            <a:gdLst>
              <a:gd name="connsiteX0" fmla="*/ 2612863 w 2692052"/>
              <a:gd name="connsiteY0" fmla="*/ 0 h 2832246"/>
              <a:gd name="connsiteX1" fmla="*/ 2692052 w 2692052"/>
              <a:gd name="connsiteY1" fmla="*/ 19034 h 2832246"/>
              <a:gd name="connsiteX2" fmla="*/ 2644348 w 2692052"/>
              <a:gd name="connsiteY2" fmla="*/ 38417 h 2832246"/>
              <a:gd name="connsiteX3" fmla="*/ 2151789 w 2692052"/>
              <a:gd name="connsiteY3" fmla="*/ 261907 h 2832246"/>
              <a:gd name="connsiteX4" fmla="*/ 1478689 w 2692052"/>
              <a:gd name="connsiteY4" fmla="*/ 661957 h 2832246"/>
              <a:gd name="connsiteX5" fmla="*/ 964339 w 2692052"/>
              <a:gd name="connsiteY5" fmla="*/ 1150907 h 2832246"/>
              <a:gd name="connsiteX6" fmla="*/ 564289 w 2692052"/>
              <a:gd name="connsiteY6" fmla="*/ 1633507 h 2832246"/>
              <a:gd name="connsiteX7" fmla="*/ 164239 w 2692052"/>
              <a:gd name="connsiteY7" fmla="*/ 2478057 h 2832246"/>
              <a:gd name="connsiteX8" fmla="*/ 20620 w 2692052"/>
              <a:gd name="connsiteY8" fmla="*/ 2823934 h 2832246"/>
              <a:gd name="connsiteX9" fmla="*/ 16386 w 2692052"/>
              <a:gd name="connsiteY9" fmla="*/ 2832246 h 2832246"/>
              <a:gd name="connsiteX10" fmla="*/ 0 w 2692052"/>
              <a:gd name="connsiteY10" fmla="*/ 2781134 h 2832246"/>
              <a:gd name="connsiteX11" fmla="*/ 35434 w 2692052"/>
              <a:gd name="connsiteY11" fmla="*/ 2656357 h 2832246"/>
              <a:gd name="connsiteX12" fmla="*/ 2541633 w 2692052"/>
              <a:gd name="connsiteY12" fmla="*/ 24101 h 2832246"/>
              <a:gd name="connsiteX13" fmla="*/ 2612863 w 2692052"/>
              <a:gd name="connsiteY13" fmla="*/ 0 h 2832246"/>
              <a:gd name="connsiteX0-1" fmla="*/ 2151789 w 2692052"/>
              <a:gd name="connsiteY0-2" fmla="*/ 261907 h 2832246"/>
              <a:gd name="connsiteX1-3" fmla="*/ 1478689 w 2692052"/>
              <a:gd name="connsiteY1-4" fmla="*/ 661957 h 2832246"/>
              <a:gd name="connsiteX2-5" fmla="*/ 964339 w 2692052"/>
              <a:gd name="connsiteY2-6" fmla="*/ 1150907 h 2832246"/>
              <a:gd name="connsiteX3-7" fmla="*/ 564289 w 2692052"/>
              <a:gd name="connsiteY3-8" fmla="*/ 1633507 h 2832246"/>
              <a:gd name="connsiteX4-9" fmla="*/ 164239 w 2692052"/>
              <a:gd name="connsiteY4-10" fmla="*/ 2478057 h 2832246"/>
              <a:gd name="connsiteX5-11" fmla="*/ 20620 w 2692052"/>
              <a:gd name="connsiteY5-12" fmla="*/ 2823934 h 2832246"/>
              <a:gd name="connsiteX6-13" fmla="*/ 16386 w 2692052"/>
              <a:gd name="connsiteY6-14" fmla="*/ 2832246 h 2832246"/>
              <a:gd name="connsiteX7-15" fmla="*/ 0 w 2692052"/>
              <a:gd name="connsiteY7-16" fmla="*/ 2781134 h 2832246"/>
              <a:gd name="connsiteX8-17" fmla="*/ 35434 w 2692052"/>
              <a:gd name="connsiteY8-18" fmla="*/ 2656357 h 2832246"/>
              <a:gd name="connsiteX9-19" fmla="*/ 2541633 w 2692052"/>
              <a:gd name="connsiteY9-20" fmla="*/ 24101 h 2832246"/>
              <a:gd name="connsiteX10-21" fmla="*/ 2612863 w 2692052"/>
              <a:gd name="connsiteY10-22" fmla="*/ 0 h 2832246"/>
              <a:gd name="connsiteX11-23" fmla="*/ 2692052 w 2692052"/>
              <a:gd name="connsiteY11-24" fmla="*/ 19034 h 2832246"/>
              <a:gd name="connsiteX12-25" fmla="*/ 2644348 w 2692052"/>
              <a:gd name="connsiteY12-26" fmla="*/ 38417 h 2832246"/>
              <a:gd name="connsiteX13-27" fmla="*/ 2243229 w 2692052"/>
              <a:gd name="connsiteY13-28" fmla="*/ 353347 h 2832246"/>
              <a:gd name="connsiteX0-29" fmla="*/ 2151789 w 2692052"/>
              <a:gd name="connsiteY0-30" fmla="*/ 261907 h 2832246"/>
              <a:gd name="connsiteX1-31" fmla="*/ 1478689 w 2692052"/>
              <a:gd name="connsiteY1-32" fmla="*/ 661957 h 2832246"/>
              <a:gd name="connsiteX2-33" fmla="*/ 964339 w 2692052"/>
              <a:gd name="connsiteY2-34" fmla="*/ 1150907 h 2832246"/>
              <a:gd name="connsiteX3-35" fmla="*/ 564289 w 2692052"/>
              <a:gd name="connsiteY3-36" fmla="*/ 1633507 h 2832246"/>
              <a:gd name="connsiteX4-37" fmla="*/ 164239 w 2692052"/>
              <a:gd name="connsiteY4-38" fmla="*/ 2478057 h 2832246"/>
              <a:gd name="connsiteX5-39" fmla="*/ 20620 w 2692052"/>
              <a:gd name="connsiteY5-40" fmla="*/ 2823934 h 2832246"/>
              <a:gd name="connsiteX6-41" fmla="*/ 16386 w 2692052"/>
              <a:gd name="connsiteY6-42" fmla="*/ 2832246 h 2832246"/>
              <a:gd name="connsiteX7-43" fmla="*/ 0 w 2692052"/>
              <a:gd name="connsiteY7-44" fmla="*/ 2781134 h 2832246"/>
              <a:gd name="connsiteX8-45" fmla="*/ 35434 w 2692052"/>
              <a:gd name="connsiteY8-46" fmla="*/ 2656357 h 2832246"/>
              <a:gd name="connsiteX9-47" fmla="*/ 2541633 w 2692052"/>
              <a:gd name="connsiteY9-48" fmla="*/ 24101 h 2832246"/>
              <a:gd name="connsiteX10-49" fmla="*/ 2612863 w 2692052"/>
              <a:gd name="connsiteY10-50" fmla="*/ 0 h 2832246"/>
              <a:gd name="connsiteX11-51" fmla="*/ 2692052 w 2692052"/>
              <a:gd name="connsiteY11-52" fmla="*/ 19034 h 2832246"/>
              <a:gd name="connsiteX12-53" fmla="*/ 2644348 w 2692052"/>
              <a:gd name="connsiteY12-54" fmla="*/ 38417 h 2832246"/>
              <a:gd name="connsiteX0-55" fmla="*/ 2151789 w 2692052"/>
              <a:gd name="connsiteY0-56" fmla="*/ 261907 h 2832246"/>
              <a:gd name="connsiteX1-57" fmla="*/ 1478689 w 2692052"/>
              <a:gd name="connsiteY1-58" fmla="*/ 661957 h 2832246"/>
              <a:gd name="connsiteX2-59" fmla="*/ 964339 w 2692052"/>
              <a:gd name="connsiteY2-60" fmla="*/ 1150907 h 2832246"/>
              <a:gd name="connsiteX3-61" fmla="*/ 564289 w 2692052"/>
              <a:gd name="connsiteY3-62" fmla="*/ 1633507 h 2832246"/>
              <a:gd name="connsiteX4-63" fmla="*/ 164239 w 2692052"/>
              <a:gd name="connsiteY4-64" fmla="*/ 2478057 h 2832246"/>
              <a:gd name="connsiteX5-65" fmla="*/ 20620 w 2692052"/>
              <a:gd name="connsiteY5-66" fmla="*/ 2823934 h 2832246"/>
              <a:gd name="connsiteX6-67" fmla="*/ 16386 w 2692052"/>
              <a:gd name="connsiteY6-68" fmla="*/ 2832246 h 2832246"/>
              <a:gd name="connsiteX7-69" fmla="*/ 0 w 2692052"/>
              <a:gd name="connsiteY7-70" fmla="*/ 2781134 h 2832246"/>
              <a:gd name="connsiteX8-71" fmla="*/ 35434 w 2692052"/>
              <a:gd name="connsiteY8-72" fmla="*/ 2656357 h 2832246"/>
              <a:gd name="connsiteX9-73" fmla="*/ 2541633 w 2692052"/>
              <a:gd name="connsiteY9-74" fmla="*/ 24101 h 2832246"/>
              <a:gd name="connsiteX10-75" fmla="*/ 2612863 w 2692052"/>
              <a:gd name="connsiteY10-76" fmla="*/ 0 h 2832246"/>
              <a:gd name="connsiteX11-77" fmla="*/ 2692052 w 2692052"/>
              <a:gd name="connsiteY11-78" fmla="*/ 19034 h 2832246"/>
              <a:gd name="connsiteX0-79" fmla="*/ 2151789 w 2612863"/>
              <a:gd name="connsiteY0-80" fmla="*/ 261907 h 2832246"/>
              <a:gd name="connsiteX1-81" fmla="*/ 1478689 w 2612863"/>
              <a:gd name="connsiteY1-82" fmla="*/ 661957 h 2832246"/>
              <a:gd name="connsiteX2-83" fmla="*/ 964339 w 2612863"/>
              <a:gd name="connsiteY2-84" fmla="*/ 1150907 h 2832246"/>
              <a:gd name="connsiteX3-85" fmla="*/ 564289 w 2612863"/>
              <a:gd name="connsiteY3-86" fmla="*/ 1633507 h 2832246"/>
              <a:gd name="connsiteX4-87" fmla="*/ 164239 w 2612863"/>
              <a:gd name="connsiteY4-88" fmla="*/ 2478057 h 2832246"/>
              <a:gd name="connsiteX5-89" fmla="*/ 20620 w 2612863"/>
              <a:gd name="connsiteY5-90" fmla="*/ 2823934 h 2832246"/>
              <a:gd name="connsiteX6-91" fmla="*/ 16386 w 2612863"/>
              <a:gd name="connsiteY6-92" fmla="*/ 2832246 h 2832246"/>
              <a:gd name="connsiteX7-93" fmla="*/ 0 w 2612863"/>
              <a:gd name="connsiteY7-94" fmla="*/ 2781134 h 2832246"/>
              <a:gd name="connsiteX8-95" fmla="*/ 35434 w 2612863"/>
              <a:gd name="connsiteY8-96" fmla="*/ 2656357 h 2832246"/>
              <a:gd name="connsiteX9-97" fmla="*/ 2541633 w 2612863"/>
              <a:gd name="connsiteY9-98" fmla="*/ 24101 h 2832246"/>
              <a:gd name="connsiteX10-99" fmla="*/ 2612863 w 2612863"/>
              <a:gd name="connsiteY10-100" fmla="*/ 0 h 2832246"/>
              <a:gd name="connsiteX0-101" fmla="*/ 1478689 w 2612863"/>
              <a:gd name="connsiteY0-102" fmla="*/ 661957 h 2832246"/>
              <a:gd name="connsiteX1-103" fmla="*/ 964339 w 2612863"/>
              <a:gd name="connsiteY1-104" fmla="*/ 1150907 h 2832246"/>
              <a:gd name="connsiteX2-105" fmla="*/ 564289 w 2612863"/>
              <a:gd name="connsiteY2-106" fmla="*/ 1633507 h 2832246"/>
              <a:gd name="connsiteX3-107" fmla="*/ 164239 w 2612863"/>
              <a:gd name="connsiteY3-108" fmla="*/ 2478057 h 2832246"/>
              <a:gd name="connsiteX4-109" fmla="*/ 20620 w 2612863"/>
              <a:gd name="connsiteY4-110" fmla="*/ 2823934 h 2832246"/>
              <a:gd name="connsiteX5-111" fmla="*/ 16386 w 2612863"/>
              <a:gd name="connsiteY5-112" fmla="*/ 2832246 h 2832246"/>
              <a:gd name="connsiteX6-113" fmla="*/ 0 w 2612863"/>
              <a:gd name="connsiteY6-114" fmla="*/ 2781134 h 2832246"/>
              <a:gd name="connsiteX7-115" fmla="*/ 35434 w 2612863"/>
              <a:gd name="connsiteY7-116" fmla="*/ 2656357 h 2832246"/>
              <a:gd name="connsiteX8-117" fmla="*/ 2541633 w 2612863"/>
              <a:gd name="connsiteY8-118" fmla="*/ 24101 h 2832246"/>
              <a:gd name="connsiteX9-119" fmla="*/ 2612863 w 2612863"/>
              <a:gd name="connsiteY9-120" fmla="*/ 0 h 2832246"/>
              <a:gd name="connsiteX0-121" fmla="*/ 964339 w 2612863"/>
              <a:gd name="connsiteY0-122" fmla="*/ 1150907 h 2832246"/>
              <a:gd name="connsiteX1-123" fmla="*/ 564289 w 2612863"/>
              <a:gd name="connsiteY1-124" fmla="*/ 1633507 h 2832246"/>
              <a:gd name="connsiteX2-125" fmla="*/ 164239 w 2612863"/>
              <a:gd name="connsiteY2-126" fmla="*/ 2478057 h 2832246"/>
              <a:gd name="connsiteX3-127" fmla="*/ 20620 w 2612863"/>
              <a:gd name="connsiteY3-128" fmla="*/ 2823934 h 2832246"/>
              <a:gd name="connsiteX4-129" fmla="*/ 16386 w 2612863"/>
              <a:gd name="connsiteY4-130" fmla="*/ 2832246 h 2832246"/>
              <a:gd name="connsiteX5-131" fmla="*/ 0 w 2612863"/>
              <a:gd name="connsiteY5-132" fmla="*/ 2781134 h 2832246"/>
              <a:gd name="connsiteX6-133" fmla="*/ 35434 w 2612863"/>
              <a:gd name="connsiteY6-134" fmla="*/ 2656357 h 2832246"/>
              <a:gd name="connsiteX7-135" fmla="*/ 2541633 w 2612863"/>
              <a:gd name="connsiteY7-136" fmla="*/ 24101 h 2832246"/>
              <a:gd name="connsiteX8-137" fmla="*/ 2612863 w 2612863"/>
              <a:gd name="connsiteY8-138" fmla="*/ 0 h 2832246"/>
              <a:gd name="connsiteX0-139" fmla="*/ 564289 w 2612863"/>
              <a:gd name="connsiteY0-140" fmla="*/ 1633507 h 2832246"/>
              <a:gd name="connsiteX1-141" fmla="*/ 164239 w 2612863"/>
              <a:gd name="connsiteY1-142" fmla="*/ 2478057 h 2832246"/>
              <a:gd name="connsiteX2-143" fmla="*/ 20620 w 2612863"/>
              <a:gd name="connsiteY2-144" fmla="*/ 2823934 h 2832246"/>
              <a:gd name="connsiteX3-145" fmla="*/ 16386 w 2612863"/>
              <a:gd name="connsiteY3-146" fmla="*/ 2832246 h 2832246"/>
              <a:gd name="connsiteX4-147" fmla="*/ 0 w 2612863"/>
              <a:gd name="connsiteY4-148" fmla="*/ 2781134 h 2832246"/>
              <a:gd name="connsiteX5-149" fmla="*/ 35434 w 2612863"/>
              <a:gd name="connsiteY5-150" fmla="*/ 2656357 h 2832246"/>
              <a:gd name="connsiteX6-151" fmla="*/ 2541633 w 2612863"/>
              <a:gd name="connsiteY6-152" fmla="*/ 24101 h 2832246"/>
              <a:gd name="connsiteX7-153" fmla="*/ 2612863 w 2612863"/>
              <a:gd name="connsiteY7-154" fmla="*/ 0 h 2832246"/>
              <a:gd name="connsiteX0-155" fmla="*/ 164239 w 2612863"/>
              <a:gd name="connsiteY0-156" fmla="*/ 2478057 h 2832246"/>
              <a:gd name="connsiteX1-157" fmla="*/ 20620 w 2612863"/>
              <a:gd name="connsiteY1-158" fmla="*/ 2823934 h 2832246"/>
              <a:gd name="connsiteX2-159" fmla="*/ 16386 w 2612863"/>
              <a:gd name="connsiteY2-160" fmla="*/ 2832246 h 2832246"/>
              <a:gd name="connsiteX3-161" fmla="*/ 0 w 2612863"/>
              <a:gd name="connsiteY3-162" fmla="*/ 2781134 h 2832246"/>
              <a:gd name="connsiteX4-163" fmla="*/ 35434 w 2612863"/>
              <a:gd name="connsiteY4-164" fmla="*/ 2656357 h 2832246"/>
              <a:gd name="connsiteX5-165" fmla="*/ 2541633 w 2612863"/>
              <a:gd name="connsiteY5-166" fmla="*/ 24101 h 2832246"/>
              <a:gd name="connsiteX6-167" fmla="*/ 2612863 w 2612863"/>
              <a:gd name="connsiteY6-168" fmla="*/ 0 h 2832246"/>
              <a:gd name="connsiteX0-169" fmla="*/ 20620 w 2612863"/>
              <a:gd name="connsiteY0-170" fmla="*/ 2823934 h 2832246"/>
              <a:gd name="connsiteX1-171" fmla="*/ 16386 w 2612863"/>
              <a:gd name="connsiteY1-172" fmla="*/ 2832246 h 2832246"/>
              <a:gd name="connsiteX2-173" fmla="*/ 0 w 2612863"/>
              <a:gd name="connsiteY2-174" fmla="*/ 2781134 h 2832246"/>
              <a:gd name="connsiteX3-175" fmla="*/ 35434 w 2612863"/>
              <a:gd name="connsiteY3-176" fmla="*/ 2656357 h 2832246"/>
              <a:gd name="connsiteX4-177" fmla="*/ 2541633 w 2612863"/>
              <a:gd name="connsiteY4-178" fmla="*/ 24101 h 2832246"/>
              <a:gd name="connsiteX5-179" fmla="*/ 2612863 w 2612863"/>
              <a:gd name="connsiteY5-180" fmla="*/ 0 h 2832246"/>
              <a:gd name="connsiteX0-181" fmla="*/ 20620 w 2612863"/>
              <a:gd name="connsiteY0-182" fmla="*/ 2823934 h 2823934"/>
              <a:gd name="connsiteX1-183" fmla="*/ 0 w 2612863"/>
              <a:gd name="connsiteY1-184" fmla="*/ 2781134 h 2823934"/>
              <a:gd name="connsiteX2-185" fmla="*/ 35434 w 2612863"/>
              <a:gd name="connsiteY2-186" fmla="*/ 2656357 h 2823934"/>
              <a:gd name="connsiteX3-187" fmla="*/ 2541633 w 2612863"/>
              <a:gd name="connsiteY3-188" fmla="*/ 24101 h 2823934"/>
              <a:gd name="connsiteX4-189" fmla="*/ 2612863 w 2612863"/>
              <a:gd name="connsiteY4-190" fmla="*/ 0 h 2823934"/>
              <a:gd name="connsiteX0-191" fmla="*/ 0 w 2612863"/>
              <a:gd name="connsiteY0-192" fmla="*/ 2781134 h 2781134"/>
              <a:gd name="connsiteX1-193" fmla="*/ 35434 w 2612863"/>
              <a:gd name="connsiteY1-194" fmla="*/ 2656357 h 2781134"/>
              <a:gd name="connsiteX2-195" fmla="*/ 2541633 w 2612863"/>
              <a:gd name="connsiteY2-196" fmla="*/ 24101 h 2781134"/>
              <a:gd name="connsiteX3-197" fmla="*/ 2612863 w 2612863"/>
              <a:gd name="connsiteY3-198" fmla="*/ 0 h 278113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612863" h="2781134">
                <a:moveTo>
                  <a:pt x="0" y="2781134"/>
                </a:moveTo>
                <a:lnTo>
                  <a:pt x="35434" y="2656357"/>
                </a:lnTo>
                <a:cubicBezTo>
                  <a:pt x="414818" y="1436598"/>
                  <a:pt x="1348392" y="461005"/>
                  <a:pt x="2541633" y="24101"/>
                </a:cubicBezTo>
                <a:lnTo>
                  <a:pt x="2612863" y="0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9" name="任意多边形: 形状 28"/>
          <p:cNvSpPr/>
          <p:nvPr userDrawn="1">
            <p:custDataLst>
              <p:tags r:id="rId19"/>
            </p:custDataLst>
          </p:nvPr>
        </p:nvSpPr>
        <p:spPr>
          <a:xfrm>
            <a:off x="7309485" y="1284605"/>
            <a:ext cx="2815590" cy="2996565"/>
          </a:xfrm>
          <a:custGeom>
            <a:avLst/>
            <a:gdLst>
              <a:gd name="connsiteX0" fmla="*/ 2740621 w 2852093"/>
              <a:gd name="connsiteY0" fmla="*/ 0 h 3028139"/>
              <a:gd name="connsiteX1" fmla="*/ 2814697 w 2852093"/>
              <a:gd name="connsiteY1" fmla="*/ 17806 h 3028139"/>
              <a:gd name="connsiteX2" fmla="*/ 2852093 w 2852093"/>
              <a:gd name="connsiteY2" fmla="*/ 31493 h 3028139"/>
              <a:gd name="connsiteX3" fmla="*/ 2722765 w 2852093"/>
              <a:gd name="connsiteY3" fmla="*/ 68218 h 3028139"/>
              <a:gd name="connsiteX4" fmla="*/ 78308 w 2852093"/>
              <a:gd name="connsiteY4" fmla="*/ 2846557 h 3028139"/>
              <a:gd name="connsiteX5" fmla="*/ 36399 w 2852093"/>
              <a:gd name="connsiteY5" fmla="*/ 3028139 h 3028139"/>
              <a:gd name="connsiteX6" fmla="*/ 0 w 2852093"/>
              <a:gd name="connsiteY6" fmla="*/ 2914601 h 3028139"/>
              <a:gd name="connsiteX7" fmla="*/ 14590 w 2852093"/>
              <a:gd name="connsiteY7" fmla="*/ 2876851 h 3028139"/>
              <a:gd name="connsiteX8" fmla="*/ 380261 w 2852093"/>
              <a:gd name="connsiteY8" fmla="*/ 1938341 h 3028139"/>
              <a:gd name="connsiteX9" fmla="*/ 970811 w 2852093"/>
              <a:gd name="connsiteY9" fmla="*/ 1106491 h 3028139"/>
              <a:gd name="connsiteX10" fmla="*/ 1802661 w 2852093"/>
              <a:gd name="connsiteY10" fmla="*/ 420691 h 3028139"/>
              <a:gd name="connsiteX11" fmla="*/ 2507511 w 2852093"/>
              <a:gd name="connsiteY11" fmla="*/ 77791 h 3028139"/>
              <a:gd name="connsiteX12" fmla="*/ 2644879 w 2852093"/>
              <a:gd name="connsiteY12" fmla="*/ 27487 h 3028139"/>
              <a:gd name="connsiteX13" fmla="*/ 2740621 w 2852093"/>
              <a:gd name="connsiteY13" fmla="*/ 0 h 3028139"/>
              <a:gd name="connsiteX0-1" fmla="*/ 2644879 w 2852093"/>
              <a:gd name="connsiteY0-2" fmla="*/ 27487 h 3028139"/>
              <a:gd name="connsiteX1-3" fmla="*/ 2740621 w 2852093"/>
              <a:gd name="connsiteY1-4" fmla="*/ 0 h 3028139"/>
              <a:gd name="connsiteX2-5" fmla="*/ 2814697 w 2852093"/>
              <a:gd name="connsiteY2-6" fmla="*/ 17806 h 3028139"/>
              <a:gd name="connsiteX3-7" fmla="*/ 2852093 w 2852093"/>
              <a:gd name="connsiteY3-8" fmla="*/ 31493 h 3028139"/>
              <a:gd name="connsiteX4-9" fmla="*/ 2722765 w 2852093"/>
              <a:gd name="connsiteY4-10" fmla="*/ 68218 h 3028139"/>
              <a:gd name="connsiteX5-11" fmla="*/ 78308 w 2852093"/>
              <a:gd name="connsiteY5-12" fmla="*/ 2846557 h 3028139"/>
              <a:gd name="connsiteX6-13" fmla="*/ 36399 w 2852093"/>
              <a:gd name="connsiteY6-14" fmla="*/ 3028139 h 3028139"/>
              <a:gd name="connsiteX7-15" fmla="*/ 0 w 2852093"/>
              <a:gd name="connsiteY7-16" fmla="*/ 2914601 h 3028139"/>
              <a:gd name="connsiteX8-17" fmla="*/ 14590 w 2852093"/>
              <a:gd name="connsiteY8-18" fmla="*/ 2876851 h 3028139"/>
              <a:gd name="connsiteX9-19" fmla="*/ 380261 w 2852093"/>
              <a:gd name="connsiteY9-20" fmla="*/ 1938341 h 3028139"/>
              <a:gd name="connsiteX10-21" fmla="*/ 970811 w 2852093"/>
              <a:gd name="connsiteY10-22" fmla="*/ 1106491 h 3028139"/>
              <a:gd name="connsiteX11-23" fmla="*/ 1802661 w 2852093"/>
              <a:gd name="connsiteY11-24" fmla="*/ 420691 h 3028139"/>
              <a:gd name="connsiteX12-25" fmla="*/ 2507511 w 2852093"/>
              <a:gd name="connsiteY12-26" fmla="*/ 77791 h 3028139"/>
              <a:gd name="connsiteX13-27" fmla="*/ 2736319 w 2852093"/>
              <a:gd name="connsiteY13-28" fmla="*/ 118927 h 3028139"/>
              <a:gd name="connsiteX0-29" fmla="*/ 2644879 w 2852093"/>
              <a:gd name="connsiteY0-30" fmla="*/ 27487 h 3028139"/>
              <a:gd name="connsiteX1-31" fmla="*/ 2740621 w 2852093"/>
              <a:gd name="connsiteY1-32" fmla="*/ 0 h 3028139"/>
              <a:gd name="connsiteX2-33" fmla="*/ 2814697 w 2852093"/>
              <a:gd name="connsiteY2-34" fmla="*/ 17806 h 3028139"/>
              <a:gd name="connsiteX3-35" fmla="*/ 2852093 w 2852093"/>
              <a:gd name="connsiteY3-36" fmla="*/ 31493 h 3028139"/>
              <a:gd name="connsiteX4-37" fmla="*/ 2722765 w 2852093"/>
              <a:gd name="connsiteY4-38" fmla="*/ 68218 h 3028139"/>
              <a:gd name="connsiteX5-39" fmla="*/ 78308 w 2852093"/>
              <a:gd name="connsiteY5-40" fmla="*/ 2846557 h 3028139"/>
              <a:gd name="connsiteX6-41" fmla="*/ 36399 w 2852093"/>
              <a:gd name="connsiteY6-42" fmla="*/ 3028139 h 3028139"/>
              <a:gd name="connsiteX7-43" fmla="*/ 0 w 2852093"/>
              <a:gd name="connsiteY7-44" fmla="*/ 2914601 h 3028139"/>
              <a:gd name="connsiteX8-45" fmla="*/ 14590 w 2852093"/>
              <a:gd name="connsiteY8-46" fmla="*/ 2876851 h 3028139"/>
              <a:gd name="connsiteX9-47" fmla="*/ 380261 w 2852093"/>
              <a:gd name="connsiteY9-48" fmla="*/ 1938341 h 3028139"/>
              <a:gd name="connsiteX10-49" fmla="*/ 970811 w 2852093"/>
              <a:gd name="connsiteY10-50" fmla="*/ 1106491 h 3028139"/>
              <a:gd name="connsiteX11-51" fmla="*/ 1802661 w 2852093"/>
              <a:gd name="connsiteY11-52" fmla="*/ 420691 h 3028139"/>
              <a:gd name="connsiteX12-53" fmla="*/ 2507511 w 2852093"/>
              <a:gd name="connsiteY12-54" fmla="*/ 77791 h 3028139"/>
              <a:gd name="connsiteX0-55" fmla="*/ 2644879 w 2852093"/>
              <a:gd name="connsiteY0-56" fmla="*/ 27487 h 3028139"/>
              <a:gd name="connsiteX1-57" fmla="*/ 2740621 w 2852093"/>
              <a:gd name="connsiteY1-58" fmla="*/ 0 h 3028139"/>
              <a:gd name="connsiteX2-59" fmla="*/ 2814697 w 2852093"/>
              <a:gd name="connsiteY2-60" fmla="*/ 17806 h 3028139"/>
              <a:gd name="connsiteX3-61" fmla="*/ 2852093 w 2852093"/>
              <a:gd name="connsiteY3-62" fmla="*/ 31493 h 3028139"/>
              <a:gd name="connsiteX4-63" fmla="*/ 2722765 w 2852093"/>
              <a:gd name="connsiteY4-64" fmla="*/ 68218 h 3028139"/>
              <a:gd name="connsiteX5-65" fmla="*/ 78308 w 2852093"/>
              <a:gd name="connsiteY5-66" fmla="*/ 2846557 h 3028139"/>
              <a:gd name="connsiteX6-67" fmla="*/ 36399 w 2852093"/>
              <a:gd name="connsiteY6-68" fmla="*/ 3028139 h 3028139"/>
              <a:gd name="connsiteX7-69" fmla="*/ 0 w 2852093"/>
              <a:gd name="connsiteY7-70" fmla="*/ 2914601 h 3028139"/>
              <a:gd name="connsiteX8-71" fmla="*/ 14590 w 2852093"/>
              <a:gd name="connsiteY8-72" fmla="*/ 2876851 h 3028139"/>
              <a:gd name="connsiteX9-73" fmla="*/ 380261 w 2852093"/>
              <a:gd name="connsiteY9-74" fmla="*/ 1938341 h 3028139"/>
              <a:gd name="connsiteX10-75" fmla="*/ 970811 w 2852093"/>
              <a:gd name="connsiteY10-76" fmla="*/ 1106491 h 3028139"/>
              <a:gd name="connsiteX11-77" fmla="*/ 1802661 w 2852093"/>
              <a:gd name="connsiteY11-78" fmla="*/ 420691 h 3028139"/>
              <a:gd name="connsiteX0-79" fmla="*/ 2644879 w 2852093"/>
              <a:gd name="connsiteY0-80" fmla="*/ 27487 h 3028139"/>
              <a:gd name="connsiteX1-81" fmla="*/ 2740621 w 2852093"/>
              <a:gd name="connsiteY1-82" fmla="*/ 0 h 3028139"/>
              <a:gd name="connsiteX2-83" fmla="*/ 2814697 w 2852093"/>
              <a:gd name="connsiteY2-84" fmla="*/ 17806 h 3028139"/>
              <a:gd name="connsiteX3-85" fmla="*/ 2852093 w 2852093"/>
              <a:gd name="connsiteY3-86" fmla="*/ 31493 h 3028139"/>
              <a:gd name="connsiteX4-87" fmla="*/ 2722765 w 2852093"/>
              <a:gd name="connsiteY4-88" fmla="*/ 68218 h 3028139"/>
              <a:gd name="connsiteX5-89" fmla="*/ 78308 w 2852093"/>
              <a:gd name="connsiteY5-90" fmla="*/ 2846557 h 3028139"/>
              <a:gd name="connsiteX6-91" fmla="*/ 36399 w 2852093"/>
              <a:gd name="connsiteY6-92" fmla="*/ 3028139 h 3028139"/>
              <a:gd name="connsiteX7-93" fmla="*/ 0 w 2852093"/>
              <a:gd name="connsiteY7-94" fmla="*/ 2914601 h 3028139"/>
              <a:gd name="connsiteX8-95" fmla="*/ 14590 w 2852093"/>
              <a:gd name="connsiteY8-96" fmla="*/ 2876851 h 3028139"/>
              <a:gd name="connsiteX9-97" fmla="*/ 380261 w 2852093"/>
              <a:gd name="connsiteY9-98" fmla="*/ 1938341 h 3028139"/>
              <a:gd name="connsiteX10-99" fmla="*/ 970811 w 2852093"/>
              <a:gd name="connsiteY10-100" fmla="*/ 1106491 h 3028139"/>
              <a:gd name="connsiteX0-101" fmla="*/ 2644879 w 2852093"/>
              <a:gd name="connsiteY0-102" fmla="*/ 27487 h 3028139"/>
              <a:gd name="connsiteX1-103" fmla="*/ 2740621 w 2852093"/>
              <a:gd name="connsiteY1-104" fmla="*/ 0 h 3028139"/>
              <a:gd name="connsiteX2-105" fmla="*/ 2814697 w 2852093"/>
              <a:gd name="connsiteY2-106" fmla="*/ 17806 h 3028139"/>
              <a:gd name="connsiteX3-107" fmla="*/ 2852093 w 2852093"/>
              <a:gd name="connsiteY3-108" fmla="*/ 31493 h 3028139"/>
              <a:gd name="connsiteX4-109" fmla="*/ 2722765 w 2852093"/>
              <a:gd name="connsiteY4-110" fmla="*/ 68218 h 3028139"/>
              <a:gd name="connsiteX5-111" fmla="*/ 78308 w 2852093"/>
              <a:gd name="connsiteY5-112" fmla="*/ 2846557 h 3028139"/>
              <a:gd name="connsiteX6-113" fmla="*/ 36399 w 2852093"/>
              <a:gd name="connsiteY6-114" fmla="*/ 3028139 h 3028139"/>
              <a:gd name="connsiteX7-115" fmla="*/ 0 w 2852093"/>
              <a:gd name="connsiteY7-116" fmla="*/ 2914601 h 3028139"/>
              <a:gd name="connsiteX8-117" fmla="*/ 14590 w 2852093"/>
              <a:gd name="connsiteY8-118" fmla="*/ 2876851 h 3028139"/>
              <a:gd name="connsiteX9-119" fmla="*/ 380261 w 2852093"/>
              <a:gd name="connsiteY9-120" fmla="*/ 1938341 h 3028139"/>
              <a:gd name="connsiteX0-121" fmla="*/ 2644879 w 2852093"/>
              <a:gd name="connsiteY0-122" fmla="*/ 27487 h 3028139"/>
              <a:gd name="connsiteX1-123" fmla="*/ 2740621 w 2852093"/>
              <a:gd name="connsiteY1-124" fmla="*/ 0 h 3028139"/>
              <a:gd name="connsiteX2-125" fmla="*/ 2814697 w 2852093"/>
              <a:gd name="connsiteY2-126" fmla="*/ 17806 h 3028139"/>
              <a:gd name="connsiteX3-127" fmla="*/ 2852093 w 2852093"/>
              <a:gd name="connsiteY3-128" fmla="*/ 31493 h 3028139"/>
              <a:gd name="connsiteX4-129" fmla="*/ 2722765 w 2852093"/>
              <a:gd name="connsiteY4-130" fmla="*/ 68218 h 3028139"/>
              <a:gd name="connsiteX5-131" fmla="*/ 78308 w 2852093"/>
              <a:gd name="connsiteY5-132" fmla="*/ 2846557 h 3028139"/>
              <a:gd name="connsiteX6-133" fmla="*/ 36399 w 2852093"/>
              <a:gd name="connsiteY6-134" fmla="*/ 3028139 h 3028139"/>
              <a:gd name="connsiteX7-135" fmla="*/ 0 w 2852093"/>
              <a:gd name="connsiteY7-136" fmla="*/ 2914601 h 3028139"/>
              <a:gd name="connsiteX8-137" fmla="*/ 14590 w 2852093"/>
              <a:gd name="connsiteY8-138" fmla="*/ 2876851 h 3028139"/>
              <a:gd name="connsiteX0-139" fmla="*/ 2644879 w 2852093"/>
              <a:gd name="connsiteY0-140" fmla="*/ 27487 h 3028139"/>
              <a:gd name="connsiteX1-141" fmla="*/ 2740621 w 2852093"/>
              <a:gd name="connsiteY1-142" fmla="*/ 0 h 3028139"/>
              <a:gd name="connsiteX2-143" fmla="*/ 2814697 w 2852093"/>
              <a:gd name="connsiteY2-144" fmla="*/ 17806 h 3028139"/>
              <a:gd name="connsiteX3-145" fmla="*/ 2852093 w 2852093"/>
              <a:gd name="connsiteY3-146" fmla="*/ 31493 h 3028139"/>
              <a:gd name="connsiteX4-147" fmla="*/ 2722765 w 2852093"/>
              <a:gd name="connsiteY4-148" fmla="*/ 68218 h 3028139"/>
              <a:gd name="connsiteX5-149" fmla="*/ 78308 w 2852093"/>
              <a:gd name="connsiteY5-150" fmla="*/ 2846557 h 3028139"/>
              <a:gd name="connsiteX6-151" fmla="*/ 36399 w 2852093"/>
              <a:gd name="connsiteY6-152" fmla="*/ 3028139 h 3028139"/>
              <a:gd name="connsiteX7-153" fmla="*/ 0 w 2852093"/>
              <a:gd name="connsiteY7-154" fmla="*/ 2914601 h 3028139"/>
              <a:gd name="connsiteX0-155" fmla="*/ 2608480 w 2815694"/>
              <a:gd name="connsiteY0-156" fmla="*/ 27487 h 3028139"/>
              <a:gd name="connsiteX1-157" fmla="*/ 2704222 w 2815694"/>
              <a:gd name="connsiteY1-158" fmla="*/ 0 h 3028139"/>
              <a:gd name="connsiteX2-159" fmla="*/ 2778298 w 2815694"/>
              <a:gd name="connsiteY2-160" fmla="*/ 17806 h 3028139"/>
              <a:gd name="connsiteX3-161" fmla="*/ 2815694 w 2815694"/>
              <a:gd name="connsiteY3-162" fmla="*/ 31493 h 3028139"/>
              <a:gd name="connsiteX4-163" fmla="*/ 2686366 w 2815694"/>
              <a:gd name="connsiteY4-164" fmla="*/ 68218 h 3028139"/>
              <a:gd name="connsiteX5-165" fmla="*/ 41909 w 2815694"/>
              <a:gd name="connsiteY5-166" fmla="*/ 2846557 h 3028139"/>
              <a:gd name="connsiteX6-167" fmla="*/ 0 w 2815694"/>
              <a:gd name="connsiteY6-168" fmla="*/ 3028139 h 3028139"/>
              <a:gd name="connsiteX0-169" fmla="*/ 2704222 w 2815694"/>
              <a:gd name="connsiteY0-170" fmla="*/ 0 h 3028139"/>
              <a:gd name="connsiteX1-171" fmla="*/ 2778298 w 2815694"/>
              <a:gd name="connsiteY1-172" fmla="*/ 17806 h 3028139"/>
              <a:gd name="connsiteX2-173" fmla="*/ 2815694 w 2815694"/>
              <a:gd name="connsiteY2-174" fmla="*/ 31493 h 3028139"/>
              <a:gd name="connsiteX3-175" fmla="*/ 2686366 w 2815694"/>
              <a:gd name="connsiteY3-176" fmla="*/ 68218 h 3028139"/>
              <a:gd name="connsiteX4-177" fmla="*/ 41909 w 2815694"/>
              <a:gd name="connsiteY4-178" fmla="*/ 2846557 h 3028139"/>
              <a:gd name="connsiteX5-179" fmla="*/ 0 w 2815694"/>
              <a:gd name="connsiteY5-180" fmla="*/ 3028139 h 3028139"/>
              <a:gd name="connsiteX0-181" fmla="*/ 2704222 w 2815694"/>
              <a:gd name="connsiteY0-182" fmla="*/ 0 h 3028139"/>
              <a:gd name="connsiteX1-183" fmla="*/ 2815694 w 2815694"/>
              <a:gd name="connsiteY1-184" fmla="*/ 31493 h 3028139"/>
              <a:gd name="connsiteX2-185" fmla="*/ 2686366 w 2815694"/>
              <a:gd name="connsiteY2-186" fmla="*/ 68218 h 3028139"/>
              <a:gd name="connsiteX3-187" fmla="*/ 41909 w 2815694"/>
              <a:gd name="connsiteY3-188" fmla="*/ 2846557 h 3028139"/>
              <a:gd name="connsiteX4-189" fmla="*/ 0 w 2815694"/>
              <a:gd name="connsiteY4-190" fmla="*/ 3028139 h 3028139"/>
              <a:gd name="connsiteX0-191" fmla="*/ 2815694 w 2815694"/>
              <a:gd name="connsiteY0-192" fmla="*/ 0 h 2996646"/>
              <a:gd name="connsiteX1-193" fmla="*/ 2686366 w 2815694"/>
              <a:gd name="connsiteY1-194" fmla="*/ 36725 h 2996646"/>
              <a:gd name="connsiteX2-195" fmla="*/ 41909 w 2815694"/>
              <a:gd name="connsiteY2-196" fmla="*/ 2815064 h 2996646"/>
              <a:gd name="connsiteX3-197" fmla="*/ 0 w 2815694"/>
              <a:gd name="connsiteY3-198" fmla="*/ 2996646 h 29966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815694" h="2996646">
                <a:moveTo>
                  <a:pt x="2815694" y="0"/>
                </a:moveTo>
                <a:lnTo>
                  <a:pt x="2686366" y="36725"/>
                </a:lnTo>
                <a:cubicBezTo>
                  <a:pt x="1390883" y="439662"/>
                  <a:pt x="382022" y="1493150"/>
                  <a:pt x="41909" y="2815064"/>
                </a:cubicBezTo>
                <a:lnTo>
                  <a:pt x="0" y="2996646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0" name="任意多边形: 形状 29"/>
          <p:cNvSpPr/>
          <p:nvPr userDrawn="1">
            <p:custDataLst>
              <p:tags r:id="rId20"/>
            </p:custDataLst>
          </p:nvPr>
        </p:nvSpPr>
        <p:spPr>
          <a:xfrm>
            <a:off x="7668895" y="1605915"/>
            <a:ext cx="3078480" cy="3280410"/>
          </a:xfrm>
          <a:custGeom>
            <a:avLst/>
            <a:gdLst>
              <a:gd name="connsiteX0" fmla="*/ 3078620 w 3093543"/>
              <a:gd name="connsiteY0" fmla="*/ 0 h 3312952"/>
              <a:gd name="connsiteX1" fmla="*/ 3093543 w 3093543"/>
              <a:gd name="connsiteY1" fmla="*/ 11159 h 3312952"/>
              <a:gd name="connsiteX2" fmla="*/ 3091423 w 3093543"/>
              <a:gd name="connsiteY2" fmla="*/ 11421 h 3312952"/>
              <a:gd name="connsiteX3" fmla="*/ 2530806 w 3093543"/>
              <a:gd name="connsiteY3" fmla="*/ 150631 h 3312952"/>
              <a:gd name="connsiteX4" fmla="*/ 1991056 w 3093543"/>
              <a:gd name="connsiteY4" fmla="*/ 366531 h 3312952"/>
              <a:gd name="connsiteX5" fmla="*/ 1337006 w 3093543"/>
              <a:gd name="connsiteY5" fmla="*/ 779281 h 3312952"/>
              <a:gd name="connsiteX6" fmla="*/ 638506 w 3093543"/>
              <a:gd name="connsiteY6" fmla="*/ 1547631 h 3312952"/>
              <a:gd name="connsiteX7" fmla="*/ 206706 w 3093543"/>
              <a:gd name="connsiteY7" fmla="*/ 2392181 h 3312952"/>
              <a:gd name="connsiteX8" fmla="*/ 47956 w 3093543"/>
              <a:gd name="connsiteY8" fmla="*/ 3217681 h 3312952"/>
              <a:gd name="connsiteX9" fmla="*/ 35616 w 3093543"/>
              <a:gd name="connsiteY9" fmla="*/ 3283413 h 3312952"/>
              <a:gd name="connsiteX10" fmla="*/ 29861 w 3093543"/>
              <a:gd name="connsiteY10" fmla="*/ 3312952 h 3312952"/>
              <a:gd name="connsiteX11" fmla="*/ 0 w 3093543"/>
              <a:gd name="connsiteY11" fmla="*/ 3280097 h 3312952"/>
              <a:gd name="connsiteX12" fmla="*/ 12149 w 3093543"/>
              <a:gd name="connsiteY12" fmla="*/ 3120339 h 3312952"/>
              <a:gd name="connsiteX13" fmla="*/ 2964939 w 3093543"/>
              <a:gd name="connsiteY13" fmla="*/ 14445 h 3312952"/>
              <a:gd name="connsiteX14" fmla="*/ 3078620 w 3093543"/>
              <a:gd name="connsiteY14" fmla="*/ 0 h 3312952"/>
              <a:gd name="connsiteX0-1" fmla="*/ 47956 w 3093543"/>
              <a:gd name="connsiteY0-2" fmla="*/ 3217681 h 3312952"/>
              <a:gd name="connsiteX1-3" fmla="*/ 35616 w 3093543"/>
              <a:gd name="connsiteY1-4" fmla="*/ 3283413 h 3312952"/>
              <a:gd name="connsiteX2-5" fmla="*/ 29861 w 3093543"/>
              <a:gd name="connsiteY2-6" fmla="*/ 3312952 h 3312952"/>
              <a:gd name="connsiteX3-7" fmla="*/ 0 w 3093543"/>
              <a:gd name="connsiteY3-8" fmla="*/ 3280097 h 3312952"/>
              <a:gd name="connsiteX4-9" fmla="*/ 12149 w 3093543"/>
              <a:gd name="connsiteY4-10" fmla="*/ 3120339 h 3312952"/>
              <a:gd name="connsiteX5-11" fmla="*/ 2964939 w 3093543"/>
              <a:gd name="connsiteY5-12" fmla="*/ 14445 h 3312952"/>
              <a:gd name="connsiteX6-13" fmla="*/ 3078620 w 3093543"/>
              <a:gd name="connsiteY6-14" fmla="*/ 0 h 3312952"/>
              <a:gd name="connsiteX7-15" fmla="*/ 3093543 w 3093543"/>
              <a:gd name="connsiteY7-16" fmla="*/ 11159 h 3312952"/>
              <a:gd name="connsiteX8-17" fmla="*/ 3091423 w 3093543"/>
              <a:gd name="connsiteY8-18" fmla="*/ 11421 h 3312952"/>
              <a:gd name="connsiteX9-19" fmla="*/ 2530806 w 3093543"/>
              <a:gd name="connsiteY9-20" fmla="*/ 150631 h 3312952"/>
              <a:gd name="connsiteX10-21" fmla="*/ 1991056 w 3093543"/>
              <a:gd name="connsiteY10-22" fmla="*/ 366531 h 3312952"/>
              <a:gd name="connsiteX11-23" fmla="*/ 1337006 w 3093543"/>
              <a:gd name="connsiteY11-24" fmla="*/ 779281 h 3312952"/>
              <a:gd name="connsiteX12-25" fmla="*/ 638506 w 3093543"/>
              <a:gd name="connsiteY12-26" fmla="*/ 1547631 h 3312952"/>
              <a:gd name="connsiteX13-27" fmla="*/ 206706 w 3093543"/>
              <a:gd name="connsiteY13-28" fmla="*/ 2392181 h 3312952"/>
              <a:gd name="connsiteX14-29" fmla="*/ 139396 w 3093543"/>
              <a:gd name="connsiteY14-30" fmla="*/ 3309121 h 3312952"/>
              <a:gd name="connsiteX0-31" fmla="*/ 47956 w 3093543"/>
              <a:gd name="connsiteY0-32" fmla="*/ 3217681 h 3312952"/>
              <a:gd name="connsiteX1-33" fmla="*/ 35616 w 3093543"/>
              <a:gd name="connsiteY1-34" fmla="*/ 3283413 h 3312952"/>
              <a:gd name="connsiteX2-35" fmla="*/ 29861 w 3093543"/>
              <a:gd name="connsiteY2-36" fmla="*/ 3312952 h 3312952"/>
              <a:gd name="connsiteX3-37" fmla="*/ 0 w 3093543"/>
              <a:gd name="connsiteY3-38" fmla="*/ 3280097 h 3312952"/>
              <a:gd name="connsiteX4-39" fmla="*/ 12149 w 3093543"/>
              <a:gd name="connsiteY4-40" fmla="*/ 3120339 h 3312952"/>
              <a:gd name="connsiteX5-41" fmla="*/ 2964939 w 3093543"/>
              <a:gd name="connsiteY5-42" fmla="*/ 14445 h 3312952"/>
              <a:gd name="connsiteX6-43" fmla="*/ 3078620 w 3093543"/>
              <a:gd name="connsiteY6-44" fmla="*/ 0 h 3312952"/>
              <a:gd name="connsiteX7-45" fmla="*/ 3093543 w 3093543"/>
              <a:gd name="connsiteY7-46" fmla="*/ 11159 h 3312952"/>
              <a:gd name="connsiteX8-47" fmla="*/ 3091423 w 3093543"/>
              <a:gd name="connsiteY8-48" fmla="*/ 11421 h 3312952"/>
              <a:gd name="connsiteX9-49" fmla="*/ 2530806 w 3093543"/>
              <a:gd name="connsiteY9-50" fmla="*/ 150631 h 3312952"/>
              <a:gd name="connsiteX10-51" fmla="*/ 1991056 w 3093543"/>
              <a:gd name="connsiteY10-52" fmla="*/ 366531 h 3312952"/>
              <a:gd name="connsiteX11-53" fmla="*/ 1337006 w 3093543"/>
              <a:gd name="connsiteY11-54" fmla="*/ 779281 h 3312952"/>
              <a:gd name="connsiteX12-55" fmla="*/ 638506 w 3093543"/>
              <a:gd name="connsiteY12-56" fmla="*/ 1547631 h 3312952"/>
              <a:gd name="connsiteX13-57" fmla="*/ 206706 w 3093543"/>
              <a:gd name="connsiteY13-58" fmla="*/ 2392181 h 3312952"/>
              <a:gd name="connsiteX0-59" fmla="*/ 47956 w 3093543"/>
              <a:gd name="connsiteY0-60" fmla="*/ 3217681 h 3312952"/>
              <a:gd name="connsiteX1-61" fmla="*/ 35616 w 3093543"/>
              <a:gd name="connsiteY1-62" fmla="*/ 3283413 h 3312952"/>
              <a:gd name="connsiteX2-63" fmla="*/ 29861 w 3093543"/>
              <a:gd name="connsiteY2-64" fmla="*/ 3312952 h 3312952"/>
              <a:gd name="connsiteX3-65" fmla="*/ 0 w 3093543"/>
              <a:gd name="connsiteY3-66" fmla="*/ 3280097 h 3312952"/>
              <a:gd name="connsiteX4-67" fmla="*/ 12149 w 3093543"/>
              <a:gd name="connsiteY4-68" fmla="*/ 3120339 h 3312952"/>
              <a:gd name="connsiteX5-69" fmla="*/ 2964939 w 3093543"/>
              <a:gd name="connsiteY5-70" fmla="*/ 14445 h 3312952"/>
              <a:gd name="connsiteX6-71" fmla="*/ 3078620 w 3093543"/>
              <a:gd name="connsiteY6-72" fmla="*/ 0 h 3312952"/>
              <a:gd name="connsiteX7-73" fmla="*/ 3093543 w 3093543"/>
              <a:gd name="connsiteY7-74" fmla="*/ 11159 h 3312952"/>
              <a:gd name="connsiteX8-75" fmla="*/ 3091423 w 3093543"/>
              <a:gd name="connsiteY8-76" fmla="*/ 11421 h 3312952"/>
              <a:gd name="connsiteX9-77" fmla="*/ 2530806 w 3093543"/>
              <a:gd name="connsiteY9-78" fmla="*/ 150631 h 3312952"/>
              <a:gd name="connsiteX10-79" fmla="*/ 1991056 w 3093543"/>
              <a:gd name="connsiteY10-80" fmla="*/ 366531 h 3312952"/>
              <a:gd name="connsiteX11-81" fmla="*/ 1337006 w 3093543"/>
              <a:gd name="connsiteY11-82" fmla="*/ 779281 h 3312952"/>
              <a:gd name="connsiteX12-83" fmla="*/ 638506 w 3093543"/>
              <a:gd name="connsiteY12-84" fmla="*/ 1547631 h 3312952"/>
              <a:gd name="connsiteX0-85" fmla="*/ 35616 w 3093543"/>
              <a:gd name="connsiteY0-86" fmla="*/ 3283413 h 3312952"/>
              <a:gd name="connsiteX1-87" fmla="*/ 29861 w 3093543"/>
              <a:gd name="connsiteY1-88" fmla="*/ 3312952 h 3312952"/>
              <a:gd name="connsiteX2-89" fmla="*/ 0 w 3093543"/>
              <a:gd name="connsiteY2-90" fmla="*/ 3280097 h 3312952"/>
              <a:gd name="connsiteX3-91" fmla="*/ 12149 w 3093543"/>
              <a:gd name="connsiteY3-92" fmla="*/ 3120339 h 3312952"/>
              <a:gd name="connsiteX4-93" fmla="*/ 2964939 w 3093543"/>
              <a:gd name="connsiteY4-94" fmla="*/ 14445 h 3312952"/>
              <a:gd name="connsiteX5-95" fmla="*/ 3078620 w 3093543"/>
              <a:gd name="connsiteY5-96" fmla="*/ 0 h 3312952"/>
              <a:gd name="connsiteX6-97" fmla="*/ 3093543 w 3093543"/>
              <a:gd name="connsiteY6-98" fmla="*/ 11159 h 3312952"/>
              <a:gd name="connsiteX7-99" fmla="*/ 3091423 w 3093543"/>
              <a:gd name="connsiteY7-100" fmla="*/ 11421 h 3312952"/>
              <a:gd name="connsiteX8-101" fmla="*/ 2530806 w 3093543"/>
              <a:gd name="connsiteY8-102" fmla="*/ 150631 h 3312952"/>
              <a:gd name="connsiteX9-103" fmla="*/ 1991056 w 3093543"/>
              <a:gd name="connsiteY9-104" fmla="*/ 366531 h 3312952"/>
              <a:gd name="connsiteX10-105" fmla="*/ 1337006 w 3093543"/>
              <a:gd name="connsiteY10-106" fmla="*/ 779281 h 3312952"/>
              <a:gd name="connsiteX11-107" fmla="*/ 638506 w 3093543"/>
              <a:gd name="connsiteY11-108" fmla="*/ 1547631 h 3312952"/>
              <a:gd name="connsiteX0-109" fmla="*/ 35616 w 3093543"/>
              <a:gd name="connsiteY0-110" fmla="*/ 3283413 h 3283413"/>
              <a:gd name="connsiteX1-111" fmla="*/ 0 w 3093543"/>
              <a:gd name="connsiteY1-112" fmla="*/ 3280097 h 3283413"/>
              <a:gd name="connsiteX2-113" fmla="*/ 12149 w 3093543"/>
              <a:gd name="connsiteY2-114" fmla="*/ 3120339 h 3283413"/>
              <a:gd name="connsiteX3-115" fmla="*/ 2964939 w 3093543"/>
              <a:gd name="connsiteY3-116" fmla="*/ 14445 h 3283413"/>
              <a:gd name="connsiteX4-117" fmla="*/ 3078620 w 3093543"/>
              <a:gd name="connsiteY4-118" fmla="*/ 0 h 3283413"/>
              <a:gd name="connsiteX5-119" fmla="*/ 3093543 w 3093543"/>
              <a:gd name="connsiteY5-120" fmla="*/ 11159 h 3283413"/>
              <a:gd name="connsiteX6-121" fmla="*/ 3091423 w 3093543"/>
              <a:gd name="connsiteY6-122" fmla="*/ 11421 h 3283413"/>
              <a:gd name="connsiteX7-123" fmla="*/ 2530806 w 3093543"/>
              <a:gd name="connsiteY7-124" fmla="*/ 150631 h 3283413"/>
              <a:gd name="connsiteX8-125" fmla="*/ 1991056 w 3093543"/>
              <a:gd name="connsiteY8-126" fmla="*/ 366531 h 3283413"/>
              <a:gd name="connsiteX9-127" fmla="*/ 1337006 w 3093543"/>
              <a:gd name="connsiteY9-128" fmla="*/ 779281 h 3283413"/>
              <a:gd name="connsiteX10-129" fmla="*/ 638506 w 3093543"/>
              <a:gd name="connsiteY10-130" fmla="*/ 1547631 h 3283413"/>
              <a:gd name="connsiteX0-131" fmla="*/ 0 w 3093543"/>
              <a:gd name="connsiteY0-132" fmla="*/ 3280097 h 3280097"/>
              <a:gd name="connsiteX1-133" fmla="*/ 12149 w 3093543"/>
              <a:gd name="connsiteY1-134" fmla="*/ 3120339 h 3280097"/>
              <a:gd name="connsiteX2-135" fmla="*/ 2964939 w 3093543"/>
              <a:gd name="connsiteY2-136" fmla="*/ 14445 h 3280097"/>
              <a:gd name="connsiteX3-137" fmla="*/ 3078620 w 3093543"/>
              <a:gd name="connsiteY3-138" fmla="*/ 0 h 3280097"/>
              <a:gd name="connsiteX4-139" fmla="*/ 3093543 w 3093543"/>
              <a:gd name="connsiteY4-140" fmla="*/ 11159 h 3280097"/>
              <a:gd name="connsiteX5-141" fmla="*/ 3091423 w 3093543"/>
              <a:gd name="connsiteY5-142" fmla="*/ 11421 h 3280097"/>
              <a:gd name="connsiteX6-143" fmla="*/ 2530806 w 3093543"/>
              <a:gd name="connsiteY6-144" fmla="*/ 150631 h 3280097"/>
              <a:gd name="connsiteX7-145" fmla="*/ 1991056 w 3093543"/>
              <a:gd name="connsiteY7-146" fmla="*/ 366531 h 3280097"/>
              <a:gd name="connsiteX8-147" fmla="*/ 1337006 w 3093543"/>
              <a:gd name="connsiteY8-148" fmla="*/ 779281 h 3280097"/>
              <a:gd name="connsiteX9-149" fmla="*/ 638506 w 3093543"/>
              <a:gd name="connsiteY9-150" fmla="*/ 1547631 h 3280097"/>
              <a:gd name="connsiteX0-151" fmla="*/ 0 w 3093543"/>
              <a:gd name="connsiteY0-152" fmla="*/ 3280097 h 3280097"/>
              <a:gd name="connsiteX1-153" fmla="*/ 12149 w 3093543"/>
              <a:gd name="connsiteY1-154" fmla="*/ 3120339 h 3280097"/>
              <a:gd name="connsiteX2-155" fmla="*/ 2964939 w 3093543"/>
              <a:gd name="connsiteY2-156" fmla="*/ 14445 h 3280097"/>
              <a:gd name="connsiteX3-157" fmla="*/ 3078620 w 3093543"/>
              <a:gd name="connsiteY3-158" fmla="*/ 0 h 3280097"/>
              <a:gd name="connsiteX4-159" fmla="*/ 3093543 w 3093543"/>
              <a:gd name="connsiteY4-160" fmla="*/ 11159 h 3280097"/>
              <a:gd name="connsiteX5-161" fmla="*/ 3091423 w 3093543"/>
              <a:gd name="connsiteY5-162" fmla="*/ 11421 h 3280097"/>
              <a:gd name="connsiteX6-163" fmla="*/ 2530806 w 3093543"/>
              <a:gd name="connsiteY6-164" fmla="*/ 150631 h 3280097"/>
              <a:gd name="connsiteX7-165" fmla="*/ 1991056 w 3093543"/>
              <a:gd name="connsiteY7-166" fmla="*/ 366531 h 3280097"/>
              <a:gd name="connsiteX8-167" fmla="*/ 1337006 w 3093543"/>
              <a:gd name="connsiteY8-168" fmla="*/ 779281 h 3280097"/>
              <a:gd name="connsiteX0-169" fmla="*/ 0 w 3093543"/>
              <a:gd name="connsiteY0-170" fmla="*/ 3280097 h 3280097"/>
              <a:gd name="connsiteX1-171" fmla="*/ 12149 w 3093543"/>
              <a:gd name="connsiteY1-172" fmla="*/ 3120339 h 3280097"/>
              <a:gd name="connsiteX2-173" fmla="*/ 2964939 w 3093543"/>
              <a:gd name="connsiteY2-174" fmla="*/ 14445 h 3280097"/>
              <a:gd name="connsiteX3-175" fmla="*/ 3078620 w 3093543"/>
              <a:gd name="connsiteY3-176" fmla="*/ 0 h 3280097"/>
              <a:gd name="connsiteX4-177" fmla="*/ 3093543 w 3093543"/>
              <a:gd name="connsiteY4-178" fmla="*/ 11159 h 3280097"/>
              <a:gd name="connsiteX5-179" fmla="*/ 3091423 w 3093543"/>
              <a:gd name="connsiteY5-180" fmla="*/ 11421 h 3280097"/>
              <a:gd name="connsiteX6-181" fmla="*/ 2530806 w 3093543"/>
              <a:gd name="connsiteY6-182" fmla="*/ 150631 h 3280097"/>
              <a:gd name="connsiteX7-183" fmla="*/ 1991056 w 3093543"/>
              <a:gd name="connsiteY7-184" fmla="*/ 366531 h 3280097"/>
              <a:gd name="connsiteX0-185" fmla="*/ 0 w 3093543"/>
              <a:gd name="connsiteY0-186" fmla="*/ 3280097 h 3280097"/>
              <a:gd name="connsiteX1-187" fmla="*/ 12149 w 3093543"/>
              <a:gd name="connsiteY1-188" fmla="*/ 3120339 h 3280097"/>
              <a:gd name="connsiteX2-189" fmla="*/ 2964939 w 3093543"/>
              <a:gd name="connsiteY2-190" fmla="*/ 14445 h 3280097"/>
              <a:gd name="connsiteX3-191" fmla="*/ 3078620 w 3093543"/>
              <a:gd name="connsiteY3-192" fmla="*/ 0 h 3280097"/>
              <a:gd name="connsiteX4-193" fmla="*/ 3093543 w 3093543"/>
              <a:gd name="connsiteY4-194" fmla="*/ 11159 h 3280097"/>
              <a:gd name="connsiteX5-195" fmla="*/ 3091423 w 3093543"/>
              <a:gd name="connsiteY5-196" fmla="*/ 11421 h 3280097"/>
              <a:gd name="connsiteX6-197" fmla="*/ 2530806 w 3093543"/>
              <a:gd name="connsiteY6-198" fmla="*/ 150631 h 3280097"/>
              <a:gd name="connsiteX0-199" fmla="*/ 0 w 3093543"/>
              <a:gd name="connsiteY0-200" fmla="*/ 3280097 h 3280097"/>
              <a:gd name="connsiteX1-201" fmla="*/ 12149 w 3093543"/>
              <a:gd name="connsiteY1-202" fmla="*/ 3120339 h 3280097"/>
              <a:gd name="connsiteX2-203" fmla="*/ 2964939 w 3093543"/>
              <a:gd name="connsiteY2-204" fmla="*/ 14445 h 3280097"/>
              <a:gd name="connsiteX3-205" fmla="*/ 3078620 w 3093543"/>
              <a:gd name="connsiteY3-206" fmla="*/ 0 h 3280097"/>
              <a:gd name="connsiteX4-207" fmla="*/ 3093543 w 3093543"/>
              <a:gd name="connsiteY4-208" fmla="*/ 11159 h 3280097"/>
              <a:gd name="connsiteX5-209" fmla="*/ 3091423 w 3093543"/>
              <a:gd name="connsiteY5-210" fmla="*/ 11421 h 3280097"/>
              <a:gd name="connsiteX0-211" fmla="*/ 0 w 3093543"/>
              <a:gd name="connsiteY0-212" fmla="*/ 3280097 h 3280097"/>
              <a:gd name="connsiteX1-213" fmla="*/ 12149 w 3093543"/>
              <a:gd name="connsiteY1-214" fmla="*/ 3120339 h 3280097"/>
              <a:gd name="connsiteX2-215" fmla="*/ 2964939 w 3093543"/>
              <a:gd name="connsiteY2-216" fmla="*/ 14445 h 3280097"/>
              <a:gd name="connsiteX3-217" fmla="*/ 3078620 w 3093543"/>
              <a:gd name="connsiteY3-218" fmla="*/ 0 h 3280097"/>
              <a:gd name="connsiteX4-219" fmla="*/ 3093543 w 3093543"/>
              <a:gd name="connsiteY4-220" fmla="*/ 11159 h 3280097"/>
              <a:gd name="connsiteX0-221" fmla="*/ 0 w 3078620"/>
              <a:gd name="connsiteY0-222" fmla="*/ 3280097 h 3280097"/>
              <a:gd name="connsiteX1-223" fmla="*/ 12149 w 3078620"/>
              <a:gd name="connsiteY1-224" fmla="*/ 3120339 h 3280097"/>
              <a:gd name="connsiteX2-225" fmla="*/ 2964939 w 3078620"/>
              <a:gd name="connsiteY2-226" fmla="*/ 14445 h 3280097"/>
              <a:gd name="connsiteX3-227" fmla="*/ 3078620 w 3078620"/>
              <a:gd name="connsiteY3-228" fmla="*/ 0 h 328009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78620" h="3280097">
                <a:moveTo>
                  <a:pt x="0" y="3280097"/>
                </a:moveTo>
                <a:lnTo>
                  <a:pt x="12149" y="3120339"/>
                </a:lnTo>
                <a:cubicBezTo>
                  <a:pt x="173672" y="1529845"/>
                  <a:pt x="1398725" y="253757"/>
                  <a:pt x="2964939" y="14445"/>
                </a:cubicBezTo>
                <a:lnTo>
                  <a:pt x="3078620" y="0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1" name="任意多边形: 形状 30"/>
          <p:cNvSpPr/>
          <p:nvPr userDrawn="1">
            <p:custDataLst>
              <p:tags r:id="rId21"/>
            </p:custDataLst>
          </p:nvPr>
        </p:nvSpPr>
        <p:spPr>
          <a:xfrm>
            <a:off x="7802880" y="1729740"/>
            <a:ext cx="3100070" cy="3303905"/>
          </a:xfrm>
          <a:custGeom>
            <a:avLst/>
            <a:gdLst>
              <a:gd name="connsiteX0" fmla="*/ 2963699 w 3156821"/>
              <a:gd name="connsiteY0" fmla="*/ 39 h 3367870"/>
              <a:gd name="connsiteX1" fmla="*/ 3078446 w 3156821"/>
              <a:gd name="connsiteY1" fmla="*/ 6886 h 3367870"/>
              <a:gd name="connsiteX2" fmla="*/ 3092741 w 3156821"/>
              <a:gd name="connsiteY2" fmla="*/ 8858 h 3367870"/>
              <a:gd name="connsiteX3" fmla="*/ 3109679 w 3156821"/>
              <a:gd name="connsiteY3" fmla="*/ 21524 h 3367870"/>
              <a:gd name="connsiteX4" fmla="*/ 3156821 w 3156821"/>
              <a:gd name="connsiteY4" fmla="*/ 64369 h 3367870"/>
              <a:gd name="connsiteX5" fmla="*/ 3077063 w 3156821"/>
              <a:gd name="connsiteY5" fmla="*/ 70434 h 3367870"/>
              <a:gd name="connsiteX6" fmla="*/ 59597 w 3156821"/>
              <a:gd name="connsiteY6" fmla="*/ 3245842 h 3367870"/>
              <a:gd name="connsiteX7" fmla="*/ 56511 w 3156821"/>
              <a:gd name="connsiteY7" fmla="*/ 3367870 h 3367870"/>
              <a:gd name="connsiteX8" fmla="*/ 0 w 3156821"/>
              <a:gd name="connsiteY8" fmla="*/ 3305693 h 3367870"/>
              <a:gd name="connsiteX9" fmla="*/ 284 w 3156821"/>
              <a:gd name="connsiteY9" fmla="*/ 3289042 h 3367870"/>
              <a:gd name="connsiteX10" fmla="*/ 27668 w 3156821"/>
              <a:gd name="connsiteY10" fmla="*/ 2935823 h 3367870"/>
              <a:gd name="connsiteX11" fmla="*/ 230868 w 3156821"/>
              <a:gd name="connsiteY11" fmla="*/ 2173823 h 3367870"/>
              <a:gd name="connsiteX12" fmla="*/ 529318 w 3156821"/>
              <a:gd name="connsiteY12" fmla="*/ 1595973 h 3367870"/>
              <a:gd name="connsiteX13" fmla="*/ 948418 w 3156821"/>
              <a:gd name="connsiteY13" fmla="*/ 1062573 h 3367870"/>
              <a:gd name="connsiteX14" fmla="*/ 1418318 w 3156821"/>
              <a:gd name="connsiteY14" fmla="*/ 649823 h 3367870"/>
              <a:gd name="connsiteX15" fmla="*/ 2066018 w 3156821"/>
              <a:gd name="connsiteY15" fmla="*/ 268823 h 3367870"/>
              <a:gd name="connsiteX16" fmla="*/ 2828018 w 3156821"/>
              <a:gd name="connsiteY16" fmla="*/ 14823 h 3367870"/>
              <a:gd name="connsiteX17" fmla="*/ 2963699 w 3156821"/>
              <a:gd name="connsiteY17" fmla="*/ 39 h 3367870"/>
              <a:gd name="connsiteX0-1" fmla="*/ 3092741 w 3184181"/>
              <a:gd name="connsiteY0-2" fmla="*/ 8858 h 3367870"/>
              <a:gd name="connsiteX1-3" fmla="*/ 3109679 w 3184181"/>
              <a:gd name="connsiteY1-4" fmla="*/ 21524 h 3367870"/>
              <a:gd name="connsiteX2-5" fmla="*/ 3156821 w 3184181"/>
              <a:gd name="connsiteY2-6" fmla="*/ 64369 h 3367870"/>
              <a:gd name="connsiteX3-7" fmla="*/ 3077063 w 3184181"/>
              <a:gd name="connsiteY3-8" fmla="*/ 70434 h 3367870"/>
              <a:gd name="connsiteX4-9" fmla="*/ 59597 w 3184181"/>
              <a:gd name="connsiteY4-10" fmla="*/ 3245842 h 3367870"/>
              <a:gd name="connsiteX5-11" fmla="*/ 56511 w 3184181"/>
              <a:gd name="connsiteY5-12" fmla="*/ 3367870 h 3367870"/>
              <a:gd name="connsiteX6-13" fmla="*/ 0 w 3184181"/>
              <a:gd name="connsiteY6-14" fmla="*/ 3305693 h 3367870"/>
              <a:gd name="connsiteX7-15" fmla="*/ 284 w 3184181"/>
              <a:gd name="connsiteY7-16" fmla="*/ 3289042 h 3367870"/>
              <a:gd name="connsiteX8-17" fmla="*/ 27668 w 3184181"/>
              <a:gd name="connsiteY8-18" fmla="*/ 2935823 h 3367870"/>
              <a:gd name="connsiteX9-19" fmla="*/ 230868 w 3184181"/>
              <a:gd name="connsiteY9-20" fmla="*/ 2173823 h 3367870"/>
              <a:gd name="connsiteX10-21" fmla="*/ 529318 w 3184181"/>
              <a:gd name="connsiteY10-22" fmla="*/ 1595973 h 3367870"/>
              <a:gd name="connsiteX11-23" fmla="*/ 948418 w 3184181"/>
              <a:gd name="connsiteY11-24" fmla="*/ 1062573 h 3367870"/>
              <a:gd name="connsiteX12-25" fmla="*/ 1418318 w 3184181"/>
              <a:gd name="connsiteY12-26" fmla="*/ 649823 h 3367870"/>
              <a:gd name="connsiteX13-27" fmla="*/ 2066018 w 3184181"/>
              <a:gd name="connsiteY13-28" fmla="*/ 268823 h 3367870"/>
              <a:gd name="connsiteX14-29" fmla="*/ 2828018 w 3184181"/>
              <a:gd name="connsiteY14-30" fmla="*/ 14823 h 3367870"/>
              <a:gd name="connsiteX15-31" fmla="*/ 2963699 w 3184181"/>
              <a:gd name="connsiteY15-32" fmla="*/ 39 h 3367870"/>
              <a:gd name="connsiteX16-33" fmla="*/ 3078446 w 3184181"/>
              <a:gd name="connsiteY16-34" fmla="*/ 6886 h 3367870"/>
              <a:gd name="connsiteX17-35" fmla="*/ 3184181 w 3184181"/>
              <a:gd name="connsiteY17-36" fmla="*/ 100298 h 3367870"/>
              <a:gd name="connsiteX0-37" fmla="*/ 3092741 w 3184181"/>
              <a:gd name="connsiteY0-38" fmla="*/ 8858 h 3367870"/>
              <a:gd name="connsiteX1-39" fmla="*/ 3156821 w 3184181"/>
              <a:gd name="connsiteY1-40" fmla="*/ 64369 h 3367870"/>
              <a:gd name="connsiteX2-41" fmla="*/ 3077063 w 3184181"/>
              <a:gd name="connsiteY2-42" fmla="*/ 70434 h 3367870"/>
              <a:gd name="connsiteX3-43" fmla="*/ 59597 w 3184181"/>
              <a:gd name="connsiteY3-44" fmla="*/ 3245842 h 3367870"/>
              <a:gd name="connsiteX4-45" fmla="*/ 56511 w 3184181"/>
              <a:gd name="connsiteY4-46" fmla="*/ 3367870 h 3367870"/>
              <a:gd name="connsiteX5-47" fmla="*/ 0 w 3184181"/>
              <a:gd name="connsiteY5-48" fmla="*/ 3305693 h 3367870"/>
              <a:gd name="connsiteX6-49" fmla="*/ 284 w 3184181"/>
              <a:gd name="connsiteY6-50" fmla="*/ 3289042 h 3367870"/>
              <a:gd name="connsiteX7-51" fmla="*/ 27668 w 3184181"/>
              <a:gd name="connsiteY7-52" fmla="*/ 2935823 h 3367870"/>
              <a:gd name="connsiteX8-53" fmla="*/ 230868 w 3184181"/>
              <a:gd name="connsiteY8-54" fmla="*/ 2173823 h 3367870"/>
              <a:gd name="connsiteX9-55" fmla="*/ 529318 w 3184181"/>
              <a:gd name="connsiteY9-56" fmla="*/ 1595973 h 3367870"/>
              <a:gd name="connsiteX10-57" fmla="*/ 948418 w 3184181"/>
              <a:gd name="connsiteY10-58" fmla="*/ 1062573 h 3367870"/>
              <a:gd name="connsiteX11-59" fmla="*/ 1418318 w 3184181"/>
              <a:gd name="connsiteY11-60" fmla="*/ 649823 h 3367870"/>
              <a:gd name="connsiteX12-61" fmla="*/ 2066018 w 3184181"/>
              <a:gd name="connsiteY12-62" fmla="*/ 268823 h 3367870"/>
              <a:gd name="connsiteX13-63" fmla="*/ 2828018 w 3184181"/>
              <a:gd name="connsiteY13-64" fmla="*/ 14823 h 3367870"/>
              <a:gd name="connsiteX14-65" fmla="*/ 2963699 w 3184181"/>
              <a:gd name="connsiteY14-66" fmla="*/ 39 h 3367870"/>
              <a:gd name="connsiteX15-67" fmla="*/ 3078446 w 3184181"/>
              <a:gd name="connsiteY15-68" fmla="*/ 6886 h 3367870"/>
              <a:gd name="connsiteX16-69" fmla="*/ 3184181 w 3184181"/>
              <a:gd name="connsiteY16-70" fmla="*/ 100298 h 3367870"/>
              <a:gd name="connsiteX0-71" fmla="*/ 3092741 w 3156821"/>
              <a:gd name="connsiteY0-72" fmla="*/ 8858 h 3367870"/>
              <a:gd name="connsiteX1-73" fmla="*/ 3156821 w 3156821"/>
              <a:gd name="connsiteY1-74" fmla="*/ 64369 h 3367870"/>
              <a:gd name="connsiteX2-75" fmla="*/ 3077063 w 3156821"/>
              <a:gd name="connsiteY2-76" fmla="*/ 70434 h 3367870"/>
              <a:gd name="connsiteX3-77" fmla="*/ 59597 w 3156821"/>
              <a:gd name="connsiteY3-78" fmla="*/ 3245842 h 3367870"/>
              <a:gd name="connsiteX4-79" fmla="*/ 56511 w 3156821"/>
              <a:gd name="connsiteY4-80" fmla="*/ 3367870 h 3367870"/>
              <a:gd name="connsiteX5-81" fmla="*/ 0 w 3156821"/>
              <a:gd name="connsiteY5-82" fmla="*/ 3305693 h 3367870"/>
              <a:gd name="connsiteX6-83" fmla="*/ 284 w 3156821"/>
              <a:gd name="connsiteY6-84" fmla="*/ 3289042 h 3367870"/>
              <a:gd name="connsiteX7-85" fmla="*/ 27668 w 3156821"/>
              <a:gd name="connsiteY7-86" fmla="*/ 2935823 h 3367870"/>
              <a:gd name="connsiteX8-87" fmla="*/ 230868 w 3156821"/>
              <a:gd name="connsiteY8-88" fmla="*/ 2173823 h 3367870"/>
              <a:gd name="connsiteX9-89" fmla="*/ 529318 w 3156821"/>
              <a:gd name="connsiteY9-90" fmla="*/ 1595973 h 3367870"/>
              <a:gd name="connsiteX10-91" fmla="*/ 948418 w 3156821"/>
              <a:gd name="connsiteY10-92" fmla="*/ 1062573 h 3367870"/>
              <a:gd name="connsiteX11-93" fmla="*/ 1418318 w 3156821"/>
              <a:gd name="connsiteY11-94" fmla="*/ 649823 h 3367870"/>
              <a:gd name="connsiteX12-95" fmla="*/ 2066018 w 3156821"/>
              <a:gd name="connsiteY12-96" fmla="*/ 268823 h 3367870"/>
              <a:gd name="connsiteX13-97" fmla="*/ 2828018 w 3156821"/>
              <a:gd name="connsiteY13-98" fmla="*/ 14823 h 3367870"/>
              <a:gd name="connsiteX14-99" fmla="*/ 2963699 w 3156821"/>
              <a:gd name="connsiteY14-100" fmla="*/ 39 h 3367870"/>
              <a:gd name="connsiteX15-101" fmla="*/ 3078446 w 3156821"/>
              <a:gd name="connsiteY15-102" fmla="*/ 6886 h 3367870"/>
              <a:gd name="connsiteX0-103" fmla="*/ 3156821 w 3156821"/>
              <a:gd name="connsiteY0-104" fmla="*/ 64369 h 3367870"/>
              <a:gd name="connsiteX1-105" fmla="*/ 3077063 w 3156821"/>
              <a:gd name="connsiteY1-106" fmla="*/ 70434 h 3367870"/>
              <a:gd name="connsiteX2-107" fmla="*/ 59597 w 3156821"/>
              <a:gd name="connsiteY2-108" fmla="*/ 3245842 h 3367870"/>
              <a:gd name="connsiteX3-109" fmla="*/ 56511 w 3156821"/>
              <a:gd name="connsiteY3-110" fmla="*/ 3367870 h 3367870"/>
              <a:gd name="connsiteX4-111" fmla="*/ 0 w 3156821"/>
              <a:gd name="connsiteY4-112" fmla="*/ 3305693 h 3367870"/>
              <a:gd name="connsiteX5-113" fmla="*/ 284 w 3156821"/>
              <a:gd name="connsiteY5-114" fmla="*/ 3289042 h 3367870"/>
              <a:gd name="connsiteX6-115" fmla="*/ 27668 w 3156821"/>
              <a:gd name="connsiteY6-116" fmla="*/ 2935823 h 3367870"/>
              <a:gd name="connsiteX7-117" fmla="*/ 230868 w 3156821"/>
              <a:gd name="connsiteY7-118" fmla="*/ 2173823 h 3367870"/>
              <a:gd name="connsiteX8-119" fmla="*/ 529318 w 3156821"/>
              <a:gd name="connsiteY8-120" fmla="*/ 1595973 h 3367870"/>
              <a:gd name="connsiteX9-121" fmla="*/ 948418 w 3156821"/>
              <a:gd name="connsiteY9-122" fmla="*/ 1062573 h 3367870"/>
              <a:gd name="connsiteX10-123" fmla="*/ 1418318 w 3156821"/>
              <a:gd name="connsiteY10-124" fmla="*/ 649823 h 3367870"/>
              <a:gd name="connsiteX11-125" fmla="*/ 2066018 w 3156821"/>
              <a:gd name="connsiteY11-126" fmla="*/ 268823 h 3367870"/>
              <a:gd name="connsiteX12-127" fmla="*/ 2828018 w 3156821"/>
              <a:gd name="connsiteY12-128" fmla="*/ 14823 h 3367870"/>
              <a:gd name="connsiteX13-129" fmla="*/ 2963699 w 3156821"/>
              <a:gd name="connsiteY13-130" fmla="*/ 39 h 3367870"/>
              <a:gd name="connsiteX14-131" fmla="*/ 3078446 w 3156821"/>
              <a:gd name="connsiteY14-132" fmla="*/ 6886 h 3367870"/>
              <a:gd name="connsiteX0-133" fmla="*/ 3156821 w 3156821"/>
              <a:gd name="connsiteY0-134" fmla="*/ 64330 h 3367831"/>
              <a:gd name="connsiteX1-135" fmla="*/ 3077063 w 3156821"/>
              <a:gd name="connsiteY1-136" fmla="*/ 70395 h 3367831"/>
              <a:gd name="connsiteX2-137" fmla="*/ 59597 w 3156821"/>
              <a:gd name="connsiteY2-138" fmla="*/ 3245803 h 3367831"/>
              <a:gd name="connsiteX3-139" fmla="*/ 56511 w 3156821"/>
              <a:gd name="connsiteY3-140" fmla="*/ 3367831 h 3367831"/>
              <a:gd name="connsiteX4-141" fmla="*/ 0 w 3156821"/>
              <a:gd name="connsiteY4-142" fmla="*/ 3305654 h 3367831"/>
              <a:gd name="connsiteX5-143" fmla="*/ 284 w 3156821"/>
              <a:gd name="connsiteY5-144" fmla="*/ 3289003 h 3367831"/>
              <a:gd name="connsiteX6-145" fmla="*/ 27668 w 3156821"/>
              <a:gd name="connsiteY6-146" fmla="*/ 2935784 h 3367831"/>
              <a:gd name="connsiteX7-147" fmla="*/ 230868 w 3156821"/>
              <a:gd name="connsiteY7-148" fmla="*/ 2173784 h 3367831"/>
              <a:gd name="connsiteX8-149" fmla="*/ 529318 w 3156821"/>
              <a:gd name="connsiteY8-150" fmla="*/ 1595934 h 3367831"/>
              <a:gd name="connsiteX9-151" fmla="*/ 948418 w 3156821"/>
              <a:gd name="connsiteY9-152" fmla="*/ 1062534 h 3367831"/>
              <a:gd name="connsiteX10-153" fmla="*/ 1418318 w 3156821"/>
              <a:gd name="connsiteY10-154" fmla="*/ 649784 h 3367831"/>
              <a:gd name="connsiteX11-155" fmla="*/ 2066018 w 3156821"/>
              <a:gd name="connsiteY11-156" fmla="*/ 268784 h 3367831"/>
              <a:gd name="connsiteX12-157" fmla="*/ 2828018 w 3156821"/>
              <a:gd name="connsiteY12-158" fmla="*/ 14784 h 3367831"/>
              <a:gd name="connsiteX13-159" fmla="*/ 2963699 w 3156821"/>
              <a:gd name="connsiteY13-160" fmla="*/ 0 h 3367831"/>
              <a:gd name="connsiteX0-161" fmla="*/ 3156821 w 3156821"/>
              <a:gd name="connsiteY0-162" fmla="*/ 49546 h 3353047"/>
              <a:gd name="connsiteX1-163" fmla="*/ 3077063 w 3156821"/>
              <a:gd name="connsiteY1-164" fmla="*/ 55611 h 3353047"/>
              <a:gd name="connsiteX2-165" fmla="*/ 59597 w 3156821"/>
              <a:gd name="connsiteY2-166" fmla="*/ 3231019 h 3353047"/>
              <a:gd name="connsiteX3-167" fmla="*/ 56511 w 3156821"/>
              <a:gd name="connsiteY3-168" fmla="*/ 3353047 h 3353047"/>
              <a:gd name="connsiteX4-169" fmla="*/ 0 w 3156821"/>
              <a:gd name="connsiteY4-170" fmla="*/ 3290870 h 3353047"/>
              <a:gd name="connsiteX5-171" fmla="*/ 284 w 3156821"/>
              <a:gd name="connsiteY5-172" fmla="*/ 3274219 h 3353047"/>
              <a:gd name="connsiteX6-173" fmla="*/ 27668 w 3156821"/>
              <a:gd name="connsiteY6-174" fmla="*/ 2921000 h 3353047"/>
              <a:gd name="connsiteX7-175" fmla="*/ 230868 w 3156821"/>
              <a:gd name="connsiteY7-176" fmla="*/ 2159000 h 3353047"/>
              <a:gd name="connsiteX8-177" fmla="*/ 529318 w 3156821"/>
              <a:gd name="connsiteY8-178" fmla="*/ 1581150 h 3353047"/>
              <a:gd name="connsiteX9-179" fmla="*/ 948418 w 3156821"/>
              <a:gd name="connsiteY9-180" fmla="*/ 1047750 h 3353047"/>
              <a:gd name="connsiteX10-181" fmla="*/ 1418318 w 3156821"/>
              <a:gd name="connsiteY10-182" fmla="*/ 635000 h 3353047"/>
              <a:gd name="connsiteX11-183" fmla="*/ 2066018 w 3156821"/>
              <a:gd name="connsiteY11-184" fmla="*/ 254000 h 3353047"/>
              <a:gd name="connsiteX12-185" fmla="*/ 2828018 w 3156821"/>
              <a:gd name="connsiteY12-186" fmla="*/ 0 h 3353047"/>
              <a:gd name="connsiteX0-187" fmla="*/ 3156821 w 3156821"/>
              <a:gd name="connsiteY0-188" fmla="*/ 0 h 3303501"/>
              <a:gd name="connsiteX1-189" fmla="*/ 3077063 w 3156821"/>
              <a:gd name="connsiteY1-190" fmla="*/ 6065 h 3303501"/>
              <a:gd name="connsiteX2-191" fmla="*/ 59597 w 3156821"/>
              <a:gd name="connsiteY2-192" fmla="*/ 3181473 h 3303501"/>
              <a:gd name="connsiteX3-193" fmla="*/ 56511 w 3156821"/>
              <a:gd name="connsiteY3-194" fmla="*/ 3303501 h 3303501"/>
              <a:gd name="connsiteX4-195" fmla="*/ 0 w 3156821"/>
              <a:gd name="connsiteY4-196" fmla="*/ 3241324 h 3303501"/>
              <a:gd name="connsiteX5-197" fmla="*/ 284 w 3156821"/>
              <a:gd name="connsiteY5-198" fmla="*/ 3224673 h 3303501"/>
              <a:gd name="connsiteX6-199" fmla="*/ 27668 w 3156821"/>
              <a:gd name="connsiteY6-200" fmla="*/ 2871454 h 3303501"/>
              <a:gd name="connsiteX7-201" fmla="*/ 230868 w 3156821"/>
              <a:gd name="connsiteY7-202" fmla="*/ 2109454 h 3303501"/>
              <a:gd name="connsiteX8-203" fmla="*/ 529318 w 3156821"/>
              <a:gd name="connsiteY8-204" fmla="*/ 1531604 h 3303501"/>
              <a:gd name="connsiteX9-205" fmla="*/ 948418 w 3156821"/>
              <a:gd name="connsiteY9-206" fmla="*/ 998204 h 3303501"/>
              <a:gd name="connsiteX10-207" fmla="*/ 1418318 w 3156821"/>
              <a:gd name="connsiteY10-208" fmla="*/ 585454 h 3303501"/>
              <a:gd name="connsiteX11-209" fmla="*/ 2066018 w 3156821"/>
              <a:gd name="connsiteY11-210" fmla="*/ 204454 h 3303501"/>
              <a:gd name="connsiteX0-211" fmla="*/ 3156821 w 3156821"/>
              <a:gd name="connsiteY0-212" fmla="*/ 0 h 3303501"/>
              <a:gd name="connsiteX1-213" fmla="*/ 3077063 w 3156821"/>
              <a:gd name="connsiteY1-214" fmla="*/ 6065 h 3303501"/>
              <a:gd name="connsiteX2-215" fmla="*/ 59597 w 3156821"/>
              <a:gd name="connsiteY2-216" fmla="*/ 3181473 h 3303501"/>
              <a:gd name="connsiteX3-217" fmla="*/ 56511 w 3156821"/>
              <a:gd name="connsiteY3-218" fmla="*/ 3303501 h 3303501"/>
              <a:gd name="connsiteX4-219" fmla="*/ 0 w 3156821"/>
              <a:gd name="connsiteY4-220" fmla="*/ 3241324 h 3303501"/>
              <a:gd name="connsiteX5-221" fmla="*/ 284 w 3156821"/>
              <a:gd name="connsiteY5-222" fmla="*/ 3224673 h 3303501"/>
              <a:gd name="connsiteX6-223" fmla="*/ 27668 w 3156821"/>
              <a:gd name="connsiteY6-224" fmla="*/ 2871454 h 3303501"/>
              <a:gd name="connsiteX7-225" fmla="*/ 230868 w 3156821"/>
              <a:gd name="connsiteY7-226" fmla="*/ 2109454 h 3303501"/>
              <a:gd name="connsiteX8-227" fmla="*/ 529318 w 3156821"/>
              <a:gd name="connsiteY8-228" fmla="*/ 1531604 h 3303501"/>
              <a:gd name="connsiteX9-229" fmla="*/ 948418 w 3156821"/>
              <a:gd name="connsiteY9-230" fmla="*/ 998204 h 3303501"/>
              <a:gd name="connsiteX10-231" fmla="*/ 1418318 w 3156821"/>
              <a:gd name="connsiteY10-232" fmla="*/ 585454 h 3303501"/>
              <a:gd name="connsiteX0-233" fmla="*/ 3156821 w 3156821"/>
              <a:gd name="connsiteY0-234" fmla="*/ 0 h 3303501"/>
              <a:gd name="connsiteX1-235" fmla="*/ 3077063 w 3156821"/>
              <a:gd name="connsiteY1-236" fmla="*/ 6065 h 3303501"/>
              <a:gd name="connsiteX2-237" fmla="*/ 59597 w 3156821"/>
              <a:gd name="connsiteY2-238" fmla="*/ 3181473 h 3303501"/>
              <a:gd name="connsiteX3-239" fmla="*/ 56511 w 3156821"/>
              <a:gd name="connsiteY3-240" fmla="*/ 3303501 h 3303501"/>
              <a:gd name="connsiteX4-241" fmla="*/ 0 w 3156821"/>
              <a:gd name="connsiteY4-242" fmla="*/ 3241324 h 3303501"/>
              <a:gd name="connsiteX5-243" fmla="*/ 284 w 3156821"/>
              <a:gd name="connsiteY5-244" fmla="*/ 3224673 h 3303501"/>
              <a:gd name="connsiteX6-245" fmla="*/ 27668 w 3156821"/>
              <a:gd name="connsiteY6-246" fmla="*/ 2871454 h 3303501"/>
              <a:gd name="connsiteX7-247" fmla="*/ 230868 w 3156821"/>
              <a:gd name="connsiteY7-248" fmla="*/ 2109454 h 3303501"/>
              <a:gd name="connsiteX8-249" fmla="*/ 529318 w 3156821"/>
              <a:gd name="connsiteY8-250" fmla="*/ 1531604 h 3303501"/>
              <a:gd name="connsiteX9-251" fmla="*/ 948418 w 3156821"/>
              <a:gd name="connsiteY9-252" fmla="*/ 998204 h 3303501"/>
              <a:gd name="connsiteX0-253" fmla="*/ 3156821 w 3156821"/>
              <a:gd name="connsiteY0-254" fmla="*/ 0 h 3303501"/>
              <a:gd name="connsiteX1-255" fmla="*/ 3077063 w 3156821"/>
              <a:gd name="connsiteY1-256" fmla="*/ 6065 h 3303501"/>
              <a:gd name="connsiteX2-257" fmla="*/ 59597 w 3156821"/>
              <a:gd name="connsiteY2-258" fmla="*/ 3181473 h 3303501"/>
              <a:gd name="connsiteX3-259" fmla="*/ 56511 w 3156821"/>
              <a:gd name="connsiteY3-260" fmla="*/ 3303501 h 3303501"/>
              <a:gd name="connsiteX4-261" fmla="*/ 0 w 3156821"/>
              <a:gd name="connsiteY4-262" fmla="*/ 3241324 h 3303501"/>
              <a:gd name="connsiteX5-263" fmla="*/ 284 w 3156821"/>
              <a:gd name="connsiteY5-264" fmla="*/ 3224673 h 3303501"/>
              <a:gd name="connsiteX6-265" fmla="*/ 27668 w 3156821"/>
              <a:gd name="connsiteY6-266" fmla="*/ 2871454 h 3303501"/>
              <a:gd name="connsiteX7-267" fmla="*/ 230868 w 3156821"/>
              <a:gd name="connsiteY7-268" fmla="*/ 2109454 h 3303501"/>
              <a:gd name="connsiteX8-269" fmla="*/ 529318 w 3156821"/>
              <a:gd name="connsiteY8-270" fmla="*/ 1531604 h 3303501"/>
              <a:gd name="connsiteX0-271" fmla="*/ 3156821 w 3156821"/>
              <a:gd name="connsiteY0-272" fmla="*/ 0 h 3303501"/>
              <a:gd name="connsiteX1-273" fmla="*/ 3077063 w 3156821"/>
              <a:gd name="connsiteY1-274" fmla="*/ 6065 h 3303501"/>
              <a:gd name="connsiteX2-275" fmla="*/ 59597 w 3156821"/>
              <a:gd name="connsiteY2-276" fmla="*/ 3181473 h 3303501"/>
              <a:gd name="connsiteX3-277" fmla="*/ 56511 w 3156821"/>
              <a:gd name="connsiteY3-278" fmla="*/ 3303501 h 3303501"/>
              <a:gd name="connsiteX4-279" fmla="*/ 0 w 3156821"/>
              <a:gd name="connsiteY4-280" fmla="*/ 3241324 h 3303501"/>
              <a:gd name="connsiteX5-281" fmla="*/ 284 w 3156821"/>
              <a:gd name="connsiteY5-282" fmla="*/ 3224673 h 3303501"/>
              <a:gd name="connsiteX6-283" fmla="*/ 27668 w 3156821"/>
              <a:gd name="connsiteY6-284" fmla="*/ 2871454 h 3303501"/>
              <a:gd name="connsiteX7-285" fmla="*/ 230868 w 3156821"/>
              <a:gd name="connsiteY7-286" fmla="*/ 2109454 h 3303501"/>
              <a:gd name="connsiteX0-287" fmla="*/ 3156821 w 3156821"/>
              <a:gd name="connsiteY0-288" fmla="*/ 0 h 3303501"/>
              <a:gd name="connsiteX1-289" fmla="*/ 3077063 w 3156821"/>
              <a:gd name="connsiteY1-290" fmla="*/ 6065 h 3303501"/>
              <a:gd name="connsiteX2-291" fmla="*/ 59597 w 3156821"/>
              <a:gd name="connsiteY2-292" fmla="*/ 3181473 h 3303501"/>
              <a:gd name="connsiteX3-293" fmla="*/ 56511 w 3156821"/>
              <a:gd name="connsiteY3-294" fmla="*/ 3303501 h 3303501"/>
              <a:gd name="connsiteX4-295" fmla="*/ 0 w 3156821"/>
              <a:gd name="connsiteY4-296" fmla="*/ 3241324 h 3303501"/>
              <a:gd name="connsiteX5-297" fmla="*/ 284 w 3156821"/>
              <a:gd name="connsiteY5-298" fmla="*/ 3224673 h 3303501"/>
              <a:gd name="connsiteX6-299" fmla="*/ 27668 w 3156821"/>
              <a:gd name="connsiteY6-300" fmla="*/ 2871454 h 3303501"/>
              <a:gd name="connsiteX0-301" fmla="*/ 3156821 w 3156821"/>
              <a:gd name="connsiteY0-302" fmla="*/ 0 h 3303501"/>
              <a:gd name="connsiteX1-303" fmla="*/ 3077063 w 3156821"/>
              <a:gd name="connsiteY1-304" fmla="*/ 6065 h 3303501"/>
              <a:gd name="connsiteX2-305" fmla="*/ 59597 w 3156821"/>
              <a:gd name="connsiteY2-306" fmla="*/ 3181473 h 3303501"/>
              <a:gd name="connsiteX3-307" fmla="*/ 56511 w 3156821"/>
              <a:gd name="connsiteY3-308" fmla="*/ 3303501 h 3303501"/>
              <a:gd name="connsiteX4-309" fmla="*/ 0 w 3156821"/>
              <a:gd name="connsiteY4-310" fmla="*/ 3241324 h 3303501"/>
              <a:gd name="connsiteX5-311" fmla="*/ 284 w 3156821"/>
              <a:gd name="connsiteY5-312" fmla="*/ 3224673 h 3303501"/>
              <a:gd name="connsiteX0-313" fmla="*/ 3156821 w 3156821"/>
              <a:gd name="connsiteY0-314" fmla="*/ 0 h 3303501"/>
              <a:gd name="connsiteX1-315" fmla="*/ 3077063 w 3156821"/>
              <a:gd name="connsiteY1-316" fmla="*/ 6065 h 3303501"/>
              <a:gd name="connsiteX2-317" fmla="*/ 59597 w 3156821"/>
              <a:gd name="connsiteY2-318" fmla="*/ 3181473 h 3303501"/>
              <a:gd name="connsiteX3-319" fmla="*/ 56511 w 3156821"/>
              <a:gd name="connsiteY3-320" fmla="*/ 3303501 h 3303501"/>
              <a:gd name="connsiteX4-321" fmla="*/ 0 w 3156821"/>
              <a:gd name="connsiteY4-322" fmla="*/ 3241324 h 3303501"/>
              <a:gd name="connsiteX0-323" fmla="*/ 3100310 w 3100310"/>
              <a:gd name="connsiteY0-324" fmla="*/ 0 h 3303501"/>
              <a:gd name="connsiteX1-325" fmla="*/ 3020552 w 3100310"/>
              <a:gd name="connsiteY1-326" fmla="*/ 6065 h 3303501"/>
              <a:gd name="connsiteX2-327" fmla="*/ 3086 w 3100310"/>
              <a:gd name="connsiteY2-328" fmla="*/ 3181473 h 3303501"/>
              <a:gd name="connsiteX3-329" fmla="*/ 0 w 3100310"/>
              <a:gd name="connsiteY3-330" fmla="*/ 3303501 h 33035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100310" h="3303501">
                <a:moveTo>
                  <a:pt x="3100310" y="0"/>
                </a:moveTo>
                <a:lnTo>
                  <a:pt x="3020552" y="6065"/>
                </a:lnTo>
                <a:cubicBezTo>
                  <a:pt x="1379804" y="172692"/>
                  <a:pt x="87421" y="1517722"/>
                  <a:pt x="3086" y="3181473"/>
                </a:cubicBezTo>
                <a:cubicBezTo>
                  <a:pt x="2057" y="3222149"/>
                  <a:pt x="1029" y="3262825"/>
                  <a:pt x="0" y="3303501"/>
                </a:cubicBez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2" name="任意多边形: 形状 31"/>
          <p:cNvSpPr/>
          <p:nvPr userDrawn="1">
            <p:custDataLst>
              <p:tags r:id="rId22"/>
            </p:custDataLst>
          </p:nvPr>
        </p:nvSpPr>
        <p:spPr>
          <a:xfrm>
            <a:off x="8226425" y="2143125"/>
            <a:ext cx="3050540" cy="3232785"/>
          </a:xfrm>
          <a:custGeom>
            <a:avLst/>
            <a:gdLst>
              <a:gd name="connsiteX0" fmla="*/ 2941200 w 3076263"/>
              <a:gd name="connsiteY0" fmla="*/ 0 h 3242409"/>
              <a:gd name="connsiteX1" fmla="*/ 3050508 w 3076263"/>
              <a:gd name="connsiteY1" fmla="*/ 2764 h 3242409"/>
              <a:gd name="connsiteX2" fmla="*/ 3067664 w 3076263"/>
              <a:gd name="connsiteY2" fmla="*/ 25707 h 3242409"/>
              <a:gd name="connsiteX3" fmla="*/ 3076263 w 3076263"/>
              <a:gd name="connsiteY3" fmla="*/ 39861 h 3242409"/>
              <a:gd name="connsiteX4" fmla="*/ 3022689 w 3076263"/>
              <a:gd name="connsiteY4" fmla="*/ 37228 h 3242409"/>
              <a:gd name="connsiteX5" fmla="*/ 2849651 w 3076263"/>
              <a:gd name="connsiteY5" fmla="*/ 44967 h 3242409"/>
              <a:gd name="connsiteX6" fmla="*/ 1884451 w 3076263"/>
              <a:gd name="connsiteY6" fmla="*/ 248167 h 3242409"/>
              <a:gd name="connsiteX7" fmla="*/ 1147851 w 3076263"/>
              <a:gd name="connsiteY7" fmla="*/ 667267 h 3242409"/>
              <a:gd name="connsiteX8" fmla="*/ 519201 w 3076263"/>
              <a:gd name="connsiteY8" fmla="*/ 1372117 h 3242409"/>
              <a:gd name="connsiteX9" fmla="*/ 208051 w 3076263"/>
              <a:gd name="connsiteY9" fmla="*/ 1937267 h 3242409"/>
              <a:gd name="connsiteX10" fmla="*/ 55651 w 3076263"/>
              <a:gd name="connsiteY10" fmla="*/ 2654817 h 3242409"/>
              <a:gd name="connsiteX11" fmla="*/ 30443 w 3076263"/>
              <a:gd name="connsiteY11" fmla="*/ 3184428 h 3242409"/>
              <a:gd name="connsiteX12" fmla="*/ 30841 w 3076263"/>
              <a:gd name="connsiteY12" fmla="*/ 3242409 h 3242409"/>
              <a:gd name="connsiteX13" fmla="*/ 14465 w 3076263"/>
              <a:gd name="connsiteY13" fmla="*/ 3232460 h 3242409"/>
              <a:gd name="connsiteX14" fmla="*/ 3827 w 3076263"/>
              <a:gd name="connsiteY14" fmla="*/ 3092554 h 3242409"/>
              <a:gd name="connsiteX15" fmla="*/ 0 w 3076263"/>
              <a:gd name="connsiteY15" fmla="*/ 2941200 h 3242409"/>
              <a:gd name="connsiteX16" fmla="*/ 2941200 w 3076263"/>
              <a:gd name="connsiteY16" fmla="*/ 0 h 3242409"/>
              <a:gd name="connsiteX0-1" fmla="*/ 2941200 w 3076263"/>
              <a:gd name="connsiteY0-2" fmla="*/ 0 h 3242409"/>
              <a:gd name="connsiteX1-3" fmla="*/ 3050508 w 3076263"/>
              <a:gd name="connsiteY1-4" fmla="*/ 2764 h 3242409"/>
              <a:gd name="connsiteX2-5" fmla="*/ 3067664 w 3076263"/>
              <a:gd name="connsiteY2-6" fmla="*/ 25707 h 3242409"/>
              <a:gd name="connsiteX3-7" fmla="*/ 3076263 w 3076263"/>
              <a:gd name="connsiteY3-8" fmla="*/ 39861 h 3242409"/>
              <a:gd name="connsiteX4-9" fmla="*/ 3022689 w 3076263"/>
              <a:gd name="connsiteY4-10" fmla="*/ 37228 h 3242409"/>
              <a:gd name="connsiteX5-11" fmla="*/ 1884451 w 3076263"/>
              <a:gd name="connsiteY5-12" fmla="*/ 248167 h 3242409"/>
              <a:gd name="connsiteX6-13" fmla="*/ 1147851 w 3076263"/>
              <a:gd name="connsiteY6-14" fmla="*/ 667267 h 3242409"/>
              <a:gd name="connsiteX7-15" fmla="*/ 519201 w 3076263"/>
              <a:gd name="connsiteY7-16" fmla="*/ 1372117 h 3242409"/>
              <a:gd name="connsiteX8-17" fmla="*/ 208051 w 3076263"/>
              <a:gd name="connsiteY8-18" fmla="*/ 1937267 h 3242409"/>
              <a:gd name="connsiteX9-19" fmla="*/ 55651 w 3076263"/>
              <a:gd name="connsiteY9-20" fmla="*/ 2654817 h 3242409"/>
              <a:gd name="connsiteX10-21" fmla="*/ 30443 w 3076263"/>
              <a:gd name="connsiteY10-22" fmla="*/ 3184428 h 3242409"/>
              <a:gd name="connsiteX11-23" fmla="*/ 30841 w 3076263"/>
              <a:gd name="connsiteY11-24" fmla="*/ 3242409 h 3242409"/>
              <a:gd name="connsiteX12-25" fmla="*/ 14465 w 3076263"/>
              <a:gd name="connsiteY12-26" fmla="*/ 3232460 h 3242409"/>
              <a:gd name="connsiteX13-27" fmla="*/ 3827 w 3076263"/>
              <a:gd name="connsiteY13-28" fmla="*/ 3092554 h 3242409"/>
              <a:gd name="connsiteX14-29" fmla="*/ 0 w 3076263"/>
              <a:gd name="connsiteY14-30" fmla="*/ 2941200 h 3242409"/>
              <a:gd name="connsiteX15-31" fmla="*/ 2941200 w 3076263"/>
              <a:gd name="connsiteY15-32" fmla="*/ 0 h 3242409"/>
              <a:gd name="connsiteX0-33" fmla="*/ 1884451 w 3076263"/>
              <a:gd name="connsiteY0-34" fmla="*/ 248167 h 3242409"/>
              <a:gd name="connsiteX1-35" fmla="*/ 1147851 w 3076263"/>
              <a:gd name="connsiteY1-36" fmla="*/ 667267 h 3242409"/>
              <a:gd name="connsiteX2-37" fmla="*/ 519201 w 3076263"/>
              <a:gd name="connsiteY2-38" fmla="*/ 1372117 h 3242409"/>
              <a:gd name="connsiteX3-39" fmla="*/ 208051 w 3076263"/>
              <a:gd name="connsiteY3-40" fmla="*/ 1937267 h 3242409"/>
              <a:gd name="connsiteX4-41" fmla="*/ 55651 w 3076263"/>
              <a:gd name="connsiteY4-42" fmla="*/ 2654817 h 3242409"/>
              <a:gd name="connsiteX5-43" fmla="*/ 30443 w 3076263"/>
              <a:gd name="connsiteY5-44" fmla="*/ 3184428 h 3242409"/>
              <a:gd name="connsiteX6-45" fmla="*/ 30841 w 3076263"/>
              <a:gd name="connsiteY6-46" fmla="*/ 3242409 h 3242409"/>
              <a:gd name="connsiteX7-47" fmla="*/ 14465 w 3076263"/>
              <a:gd name="connsiteY7-48" fmla="*/ 3232460 h 3242409"/>
              <a:gd name="connsiteX8-49" fmla="*/ 3827 w 3076263"/>
              <a:gd name="connsiteY8-50" fmla="*/ 3092554 h 3242409"/>
              <a:gd name="connsiteX9-51" fmla="*/ 0 w 3076263"/>
              <a:gd name="connsiteY9-52" fmla="*/ 2941200 h 3242409"/>
              <a:gd name="connsiteX10-53" fmla="*/ 2941200 w 3076263"/>
              <a:gd name="connsiteY10-54" fmla="*/ 0 h 3242409"/>
              <a:gd name="connsiteX11-55" fmla="*/ 3050508 w 3076263"/>
              <a:gd name="connsiteY11-56" fmla="*/ 2764 h 3242409"/>
              <a:gd name="connsiteX12-57" fmla="*/ 3067664 w 3076263"/>
              <a:gd name="connsiteY12-58" fmla="*/ 25707 h 3242409"/>
              <a:gd name="connsiteX13-59" fmla="*/ 3076263 w 3076263"/>
              <a:gd name="connsiteY13-60" fmla="*/ 39861 h 3242409"/>
              <a:gd name="connsiteX14-61" fmla="*/ 3022689 w 3076263"/>
              <a:gd name="connsiteY14-62" fmla="*/ 37228 h 3242409"/>
              <a:gd name="connsiteX15-63" fmla="*/ 1975891 w 3076263"/>
              <a:gd name="connsiteY15-64" fmla="*/ 339607 h 3242409"/>
              <a:gd name="connsiteX0-65" fmla="*/ 1884451 w 3076263"/>
              <a:gd name="connsiteY0-66" fmla="*/ 248167 h 3242409"/>
              <a:gd name="connsiteX1-67" fmla="*/ 1147851 w 3076263"/>
              <a:gd name="connsiteY1-68" fmla="*/ 667267 h 3242409"/>
              <a:gd name="connsiteX2-69" fmla="*/ 519201 w 3076263"/>
              <a:gd name="connsiteY2-70" fmla="*/ 1372117 h 3242409"/>
              <a:gd name="connsiteX3-71" fmla="*/ 208051 w 3076263"/>
              <a:gd name="connsiteY3-72" fmla="*/ 1937267 h 3242409"/>
              <a:gd name="connsiteX4-73" fmla="*/ 55651 w 3076263"/>
              <a:gd name="connsiteY4-74" fmla="*/ 2654817 h 3242409"/>
              <a:gd name="connsiteX5-75" fmla="*/ 30443 w 3076263"/>
              <a:gd name="connsiteY5-76" fmla="*/ 3184428 h 3242409"/>
              <a:gd name="connsiteX6-77" fmla="*/ 30841 w 3076263"/>
              <a:gd name="connsiteY6-78" fmla="*/ 3242409 h 3242409"/>
              <a:gd name="connsiteX7-79" fmla="*/ 14465 w 3076263"/>
              <a:gd name="connsiteY7-80" fmla="*/ 3232460 h 3242409"/>
              <a:gd name="connsiteX8-81" fmla="*/ 3827 w 3076263"/>
              <a:gd name="connsiteY8-82" fmla="*/ 3092554 h 3242409"/>
              <a:gd name="connsiteX9-83" fmla="*/ 0 w 3076263"/>
              <a:gd name="connsiteY9-84" fmla="*/ 2941200 h 3242409"/>
              <a:gd name="connsiteX10-85" fmla="*/ 2941200 w 3076263"/>
              <a:gd name="connsiteY10-86" fmla="*/ 0 h 3242409"/>
              <a:gd name="connsiteX11-87" fmla="*/ 3050508 w 3076263"/>
              <a:gd name="connsiteY11-88" fmla="*/ 2764 h 3242409"/>
              <a:gd name="connsiteX12-89" fmla="*/ 3067664 w 3076263"/>
              <a:gd name="connsiteY12-90" fmla="*/ 25707 h 3242409"/>
              <a:gd name="connsiteX13-91" fmla="*/ 3076263 w 3076263"/>
              <a:gd name="connsiteY13-92" fmla="*/ 39861 h 3242409"/>
              <a:gd name="connsiteX14-93" fmla="*/ 3022689 w 3076263"/>
              <a:gd name="connsiteY14-94" fmla="*/ 37228 h 3242409"/>
              <a:gd name="connsiteX0-95" fmla="*/ 1884451 w 3076263"/>
              <a:gd name="connsiteY0-96" fmla="*/ 248167 h 3242409"/>
              <a:gd name="connsiteX1-97" fmla="*/ 1147851 w 3076263"/>
              <a:gd name="connsiteY1-98" fmla="*/ 667267 h 3242409"/>
              <a:gd name="connsiteX2-99" fmla="*/ 519201 w 3076263"/>
              <a:gd name="connsiteY2-100" fmla="*/ 1372117 h 3242409"/>
              <a:gd name="connsiteX3-101" fmla="*/ 208051 w 3076263"/>
              <a:gd name="connsiteY3-102" fmla="*/ 1937267 h 3242409"/>
              <a:gd name="connsiteX4-103" fmla="*/ 55651 w 3076263"/>
              <a:gd name="connsiteY4-104" fmla="*/ 2654817 h 3242409"/>
              <a:gd name="connsiteX5-105" fmla="*/ 30443 w 3076263"/>
              <a:gd name="connsiteY5-106" fmla="*/ 3184428 h 3242409"/>
              <a:gd name="connsiteX6-107" fmla="*/ 30841 w 3076263"/>
              <a:gd name="connsiteY6-108" fmla="*/ 3242409 h 3242409"/>
              <a:gd name="connsiteX7-109" fmla="*/ 14465 w 3076263"/>
              <a:gd name="connsiteY7-110" fmla="*/ 3232460 h 3242409"/>
              <a:gd name="connsiteX8-111" fmla="*/ 3827 w 3076263"/>
              <a:gd name="connsiteY8-112" fmla="*/ 3092554 h 3242409"/>
              <a:gd name="connsiteX9-113" fmla="*/ 0 w 3076263"/>
              <a:gd name="connsiteY9-114" fmla="*/ 2941200 h 3242409"/>
              <a:gd name="connsiteX10-115" fmla="*/ 2941200 w 3076263"/>
              <a:gd name="connsiteY10-116" fmla="*/ 0 h 3242409"/>
              <a:gd name="connsiteX11-117" fmla="*/ 3050508 w 3076263"/>
              <a:gd name="connsiteY11-118" fmla="*/ 2764 h 3242409"/>
              <a:gd name="connsiteX12-119" fmla="*/ 3067664 w 3076263"/>
              <a:gd name="connsiteY12-120" fmla="*/ 25707 h 3242409"/>
              <a:gd name="connsiteX13-121" fmla="*/ 3076263 w 3076263"/>
              <a:gd name="connsiteY13-122" fmla="*/ 39861 h 3242409"/>
              <a:gd name="connsiteX0-123" fmla="*/ 1884451 w 3067664"/>
              <a:gd name="connsiteY0-124" fmla="*/ 248167 h 3242409"/>
              <a:gd name="connsiteX1-125" fmla="*/ 1147851 w 3067664"/>
              <a:gd name="connsiteY1-126" fmla="*/ 667267 h 3242409"/>
              <a:gd name="connsiteX2-127" fmla="*/ 519201 w 3067664"/>
              <a:gd name="connsiteY2-128" fmla="*/ 1372117 h 3242409"/>
              <a:gd name="connsiteX3-129" fmla="*/ 208051 w 3067664"/>
              <a:gd name="connsiteY3-130" fmla="*/ 1937267 h 3242409"/>
              <a:gd name="connsiteX4-131" fmla="*/ 55651 w 3067664"/>
              <a:gd name="connsiteY4-132" fmla="*/ 2654817 h 3242409"/>
              <a:gd name="connsiteX5-133" fmla="*/ 30443 w 3067664"/>
              <a:gd name="connsiteY5-134" fmla="*/ 3184428 h 3242409"/>
              <a:gd name="connsiteX6-135" fmla="*/ 30841 w 3067664"/>
              <a:gd name="connsiteY6-136" fmla="*/ 3242409 h 3242409"/>
              <a:gd name="connsiteX7-137" fmla="*/ 14465 w 3067664"/>
              <a:gd name="connsiteY7-138" fmla="*/ 3232460 h 3242409"/>
              <a:gd name="connsiteX8-139" fmla="*/ 3827 w 3067664"/>
              <a:gd name="connsiteY8-140" fmla="*/ 3092554 h 3242409"/>
              <a:gd name="connsiteX9-141" fmla="*/ 0 w 3067664"/>
              <a:gd name="connsiteY9-142" fmla="*/ 2941200 h 3242409"/>
              <a:gd name="connsiteX10-143" fmla="*/ 2941200 w 3067664"/>
              <a:gd name="connsiteY10-144" fmla="*/ 0 h 3242409"/>
              <a:gd name="connsiteX11-145" fmla="*/ 3050508 w 3067664"/>
              <a:gd name="connsiteY11-146" fmla="*/ 2764 h 3242409"/>
              <a:gd name="connsiteX12-147" fmla="*/ 3067664 w 3067664"/>
              <a:gd name="connsiteY12-148" fmla="*/ 25707 h 3242409"/>
              <a:gd name="connsiteX0-149" fmla="*/ 1884451 w 3050508"/>
              <a:gd name="connsiteY0-150" fmla="*/ 248167 h 3242409"/>
              <a:gd name="connsiteX1-151" fmla="*/ 1147851 w 3050508"/>
              <a:gd name="connsiteY1-152" fmla="*/ 667267 h 3242409"/>
              <a:gd name="connsiteX2-153" fmla="*/ 519201 w 3050508"/>
              <a:gd name="connsiteY2-154" fmla="*/ 1372117 h 3242409"/>
              <a:gd name="connsiteX3-155" fmla="*/ 208051 w 3050508"/>
              <a:gd name="connsiteY3-156" fmla="*/ 1937267 h 3242409"/>
              <a:gd name="connsiteX4-157" fmla="*/ 55651 w 3050508"/>
              <a:gd name="connsiteY4-158" fmla="*/ 2654817 h 3242409"/>
              <a:gd name="connsiteX5-159" fmla="*/ 30443 w 3050508"/>
              <a:gd name="connsiteY5-160" fmla="*/ 3184428 h 3242409"/>
              <a:gd name="connsiteX6-161" fmla="*/ 30841 w 3050508"/>
              <a:gd name="connsiteY6-162" fmla="*/ 3242409 h 3242409"/>
              <a:gd name="connsiteX7-163" fmla="*/ 14465 w 3050508"/>
              <a:gd name="connsiteY7-164" fmla="*/ 3232460 h 3242409"/>
              <a:gd name="connsiteX8-165" fmla="*/ 3827 w 3050508"/>
              <a:gd name="connsiteY8-166" fmla="*/ 3092554 h 3242409"/>
              <a:gd name="connsiteX9-167" fmla="*/ 0 w 3050508"/>
              <a:gd name="connsiteY9-168" fmla="*/ 2941200 h 3242409"/>
              <a:gd name="connsiteX10-169" fmla="*/ 2941200 w 3050508"/>
              <a:gd name="connsiteY10-170" fmla="*/ 0 h 3242409"/>
              <a:gd name="connsiteX11-171" fmla="*/ 3050508 w 3050508"/>
              <a:gd name="connsiteY11-172" fmla="*/ 2764 h 3242409"/>
              <a:gd name="connsiteX0-173" fmla="*/ 1147851 w 3050508"/>
              <a:gd name="connsiteY0-174" fmla="*/ 667267 h 3242409"/>
              <a:gd name="connsiteX1-175" fmla="*/ 519201 w 3050508"/>
              <a:gd name="connsiteY1-176" fmla="*/ 1372117 h 3242409"/>
              <a:gd name="connsiteX2-177" fmla="*/ 208051 w 3050508"/>
              <a:gd name="connsiteY2-178" fmla="*/ 1937267 h 3242409"/>
              <a:gd name="connsiteX3-179" fmla="*/ 55651 w 3050508"/>
              <a:gd name="connsiteY3-180" fmla="*/ 2654817 h 3242409"/>
              <a:gd name="connsiteX4-181" fmla="*/ 30443 w 3050508"/>
              <a:gd name="connsiteY4-182" fmla="*/ 3184428 h 3242409"/>
              <a:gd name="connsiteX5-183" fmla="*/ 30841 w 3050508"/>
              <a:gd name="connsiteY5-184" fmla="*/ 3242409 h 3242409"/>
              <a:gd name="connsiteX6-185" fmla="*/ 14465 w 3050508"/>
              <a:gd name="connsiteY6-186" fmla="*/ 3232460 h 3242409"/>
              <a:gd name="connsiteX7-187" fmla="*/ 3827 w 3050508"/>
              <a:gd name="connsiteY7-188" fmla="*/ 3092554 h 3242409"/>
              <a:gd name="connsiteX8-189" fmla="*/ 0 w 3050508"/>
              <a:gd name="connsiteY8-190" fmla="*/ 2941200 h 3242409"/>
              <a:gd name="connsiteX9-191" fmla="*/ 2941200 w 3050508"/>
              <a:gd name="connsiteY9-192" fmla="*/ 0 h 3242409"/>
              <a:gd name="connsiteX10-193" fmla="*/ 3050508 w 3050508"/>
              <a:gd name="connsiteY10-194" fmla="*/ 2764 h 3242409"/>
              <a:gd name="connsiteX0-195" fmla="*/ 519201 w 3050508"/>
              <a:gd name="connsiteY0-196" fmla="*/ 1372117 h 3242409"/>
              <a:gd name="connsiteX1-197" fmla="*/ 208051 w 3050508"/>
              <a:gd name="connsiteY1-198" fmla="*/ 1937267 h 3242409"/>
              <a:gd name="connsiteX2-199" fmla="*/ 55651 w 3050508"/>
              <a:gd name="connsiteY2-200" fmla="*/ 2654817 h 3242409"/>
              <a:gd name="connsiteX3-201" fmla="*/ 30443 w 3050508"/>
              <a:gd name="connsiteY3-202" fmla="*/ 3184428 h 3242409"/>
              <a:gd name="connsiteX4-203" fmla="*/ 30841 w 3050508"/>
              <a:gd name="connsiteY4-204" fmla="*/ 3242409 h 3242409"/>
              <a:gd name="connsiteX5-205" fmla="*/ 14465 w 3050508"/>
              <a:gd name="connsiteY5-206" fmla="*/ 3232460 h 3242409"/>
              <a:gd name="connsiteX6-207" fmla="*/ 3827 w 3050508"/>
              <a:gd name="connsiteY6-208" fmla="*/ 3092554 h 3242409"/>
              <a:gd name="connsiteX7-209" fmla="*/ 0 w 3050508"/>
              <a:gd name="connsiteY7-210" fmla="*/ 2941200 h 3242409"/>
              <a:gd name="connsiteX8-211" fmla="*/ 2941200 w 3050508"/>
              <a:gd name="connsiteY8-212" fmla="*/ 0 h 3242409"/>
              <a:gd name="connsiteX9-213" fmla="*/ 3050508 w 3050508"/>
              <a:gd name="connsiteY9-214" fmla="*/ 2764 h 3242409"/>
              <a:gd name="connsiteX0-215" fmla="*/ 208051 w 3050508"/>
              <a:gd name="connsiteY0-216" fmla="*/ 1937267 h 3242409"/>
              <a:gd name="connsiteX1-217" fmla="*/ 55651 w 3050508"/>
              <a:gd name="connsiteY1-218" fmla="*/ 2654817 h 3242409"/>
              <a:gd name="connsiteX2-219" fmla="*/ 30443 w 3050508"/>
              <a:gd name="connsiteY2-220" fmla="*/ 3184428 h 3242409"/>
              <a:gd name="connsiteX3-221" fmla="*/ 30841 w 3050508"/>
              <a:gd name="connsiteY3-222" fmla="*/ 3242409 h 3242409"/>
              <a:gd name="connsiteX4-223" fmla="*/ 14465 w 3050508"/>
              <a:gd name="connsiteY4-224" fmla="*/ 3232460 h 3242409"/>
              <a:gd name="connsiteX5-225" fmla="*/ 3827 w 3050508"/>
              <a:gd name="connsiteY5-226" fmla="*/ 3092554 h 3242409"/>
              <a:gd name="connsiteX6-227" fmla="*/ 0 w 3050508"/>
              <a:gd name="connsiteY6-228" fmla="*/ 2941200 h 3242409"/>
              <a:gd name="connsiteX7-229" fmla="*/ 2941200 w 3050508"/>
              <a:gd name="connsiteY7-230" fmla="*/ 0 h 3242409"/>
              <a:gd name="connsiteX8-231" fmla="*/ 3050508 w 3050508"/>
              <a:gd name="connsiteY8-232" fmla="*/ 2764 h 3242409"/>
              <a:gd name="connsiteX0-233" fmla="*/ 55651 w 3050508"/>
              <a:gd name="connsiteY0-234" fmla="*/ 2654817 h 3242409"/>
              <a:gd name="connsiteX1-235" fmla="*/ 30443 w 3050508"/>
              <a:gd name="connsiteY1-236" fmla="*/ 3184428 h 3242409"/>
              <a:gd name="connsiteX2-237" fmla="*/ 30841 w 3050508"/>
              <a:gd name="connsiteY2-238" fmla="*/ 3242409 h 3242409"/>
              <a:gd name="connsiteX3-239" fmla="*/ 14465 w 3050508"/>
              <a:gd name="connsiteY3-240" fmla="*/ 3232460 h 3242409"/>
              <a:gd name="connsiteX4-241" fmla="*/ 3827 w 3050508"/>
              <a:gd name="connsiteY4-242" fmla="*/ 3092554 h 3242409"/>
              <a:gd name="connsiteX5-243" fmla="*/ 0 w 3050508"/>
              <a:gd name="connsiteY5-244" fmla="*/ 2941200 h 3242409"/>
              <a:gd name="connsiteX6-245" fmla="*/ 2941200 w 3050508"/>
              <a:gd name="connsiteY6-246" fmla="*/ 0 h 3242409"/>
              <a:gd name="connsiteX7-247" fmla="*/ 3050508 w 3050508"/>
              <a:gd name="connsiteY7-248" fmla="*/ 2764 h 3242409"/>
              <a:gd name="connsiteX0-249" fmla="*/ 30443 w 3050508"/>
              <a:gd name="connsiteY0-250" fmla="*/ 3184428 h 3242409"/>
              <a:gd name="connsiteX1-251" fmla="*/ 30841 w 3050508"/>
              <a:gd name="connsiteY1-252" fmla="*/ 3242409 h 3242409"/>
              <a:gd name="connsiteX2-253" fmla="*/ 14465 w 3050508"/>
              <a:gd name="connsiteY2-254" fmla="*/ 3232460 h 3242409"/>
              <a:gd name="connsiteX3-255" fmla="*/ 3827 w 3050508"/>
              <a:gd name="connsiteY3-256" fmla="*/ 3092554 h 3242409"/>
              <a:gd name="connsiteX4-257" fmla="*/ 0 w 3050508"/>
              <a:gd name="connsiteY4-258" fmla="*/ 2941200 h 3242409"/>
              <a:gd name="connsiteX5-259" fmla="*/ 2941200 w 3050508"/>
              <a:gd name="connsiteY5-260" fmla="*/ 0 h 3242409"/>
              <a:gd name="connsiteX6-261" fmla="*/ 3050508 w 3050508"/>
              <a:gd name="connsiteY6-262" fmla="*/ 2764 h 3242409"/>
              <a:gd name="connsiteX0-263" fmla="*/ 30841 w 3050508"/>
              <a:gd name="connsiteY0-264" fmla="*/ 3242409 h 3242409"/>
              <a:gd name="connsiteX1-265" fmla="*/ 14465 w 3050508"/>
              <a:gd name="connsiteY1-266" fmla="*/ 3232460 h 3242409"/>
              <a:gd name="connsiteX2-267" fmla="*/ 3827 w 3050508"/>
              <a:gd name="connsiteY2-268" fmla="*/ 3092554 h 3242409"/>
              <a:gd name="connsiteX3-269" fmla="*/ 0 w 3050508"/>
              <a:gd name="connsiteY3-270" fmla="*/ 2941200 h 3242409"/>
              <a:gd name="connsiteX4-271" fmla="*/ 2941200 w 3050508"/>
              <a:gd name="connsiteY4-272" fmla="*/ 0 h 3242409"/>
              <a:gd name="connsiteX5-273" fmla="*/ 3050508 w 3050508"/>
              <a:gd name="connsiteY5-274" fmla="*/ 2764 h 3242409"/>
              <a:gd name="connsiteX0-275" fmla="*/ 14465 w 3050508"/>
              <a:gd name="connsiteY0-276" fmla="*/ 3232460 h 3232460"/>
              <a:gd name="connsiteX1-277" fmla="*/ 3827 w 3050508"/>
              <a:gd name="connsiteY1-278" fmla="*/ 3092554 h 3232460"/>
              <a:gd name="connsiteX2-279" fmla="*/ 0 w 3050508"/>
              <a:gd name="connsiteY2-280" fmla="*/ 2941200 h 3232460"/>
              <a:gd name="connsiteX3-281" fmla="*/ 2941200 w 3050508"/>
              <a:gd name="connsiteY3-282" fmla="*/ 0 h 3232460"/>
              <a:gd name="connsiteX4-283" fmla="*/ 3050508 w 3050508"/>
              <a:gd name="connsiteY4-284" fmla="*/ 2764 h 32324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50508" h="3232460">
                <a:moveTo>
                  <a:pt x="14465" y="3232460"/>
                </a:moveTo>
                <a:lnTo>
                  <a:pt x="3827" y="3092554"/>
                </a:lnTo>
                <a:cubicBezTo>
                  <a:pt x="1286" y="3042424"/>
                  <a:pt x="0" y="2991962"/>
                  <a:pt x="0" y="2941200"/>
                </a:cubicBezTo>
                <a:cubicBezTo>
                  <a:pt x="0" y="1316820"/>
                  <a:pt x="1316820" y="0"/>
                  <a:pt x="2941200" y="0"/>
                </a:cubicBezTo>
                <a:lnTo>
                  <a:pt x="3050508" y="2764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3" name="任意多边形: 形状 32"/>
          <p:cNvSpPr/>
          <p:nvPr userDrawn="1">
            <p:custDataLst>
              <p:tags r:id="rId23"/>
            </p:custDataLst>
          </p:nvPr>
        </p:nvSpPr>
        <p:spPr>
          <a:xfrm>
            <a:off x="8365490" y="2282190"/>
            <a:ext cx="3003550" cy="3178810"/>
          </a:xfrm>
          <a:custGeom>
            <a:avLst/>
            <a:gdLst>
              <a:gd name="connsiteX0" fmla="*/ 2926606 w 3074685"/>
              <a:gd name="connsiteY0" fmla="*/ 216 h 3236255"/>
              <a:gd name="connsiteX1" fmla="*/ 3020554 w 3074685"/>
              <a:gd name="connsiteY1" fmla="*/ 12171 h 3236255"/>
              <a:gd name="connsiteX2" fmla="*/ 3045053 w 3074685"/>
              <a:gd name="connsiteY2" fmla="*/ 19229 h 3236255"/>
              <a:gd name="connsiteX3" fmla="*/ 3074685 w 3074685"/>
              <a:gd name="connsiteY3" fmla="*/ 68005 h 3236255"/>
              <a:gd name="connsiteX4" fmla="*/ 2873079 w 3074685"/>
              <a:gd name="connsiteY4" fmla="*/ 57825 h 3236255"/>
              <a:gd name="connsiteX5" fmla="*/ 71092 w 3074685"/>
              <a:gd name="connsiteY5" fmla="*/ 2859812 h 3236255"/>
              <a:gd name="connsiteX6" fmla="*/ 85558 w 3074685"/>
              <a:gd name="connsiteY6" fmla="*/ 3146299 h 3236255"/>
              <a:gd name="connsiteX7" fmla="*/ 99287 w 3074685"/>
              <a:gd name="connsiteY7" fmla="*/ 3236255 h 3236255"/>
              <a:gd name="connsiteX8" fmla="*/ 37818 w 3074685"/>
              <a:gd name="connsiteY8" fmla="*/ 3206644 h 3236255"/>
              <a:gd name="connsiteX9" fmla="*/ 27551 w 3074685"/>
              <a:gd name="connsiteY9" fmla="*/ 3200407 h 3236255"/>
              <a:gd name="connsiteX10" fmla="*/ 20074 w 3074685"/>
              <a:gd name="connsiteY10" fmla="*/ 3148898 h 3236255"/>
              <a:gd name="connsiteX11" fmla="*/ 6580 w 3074685"/>
              <a:gd name="connsiteY11" fmla="*/ 2757579 h 3236255"/>
              <a:gd name="connsiteX12" fmla="*/ 228830 w 3074685"/>
              <a:gd name="connsiteY12" fmla="*/ 1741579 h 3236255"/>
              <a:gd name="connsiteX13" fmla="*/ 552680 w 3074685"/>
              <a:gd name="connsiteY13" fmla="*/ 1189129 h 3236255"/>
              <a:gd name="connsiteX14" fmla="*/ 851130 w 3074685"/>
              <a:gd name="connsiteY14" fmla="*/ 858929 h 3236255"/>
              <a:gd name="connsiteX15" fmla="*/ 1384530 w 3074685"/>
              <a:gd name="connsiteY15" fmla="*/ 420779 h 3236255"/>
              <a:gd name="connsiteX16" fmla="*/ 2063980 w 3074685"/>
              <a:gd name="connsiteY16" fmla="*/ 128679 h 3236255"/>
              <a:gd name="connsiteX17" fmla="*/ 2864080 w 3074685"/>
              <a:gd name="connsiteY17" fmla="*/ 1679 h 3236255"/>
              <a:gd name="connsiteX18" fmla="*/ 2926606 w 3074685"/>
              <a:gd name="connsiteY18" fmla="*/ 216 h 3236255"/>
              <a:gd name="connsiteX0-1" fmla="*/ 2926606 w 3074685"/>
              <a:gd name="connsiteY0-2" fmla="*/ 0 h 3236039"/>
              <a:gd name="connsiteX1-3" fmla="*/ 3020554 w 3074685"/>
              <a:gd name="connsiteY1-4" fmla="*/ 11955 h 3236039"/>
              <a:gd name="connsiteX2-5" fmla="*/ 3045053 w 3074685"/>
              <a:gd name="connsiteY2-6" fmla="*/ 19013 h 3236039"/>
              <a:gd name="connsiteX3-7" fmla="*/ 3074685 w 3074685"/>
              <a:gd name="connsiteY3-8" fmla="*/ 67789 h 3236039"/>
              <a:gd name="connsiteX4-9" fmla="*/ 2873079 w 3074685"/>
              <a:gd name="connsiteY4-10" fmla="*/ 57609 h 3236039"/>
              <a:gd name="connsiteX5-11" fmla="*/ 71092 w 3074685"/>
              <a:gd name="connsiteY5-12" fmla="*/ 2859596 h 3236039"/>
              <a:gd name="connsiteX6-13" fmla="*/ 85558 w 3074685"/>
              <a:gd name="connsiteY6-14" fmla="*/ 3146083 h 3236039"/>
              <a:gd name="connsiteX7-15" fmla="*/ 99287 w 3074685"/>
              <a:gd name="connsiteY7-16" fmla="*/ 3236039 h 3236039"/>
              <a:gd name="connsiteX8-17" fmla="*/ 37818 w 3074685"/>
              <a:gd name="connsiteY8-18" fmla="*/ 3206428 h 3236039"/>
              <a:gd name="connsiteX9-19" fmla="*/ 27551 w 3074685"/>
              <a:gd name="connsiteY9-20" fmla="*/ 3200191 h 3236039"/>
              <a:gd name="connsiteX10-21" fmla="*/ 20074 w 3074685"/>
              <a:gd name="connsiteY10-22" fmla="*/ 3148682 h 3236039"/>
              <a:gd name="connsiteX11-23" fmla="*/ 6580 w 3074685"/>
              <a:gd name="connsiteY11-24" fmla="*/ 2757363 h 3236039"/>
              <a:gd name="connsiteX12-25" fmla="*/ 228830 w 3074685"/>
              <a:gd name="connsiteY12-26" fmla="*/ 1741363 h 3236039"/>
              <a:gd name="connsiteX13-27" fmla="*/ 552680 w 3074685"/>
              <a:gd name="connsiteY13-28" fmla="*/ 1188913 h 3236039"/>
              <a:gd name="connsiteX14-29" fmla="*/ 851130 w 3074685"/>
              <a:gd name="connsiteY14-30" fmla="*/ 858713 h 3236039"/>
              <a:gd name="connsiteX15-31" fmla="*/ 1384530 w 3074685"/>
              <a:gd name="connsiteY15-32" fmla="*/ 420563 h 3236039"/>
              <a:gd name="connsiteX16-33" fmla="*/ 2063980 w 3074685"/>
              <a:gd name="connsiteY16-34" fmla="*/ 128463 h 3236039"/>
              <a:gd name="connsiteX17-35" fmla="*/ 2864080 w 3074685"/>
              <a:gd name="connsiteY17-36" fmla="*/ 1463 h 3236039"/>
              <a:gd name="connsiteX18-37" fmla="*/ 3018046 w 3074685"/>
              <a:gd name="connsiteY18-38" fmla="*/ 91440 h 3236039"/>
              <a:gd name="connsiteX0-39" fmla="*/ 2926606 w 3074685"/>
              <a:gd name="connsiteY0-40" fmla="*/ 0 h 3236039"/>
              <a:gd name="connsiteX1-41" fmla="*/ 3020554 w 3074685"/>
              <a:gd name="connsiteY1-42" fmla="*/ 11955 h 3236039"/>
              <a:gd name="connsiteX2-43" fmla="*/ 3045053 w 3074685"/>
              <a:gd name="connsiteY2-44" fmla="*/ 19013 h 3236039"/>
              <a:gd name="connsiteX3-45" fmla="*/ 3074685 w 3074685"/>
              <a:gd name="connsiteY3-46" fmla="*/ 67789 h 3236039"/>
              <a:gd name="connsiteX4-47" fmla="*/ 2873079 w 3074685"/>
              <a:gd name="connsiteY4-48" fmla="*/ 57609 h 3236039"/>
              <a:gd name="connsiteX5-49" fmla="*/ 71092 w 3074685"/>
              <a:gd name="connsiteY5-50" fmla="*/ 2859596 h 3236039"/>
              <a:gd name="connsiteX6-51" fmla="*/ 85558 w 3074685"/>
              <a:gd name="connsiteY6-52" fmla="*/ 3146083 h 3236039"/>
              <a:gd name="connsiteX7-53" fmla="*/ 99287 w 3074685"/>
              <a:gd name="connsiteY7-54" fmla="*/ 3236039 h 3236039"/>
              <a:gd name="connsiteX8-55" fmla="*/ 37818 w 3074685"/>
              <a:gd name="connsiteY8-56" fmla="*/ 3206428 h 3236039"/>
              <a:gd name="connsiteX9-57" fmla="*/ 27551 w 3074685"/>
              <a:gd name="connsiteY9-58" fmla="*/ 3200191 h 3236039"/>
              <a:gd name="connsiteX10-59" fmla="*/ 20074 w 3074685"/>
              <a:gd name="connsiteY10-60" fmla="*/ 3148682 h 3236039"/>
              <a:gd name="connsiteX11-61" fmla="*/ 6580 w 3074685"/>
              <a:gd name="connsiteY11-62" fmla="*/ 2757363 h 3236039"/>
              <a:gd name="connsiteX12-63" fmla="*/ 228830 w 3074685"/>
              <a:gd name="connsiteY12-64" fmla="*/ 1741363 h 3236039"/>
              <a:gd name="connsiteX13-65" fmla="*/ 552680 w 3074685"/>
              <a:gd name="connsiteY13-66" fmla="*/ 1188913 h 3236039"/>
              <a:gd name="connsiteX14-67" fmla="*/ 851130 w 3074685"/>
              <a:gd name="connsiteY14-68" fmla="*/ 858713 h 3236039"/>
              <a:gd name="connsiteX15-69" fmla="*/ 1384530 w 3074685"/>
              <a:gd name="connsiteY15-70" fmla="*/ 420563 h 3236039"/>
              <a:gd name="connsiteX16-71" fmla="*/ 2063980 w 3074685"/>
              <a:gd name="connsiteY16-72" fmla="*/ 128463 h 3236039"/>
              <a:gd name="connsiteX17-73" fmla="*/ 2864080 w 3074685"/>
              <a:gd name="connsiteY17-74" fmla="*/ 1463 h 3236039"/>
              <a:gd name="connsiteX0-75" fmla="*/ 3020554 w 3074685"/>
              <a:gd name="connsiteY0-76" fmla="*/ 10492 h 3234576"/>
              <a:gd name="connsiteX1-77" fmla="*/ 3045053 w 3074685"/>
              <a:gd name="connsiteY1-78" fmla="*/ 17550 h 3234576"/>
              <a:gd name="connsiteX2-79" fmla="*/ 3074685 w 3074685"/>
              <a:gd name="connsiteY2-80" fmla="*/ 66326 h 3234576"/>
              <a:gd name="connsiteX3-81" fmla="*/ 2873079 w 3074685"/>
              <a:gd name="connsiteY3-82" fmla="*/ 56146 h 3234576"/>
              <a:gd name="connsiteX4-83" fmla="*/ 71092 w 3074685"/>
              <a:gd name="connsiteY4-84" fmla="*/ 2858133 h 3234576"/>
              <a:gd name="connsiteX5-85" fmla="*/ 85558 w 3074685"/>
              <a:gd name="connsiteY5-86" fmla="*/ 3144620 h 3234576"/>
              <a:gd name="connsiteX6-87" fmla="*/ 99287 w 3074685"/>
              <a:gd name="connsiteY6-88" fmla="*/ 3234576 h 3234576"/>
              <a:gd name="connsiteX7-89" fmla="*/ 37818 w 3074685"/>
              <a:gd name="connsiteY7-90" fmla="*/ 3204965 h 3234576"/>
              <a:gd name="connsiteX8-91" fmla="*/ 27551 w 3074685"/>
              <a:gd name="connsiteY8-92" fmla="*/ 3198728 h 3234576"/>
              <a:gd name="connsiteX9-93" fmla="*/ 20074 w 3074685"/>
              <a:gd name="connsiteY9-94" fmla="*/ 3147219 h 3234576"/>
              <a:gd name="connsiteX10-95" fmla="*/ 6580 w 3074685"/>
              <a:gd name="connsiteY10-96" fmla="*/ 2755900 h 3234576"/>
              <a:gd name="connsiteX11-97" fmla="*/ 228830 w 3074685"/>
              <a:gd name="connsiteY11-98" fmla="*/ 1739900 h 3234576"/>
              <a:gd name="connsiteX12-99" fmla="*/ 552680 w 3074685"/>
              <a:gd name="connsiteY12-100" fmla="*/ 1187450 h 3234576"/>
              <a:gd name="connsiteX13-101" fmla="*/ 851130 w 3074685"/>
              <a:gd name="connsiteY13-102" fmla="*/ 857250 h 3234576"/>
              <a:gd name="connsiteX14-103" fmla="*/ 1384530 w 3074685"/>
              <a:gd name="connsiteY14-104" fmla="*/ 419100 h 3234576"/>
              <a:gd name="connsiteX15-105" fmla="*/ 2063980 w 3074685"/>
              <a:gd name="connsiteY15-106" fmla="*/ 127000 h 3234576"/>
              <a:gd name="connsiteX16-107" fmla="*/ 2864080 w 3074685"/>
              <a:gd name="connsiteY16-108" fmla="*/ 0 h 3234576"/>
              <a:gd name="connsiteX0-109" fmla="*/ 3045053 w 3074685"/>
              <a:gd name="connsiteY0-110" fmla="*/ 17550 h 3234576"/>
              <a:gd name="connsiteX1-111" fmla="*/ 3074685 w 3074685"/>
              <a:gd name="connsiteY1-112" fmla="*/ 66326 h 3234576"/>
              <a:gd name="connsiteX2-113" fmla="*/ 2873079 w 3074685"/>
              <a:gd name="connsiteY2-114" fmla="*/ 56146 h 3234576"/>
              <a:gd name="connsiteX3-115" fmla="*/ 71092 w 3074685"/>
              <a:gd name="connsiteY3-116" fmla="*/ 2858133 h 3234576"/>
              <a:gd name="connsiteX4-117" fmla="*/ 85558 w 3074685"/>
              <a:gd name="connsiteY4-118" fmla="*/ 3144620 h 3234576"/>
              <a:gd name="connsiteX5-119" fmla="*/ 99287 w 3074685"/>
              <a:gd name="connsiteY5-120" fmla="*/ 3234576 h 3234576"/>
              <a:gd name="connsiteX6-121" fmla="*/ 37818 w 3074685"/>
              <a:gd name="connsiteY6-122" fmla="*/ 3204965 h 3234576"/>
              <a:gd name="connsiteX7-123" fmla="*/ 27551 w 3074685"/>
              <a:gd name="connsiteY7-124" fmla="*/ 3198728 h 3234576"/>
              <a:gd name="connsiteX8-125" fmla="*/ 20074 w 3074685"/>
              <a:gd name="connsiteY8-126" fmla="*/ 3147219 h 3234576"/>
              <a:gd name="connsiteX9-127" fmla="*/ 6580 w 3074685"/>
              <a:gd name="connsiteY9-128" fmla="*/ 2755900 h 3234576"/>
              <a:gd name="connsiteX10-129" fmla="*/ 228830 w 3074685"/>
              <a:gd name="connsiteY10-130" fmla="*/ 1739900 h 3234576"/>
              <a:gd name="connsiteX11-131" fmla="*/ 552680 w 3074685"/>
              <a:gd name="connsiteY11-132" fmla="*/ 1187450 h 3234576"/>
              <a:gd name="connsiteX12-133" fmla="*/ 851130 w 3074685"/>
              <a:gd name="connsiteY12-134" fmla="*/ 857250 h 3234576"/>
              <a:gd name="connsiteX13-135" fmla="*/ 1384530 w 3074685"/>
              <a:gd name="connsiteY13-136" fmla="*/ 419100 h 3234576"/>
              <a:gd name="connsiteX14-137" fmla="*/ 2063980 w 3074685"/>
              <a:gd name="connsiteY14-138" fmla="*/ 127000 h 3234576"/>
              <a:gd name="connsiteX15-139" fmla="*/ 2864080 w 3074685"/>
              <a:gd name="connsiteY15-140" fmla="*/ 0 h 3234576"/>
              <a:gd name="connsiteX0-141" fmla="*/ 3074685 w 3074685"/>
              <a:gd name="connsiteY0-142" fmla="*/ 66326 h 3234576"/>
              <a:gd name="connsiteX1-143" fmla="*/ 2873079 w 3074685"/>
              <a:gd name="connsiteY1-144" fmla="*/ 56146 h 3234576"/>
              <a:gd name="connsiteX2-145" fmla="*/ 71092 w 3074685"/>
              <a:gd name="connsiteY2-146" fmla="*/ 2858133 h 3234576"/>
              <a:gd name="connsiteX3-147" fmla="*/ 85558 w 3074685"/>
              <a:gd name="connsiteY3-148" fmla="*/ 3144620 h 3234576"/>
              <a:gd name="connsiteX4-149" fmla="*/ 99287 w 3074685"/>
              <a:gd name="connsiteY4-150" fmla="*/ 3234576 h 3234576"/>
              <a:gd name="connsiteX5-151" fmla="*/ 37818 w 3074685"/>
              <a:gd name="connsiteY5-152" fmla="*/ 3204965 h 3234576"/>
              <a:gd name="connsiteX6-153" fmla="*/ 27551 w 3074685"/>
              <a:gd name="connsiteY6-154" fmla="*/ 3198728 h 3234576"/>
              <a:gd name="connsiteX7-155" fmla="*/ 20074 w 3074685"/>
              <a:gd name="connsiteY7-156" fmla="*/ 3147219 h 3234576"/>
              <a:gd name="connsiteX8-157" fmla="*/ 6580 w 3074685"/>
              <a:gd name="connsiteY8-158" fmla="*/ 2755900 h 3234576"/>
              <a:gd name="connsiteX9-159" fmla="*/ 228830 w 3074685"/>
              <a:gd name="connsiteY9-160" fmla="*/ 1739900 h 3234576"/>
              <a:gd name="connsiteX10-161" fmla="*/ 552680 w 3074685"/>
              <a:gd name="connsiteY10-162" fmla="*/ 1187450 h 3234576"/>
              <a:gd name="connsiteX11-163" fmla="*/ 851130 w 3074685"/>
              <a:gd name="connsiteY11-164" fmla="*/ 857250 h 3234576"/>
              <a:gd name="connsiteX12-165" fmla="*/ 1384530 w 3074685"/>
              <a:gd name="connsiteY12-166" fmla="*/ 419100 h 3234576"/>
              <a:gd name="connsiteX13-167" fmla="*/ 2063980 w 3074685"/>
              <a:gd name="connsiteY13-168" fmla="*/ 127000 h 3234576"/>
              <a:gd name="connsiteX14-169" fmla="*/ 2864080 w 3074685"/>
              <a:gd name="connsiteY14-170" fmla="*/ 0 h 3234576"/>
              <a:gd name="connsiteX0-171" fmla="*/ 3074685 w 3074685"/>
              <a:gd name="connsiteY0-172" fmla="*/ 10180 h 3178430"/>
              <a:gd name="connsiteX1-173" fmla="*/ 2873079 w 3074685"/>
              <a:gd name="connsiteY1-174" fmla="*/ 0 h 3178430"/>
              <a:gd name="connsiteX2-175" fmla="*/ 71092 w 3074685"/>
              <a:gd name="connsiteY2-176" fmla="*/ 2801987 h 3178430"/>
              <a:gd name="connsiteX3-177" fmla="*/ 85558 w 3074685"/>
              <a:gd name="connsiteY3-178" fmla="*/ 3088474 h 3178430"/>
              <a:gd name="connsiteX4-179" fmla="*/ 99287 w 3074685"/>
              <a:gd name="connsiteY4-180" fmla="*/ 3178430 h 3178430"/>
              <a:gd name="connsiteX5-181" fmla="*/ 37818 w 3074685"/>
              <a:gd name="connsiteY5-182" fmla="*/ 3148819 h 3178430"/>
              <a:gd name="connsiteX6-183" fmla="*/ 27551 w 3074685"/>
              <a:gd name="connsiteY6-184" fmla="*/ 3142582 h 3178430"/>
              <a:gd name="connsiteX7-185" fmla="*/ 20074 w 3074685"/>
              <a:gd name="connsiteY7-186" fmla="*/ 3091073 h 3178430"/>
              <a:gd name="connsiteX8-187" fmla="*/ 6580 w 3074685"/>
              <a:gd name="connsiteY8-188" fmla="*/ 2699754 h 3178430"/>
              <a:gd name="connsiteX9-189" fmla="*/ 228830 w 3074685"/>
              <a:gd name="connsiteY9-190" fmla="*/ 1683754 h 3178430"/>
              <a:gd name="connsiteX10-191" fmla="*/ 552680 w 3074685"/>
              <a:gd name="connsiteY10-192" fmla="*/ 1131304 h 3178430"/>
              <a:gd name="connsiteX11-193" fmla="*/ 851130 w 3074685"/>
              <a:gd name="connsiteY11-194" fmla="*/ 801104 h 3178430"/>
              <a:gd name="connsiteX12-195" fmla="*/ 1384530 w 3074685"/>
              <a:gd name="connsiteY12-196" fmla="*/ 362954 h 3178430"/>
              <a:gd name="connsiteX13-197" fmla="*/ 2063980 w 3074685"/>
              <a:gd name="connsiteY13-198" fmla="*/ 70854 h 3178430"/>
              <a:gd name="connsiteX0-199" fmla="*/ 3074685 w 3074685"/>
              <a:gd name="connsiteY0-200" fmla="*/ 10180 h 3178430"/>
              <a:gd name="connsiteX1-201" fmla="*/ 2873079 w 3074685"/>
              <a:gd name="connsiteY1-202" fmla="*/ 0 h 3178430"/>
              <a:gd name="connsiteX2-203" fmla="*/ 71092 w 3074685"/>
              <a:gd name="connsiteY2-204" fmla="*/ 2801987 h 3178430"/>
              <a:gd name="connsiteX3-205" fmla="*/ 85558 w 3074685"/>
              <a:gd name="connsiteY3-206" fmla="*/ 3088474 h 3178430"/>
              <a:gd name="connsiteX4-207" fmla="*/ 99287 w 3074685"/>
              <a:gd name="connsiteY4-208" fmla="*/ 3178430 h 3178430"/>
              <a:gd name="connsiteX5-209" fmla="*/ 37818 w 3074685"/>
              <a:gd name="connsiteY5-210" fmla="*/ 3148819 h 3178430"/>
              <a:gd name="connsiteX6-211" fmla="*/ 27551 w 3074685"/>
              <a:gd name="connsiteY6-212" fmla="*/ 3142582 h 3178430"/>
              <a:gd name="connsiteX7-213" fmla="*/ 20074 w 3074685"/>
              <a:gd name="connsiteY7-214" fmla="*/ 3091073 h 3178430"/>
              <a:gd name="connsiteX8-215" fmla="*/ 6580 w 3074685"/>
              <a:gd name="connsiteY8-216" fmla="*/ 2699754 h 3178430"/>
              <a:gd name="connsiteX9-217" fmla="*/ 228830 w 3074685"/>
              <a:gd name="connsiteY9-218" fmla="*/ 1683754 h 3178430"/>
              <a:gd name="connsiteX10-219" fmla="*/ 552680 w 3074685"/>
              <a:gd name="connsiteY10-220" fmla="*/ 1131304 h 3178430"/>
              <a:gd name="connsiteX11-221" fmla="*/ 851130 w 3074685"/>
              <a:gd name="connsiteY11-222" fmla="*/ 801104 h 3178430"/>
              <a:gd name="connsiteX12-223" fmla="*/ 1384530 w 3074685"/>
              <a:gd name="connsiteY12-224" fmla="*/ 362954 h 3178430"/>
              <a:gd name="connsiteX0-225" fmla="*/ 3074685 w 3074685"/>
              <a:gd name="connsiteY0-226" fmla="*/ 10180 h 3178430"/>
              <a:gd name="connsiteX1-227" fmla="*/ 2873079 w 3074685"/>
              <a:gd name="connsiteY1-228" fmla="*/ 0 h 3178430"/>
              <a:gd name="connsiteX2-229" fmla="*/ 71092 w 3074685"/>
              <a:gd name="connsiteY2-230" fmla="*/ 2801987 h 3178430"/>
              <a:gd name="connsiteX3-231" fmla="*/ 85558 w 3074685"/>
              <a:gd name="connsiteY3-232" fmla="*/ 3088474 h 3178430"/>
              <a:gd name="connsiteX4-233" fmla="*/ 99287 w 3074685"/>
              <a:gd name="connsiteY4-234" fmla="*/ 3178430 h 3178430"/>
              <a:gd name="connsiteX5-235" fmla="*/ 37818 w 3074685"/>
              <a:gd name="connsiteY5-236" fmla="*/ 3148819 h 3178430"/>
              <a:gd name="connsiteX6-237" fmla="*/ 27551 w 3074685"/>
              <a:gd name="connsiteY6-238" fmla="*/ 3142582 h 3178430"/>
              <a:gd name="connsiteX7-239" fmla="*/ 20074 w 3074685"/>
              <a:gd name="connsiteY7-240" fmla="*/ 3091073 h 3178430"/>
              <a:gd name="connsiteX8-241" fmla="*/ 6580 w 3074685"/>
              <a:gd name="connsiteY8-242" fmla="*/ 2699754 h 3178430"/>
              <a:gd name="connsiteX9-243" fmla="*/ 228830 w 3074685"/>
              <a:gd name="connsiteY9-244" fmla="*/ 1683754 h 3178430"/>
              <a:gd name="connsiteX10-245" fmla="*/ 552680 w 3074685"/>
              <a:gd name="connsiteY10-246" fmla="*/ 1131304 h 3178430"/>
              <a:gd name="connsiteX11-247" fmla="*/ 851130 w 3074685"/>
              <a:gd name="connsiteY11-248" fmla="*/ 801104 h 3178430"/>
              <a:gd name="connsiteX0-249" fmla="*/ 3074685 w 3074685"/>
              <a:gd name="connsiteY0-250" fmla="*/ 10180 h 3178430"/>
              <a:gd name="connsiteX1-251" fmla="*/ 2873079 w 3074685"/>
              <a:gd name="connsiteY1-252" fmla="*/ 0 h 3178430"/>
              <a:gd name="connsiteX2-253" fmla="*/ 71092 w 3074685"/>
              <a:gd name="connsiteY2-254" fmla="*/ 2801987 h 3178430"/>
              <a:gd name="connsiteX3-255" fmla="*/ 85558 w 3074685"/>
              <a:gd name="connsiteY3-256" fmla="*/ 3088474 h 3178430"/>
              <a:gd name="connsiteX4-257" fmla="*/ 99287 w 3074685"/>
              <a:gd name="connsiteY4-258" fmla="*/ 3178430 h 3178430"/>
              <a:gd name="connsiteX5-259" fmla="*/ 37818 w 3074685"/>
              <a:gd name="connsiteY5-260" fmla="*/ 3148819 h 3178430"/>
              <a:gd name="connsiteX6-261" fmla="*/ 27551 w 3074685"/>
              <a:gd name="connsiteY6-262" fmla="*/ 3142582 h 3178430"/>
              <a:gd name="connsiteX7-263" fmla="*/ 20074 w 3074685"/>
              <a:gd name="connsiteY7-264" fmla="*/ 3091073 h 3178430"/>
              <a:gd name="connsiteX8-265" fmla="*/ 6580 w 3074685"/>
              <a:gd name="connsiteY8-266" fmla="*/ 2699754 h 3178430"/>
              <a:gd name="connsiteX9-267" fmla="*/ 228830 w 3074685"/>
              <a:gd name="connsiteY9-268" fmla="*/ 1683754 h 3178430"/>
              <a:gd name="connsiteX10-269" fmla="*/ 552680 w 3074685"/>
              <a:gd name="connsiteY10-270" fmla="*/ 1131304 h 3178430"/>
              <a:gd name="connsiteX0-271" fmla="*/ 3074685 w 3074685"/>
              <a:gd name="connsiteY0-272" fmla="*/ 10180 h 3178430"/>
              <a:gd name="connsiteX1-273" fmla="*/ 2873079 w 3074685"/>
              <a:gd name="connsiteY1-274" fmla="*/ 0 h 3178430"/>
              <a:gd name="connsiteX2-275" fmla="*/ 71092 w 3074685"/>
              <a:gd name="connsiteY2-276" fmla="*/ 2801987 h 3178430"/>
              <a:gd name="connsiteX3-277" fmla="*/ 85558 w 3074685"/>
              <a:gd name="connsiteY3-278" fmla="*/ 3088474 h 3178430"/>
              <a:gd name="connsiteX4-279" fmla="*/ 99287 w 3074685"/>
              <a:gd name="connsiteY4-280" fmla="*/ 3178430 h 3178430"/>
              <a:gd name="connsiteX5-281" fmla="*/ 37818 w 3074685"/>
              <a:gd name="connsiteY5-282" fmla="*/ 3148819 h 3178430"/>
              <a:gd name="connsiteX6-283" fmla="*/ 27551 w 3074685"/>
              <a:gd name="connsiteY6-284" fmla="*/ 3142582 h 3178430"/>
              <a:gd name="connsiteX7-285" fmla="*/ 20074 w 3074685"/>
              <a:gd name="connsiteY7-286" fmla="*/ 3091073 h 3178430"/>
              <a:gd name="connsiteX8-287" fmla="*/ 6580 w 3074685"/>
              <a:gd name="connsiteY8-288" fmla="*/ 2699754 h 3178430"/>
              <a:gd name="connsiteX9-289" fmla="*/ 228830 w 3074685"/>
              <a:gd name="connsiteY9-290" fmla="*/ 1683754 h 3178430"/>
              <a:gd name="connsiteX0-291" fmla="*/ 3074685 w 3074685"/>
              <a:gd name="connsiteY0-292" fmla="*/ 10180 h 3178430"/>
              <a:gd name="connsiteX1-293" fmla="*/ 2873079 w 3074685"/>
              <a:gd name="connsiteY1-294" fmla="*/ 0 h 3178430"/>
              <a:gd name="connsiteX2-295" fmla="*/ 71092 w 3074685"/>
              <a:gd name="connsiteY2-296" fmla="*/ 2801987 h 3178430"/>
              <a:gd name="connsiteX3-297" fmla="*/ 85558 w 3074685"/>
              <a:gd name="connsiteY3-298" fmla="*/ 3088474 h 3178430"/>
              <a:gd name="connsiteX4-299" fmla="*/ 99287 w 3074685"/>
              <a:gd name="connsiteY4-300" fmla="*/ 3178430 h 3178430"/>
              <a:gd name="connsiteX5-301" fmla="*/ 37818 w 3074685"/>
              <a:gd name="connsiteY5-302" fmla="*/ 3148819 h 3178430"/>
              <a:gd name="connsiteX6-303" fmla="*/ 27551 w 3074685"/>
              <a:gd name="connsiteY6-304" fmla="*/ 3142582 h 3178430"/>
              <a:gd name="connsiteX7-305" fmla="*/ 20074 w 3074685"/>
              <a:gd name="connsiteY7-306" fmla="*/ 3091073 h 3178430"/>
              <a:gd name="connsiteX8-307" fmla="*/ 6580 w 3074685"/>
              <a:gd name="connsiteY8-308" fmla="*/ 2699754 h 3178430"/>
              <a:gd name="connsiteX0-309" fmla="*/ 3054611 w 3054611"/>
              <a:gd name="connsiteY0-310" fmla="*/ 10180 h 3178430"/>
              <a:gd name="connsiteX1-311" fmla="*/ 2853005 w 3054611"/>
              <a:gd name="connsiteY1-312" fmla="*/ 0 h 3178430"/>
              <a:gd name="connsiteX2-313" fmla="*/ 51018 w 3054611"/>
              <a:gd name="connsiteY2-314" fmla="*/ 2801987 h 3178430"/>
              <a:gd name="connsiteX3-315" fmla="*/ 65484 w 3054611"/>
              <a:gd name="connsiteY3-316" fmla="*/ 3088474 h 3178430"/>
              <a:gd name="connsiteX4-317" fmla="*/ 79213 w 3054611"/>
              <a:gd name="connsiteY4-318" fmla="*/ 3178430 h 3178430"/>
              <a:gd name="connsiteX5-319" fmla="*/ 17744 w 3054611"/>
              <a:gd name="connsiteY5-320" fmla="*/ 3148819 h 3178430"/>
              <a:gd name="connsiteX6-321" fmla="*/ 7477 w 3054611"/>
              <a:gd name="connsiteY6-322" fmla="*/ 3142582 h 3178430"/>
              <a:gd name="connsiteX7-323" fmla="*/ 0 w 3054611"/>
              <a:gd name="connsiteY7-324" fmla="*/ 3091073 h 3178430"/>
              <a:gd name="connsiteX0-325" fmla="*/ 3047134 w 3047134"/>
              <a:gd name="connsiteY0-326" fmla="*/ 10180 h 3178430"/>
              <a:gd name="connsiteX1-327" fmla="*/ 2845528 w 3047134"/>
              <a:gd name="connsiteY1-328" fmla="*/ 0 h 3178430"/>
              <a:gd name="connsiteX2-329" fmla="*/ 43541 w 3047134"/>
              <a:gd name="connsiteY2-330" fmla="*/ 2801987 h 3178430"/>
              <a:gd name="connsiteX3-331" fmla="*/ 58007 w 3047134"/>
              <a:gd name="connsiteY3-332" fmla="*/ 3088474 h 3178430"/>
              <a:gd name="connsiteX4-333" fmla="*/ 71736 w 3047134"/>
              <a:gd name="connsiteY4-334" fmla="*/ 3178430 h 3178430"/>
              <a:gd name="connsiteX5-335" fmla="*/ 10267 w 3047134"/>
              <a:gd name="connsiteY5-336" fmla="*/ 3148819 h 3178430"/>
              <a:gd name="connsiteX6-337" fmla="*/ 0 w 3047134"/>
              <a:gd name="connsiteY6-338" fmla="*/ 3142582 h 3178430"/>
              <a:gd name="connsiteX0-339" fmla="*/ 3036867 w 3036867"/>
              <a:gd name="connsiteY0-340" fmla="*/ 10180 h 3178430"/>
              <a:gd name="connsiteX1-341" fmla="*/ 2835261 w 3036867"/>
              <a:gd name="connsiteY1-342" fmla="*/ 0 h 3178430"/>
              <a:gd name="connsiteX2-343" fmla="*/ 33274 w 3036867"/>
              <a:gd name="connsiteY2-344" fmla="*/ 2801987 h 3178430"/>
              <a:gd name="connsiteX3-345" fmla="*/ 47740 w 3036867"/>
              <a:gd name="connsiteY3-346" fmla="*/ 3088474 h 3178430"/>
              <a:gd name="connsiteX4-347" fmla="*/ 61469 w 3036867"/>
              <a:gd name="connsiteY4-348" fmla="*/ 3178430 h 3178430"/>
              <a:gd name="connsiteX5-349" fmla="*/ 0 w 3036867"/>
              <a:gd name="connsiteY5-350" fmla="*/ 3148819 h 3178430"/>
              <a:gd name="connsiteX0-351" fmla="*/ 3003593 w 3003593"/>
              <a:gd name="connsiteY0-352" fmla="*/ 10180 h 3178430"/>
              <a:gd name="connsiteX1-353" fmla="*/ 2801987 w 3003593"/>
              <a:gd name="connsiteY1-354" fmla="*/ 0 h 3178430"/>
              <a:gd name="connsiteX2-355" fmla="*/ 0 w 3003593"/>
              <a:gd name="connsiteY2-356" fmla="*/ 2801987 h 3178430"/>
              <a:gd name="connsiteX3-357" fmla="*/ 14466 w 3003593"/>
              <a:gd name="connsiteY3-358" fmla="*/ 3088474 h 3178430"/>
              <a:gd name="connsiteX4-359" fmla="*/ 28195 w 3003593"/>
              <a:gd name="connsiteY4-360" fmla="*/ 3178430 h 31784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03593" h="3178430">
                <a:moveTo>
                  <a:pt x="3003593" y="10180"/>
                </a:moveTo>
                <a:lnTo>
                  <a:pt x="2801987" y="0"/>
                </a:lnTo>
                <a:cubicBezTo>
                  <a:pt x="1254492" y="0"/>
                  <a:pt x="0" y="1254492"/>
                  <a:pt x="0" y="2801987"/>
                </a:cubicBezTo>
                <a:cubicBezTo>
                  <a:pt x="0" y="2898706"/>
                  <a:pt x="4900" y="2994280"/>
                  <a:pt x="14466" y="3088474"/>
                </a:cubicBezTo>
                <a:lnTo>
                  <a:pt x="28195" y="3178430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4" name="任意多边形: 形状 33"/>
          <p:cNvSpPr/>
          <p:nvPr userDrawn="1">
            <p:custDataLst>
              <p:tags r:id="rId24"/>
            </p:custDataLst>
          </p:nvPr>
        </p:nvSpPr>
        <p:spPr>
          <a:xfrm>
            <a:off x="8503920" y="2420620"/>
            <a:ext cx="2941955" cy="3111500"/>
          </a:xfrm>
          <a:custGeom>
            <a:avLst/>
            <a:gdLst>
              <a:gd name="connsiteX0" fmla="*/ 2664000 w 2958929"/>
              <a:gd name="connsiteY0" fmla="*/ 0 h 3133638"/>
              <a:gd name="connsiteX1" fmla="*/ 2936379 w 2958929"/>
              <a:gd name="connsiteY1" fmla="*/ 13754 h 3133638"/>
              <a:gd name="connsiteX2" fmla="*/ 2942190 w 2958929"/>
              <a:gd name="connsiteY2" fmla="*/ 14641 h 3133638"/>
              <a:gd name="connsiteX3" fmla="*/ 2958929 w 2958929"/>
              <a:gd name="connsiteY3" fmla="*/ 49389 h 3133638"/>
              <a:gd name="connsiteX4" fmla="*/ 2909591 w 2958929"/>
              <a:gd name="connsiteY4" fmla="*/ 45831 h 3133638"/>
              <a:gd name="connsiteX5" fmla="*/ 2440689 w 2958929"/>
              <a:gd name="connsiteY5" fmla="*/ 50342 h 3133638"/>
              <a:gd name="connsiteX6" fmla="*/ 1602489 w 2958929"/>
              <a:gd name="connsiteY6" fmla="*/ 255130 h 3133638"/>
              <a:gd name="connsiteX7" fmla="*/ 902401 w 2958929"/>
              <a:gd name="connsiteY7" fmla="*/ 717092 h 3133638"/>
              <a:gd name="connsiteX8" fmla="*/ 492826 w 2958929"/>
              <a:gd name="connsiteY8" fmla="*/ 1212392 h 3133638"/>
              <a:gd name="connsiteX9" fmla="*/ 154689 w 2958929"/>
              <a:gd name="connsiteY9" fmla="*/ 1893430 h 3133638"/>
              <a:gd name="connsiteX10" fmla="*/ 54676 w 2958929"/>
              <a:gd name="connsiteY10" fmla="*/ 2507792 h 3133638"/>
              <a:gd name="connsiteX11" fmla="*/ 102301 w 2958929"/>
              <a:gd name="connsiteY11" fmla="*/ 3050717 h 3133638"/>
              <a:gd name="connsiteX12" fmla="*/ 102599 w 2958929"/>
              <a:gd name="connsiteY12" fmla="*/ 3124163 h 3133638"/>
              <a:gd name="connsiteX13" fmla="*/ 101588 w 2958929"/>
              <a:gd name="connsiteY13" fmla="*/ 3133638 h 3133638"/>
              <a:gd name="connsiteX14" fmla="*/ 40443 w 2958929"/>
              <a:gd name="connsiteY14" fmla="*/ 3111259 h 3133638"/>
              <a:gd name="connsiteX15" fmla="*/ 13754 w 2958929"/>
              <a:gd name="connsiteY15" fmla="*/ 2936379 h 3133638"/>
              <a:gd name="connsiteX16" fmla="*/ 0 w 2958929"/>
              <a:gd name="connsiteY16" fmla="*/ 2664000 h 3133638"/>
              <a:gd name="connsiteX17" fmla="*/ 2664000 w 2958929"/>
              <a:gd name="connsiteY17" fmla="*/ 0 h 3133638"/>
              <a:gd name="connsiteX0-1" fmla="*/ 101588 w 2958929"/>
              <a:gd name="connsiteY0-2" fmla="*/ 3133638 h 3225078"/>
              <a:gd name="connsiteX1-3" fmla="*/ 40443 w 2958929"/>
              <a:gd name="connsiteY1-4" fmla="*/ 3111259 h 3225078"/>
              <a:gd name="connsiteX2-5" fmla="*/ 13754 w 2958929"/>
              <a:gd name="connsiteY2-6" fmla="*/ 2936379 h 3225078"/>
              <a:gd name="connsiteX3-7" fmla="*/ 0 w 2958929"/>
              <a:gd name="connsiteY3-8" fmla="*/ 2664000 h 3225078"/>
              <a:gd name="connsiteX4-9" fmla="*/ 2664000 w 2958929"/>
              <a:gd name="connsiteY4-10" fmla="*/ 0 h 3225078"/>
              <a:gd name="connsiteX5-11" fmla="*/ 2936379 w 2958929"/>
              <a:gd name="connsiteY5-12" fmla="*/ 13754 h 3225078"/>
              <a:gd name="connsiteX6-13" fmla="*/ 2942190 w 2958929"/>
              <a:gd name="connsiteY6-14" fmla="*/ 14641 h 3225078"/>
              <a:gd name="connsiteX7-15" fmla="*/ 2958929 w 2958929"/>
              <a:gd name="connsiteY7-16" fmla="*/ 49389 h 3225078"/>
              <a:gd name="connsiteX8-17" fmla="*/ 2909591 w 2958929"/>
              <a:gd name="connsiteY8-18" fmla="*/ 45831 h 3225078"/>
              <a:gd name="connsiteX9-19" fmla="*/ 2440689 w 2958929"/>
              <a:gd name="connsiteY9-20" fmla="*/ 50342 h 3225078"/>
              <a:gd name="connsiteX10-21" fmla="*/ 1602489 w 2958929"/>
              <a:gd name="connsiteY10-22" fmla="*/ 255130 h 3225078"/>
              <a:gd name="connsiteX11-23" fmla="*/ 902401 w 2958929"/>
              <a:gd name="connsiteY11-24" fmla="*/ 717092 h 3225078"/>
              <a:gd name="connsiteX12-25" fmla="*/ 492826 w 2958929"/>
              <a:gd name="connsiteY12-26" fmla="*/ 1212392 h 3225078"/>
              <a:gd name="connsiteX13-27" fmla="*/ 154689 w 2958929"/>
              <a:gd name="connsiteY13-28" fmla="*/ 1893430 h 3225078"/>
              <a:gd name="connsiteX14-29" fmla="*/ 54676 w 2958929"/>
              <a:gd name="connsiteY14-30" fmla="*/ 2507792 h 3225078"/>
              <a:gd name="connsiteX15-31" fmla="*/ 102301 w 2958929"/>
              <a:gd name="connsiteY15-32" fmla="*/ 3050717 h 3225078"/>
              <a:gd name="connsiteX16-33" fmla="*/ 102599 w 2958929"/>
              <a:gd name="connsiteY16-34" fmla="*/ 3124163 h 3225078"/>
              <a:gd name="connsiteX17-35" fmla="*/ 193028 w 2958929"/>
              <a:gd name="connsiteY17-36" fmla="*/ 3225078 h 3225078"/>
              <a:gd name="connsiteX0-37" fmla="*/ 101588 w 2958929"/>
              <a:gd name="connsiteY0-38" fmla="*/ 3133638 h 3133638"/>
              <a:gd name="connsiteX1-39" fmla="*/ 40443 w 2958929"/>
              <a:gd name="connsiteY1-40" fmla="*/ 3111259 h 3133638"/>
              <a:gd name="connsiteX2-41" fmla="*/ 13754 w 2958929"/>
              <a:gd name="connsiteY2-42" fmla="*/ 2936379 h 3133638"/>
              <a:gd name="connsiteX3-43" fmla="*/ 0 w 2958929"/>
              <a:gd name="connsiteY3-44" fmla="*/ 2664000 h 3133638"/>
              <a:gd name="connsiteX4-45" fmla="*/ 2664000 w 2958929"/>
              <a:gd name="connsiteY4-46" fmla="*/ 0 h 3133638"/>
              <a:gd name="connsiteX5-47" fmla="*/ 2936379 w 2958929"/>
              <a:gd name="connsiteY5-48" fmla="*/ 13754 h 3133638"/>
              <a:gd name="connsiteX6-49" fmla="*/ 2942190 w 2958929"/>
              <a:gd name="connsiteY6-50" fmla="*/ 14641 h 3133638"/>
              <a:gd name="connsiteX7-51" fmla="*/ 2958929 w 2958929"/>
              <a:gd name="connsiteY7-52" fmla="*/ 49389 h 3133638"/>
              <a:gd name="connsiteX8-53" fmla="*/ 2909591 w 2958929"/>
              <a:gd name="connsiteY8-54" fmla="*/ 45831 h 3133638"/>
              <a:gd name="connsiteX9-55" fmla="*/ 2440689 w 2958929"/>
              <a:gd name="connsiteY9-56" fmla="*/ 50342 h 3133638"/>
              <a:gd name="connsiteX10-57" fmla="*/ 1602489 w 2958929"/>
              <a:gd name="connsiteY10-58" fmla="*/ 255130 h 3133638"/>
              <a:gd name="connsiteX11-59" fmla="*/ 902401 w 2958929"/>
              <a:gd name="connsiteY11-60" fmla="*/ 717092 h 3133638"/>
              <a:gd name="connsiteX12-61" fmla="*/ 492826 w 2958929"/>
              <a:gd name="connsiteY12-62" fmla="*/ 1212392 h 3133638"/>
              <a:gd name="connsiteX13-63" fmla="*/ 154689 w 2958929"/>
              <a:gd name="connsiteY13-64" fmla="*/ 1893430 h 3133638"/>
              <a:gd name="connsiteX14-65" fmla="*/ 54676 w 2958929"/>
              <a:gd name="connsiteY14-66" fmla="*/ 2507792 h 3133638"/>
              <a:gd name="connsiteX15-67" fmla="*/ 102301 w 2958929"/>
              <a:gd name="connsiteY15-68" fmla="*/ 3050717 h 3133638"/>
              <a:gd name="connsiteX16-69" fmla="*/ 102599 w 2958929"/>
              <a:gd name="connsiteY16-70" fmla="*/ 3124163 h 3133638"/>
              <a:gd name="connsiteX0-71" fmla="*/ 101588 w 2958929"/>
              <a:gd name="connsiteY0-72" fmla="*/ 3133638 h 3133638"/>
              <a:gd name="connsiteX1-73" fmla="*/ 40443 w 2958929"/>
              <a:gd name="connsiteY1-74" fmla="*/ 3111259 h 3133638"/>
              <a:gd name="connsiteX2-75" fmla="*/ 13754 w 2958929"/>
              <a:gd name="connsiteY2-76" fmla="*/ 2936379 h 3133638"/>
              <a:gd name="connsiteX3-77" fmla="*/ 0 w 2958929"/>
              <a:gd name="connsiteY3-78" fmla="*/ 2664000 h 3133638"/>
              <a:gd name="connsiteX4-79" fmla="*/ 2664000 w 2958929"/>
              <a:gd name="connsiteY4-80" fmla="*/ 0 h 3133638"/>
              <a:gd name="connsiteX5-81" fmla="*/ 2936379 w 2958929"/>
              <a:gd name="connsiteY5-82" fmla="*/ 13754 h 3133638"/>
              <a:gd name="connsiteX6-83" fmla="*/ 2942190 w 2958929"/>
              <a:gd name="connsiteY6-84" fmla="*/ 14641 h 3133638"/>
              <a:gd name="connsiteX7-85" fmla="*/ 2958929 w 2958929"/>
              <a:gd name="connsiteY7-86" fmla="*/ 49389 h 3133638"/>
              <a:gd name="connsiteX8-87" fmla="*/ 2909591 w 2958929"/>
              <a:gd name="connsiteY8-88" fmla="*/ 45831 h 3133638"/>
              <a:gd name="connsiteX9-89" fmla="*/ 2440689 w 2958929"/>
              <a:gd name="connsiteY9-90" fmla="*/ 50342 h 3133638"/>
              <a:gd name="connsiteX10-91" fmla="*/ 1602489 w 2958929"/>
              <a:gd name="connsiteY10-92" fmla="*/ 255130 h 3133638"/>
              <a:gd name="connsiteX11-93" fmla="*/ 902401 w 2958929"/>
              <a:gd name="connsiteY11-94" fmla="*/ 717092 h 3133638"/>
              <a:gd name="connsiteX12-95" fmla="*/ 492826 w 2958929"/>
              <a:gd name="connsiteY12-96" fmla="*/ 1212392 h 3133638"/>
              <a:gd name="connsiteX13-97" fmla="*/ 154689 w 2958929"/>
              <a:gd name="connsiteY13-98" fmla="*/ 1893430 h 3133638"/>
              <a:gd name="connsiteX14-99" fmla="*/ 54676 w 2958929"/>
              <a:gd name="connsiteY14-100" fmla="*/ 2507792 h 3133638"/>
              <a:gd name="connsiteX15-101" fmla="*/ 102301 w 2958929"/>
              <a:gd name="connsiteY15-102" fmla="*/ 3050717 h 3133638"/>
              <a:gd name="connsiteX0-103" fmla="*/ 40443 w 2958929"/>
              <a:gd name="connsiteY0-104" fmla="*/ 3111259 h 3111259"/>
              <a:gd name="connsiteX1-105" fmla="*/ 13754 w 2958929"/>
              <a:gd name="connsiteY1-106" fmla="*/ 2936379 h 3111259"/>
              <a:gd name="connsiteX2-107" fmla="*/ 0 w 2958929"/>
              <a:gd name="connsiteY2-108" fmla="*/ 2664000 h 3111259"/>
              <a:gd name="connsiteX3-109" fmla="*/ 2664000 w 2958929"/>
              <a:gd name="connsiteY3-110" fmla="*/ 0 h 3111259"/>
              <a:gd name="connsiteX4-111" fmla="*/ 2936379 w 2958929"/>
              <a:gd name="connsiteY4-112" fmla="*/ 13754 h 3111259"/>
              <a:gd name="connsiteX5-113" fmla="*/ 2942190 w 2958929"/>
              <a:gd name="connsiteY5-114" fmla="*/ 14641 h 3111259"/>
              <a:gd name="connsiteX6-115" fmla="*/ 2958929 w 2958929"/>
              <a:gd name="connsiteY6-116" fmla="*/ 49389 h 3111259"/>
              <a:gd name="connsiteX7-117" fmla="*/ 2909591 w 2958929"/>
              <a:gd name="connsiteY7-118" fmla="*/ 45831 h 3111259"/>
              <a:gd name="connsiteX8-119" fmla="*/ 2440689 w 2958929"/>
              <a:gd name="connsiteY8-120" fmla="*/ 50342 h 3111259"/>
              <a:gd name="connsiteX9-121" fmla="*/ 1602489 w 2958929"/>
              <a:gd name="connsiteY9-122" fmla="*/ 255130 h 3111259"/>
              <a:gd name="connsiteX10-123" fmla="*/ 902401 w 2958929"/>
              <a:gd name="connsiteY10-124" fmla="*/ 717092 h 3111259"/>
              <a:gd name="connsiteX11-125" fmla="*/ 492826 w 2958929"/>
              <a:gd name="connsiteY11-126" fmla="*/ 1212392 h 3111259"/>
              <a:gd name="connsiteX12-127" fmla="*/ 154689 w 2958929"/>
              <a:gd name="connsiteY12-128" fmla="*/ 1893430 h 3111259"/>
              <a:gd name="connsiteX13-129" fmla="*/ 54676 w 2958929"/>
              <a:gd name="connsiteY13-130" fmla="*/ 2507792 h 3111259"/>
              <a:gd name="connsiteX14-131" fmla="*/ 102301 w 2958929"/>
              <a:gd name="connsiteY14-132" fmla="*/ 3050717 h 3111259"/>
              <a:gd name="connsiteX0-133" fmla="*/ 40443 w 2958929"/>
              <a:gd name="connsiteY0-134" fmla="*/ 3111259 h 3111259"/>
              <a:gd name="connsiteX1-135" fmla="*/ 13754 w 2958929"/>
              <a:gd name="connsiteY1-136" fmla="*/ 2936379 h 3111259"/>
              <a:gd name="connsiteX2-137" fmla="*/ 0 w 2958929"/>
              <a:gd name="connsiteY2-138" fmla="*/ 2664000 h 3111259"/>
              <a:gd name="connsiteX3-139" fmla="*/ 2664000 w 2958929"/>
              <a:gd name="connsiteY3-140" fmla="*/ 0 h 3111259"/>
              <a:gd name="connsiteX4-141" fmla="*/ 2936379 w 2958929"/>
              <a:gd name="connsiteY4-142" fmla="*/ 13754 h 3111259"/>
              <a:gd name="connsiteX5-143" fmla="*/ 2942190 w 2958929"/>
              <a:gd name="connsiteY5-144" fmla="*/ 14641 h 3111259"/>
              <a:gd name="connsiteX6-145" fmla="*/ 2958929 w 2958929"/>
              <a:gd name="connsiteY6-146" fmla="*/ 49389 h 3111259"/>
              <a:gd name="connsiteX7-147" fmla="*/ 2909591 w 2958929"/>
              <a:gd name="connsiteY7-148" fmla="*/ 45831 h 3111259"/>
              <a:gd name="connsiteX8-149" fmla="*/ 2440689 w 2958929"/>
              <a:gd name="connsiteY8-150" fmla="*/ 50342 h 3111259"/>
              <a:gd name="connsiteX9-151" fmla="*/ 1602489 w 2958929"/>
              <a:gd name="connsiteY9-152" fmla="*/ 255130 h 3111259"/>
              <a:gd name="connsiteX10-153" fmla="*/ 902401 w 2958929"/>
              <a:gd name="connsiteY10-154" fmla="*/ 717092 h 3111259"/>
              <a:gd name="connsiteX11-155" fmla="*/ 492826 w 2958929"/>
              <a:gd name="connsiteY11-156" fmla="*/ 1212392 h 3111259"/>
              <a:gd name="connsiteX12-157" fmla="*/ 154689 w 2958929"/>
              <a:gd name="connsiteY12-158" fmla="*/ 1893430 h 3111259"/>
              <a:gd name="connsiteX13-159" fmla="*/ 54676 w 2958929"/>
              <a:gd name="connsiteY13-160" fmla="*/ 2507792 h 3111259"/>
              <a:gd name="connsiteX0-161" fmla="*/ 40443 w 2958929"/>
              <a:gd name="connsiteY0-162" fmla="*/ 3111259 h 3111259"/>
              <a:gd name="connsiteX1-163" fmla="*/ 13754 w 2958929"/>
              <a:gd name="connsiteY1-164" fmla="*/ 2936379 h 3111259"/>
              <a:gd name="connsiteX2-165" fmla="*/ 0 w 2958929"/>
              <a:gd name="connsiteY2-166" fmla="*/ 2664000 h 3111259"/>
              <a:gd name="connsiteX3-167" fmla="*/ 2664000 w 2958929"/>
              <a:gd name="connsiteY3-168" fmla="*/ 0 h 3111259"/>
              <a:gd name="connsiteX4-169" fmla="*/ 2936379 w 2958929"/>
              <a:gd name="connsiteY4-170" fmla="*/ 13754 h 3111259"/>
              <a:gd name="connsiteX5-171" fmla="*/ 2942190 w 2958929"/>
              <a:gd name="connsiteY5-172" fmla="*/ 14641 h 3111259"/>
              <a:gd name="connsiteX6-173" fmla="*/ 2958929 w 2958929"/>
              <a:gd name="connsiteY6-174" fmla="*/ 49389 h 3111259"/>
              <a:gd name="connsiteX7-175" fmla="*/ 2909591 w 2958929"/>
              <a:gd name="connsiteY7-176" fmla="*/ 45831 h 3111259"/>
              <a:gd name="connsiteX8-177" fmla="*/ 2440689 w 2958929"/>
              <a:gd name="connsiteY8-178" fmla="*/ 50342 h 3111259"/>
              <a:gd name="connsiteX9-179" fmla="*/ 1602489 w 2958929"/>
              <a:gd name="connsiteY9-180" fmla="*/ 255130 h 3111259"/>
              <a:gd name="connsiteX10-181" fmla="*/ 902401 w 2958929"/>
              <a:gd name="connsiteY10-182" fmla="*/ 717092 h 3111259"/>
              <a:gd name="connsiteX11-183" fmla="*/ 492826 w 2958929"/>
              <a:gd name="connsiteY11-184" fmla="*/ 1212392 h 3111259"/>
              <a:gd name="connsiteX12-185" fmla="*/ 154689 w 2958929"/>
              <a:gd name="connsiteY12-186" fmla="*/ 1893430 h 3111259"/>
              <a:gd name="connsiteX0-187" fmla="*/ 40443 w 2958929"/>
              <a:gd name="connsiteY0-188" fmla="*/ 3111259 h 3111259"/>
              <a:gd name="connsiteX1-189" fmla="*/ 13754 w 2958929"/>
              <a:gd name="connsiteY1-190" fmla="*/ 2936379 h 3111259"/>
              <a:gd name="connsiteX2-191" fmla="*/ 0 w 2958929"/>
              <a:gd name="connsiteY2-192" fmla="*/ 2664000 h 3111259"/>
              <a:gd name="connsiteX3-193" fmla="*/ 2664000 w 2958929"/>
              <a:gd name="connsiteY3-194" fmla="*/ 0 h 3111259"/>
              <a:gd name="connsiteX4-195" fmla="*/ 2936379 w 2958929"/>
              <a:gd name="connsiteY4-196" fmla="*/ 13754 h 3111259"/>
              <a:gd name="connsiteX5-197" fmla="*/ 2942190 w 2958929"/>
              <a:gd name="connsiteY5-198" fmla="*/ 14641 h 3111259"/>
              <a:gd name="connsiteX6-199" fmla="*/ 2958929 w 2958929"/>
              <a:gd name="connsiteY6-200" fmla="*/ 49389 h 3111259"/>
              <a:gd name="connsiteX7-201" fmla="*/ 2909591 w 2958929"/>
              <a:gd name="connsiteY7-202" fmla="*/ 45831 h 3111259"/>
              <a:gd name="connsiteX8-203" fmla="*/ 2440689 w 2958929"/>
              <a:gd name="connsiteY8-204" fmla="*/ 50342 h 3111259"/>
              <a:gd name="connsiteX9-205" fmla="*/ 1602489 w 2958929"/>
              <a:gd name="connsiteY9-206" fmla="*/ 255130 h 3111259"/>
              <a:gd name="connsiteX10-207" fmla="*/ 902401 w 2958929"/>
              <a:gd name="connsiteY10-208" fmla="*/ 717092 h 3111259"/>
              <a:gd name="connsiteX11-209" fmla="*/ 492826 w 2958929"/>
              <a:gd name="connsiteY11-210" fmla="*/ 1212392 h 3111259"/>
              <a:gd name="connsiteX0-211" fmla="*/ 40443 w 2958929"/>
              <a:gd name="connsiteY0-212" fmla="*/ 3111259 h 3111259"/>
              <a:gd name="connsiteX1-213" fmla="*/ 13754 w 2958929"/>
              <a:gd name="connsiteY1-214" fmla="*/ 2936379 h 3111259"/>
              <a:gd name="connsiteX2-215" fmla="*/ 0 w 2958929"/>
              <a:gd name="connsiteY2-216" fmla="*/ 2664000 h 3111259"/>
              <a:gd name="connsiteX3-217" fmla="*/ 2664000 w 2958929"/>
              <a:gd name="connsiteY3-218" fmla="*/ 0 h 3111259"/>
              <a:gd name="connsiteX4-219" fmla="*/ 2936379 w 2958929"/>
              <a:gd name="connsiteY4-220" fmla="*/ 13754 h 3111259"/>
              <a:gd name="connsiteX5-221" fmla="*/ 2942190 w 2958929"/>
              <a:gd name="connsiteY5-222" fmla="*/ 14641 h 3111259"/>
              <a:gd name="connsiteX6-223" fmla="*/ 2958929 w 2958929"/>
              <a:gd name="connsiteY6-224" fmla="*/ 49389 h 3111259"/>
              <a:gd name="connsiteX7-225" fmla="*/ 2909591 w 2958929"/>
              <a:gd name="connsiteY7-226" fmla="*/ 45831 h 3111259"/>
              <a:gd name="connsiteX8-227" fmla="*/ 2440689 w 2958929"/>
              <a:gd name="connsiteY8-228" fmla="*/ 50342 h 3111259"/>
              <a:gd name="connsiteX9-229" fmla="*/ 1602489 w 2958929"/>
              <a:gd name="connsiteY9-230" fmla="*/ 255130 h 3111259"/>
              <a:gd name="connsiteX10-231" fmla="*/ 902401 w 2958929"/>
              <a:gd name="connsiteY10-232" fmla="*/ 717092 h 3111259"/>
              <a:gd name="connsiteX0-233" fmla="*/ 40443 w 2958929"/>
              <a:gd name="connsiteY0-234" fmla="*/ 3111259 h 3111259"/>
              <a:gd name="connsiteX1-235" fmla="*/ 13754 w 2958929"/>
              <a:gd name="connsiteY1-236" fmla="*/ 2936379 h 3111259"/>
              <a:gd name="connsiteX2-237" fmla="*/ 0 w 2958929"/>
              <a:gd name="connsiteY2-238" fmla="*/ 2664000 h 3111259"/>
              <a:gd name="connsiteX3-239" fmla="*/ 2664000 w 2958929"/>
              <a:gd name="connsiteY3-240" fmla="*/ 0 h 3111259"/>
              <a:gd name="connsiteX4-241" fmla="*/ 2936379 w 2958929"/>
              <a:gd name="connsiteY4-242" fmla="*/ 13754 h 3111259"/>
              <a:gd name="connsiteX5-243" fmla="*/ 2942190 w 2958929"/>
              <a:gd name="connsiteY5-244" fmla="*/ 14641 h 3111259"/>
              <a:gd name="connsiteX6-245" fmla="*/ 2958929 w 2958929"/>
              <a:gd name="connsiteY6-246" fmla="*/ 49389 h 3111259"/>
              <a:gd name="connsiteX7-247" fmla="*/ 2909591 w 2958929"/>
              <a:gd name="connsiteY7-248" fmla="*/ 45831 h 3111259"/>
              <a:gd name="connsiteX8-249" fmla="*/ 2440689 w 2958929"/>
              <a:gd name="connsiteY8-250" fmla="*/ 50342 h 3111259"/>
              <a:gd name="connsiteX9-251" fmla="*/ 1602489 w 2958929"/>
              <a:gd name="connsiteY9-252" fmla="*/ 255130 h 3111259"/>
              <a:gd name="connsiteX0-253" fmla="*/ 40443 w 2958929"/>
              <a:gd name="connsiteY0-254" fmla="*/ 3111259 h 3111259"/>
              <a:gd name="connsiteX1-255" fmla="*/ 13754 w 2958929"/>
              <a:gd name="connsiteY1-256" fmla="*/ 2936379 h 3111259"/>
              <a:gd name="connsiteX2-257" fmla="*/ 0 w 2958929"/>
              <a:gd name="connsiteY2-258" fmla="*/ 2664000 h 3111259"/>
              <a:gd name="connsiteX3-259" fmla="*/ 2664000 w 2958929"/>
              <a:gd name="connsiteY3-260" fmla="*/ 0 h 3111259"/>
              <a:gd name="connsiteX4-261" fmla="*/ 2936379 w 2958929"/>
              <a:gd name="connsiteY4-262" fmla="*/ 13754 h 3111259"/>
              <a:gd name="connsiteX5-263" fmla="*/ 2942190 w 2958929"/>
              <a:gd name="connsiteY5-264" fmla="*/ 14641 h 3111259"/>
              <a:gd name="connsiteX6-265" fmla="*/ 2958929 w 2958929"/>
              <a:gd name="connsiteY6-266" fmla="*/ 49389 h 3111259"/>
              <a:gd name="connsiteX7-267" fmla="*/ 2909591 w 2958929"/>
              <a:gd name="connsiteY7-268" fmla="*/ 45831 h 3111259"/>
              <a:gd name="connsiteX8-269" fmla="*/ 2440689 w 2958929"/>
              <a:gd name="connsiteY8-270" fmla="*/ 50342 h 3111259"/>
              <a:gd name="connsiteX0-271" fmla="*/ 40443 w 2958929"/>
              <a:gd name="connsiteY0-272" fmla="*/ 3111259 h 3111259"/>
              <a:gd name="connsiteX1-273" fmla="*/ 13754 w 2958929"/>
              <a:gd name="connsiteY1-274" fmla="*/ 2936379 h 3111259"/>
              <a:gd name="connsiteX2-275" fmla="*/ 0 w 2958929"/>
              <a:gd name="connsiteY2-276" fmla="*/ 2664000 h 3111259"/>
              <a:gd name="connsiteX3-277" fmla="*/ 2664000 w 2958929"/>
              <a:gd name="connsiteY3-278" fmla="*/ 0 h 3111259"/>
              <a:gd name="connsiteX4-279" fmla="*/ 2936379 w 2958929"/>
              <a:gd name="connsiteY4-280" fmla="*/ 13754 h 3111259"/>
              <a:gd name="connsiteX5-281" fmla="*/ 2942190 w 2958929"/>
              <a:gd name="connsiteY5-282" fmla="*/ 14641 h 3111259"/>
              <a:gd name="connsiteX6-283" fmla="*/ 2958929 w 2958929"/>
              <a:gd name="connsiteY6-284" fmla="*/ 49389 h 3111259"/>
              <a:gd name="connsiteX7-285" fmla="*/ 2909591 w 2958929"/>
              <a:gd name="connsiteY7-286" fmla="*/ 45831 h 3111259"/>
              <a:gd name="connsiteX0-287" fmla="*/ 40443 w 2958929"/>
              <a:gd name="connsiteY0-288" fmla="*/ 3111259 h 3111259"/>
              <a:gd name="connsiteX1-289" fmla="*/ 13754 w 2958929"/>
              <a:gd name="connsiteY1-290" fmla="*/ 2936379 h 3111259"/>
              <a:gd name="connsiteX2-291" fmla="*/ 0 w 2958929"/>
              <a:gd name="connsiteY2-292" fmla="*/ 2664000 h 3111259"/>
              <a:gd name="connsiteX3-293" fmla="*/ 2664000 w 2958929"/>
              <a:gd name="connsiteY3-294" fmla="*/ 0 h 3111259"/>
              <a:gd name="connsiteX4-295" fmla="*/ 2936379 w 2958929"/>
              <a:gd name="connsiteY4-296" fmla="*/ 13754 h 3111259"/>
              <a:gd name="connsiteX5-297" fmla="*/ 2942190 w 2958929"/>
              <a:gd name="connsiteY5-298" fmla="*/ 14641 h 3111259"/>
              <a:gd name="connsiteX6-299" fmla="*/ 2958929 w 2958929"/>
              <a:gd name="connsiteY6-300" fmla="*/ 49389 h 3111259"/>
              <a:gd name="connsiteX0-301" fmla="*/ 40443 w 2942190"/>
              <a:gd name="connsiteY0-302" fmla="*/ 3111259 h 3111259"/>
              <a:gd name="connsiteX1-303" fmla="*/ 13754 w 2942190"/>
              <a:gd name="connsiteY1-304" fmla="*/ 2936379 h 3111259"/>
              <a:gd name="connsiteX2-305" fmla="*/ 0 w 2942190"/>
              <a:gd name="connsiteY2-306" fmla="*/ 2664000 h 3111259"/>
              <a:gd name="connsiteX3-307" fmla="*/ 2664000 w 2942190"/>
              <a:gd name="connsiteY3-308" fmla="*/ 0 h 3111259"/>
              <a:gd name="connsiteX4-309" fmla="*/ 2936379 w 2942190"/>
              <a:gd name="connsiteY4-310" fmla="*/ 13754 h 3111259"/>
              <a:gd name="connsiteX5-311" fmla="*/ 2942190 w 2942190"/>
              <a:gd name="connsiteY5-312" fmla="*/ 14641 h 31112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942190" h="3111259">
                <a:moveTo>
                  <a:pt x="40443" y="3111259"/>
                </a:moveTo>
                <a:lnTo>
                  <a:pt x="13754" y="2936379"/>
                </a:lnTo>
                <a:cubicBezTo>
                  <a:pt x="4659" y="2846823"/>
                  <a:pt x="0" y="2755956"/>
                  <a:pt x="0" y="2664000"/>
                </a:cubicBezTo>
                <a:cubicBezTo>
                  <a:pt x="0" y="1192713"/>
                  <a:pt x="1192713" y="0"/>
                  <a:pt x="2664000" y="0"/>
                </a:cubicBezTo>
                <a:cubicBezTo>
                  <a:pt x="2755955" y="0"/>
                  <a:pt x="2846823" y="4659"/>
                  <a:pt x="2936379" y="13754"/>
                </a:cubicBezTo>
                <a:lnTo>
                  <a:pt x="2942190" y="14641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5" name="任意多边形: 形状 34"/>
          <p:cNvSpPr/>
          <p:nvPr userDrawn="1">
            <p:custDataLst>
              <p:tags r:id="rId25"/>
            </p:custDataLst>
          </p:nvPr>
        </p:nvSpPr>
        <p:spPr>
          <a:xfrm>
            <a:off x="8629650" y="2546350"/>
            <a:ext cx="2880360" cy="3034665"/>
          </a:xfrm>
          <a:custGeom>
            <a:avLst/>
            <a:gdLst>
              <a:gd name="connsiteX0" fmla="*/ 2515728 w 2911520"/>
              <a:gd name="connsiteY0" fmla="*/ 128 h 3088968"/>
              <a:gd name="connsiteX1" fmla="*/ 2736589 w 2911520"/>
              <a:gd name="connsiteY1" fmla="*/ 2509 h 3088968"/>
              <a:gd name="connsiteX2" fmla="*/ 2843447 w 2911520"/>
              <a:gd name="connsiteY2" fmla="*/ 5820 h 3088968"/>
              <a:gd name="connsiteX3" fmla="*/ 2879001 w 2911520"/>
              <a:gd name="connsiteY3" fmla="*/ 8253 h 3088968"/>
              <a:gd name="connsiteX4" fmla="*/ 2904947 w 2911520"/>
              <a:gd name="connsiteY4" fmla="*/ 62113 h 3088968"/>
              <a:gd name="connsiteX5" fmla="*/ 2911520 w 2911520"/>
              <a:gd name="connsiteY5" fmla="*/ 80071 h 3088968"/>
              <a:gd name="connsiteX6" fmla="*/ 2828871 w 2911520"/>
              <a:gd name="connsiteY6" fmla="*/ 67457 h 3088968"/>
              <a:gd name="connsiteX7" fmla="*/ 2569375 w 2911520"/>
              <a:gd name="connsiteY7" fmla="*/ 54354 h 3088968"/>
              <a:gd name="connsiteX8" fmla="*/ 31375 w 2911520"/>
              <a:gd name="connsiteY8" fmla="*/ 2592354 h 3088968"/>
              <a:gd name="connsiteX9" fmla="*/ 44478 w 2911520"/>
              <a:gd name="connsiteY9" fmla="*/ 2851850 h 3088968"/>
              <a:gd name="connsiteX10" fmla="*/ 80666 w 2911520"/>
              <a:gd name="connsiteY10" fmla="*/ 3088968 h 3088968"/>
              <a:gd name="connsiteX11" fmla="*/ 43856 w 2911520"/>
              <a:gd name="connsiteY11" fmla="*/ 3075496 h 3088968"/>
              <a:gd name="connsiteX12" fmla="*/ 43479 w 2911520"/>
              <a:gd name="connsiteY12" fmla="*/ 3064503 h 3088968"/>
              <a:gd name="connsiteX13" fmla="*/ 2914 w 2911520"/>
              <a:gd name="connsiteY13" fmla="*/ 2298034 h 3088968"/>
              <a:gd name="connsiteX14" fmla="*/ 145789 w 2911520"/>
              <a:gd name="connsiteY14" fmla="*/ 1721771 h 3088968"/>
              <a:gd name="connsiteX15" fmla="*/ 426776 w 2911520"/>
              <a:gd name="connsiteY15" fmla="*/ 1145509 h 3088968"/>
              <a:gd name="connsiteX16" fmla="*/ 722051 w 2911520"/>
              <a:gd name="connsiteY16" fmla="*/ 778796 h 3088968"/>
              <a:gd name="connsiteX17" fmla="*/ 1136389 w 2911520"/>
              <a:gd name="connsiteY17" fmla="*/ 431134 h 3088968"/>
              <a:gd name="connsiteX18" fmla="*/ 1631689 w 2911520"/>
              <a:gd name="connsiteY18" fmla="*/ 193009 h 3088968"/>
              <a:gd name="connsiteX19" fmla="*/ 2260339 w 2911520"/>
              <a:gd name="connsiteY19" fmla="*/ 21559 h 3088968"/>
              <a:gd name="connsiteX20" fmla="*/ 2515728 w 2911520"/>
              <a:gd name="connsiteY20" fmla="*/ 128 h 3088968"/>
              <a:gd name="connsiteX0-1" fmla="*/ 2843447 w 2934887"/>
              <a:gd name="connsiteY0-2" fmla="*/ 5692 h 3088840"/>
              <a:gd name="connsiteX1-3" fmla="*/ 2879001 w 2934887"/>
              <a:gd name="connsiteY1-4" fmla="*/ 8125 h 3088840"/>
              <a:gd name="connsiteX2-5" fmla="*/ 2904947 w 2934887"/>
              <a:gd name="connsiteY2-6" fmla="*/ 61985 h 3088840"/>
              <a:gd name="connsiteX3-7" fmla="*/ 2911520 w 2934887"/>
              <a:gd name="connsiteY3-8" fmla="*/ 79943 h 3088840"/>
              <a:gd name="connsiteX4-9" fmla="*/ 2828871 w 2934887"/>
              <a:gd name="connsiteY4-10" fmla="*/ 67329 h 3088840"/>
              <a:gd name="connsiteX5-11" fmla="*/ 2569375 w 2934887"/>
              <a:gd name="connsiteY5-12" fmla="*/ 54226 h 3088840"/>
              <a:gd name="connsiteX6-13" fmla="*/ 31375 w 2934887"/>
              <a:gd name="connsiteY6-14" fmla="*/ 2592226 h 3088840"/>
              <a:gd name="connsiteX7-15" fmla="*/ 44478 w 2934887"/>
              <a:gd name="connsiteY7-16" fmla="*/ 2851722 h 3088840"/>
              <a:gd name="connsiteX8-17" fmla="*/ 80666 w 2934887"/>
              <a:gd name="connsiteY8-18" fmla="*/ 3088840 h 3088840"/>
              <a:gd name="connsiteX9-19" fmla="*/ 43856 w 2934887"/>
              <a:gd name="connsiteY9-20" fmla="*/ 3075368 h 3088840"/>
              <a:gd name="connsiteX10-21" fmla="*/ 43479 w 2934887"/>
              <a:gd name="connsiteY10-22" fmla="*/ 3064375 h 3088840"/>
              <a:gd name="connsiteX11-23" fmla="*/ 2914 w 2934887"/>
              <a:gd name="connsiteY11-24" fmla="*/ 2297906 h 3088840"/>
              <a:gd name="connsiteX12-25" fmla="*/ 145789 w 2934887"/>
              <a:gd name="connsiteY12-26" fmla="*/ 1721643 h 3088840"/>
              <a:gd name="connsiteX13-27" fmla="*/ 426776 w 2934887"/>
              <a:gd name="connsiteY13-28" fmla="*/ 1145381 h 3088840"/>
              <a:gd name="connsiteX14-29" fmla="*/ 722051 w 2934887"/>
              <a:gd name="connsiteY14-30" fmla="*/ 778668 h 3088840"/>
              <a:gd name="connsiteX15-31" fmla="*/ 1136389 w 2934887"/>
              <a:gd name="connsiteY15-32" fmla="*/ 431006 h 3088840"/>
              <a:gd name="connsiteX16-33" fmla="*/ 1631689 w 2934887"/>
              <a:gd name="connsiteY16-34" fmla="*/ 192881 h 3088840"/>
              <a:gd name="connsiteX17-35" fmla="*/ 2260339 w 2934887"/>
              <a:gd name="connsiteY17-36" fmla="*/ 21431 h 3088840"/>
              <a:gd name="connsiteX18-37" fmla="*/ 2515728 w 2934887"/>
              <a:gd name="connsiteY18-38" fmla="*/ 0 h 3088840"/>
              <a:gd name="connsiteX19-39" fmla="*/ 2736589 w 2934887"/>
              <a:gd name="connsiteY19-40" fmla="*/ 2381 h 3088840"/>
              <a:gd name="connsiteX20-41" fmla="*/ 2934887 w 2934887"/>
              <a:gd name="connsiteY20-42" fmla="*/ 97132 h 3088840"/>
              <a:gd name="connsiteX0-43" fmla="*/ 2843447 w 2911520"/>
              <a:gd name="connsiteY0-44" fmla="*/ 5692 h 3088840"/>
              <a:gd name="connsiteX1-45" fmla="*/ 2879001 w 2911520"/>
              <a:gd name="connsiteY1-46" fmla="*/ 8125 h 3088840"/>
              <a:gd name="connsiteX2-47" fmla="*/ 2904947 w 2911520"/>
              <a:gd name="connsiteY2-48" fmla="*/ 61985 h 3088840"/>
              <a:gd name="connsiteX3-49" fmla="*/ 2911520 w 2911520"/>
              <a:gd name="connsiteY3-50" fmla="*/ 79943 h 3088840"/>
              <a:gd name="connsiteX4-51" fmla="*/ 2828871 w 2911520"/>
              <a:gd name="connsiteY4-52" fmla="*/ 67329 h 3088840"/>
              <a:gd name="connsiteX5-53" fmla="*/ 2569375 w 2911520"/>
              <a:gd name="connsiteY5-54" fmla="*/ 54226 h 3088840"/>
              <a:gd name="connsiteX6-55" fmla="*/ 31375 w 2911520"/>
              <a:gd name="connsiteY6-56" fmla="*/ 2592226 h 3088840"/>
              <a:gd name="connsiteX7-57" fmla="*/ 44478 w 2911520"/>
              <a:gd name="connsiteY7-58" fmla="*/ 2851722 h 3088840"/>
              <a:gd name="connsiteX8-59" fmla="*/ 80666 w 2911520"/>
              <a:gd name="connsiteY8-60" fmla="*/ 3088840 h 3088840"/>
              <a:gd name="connsiteX9-61" fmla="*/ 43856 w 2911520"/>
              <a:gd name="connsiteY9-62" fmla="*/ 3075368 h 3088840"/>
              <a:gd name="connsiteX10-63" fmla="*/ 43479 w 2911520"/>
              <a:gd name="connsiteY10-64" fmla="*/ 3064375 h 3088840"/>
              <a:gd name="connsiteX11-65" fmla="*/ 2914 w 2911520"/>
              <a:gd name="connsiteY11-66" fmla="*/ 2297906 h 3088840"/>
              <a:gd name="connsiteX12-67" fmla="*/ 145789 w 2911520"/>
              <a:gd name="connsiteY12-68" fmla="*/ 1721643 h 3088840"/>
              <a:gd name="connsiteX13-69" fmla="*/ 426776 w 2911520"/>
              <a:gd name="connsiteY13-70" fmla="*/ 1145381 h 3088840"/>
              <a:gd name="connsiteX14-71" fmla="*/ 722051 w 2911520"/>
              <a:gd name="connsiteY14-72" fmla="*/ 778668 h 3088840"/>
              <a:gd name="connsiteX15-73" fmla="*/ 1136389 w 2911520"/>
              <a:gd name="connsiteY15-74" fmla="*/ 431006 h 3088840"/>
              <a:gd name="connsiteX16-75" fmla="*/ 1631689 w 2911520"/>
              <a:gd name="connsiteY16-76" fmla="*/ 192881 h 3088840"/>
              <a:gd name="connsiteX17-77" fmla="*/ 2260339 w 2911520"/>
              <a:gd name="connsiteY17-78" fmla="*/ 21431 h 3088840"/>
              <a:gd name="connsiteX18-79" fmla="*/ 2515728 w 2911520"/>
              <a:gd name="connsiteY18-80" fmla="*/ 0 h 3088840"/>
              <a:gd name="connsiteX19-81" fmla="*/ 2736589 w 2911520"/>
              <a:gd name="connsiteY19-82" fmla="*/ 2381 h 3088840"/>
              <a:gd name="connsiteX0-83" fmla="*/ 2879001 w 2911520"/>
              <a:gd name="connsiteY0-84" fmla="*/ 8125 h 3088840"/>
              <a:gd name="connsiteX1-85" fmla="*/ 2904947 w 2911520"/>
              <a:gd name="connsiteY1-86" fmla="*/ 61985 h 3088840"/>
              <a:gd name="connsiteX2-87" fmla="*/ 2911520 w 2911520"/>
              <a:gd name="connsiteY2-88" fmla="*/ 79943 h 3088840"/>
              <a:gd name="connsiteX3-89" fmla="*/ 2828871 w 2911520"/>
              <a:gd name="connsiteY3-90" fmla="*/ 67329 h 3088840"/>
              <a:gd name="connsiteX4-91" fmla="*/ 2569375 w 2911520"/>
              <a:gd name="connsiteY4-92" fmla="*/ 54226 h 3088840"/>
              <a:gd name="connsiteX5-93" fmla="*/ 31375 w 2911520"/>
              <a:gd name="connsiteY5-94" fmla="*/ 2592226 h 3088840"/>
              <a:gd name="connsiteX6-95" fmla="*/ 44478 w 2911520"/>
              <a:gd name="connsiteY6-96" fmla="*/ 2851722 h 3088840"/>
              <a:gd name="connsiteX7-97" fmla="*/ 80666 w 2911520"/>
              <a:gd name="connsiteY7-98" fmla="*/ 3088840 h 3088840"/>
              <a:gd name="connsiteX8-99" fmla="*/ 43856 w 2911520"/>
              <a:gd name="connsiteY8-100" fmla="*/ 3075368 h 3088840"/>
              <a:gd name="connsiteX9-101" fmla="*/ 43479 w 2911520"/>
              <a:gd name="connsiteY9-102" fmla="*/ 3064375 h 3088840"/>
              <a:gd name="connsiteX10-103" fmla="*/ 2914 w 2911520"/>
              <a:gd name="connsiteY10-104" fmla="*/ 2297906 h 3088840"/>
              <a:gd name="connsiteX11-105" fmla="*/ 145789 w 2911520"/>
              <a:gd name="connsiteY11-106" fmla="*/ 1721643 h 3088840"/>
              <a:gd name="connsiteX12-107" fmla="*/ 426776 w 2911520"/>
              <a:gd name="connsiteY12-108" fmla="*/ 1145381 h 3088840"/>
              <a:gd name="connsiteX13-109" fmla="*/ 722051 w 2911520"/>
              <a:gd name="connsiteY13-110" fmla="*/ 778668 h 3088840"/>
              <a:gd name="connsiteX14-111" fmla="*/ 1136389 w 2911520"/>
              <a:gd name="connsiteY14-112" fmla="*/ 431006 h 3088840"/>
              <a:gd name="connsiteX15-113" fmla="*/ 1631689 w 2911520"/>
              <a:gd name="connsiteY15-114" fmla="*/ 192881 h 3088840"/>
              <a:gd name="connsiteX16-115" fmla="*/ 2260339 w 2911520"/>
              <a:gd name="connsiteY16-116" fmla="*/ 21431 h 3088840"/>
              <a:gd name="connsiteX17-117" fmla="*/ 2515728 w 2911520"/>
              <a:gd name="connsiteY17-118" fmla="*/ 0 h 3088840"/>
              <a:gd name="connsiteX18-119" fmla="*/ 2736589 w 2911520"/>
              <a:gd name="connsiteY18-120" fmla="*/ 2381 h 3088840"/>
              <a:gd name="connsiteX0-121" fmla="*/ 2904947 w 2911520"/>
              <a:gd name="connsiteY0-122" fmla="*/ 61985 h 3088840"/>
              <a:gd name="connsiteX1-123" fmla="*/ 2911520 w 2911520"/>
              <a:gd name="connsiteY1-124" fmla="*/ 79943 h 3088840"/>
              <a:gd name="connsiteX2-125" fmla="*/ 2828871 w 2911520"/>
              <a:gd name="connsiteY2-126" fmla="*/ 67329 h 3088840"/>
              <a:gd name="connsiteX3-127" fmla="*/ 2569375 w 2911520"/>
              <a:gd name="connsiteY3-128" fmla="*/ 54226 h 3088840"/>
              <a:gd name="connsiteX4-129" fmla="*/ 31375 w 2911520"/>
              <a:gd name="connsiteY4-130" fmla="*/ 2592226 h 3088840"/>
              <a:gd name="connsiteX5-131" fmla="*/ 44478 w 2911520"/>
              <a:gd name="connsiteY5-132" fmla="*/ 2851722 h 3088840"/>
              <a:gd name="connsiteX6-133" fmla="*/ 80666 w 2911520"/>
              <a:gd name="connsiteY6-134" fmla="*/ 3088840 h 3088840"/>
              <a:gd name="connsiteX7-135" fmla="*/ 43856 w 2911520"/>
              <a:gd name="connsiteY7-136" fmla="*/ 3075368 h 3088840"/>
              <a:gd name="connsiteX8-137" fmla="*/ 43479 w 2911520"/>
              <a:gd name="connsiteY8-138" fmla="*/ 3064375 h 3088840"/>
              <a:gd name="connsiteX9-139" fmla="*/ 2914 w 2911520"/>
              <a:gd name="connsiteY9-140" fmla="*/ 2297906 h 3088840"/>
              <a:gd name="connsiteX10-141" fmla="*/ 145789 w 2911520"/>
              <a:gd name="connsiteY10-142" fmla="*/ 1721643 h 3088840"/>
              <a:gd name="connsiteX11-143" fmla="*/ 426776 w 2911520"/>
              <a:gd name="connsiteY11-144" fmla="*/ 1145381 h 3088840"/>
              <a:gd name="connsiteX12-145" fmla="*/ 722051 w 2911520"/>
              <a:gd name="connsiteY12-146" fmla="*/ 778668 h 3088840"/>
              <a:gd name="connsiteX13-147" fmla="*/ 1136389 w 2911520"/>
              <a:gd name="connsiteY13-148" fmla="*/ 431006 h 3088840"/>
              <a:gd name="connsiteX14-149" fmla="*/ 1631689 w 2911520"/>
              <a:gd name="connsiteY14-150" fmla="*/ 192881 h 3088840"/>
              <a:gd name="connsiteX15-151" fmla="*/ 2260339 w 2911520"/>
              <a:gd name="connsiteY15-152" fmla="*/ 21431 h 3088840"/>
              <a:gd name="connsiteX16-153" fmla="*/ 2515728 w 2911520"/>
              <a:gd name="connsiteY16-154" fmla="*/ 0 h 3088840"/>
              <a:gd name="connsiteX17-155" fmla="*/ 2736589 w 2911520"/>
              <a:gd name="connsiteY17-156" fmla="*/ 2381 h 3088840"/>
              <a:gd name="connsiteX0-157" fmla="*/ 2911520 w 2911520"/>
              <a:gd name="connsiteY0-158" fmla="*/ 79943 h 3088840"/>
              <a:gd name="connsiteX1-159" fmla="*/ 2828871 w 2911520"/>
              <a:gd name="connsiteY1-160" fmla="*/ 67329 h 3088840"/>
              <a:gd name="connsiteX2-161" fmla="*/ 2569375 w 2911520"/>
              <a:gd name="connsiteY2-162" fmla="*/ 54226 h 3088840"/>
              <a:gd name="connsiteX3-163" fmla="*/ 31375 w 2911520"/>
              <a:gd name="connsiteY3-164" fmla="*/ 2592226 h 3088840"/>
              <a:gd name="connsiteX4-165" fmla="*/ 44478 w 2911520"/>
              <a:gd name="connsiteY4-166" fmla="*/ 2851722 h 3088840"/>
              <a:gd name="connsiteX5-167" fmla="*/ 80666 w 2911520"/>
              <a:gd name="connsiteY5-168" fmla="*/ 3088840 h 3088840"/>
              <a:gd name="connsiteX6-169" fmla="*/ 43856 w 2911520"/>
              <a:gd name="connsiteY6-170" fmla="*/ 3075368 h 3088840"/>
              <a:gd name="connsiteX7-171" fmla="*/ 43479 w 2911520"/>
              <a:gd name="connsiteY7-172" fmla="*/ 3064375 h 3088840"/>
              <a:gd name="connsiteX8-173" fmla="*/ 2914 w 2911520"/>
              <a:gd name="connsiteY8-174" fmla="*/ 2297906 h 3088840"/>
              <a:gd name="connsiteX9-175" fmla="*/ 145789 w 2911520"/>
              <a:gd name="connsiteY9-176" fmla="*/ 1721643 h 3088840"/>
              <a:gd name="connsiteX10-177" fmla="*/ 426776 w 2911520"/>
              <a:gd name="connsiteY10-178" fmla="*/ 1145381 h 3088840"/>
              <a:gd name="connsiteX11-179" fmla="*/ 722051 w 2911520"/>
              <a:gd name="connsiteY11-180" fmla="*/ 778668 h 3088840"/>
              <a:gd name="connsiteX12-181" fmla="*/ 1136389 w 2911520"/>
              <a:gd name="connsiteY12-182" fmla="*/ 431006 h 3088840"/>
              <a:gd name="connsiteX13-183" fmla="*/ 1631689 w 2911520"/>
              <a:gd name="connsiteY13-184" fmla="*/ 192881 h 3088840"/>
              <a:gd name="connsiteX14-185" fmla="*/ 2260339 w 2911520"/>
              <a:gd name="connsiteY14-186" fmla="*/ 21431 h 3088840"/>
              <a:gd name="connsiteX15-187" fmla="*/ 2515728 w 2911520"/>
              <a:gd name="connsiteY15-188" fmla="*/ 0 h 3088840"/>
              <a:gd name="connsiteX16-189" fmla="*/ 2736589 w 2911520"/>
              <a:gd name="connsiteY16-190" fmla="*/ 2381 h 3088840"/>
              <a:gd name="connsiteX0-191" fmla="*/ 2911520 w 2911520"/>
              <a:gd name="connsiteY0-192" fmla="*/ 79943 h 3088840"/>
              <a:gd name="connsiteX1-193" fmla="*/ 2828871 w 2911520"/>
              <a:gd name="connsiteY1-194" fmla="*/ 67329 h 3088840"/>
              <a:gd name="connsiteX2-195" fmla="*/ 2569375 w 2911520"/>
              <a:gd name="connsiteY2-196" fmla="*/ 54226 h 3088840"/>
              <a:gd name="connsiteX3-197" fmla="*/ 31375 w 2911520"/>
              <a:gd name="connsiteY3-198" fmla="*/ 2592226 h 3088840"/>
              <a:gd name="connsiteX4-199" fmla="*/ 44478 w 2911520"/>
              <a:gd name="connsiteY4-200" fmla="*/ 2851722 h 3088840"/>
              <a:gd name="connsiteX5-201" fmla="*/ 80666 w 2911520"/>
              <a:gd name="connsiteY5-202" fmla="*/ 3088840 h 3088840"/>
              <a:gd name="connsiteX6-203" fmla="*/ 43856 w 2911520"/>
              <a:gd name="connsiteY6-204" fmla="*/ 3075368 h 3088840"/>
              <a:gd name="connsiteX7-205" fmla="*/ 43479 w 2911520"/>
              <a:gd name="connsiteY7-206" fmla="*/ 3064375 h 3088840"/>
              <a:gd name="connsiteX8-207" fmla="*/ 2914 w 2911520"/>
              <a:gd name="connsiteY8-208" fmla="*/ 2297906 h 3088840"/>
              <a:gd name="connsiteX9-209" fmla="*/ 145789 w 2911520"/>
              <a:gd name="connsiteY9-210" fmla="*/ 1721643 h 3088840"/>
              <a:gd name="connsiteX10-211" fmla="*/ 426776 w 2911520"/>
              <a:gd name="connsiteY10-212" fmla="*/ 1145381 h 3088840"/>
              <a:gd name="connsiteX11-213" fmla="*/ 722051 w 2911520"/>
              <a:gd name="connsiteY11-214" fmla="*/ 778668 h 3088840"/>
              <a:gd name="connsiteX12-215" fmla="*/ 1136389 w 2911520"/>
              <a:gd name="connsiteY12-216" fmla="*/ 431006 h 3088840"/>
              <a:gd name="connsiteX13-217" fmla="*/ 1631689 w 2911520"/>
              <a:gd name="connsiteY13-218" fmla="*/ 192881 h 3088840"/>
              <a:gd name="connsiteX14-219" fmla="*/ 2260339 w 2911520"/>
              <a:gd name="connsiteY14-220" fmla="*/ 21431 h 3088840"/>
              <a:gd name="connsiteX15-221" fmla="*/ 2515728 w 2911520"/>
              <a:gd name="connsiteY15-222" fmla="*/ 0 h 3088840"/>
              <a:gd name="connsiteX0-223" fmla="*/ 2911520 w 2911520"/>
              <a:gd name="connsiteY0-224" fmla="*/ 58512 h 3067409"/>
              <a:gd name="connsiteX1-225" fmla="*/ 2828871 w 2911520"/>
              <a:gd name="connsiteY1-226" fmla="*/ 45898 h 3067409"/>
              <a:gd name="connsiteX2-227" fmla="*/ 2569375 w 2911520"/>
              <a:gd name="connsiteY2-228" fmla="*/ 32795 h 3067409"/>
              <a:gd name="connsiteX3-229" fmla="*/ 31375 w 2911520"/>
              <a:gd name="connsiteY3-230" fmla="*/ 2570795 h 3067409"/>
              <a:gd name="connsiteX4-231" fmla="*/ 44478 w 2911520"/>
              <a:gd name="connsiteY4-232" fmla="*/ 2830291 h 3067409"/>
              <a:gd name="connsiteX5-233" fmla="*/ 80666 w 2911520"/>
              <a:gd name="connsiteY5-234" fmla="*/ 3067409 h 3067409"/>
              <a:gd name="connsiteX6-235" fmla="*/ 43856 w 2911520"/>
              <a:gd name="connsiteY6-236" fmla="*/ 3053937 h 3067409"/>
              <a:gd name="connsiteX7-237" fmla="*/ 43479 w 2911520"/>
              <a:gd name="connsiteY7-238" fmla="*/ 3042944 h 3067409"/>
              <a:gd name="connsiteX8-239" fmla="*/ 2914 w 2911520"/>
              <a:gd name="connsiteY8-240" fmla="*/ 2276475 h 3067409"/>
              <a:gd name="connsiteX9-241" fmla="*/ 145789 w 2911520"/>
              <a:gd name="connsiteY9-242" fmla="*/ 1700212 h 3067409"/>
              <a:gd name="connsiteX10-243" fmla="*/ 426776 w 2911520"/>
              <a:gd name="connsiteY10-244" fmla="*/ 1123950 h 3067409"/>
              <a:gd name="connsiteX11-245" fmla="*/ 722051 w 2911520"/>
              <a:gd name="connsiteY11-246" fmla="*/ 757237 h 3067409"/>
              <a:gd name="connsiteX12-247" fmla="*/ 1136389 w 2911520"/>
              <a:gd name="connsiteY12-248" fmla="*/ 409575 h 3067409"/>
              <a:gd name="connsiteX13-249" fmla="*/ 1631689 w 2911520"/>
              <a:gd name="connsiteY13-250" fmla="*/ 171450 h 3067409"/>
              <a:gd name="connsiteX14-251" fmla="*/ 2260339 w 2911520"/>
              <a:gd name="connsiteY14-252" fmla="*/ 0 h 3067409"/>
              <a:gd name="connsiteX0-253" fmla="*/ 2911520 w 2911520"/>
              <a:gd name="connsiteY0-254" fmla="*/ 25717 h 3034614"/>
              <a:gd name="connsiteX1-255" fmla="*/ 2828871 w 2911520"/>
              <a:gd name="connsiteY1-256" fmla="*/ 13103 h 3034614"/>
              <a:gd name="connsiteX2-257" fmla="*/ 2569375 w 2911520"/>
              <a:gd name="connsiteY2-258" fmla="*/ 0 h 3034614"/>
              <a:gd name="connsiteX3-259" fmla="*/ 31375 w 2911520"/>
              <a:gd name="connsiteY3-260" fmla="*/ 2538000 h 3034614"/>
              <a:gd name="connsiteX4-261" fmla="*/ 44478 w 2911520"/>
              <a:gd name="connsiteY4-262" fmla="*/ 2797496 h 3034614"/>
              <a:gd name="connsiteX5-263" fmla="*/ 80666 w 2911520"/>
              <a:gd name="connsiteY5-264" fmla="*/ 3034614 h 3034614"/>
              <a:gd name="connsiteX6-265" fmla="*/ 43856 w 2911520"/>
              <a:gd name="connsiteY6-266" fmla="*/ 3021142 h 3034614"/>
              <a:gd name="connsiteX7-267" fmla="*/ 43479 w 2911520"/>
              <a:gd name="connsiteY7-268" fmla="*/ 3010149 h 3034614"/>
              <a:gd name="connsiteX8-269" fmla="*/ 2914 w 2911520"/>
              <a:gd name="connsiteY8-270" fmla="*/ 2243680 h 3034614"/>
              <a:gd name="connsiteX9-271" fmla="*/ 145789 w 2911520"/>
              <a:gd name="connsiteY9-272" fmla="*/ 1667417 h 3034614"/>
              <a:gd name="connsiteX10-273" fmla="*/ 426776 w 2911520"/>
              <a:gd name="connsiteY10-274" fmla="*/ 1091155 h 3034614"/>
              <a:gd name="connsiteX11-275" fmla="*/ 722051 w 2911520"/>
              <a:gd name="connsiteY11-276" fmla="*/ 724442 h 3034614"/>
              <a:gd name="connsiteX12-277" fmla="*/ 1136389 w 2911520"/>
              <a:gd name="connsiteY12-278" fmla="*/ 376780 h 3034614"/>
              <a:gd name="connsiteX13-279" fmla="*/ 1631689 w 2911520"/>
              <a:gd name="connsiteY13-280" fmla="*/ 138655 h 3034614"/>
              <a:gd name="connsiteX0-281" fmla="*/ 2911520 w 2911520"/>
              <a:gd name="connsiteY0-282" fmla="*/ 25717 h 3034614"/>
              <a:gd name="connsiteX1-283" fmla="*/ 2828871 w 2911520"/>
              <a:gd name="connsiteY1-284" fmla="*/ 13103 h 3034614"/>
              <a:gd name="connsiteX2-285" fmla="*/ 2569375 w 2911520"/>
              <a:gd name="connsiteY2-286" fmla="*/ 0 h 3034614"/>
              <a:gd name="connsiteX3-287" fmla="*/ 31375 w 2911520"/>
              <a:gd name="connsiteY3-288" fmla="*/ 2538000 h 3034614"/>
              <a:gd name="connsiteX4-289" fmla="*/ 44478 w 2911520"/>
              <a:gd name="connsiteY4-290" fmla="*/ 2797496 h 3034614"/>
              <a:gd name="connsiteX5-291" fmla="*/ 80666 w 2911520"/>
              <a:gd name="connsiteY5-292" fmla="*/ 3034614 h 3034614"/>
              <a:gd name="connsiteX6-293" fmla="*/ 43856 w 2911520"/>
              <a:gd name="connsiteY6-294" fmla="*/ 3021142 h 3034614"/>
              <a:gd name="connsiteX7-295" fmla="*/ 43479 w 2911520"/>
              <a:gd name="connsiteY7-296" fmla="*/ 3010149 h 3034614"/>
              <a:gd name="connsiteX8-297" fmla="*/ 2914 w 2911520"/>
              <a:gd name="connsiteY8-298" fmla="*/ 2243680 h 3034614"/>
              <a:gd name="connsiteX9-299" fmla="*/ 145789 w 2911520"/>
              <a:gd name="connsiteY9-300" fmla="*/ 1667417 h 3034614"/>
              <a:gd name="connsiteX10-301" fmla="*/ 426776 w 2911520"/>
              <a:gd name="connsiteY10-302" fmla="*/ 1091155 h 3034614"/>
              <a:gd name="connsiteX11-303" fmla="*/ 722051 w 2911520"/>
              <a:gd name="connsiteY11-304" fmla="*/ 724442 h 3034614"/>
              <a:gd name="connsiteX12-305" fmla="*/ 1136389 w 2911520"/>
              <a:gd name="connsiteY12-306" fmla="*/ 376780 h 3034614"/>
              <a:gd name="connsiteX0-307" fmla="*/ 2911520 w 2911520"/>
              <a:gd name="connsiteY0-308" fmla="*/ 25717 h 3034614"/>
              <a:gd name="connsiteX1-309" fmla="*/ 2828871 w 2911520"/>
              <a:gd name="connsiteY1-310" fmla="*/ 13103 h 3034614"/>
              <a:gd name="connsiteX2-311" fmla="*/ 2569375 w 2911520"/>
              <a:gd name="connsiteY2-312" fmla="*/ 0 h 3034614"/>
              <a:gd name="connsiteX3-313" fmla="*/ 31375 w 2911520"/>
              <a:gd name="connsiteY3-314" fmla="*/ 2538000 h 3034614"/>
              <a:gd name="connsiteX4-315" fmla="*/ 44478 w 2911520"/>
              <a:gd name="connsiteY4-316" fmla="*/ 2797496 h 3034614"/>
              <a:gd name="connsiteX5-317" fmla="*/ 80666 w 2911520"/>
              <a:gd name="connsiteY5-318" fmla="*/ 3034614 h 3034614"/>
              <a:gd name="connsiteX6-319" fmla="*/ 43856 w 2911520"/>
              <a:gd name="connsiteY6-320" fmla="*/ 3021142 h 3034614"/>
              <a:gd name="connsiteX7-321" fmla="*/ 43479 w 2911520"/>
              <a:gd name="connsiteY7-322" fmla="*/ 3010149 h 3034614"/>
              <a:gd name="connsiteX8-323" fmla="*/ 2914 w 2911520"/>
              <a:gd name="connsiteY8-324" fmla="*/ 2243680 h 3034614"/>
              <a:gd name="connsiteX9-325" fmla="*/ 145789 w 2911520"/>
              <a:gd name="connsiteY9-326" fmla="*/ 1667417 h 3034614"/>
              <a:gd name="connsiteX10-327" fmla="*/ 426776 w 2911520"/>
              <a:gd name="connsiteY10-328" fmla="*/ 1091155 h 3034614"/>
              <a:gd name="connsiteX11-329" fmla="*/ 722051 w 2911520"/>
              <a:gd name="connsiteY11-330" fmla="*/ 724442 h 3034614"/>
              <a:gd name="connsiteX0-331" fmla="*/ 2911520 w 2911520"/>
              <a:gd name="connsiteY0-332" fmla="*/ 25717 h 3034614"/>
              <a:gd name="connsiteX1-333" fmla="*/ 2828871 w 2911520"/>
              <a:gd name="connsiteY1-334" fmla="*/ 13103 h 3034614"/>
              <a:gd name="connsiteX2-335" fmla="*/ 2569375 w 2911520"/>
              <a:gd name="connsiteY2-336" fmla="*/ 0 h 3034614"/>
              <a:gd name="connsiteX3-337" fmla="*/ 31375 w 2911520"/>
              <a:gd name="connsiteY3-338" fmla="*/ 2538000 h 3034614"/>
              <a:gd name="connsiteX4-339" fmla="*/ 44478 w 2911520"/>
              <a:gd name="connsiteY4-340" fmla="*/ 2797496 h 3034614"/>
              <a:gd name="connsiteX5-341" fmla="*/ 80666 w 2911520"/>
              <a:gd name="connsiteY5-342" fmla="*/ 3034614 h 3034614"/>
              <a:gd name="connsiteX6-343" fmla="*/ 43856 w 2911520"/>
              <a:gd name="connsiteY6-344" fmla="*/ 3021142 h 3034614"/>
              <a:gd name="connsiteX7-345" fmla="*/ 43479 w 2911520"/>
              <a:gd name="connsiteY7-346" fmla="*/ 3010149 h 3034614"/>
              <a:gd name="connsiteX8-347" fmla="*/ 2914 w 2911520"/>
              <a:gd name="connsiteY8-348" fmla="*/ 2243680 h 3034614"/>
              <a:gd name="connsiteX9-349" fmla="*/ 145789 w 2911520"/>
              <a:gd name="connsiteY9-350" fmla="*/ 1667417 h 3034614"/>
              <a:gd name="connsiteX10-351" fmla="*/ 426776 w 2911520"/>
              <a:gd name="connsiteY10-352" fmla="*/ 1091155 h 3034614"/>
              <a:gd name="connsiteX0-353" fmla="*/ 2911520 w 2911520"/>
              <a:gd name="connsiteY0-354" fmla="*/ 25717 h 3034614"/>
              <a:gd name="connsiteX1-355" fmla="*/ 2828871 w 2911520"/>
              <a:gd name="connsiteY1-356" fmla="*/ 13103 h 3034614"/>
              <a:gd name="connsiteX2-357" fmla="*/ 2569375 w 2911520"/>
              <a:gd name="connsiteY2-358" fmla="*/ 0 h 3034614"/>
              <a:gd name="connsiteX3-359" fmla="*/ 31375 w 2911520"/>
              <a:gd name="connsiteY3-360" fmla="*/ 2538000 h 3034614"/>
              <a:gd name="connsiteX4-361" fmla="*/ 44478 w 2911520"/>
              <a:gd name="connsiteY4-362" fmla="*/ 2797496 h 3034614"/>
              <a:gd name="connsiteX5-363" fmla="*/ 80666 w 2911520"/>
              <a:gd name="connsiteY5-364" fmla="*/ 3034614 h 3034614"/>
              <a:gd name="connsiteX6-365" fmla="*/ 43856 w 2911520"/>
              <a:gd name="connsiteY6-366" fmla="*/ 3021142 h 3034614"/>
              <a:gd name="connsiteX7-367" fmla="*/ 43479 w 2911520"/>
              <a:gd name="connsiteY7-368" fmla="*/ 3010149 h 3034614"/>
              <a:gd name="connsiteX8-369" fmla="*/ 2914 w 2911520"/>
              <a:gd name="connsiteY8-370" fmla="*/ 2243680 h 3034614"/>
              <a:gd name="connsiteX9-371" fmla="*/ 145789 w 2911520"/>
              <a:gd name="connsiteY9-372" fmla="*/ 1667417 h 3034614"/>
              <a:gd name="connsiteX0-373" fmla="*/ 2911520 w 2911520"/>
              <a:gd name="connsiteY0-374" fmla="*/ 25717 h 3034614"/>
              <a:gd name="connsiteX1-375" fmla="*/ 2828871 w 2911520"/>
              <a:gd name="connsiteY1-376" fmla="*/ 13103 h 3034614"/>
              <a:gd name="connsiteX2-377" fmla="*/ 2569375 w 2911520"/>
              <a:gd name="connsiteY2-378" fmla="*/ 0 h 3034614"/>
              <a:gd name="connsiteX3-379" fmla="*/ 31375 w 2911520"/>
              <a:gd name="connsiteY3-380" fmla="*/ 2538000 h 3034614"/>
              <a:gd name="connsiteX4-381" fmla="*/ 44478 w 2911520"/>
              <a:gd name="connsiteY4-382" fmla="*/ 2797496 h 3034614"/>
              <a:gd name="connsiteX5-383" fmla="*/ 80666 w 2911520"/>
              <a:gd name="connsiteY5-384" fmla="*/ 3034614 h 3034614"/>
              <a:gd name="connsiteX6-385" fmla="*/ 43856 w 2911520"/>
              <a:gd name="connsiteY6-386" fmla="*/ 3021142 h 3034614"/>
              <a:gd name="connsiteX7-387" fmla="*/ 43479 w 2911520"/>
              <a:gd name="connsiteY7-388" fmla="*/ 3010149 h 3034614"/>
              <a:gd name="connsiteX8-389" fmla="*/ 2914 w 2911520"/>
              <a:gd name="connsiteY8-390" fmla="*/ 2243680 h 3034614"/>
              <a:gd name="connsiteX0-391" fmla="*/ 2880145 w 2880145"/>
              <a:gd name="connsiteY0-392" fmla="*/ 25717 h 3034614"/>
              <a:gd name="connsiteX1-393" fmla="*/ 2797496 w 2880145"/>
              <a:gd name="connsiteY1-394" fmla="*/ 13103 h 3034614"/>
              <a:gd name="connsiteX2-395" fmla="*/ 2538000 w 2880145"/>
              <a:gd name="connsiteY2-396" fmla="*/ 0 h 3034614"/>
              <a:gd name="connsiteX3-397" fmla="*/ 0 w 2880145"/>
              <a:gd name="connsiteY3-398" fmla="*/ 2538000 h 3034614"/>
              <a:gd name="connsiteX4-399" fmla="*/ 13103 w 2880145"/>
              <a:gd name="connsiteY4-400" fmla="*/ 2797496 h 3034614"/>
              <a:gd name="connsiteX5-401" fmla="*/ 49291 w 2880145"/>
              <a:gd name="connsiteY5-402" fmla="*/ 3034614 h 3034614"/>
              <a:gd name="connsiteX6-403" fmla="*/ 12481 w 2880145"/>
              <a:gd name="connsiteY6-404" fmla="*/ 3021142 h 3034614"/>
              <a:gd name="connsiteX7-405" fmla="*/ 12104 w 2880145"/>
              <a:gd name="connsiteY7-406" fmla="*/ 3010149 h 3034614"/>
              <a:gd name="connsiteX0-407" fmla="*/ 2880145 w 2880145"/>
              <a:gd name="connsiteY0-408" fmla="*/ 25717 h 3034614"/>
              <a:gd name="connsiteX1-409" fmla="*/ 2797496 w 2880145"/>
              <a:gd name="connsiteY1-410" fmla="*/ 13103 h 3034614"/>
              <a:gd name="connsiteX2-411" fmla="*/ 2538000 w 2880145"/>
              <a:gd name="connsiteY2-412" fmla="*/ 0 h 3034614"/>
              <a:gd name="connsiteX3-413" fmla="*/ 0 w 2880145"/>
              <a:gd name="connsiteY3-414" fmla="*/ 2538000 h 3034614"/>
              <a:gd name="connsiteX4-415" fmla="*/ 13103 w 2880145"/>
              <a:gd name="connsiteY4-416" fmla="*/ 2797496 h 3034614"/>
              <a:gd name="connsiteX5-417" fmla="*/ 49291 w 2880145"/>
              <a:gd name="connsiteY5-418" fmla="*/ 3034614 h 3034614"/>
              <a:gd name="connsiteX6-419" fmla="*/ 12481 w 2880145"/>
              <a:gd name="connsiteY6-420" fmla="*/ 3021142 h 3034614"/>
              <a:gd name="connsiteX0-421" fmla="*/ 2880145 w 2880145"/>
              <a:gd name="connsiteY0-422" fmla="*/ 25717 h 3034614"/>
              <a:gd name="connsiteX1-423" fmla="*/ 2797496 w 2880145"/>
              <a:gd name="connsiteY1-424" fmla="*/ 13103 h 3034614"/>
              <a:gd name="connsiteX2-425" fmla="*/ 2538000 w 2880145"/>
              <a:gd name="connsiteY2-426" fmla="*/ 0 h 3034614"/>
              <a:gd name="connsiteX3-427" fmla="*/ 0 w 2880145"/>
              <a:gd name="connsiteY3-428" fmla="*/ 2538000 h 3034614"/>
              <a:gd name="connsiteX4-429" fmla="*/ 13103 w 2880145"/>
              <a:gd name="connsiteY4-430" fmla="*/ 2797496 h 3034614"/>
              <a:gd name="connsiteX5-431" fmla="*/ 49291 w 2880145"/>
              <a:gd name="connsiteY5-432" fmla="*/ 3034614 h 3034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880145" h="3034614">
                <a:moveTo>
                  <a:pt x="2880145" y="25717"/>
                </a:moveTo>
                <a:lnTo>
                  <a:pt x="2797496" y="13103"/>
                </a:lnTo>
                <a:cubicBezTo>
                  <a:pt x="2712176" y="4439"/>
                  <a:pt x="2625606" y="0"/>
                  <a:pt x="2538000" y="0"/>
                </a:cubicBezTo>
                <a:cubicBezTo>
                  <a:pt x="1136301" y="0"/>
                  <a:pt x="0" y="1136301"/>
                  <a:pt x="0" y="2538000"/>
                </a:cubicBezTo>
                <a:cubicBezTo>
                  <a:pt x="0" y="2625606"/>
                  <a:pt x="4438" y="2712176"/>
                  <a:pt x="13103" y="2797496"/>
                </a:cubicBezTo>
                <a:lnTo>
                  <a:pt x="49291" y="3034614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6" name="任意多边形: 形状 35"/>
          <p:cNvSpPr/>
          <p:nvPr userDrawn="1">
            <p:custDataLst>
              <p:tags r:id="rId26"/>
            </p:custDataLst>
          </p:nvPr>
        </p:nvSpPr>
        <p:spPr>
          <a:xfrm>
            <a:off x="8773795" y="2690495"/>
            <a:ext cx="2792730" cy="2938145"/>
          </a:xfrm>
          <a:custGeom>
            <a:avLst/>
            <a:gdLst>
              <a:gd name="connsiteX0" fmla="*/ 2394000 w 2821652"/>
              <a:gd name="connsiteY0" fmla="*/ 0 h 2948079"/>
              <a:gd name="connsiteX1" fmla="*/ 2638773 w 2821652"/>
              <a:gd name="connsiteY1" fmla="*/ 12360 h 2948079"/>
              <a:gd name="connsiteX2" fmla="*/ 2792551 w 2821652"/>
              <a:gd name="connsiteY2" fmla="*/ 35829 h 2948079"/>
              <a:gd name="connsiteX3" fmla="*/ 2805838 w 2821652"/>
              <a:gd name="connsiteY3" fmla="*/ 72133 h 2948079"/>
              <a:gd name="connsiteX4" fmla="*/ 2821652 w 2821652"/>
              <a:gd name="connsiteY4" fmla="*/ 133636 h 2948079"/>
              <a:gd name="connsiteX5" fmla="*/ 2764494 w 2821652"/>
              <a:gd name="connsiteY5" fmla="*/ 115884 h 2948079"/>
              <a:gd name="connsiteX6" fmla="*/ 2356426 w 2821652"/>
              <a:gd name="connsiteY6" fmla="*/ 37517 h 2948079"/>
              <a:gd name="connsiteX7" fmla="*/ 1803976 w 2821652"/>
              <a:gd name="connsiteY7" fmla="*/ 142292 h 2948079"/>
              <a:gd name="connsiteX8" fmla="*/ 1165801 w 2821652"/>
              <a:gd name="connsiteY8" fmla="*/ 408992 h 2948079"/>
              <a:gd name="connsiteX9" fmla="*/ 475239 w 2821652"/>
              <a:gd name="connsiteY9" fmla="*/ 1061455 h 2948079"/>
              <a:gd name="connsiteX10" fmla="*/ 118051 w 2821652"/>
              <a:gd name="connsiteY10" fmla="*/ 1799642 h 2948079"/>
              <a:gd name="connsiteX11" fmla="*/ 51376 w 2821652"/>
              <a:gd name="connsiteY11" fmla="*/ 2490205 h 2948079"/>
              <a:gd name="connsiteX12" fmla="*/ 102722 w 2821652"/>
              <a:gd name="connsiteY12" fmla="*/ 2944949 h 2948079"/>
              <a:gd name="connsiteX13" fmla="*/ 103344 w 2821652"/>
              <a:gd name="connsiteY13" fmla="*/ 2948079 h 2948079"/>
              <a:gd name="connsiteX14" fmla="*/ 64479 w 2821652"/>
              <a:gd name="connsiteY14" fmla="*/ 2938086 h 2948079"/>
              <a:gd name="connsiteX15" fmla="*/ 48638 w 2821652"/>
              <a:gd name="connsiteY15" fmla="*/ 2876475 h 2948079"/>
              <a:gd name="connsiteX16" fmla="*/ 0 w 2821652"/>
              <a:gd name="connsiteY16" fmla="*/ 2394000 h 2948079"/>
              <a:gd name="connsiteX17" fmla="*/ 2394000 w 2821652"/>
              <a:gd name="connsiteY17" fmla="*/ 0 h 2948079"/>
              <a:gd name="connsiteX0-1" fmla="*/ 2356426 w 2821652"/>
              <a:gd name="connsiteY0-2" fmla="*/ 37517 h 2948079"/>
              <a:gd name="connsiteX1-3" fmla="*/ 1803976 w 2821652"/>
              <a:gd name="connsiteY1-4" fmla="*/ 142292 h 2948079"/>
              <a:gd name="connsiteX2-5" fmla="*/ 1165801 w 2821652"/>
              <a:gd name="connsiteY2-6" fmla="*/ 408992 h 2948079"/>
              <a:gd name="connsiteX3-7" fmla="*/ 475239 w 2821652"/>
              <a:gd name="connsiteY3-8" fmla="*/ 1061455 h 2948079"/>
              <a:gd name="connsiteX4-9" fmla="*/ 118051 w 2821652"/>
              <a:gd name="connsiteY4-10" fmla="*/ 1799642 h 2948079"/>
              <a:gd name="connsiteX5-11" fmla="*/ 51376 w 2821652"/>
              <a:gd name="connsiteY5-12" fmla="*/ 2490205 h 2948079"/>
              <a:gd name="connsiteX6-13" fmla="*/ 102722 w 2821652"/>
              <a:gd name="connsiteY6-14" fmla="*/ 2944949 h 2948079"/>
              <a:gd name="connsiteX7-15" fmla="*/ 103344 w 2821652"/>
              <a:gd name="connsiteY7-16" fmla="*/ 2948079 h 2948079"/>
              <a:gd name="connsiteX8-17" fmla="*/ 64479 w 2821652"/>
              <a:gd name="connsiteY8-18" fmla="*/ 2938086 h 2948079"/>
              <a:gd name="connsiteX9-19" fmla="*/ 48638 w 2821652"/>
              <a:gd name="connsiteY9-20" fmla="*/ 2876475 h 2948079"/>
              <a:gd name="connsiteX10-21" fmla="*/ 0 w 2821652"/>
              <a:gd name="connsiteY10-22" fmla="*/ 2394000 h 2948079"/>
              <a:gd name="connsiteX11-23" fmla="*/ 2394000 w 2821652"/>
              <a:gd name="connsiteY11-24" fmla="*/ 0 h 2948079"/>
              <a:gd name="connsiteX12-25" fmla="*/ 2638773 w 2821652"/>
              <a:gd name="connsiteY12-26" fmla="*/ 12360 h 2948079"/>
              <a:gd name="connsiteX13-27" fmla="*/ 2792551 w 2821652"/>
              <a:gd name="connsiteY13-28" fmla="*/ 35829 h 2948079"/>
              <a:gd name="connsiteX14-29" fmla="*/ 2805838 w 2821652"/>
              <a:gd name="connsiteY14-30" fmla="*/ 72133 h 2948079"/>
              <a:gd name="connsiteX15-31" fmla="*/ 2821652 w 2821652"/>
              <a:gd name="connsiteY15-32" fmla="*/ 133636 h 2948079"/>
              <a:gd name="connsiteX16-33" fmla="*/ 2764494 w 2821652"/>
              <a:gd name="connsiteY16-34" fmla="*/ 115884 h 2948079"/>
              <a:gd name="connsiteX17-35" fmla="*/ 2447866 w 2821652"/>
              <a:gd name="connsiteY17-36" fmla="*/ 128957 h 2948079"/>
              <a:gd name="connsiteX0-37" fmla="*/ 2356426 w 2821652"/>
              <a:gd name="connsiteY0-38" fmla="*/ 37517 h 2948079"/>
              <a:gd name="connsiteX1-39" fmla="*/ 1803976 w 2821652"/>
              <a:gd name="connsiteY1-40" fmla="*/ 142292 h 2948079"/>
              <a:gd name="connsiteX2-41" fmla="*/ 1165801 w 2821652"/>
              <a:gd name="connsiteY2-42" fmla="*/ 408992 h 2948079"/>
              <a:gd name="connsiteX3-43" fmla="*/ 475239 w 2821652"/>
              <a:gd name="connsiteY3-44" fmla="*/ 1061455 h 2948079"/>
              <a:gd name="connsiteX4-45" fmla="*/ 118051 w 2821652"/>
              <a:gd name="connsiteY4-46" fmla="*/ 1799642 h 2948079"/>
              <a:gd name="connsiteX5-47" fmla="*/ 51376 w 2821652"/>
              <a:gd name="connsiteY5-48" fmla="*/ 2490205 h 2948079"/>
              <a:gd name="connsiteX6-49" fmla="*/ 102722 w 2821652"/>
              <a:gd name="connsiteY6-50" fmla="*/ 2944949 h 2948079"/>
              <a:gd name="connsiteX7-51" fmla="*/ 103344 w 2821652"/>
              <a:gd name="connsiteY7-52" fmla="*/ 2948079 h 2948079"/>
              <a:gd name="connsiteX8-53" fmla="*/ 64479 w 2821652"/>
              <a:gd name="connsiteY8-54" fmla="*/ 2938086 h 2948079"/>
              <a:gd name="connsiteX9-55" fmla="*/ 48638 w 2821652"/>
              <a:gd name="connsiteY9-56" fmla="*/ 2876475 h 2948079"/>
              <a:gd name="connsiteX10-57" fmla="*/ 0 w 2821652"/>
              <a:gd name="connsiteY10-58" fmla="*/ 2394000 h 2948079"/>
              <a:gd name="connsiteX11-59" fmla="*/ 2394000 w 2821652"/>
              <a:gd name="connsiteY11-60" fmla="*/ 0 h 2948079"/>
              <a:gd name="connsiteX12-61" fmla="*/ 2638773 w 2821652"/>
              <a:gd name="connsiteY12-62" fmla="*/ 12360 h 2948079"/>
              <a:gd name="connsiteX13-63" fmla="*/ 2792551 w 2821652"/>
              <a:gd name="connsiteY13-64" fmla="*/ 35829 h 2948079"/>
              <a:gd name="connsiteX14-65" fmla="*/ 2805838 w 2821652"/>
              <a:gd name="connsiteY14-66" fmla="*/ 72133 h 2948079"/>
              <a:gd name="connsiteX15-67" fmla="*/ 2821652 w 2821652"/>
              <a:gd name="connsiteY15-68" fmla="*/ 133636 h 2948079"/>
              <a:gd name="connsiteX16-69" fmla="*/ 2764494 w 2821652"/>
              <a:gd name="connsiteY16-70" fmla="*/ 115884 h 2948079"/>
              <a:gd name="connsiteX0-71" fmla="*/ 2356426 w 2821652"/>
              <a:gd name="connsiteY0-72" fmla="*/ 37517 h 2948079"/>
              <a:gd name="connsiteX1-73" fmla="*/ 1803976 w 2821652"/>
              <a:gd name="connsiteY1-74" fmla="*/ 142292 h 2948079"/>
              <a:gd name="connsiteX2-75" fmla="*/ 1165801 w 2821652"/>
              <a:gd name="connsiteY2-76" fmla="*/ 408992 h 2948079"/>
              <a:gd name="connsiteX3-77" fmla="*/ 475239 w 2821652"/>
              <a:gd name="connsiteY3-78" fmla="*/ 1061455 h 2948079"/>
              <a:gd name="connsiteX4-79" fmla="*/ 118051 w 2821652"/>
              <a:gd name="connsiteY4-80" fmla="*/ 1799642 h 2948079"/>
              <a:gd name="connsiteX5-81" fmla="*/ 51376 w 2821652"/>
              <a:gd name="connsiteY5-82" fmla="*/ 2490205 h 2948079"/>
              <a:gd name="connsiteX6-83" fmla="*/ 102722 w 2821652"/>
              <a:gd name="connsiteY6-84" fmla="*/ 2944949 h 2948079"/>
              <a:gd name="connsiteX7-85" fmla="*/ 103344 w 2821652"/>
              <a:gd name="connsiteY7-86" fmla="*/ 2948079 h 2948079"/>
              <a:gd name="connsiteX8-87" fmla="*/ 64479 w 2821652"/>
              <a:gd name="connsiteY8-88" fmla="*/ 2938086 h 2948079"/>
              <a:gd name="connsiteX9-89" fmla="*/ 48638 w 2821652"/>
              <a:gd name="connsiteY9-90" fmla="*/ 2876475 h 2948079"/>
              <a:gd name="connsiteX10-91" fmla="*/ 0 w 2821652"/>
              <a:gd name="connsiteY10-92" fmla="*/ 2394000 h 2948079"/>
              <a:gd name="connsiteX11-93" fmla="*/ 2394000 w 2821652"/>
              <a:gd name="connsiteY11-94" fmla="*/ 0 h 2948079"/>
              <a:gd name="connsiteX12-95" fmla="*/ 2638773 w 2821652"/>
              <a:gd name="connsiteY12-96" fmla="*/ 12360 h 2948079"/>
              <a:gd name="connsiteX13-97" fmla="*/ 2792551 w 2821652"/>
              <a:gd name="connsiteY13-98" fmla="*/ 35829 h 2948079"/>
              <a:gd name="connsiteX14-99" fmla="*/ 2805838 w 2821652"/>
              <a:gd name="connsiteY14-100" fmla="*/ 72133 h 2948079"/>
              <a:gd name="connsiteX15-101" fmla="*/ 2821652 w 2821652"/>
              <a:gd name="connsiteY15-102" fmla="*/ 133636 h 2948079"/>
              <a:gd name="connsiteX0-103" fmla="*/ 2356426 w 2805838"/>
              <a:gd name="connsiteY0-104" fmla="*/ 37517 h 2948079"/>
              <a:gd name="connsiteX1-105" fmla="*/ 1803976 w 2805838"/>
              <a:gd name="connsiteY1-106" fmla="*/ 142292 h 2948079"/>
              <a:gd name="connsiteX2-107" fmla="*/ 1165801 w 2805838"/>
              <a:gd name="connsiteY2-108" fmla="*/ 408992 h 2948079"/>
              <a:gd name="connsiteX3-109" fmla="*/ 475239 w 2805838"/>
              <a:gd name="connsiteY3-110" fmla="*/ 1061455 h 2948079"/>
              <a:gd name="connsiteX4-111" fmla="*/ 118051 w 2805838"/>
              <a:gd name="connsiteY4-112" fmla="*/ 1799642 h 2948079"/>
              <a:gd name="connsiteX5-113" fmla="*/ 51376 w 2805838"/>
              <a:gd name="connsiteY5-114" fmla="*/ 2490205 h 2948079"/>
              <a:gd name="connsiteX6-115" fmla="*/ 102722 w 2805838"/>
              <a:gd name="connsiteY6-116" fmla="*/ 2944949 h 2948079"/>
              <a:gd name="connsiteX7-117" fmla="*/ 103344 w 2805838"/>
              <a:gd name="connsiteY7-118" fmla="*/ 2948079 h 2948079"/>
              <a:gd name="connsiteX8-119" fmla="*/ 64479 w 2805838"/>
              <a:gd name="connsiteY8-120" fmla="*/ 2938086 h 2948079"/>
              <a:gd name="connsiteX9-121" fmla="*/ 48638 w 2805838"/>
              <a:gd name="connsiteY9-122" fmla="*/ 2876475 h 2948079"/>
              <a:gd name="connsiteX10-123" fmla="*/ 0 w 2805838"/>
              <a:gd name="connsiteY10-124" fmla="*/ 2394000 h 2948079"/>
              <a:gd name="connsiteX11-125" fmla="*/ 2394000 w 2805838"/>
              <a:gd name="connsiteY11-126" fmla="*/ 0 h 2948079"/>
              <a:gd name="connsiteX12-127" fmla="*/ 2638773 w 2805838"/>
              <a:gd name="connsiteY12-128" fmla="*/ 12360 h 2948079"/>
              <a:gd name="connsiteX13-129" fmla="*/ 2792551 w 2805838"/>
              <a:gd name="connsiteY13-130" fmla="*/ 35829 h 2948079"/>
              <a:gd name="connsiteX14-131" fmla="*/ 2805838 w 2805838"/>
              <a:gd name="connsiteY14-132" fmla="*/ 72133 h 2948079"/>
              <a:gd name="connsiteX0-133" fmla="*/ 2356426 w 2792551"/>
              <a:gd name="connsiteY0-134" fmla="*/ 37517 h 2948079"/>
              <a:gd name="connsiteX1-135" fmla="*/ 1803976 w 2792551"/>
              <a:gd name="connsiteY1-136" fmla="*/ 142292 h 2948079"/>
              <a:gd name="connsiteX2-137" fmla="*/ 1165801 w 2792551"/>
              <a:gd name="connsiteY2-138" fmla="*/ 408992 h 2948079"/>
              <a:gd name="connsiteX3-139" fmla="*/ 475239 w 2792551"/>
              <a:gd name="connsiteY3-140" fmla="*/ 1061455 h 2948079"/>
              <a:gd name="connsiteX4-141" fmla="*/ 118051 w 2792551"/>
              <a:gd name="connsiteY4-142" fmla="*/ 1799642 h 2948079"/>
              <a:gd name="connsiteX5-143" fmla="*/ 51376 w 2792551"/>
              <a:gd name="connsiteY5-144" fmla="*/ 2490205 h 2948079"/>
              <a:gd name="connsiteX6-145" fmla="*/ 102722 w 2792551"/>
              <a:gd name="connsiteY6-146" fmla="*/ 2944949 h 2948079"/>
              <a:gd name="connsiteX7-147" fmla="*/ 103344 w 2792551"/>
              <a:gd name="connsiteY7-148" fmla="*/ 2948079 h 2948079"/>
              <a:gd name="connsiteX8-149" fmla="*/ 64479 w 2792551"/>
              <a:gd name="connsiteY8-150" fmla="*/ 2938086 h 2948079"/>
              <a:gd name="connsiteX9-151" fmla="*/ 48638 w 2792551"/>
              <a:gd name="connsiteY9-152" fmla="*/ 2876475 h 2948079"/>
              <a:gd name="connsiteX10-153" fmla="*/ 0 w 2792551"/>
              <a:gd name="connsiteY10-154" fmla="*/ 2394000 h 2948079"/>
              <a:gd name="connsiteX11-155" fmla="*/ 2394000 w 2792551"/>
              <a:gd name="connsiteY11-156" fmla="*/ 0 h 2948079"/>
              <a:gd name="connsiteX12-157" fmla="*/ 2638773 w 2792551"/>
              <a:gd name="connsiteY12-158" fmla="*/ 12360 h 2948079"/>
              <a:gd name="connsiteX13-159" fmla="*/ 2792551 w 2792551"/>
              <a:gd name="connsiteY13-160" fmla="*/ 35829 h 2948079"/>
              <a:gd name="connsiteX0-161" fmla="*/ 1803976 w 2792551"/>
              <a:gd name="connsiteY0-162" fmla="*/ 142292 h 2948079"/>
              <a:gd name="connsiteX1-163" fmla="*/ 1165801 w 2792551"/>
              <a:gd name="connsiteY1-164" fmla="*/ 408992 h 2948079"/>
              <a:gd name="connsiteX2-165" fmla="*/ 475239 w 2792551"/>
              <a:gd name="connsiteY2-166" fmla="*/ 1061455 h 2948079"/>
              <a:gd name="connsiteX3-167" fmla="*/ 118051 w 2792551"/>
              <a:gd name="connsiteY3-168" fmla="*/ 1799642 h 2948079"/>
              <a:gd name="connsiteX4-169" fmla="*/ 51376 w 2792551"/>
              <a:gd name="connsiteY4-170" fmla="*/ 2490205 h 2948079"/>
              <a:gd name="connsiteX5-171" fmla="*/ 102722 w 2792551"/>
              <a:gd name="connsiteY5-172" fmla="*/ 2944949 h 2948079"/>
              <a:gd name="connsiteX6-173" fmla="*/ 103344 w 2792551"/>
              <a:gd name="connsiteY6-174" fmla="*/ 2948079 h 2948079"/>
              <a:gd name="connsiteX7-175" fmla="*/ 64479 w 2792551"/>
              <a:gd name="connsiteY7-176" fmla="*/ 2938086 h 2948079"/>
              <a:gd name="connsiteX8-177" fmla="*/ 48638 w 2792551"/>
              <a:gd name="connsiteY8-178" fmla="*/ 2876475 h 2948079"/>
              <a:gd name="connsiteX9-179" fmla="*/ 0 w 2792551"/>
              <a:gd name="connsiteY9-180" fmla="*/ 2394000 h 2948079"/>
              <a:gd name="connsiteX10-181" fmla="*/ 2394000 w 2792551"/>
              <a:gd name="connsiteY10-182" fmla="*/ 0 h 2948079"/>
              <a:gd name="connsiteX11-183" fmla="*/ 2638773 w 2792551"/>
              <a:gd name="connsiteY11-184" fmla="*/ 12360 h 2948079"/>
              <a:gd name="connsiteX12-185" fmla="*/ 2792551 w 2792551"/>
              <a:gd name="connsiteY12-186" fmla="*/ 35829 h 2948079"/>
              <a:gd name="connsiteX0-187" fmla="*/ 1165801 w 2792551"/>
              <a:gd name="connsiteY0-188" fmla="*/ 408992 h 2948079"/>
              <a:gd name="connsiteX1-189" fmla="*/ 475239 w 2792551"/>
              <a:gd name="connsiteY1-190" fmla="*/ 1061455 h 2948079"/>
              <a:gd name="connsiteX2-191" fmla="*/ 118051 w 2792551"/>
              <a:gd name="connsiteY2-192" fmla="*/ 1799642 h 2948079"/>
              <a:gd name="connsiteX3-193" fmla="*/ 51376 w 2792551"/>
              <a:gd name="connsiteY3-194" fmla="*/ 2490205 h 2948079"/>
              <a:gd name="connsiteX4-195" fmla="*/ 102722 w 2792551"/>
              <a:gd name="connsiteY4-196" fmla="*/ 2944949 h 2948079"/>
              <a:gd name="connsiteX5-197" fmla="*/ 103344 w 2792551"/>
              <a:gd name="connsiteY5-198" fmla="*/ 2948079 h 2948079"/>
              <a:gd name="connsiteX6-199" fmla="*/ 64479 w 2792551"/>
              <a:gd name="connsiteY6-200" fmla="*/ 2938086 h 2948079"/>
              <a:gd name="connsiteX7-201" fmla="*/ 48638 w 2792551"/>
              <a:gd name="connsiteY7-202" fmla="*/ 2876475 h 2948079"/>
              <a:gd name="connsiteX8-203" fmla="*/ 0 w 2792551"/>
              <a:gd name="connsiteY8-204" fmla="*/ 2394000 h 2948079"/>
              <a:gd name="connsiteX9-205" fmla="*/ 2394000 w 2792551"/>
              <a:gd name="connsiteY9-206" fmla="*/ 0 h 2948079"/>
              <a:gd name="connsiteX10-207" fmla="*/ 2638773 w 2792551"/>
              <a:gd name="connsiteY10-208" fmla="*/ 12360 h 2948079"/>
              <a:gd name="connsiteX11-209" fmla="*/ 2792551 w 2792551"/>
              <a:gd name="connsiteY11-210" fmla="*/ 35829 h 2948079"/>
              <a:gd name="connsiteX0-211" fmla="*/ 475239 w 2792551"/>
              <a:gd name="connsiteY0-212" fmla="*/ 1061455 h 2948079"/>
              <a:gd name="connsiteX1-213" fmla="*/ 118051 w 2792551"/>
              <a:gd name="connsiteY1-214" fmla="*/ 1799642 h 2948079"/>
              <a:gd name="connsiteX2-215" fmla="*/ 51376 w 2792551"/>
              <a:gd name="connsiteY2-216" fmla="*/ 2490205 h 2948079"/>
              <a:gd name="connsiteX3-217" fmla="*/ 102722 w 2792551"/>
              <a:gd name="connsiteY3-218" fmla="*/ 2944949 h 2948079"/>
              <a:gd name="connsiteX4-219" fmla="*/ 103344 w 2792551"/>
              <a:gd name="connsiteY4-220" fmla="*/ 2948079 h 2948079"/>
              <a:gd name="connsiteX5-221" fmla="*/ 64479 w 2792551"/>
              <a:gd name="connsiteY5-222" fmla="*/ 2938086 h 2948079"/>
              <a:gd name="connsiteX6-223" fmla="*/ 48638 w 2792551"/>
              <a:gd name="connsiteY6-224" fmla="*/ 2876475 h 2948079"/>
              <a:gd name="connsiteX7-225" fmla="*/ 0 w 2792551"/>
              <a:gd name="connsiteY7-226" fmla="*/ 2394000 h 2948079"/>
              <a:gd name="connsiteX8-227" fmla="*/ 2394000 w 2792551"/>
              <a:gd name="connsiteY8-228" fmla="*/ 0 h 2948079"/>
              <a:gd name="connsiteX9-229" fmla="*/ 2638773 w 2792551"/>
              <a:gd name="connsiteY9-230" fmla="*/ 12360 h 2948079"/>
              <a:gd name="connsiteX10-231" fmla="*/ 2792551 w 2792551"/>
              <a:gd name="connsiteY10-232" fmla="*/ 35829 h 2948079"/>
              <a:gd name="connsiteX0-233" fmla="*/ 118051 w 2792551"/>
              <a:gd name="connsiteY0-234" fmla="*/ 1799642 h 2948079"/>
              <a:gd name="connsiteX1-235" fmla="*/ 51376 w 2792551"/>
              <a:gd name="connsiteY1-236" fmla="*/ 2490205 h 2948079"/>
              <a:gd name="connsiteX2-237" fmla="*/ 102722 w 2792551"/>
              <a:gd name="connsiteY2-238" fmla="*/ 2944949 h 2948079"/>
              <a:gd name="connsiteX3-239" fmla="*/ 103344 w 2792551"/>
              <a:gd name="connsiteY3-240" fmla="*/ 2948079 h 2948079"/>
              <a:gd name="connsiteX4-241" fmla="*/ 64479 w 2792551"/>
              <a:gd name="connsiteY4-242" fmla="*/ 2938086 h 2948079"/>
              <a:gd name="connsiteX5-243" fmla="*/ 48638 w 2792551"/>
              <a:gd name="connsiteY5-244" fmla="*/ 2876475 h 2948079"/>
              <a:gd name="connsiteX6-245" fmla="*/ 0 w 2792551"/>
              <a:gd name="connsiteY6-246" fmla="*/ 2394000 h 2948079"/>
              <a:gd name="connsiteX7-247" fmla="*/ 2394000 w 2792551"/>
              <a:gd name="connsiteY7-248" fmla="*/ 0 h 2948079"/>
              <a:gd name="connsiteX8-249" fmla="*/ 2638773 w 2792551"/>
              <a:gd name="connsiteY8-250" fmla="*/ 12360 h 2948079"/>
              <a:gd name="connsiteX9-251" fmla="*/ 2792551 w 2792551"/>
              <a:gd name="connsiteY9-252" fmla="*/ 35829 h 2948079"/>
              <a:gd name="connsiteX0-253" fmla="*/ 51376 w 2792551"/>
              <a:gd name="connsiteY0-254" fmla="*/ 2490205 h 2948079"/>
              <a:gd name="connsiteX1-255" fmla="*/ 102722 w 2792551"/>
              <a:gd name="connsiteY1-256" fmla="*/ 2944949 h 2948079"/>
              <a:gd name="connsiteX2-257" fmla="*/ 103344 w 2792551"/>
              <a:gd name="connsiteY2-258" fmla="*/ 2948079 h 2948079"/>
              <a:gd name="connsiteX3-259" fmla="*/ 64479 w 2792551"/>
              <a:gd name="connsiteY3-260" fmla="*/ 2938086 h 2948079"/>
              <a:gd name="connsiteX4-261" fmla="*/ 48638 w 2792551"/>
              <a:gd name="connsiteY4-262" fmla="*/ 2876475 h 2948079"/>
              <a:gd name="connsiteX5-263" fmla="*/ 0 w 2792551"/>
              <a:gd name="connsiteY5-264" fmla="*/ 2394000 h 2948079"/>
              <a:gd name="connsiteX6-265" fmla="*/ 2394000 w 2792551"/>
              <a:gd name="connsiteY6-266" fmla="*/ 0 h 2948079"/>
              <a:gd name="connsiteX7-267" fmla="*/ 2638773 w 2792551"/>
              <a:gd name="connsiteY7-268" fmla="*/ 12360 h 2948079"/>
              <a:gd name="connsiteX8-269" fmla="*/ 2792551 w 2792551"/>
              <a:gd name="connsiteY8-270" fmla="*/ 35829 h 2948079"/>
              <a:gd name="connsiteX0-271" fmla="*/ 102722 w 2792551"/>
              <a:gd name="connsiteY0-272" fmla="*/ 2944949 h 2948079"/>
              <a:gd name="connsiteX1-273" fmla="*/ 103344 w 2792551"/>
              <a:gd name="connsiteY1-274" fmla="*/ 2948079 h 2948079"/>
              <a:gd name="connsiteX2-275" fmla="*/ 64479 w 2792551"/>
              <a:gd name="connsiteY2-276" fmla="*/ 2938086 h 2948079"/>
              <a:gd name="connsiteX3-277" fmla="*/ 48638 w 2792551"/>
              <a:gd name="connsiteY3-278" fmla="*/ 2876475 h 2948079"/>
              <a:gd name="connsiteX4-279" fmla="*/ 0 w 2792551"/>
              <a:gd name="connsiteY4-280" fmla="*/ 2394000 h 2948079"/>
              <a:gd name="connsiteX5-281" fmla="*/ 2394000 w 2792551"/>
              <a:gd name="connsiteY5-282" fmla="*/ 0 h 2948079"/>
              <a:gd name="connsiteX6-283" fmla="*/ 2638773 w 2792551"/>
              <a:gd name="connsiteY6-284" fmla="*/ 12360 h 2948079"/>
              <a:gd name="connsiteX7-285" fmla="*/ 2792551 w 2792551"/>
              <a:gd name="connsiteY7-286" fmla="*/ 35829 h 2948079"/>
              <a:gd name="connsiteX0-287" fmla="*/ 102722 w 2792551"/>
              <a:gd name="connsiteY0-288" fmla="*/ 2944949 h 2944949"/>
              <a:gd name="connsiteX1-289" fmla="*/ 64479 w 2792551"/>
              <a:gd name="connsiteY1-290" fmla="*/ 2938086 h 2944949"/>
              <a:gd name="connsiteX2-291" fmla="*/ 48638 w 2792551"/>
              <a:gd name="connsiteY2-292" fmla="*/ 2876475 h 2944949"/>
              <a:gd name="connsiteX3-293" fmla="*/ 0 w 2792551"/>
              <a:gd name="connsiteY3-294" fmla="*/ 2394000 h 2944949"/>
              <a:gd name="connsiteX4-295" fmla="*/ 2394000 w 2792551"/>
              <a:gd name="connsiteY4-296" fmla="*/ 0 h 2944949"/>
              <a:gd name="connsiteX5-297" fmla="*/ 2638773 w 2792551"/>
              <a:gd name="connsiteY5-298" fmla="*/ 12360 h 2944949"/>
              <a:gd name="connsiteX6-299" fmla="*/ 2792551 w 2792551"/>
              <a:gd name="connsiteY6-300" fmla="*/ 35829 h 2944949"/>
              <a:gd name="connsiteX0-301" fmla="*/ 64479 w 2792551"/>
              <a:gd name="connsiteY0-302" fmla="*/ 2938086 h 2938086"/>
              <a:gd name="connsiteX1-303" fmla="*/ 48638 w 2792551"/>
              <a:gd name="connsiteY1-304" fmla="*/ 2876475 h 2938086"/>
              <a:gd name="connsiteX2-305" fmla="*/ 0 w 2792551"/>
              <a:gd name="connsiteY2-306" fmla="*/ 2394000 h 2938086"/>
              <a:gd name="connsiteX3-307" fmla="*/ 2394000 w 2792551"/>
              <a:gd name="connsiteY3-308" fmla="*/ 0 h 2938086"/>
              <a:gd name="connsiteX4-309" fmla="*/ 2638773 w 2792551"/>
              <a:gd name="connsiteY4-310" fmla="*/ 12360 h 2938086"/>
              <a:gd name="connsiteX5-311" fmla="*/ 2792551 w 2792551"/>
              <a:gd name="connsiteY5-312" fmla="*/ 35829 h 29380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792551" h="2938086">
                <a:moveTo>
                  <a:pt x="64479" y="2938086"/>
                </a:moveTo>
                <a:lnTo>
                  <a:pt x="48638" y="2876475"/>
                </a:lnTo>
                <a:cubicBezTo>
                  <a:pt x="16747" y="2720631"/>
                  <a:pt x="0" y="2559271"/>
                  <a:pt x="0" y="2394000"/>
                </a:cubicBezTo>
                <a:cubicBezTo>
                  <a:pt x="0" y="1071830"/>
                  <a:pt x="1071830" y="0"/>
                  <a:pt x="2394000" y="0"/>
                </a:cubicBezTo>
                <a:cubicBezTo>
                  <a:pt x="2476636" y="0"/>
                  <a:pt x="2558293" y="4187"/>
                  <a:pt x="2638773" y="12360"/>
                </a:cubicBezTo>
                <a:lnTo>
                  <a:pt x="2792551" y="35829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7" name="任意多边形: 形状 36"/>
          <p:cNvSpPr/>
          <p:nvPr userDrawn="1">
            <p:custDataLst>
              <p:tags r:id="rId27"/>
            </p:custDataLst>
          </p:nvPr>
        </p:nvSpPr>
        <p:spPr>
          <a:xfrm>
            <a:off x="8903335" y="2820035"/>
            <a:ext cx="2701925" cy="2842895"/>
          </a:xfrm>
          <a:custGeom>
            <a:avLst/>
            <a:gdLst>
              <a:gd name="connsiteX0" fmla="*/ 2267068 w 2739972"/>
              <a:gd name="connsiteY0" fmla="*/ 1743 h 2884022"/>
              <a:gd name="connsiteX1" fmla="*/ 2526624 w 2739972"/>
              <a:gd name="connsiteY1" fmla="*/ 20793 h 2884022"/>
              <a:gd name="connsiteX2" fmla="*/ 2693539 w 2739972"/>
              <a:gd name="connsiteY2" fmla="*/ 44345 h 2884022"/>
              <a:gd name="connsiteX3" fmla="*/ 2731706 w 2739972"/>
              <a:gd name="connsiteY3" fmla="*/ 52449 h 2884022"/>
              <a:gd name="connsiteX4" fmla="*/ 2739972 w 2739972"/>
              <a:gd name="connsiteY4" fmla="*/ 84597 h 2884022"/>
              <a:gd name="connsiteX5" fmla="*/ 2533782 w 2739972"/>
              <a:gd name="connsiteY5" fmla="*/ 53129 h 2884022"/>
              <a:gd name="connsiteX6" fmla="*/ 2302260 w 2739972"/>
              <a:gd name="connsiteY6" fmla="*/ 41438 h 2884022"/>
              <a:gd name="connsiteX7" fmla="*/ 37860 w 2739972"/>
              <a:gd name="connsiteY7" fmla="*/ 2305838 h 2884022"/>
              <a:gd name="connsiteX8" fmla="*/ 83865 w 2739972"/>
              <a:gd name="connsiteY8" fmla="*/ 2762194 h 2884022"/>
              <a:gd name="connsiteX9" fmla="*/ 115190 w 2739972"/>
              <a:gd name="connsiteY9" fmla="*/ 2884022 h 2884022"/>
              <a:gd name="connsiteX10" fmla="*/ 90982 w 2739972"/>
              <a:gd name="connsiteY10" fmla="*/ 2880327 h 2884022"/>
              <a:gd name="connsiteX11" fmla="*/ 55791 w 2739972"/>
              <a:gd name="connsiteY11" fmla="*/ 2871279 h 2884022"/>
              <a:gd name="connsiteX12" fmla="*/ 53696 w 2739972"/>
              <a:gd name="connsiteY12" fmla="*/ 2865196 h 2884022"/>
              <a:gd name="connsiteX13" fmla="*/ 12024 w 2739972"/>
              <a:gd name="connsiteY13" fmla="*/ 2668743 h 2884022"/>
              <a:gd name="connsiteX14" fmla="*/ 12024 w 2739972"/>
              <a:gd name="connsiteY14" fmla="*/ 2025805 h 2884022"/>
              <a:gd name="connsiteX15" fmla="*/ 126324 w 2739972"/>
              <a:gd name="connsiteY15" fmla="*/ 1516218 h 2884022"/>
              <a:gd name="connsiteX16" fmla="*/ 364449 w 2739972"/>
              <a:gd name="connsiteY16" fmla="*/ 1063780 h 2884022"/>
              <a:gd name="connsiteX17" fmla="*/ 645436 w 2739972"/>
              <a:gd name="connsiteY17" fmla="*/ 706593 h 2884022"/>
              <a:gd name="connsiteX18" fmla="*/ 1202649 w 2739972"/>
              <a:gd name="connsiteY18" fmla="*/ 273205 h 2884022"/>
              <a:gd name="connsiteX19" fmla="*/ 1950361 w 2739972"/>
              <a:gd name="connsiteY19" fmla="*/ 20793 h 2884022"/>
              <a:gd name="connsiteX20" fmla="*/ 2267068 w 2739972"/>
              <a:gd name="connsiteY20" fmla="*/ 1743 h 2884022"/>
              <a:gd name="connsiteX0-1" fmla="*/ 1950361 w 2739972"/>
              <a:gd name="connsiteY0-2" fmla="*/ 20793 h 2884022"/>
              <a:gd name="connsiteX1-3" fmla="*/ 2267068 w 2739972"/>
              <a:gd name="connsiteY1-4" fmla="*/ 1743 h 2884022"/>
              <a:gd name="connsiteX2-5" fmla="*/ 2526624 w 2739972"/>
              <a:gd name="connsiteY2-6" fmla="*/ 20793 h 2884022"/>
              <a:gd name="connsiteX3-7" fmla="*/ 2693539 w 2739972"/>
              <a:gd name="connsiteY3-8" fmla="*/ 44345 h 2884022"/>
              <a:gd name="connsiteX4-9" fmla="*/ 2731706 w 2739972"/>
              <a:gd name="connsiteY4-10" fmla="*/ 52449 h 2884022"/>
              <a:gd name="connsiteX5-11" fmla="*/ 2739972 w 2739972"/>
              <a:gd name="connsiteY5-12" fmla="*/ 84597 h 2884022"/>
              <a:gd name="connsiteX6-13" fmla="*/ 2533782 w 2739972"/>
              <a:gd name="connsiteY6-14" fmla="*/ 53129 h 2884022"/>
              <a:gd name="connsiteX7-15" fmla="*/ 2302260 w 2739972"/>
              <a:gd name="connsiteY7-16" fmla="*/ 41438 h 2884022"/>
              <a:gd name="connsiteX8-17" fmla="*/ 37860 w 2739972"/>
              <a:gd name="connsiteY8-18" fmla="*/ 2305838 h 2884022"/>
              <a:gd name="connsiteX9-19" fmla="*/ 83865 w 2739972"/>
              <a:gd name="connsiteY9-20" fmla="*/ 2762194 h 2884022"/>
              <a:gd name="connsiteX10-21" fmla="*/ 115190 w 2739972"/>
              <a:gd name="connsiteY10-22" fmla="*/ 2884022 h 2884022"/>
              <a:gd name="connsiteX11-23" fmla="*/ 90982 w 2739972"/>
              <a:gd name="connsiteY11-24" fmla="*/ 2880327 h 2884022"/>
              <a:gd name="connsiteX12-25" fmla="*/ 55791 w 2739972"/>
              <a:gd name="connsiteY12-26" fmla="*/ 2871279 h 2884022"/>
              <a:gd name="connsiteX13-27" fmla="*/ 53696 w 2739972"/>
              <a:gd name="connsiteY13-28" fmla="*/ 2865196 h 2884022"/>
              <a:gd name="connsiteX14-29" fmla="*/ 12024 w 2739972"/>
              <a:gd name="connsiteY14-30" fmla="*/ 2668743 h 2884022"/>
              <a:gd name="connsiteX15-31" fmla="*/ 12024 w 2739972"/>
              <a:gd name="connsiteY15-32" fmla="*/ 2025805 h 2884022"/>
              <a:gd name="connsiteX16-33" fmla="*/ 126324 w 2739972"/>
              <a:gd name="connsiteY16-34" fmla="*/ 1516218 h 2884022"/>
              <a:gd name="connsiteX17-35" fmla="*/ 364449 w 2739972"/>
              <a:gd name="connsiteY17-36" fmla="*/ 1063780 h 2884022"/>
              <a:gd name="connsiteX18-37" fmla="*/ 645436 w 2739972"/>
              <a:gd name="connsiteY18-38" fmla="*/ 706593 h 2884022"/>
              <a:gd name="connsiteX19-39" fmla="*/ 1202649 w 2739972"/>
              <a:gd name="connsiteY19-40" fmla="*/ 273205 h 2884022"/>
              <a:gd name="connsiteX20-41" fmla="*/ 2041801 w 2739972"/>
              <a:gd name="connsiteY20-42" fmla="*/ 112233 h 2884022"/>
              <a:gd name="connsiteX0-43" fmla="*/ 2267068 w 2739972"/>
              <a:gd name="connsiteY0-44" fmla="*/ 0 h 2882279"/>
              <a:gd name="connsiteX1-45" fmla="*/ 2526624 w 2739972"/>
              <a:gd name="connsiteY1-46" fmla="*/ 19050 h 2882279"/>
              <a:gd name="connsiteX2-47" fmla="*/ 2693539 w 2739972"/>
              <a:gd name="connsiteY2-48" fmla="*/ 42602 h 2882279"/>
              <a:gd name="connsiteX3-49" fmla="*/ 2731706 w 2739972"/>
              <a:gd name="connsiteY3-50" fmla="*/ 50706 h 2882279"/>
              <a:gd name="connsiteX4-51" fmla="*/ 2739972 w 2739972"/>
              <a:gd name="connsiteY4-52" fmla="*/ 82854 h 2882279"/>
              <a:gd name="connsiteX5-53" fmla="*/ 2533782 w 2739972"/>
              <a:gd name="connsiteY5-54" fmla="*/ 51386 h 2882279"/>
              <a:gd name="connsiteX6-55" fmla="*/ 2302260 w 2739972"/>
              <a:gd name="connsiteY6-56" fmla="*/ 39695 h 2882279"/>
              <a:gd name="connsiteX7-57" fmla="*/ 37860 w 2739972"/>
              <a:gd name="connsiteY7-58" fmla="*/ 2304095 h 2882279"/>
              <a:gd name="connsiteX8-59" fmla="*/ 83865 w 2739972"/>
              <a:gd name="connsiteY8-60" fmla="*/ 2760451 h 2882279"/>
              <a:gd name="connsiteX9-61" fmla="*/ 115190 w 2739972"/>
              <a:gd name="connsiteY9-62" fmla="*/ 2882279 h 2882279"/>
              <a:gd name="connsiteX10-63" fmla="*/ 90982 w 2739972"/>
              <a:gd name="connsiteY10-64" fmla="*/ 2878584 h 2882279"/>
              <a:gd name="connsiteX11-65" fmla="*/ 55791 w 2739972"/>
              <a:gd name="connsiteY11-66" fmla="*/ 2869536 h 2882279"/>
              <a:gd name="connsiteX12-67" fmla="*/ 53696 w 2739972"/>
              <a:gd name="connsiteY12-68" fmla="*/ 2863453 h 2882279"/>
              <a:gd name="connsiteX13-69" fmla="*/ 12024 w 2739972"/>
              <a:gd name="connsiteY13-70" fmla="*/ 2667000 h 2882279"/>
              <a:gd name="connsiteX14-71" fmla="*/ 12024 w 2739972"/>
              <a:gd name="connsiteY14-72" fmla="*/ 2024062 h 2882279"/>
              <a:gd name="connsiteX15-73" fmla="*/ 126324 w 2739972"/>
              <a:gd name="connsiteY15-74" fmla="*/ 1514475 h 2882279"/>
              <a:gd name="connsiteX16-75" fmla="*/ 364449 w 2739972"/>
              <a:gd name="connsiteY16-76" fmla="*/ 1062037 h 2882279"/>
              <a:gd name="connsiteX17-77" fmla="*/ 645436 w 2739972"/>
              <a:gd name="connsiteY17-78" fmla="*/ 704850 h 2882279"/>
              <a:gd name="connsiteX18-79" fmla="*/ 1202649 w 2739972"/>
              <a:gd name="connsiteY18-80" fmla="*/ 271462 h 2882279"/>
              <a:gd name="connsiteX19-81" fmla="*/ 2041801 w 2739972"/>
              <a:gd name="connsiteY19-82" fmla="*/ 110490 h 2882279"/>
              <a:gd name="connsiteX0-83" fmla="*/ 2526624 w 2739972"/>
              <a:gd name="connsiteY0-84" fmla="*/ 0 h 2863229"/>
              <a:gd name="connsiteX1-85" fmla="*/ 2693539 w 2739972"/>
              <a:gd name="connsiteY1-86" fmla="*/ 23552 h 2863229"/>
              <a:gd name="connsiteX2-87" fmla="*/ 2731706 w 2739972"/>
              <a:gd name="connsiteY2-88" fmla="*/ 31656 h 2863229"/>
              <a:gd name="connsiteX3-89" fmla="*/ 2739972 w 2739972"/>
              <a:gd name="connsiteY3-90" fmla="*/ 63804 h 2863229"/>
              <a:gd name="connsiteX4-91" fmla="*/ 2533782 w 2739972"/>
              <a:gd name="connsiteY4-92" fmla="*/ 32336 h 2863229"/>
              <a:gd name="connsiteX5-93" fmla="*/ 2302260 w 2739972"/>
              <a:gd name="connsiteY5-94" fmla="*/ 20645 h 2863229"/>
              <a:gd name="connsiteX6-95" fmla="*/ 37860 w 2739972"/>
              <a:gd name="connsiteY6-96" fmla="*/ 2285045 h 2863229"/>
              <a:gd name="connsiteX7-97" fmla="*/ 83865 w 2739972"/>
              <a:gd name="connsiteY7-98" fmla="*/ 2741401 h 2863229"/>
              <a:gd name="connsiteX8-99" fmla="*/ 115190 w 2739972"/>
              <a:gd name="connsiteY8-100" fmla="*/ 2863229 h 2863229"/>
              <a:gd name="connsiteX9-101" fmla="*/ 90982 w 2739972"/>
              <a:gd name="connsiteY9-102" fmla="*/ 2859534 h 2863229"/>
              <a:gd name="connsiteX10-103" fmla="*/ 55791 w 2739972"/>
              <a:gd name="connsiteY10-104" fmla="*/ 2850486 h 2863229"/>
              <a:gd name="connsiteX11-105" fmla="*/ 53696 w 2739972"/>
              <a:gd name="connsiteY11-106" fmla="*/ 2844403 h 2863229"/>
              <a:gd name="connsiteX12-107" fmla="*/ 12024 w 2739972"/>
              <a:gd name="connsiteY12-108" fmla="*/ 2647950 h 2863229"/>
              <a:gd name="connsiteX13-109" fmla="*/ 12024 w 2739972"/>
              <a:gd name="connsiteY13-110" fmla="*/ 2005012 h 2863229"/>
              <a:gd name="connsiteX14-111" fmla="*/ 126324 w 2739972"/>
              <a:gd name="connsiteY14-112" fmla="*/ 1495425 h 2863229"/>
              <a:gd name="connsiteX15-113" fmla="*/ 364449 w 2739972"/>
              <a:gd name="connsiteY15-114" fmla="*/ 1042987 h 2863229"/>
              <a:gd name="connsiteX16-115" fmla="*/ 645436 w 2739972"/>
              <a:gd name="connsiteY16-116" fmla="*/ 685800 h 2863229"/>
              <a:gd name="connsiteX17-117" fmla="*/ 1202649 w 2739972"/>
              <a:gd name="connsiteY17-118" fmla="*/ 252412 h 2863229"/>
              <a:gd name="connsiteX18-119" fmla="*/ 2041801 w 2739972"/>
              <a:gd name="connsiteY18-120" fmla="*/ 91440 h 2863229"/>
              <a:gd name="connsiteX0-121" fmla="*/ 2693539 w 2739972"/>
              <a:gd name="connsiteY0-122" fmla="*/ 2907 h 2842584"/>
              <a:gd name="connsiteX1-123" fmla="*/ 2731706 w 2739972"/>
              <a:gd name="connsiteY1-124" fmla="*/ 11011 h 2842584"/>
              <a:gd name="connsiteX2-125" fmla="*/ 2739972 w 2739972"/>
              <a:gd name="connsiteY2-126" fmla="*/ 43159 h 2842584"/>
              <a:gd name="connsiteX3-127" fmla="*/ 2533782 w 2739972"/>
              <a:gd name="connsiteY3-128" fmla="*/ 11691 h 2842584"/>
              <a:gd name="connsiteX4-129" fmla="*/ 2302260 w 2739972"/>
              <a:gd name="connsiteY4-130" fmla="*/ 0 h 2842584"/>
              <a:gd name="connsiteX5-131" fmla="*/ 37860 w 2739972"/>
              <a:gd name="connsiteY5-132" fmla="*/ 2264400 h 2842584"/>
              <a:gd name="connsiteX6-133" fmla="*/ 83865 w 2739972"/>
              <a:gd name="connsiteY6-134" fmla="*/ 2720756 h 2842584"/>
              <a:gd name="connsiteX7-135" fmla="*/ 115190 w 2739972"/>
              <a:gd name="connsiteY7-136" fmla="*/ 2842584 h 2842584"/>
              <a:gd name="connsiteX8-137" fmla="*/ 90982 w 2739972"/>
              <a:gd name="connsiteY8-138" fmla="*/ 2838889 h 2842584"/>
              <a:gd name="connsiteX9-139" fmla="*/ 55791 w 2739972"/>
              <a:gd name="connsiteY9-140" fmla="*/ 2829841 h 2842584"/>
              <a:gd name="connsiteX10-141" fmla="*/ 53696 w 2739972"/>
              <a:gd name="connsiteY10-142" fmla="*/ 2823758 h 2842584"/>
              <a:gd name="connsiteX11-143" fmla="*/ 12024 w 2739972"/>
              <a:gd name="connsiteY11-144" fmla="*/ 2627305 h 2842584"/>
              <a:gd name="connsiteX12-145" fmla="*/ 12024 w 2739972"/>
              <a:gd name="connsiteY12-146" fmla="*/ 1984367 h 2842584"/>
              <a:gd name="connsiteX13-147" fmla="*/ 126324 w 2739972"/>
              <a:gd name="connsiteY13-148" fmla="*/ 1474780 h 2842584"/>
              <a:gd name="connsiteX14-149" fmla="*/ 364449 w 2739972"/>
              <a:gd name="connsiteY14-150" fmla="*/ 1022342 h 2842584"/>
              <a:gd name="connsiteX15-151" fmla="*/ 645436 w 2739972"/>
              <a:gd name="connsiteY15-152" fmla="*/ 665155 h 2842584"/>
              <a:gd name="connsiteX16-153" fmla="*/ 1202649 w 2739972"/>
              <a:gd name="connsiteY16-154" fmla="*/ 231767 h 2842584"/>
              <a:gd name="connsiteX17-155" fmla="*/ 2041801 w 2739972"/>
              <a:gd name="connsiteY17-156" fmla="*/ 70795 h 2842584"/>
              <a:gd name="connsiteX0-157" fmla="*/ 2731706 w 2739972"/>
              <a:gd name="connsiteY0-158" fmla="*/ 11011 h 2842584"/>
              <a:gd name="connsiteX1-159" fmla="*/ 2739972 w 2739972"/>
              <a:gd name="connsiteY1-160" fmla="*/ 43159 h 2842584"/>
              <a:gd name="connsiteX2-161" fmla="*/ 2533782 w 2739972"/>
              <a:gd name="connsiteY2-162" fmla="*/ 11691 h 2842584"/>
              <a:gd name="connsiteX3-163" fmla="*/ 2302260 w 2739972"/>
              <a:gd name="connsiteY3-164" fmla="*/ 0 h 2842584"/>
              <a:gd name="connsiteX4-165" fmla="*/ 37860 w 2739972"/>
              <a:gd name="connsiteY4-166" fmla="*/ 2264400 h 2842584"/>
              <a:gd name="connsiteX5-167" fmla="*/ 83865 w 2739972"/>
              <a:gd name="connsiteY5-168" fmla="*/ 2720756 h 2842584"/>
              <a:gd name="connsiteX6-169" fmla="*/ 115190 w 2739972"/>
              <a:gd name="connsiteY6-170" fmla="*/ 2842584 h 2842584"/>
              <a:gd name="connsiteX7-171" fmla="*/ 90982 w 2739972"/>
              <a:gd name="connsiteY7-172" fmla="*/ 2838889 h 2842584"/>
              <a:gd name="connsiteX8-173" fmla="*/ 55791 w 2739972"/>
              <a:gd name="connsiteY8-174" fmla="*/ 2829841 h 2842584"/>
              <a:gd name="connsiteX9-175" fmla="*/ 53696 w 2739972"/>
              <a:gd name="connsiteY9-176" fmla="*/ 2823758 h 2842584"/>
              <a:gd name="connsiteX10-177" fmla="*/ 12024 w 2739972"/>
              <a:gd name="connsiteY10-178" fmla="*/ 2627305 h 2842584"/>
              <a:gd name="connsiteX11-179" fmla="*/ 12024 w 2739972"/>
              <a:gd name="connsiteY11-180" fmla="*/ 1984367 h 2842584"/>
              <a:gd name="connsiteX12-181" fmla="*/ 126324 w 2739972"/>
              <a:gd name="connsiteY12-182" fmla="*/ 1474780 h 2842584"/>
              <a:gd name="connsiteX13-183" fmla="*/ 364449 w 2739972"/>
              <a:gd name="connsiteY13-184" fmla="*/ 1022342 h 2842584"/>
              <a:gd name="connsiteX14-185" fmla="*/ 645436 w 2739972"/>
              <a:gd name="connsiteY14-186" fmla="*/ 665155 h 2842584"/>
              <a:gd name="connsiteX15-187" fmla="*/ 1202649 w 2739972"/>
              <a:gd name="connsiteY15-188" fmla="*/ 231767 h 2842584"/>
              <a:gd name="connsiteX16-189" fmla="*/ 2041801 w 2739972"/>
              <a:gd name="connsiteY16-190" fmla="*/ 70795 h 2842584"/>
              <a:gd name="connsiteX0-191" fmla="*/ 2739972 w 2739972"/>
              <a:gd name="connsiteY0-192" fmla="*/ 43159 h 2842584"/>
              <a:gd name="connsiteX1-193" fmla="*/ 2533782 w 2739972"/>
              <a:gd name="connsiteY1-194" fmla="*/ 11691 h 2842584"/>
              <a:gd name="connsiteX2-195" fmla="*/ 2302260 w 2739972"/>
              <a:gd name="connsiteY2-196" fmla="*/ 0 h 2842584"/>
              <a:gd name="connsiteX3-197" fmla="*/ 37860 w 2739972"/>
              <a:gd name="connsiteY3-198" fmla="*/ 2264400 h 2842584"/>
              <a:gd name="connsiteX4-199" fmla="*/ 83865 w 2739972"/>
              <a:gd name="connsiteY4-200" fmla="*/ 2720756 h 2842584"/>
              <a:gd name="connsiteX5-201" fmla="*/ 115190 w 2739972"/>
              <a:gd name="connsiteY5-202" fmla="*/ 2842584 h 2842584"/>
              <a:gd name="connsiteX6-203" fmla="*/ 90982 w 2739972"/>
              <a:gd name="connsiteY6-204" fmla="*/ 2838889 h 2842584"/>
              <a:gd name="connsiteX7-205" fmla="*/ 55791 w 2739972"/>
              <a:gd name="connsiteY7-206" fmla="*/ 2829841 h 2842584"/>
              <a:gd name="connsiteX8-207" fmla="*/ 53696 w 2739972"/>
              <a:gd name="connsiteY8-208" fmla="*/ 2823758 h 2842584"/>
              <a:gd name="connsiteX9-209" fmla="*/ 12024 w 2739972"/>
              <a:gd name="connsiteY9-210" fmla="*/ 2627305 h 2842584"/>
              <a:gd name="connsiteX10-211" fmla="*/ 12024 w 2739972"/>
              <a:gd name="connsiteY10-212" fmla="*/ 1984367 h 2842584"/>
              <a:gd name="connsiteX11-213" fmla="*/ 126324 w 2739972"/>
              <a:gd name="connsiteY11-214" fmla="*/ 1474780 h 2842584"/>
              <a:gd name="connsiteX12-215" fmla="*/ 364449 w 2739972"/>
              <a:gd name="connsiteY12-216" fmla="*/ 1022342 h 2842584"/>
              <a:gd name="connsiteX13-217" fmla="*/ 645436 w 2739972"/>
              <a:gd name="connsiteY13-218" fmla="*/ 665155 h 2842584"/>
              <a:gd name="connsiteX14-219" fmla="*/ 1202649 w 2739972"/>
              <a:gd name="connsiteY14-220" fmla="*/ 231767 h 2842584"/>
              <a:gd name="connsiteX15-221" fmla="*/ 2041801 w 2739972"/>
              <a:gd name="connsiteY15-222" fmla="*/ 70795 h 2842584"/>
              <a:gd name="connsiteX0-223" fmla="*/ 2739972 w 2739972"/>
              <a:gd name="connsiteY0-224" fmla="*/ 43159 h 2842584"/>
              <a:gd name="connsiteX1-225" fmla="*/ 2533782 w 2739972"/>
              <a:gd name="connsiteY1-226" fmla="*/ 11691 h 2842584"/>
              <a:gd name="connsiteX2-227" fmla="*/ 2302260 w 2739972"/>
              <a:gd name="connsiteY2-228" fmla="*/ 0 h 2842584"/>
              <a:gd name="connsiteX3-229" fmla="*/ 37860 w 2739972"/>
              <a:gd name="connsiteY3-230" fmla="*/ 2264400 h 2842584"/>
              <a:gd name="connsiteX4-231" fmla="*/ 83865 w 2739972"/>
              <a:gd name="connsiteY4-232" fmla="*/ 2720756 h 2842584"/>
              <a:gd name="connsiteX5-233" fmla="*/ 115190 w 2739972"/>
              <a:gd name="connsiteY5-234" fmla="*/ 2842584 h 2842584"/>
              <a:gd name="connsiteX6-235" fmla="*/ 90982 w 2739972"/>
              <a:gd name="connsiteY6-236" fmla="*/ 2838889 h 2842584"/>
              <a:gd name="connsiteX7-237" fmla="*/ 55791 w 2739972"/>
              <a:gd name="connsiteY7-238" fmla="*/ 2829841 h 2842584"/>
              <a:gd name="connsiteX8-239" fmla="*/ 53696 w 2739972"/>
              <a:gd name="connsiteY8-240" fmla="*/ 2823758 h 2842584"/>
              <a:gd name="connsiteX9-241" fmla="*/ 12024 w 2739972"/>
              <a:gd name="connsiteY9-242" fmla="*/ 2627305 h 2842584"/>
              <a:gd name="connsiteX10-243" fmla="*/ 12024 w 2739972"/>
              <a:gd name="connsiteY10-244" fmla="*/ 1984367 h 2842584"/>
              <a:gd name="connsiteX11-245" fmla="*/ 126324 w 2739972"/>
              <a:gd name="connsiteY11-246" fmla="*/ 1474780 h 2842584"/>
              <a:gd name="connsiteX12-247" fmla="*/ 364449 w 2739972"/>
              <a:gd name="connsiteY12-248" fmla="*/ 1022342 h 2842584"/>
              <a:gd name="connsiteX13-249" fmla="*/ 645436 w 2739972"/>
              <a:gd name="connsiteY13-250" fmla="*/ 665155 h 2842584"/>
              <a:gd name="connsiteX14-251" fmla="*/ 1202649 w 2739972"/>
              <a:gd name="connsiteY14-252" fmla="*/ 231767 h 2842584"/>
              <a:gd name="connsiteX0-253" fmla="*/ 2739972 w 2739972"/>
              <a:gd name="connsiteY0-254" fmla="*/ 43159 h 2842584"/>
              <a:gd name="connsiteX1-255" fmla="*/ 2533782 w 2739972"/>
              <a:gd name="connsiteY1-256" fmla="*/ 11691 h 2842584"/>
              <a:gd name="connsiteX2-257" fmla="*/ 2302260 w 2739972"/>
              <a:gd name="connsiteY2-258" fmla="*/ 0 h 2842584"/>
              <a:gd name="connsiteX3-259" fmla="*/ 37860 w 2739972"/>
              <a:gd name="connsiteY3-260" fmla="*/ 2264400 h 2842584"/>
              <a:gd name="connsiteX4-261" fmla="*/ 83865 w 2739972"/>
              <a:gd name="connsiteY4-262" fmla="*/ 2720756 h 2842584"/>
              <a:gd name="connsiteX5-263" fmla="*/ 115190 w 2739972"/>
              <a:gd name="connsiteY5-264" fmla="*/ 2842584 h 2842584"/>
              <a:gd name="connsiteX6-265" fmla="*/ 90982 w 2739972"/>
              <a:gd name="connsiteY6-266" fmla="*/ 2838889 h 2842584"/>
              <a:gd name="connsiteX7-267" fmla="*/ 55791 w 2739972"/>
              <a:gd name="connsiteY7-268" fmla="*/ 2829841 h 2842584"/>
              <a:gd name="connsiteX8-269" fmla="*/ 53696 w 2739972"/>
              <a:gd name="connsiteY8-270" fmla="*/ 2823758 h 2842584"/>
              <a:gd name="connsiteX9-271" fmla="*/ 12024 w 2739972"/>
              <a:gd name="connsiteY9-272" fmla="*/ 2627305 h 2842584"/>
              <a:gd name="connsiteX10-273" fmla="*/ 12024 w 2739972"/>
              <a:gd name="connsiteY10-274" fmla="*/ 1984367 h 2842584"/>
              <a:gd name="connsiteX11-275" fmla="*/ 126324 w 2739972"/>
              <a:gd name="connsiteY11-276" fmla="*/ 1474780 h 2842584"/>
              <a:gd name="connsiteX12-277" fmla="*/ 364449 w 2739972"/>
              <a:gd name="connsiteY12-278" fmla="*/ 1022342 h 2842584"/>
              <a:gd name="connsiteX13-279" fmla="*/ 645436 w 2739972"/>
              <a:gd name="connsiteY13-280" fmla="*/ 665155 h 2842584"/>
              <a:gd name="connsiteX0-281" fmla="*/ 2739972 w 2739972"/>
              <a:gd name="connsiteY0-282" fmla="*/ 43159 h 2842584"/>
              <a:gd name="connsiteX1-283" fmla="*/ 2533782 w 2739972"/>
              <a:gd name="connsiteY1-284" fmla="*/ 11691 h 2842584"/>
              <a:gd name="connsiteX2-285" fmla="*/ 2302260 w 2739972"/>
              <a:gd name="connsiteY2-286" fmla="*/ 0 h 2842584"/>
              <a:gd name="connsiteX3-287" fmla="*/ 37860 w 2739972"/>
              <a:gd name="connsiteY3-288" fmla="*/ 2264400 h 2842584"/>
              <a:gd name="connsiteX4-289" fmla="*/ 83865 w 2739972"/>
              <a:gd name="connsiteY4-290" fmla="*/ 2720756 h 2842584"/>
              <a:gd name="connsiteX5-291" fmla="*/ 115190 w 2739972"/>
              <a:gd name="connsiteY5-292" fmla="*/ 2842584 h 2842584"/>
              <a:gd name="connsiteX6-293" fmla="*/ 90982 w 2739972"/>
              <a:gd name="connsiteY6-294" fmla="*/ 2838889 h 2842584"/>
              <a:gd name="connsiteX7-295" fmla="*/ 55791 w 2739972"/>
              <a:gd name="connsiteY7-296" fmla="*/ 2829841 h 2842584"/>
              <a:gd name="connsiteX8-297" fmla="*/ 53696 w 2739972"/>
              <a:gd name="connsiteY8-298" fmla="*/ 2823758 h 2842584"/>
              <a:gd name="connsiteX9-299" fmla="*/ 12024 w 2739972"/>
              <a:gd name="connsiteY9-300" fmla="*/ 2627305 h 2842584"/>
              <a:gd name="connsiteX10-301" fmla="*/ 12024 w 2739972"/>
              <a:gd name="connsiteY10-302" fmla="*/ 1984367 h 2842584"/>
              <a:gd name="connsiteX11-303" fmla="*/ 126324 w 2739972"/>
              <a:gd name="connsiteY11-304" fmla="*/ 1474780 h 2842584"/>
              <a:gd name="connsiteX12-305" fmla="*/ 364449 w 2739972"/>
              <a:gd name="connsiteY12-306" fmla="*/ 1022342 h 2842584"/>
              <a:gd name="connsiteX0-307" fmla="*/ 2739972 w 2739972"/>
              <a:gd name="connsiteY0-308" fmla="*/ 43159 h 2842584"/>
              <a:gd name="connsiteX1-309" fmla="*/ 2533782 w 2739972"/>
              <a:gd name="connsiteY1-310" fmla="*/ 11691 h 2842584"/>
              <a:gd name="connsiteX2-311" fmla="*/ 2302260 w 2739972"/>
              <a:gd name="connsiteY2-312" fmla="*/ 0 h 2842584"/>
              <a:gd name="connsiteX3-313" fmla="*/ 37860 w 2739972"/>
              <a:gd name="connsiteY3-314" fmla="*/ 2264400 h 2842584"/>
              <a:gd name="connsiteX4-315" fmla="*/ 83865 w 2739972"/>
              <a:gd name="connsiteY4-316" fmla="*/ 2720756 h 2842584"/>
              <a:gd name="connsiteX5-317" fmla="*/ 115190 w 2739972"/>
              <a:gd name="connsiteY5-318" fmla="*/ 2842584 h 2842584"/>
              <a:gd name="connsiteX6-319" fmla="*/ 90982 w 2739972"/>
              <a:gd name="connsiteY6-320" fmla="*/ 2838889 h 2842584"/>
              <a:gd name="connsiteX7-321" fmla="*/ 55791 w 2739972"/>
              <a:gd name="connsiteY7-322" fmla="*/ 2829841 h 2842584"/>
              <a:gd name="connsiteX8-323" fmla="*/ 53696 w 2739972"/>
              <a:gd name="connsiteY8-324" fmla="*/ 2823758 h 2842584"/>
              <a:gd name="connsiteX9-325" fmla="*/ 12024 w 2739972"/>
              <a:gd name="connsiteY9-326" fmla="*/ 2627305 h 2842584"/>
              <a:gd name="connsiteX10-327" fmla="*/ 12024 w 2739972"/>
              <a:gd name="connsiteY10-328" fmla="*/ 1984367 h 2842584"/>
              <a:gd name="connsiteX11-329" fmla="*/ 126324 w 2739972"/>
              <a:gd name="connsiteY11-330" fmla="*/ 1474780 h 2842584"/>
              <a:gd name="connsiteX0-331" fmla="*/ 2739972 w 2739972"/>
              <a:gd name="connsiteY0-332" fmla="*/ 43159 h 2842584"/>
              <a:gd name="connsiteX1-333" fmla="*/ 2533782 w 2739972"/>
              <a:gd name="connsiteY1-334" fmla="*/ 11691 h 2842584"/>
              <a:gd name="connsiteX2-335" fmla="*/ 2302260 w 2739972"/>
              <a:gd name="connsiteY2-336" fmla="*/ 0 h 2842584"/>
              <a:gd name="connsiteX3-337" fmla="*/ 37860 w 2739972"/>
              <a:gd name="connsiteY3-338" fmla="*/ 2264400 h 2842584"/>
              <a:gd name="connsiteX4-339" fmla="*/ 83865 w 2739972"/>
              <a:gd name="connsiteY4-340" fmla="*/ 2720756 h 2842584"/>
              <a:gd name="connsiteX5-341" fmla="*/ 115190 w 2739972"/>
              <a:gd name="connsiteY5-342" fmla="*/ 2842584 h 2842584"/>
              <a:gd name="connsiteX6-343" fmla="*/ 90982 w 2739972"/>
              <a:gd name="connsiteY6-344" fmla="*/ 2838889 h 2842584"/>
              <a:gd name="connsiteX7-345" fmla="*/ 55791 w 2739972"/>
              <a:gd name="connsiteY7-346" fmla="*/ 2829841 h 2842584"/>
              <a:gd name="connsiteX8-347" fmla="*/ 53696 w 2739972"/>
              <a:gd name="connsiteY8-348" fmla="*/ 2823758 h 2842584"/>
              <a:gd name="connsiteX9-349" fmla="*/ 12024 w 2739972"/>
              <a:gd name="connsiteY9-350" fmla="*/ 2627305 h 2842584"/>
              <a:gd name="connsiteX10-351" fmla="*/ 12024 w 2739972"/>
              <a:gd name="connsiteY10-352" fmla="*/ 1984367 h 2842584"/>
              <a:gd name="connsiteX0-353" fmla="*/ 2727948 w 2727948"/>
              <a:gd name="connsiteY0-354" fmla="*/ 43159 h 2842584"/>
              <a:gd name="connsiteX1-355" fmla="*/ 2521758 w 2727948"/>
              <a:gd name="connsiteY1-356" fmla="*/ 11691 h 2842584"/>
              <a:gd name="connsiteX2-357" fmla="*/ 2290236 w 2727948"/>
              <a:gd name="connsiteY2-358" fmla="*/ 0 h 2842584"/>
              <a:gd name="connsiteX3-359" fmla="*/ 25836 w 2727948"/>
              <a:gd name="connsiteY3-360" fmla="*/ 2264400 h 2842584"/>
              <a:gd name="connsiteX4-361" fmla="*/ 71841 w 2727948"/>
              <a:gd name="connsiteY4-362" fmla="*/ 2720756 h 2842584"/>
              <a:gd name="connsiteX5-363" fmla="*/ 103166 w 2727948"/>
              <a:gd name="connsiteY5-364" fmla="*/ 2842584 h 2842584"/>
              <a:gd name="connsiteX6-365" fmla="*/ 78958 w 2727948"/>
              <a:gd name="connsiteY6-366" fmla="*/ 2838889 h 2842584"/>
              <a:gd name="connsiteX7-367" fmla="*/ 43767 w 2727948"/>
              <a:gd name="connsiteY7-368" fmla="*/ 2829841 h 2842584"/>
              <a:gd name="connsiteX8-369" fmla="*/ 41672 w 2727948"/>
              <a:gd name="connsiteY8-370" fmla="*/ 2823758 h 2842584"/>
              <a:gd name="connsiteX9-371" fmla="*/ 0 w 2727948"/>
              <a:gd name="connsiteY9-372" fmla="*/ 2627305 h 2842584"/>
              <a:gd name="connsiteX0-373" fmla="*/ 2702112 w 2702112"/>
              <a:gd name="connsiteY0-374" fmla="*/ 43159 h 2842584"/>
              <a:gd name="connsiteX1-375" fmla="*/ 2495922 w 2702112"/>
              <a:gd name="connsiteY1-376" fmla="*/ 11691 h 2842584"/>
              <a:gd name="connsiteX2-377" fmla="*/ 2264400 w 2702112"/>
              <a:gd name="connsiteY2-378" fmla="*/ 0 h 2842584"/>
              <a:gd name="connsiteX3-379" fmla="*/ 0 w 2702112"/>
              <a:gd name="connsiteY3-380" fmla="*/ 2264400 h 2842584"/>
              <a:gd name="connsiteX4-381" fmla="*/ 46005 w 2702112"/>
              <a:gd name="connsiteY4-382" fmla="*/ 2720756 h 2842584"/>
              <a:gd name="connsiteX5-383" fmla="*/ 77330 w 2702112"/>
              <a:gd name="connsiteY5-384" fmla="*/ 2842584 h 2842584"/>
              <a:gd name="connsiteX6-385" fmla="*/ 53122 w 2702112"/>
              <a:gd name="connsiteY6-386" fmla="*/ 2838889 h 2842584"/>
              <a:gd name="connsiteX7-387" fmla="*/ 17931 w 2702112"/>
              <a:gd name="connsiteY7-388" fmla="*/ 2829841 h 2842584"/>
              <a:gd name="connsiteX8-389" fmla="*/ 15836 w 2702112"/>
              <a:gd name="connsiteY8-390" fmla="*/ 2823758 h 2842584"/>
              <a:gd name="connsiteX0-391" fmla="*/ 2702112 w 2702112"/>
              <a:gd name="connsiteY0-392" fmla="*/ 43159 h 2842584"/>
              <a:gd name="connsiteX1-393" fmla="*/ 2495922 w 2702112"/>
              <a:gd name="connsiteY1-394" fmla="*/ 11691 h 2842584"/>
              <a:gd name="connsiteX2-395" fmla="*/ 2264400 w 2702112"/>
              <a:gd name="connsiteY2-396" fmla="*/ 0 h 2842584"/>
              <a:gd name="connsiteX3-397" fmla="*/ 0 w 2702112"/>
              <a:gd name="connsiteY3-398" fmla="*/ 2264400 h 2842584"/>
              <a:gd name="connsiteX4-399" fmla="*/ 46005 w 2702112"/>
              <a:gd name="connsiteY4-400" fmla="*/ 2720756 h 2842584"/>
              <a:gd name="connsiteX5-401" fmla="*/ 77330 w 2702112"/>
              <a:gd name="connsiteY5-402" fmla="*/ 2842584 h 2842584"/>
              <a:gd name="connsiteX6-403" fmla="*/ 53122 w 2702112"/>
              <a:gd name="connsiteY6-404" fmla="*/ 2838889 h 2842584"/>
              <a:gd name="connsiteX7-405" fmla="*/ 17931 w 2702112"/>
              <a:gd name="connsiteY7-406" fmla="*/ 2829841 h 2842584"/>
              <a:gd name="connsiteX0-407" fmla="*/ 2702112 w 2702112"/>
              <a:gd name="connsiteY0-408" fmla="*/ 43159 h 2842584"/>
              <a:gd name="connsiteX1-409" fmla="*/ 2495922 w 2702112"/>
              <a:gd name="connsiteY1-410" fmla="*/ 11691 h 2842584"/>
              <a:gd name="connsiteX2-411" fmla="*/ 2264400 w 2702112"/>
              <a:gd name="connsiteY2-412" fmla="*/ 0 h 2842584"/>
              <a:gd name="connsiteX3-413" fmla="*/ 0 w 2702112"/>
              <a:gd name="connsiteY3-414" fmla="*/ 2264400 h 2842584"/>
              <a:gd name="connsiteX4-415" fmla="*/ 46005 w 2702112"/>
              <a:gd name="connsiteY4-416" fmla="*/ 2720756 h 2842584"/>
              <a:gd name="connsiteX5-417" fmla="*/ 77330 w 2702112"/>
              <a:gd name="connsiteY5-418" fmla="*/ 2842584 h 2842584"/>
              <a:gd name="connsiteX6-419" fmla="*/ 53122 w 2702112"/>
              <a:gd name="connsiteY6-420" fmla="*/ 2838889 h 2842584"/>
              <a:gd name="connsiteX0-421" fmla="*/ 2702112 w 2702112"/>
              <a:gd name="connsiteY0-422" fmla="*/ 43159 h 2842584"/>
              <a:gd name="connsiteX1-423" fmla="*/ 2495922 w 2702112"/>
              <a:gd name="connsiteY1-424" fmla="*/ 11691 h 2842584"/>
              <a:gd name="connsiteX2-425" fmla="*/ 2264400 w 2702112"/>
              <a:gd name="connsiteY2-426" fmla="*/ 0 h 2842584"/>
              <a:gd name="connsiteX3-427" fmla="*/ 0 w 2702112"/>
              <a:gd name="connsiteY3-428" fmla="*/ 2264400 h 2842584"/>
              <a:gd name="connsiteX4-429" fmla="*/ 46005 w 2702112"/>
              <a:gd name="connsiteY4-430" fmla="*/ 2720756 h 2842584"/>
              <a:gd name="connsiteX5-431" fmla="*/ 77330 w 2702112"/>
              <a:gd name="connsiteY5-432" fmla="*/ 2842584 h 28425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702112" h="2842584">
                <a:moveTo>
                  <a:pt x="2702112" y="43159"/>
                </a:moveTo>
                <a:lnTo>
                  <a:pt x="2495922" y="11691"/>
                </a:lnTo>
                <a:cubicBezTo>
                  <a:pt x="2419799" y="3960"/>
                  <a:pt x="2342562" y="0"/>
                  <a:pt x="2264400" y="0"/>
                </a:cubicBezTo>
                <a:cubicBezTo>
                  <a:pt x="1013806" y="0"/>
                  <a:pt x="0" y="1013806"/>
                  <a:pt x="0" y="2264400"/>
                </a:cubicBezTo>
                <a:cubicBezTo>
                  <a:pt x="0" y="2420724"/>
                  <a:pt x="15841" y="2573349"/>
                  <a:pt x="46005" y="2720756"/>
                </a:cubicBezTo>
                <a:lnTo>
                  <a:pt x="77330" y="2842584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8" name="任意多边形: 形状 37"/>
          <p:cNvSpPr/>
          <p:nvPr userDrawn="1">
            <p:custDataLst>
              <p:tags r:id="rId28"/>
            </p:custDataLst>
          </p:nvPr>
        </p:nvSpPr>
        <p:spPr>
          <a:xfrm>
            <a:off x="9023985" y="2940685"/>
            <a:ext cx="2613660" cy="2741930"/>
          </a:xfrm>
          <a:custGeom>
            <a:avLst/>
            <a:gdLst>
              <a:gd name="connsiteX0" fmla="*/ 2143900 w 2627567"/>
              <a:gd name="connsiteY0" fmla="*/ 0 h 2747074"/>
              <a:gd name="connsiteX1" fmla="*/ 2575971 w 2627567"/>
              <a:gd name="connsiteY1" fmla="*/ 43556 h 2747074"/>
              <a:gd name="connsiteX2" fmla="*/ 2613744 w 2627567"/>
              <a:gd name="connsiteY2" fmla="*/ 53268 h 2747074"/>
              <a:gd name="connsiteX3" fmla="*/ 2627567 w 2627567"/>
              <a:gd name="connsiteY3" fmla="*/ 143842 h 2747074"/>
              <a:gd name="connsiteX4" fmla="*/ 2539714 w 2627567"/>
              <a:gd name="connsiteY4" fmla="*/ 125555 h 2747074"/>
              <a:gd name="connsiteX5" fmla="*/ 2430102 w 2627567"/>
              <a:gd name="connsiteY5" fmla="*/ 111119 h 2747074"/>
              <a:gd name="connsiteX6" fmla="*/ 2417343 w 2627567"/>
              <a:gd name="connsiteY6" fmla="*/ 109795 h 2747074"/>
              <a:gd name="connsiteX7" fmla="*/ 2314257 w 2627567"/>
              <a:gd name="connsiteY7" fmla="*/ 85632 h 2747074"/>
              <a:gd name="connsiteX8" fmla="*/ 2001551 w 2627567"/>
              <a:gd name="connsiteY8" fmla="*/ 49355 h 2747074"/>
              <a:gd name="connsiteX9" fmla="*/ 1306226 w 2627567"/>
              <a:gd name="connsiteY9" fmla="*/ 230330 h 2747074"/>
              <a:gd name="connsiteX10" fmla="*/ 634714 w 2627567"/>
              <a:gd name="connsiteY10" fmla="*/ 682767 h 2747074"/>
              <a:gd name="connsiteX11" fmla="*/ 167989 w 2627567"/>
              <a:gd name="connsiteY11" fmla="*/ 1430480 h 2747074"/>
              <a:gd name="connsiteX12" fmla="*/ 48926 w 2627567"/>
              <a:gd name="connsiteY12" fmla="*/ 2173430 h 2747074"/>
              <a:gd name="connsiteX13" fmla="*/ 117349 w 2627567"/>
              <a:gd name="connsiteY13" fmla="*/ 2732429 h 2747074"/>
              <a:gd name="connsiteX14" fmla="*/ 120571 w 2627567"/>
              <a:gd name="connsiteY14" fmla="*/ 2747074 h 2747074"/>
              <a:gd name="connsiteX15" fmla="*/ 86203 w 2627567"/>
              <a:gd name="connsiteY15" fmla="*/ 2741829 h 2747074"/>
              <a:gd name="connsiteX16" fmla="*/ 43556 w 2627567"/>
              <a:gd name="connsiteY16" fmla="*/ 2575971 h 2747074"/>
              <a:gd name="connsiteX17" fmla="*/ 0 w 2627567"/>
              <a:gd name="connsiteY17" fmla="*/ 2143900 h 2747074"/>
              <a:gd name="connsiteX18" fmla="*/ 2143900 w 2627567"/>
              <a:gd name="connsiteY18" fmla="*/ 0 h 2747074"/>
              <a:gd name="connsiteX0-1" fmla="*/ 2627567 w 2719007"/>
              <a:gd name="connsiteY0-2" fmla="*/ 143842 h 2747074"/>
              <a:gd name="connsiteX1-3" fmla="*/ 2539714 w 2719007"/>
              <a:gd name="connsiteY1-4" fmla="*/ 125555 h 2747074"/>
              <a:gd name="connsiteX2-5" fmla="*/ 2430102 w 2719007"/>
              <a:gd name="connsiteY2-6" fmla="*/ 111119 h 2747074"/>
              <a:gd name="connsiteX3-7" fmla="*/ 2417343 w 2719007"/>
              <a:gd name="connsiteY3-8" fmla="*/ 109795 h 2747074"/>
              <a:gd name="connsiteX4-9" fmla="*/ 2314257 w 2719007"/>
              <a:gd name="connsiteY4-10" fmla="*/ 85632 h 2747074"/>
              <a:gd name="connsiteX5-11" fmla="*/ 2001551 w 2719007"/>
              <a:gd name="connsiteY5-12" fmla="*/ 49355 h 2747074"/>
              <a:gd name="connsiteX6-13" fmla="*/ 1306226 w 2719007"/>
              <a:gd name="connsiteY6-14" fmla="*/ 230330 h 2747074"/>
              <a:gd name="connsiteX7-15" fmla="*/ 634714 w 2719007"/>
              <a:gd name="connsiteY7-16" fmla="*/ 682767 h 2747074"/>
              <a:gd name="connsiteX8-17" fmla="*/ 167989 w 2719007"/>
              <a:gd name="connsiteY8-18" fmla="*/ 1430480 h 2747074"/>
              <a:gd name="connsiteX9-19" fmla="*/ 48926 w 2719007"/>
              <a:gd name="connsiteY9-20" fmla="*/ 2173430 h 2747074"/>
              <a:gd name="connsiteX10-21" fmla="*/ 117349 w 2719007"/>
              <a:gd name="connsiteY10-22" fmla="*/ 2732429 h 2747074"/>
              <a:gd name="connsiteX11-23" fmla="*/ 120571 w 2719007"/>
              <a:gd name="connsiteY11-24" fmla="*/ 2747074 h 2747074"/>
              <a:gd name="connsiteX12-25" fmla="*/ 86203 w 2719007"/>
              <a:gd name="connsiteY12-26" fmla="*/ 2741829 h 2747074"/>
              <a:gd name="connsiteX13-27" fmla="*/ 43556 w 2719007"/>
              <a:gd name="connsiteY13-28" fmla="*/ 2575971 h 2747074"/>
              <a:gd name="connsiteX14-29" fmla="*/ 0 w 2719007"/>
              <a:gd name="connsiteY14-30" fmla="*/ 2143900 h 2747074"/>
              <a:gd name="connsiteX15-31" fmla="*/ 2143900 w 2719007"/>
              <a:gd name="connsiteY15-32" fmla="*/ 0 h 2747074"/>
              <a:gd name="connsiteX16-33" fmla="*/ 2575971 w 2719007"/>
              <a:gd name="connsiteY16-34" fmla="*/ 43556 h 2747074"/>
              <a:gd name="connsiteX17-35" fmla="*/ 2613744 w 2719007"/>
              <a:gd name="connsiteY17-36" fmla="*/ 53268 h 2747074"/>
              <a:gd name="connsiteX18-37" fmla="*/ 2719007 w 2719007"/>
              <a:gd name="connsiteY18-38" fmla="*/ 235282 h 2747074"/>
              <a:gd name="connsiteX0-39" fmla="*/ 2627567 w 2627567"/>
              <a:gd name="connsiteY0-40" fmla="*/ 143842 h 2747074"/>
              <a:gd name="connsiteX1-41" fmla="*/ 2539714 w 2627567"/>
              <a:gd name="connsiteY1-42" fmla="*/ 125555 h 2747074"/>
              <a:gd name="connsiteX2-43" fmla="*/ 2430102 w 2627567"/>
              <a:gd name="connsiteY2-44" fmla="*/ 111119 h 2747074"/>
              <a:gd name="connsiteX3-45" fmla="*/ 2417343 w 2627567"/>
              <a:gd name="connsiteY3-46" fmla="*/ 109795 h 2747074"/>
              <a:gd name="connsiteX4-47" fmla="*/ 2314257 w 2627567"/>
              <a:gd name="connsiteY4-48" fmla="*/ 85632 h 2747074"/>
              <a:gd name="connsiteX5-49" fmla="*/ 2001551 w 2627567"/>
              <a:gd name="connsiteY5-50" fmla="*/ 49355 h 2747074"/>
              <a:gd name="connsiteX6-51" fmla="*/ 1306226 w 2627567"/>
              <a:gd name="connsiteY6-52" fmla="*/ 230330 h 2747074"/>
              <a:gd name="connsiteX7-53" fmla="*/ 634714 w 2627567"/>
              <a:gd name="connsiteY7-54" fmla="*/ 682767 h 2747074"/>
              <a:gd name="connsiteX8-55" fmla="*/ 167989 w 2627567"/>
              <a:gd name="connsiteY8-56" fmla="*/ 1430480 h 2747074"/>
              <a:gd name="connsiteX9-57" fmla="*/ 48926 w 2627567"/>
              <a:gd name="connsiteY9-58" fmla="*/ 2173430 h 2747074"/>
              <a:gd name="connsiteX10-59" fmla="*/ 117349 w 2627567"/>
              <a:gd name="connsiteY10-60" fmla="*/ 2732429 h 2747074"/>
              <a:gd name="connsiteX11-61" fmla="*/ 120571 w 2627567"/>
              <a:gd name="connsiteY11-62" fmla="*/ 2747074 h 2747074"/>
              <a:gd name="connsiteX12-63" fmla="*/ 86203 w 2627567"/>
              <a:gd name="connsiteY12-64" fmla="*/ 2741829 h 2747074"/>
              <a:gd name="connsiteX13-65" fmla="*/ 43556 w 2627567"/>
              <a:gd name="connsiteY13-66" fmla="*/ 2575971 h 2747074"/>
              <a:gd name="connsiteX14-67" fmla="*/ 0 w 2627567"/>
              <a:gd name="connsiteY14-68" fmla="*/ 2143900 h 2747074"/>
              <a:gd name="connsiteX15-69" fmla="*/ 2143900 w 2627567"/>
              <a:gd name="connsiteY15-70" fmla="*/ 0 h 2747074"/>
              <a:gd name="connsiteX16-71" fmla="*/ 2575971 w 2627567"/>
              <a:gd name="connsiteY16-72" fmla="*/ 43556 h 2747074"/>
              <a:gd name="connsiteX17-73" fmla="*/ 2613744 w 2627567"/>
              <a:gd name="connsiteY17-74" fmla="*/ 53268 h 2747074"/>
              <a:gd name="connsiteX0-75" fmla="*/ 2539714 w 2613744"/>
              <a:gd name="connsiteY0-76" fmla="*/ 125555 h 2747074"/>
              <a:gd name="connsiteX1-77" fmla="*/ 2430102 w 2613744"/>
              <a:gd name="connsiteY1-78" fmla="*/ 111119 h 2747074"/>
              <a:gd name="connsiteX2-79" fmla="*/ 2417343 w 2613744"/>
              <a:gd name="connsiteY2-80" fmla="*/ 109795 h 2747074"/>
              <a:gd name="connsiteX3-81" fmla="*/ 2314257 w 2613744"/>
              <a:gd name="connsiteY3-82" fmla="*/ 85632 h 2747074"/>
              <a:gd name="connsiteX4-83" fmla="*/ 2001551 w 2613744"/>
              <a:gd name="connsiteY4-84" fmla="*/ 49355 h 2747074"/>
              <a:gd name="connsiteX5-85" fmla="*/ 1306226 w 2613744"/>
              <a:gd name="connsiteY5-86" fmla="*/ 230330 h 2747074"/>
              <a:gd name="connsiteX6-87" fmla="*/ 634714 w 2613744"/>
              <a:gd name="connsiteY6-88" fmla="*/ 682767 h 2747074"/>
              <a:gd name="connsiteX7-89" fmla="*/ 167989 w 2613744"/>
              <a:gd name="connsiteY7-90" fmla="*/ 1430480 h 2747074"/>
              <a:gd name="connsiteX8-91" fmla="*/ 48926 w 2613744"/>
              <a:gd name="connsiteY8-92" fmla="*/ 2173430 h 2747074"/>
              <a:gd name="connsiteX9-93" fmla="*/ 117349 w 2613744"/>
              <a:gd name="connsiteY9-94" fmla="*/ 2732429 h 2747074"/>
              <a:gd name="connsiteX10-95" fmla="*/ 120571 w 2613744"/>
              <a:gd name="connsiteY10-96" fmla="*/ 2747074 h 2747074"/>
              <a:gd name="connsiteX11-97" fmla="*/ 86203 w 2613744"/>
              <a:gd name="connsiteY11-98" fmla="*/ 2741829 h 2747074"/>
              <a:gd name="connsiteX12-99" fmla="*/ 43556 w 2613744"/>
              <a:gd name="connsiteY12-100" fmla="*/ 2575971 h 2747074"/>
              <a:gd name="connsiteX13-101" fmla="*/ 0 w 2613744"/>
              <a:gd name="connsiteY13-102" fmla="*/ 2143900 h 2747074"/>
              <a:gd name="connsiteX14-103" fmla="*/ 2143900 w 2613744"/>
              <a:gd name="connsiteY14-104" fmla="*/ 0 h 2747074"/>
              <a:gd name="connsiteX15-105" fmla="*/ 2575971 w 2613744"/>
              <a:gd name="connsiteY15-106" fmla="*/ 43556 h 2747074"/>
              <a:gd name="connsiteX16-107" fmla="*/ 2613744 w 2613744"/>
              <a:gd name="connsiteY16-108" fmla="*/ 53268 h 2747074"/>
              <a:gd name="connsiteX0-109" fmla="*/ 2430102 w 2613744"/>
              <a:gd name="connsiteY0-110" fmla="*/ 111119 h 2747074"/>
              <a:gd name="connsiteX1-111" fmla="*/ 2417343 w 2613744"/>
              <a:gd name="connsiteY1-112" fmla="*/ 109795 h 2747074"/>
              <a:gd name="connsiteX2-113" fmla="*/ 2314257 w 2613744"/>
              <a:gd name="connsiteY2-114" fmla="*/ 85632 h 2747074"/>
              <a:gd name="connsiteX3-115" fmla="*/ 2001551 w 2613744"/>
              <a:gd name="connsiteY3-116" fmla="*/ 49355 h 2747074"/>
              <a:gd name="connsiteX4-117" fmla="*/ 1306226 w 2613744"/>
              <a:gd name="connsiteY4-118" fmla="*/ 230330 h 2747074"/>
              <a:gd name="connsiteX5-119" fmla="*/ 634714 w 2613744"/>
              <a:gd name="connsiteY5-120" fmla="*/ 682767 h 2747074"/>
              <a:gd name="connsiteX6-121" fmla="*/ 167989 w 2613744"/>
              <a:gd name="connsiteY6-122" fmla="*/ 1430480 h 2747074"/>
              <a:gd name="connsiteX7-123" fmla="*/ 48926 w 2613744"/>
              <a:gd name="connsiteY7-124" fmla="*/ 2173430 h 2747074"/>
              <a:gd name="connsiteX8-125" fmla="*/ 117349 w 2613744"/>
              <a:gd name="connsiteY8-126" fmla="*/ 2732429 h 2747074"/>
              <a:gd name="connsiteX9-127" fmla="*/ 120571 w 2613744"/>
              <a:gd name="connsiteY9-128" fmla="*/ 2747074 h 2747074"/>
              <a:gd name="connsiteX10-129" fmla="*/ 86203 w 2613744"/>
              <a:gd name="connsiteY10-130" fmla="*/ 2741829 h 2747074"/>
              <a:gd name="connsiteX11-131" fmla="*/ 43556 w 2613744"/>
              <a:gd name="connsiteY11-132" fmla="*/ 2575971 h 2747074"/>
              <a:gd name="connsiteX12-133" fmla="*/ 0 w 2613744"/>
              <a:gd name="connsiteY12-134" fmla="*/ 2143900 h 2747074"/>
              <a:gd name="connsiteX13-135" fmla="*/ 2143900 w 2613744"/>
              <a:gd name="connsiteY13-136" fmla="*/ 0 h 2747074"/>
              <a:gd name="connsiteX14-137" fmla="*/ 2575971 w 2613744"/>
              <a:gd name="connsiteY14-138" fmla="*/ 43556 h 2747074"/>
              <a:gd name="connsiteX15-139" fmla="*/ 2613744 w 2613744"/>
              <a:gd name="connsiteY15-140" fmla="*/ 53268 h 2747074"/>
              <a:gd name="connsiteX0-141" fmla="*/ 2430102 w 2613744"/>
              <a:gd name="connsiteY0-142" fmla="*/ 111119 h 2747074"/>
              <a:gd name="connsiteX1-143" fmla="*/ 2314257 w 2613744"/>
              <a:gd name="connsiteY1-144" fmla="*/ 85632 h 2747074"/>
              <a:gd name="connsiteX2-145" fmla="*/ 2001551 w 2613744"/>
              <a:gd name="connsiteY2-146" fmla="*/ 49355 h 2747074"/>
              <a:gd name="connsiteX3-147" fmla="*/ 1306226 w 2613744"/>
              <a:gd name="connsiteY3-148" fmla="*/ 230330 h 2747074"/>
              <a:gd name="connsiteX4-149" fmla="*/ 634714 w 2613744"/>
              <a:gd name="connsiteY4-150" fmla="*/ 682767 h 2747074"/>
              <a:gd name="connsiteX5-151" fmla="*/ 167989 w 2613744"/>
              <a:gd name="connsiteY5-152" fmla="*/ 1430480 h 2747074"/>
              <a:gd name="connsiteX6-153" fmla="*/ 48926 w 2613744"/>
              <a:gd name="connsiteY6-154" fmla="*/ 2173430 h 2747074"/>
              <a:gd name="connsiteX7-155" fmla="*/ 117349 w 2613744"/>
              <a:gd name="connsiteY7-156" fmla="*/ 2732429 h 2747074"/>
              <a:gd name="connsiteX8-157" fmla="*/ 120571 w 2613744"/>
              <a:gd name="connsiteY8-158" fmla="*/ 2747074 h 2747074"/>
              <a:gd name="connsiteX9-159" fmla="*/ 86203 w 2613744"/>
              <a:gd name="connsiteY9-160" fmla="*/ 2741829 h 2747074"/>
              <a:gd name="connsiteX10-161" fmla="*/ 43556 w 2613744"/>
              <a:gd name="connsiteY10-162" fmla="*/ 2575971 h 2747074"/>
              <a:gd name="connsiteX11-163" fmla="*/ 0 w 2613744"/>
              <a:gd name="connsiteY11-164" fmla="*/ 2143900 h 2747074"/>
              <a:gd name="connsiteX12-165" fmla="*/ 2143900 w 2613744"/>
              <a:gd name="connsiteY12-166" fmla="*/ 0 h 2747074"/>
              <a:gd name="connsiteX13-167" fmla="*/ 2575971 w 2613744"/>
              <a:gd name="connsiteY13-168" fmla="*/ 43556 h 2747074"/>
              <a:gd name="connsiteX14-169" fmla="*/ 2613744 w 2613744"/>
              <a:gd name="connsiteY14-170" fmla="*/ 53268 h 2747074"/>
              <a:gd name="connsiteX0-171" fmla="*/ 2314257 w 2613744"/>
              <a:gd name="connsiteY0-172" fmla="*/ 85632 h 2747074"/>
              <a:gd name="connsiteX1-173" fmla="*/ 2001551 w 2613744"/>
              <a:gd name="connsiteY1-174" fmla="*/ 49355 h 2747074"/>
              <a:gd name="connsiteX2-175" fmla="*/ 1306226 w 2613744"/>
              <a:gd name="connsiteY2-176" fmla="*/ 230330 h 2747074"/>
              <a:gd name="connsiteX3-177" fmla="*/ 634714 w 2613744"/>
              <a:gd name="connsiteY3-178" fmla="*/ 682767 h 2747074"/>
              <a:gd name="connsiteX4-179" fmla="*/ 167989 w 2613744"/>
              <a:gd name="connsiteY4-180" fmla="*/ 1430480 h 2747074"/>
              <a:gd name="connsiteX5-181" fmla="*/ 48926 w 2613744"/>
              <a:gd name="connsiteY5-182" fmla="*/ 2173430 h 2747074"/>
              <a:gd name="connsiteX6-183" fmla="*/ 117349 w 2613744"/>
              <a:gd name="connsiteY6-184" fmla="*/ 2732429 h 2747074"/>
              <a:gd name="connsiteX7-185" fmla="*/ 120571 w 2613744"/>
              <a:gd name="connsiteY7-186" fmla="*/ 2747074 h 2747074"/>
              <a:gd name="connsiteX8-187" fmla="*/ 86203 w 2613744"/>
              <a:gd name="connsiteY8-188" fmla="*/ 2741829 h 2747074"/>
              <a:gd name="connsiteX9-189" fmla="*/ 43556 w 2613744"/>
              <a:gd name="connsiteY9-190" fmla="*/ 2575971 h 2747074"/>
              <a:gd name="connsiteX10-191" fmla="*/ 0 w 2613744"/>
              <a:gd name="connsiteY10-192" fmla="*/ 2143900 h 2747074"/>
              <a:gd name="connsiteX11-193" fmla="*/ 2143900 w 2613744"/>
              <a:gd name="connsiteY11-194" fmla="*/ 0 h 2747074"/>
              <a:gd name="connsiteX12-195" fmla="*/ 2575971 w 2613744"/>
              <a:gd name="connsiteY12-196" fmla="*/ 43556 h 2747074"/>
              <a:gd name="connsiteX13-197" fmla="*/ 2613744 w 2613744"/>
              <a:gd name="connsiteY13-198" fmla="*/ 53268 h 2747074"/>
              <a:gd name="connsiteX0-199" fmla="*/ 2001551 w 2613744"/>
              <a:gd name="connsiteY0-200" fmla="*/ 49355 h 2747074"/>
              <a:gd name="connsiteX1-201" fmla="*/ 1306226 w 2613744"/>
              <a:gd name="connsiteY1-202" fmla="*/ 230330 h 2747074"/>
              <a:gd name="connsiteX2-203" fmla="*/ 634714 w 2613744"/>
              <a:gd name="connsiteY2-204" fmla="*/ 682767 h 2747074"/>
              <a:gd name="connsiteX3-205" fmla="*/ 167989 w 2613744"/>
              <a:gd name="connsiteY3-206" fmla="*/ 1430480 h 2747074"/>
              <a:gd name="connsiteX4-207" fmla="*/ 48926 w 2613744"/>
              <a:gd name="connsiteY4-208" fmla="*/ 2173430 h 2747074"/>
              <a:gd name="connsiteX5-209" fmla="*/ 117349 w 2613744"/>
              <a:gd name="connsiteY5-210" fmla="*/ 2732429 h 2747074"/>
              <a:gd name="connsiteX6-211" fmla="*/ 120571 w 2613744"/>
              <a:gd name="connsiteY6-212" fmla="*/ 2747074 h 2747074"/>
              <a:gd name="connsiteX7-213" fmla="*/ 86203 w 2613744"/>
              <a:gd name="connsiteY7-214" fmla="*/ 2741829 h 2747074"/>
              <a:gd name="connsiteX8-215" fmla="*/ 43556 w 2613744"/>
              <a:gd name="connsiteY8-216" fmla="*/ 2575971 h 2747074"/>
              <a:gd name="connsiteX9-217" fmla="*/ 0 w 2613744"/>
              <a:gd name="connsiteY9-218" fmla="*/ 2143900 h 2747074"/>
              <a:gd name="connsiteX10-219" fmla="*/ 2143900 w 2613744"/>
              <a:gd name="connsiteY10-220" fmla="*/ 0 h 2747074"/>
              <a:gd name="connsiteX11-221" fmla="*/ 2575971 w 2613744"/>
              <a:gd name="connsiteY11-222" fmla="*/ 43556 h 2747074"/>
              <a:gd name="connsiteX12-223" fmla="*/ 2613744 w 2613744"/>
              <a:gd name="connsiteY12-224" fmla="*/ 53268 h 2747074"/>
              <a:gd name="connsiteX0-225" fmla="*/ 1306226 w 2613744"/>
              <a:gd name="connsiteY0-226" fmla="*/ 230330 h 2747074"/>
              <a:gd name="connsiteX1-227" fmla="*/ 634714 w 2613744"/>
              <a:gd name="connsiteY1-228" fmla="*/ 682767 h 2747074"/>
              <a:gd name="connsiteX2-229" fmla="*/ 167989 w 2613744"/>
              <a:gd name="connsiteY2-230" fmla="*/ 1430480 h 2747074"/>
              <a:gd name="connsiteX3-231" fmla="*/ 48926 w 2613744"/>
              <a:gd name="connsiteY3-232" fmla="*/ 2173430 h 2747074"/>
              <a:gd name="connsiteX4-233" fmla="*/ 117349 w 2613744"/>
              <a:gd name="connsiteY4-234" fmla="*/ 2732429 h 2747074"/>
              <a:gd name="connsiteX5-235" fmla="*/ 120571 w 2613744"/>
              <a:gd name="connsiteY5-236" fmla="*/ 2747074 h 2747074"/>
              <a:gd name="connsiteX6-237" fmla="*/ 86203 w 2613744"/>
              <a:gd name="connsiteY6-238" fmla="*/ 2741829 h 2747074"/>
              <a:gd name="connsiteX7-239" fmla="*/ 43556 w 2613744"/>
              <a:gd name="connsiteY7-240" fmla="*/ 2575971 h 2747074"/>
              <a:gd name="connsiteX8-241" fmla="*/ 0 w 2613744"/>
              <a:gd name="connsiteY8-242" fmla="*/ 2143900 h 2747074"/>
              <a:gd name="connsiteX9-243" fmla="*/ 2143900 w 2613744"/>
              <a:gd name="connsiteY9-244" fmla="*/ 0 h 2747074"/>
              <a:gd name="connsiteX10-245" fmla="*/ 2575971 w 2613744"/>
              <a:gd name="connsiteY10-246" fmla="*/ 43556 h 2747074"/>
              <a:gd name="connsiteX11-247" fmla="*/ 2613744 w 2613744"/>
              <a:gd name="connsiteY11-248" fmla="*/ 53268 h 2747074"/>
              <a:gd name="connsiteX0-249" fmla="*/ 634714 w 2613744"/>
              <a:gd name="connsiteY0-250" fmla="*/ 682767 h 2747074"/>
              <a:gd name="connsiteX1-251" fmla="*/ 167989 w 2613744"/>
              <a:gd name="connsiteY1-252" fmla="*/ 1430480 h 2747074"/>
              <a:gd name="connsiteX2-253" fmla="*/ 48926 w 2613744"/>
              <a:gd name="connsiteY2-254" fmla="*/ 2173430 h 2747074"/>
              <a:gd name="connsiteX3-255" fmla="*/ 117349 w 2613744"/>
              <a:gd name="connsiteY3-256" fmla="*/ 2732429 h 2747074"/>
              <a:gd name="connsiteX4-257" fmla="*/ 120571 w 2613744"/>
              <a:gd name="connsiteY4-258" fmla="*/ 2747074 h 2747074"/>
              <a:gd name="connsiteX5-259" fmla="*/ 86203 w 2613744"/>
              <a:gd name="connsiteY5-260" fmla="*/ 2741829 h 2747074"/>
              <a:gd name="connsiteX6-261" fmla="*/ 43556 w 2613744"/>
              <a:gd name="connsiteY6-262" fmla="*/ 2575971 h 2747074"/>
              <a:gd name="connsiteX7-263" fmla="*/ 0 w 2613744"/>
              <a:gd name="connsiteY7-264" fmla="*/ 2143900 h 2747074"/>
              <a:gd name="connsiteX8-265" fmla="*/ 2143900 w 2613744"/>
              <a:gd name="connsiteY8-266" fmla="*/ 0 h 2747074"/>
              <a:gd name="connsiteX9-267" fmla="*/ 2575971 w 2613744"/>
              <a:gd name="connsiteY9-268" fmla="*/ 43556 h 2747074"/>
              <a:gd name="connsiteX10-269" fmla="*/ 2613744 w 2613744"/>
              <a:gd name="connsiteY10-270" fmla="*/ 53268 h 2747074"/>
              <a:gd name="connsiteX0-271" fmla="*/ 167989 w 2613744"/>
              <a:gd name="connsiteY0-272" fmla="*/ 1430480 h 2747074"/>
              <a:gd name="connsiteX1-273" fmla="*/ 48926 w 2613744"/>
              <a:gd name="connsiteY1-274" fmla="*/ 2173430 h 2747074"/>
              <a:gd name="connsiteX2-275" fmla="*/ 117349 w 2613744"/>
              <a:gd name="connsiteY2-276" fmla="*/ 2732429 h 2747074"/>
              <a:gd name="connsiteX3-277" fmla="*/ 120571 w 2613744"/>
              <a:gd name="connsiteY3-278" fmla="*/ 2747074 h 2747074"/>
              <a:gd name="connsiteX4-279" fmla="*/ 86203 w 2613744"/>
              <a:gd name="connsiteY4-280" fmla="*/ 2741829 h 2747074"/>
              <a:gd name="connsiteX5-281" fmla="*/ 43556 w 2613744"/>
              <a:gd name="connsiteY5-282" fmla="*/ 2575971 h 2747074"/>
              <a:gd name="connsiteX6-283" fmla="*/ 0 w 2613744"/>
              <a:gd name="connsiteY6-284" fmla="*/ 2143900 h 2747074"/>
              <a:gd name="connsiteX7-285" fmla="*/ 2143900 w 2613744"/>
              <a:gd name="connsiteY7-286" fmla="*/ 0 h 2747074"/>
              <a:gd name="connsiteX8-287" fmla="*/ 2575971 w 2613744"/>
              <a:gd name="connsiteY8-288" fmla="*/ 43556 h 2747074"/>
              <a:gd name="connsiteX9-289" fmla="*/ 2613744 w 2613744"/>
              <a:gd name="connsiteY9-290" fmla="*/ 53268 h 2747074"/>
              <a:gd name="connsiteX0-291" fmla="*/ 48926 w 2613744"/>
              <a:gd name="connsiteY0-292" fmla="*/ 2173430 h 2747074"/>
              <a:gd name="connsiteX1-293" fmla="*/ 117349 w 2613744"/>
              <a:gd name="connsiteY1-294" fmla="*/ 2732429 h 2747074"/>
              <a:gd name="connsiteX2-295" fmla="*/ 120571 w 2613744"/>
              <a:gd name="connsiteY2-296" fmla="*/ 2747074 h 2747074"/>
              <a:gd name="connsiteX3-297" fmla="*/ 86203 w 2613744"/>
              <a:gd name="connsiteY3-298" fmla="*/ 2741829 h 2747074"/>
              <a:gd name="connsiteX4-299" fmla="*/ 43556 w 2613744"/>
              <a:gd name="connsiteY4-300" fmla="*/ 2575971 h 2747074"/>
              <a:gd name="connsiteX5-301" fmla="*/ 0 w 2613744"/>
              <a:gd name="connsiteY5-302" fmla="*/ 2143900 h 2747074"/>
              <a:gd name="connsiteX6-303" fmla="*/ 2143900 w 2613744"/>
              <a:gd name="connsiteY6-304" fmla="*/ 0 h 2747074"/>
              <a:gd name="connsiteX7-305" fmla="*/ 2575971 w 2613744"/>
              <a:gd name="connsiteY7-306" fmla="*/ 43556 h 2747074"/>
              <a:gd name="connsiteX8-307" fmla="*/ 2613744 w 2613744"/>
              <a:gd name="connsiteY8-308" fmla="*/ 53268 h 2747074"/>
              <a:gd name="connsiteX0-309" fmla="*/ 117349 w 2613744"/>
              <a:gd name="connsiteY0-310" fmla="*/ 2732429 h 2747074"/>
              <a:gd name="connsiteX1-311" fmla="*/ 120571 w 2613744"/>
              <a:gd name="connsiteY1-312" fmla="*/ 2747074 h 2747074"/>
              <a:gd name="connsiteX2-313" fmla="*/ 86203 w 2613744"/>
              <a:gd name="connsiteY2-314" fmla="*/ 2741829 h 2747074"/>
              <a:gd name="connsiteX3-315" fmla="*/ 43556 w 2613744"/>
              <a:gd name="connsiteY3-316" fmla="*/ 2575971 h 2747074"/>
              <a:gd name="connsiteX4-317" fmla="*/ 0 w 2613744"/>
              <a:gd name="connsiteY4-318" fmla="*/ 2143900 h 2747074"/>
              <a:gd name="connsiteX5-319" fmla="*/ 2143900 w 2613744"/>
              <a:gd name="connsiteY5-320" fmla="*/ 0 h 2747074"/>
              <a:gd name="connsiteX6-321" fmla="*/ 2575971 w 2613744"/>
              <a:gd name="connsiteY6-322" fmla="*/ 43556 h 2747074"/>
              <a:gd name="connsiteX7-323" fmla="*/ 2613744 w 2613744"/>
              <a:gd name="connsiteY7-324" fmla="*/ 53268 h 2747074"/>
              <a:gd name="connsiteX0-325" fmla="*/ 117349 w 2613744"/>
              <a:gd name="connsiteY0-326" fmla="*/ 2732429 h 2741829"/>
              <a:gd name="connsiteX1-327" fmla="*/ 86203 w 2613744"/>
              <a:gd name="connsiteY1-328" fmla="*/ 2741829 h 2741829"/>
              <a:gd name="connsiteX2-329" fmla="*/ 43556 w 2613744"/>
              <a:gd name="connsiteY2-330" fmla="*/ 2575971 h 2741829"/>
              <a:gd name="connsiteX3-331" fmla="*/ 0 w 2613744"/>
              <a:gd name="connsiteY3-332" fmla="*/ 2143900 h 2741829"/>
              <a:gd name="connsiteX4-333" fmla="*/ 2143900 w 2613744"/>
              <a:gd name="connsiteY4-334" fmla="*/ 0 h 2741829"/>
              <a:gd name="connsiteX5-335" fmla="*/ 2575971 w 2613744"/>
              <a:gd name="connsiteY5-336" fmla="*/ 43556 h 2741829"/>
              <a:gd name="connsiteX6-337" fmla="*/ 2613744 w 2613744"/>
              <a:gd name="connsiteY6-338" fmla="*/ 53268 h 2741829"/>
              <a:gd name="connsiteX0-339" fmla="*/ 86203 w 2613744"/>
              <a:gd name="connsiteY0-340" fmla="*/ 2741829 h 2741829"/>
              <a:gd name="connsiteX1-341" fmla="*/ 43556 w 2613744"/>
              <a:gd name="connsiteY1-342" fmla="*/ 2575971 h 2741829"/>
              <a:gd name="connsiteX2-343" fmla="*/ 0 w 2613744"/>
              <a:gd name="connsiteY2-344" fmla="*/ 2143900 h 2741829"/>
              <a:gd name="connsiteX3-345" fmla="*/ 2143900 w 2613744"/>
              <a:gd name="connsiteY3-346" fmla="*/ 0 h 2741829"/>
              <a:gd name="connsiteX4-347" fmla="*/ 2575971 w 2613744"/>
              <a:gd name="connsiteY4-348" fmla="*/ 43556 h 2741829"/>
              <a:gd name="connsiteX5-349" fmla="*/ 2613744 w 2613744"/>
              <a:gd name="connsiteY5-350" fmla="*/ 53268 h 274182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613744" h="2741829">
                <a:moveTo>
                  <a:pt x="86203" y="2741829"/>
                </a:moveTo>
                <a:lnTo>
                  <a:pt x="43556" y="2575971"/>
                </a:lnTo>
                <a:cubicBezTo>
                  <a:pt x="14998" y="2436408"/>
                  <a:pt x="0" y="2291906"/>
                  <a:pt x="0" y="2143900"/>
                </a:cubicBezTo>
                <a:cubicBezTo>
                  <a:pt x="0" y="959857"/>
                  <a:pt x="959857" y="0"/>
                  <a:pt x="2143900" y="0"/>
                </a:cubicBezTo>
                <a:cubicBezTo>
                  <a:pt x="2291905" y="0"/>
                  <a:pt x="2436408" y="14998"/>
                  <a:pt x="2575971" y="43556"/>
                </a:cubicBezTo>
                <a:lnTo>
                  <a:pt x="2613744" y="53268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9" name="任意多边形: 形状 38"/>
          <p:cNvSpPr/>
          <p:nvPr userDrawn="1">
            <p:custDataLst>
              <p:tags r:id="rId29"/>
            </p:custDataLst>
          </p:nvPr>
        </p:nvSpPr>
        <p:spPr>
          <a:xfrm>
            <a:off x="9150985" y="3067685"/>
            <a:ext cx="2507615" cy="2628900"/>
          </a:xfrm>
          <a:custGeom>
            <a:avLst/>
            <a:gdLst>
              <a:gd name="connsiteX0" fmla="*/ 1933193 w 2556671"/>
              <a:gd name="connsiteY0" fmla="*/ 1363 h 2669917"/>
              <a:gd name="connsiteX1" fmla="*/ 2215967 w 2556671"/>
              <a:gd name="connsiteY1" fmla="*/ 10888 h 2669917"/>
              <a:gd name="connsiteX2" fmla="*/ 2339460 w 2556671"/>
              <a:gd name="connsiteY2" fmla="*/ 23703 h 2669917"/>
              <a:gd name="connsiteX3" fmla="*/ 2345744 w 2556671"/>
              <a:gd name="connsiteY3" fmla="*/ 25176 h 2669917"/>
              <a:gd name="connsiteX4" fmla="*/ 2538030 w 2556671"/>
              <a:gd name="connsiteY4" fmla="*/ 76670 h 2669917"/>
              <a:gd name="connsiteX5" fmla="*/ 2553192 w 2556671"/>
              <a:gd name="connsiteY5" fmla="*/ 80732 h 2669917"/>
              <a:gd name="connsiteX6" fmla="*/ 2556671 w 2556671"/>
              <a:gd name="connsiteY6" fmla="*/ 103529 h 2669917"/>
              <a:gd name="connsiteX7" fmla="*/ 2472493 w 2556671"/>
              <a:gd name="connsiteY7" fmla="*/ 81884 h 2669917"/>
              <a:gd name="connsiteX8" fmla="*/ 2066017 w 2556671"/>
              <a:gd name="connsiteY8" fmla="*/ 40908 h 2669917"/>
              <a:gd name="connsiteX9" fmla="*/ 49117 w 2556671"/>
              <a:gd name="connsiteY9" fmla="*/ 2057808 h 2669917"/>
              <a:gd name="connsiteX10" fmla="*/ 139793 w 2556671"/>
              <a:gd name="connsiteY10" fmla="*/ 2657572 h 2669917"/>
              <a:gd name="connsiteX11" fmla="*/ 144311 w 2556671"/>
              <a:gd name="connsiteY11" fmla="*/ 2669917 h 2669917"/>
              <a:gd name="connsiteX12" fmla="*/ 116392 w 2556671"/>
              <a:gd name="connsiteY12" fmla="*/ 2668507 h 2669917"/>
              <a:gd name="connsiteX13" fmla="*/ 99333 w 2556671"/>
              <a:gd name="connsiteY13" fmla="*/ 2627287 h 2669917"/>
              <a:gd name="connsiteX14" fmla="*/ 52006 w 2556671"/>
              <a:gd name="connsiteY14" fmla="*/ 2449288 h 2669917"/>
              <a:gd name="connsiteX15" fmla="*/ 9143 w 2556671"/>
              <a:gd name="connsiteY15" fmla="*/ 1773013 h 2669917"/>
              <a:gd name="connsiteX16" fmla="*/ 232981 w 2556671"/>
              <a:gd name="connsiteY16" fmla="*/ 1139600 h 2669917"/>
              <a:gd name="connsiteX17" fmla="*/ 456818 w 2556671"/>
              <a:gd name="connsiteY17" fmla="*/ 772888 h 2669917"/>
              <a:gd name="connsiteX18" fmla="*/ 828293 w 2556671"/>
              <a:gd name="connsiteY18" fmla="*/ 396650 h 2669917"/>
              <a:gd name="connsiteX19" fmla="*/ 1442656 w 2556671"/>
              <a:gd name="connsiteY19" fmla="*/ 87088 h 2669917"/>
              <a:gd name="connsiteX20" fmla="*/ 1933193 w 2556671"/>
              <a:gd name="connsiteY20" fmla="*/ 1363 h 2669917"/>
              <a:gd name="connsiteX0-1" fmla="*/ 1948787 w 2572265"/>
              <a:gd name="connsiteY0-2" fmla="*/ 1363 h 2669917"/>
              <a:gd name="connsiteX1-3" fmla="*/ 2231561 w 2572265"/>
              <a:gd name="connsiteY1-4" fmla="*/ 10888 h 2669917"/>
              <a:gd name="connsiteX2-5" fmla="*/ 2355054 w 2572265"/>
              <a:gd name="connsiteY2-6" fmla="*/ 23703 h 2669917"/>
              <a:gd name="connsiteX3-7" fmla="*/ 2361338 w 2572265"/>
              <a:gd name="connsiteY3-8" fmla="*/ 25176 h 2669917"/>
              <a:gd name="connsiteX4-9" fmla="*/ 2553624 w 2572265"/>
              <a:gd name="connsiteY4-10" fmla="*/ 76670 h 2669917"/>
              <a:gd name="connsiteX5-11" fmla="*/ 2568786 w 2572265"/>
              <a:gd name="connsiteY5-12" fmla="*/ 80732 h 2669917"/>
              <a:gd name="connsiteX6-13" fmla="*/ 2572265 w 2572265"/>
              <a:gd name="connsiteY6-14" fmla="*/ 103529 h 2669917"/>
              <a:gd name="connsiteX7-15" fmla="*/ 2488087 w 2572265"/>
              <a:gd name="connsiteY7-16" fmla="*/ 81884 h 2669917"/>
              <a:gd name="connsiteX8-17" fmla="*/ 2081611 w 2572265"/>
              <a:gd name="connsiteY8-18" fmla="*/ 40908 h 2669917"/>
              <a:gd name="connsiteX9-19" fmla="*/ 64711 w 2572265"/>
              <a:gd name="connsiteY9-20" fmla="*/ 2057808 h 2669917"/>
              <a:gd name="connsiteX10-21" fmla="*/ 155387 w 2572265"/>
              <a:gd name="connsiteY10-22" fmla="*/ 2657572 h 2669917"/>
              <a:gd name="connsiteX11-23" fmla="*/ 159905 w 2572265"/>
              <a:gd name="connsiteY11-24" fmla="*/ 2669917 h 2669917"/>
              <a:gd name="connsiteX12-25" fmla="*/ 131986 w 2572265"/>
              <a:gd name="connsiteY12-26" fmla="*/ 2668507 h 2669917"/>
              <a:gd name="connsiteX13-27" fmla="*/ 114927 w 2572265"/>
              <a:gd name="connsiteY13-28" fmla="*/ 2627287 h 2669917"/>
              <a:gd name="connsiteX14-29" fmla="*/ 67600 w 2572265"/>
              <a:gd name="connsiteY14-30" fmla="*/ 2449288 h 2669917"/>
              <a:gd name="connsiteX15-31" fmla="*/ 24737 w 2572265"/>
              <a:gd name="connsiteY15-32" fmla="*/ 1773013 h 2669917"/>
              <a:gd name="connsiteX16-33" fmla="*/ 472412 w 2572265"/>
              <a:gd name="connsiteY16-34" fmla="*/ 772888 h 2669917"/>
              <a:gd name="connsiteX17-35" fmla="*/ 843887 w 2572265"/>
              <a:gd name="connsiteY17-36" fmla="*/ 396650 h 2669917"/>
              <a:gd name="connsiteX18-37" fmla="*/ 1458250 w 2572265"/>
              <a:gd name="connsiteY18-38" fmla="*/ 87088 h 2669917"/>
              <a:gd name="connsiteX19-39" fmla="*/ 1948787 w 2572265"/>
              <a:gd name="connsiteY19-40" fmla="*/ 1363 h 2669917"/>
              <a:gd name="connsiteX0-41" fmla="*/ 1009 w 2548537"/>
              <a:gd name="connsiteY0-42" fmla="*/ 1773013 h 2669917"/>
              <a:gd name="connsiteX1-43" fmla="*/ 448684 w 2548537"/>
              <a:gd name="connsiteY1-44" fmla="*/ 772888 h 2669917"/>
              <a:gd name="connsiteX2-45" fmla="*/ 820159 w 2548537"/>
              <a:gd name="connsiteY2-46" fmla="*/ 396650 h 2669917"/>
              <a:gd name="connsiteX3-47" fmla="*/ 1434522 w 2548537"/>
              <a:gd name="connsiteY3-48" fmla="*/ 87088 h 2669917"/>
              <a:gd name="connsiteX4-49" fmla="*/ 1925059 w 2548537"/>
              <a:gd name="connsiteY4-50" fmla="*/ 1363 h 2669917"/>
              <a:gd name="connsiteX5-51" fmla="*/ 2207833 w 2548537"/>
              <a:gd name="connsiteY5-52" fmla="*/ 10888 h 2669917"/>
              <a:gd name="connsiteX6-53" fmla="*/ 2331326 w 2548537"/>
              <a:gd name="connsiteY6-54" fmla="*/ 23703 h 2669917"/>
              <a:gd name="connsiteX7-55" fmla="*/ 2337610 w 2548537"/>
              <a:gd name="connsiteY7-56" fmla="*/ 25176 h 2669917"/>
              <a:gd name="connsiteX8-57" fmla="*/ 2529896 w 2548537"/>
              <a:gd name="connsiteY8-58" fmla="*/ 76670 h 2669917"/>
              <a:gd name="connsiteX9-59" fmla="*/ 2545058 w 2548537"/>
              <a:gd name="connsiteY9-60" fmla="*/ 80732 h 2669917"/>
              <a:gd name="connsiteX10-61" fmla="*/ 2548537 w 2548537"/>
              <a:gd name="connsiteY10-62" fmla="*/ 103529 h 2669917"/>
              <a:gd name="connsiteX11-63" fmla="*/ 2464359 w 2548537"/>
              <a:gd name="connsiteY11-64" fmla="*/ 81884 h 2669917"/>
              <a:gd name="connsiteX12-65" fmla="*/ 2057883 w 2548537"/>
              <a:gd name="connsiteY12-66" fmla="*/ 40908 h 2669917"/>
              <a:gd name="connsiteX13-67" fmla="*/ 40983 w 2548537"/>
              <a:gd name="connsiteY13-68" fmla="*/ 2057808 h 2669917"/>
              <a:gd name="connsiteX14-69" fmla="*/ 131659 w 2548537"/>
              <a:gd name="connsiteY14-70" fmla="*/ 2657572 h 2669917"/>
              <a:gd name="connsiteX15-71" fmla="*/ 136177 w 2548537"/>
              <a:gd name="connsiteY15-72" fmla="*/ 2669917 h 2669917"/>
              <a:gd name="connsiteX16-73" fmla="*/ 108258 w 2548537"/>
              <a:gd name="connsiteY16-74" fmla="*/ 2668507 h 2669917"/>
              <a:gd name="connsiteX17-75" fmla="*/ 91199 w 2548537"/>
              <a:gd name="connsiteY17-76" fmla="*/ 2627287 h 2669917"/>
              <a:gd name="connsiteX18-77" fmla="*/ 43872 w 2548537"/>
              <a:gd name="connsiteY18-78" fmla="*/ 2449288 h 2669917"/>
              <a:gd name="connsiteX19-79" fmla="*/ 92449 w 2548537"/>
              <a:gd name="connsiteY19-80" fmla="*/ 1864453 h 2669917"/>
              <a:gd name="connsiteX0-81" fmla="*/ 0 w 2547528"/>
              <a:gd name="connsiteY0-82" fmla="*/ 1773013 h 2669917"/>
              <a:gd name="connsiteX1-83" fmla="*/ 447675 w 2547528"/>
              <a:gd name="connsiteY1-84" fmla="*/ 772888 h 2669917"/>
              <a:gd name="connsiteX2-85" fmla="*/ 819150 w 2547528"/>
              <a:gd name="connsiteY2-86" fmla="*/ 396650 h 2669917"/>
              <a:gd name="connsiteX3-87" fmla="*/ 1433513 w 2547528"/>
              <a:gd name="connsiteY3-88" fmla="*/ 87088 h 2669917"/>
              <a:gd name="connsiteX4-89" fmla="*/ 1924050 w 2547528"/>
              <a:gd name="connsiteY4-90" fmla="*/ 1363 h 2669917"/>
              <a:gd name="connsiteX5-91" fmla="*/ 2206824 w 2547528"/>
              <a:gd name="connsiteY5-92" fmla="*/ 10888 h 2669917"/>
              <a:gd name="connsiteX6-93" fmla="*/ 2330317 w 2547528"/>
              <a:gd name="connsiteY6-94" fmla="*/ 23703 h 2669917"/>
              <a:gd name="connsiteX7-95" fmla="*/ 2336601 w 2547528"/>
              <a:gd name="connsiteY7-96" fmla="*/ 25176 h 2669917"/>
              <a:gd name="connsiteX8-97" fmla="*/ 2528887 w 2547528"/>
              <a:gd name="connsiteY8-98" fmla="*/ 76670 h 2669917"/>
              <a:gd name="connsiteX9-99" fmla="*/ 2544049 w 2547528"/>
              <a:gd name="connsiteY9-100" fmla="*/ 80732 h 2669917"/>
              <a:gd name="connsiteX10-101" fmla="*/ 2547528 w 2547528"/>
              <a:gd name="connsiteY10-102" fmla="*/ 103529 h 2669917"/>
              <a:gd name="connsiteX11-103" fmla="*/ 2463350 w 2547528"/>
              <a:gd name="connsiteY11-104" fmla="*/ 81884 h 2669917"/>
              <a:gd name="connsiteX12-105" fmla="*/ 2056874 w 2547528"/>
              <a:gd name="connsiteY12-106" fmla="*/ 40908 h 2669917"/>
              <a:gd name="connsiteX13-107" fmla="*/ 39974 w 2547528"/>
              <a:gd name="connsiteY13-108" fmla="*/ 2057808 h 2669917"/>
              <a:gd name="connsiteX14-109" fmla="*/ 130650 w 2547528"/>
              <a:gd name="connsiteY14-110" fmla="*/ 2657572 h 2669917"/>
              <a:gd name="connsiteX15-111" fmla="*/ 135168 w 2547528"/>
              <a:gd name="connsiteY15-112" fmla="*/ 2669917 h 2669917"/>
              <a:gd name="connsiteX16-113" fmla="*/ 107249 w 2547528"/>
              <a:gd name="connsiteY16-114" fmla="*/ 2668507 h 2669917"/>
              <a:gd name="connsiteX17-115" fmla="*/ 90190 w 2547528"/>
              <a:gd name="connsiteY17-116" fmla="*/ 2627287 h 2669917"/>
              <a:gd name="connsiteX18-117" fmla="*/ 42863 w 2547528"/>
              <a:gd name="connsiteY18-118" fmla="*/ 2449288 h 2669917"/>
              <a:gd name="connsiteX0-119" fmla="*/ 0 w 2547528"/>
              <a:gd name="connsiteY0-120" fmla="*/ 1773013 h 2669917"/>
              <a:gd name="connsiteX1-121" fmla="*/ 447675 w 2547528"/>
              <a:gd name="connsiteY1-122" fmla="*/ 772888 h 2669917"/>
              <a:gd name="connsiteX2-123" fmla="*/ 819150 w 2547528"/>
              <a:gd name="connsiteY2-124" fmla="*/ 396650 h 2669917"/>
              <a:gd name="connsiteX3-125" fmla="*/ 1433513 w 2547528"/>
              <a:gd name="connsiteY3-126" fmla="*/ 87088 h 2669917"/>
              <a:gd name="connsiteX4-127" fmla="*/ 1924050 w 2547528"/>
              <a:gd name="connsiteY4-128" fmla="*/ 1363 h 2669917"/>
              <a:gd name="connsiteX5-129" fmla="*/ 2206824 w 2547528"/>
              <a:gd name="connsiteY5-130" fmla="*/ 10888 h 2669917"/>
              <a:gd name="connsiteX6-131" fmla="*/ 2330317 w 2547528"/>
              <a:gd name="connsiteY6-132" fmla="*/ 23703 h 2669917"/>
              <a:gd name="connsiteX7-133" fmla="*/ 2336601 w 2547528"/>
              <a:gd name="connsiteY7-134" fmla="*/ 25176 h 2669917"/>
              <a:gd name="connsiteX8-135" fmla="*/ 2528887 w 2547528"/>
              <a:gd name="connsiteY8-136" fmla="*/ 76670 h 2669917"/>
              <a:gd name="connsiteX9-137" fmla="*/ 2544049 w 2547528"/>
              <a:gd name="connsiteY9-138" fmla="*/ 80732 h 2669917"/>
              <a:gd name="connsiteX10-139" fmla="*/ 2547528 w 2547528"/>
              <a:gd name="connsiteY10-140" fmla="*/ 103529 h 2669917"/>
              <a:gd name="connsiteX11-141" fmla="*/ 2463350 w 2547528"/>
              <a:gd name="connsiteY11-142" fmla="*/ 81884 h 2669917"/>
              <a:gd name="connsiteX12-143" fmla="*/ 2056874 w 2547528"/>
              <a:gd name="connsiteY12-144" fmla="*/ 40908 h 2669917"/>
              <a:gd name="connsiteX13-145" fmla="*/ 39974 w 2547528"/>
              <a:gd name="connsiteY13-146" fmla="*/ 2057808 h 2669917"/>
              <a:gd name="connsiteX14-147" fmla="*/ 130650 w 2547528"/>
              <a:gd name="connsiteY14-148" fmla="*/ 2657572 h 2669917"/>
              <a:gd name="connsiteX15-149" fmla="*/ 135168 w 2547528"/>
              <a:gd name="connsiteY15-150" fmla="*/ 2669917 h 2669917"/>
              <a:gd name="connsiteX16-151" fmla="*/ 107249 w 2547528"/>
              <a:gd name="connsiteY16-152" fmla="*/ 2668507 h 2669917"/>
              <a:gd name="connsiteX17-153" fmla="*/ 90190 w 2547528"/>
              <a:gd name="connsiteY17-154" fmla="*/ 2627287 h 2669917"/>
              <a:gd name="connsiteX0-155" fmla="*/ 0 w 2547528"/>
              <a:gd name="connsiteY0-156" fmla="*/ 1773013 h 2669917"/>
              <a:gd name="connsiteX1-157" fmla="*/ 447675 w 2547528"/>
              <a:gd name="connsiteY1-158" fmla="*/ 772888 h 2669917"/>
              <a:gd name="connsiteX2-159" fmla="*/ 819150 w 2547528"/>
              <a:gd name="connsiteY2-160" fmla="*/ 396650 h 2669917"/>
              <a:gd name="connsiteX3-161" fmla="*/ 1433513 w 2547528"/>
              <a:gd name="connsiteY3-162" fmla="*/ 87088 h 2669917"/>
              <a:gd name="connsiteX4-163" fmla="*/ 1924050 w 2547528"/>
              <a:gd name="connsiteY4-164" fmla="*/ 1363 h 2669917"/>
              <a:gd name="connsiteX5-165" fmla="*/ 2206824 w 2547528"/>
              <a:gd name="connsiteY5-166" fmla="*/ 10888 h 2669917"/>
              <a:gd name="connsiteX6-167" fmla="*/ 2330317 w 2547528"/>
              <a:gd name="connsiteY6-168" fmla="*/ 23703 h 2669917"/>
              <a:gd name="connsiteX7-169" fmla="*/ 2336601 w 2547528"/>
              <a:gd name="connsiteY7-170" fmla="*/ 25176 h 2669917"/>
              <a:gd name="connsiteX8-171" fmla="*/ 2528887 w 2547528"/>
              <a:gd name="connsiteY8-172" fmla="*/ 76670 h 2669917"/>
              <a:gd name="connsiteX9-173" fmla="*/ 2544049 w 2547528"/>
              <a:gd name="connsiteY9-174" fmla="*/ 80732 h 2669917"/>
              <a:gd name="connsiteX10-175" fmla="*/ 2547528 w 2547528"/>
              <a:gd name="connsiteY10-176" fmla="*/ 103529 h 2669917"/>
              <a:gd name="connsiteX11-177" fmla="*/ 2463350 w 2547528"/>
              <a:gd name="connsiteY11-178" fmla="*/ 81884 h 2669917"/>
              <a:gd name="connsiteX12-179" fmla="*/ 2056874 w 2547528"/>
              <a:gd name="connsiteY12-180" fmla="*/ 40908 h 2669917"/>
              <a:gd name="connsiteX13-181" fmla="*/ 39974 w 2547528"/>
              <a:gd name="connsiteY13-182" fmla="*/ 2057808 h 2669917"/>
              <a:gd name="connsiteX14-183" fmla="*/ 130650 w 2547528"/>
              <a:gd name="connsiteY14-184" fmla="*/ 2657572 h 2669917"/>
              <a:gd name="connsiteX15-185" fmla="*/ 135168 w 2547528"/>
              <a:gd name="connsiteY15-186" fmla="*/ 2669917 h 2669917"/>
              <a:gd name="connsiteX16-187" fmla="*/ 107249 w 2547528"/>
              <a:gd name="connsiteY16-188" fmla="*/ 2668507 h 2669917"/>
              <a:gd name="connsiteX0-189" fmla="*/ 0 w 2547528"/>
              <a:gd name="connsiteY0-190" fmla="*/ 1773013 h 2669917"/>
              <a:gd name="connsiteX1-191" fmla="*/ 447675 w 2547528"/>
              <a:gd name="connsiteY1-192" fmla="*/ 772888 h 2669917"/>
              <a:gd name="connsiteX2-193" fmla="*/ 819150 w 2547528"/>
              <a:gd name="connsiteY2-194" fmla="*/ 396650 h 2669917"/>
              <a:gd name="connsiteX3-195" fmla="*/ 1433513 w 2547528"/>
              <a:gd name="connsiteY3-196" fmla="*/ 87088 h 2669917"/>
              <a:gd name="connsiteX4-197" fmla="*/ 1924050 w 2547528"/>
              <a:gd name="connsiteY4-198" fmla="*/ 1363 h 2669917"/>
              <a:gd name="connsiteX5-199" fmla="*/ 2206824 w 2547528"/>
              <a:gd name="connsiteY5-200" fmla="*/ 10888 h 2669917"/>
              <a:gd name="connsiteX6-201" fmla="*/ 2330317 w 2547528"/>
              <a:gd name="connsiteY6-202" fmla="*/ 23703 h 2669917"/>
              <a:gd name="connsiteX7-203" fmla="*/ 2336601 w 2547528"/>
              <a:gd name="connsiteY7-204" fmla="*/ 25176 h 2669917"/>
              <a:gd name="connsiteX8-205" fmla="*/ 2528887 w 2547528"/>
              <a:gd name="connsiteY8-206" fmla="*/ 76670 h 2669917"/>
              <a:gd name="connsiteX9-207" fmla="*/ 2544049 w 2547528"/>
              <a:gd name="connsiteY9-208" fmla="*/ 80732 h 2669917"/>
              <a:gd name="connsiteX10-209" fmla="*/ 2547528 w 2547528"/>
              <a:gd name="connsiteY10-210" fmla="*/ 103529 h 2669917"/>
              <a:gd name="connsiteX11-211" fmla="*/ 2463350 w 2547528"/>
              <a:gd name="connsiteY11-212" fmla="*/ 81884 h 2669917"/>
              <a:gd name="connsiteX12-213" fmla="*/ 2056874 w 2547528"/>
              <a:gd name="connsiteY12-214" fmla="*/ 40908 h 2669917"/>
              <a:gd name="connsiteX13-215" fmla="*/ 39974 w 2547528"/>
              <a:gd name="connsiteY13-216" fmla="*/ 2057808 h 2669917"/>
              <a:gd name="connsiteX14-217" fmla="*/ 130650 w 2547528"/>
              <a:gd name="connsiteY14-218" fmla="*/ 2657572 h 2669917"/>
              <a:gd name="connsiteX15-219" fmla="*/ 135168 w 2547528"/>
              <a:gd name="connsiteY15-220" fmla="*/ 2669917 h 2669917"/>
              <a:gd name="connsiteX0-221" fmla="*/ 407701 w 2507554"/>
              <a:gd name="connsiteY0-222" fmla="*/ 772888 h 2669917"/>
              <a:gd name="connsiteX1-223" fmla="*/ 779176 w 2507554"/>
              <a:gd name="connsiteY1-224" fmla="*/ 396650 h 2669917"/>
              <a:gd name="connsiteX2-225" fmla="*/ 1393539 w 2507554"/>
              <a:gd name="connsiteY2-226" fmla="*/ 87088 h 2669917"/>
              <a:gd name="connsiteX3-227" fmla="*/ 1884076 w 2507554"/>
              <a:gd name="connsiteY3-228" fmla="*/ 1363 h 2669917"/>
              <a:gd name="connsiteX4-229" fmla="*/ 2166850 w 2507554"/>
              <a:gd name="connsiteY4-230" fmla="*/ 10888 h 2669917"/>
              <a:gd name="connsiteX5-231" fmla="*/ 2290343 w 2507554"/>
              <a:gd name="connsiteY5-232" fmla="*/ 23703 h 2669917"/>
              <a:gd name="connsiteX6-233" fmla="*/ 2296627 w 2507554"/>
              <a:gd name="connsiteY6-234" fmla="*/ 25176 h 2669917"/>
              <a:gd name="connsiteX7-235" fmla="*/ 2488913 w 2507554"/>
              <a:gd name="connsiteY7-236" fmla="*/ 76670 h 2669917"/>
              <a:gd name="connsiteX8-237" fmla="*/ 2504075 w 2507554"/>
              <a:gd name="connsiteY8-238" fmla="*/ 80732 h 2669917"/>
              <a:gd name="connsiteX9-239" fmla="*/ 2507554 w 2507554"/>
              <a:gd name="connsiteY9-240" fmla="*/ 103529 h 2669917"/>
              <a:gd name="connsiteX10-241" fmla="*/ 2423376 w 2507554"/>
              <a:gd name="connsiteY10-242" fmla="*/ 81884 h 2669917"/>
              <a:gd name="connsiteX11-243" fmla="*/ 2016900 w 2507554"/>
              <a:gd name="connsiteY11-244" fmla="*/ 40908 h 2669917"/>
              <a:gd name="connsiteX12-245" fmla="*/ 0 w 2507554"/>
              <a:gd name="connsiteY12-246" fmla="*/ 2057808 h 2669917"/>
              <a:gd name="connsiteX13-247" fmla="*/ 90676 w 2507554"/>
              <a:gd name="connsiteY13-248" fmla="*/ 2657572 h 2669917"/>
              <a:gd name="connsiteX14-249" fmla="*/ 95194 w 2507554"/>
              <a:gd name="connsiteY14-250" fmla="*/ 2669917 h 2669917"/>
              <a:gd name="connsiteX0-251" fmla="*/ 779176 w 2507554"/>
              <a:gd name="connsiteY0-252" fmla="*/ 396650 h 2669917"/>
              <a:gd name="connsiteX1-253" fmla="*/ 1393539 w 2507554"/>
              <a:gd name="connsiteY1-254" fmla="*/ 87088 h 2669917"/>
              <a:gd name="connsiteX2-255" fmla="*/ 1884076 w 2507554"/>
              <a:gd name="connsiteY2-256" fmla="*/ 1363 h 2669917"/>
              <a:gd name="connsiteX3-257" fmla="*/ 2166850 w 2507554"/>
              <a:gd name="connsiteY3-258" fmla="*/ 10888 h 2669917"/>
              <a:gd name="connsiteX4-259" fmla="*/ 2290343 w 2507554"/>
              <a:gd name="connsiteY4-260" fmla="*/ 23703 h 2669917"/>
              <a:gd name="connsiteX5-261" fmla="*/ 2296627 w 2507554"/>
              <a:gd name="connsiteY5-262" fmla="*/ 25176 h 2669917"/>
              <a:gd name="connsiteX6-263" fmla="*/ 2488913 w 2507554"/>
              <a:gd name="connsiteY6-264" fmla="*/ 76670 h 2669917"/>
              <a:gd name="connsiteX7-265" fmla="*/ 2504075 w 2507554"/>
              <a:gd name="connsiteY7-266" fmla="*/ 80732 h 2669917"/>
              <a:gd name="connsiteX8-267" fmla="*/ 2507554 w 2507554"/>
              <a:gd name="connsiteY8-268" fmla="*/ 103529 h 2669917"/>
              <a:gd name="connsiteX9-269" fmla="*/ 2423376 w 2507554"/>
              <a:gd name="connsiteY9-270" fmla="*/ 81884 h 2669917"/>
              <a:gd name="connsiteX10-271" fmla="*/ 2016900 w 2507554"/>
              <a:gd name="connsiteY10-272" fmla="*/ 40908 h 2669917"/>
              <a:gd name="connsiteX11-273" fmla="*/ 0 w 2507554"/>
              <a:gd name="connsiteY11-274" fmla="*/ 2057808 h 2669917"/>
              <a:gd name="connsiteX12-275" fmla="*/ 90676 w 2507554"/>
              <a:gd name="connsiteY12-276" fmla="*/ 2657572 h 2669917"/>
              <a:gd name="connsiteX13-277" fmla="*/ 95194 w 2507554"/>
              <a:gd name="connsiteY13-278" fmla="*/ 2669917 h 2669917"/>
              <a:gd name="connsiteX0-279" fmla="*/ 1393539 w 2507554"/>
              <a:gd name="connsiteY0-280" fmla="*/ 87088 h 2669917"/>
              <a:gd name="connsiteX1-281" fmla="*/ 1884076 w 2507554"/>
              <a:gd name="connsiteY1-282" fmla="*/ 1363 h 2669917"/>
              <a:gd name="connsiteX2-283" fmla="*/ 2166850 w 2507554"/>
              <a:gd name="connsiteY2-284" fmla="*/ 10888 h 2669917"/>
              <a:gd name="connsiteX3-285" fmla="*/ 2290343 w 2507554"/>
              <a:gd name="connsiteY3-286" fmla="*/ 23703 h 2669917"/>
              <a:gd name="connsiteX4-287" fmla="*/ 2296627 w 2507554"/>
              <a:gd name="connsiteY4-288" fmla="*/ 25176 h 2669917"/>
              <a:gd name="connsiteX5-289" fmla="*/ 2488913 w 2507554"/>
              <a:gd name="connsiteY5-290" fmla="*/ 76670 h 2669917"/>
              <a:gd name="connsiteX6-291" fmla="*/ 2504075 w 2507554"/>
              <a:gd name="connsiteY6-292" fmla="*/ 80732 h 2669917"/>
              <a:gd name="connsiteX7-293" fmla="*/ 2507554 w 2507554"/>
              <a:gd name="connsiteY7-294" fmla="*/ 103529 h 2669917"/>
              <a:gd name="connsiteX8-295" fmla="*/ 2423376 w 2507554"/>
              <a:gd name="connsiteY8-296" fmla="*/ 81884 h 2669917"/>
              <a:gd name="connsiteX9-297" fmla="*/ 2016900 w 2507554"/>
              <a:gd name="connsiteY9-298" fmla="*/ 40908 h 2669917"/>
              <a:gd name="connsiteX10-299" fmla="*/ 0 w 2507554"/>
              <a:gd name="connsiteY10-300" fmla="*/ 2057808 h 2669917"/>
              <a:gd name="connsiteX11-301" fmla="*/ 90676 w 2507554"/>
              <a:gd name="connsiteY11-302" fmla="*/ 2657572 h 2669917"/>
              <a:gd name="connsiteX12-303" fmla="*/ 95194 w 2507554"/>
              <a:gd name="connsiteY12-304" fmla="*/ 2669917 h 2669917"/>
              <a:gd name="connsiteX0-305" fmla="*/ 1884076 w 2507554"/>
              <a:gd name="connsiteY0-306" fmla="*/ 1363 h 2669917"/>
              <a:gd name="connsiteX1-307" fmla="*/ 2166850 w 2507554"/>
              <a:gd name="connsiteY1-308" fmla="*/ 10888 h 2669917"/>
              <a:gd name="connsiteX2-309" fmla="*/ 2290343 w 2507554"/>
              <a:gd name="connsiteY2-310" fmla="*/ 23703 h 2669917"/>
              <a:gd name="connsiteX3-311" fmla="*/ 2296627 w 2507554"/>
              <a:gd name="connsiteY3-312" fmla="*/ 25176 h 2669917"/>
              <a:gd name="connsiteX4-313" fmla="*/ 2488913 w 2507554"/>
              <a:gd name="connsiteY4-314" fmla="*/ 76670 h 2669917"/>
              <a:gd name="connsiteX5-315" fmla="*/ 2504075 w 2507554"/>
              <a:gd name="connsiteY5-316" fmla="*/ 80732 h 2669917"/>
              <a:gd name="connsiteX6-317" fmla="*/ 2507554 w 2507554"/>
              <a:gd name="connsiteY6-318" fmla="*/ 103529 h 2669917"/>
              <a:gd name="connsiteX7-319" fmla="*/ 2423376 w 2507554"/>
              <a:gd name="connsiteY7-320" fmla="*/ 81884 h 2669917"/>
              <a:gd name="connsiteX8-321" fmla="*/ 2016900 w 2507554"/>
              <a:gd name="connsiteY8-322" fmla="*/ 40908 h 2669917"/>
              <a:gd name="connsiteX9-323" fmla="*/ 0 w 2507554"/>
              <a:gd name="connsiteY9-324" fmla="*/ 2057808 h 2669917"/>
              <a:gd name="connsiteX10-325" fmla="*/ 90676 w 2507554"/>
              <a:gd name="connsiteY10-326" fmla="*/ 2657572 h 2669917"/>
              <a:gd name="connsiteX11-327" fmla="*/ 95194 w 2507554"/>
              <a:gd name="connsiteY11-328" fmla="*/ 2669917 h 2669917"/>
              <a:gd name="connsiteX0-329" fmla="*/ 2166850 w 2507554"/>
              <a:gd name="connsiteY0-330" fmla="*/ 0 h 2659029"/>
              <a:gd name="connsiteX1-331" fmla="*/ 2290343 w 2507554"/>
              <a:gd name="connsiteY1-332" fmla="*/ 12815 h 2659029"/>
              <a:gd name="connsiteX2-333" fmla="*/ 2296627 w 2507554"/>
              <a:gd name="connsiteY2-334" fmla="*/ 14288 h 2659029"/>
              <a:gd name="connsiteX3-335" fmla="*/ 2488913 w 2507554"/>
              <a:gd name="connsiteY3-336" fmla="*/ 65782 h 2659029"/>
              <a:gd name="connsiteX4-337" fmla="*/ 2504075 w 2507554"/>
              <a:gd name="connsiteY4-338" fmla="*/ 69844 h 2659029"/>
              <a:gd name="connsiteX5-339" fmla="*/ 2507554 w 2507554"/>
              <a:gd name="connsiteY5-340" fmla="*/ 92641 h 2659029"/>
              <a:gd name="connsiteX6-341" fmla="*/ 2423376 w 2507554"/>
              <a:gd name="connsiteY6-342" fmla="*/ 70996 h 2659029"/>
              <a:gd name="connsiteX7-343" fmla="*/ 2016900 w 2507554"/>
              <a:gd name="connsiteY7-344" fmla="*/ 30020 h 2659029"/>
              <a:gd name="connsiteX8-345" fmla="*/ 0 w 2507554"/>
              <a:gd name="connsiteY8-346" fmla="*/ 2046920 h 2659029"/>
              <a:gd name="connsiteX9-347" fmla="*/ 90676 w 2507554"/>
              <a:gd name="connsiteY9-348" fmla="*/ 2646684 h 2659029"/>
              <a:gd name="connsiteX10-349" fmla="*/ 95194 w 2507554"/>
              <a:gd name="connsiteY10-350" fmla="*/ 2659029 h 2659029"/>
              <a:gd name="connsiteX0-351" fmla="*/ 2290343 w 2507554"/>
              <a:gd name="connsiteY0-352" fmla="*/ 0 h 2646214"/>
              <a:gd name="connsiteX1-353" fmla="*/ 2296627 w 2507554"/>
              <a:gd name="connsiteY1-354" fmla="*/ 1473 h 2646214"/>
              <a:gd name="connsiteX2-355" fmla="*/ 2488913 w 2507554"/>
              <a:gd name="connsiteY2-356" fmla="*/ 52967 h 2646214"/>
              <a:gd name="connsiteX3-357" fmla="*/ 2504075 w 2507554"/>
              <a:gd name="connsiteY3-358" fmla="*/ 57029 h 2646214"/>
              <a:gd name="connsiteX4-359" fmla="*/ 2507554 w 2507554"/>
              <a:gd name="connsiteY4-360" fmla="*/ 79826 h 2646214"/>
              <a:gd name="connsiteX5-361" fmla="*/ 2423376 w 2507554"/>
              <a:gd name="connsiteY5-362" fmla="*/ 58181 h 2646214"/>
              <a:gd name="connsiteX6-363" fmla="*/ 2016900 w 2507554"/>
              <a:gd name="connsiteY6-364" fmla="*/ 17205 h 2646214"/>
              <a:gd name="connsiteX7-365" fmla="*/ 0 w 2507554"/>
              <a:gd name="connsiteY7-366" fmla="*/ 2034105 h 2646214"/>
              <a:gd name="connsiteX8-367" fmla="*/ 90676 w 2507554"/>
              <a:gd name="connsiteY8-368" fmla="*/ 2633869 h 2646214"/>
              <a:gd name="connsiteX9-369" fmla="*/ 95194 w 2507554"/>
              <a:gd name="connsiteY9-370" fmla="*/ 2646214 h 2646214"/>
              <a:gd name="connsiteX0-371" fmla="*/ 2290343 w 2507554"/>
              <a:gd name="connsiteY0-372" fmla="*/ 0 h 2646214"/>
              <a:gd name="connsiteX1-373" fmla="*/ 2488913 w 2507554"/>
              <a:gd name="connsiteY1-374" fmla="*/ 52967 h 2646214"/>
              <a:gd name="connsiteX2-375" fmla="*/ 2504075 w 2507554"/>
              <a:gd name="connsiteY2-376" fmla="*/ 57029 h 2646214"/>
              <a:gd name="connsiteX3-377" fmla="*/ 2507554 w 2507554"/>
              <a:gd name="connsiteY3-378" fmla="*/ 79826 h 2646214"/>
              <a:gd name="connsiteX4-379" fmla="*/ 2423376 w 2507554"/>
              <a:gd name="connsiteY4-380" fmla="*/ 58181 h 2646214"/>
              <a:gd name="connsiteX5-381" fmla="*/ 2016900 w 2507554"/>
              <a:gd name="connsiteY5-382" fmla="*/ 17205 h 2646214"/>
              <a:gd name="connsiteX6-383" fmla="*/ 0 w 2507554"/>
              <a:gd name="connsiteY6-384" fmla="*/ 2034105 h 2646214"/>
              <a:gd name="connsiteX7-385" fmla="*/ 90676 w 2507554"/>
              <a:gd name="connsiteY7-386" fmla="*/ 2633869 h 2646214"/>
              <a:gd name="connsiteX8-387" fmla="*/ 95194 w 2507554"/>
              <a:gd name="connsiteY8-388" fmla="*/ 2646214 h 2646214"/>
              <a:gd name="connsiteX0-389" fmla="*/ 2488913 w 2507554"/>
              <a:gd name="connsiteY0-390" fmla="*/ 35762 h 2629009"/>
              <a:gd name="connsiteX1-391" fmla="*/ 2504075 w 2507554"/>
              <a:gd name="connsiteY1-392" fmla="*/ 39824 h 2629009"/>
              <a:gd name="connsiteX2-393" fmla="*/ 2507554 w 2507554"/>
              <a:gd name="connsiteY2-394" fmla="*/ 62621 h 2629009"/>
              <a:gd name="connsiteX3-395" fmla="*/ 2423376 w 2507554"/>
              <a:gd name="connsiteY3-396" fmla="*/ 40976 h 2629009"/>
              <a:gd name="connsiteX4-397" fmla="*/ 2016900 w 2507554"/>
              <a:gd name="connsiteY4-398" fmla="*/ 0 h 2629009"/>
              <a:gd name="connsiteX5-399" fmla="*/ 0 w 2507554"/>
              <a:gd name="connsiteY5-400" fmla="*/ 2016900 h 2629009"/>
              <a:gd name="connsiteX6-401" fmla="*/ 90676 w 2507554"/>
              <a:gd name="connsiteY6-402" fmla="*/ 2616664 h 2629009"/>
              <a:gd name="connsiteX7-403" fmla="*/ 95194 w 2507554"/>
              <a:gd name="connsiteY7-404" fmla="*/ 2629009 h 2629009"/>
              <a:gd name="connsiteX0-405" fmla="*/ 2504075 w 2507554"/>
              <a:gd name="connsiteY0-406" fmla="*/ 39824 h 2629009"/>
              <a:gd name="connsiteX1-407" fmla="*/ 2507554 w 2507554"/>
              <a:gd name="connsiteY1-408" fmla="*/ 62621 h 2629009"/>
              <a:gd name="connsiteX2-409" fmla="*/ 2423376 w 2507554"/>
              <a:gd name="connsiteY2-410" fmla="*/ 40976 h 2629009"/>
              <a:gd name="connsiteX3-411" fmla="*/ 2016900 w 2507554"/>
              <a:gd name="connsiteY3-412" fmla="*/ 0 h 2629009"/>
              <a:gd name="connsiteX4-413" fmla="*/ 0 w 2507554"/>
              <a:gd name="connsiteY4-414" fmla="*/ 2016900 h 2629009"/>
              <a:gd name="connsiteX5-415" fmla="*/ 90676 w 2507554"/>
              <a:gd name="connsiteY5-416" fmla="*/ 2616664 h 2629009"/>
              <a:gd name="connsiteX6-417" fmla="*/ 95194 w 2507554"/>
              <a:gd name="connsiteY6-418" fmla="*/ 2629009 h 2629009"/>
              <a:gd name="connsiteX0-419" fmla="*/ 2507554 w 2507554"/>
              <a:gd name="connsiteY0-420" fmla="*/ 62621 h 2629009"/>
              <a:gd name="connsiteX1-421" fmla="*/ 2423376 w 2507554"/>
              <a:gd name="connsiteY1-422" fmla="*/ 40976 h 2629009"/>
              <a:gd name="connsiteX2-423" fmla="*/ 2016900 w 2507554"/>
              <a:gd name="connsiteY2-424" fmla="*/ 0 h 2629009"/>
              <a:gd name="connsiteX3-425" fmla="*/ 0 w 2507554"/>
              <a:gd name="connsiteY3-426" fmla="*/ 2016900 h 2629009"/>
              <a:gd name="connsiteX4-427" fmla="*/ 90676 w 2507554"/>
              <a:gd name="connsiteY4-428" fmla="*/ 2616664 h 2629009"/>
              <a:gd name="connsiteX5-429" fmla="*/ 95194 w 2507554"/>
              <a:gd name="connsiteY5-430" fmla="*/ 2629009 h 26290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07554" h="2629009">
                <a:moveTo>
                  <a:pt x="2507554" y="62621"/>
                </a:moveTo>
                <a:lnTo>
                  <a:pt x="2423376" y="40976"/>
                </a:lnTo>
                <a:cubicBezTo>
                  <a:pt x="2292080" y="14109"/>
                  <a:pt x="2156138" y="0"/>
                  <a:pt x="2016900" y="0"/>
                </a:cubicBezTo>
                <a:cubicBezTo>
                  <a:pt x="902997" y="0"/>
                  <a:pt x="0" y="902997"/>
                  <a:pt x="0" y="2016900"/>
                </a:cubicBezTo>
                <a:cubicBezTo>
                  <a:pt x="0" y="2225757"/>
                  <a:pt x="31746" y="2427199"/>
                  <a:pt x="90676" y="2616664"/>
                </a:cubicBezTo>
                <a:lnTo>
                  <a:pt x="95194" y="2629009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0" name="任意多边形: 形状 39"/>
          <p:cNvSpPr/>
          <p:nvPr userDrawn="1">
            <p:custDataLst>
              <p:tags r:id="rId30"/>
            </p:custDataLst>
          </p:nvPr>
        </p:nvSpPr>
        <p:spPr>
          <a:xfrm>
            <a:off x="9265285" y="3181985"/>
            <a:ext cx="2407285" cy="2520950"/>
          </a:xfrm>
          <a:custGeom>
            <a:avLst/>
            <a:gdLst>
              <a:gd name="connsiteX0" fmla="*/ 1902600 w 2408159"/>
              <a:gd name="connsiteY0" fmla="*/ 0 h 2522818"/>
              <a:gd name="connsiteX1" fmla="*/ 2286040 w 2408159"/>
              <a:gd name="connsiteY1" fmla="*/ 38654 h 2522818"/>
              <a:gd name="connsiteX2" fmla="*/ 2407041 w 2408159"/>
              <a:gd name="connsiteY2" fmla="*/ 69766 h 2522818"/>
              <a:gd name="connsiteX3" fmla="*/ 2408159 w 2408159"/>
              <a:gd name="connsiteY3" fmla="*/ 91907 h 2522818"/>
              <a:gd name="connsiteX4" fmla="*/ 2395598 w 2408159"/>
              <a:gd name="connsiteY4" fmla="*/ 88893 h 2522818"/>
              <a:gd name="connsiteX5" fmla="*/ 2174589 w 2408159"/>
              <a:gd name="connsiteY5" fmla="*/ 55705 h 2522818"/>
              <a:gd name="connsiteX6" fmla="*/ 1928130 w 2408159"/>
              <a:gd name="connsiteY6" fmla="*/ 40078 h 2522818"/>
              <a:gd name="connsiteX7" fmla="*/ 1641189 w 2408159"/>
              <a:gd name="connsiteY7" fmla="*/ 62848 h 2522818"/>
              <a:gd name="connsiteX8" fmla="*/ 941101 w 2408159"/>
              <a:gd name="connsiteY8" fmla="*/ 296211 h 2522818"/>
              <a:gd name="connsiteX9" fmla="*/ 476757 w 2408159"/>
              <a:gd name="connsiteY9" fmla="*/ 710548 h 2522818"/>
              <a:gd name="connsiteX10" fmla="*/ 200532 w 2408159"/>
              <a:gd name="connsiteY10" fmla="*/ 1141555 h 2522818"/>
              <a:gd name="connsiteX11" fmla="*/ 189241 w 2408159"/>
              <a:gd name="connsiteY11" fmla="*/ 1163880 h 2522818"/>
              <a:gd name="connsiteX12" fmla="*/ 188304 w 2408159"/>
              <a:gd name="connsiteY12" fmla="*/ 1165193 h 2522818"/>
              <a:gd name="connsiteX13" fmla="*/ 153701 w 2408159"/>
              <a:gd name="connsiteY13" fmla="*/ 1273317 h 2522818"/>
              <a:gd name="connsiteX14" fmla="*/ 33051 w 2408159"/>
              <a:gd name="connsiteY14" fmla="*/ 1844817 h 2522818"/>
              <a:gd name="connsiteX15" fmla="*/ 121951 w 2408159"/>
              <a:gd name="connsiteY15" fmla="*/ 2457592 h 2522818"/>
              <a:gd name="connsiteX16" fmla="*/ 133501 w 2408159"/>
              <a:gd name="connsiteY16" fmla="*/ 2500839 h 2522818"/>
              <a:gd name="connsiteX17" fmla="*/ 141486 w 2408159"/>
              <a:gd name="connsiteY17" fmla="*/ 2522818 h 2522818"/>
              <a:gd name="connsiteX18" fmla="*/ 104785 w 2408159"/>
              <a:gd name="connsiteY18" fmla="*/ 2520965 h 2522818"/>
              <a:gd name="connsiteX19" fmla="*/ 85537 w 2408159"/>
              <a:gd name="connsiteY19" fmla="*/ 2468375 h 2522818"/>
              <a:gd name="connsiteX20" fmla="*/ 0 w 2408159"/>
              <a:gd name="connsiteY20" fmla="*/ 1902600 h 2522818"/>
              <a:gd name="connsiteX21" fmla="*/ 1902600 w 2408159"/>
              <a:gd name="connsiteY21" fmla="*/ 0 h 2522818"/>
              <a:gd name="connsiteX0-1" fmla="*/ 188304 w 2408159"/>
              <a:gd name="connsiteY0-2" fmla="*/ 1165193 h 2522818"/>
              <a:gd name="connsiteX1-3" fmla="*/ 153701 w 2408159"/>
              <a:gd name="connsiteY1-4" fmla="*/ 1273317 h 2522818"/>
              <a:gd name="connsiteX2-5" fmla="*/ 33051 w 2408159"/>
              <a:gd name="connsiteY2-6" fmla="*/ 1844817 h 2522818"/>
              <a:gd name="connsiteX3-7" fmla="*/ 121951 w 2408159"/>
              <a:gd name="connsiteY3-8" fmla="*/ 2457592 h 2522818"/>
              <a:gd name="connsiteX4-9" fmla="*/ 133501 w 2408159"/>
              <a:gd name="connsiteY4-10" fmla="*/ 2500839 h 2522818"/>
              <a:gd name="connsiteX5-11" fmla="*/ 141486 w 2408159"/>
              <a:gd name="connsiteY5-12" fmla="*/ 2522818 h 2522818"/>
              <a:gd name="connsiteX6-13" fmla="*/ 104785 w 2408159"/>
              <a:gd name="connsiteY6-14" fmla="*/ 2520965 h 2522818"/>
              <a:gd name="connsiteX7-15" fmla="*/ 85537 w 2408159"/>
              <a:gd name="connsiteY7-16" fmla="*/ 2468375 h 2522818"/>
              <a:gd name="connsiteX8-17" fmla="*/ 0 w 2408159"/>
              <a:gd name="connsiteY8-18" fmla="*/ 1902600 h 2522818"/>
              <a:gd name="connsiteX9-19" fmla="*/ 1902600 w 2408159"/>
              <a:gd name="connsiteY9-20" fmla="*/ 0 h 2522818"/>
              <a:gd name="connsiteX10-21" fmla="*/ 2286040 w 2408159"/>
              <a:gd name="connsiteY10-22" fmla="*/ 38654 h 2522818"/>
              <a:gd name="connsiteX11-23" fmla="*/ 2407041 w 2408159"/>
              <a:gd name="connsiteY11-24" fmla="*/ 69766 h 2522818"/>
              <a:gd name="connsiteX12-25" fmla="*/ 2408159 w 2408159"/>
              <a:gd name="connsiteY12-26" fmla="*/ 91907 h 2522818"/>
              <a:gd name="connsiteX13-27" fmla="*/ 2395598 w 2408159"/>
              <a:gd name="connsiteY13-28" fmla="*/ 88893 h 2522818"/>
              <a:gd name="connsiteX14-29" fmla="*/ 2174589 w 2408159"/>
              <a:gd name="connsiteY14-30" fmla="*/ 55705 h 2522818"/>
              <a:gd name="connsiteX15-31" fmla="*/ 1928130 w 2408159"/>
              <a:gd name="connsiteY15-32" fmla="*/ 40078 h 2522818"/>
              <a:gd name="connsiteX16-33" fmla="*/ 1641189 w 2408159"/>
              <a:gd name="connsiteY16-34" fmla="*/ 62848 h 2522818"/>
              <a:gd name="connsiteX17-35" fmla="*/ 941101 w 2408159"/>
              <a:gd name="connsiteY17-36" fmla="*/ 296211 h 2522818"/>
              <a:gd name="connsiteX18-37" fmla="*/ 476757 w 2408159"/>
              <a:gd name="connsiteY18-38" fmla="*/ 710548 h 2522818"/>
              <a:gd name="connsiteX19-39" fmla="*/ 200532 w 2408159"/>
              <a:gd name="connsiteY19-40" fmla="*/ 1141555 h 2522818"/>
              <a:gd name="connsiteX20-41" fmla="*/ 189241 w 2408159"/>
              <a:gd name="connsiteY20-42" fmla="*/ 1163880 h 2522818"/>
              <a:gd name="connsiteX21-43" fmla="*/ 279744 w 2408159"/>
              <a:gd name="connsiteY21-44" fmla="*/ 1256633 h 2522818"/>
              <a:gd name="connsiteX0-45" fmla="*/ 188304 w 2408159"/>
              <a:gd name="connsiteY0-46" fmla="*/ 1165193 h 2522818"/>
              <a:gd name="connsiteX1-47" fmla="*/ 153701 w 2408159"/>
              <a:gd name="connsiteY1-48" fmla="*/ 1273317 h 2522818"/>
              <a:gd name="connsiteX2-49" fmla="*/ 33051 w 2408159"/>
              <a:gd name="connsiteY2-50" fmla="*/ 1844817 h 2522818"/>
              <a:gd name="connsiteX3-51" fmla="*/ 121951 w 2408159"/>
              <a:gd name="connsiteY3-52" fmla="*/ 2457592 h 2522818"/>
              <a:gd name="connsiteX4-53" fmla="*/ 133501 w 2408159"/>
              <a:gd name="connsiteY4-54" fmla="*/ 2500839 h 2522818"/>
              <a:gd name="connsiteX5-55" fmla="*/ 141486 w 2408159"/>
              <a:gd name="connsiteY5-56" fmla="*/ 2522818 h 2522818"/>
              <a:gd name="connsiteX6-57" fmla="*/ 104785 w 2408159"/>
              <a:gd name="connsiteY6-58" fmla="*/ 2520965 h 2522818"/>
              <a:gd name="connsiteX7-59" fmla="*/ 85537 w 2408159"/>
              <a:gd name="connsiteY7-60" fmla="*/ 2468375 h 2522818"/>
              <a:gd name="connsiteX8-61" fmla="*/ 0 w 2408159"/>
              <a:gd name="connsiteY8-62" fmla="*/ 1902600 h 2522818"/>
              <a:gd name="connsiteX9-63" fmla="*/ 1902600 w 2408159"/>
              <a:gd name="connsiteY9-64" fmla="*/ 0 h 2522818"/>
              <a:gd name="connsiteX10-65" fmla="*/ 2286040 w 2408159"/>
              <a:gd name="connsiteY10-66" fmla="*/ 38654 h 2522818"/>
              <a:gd name="connsiteX11-67" fmla="*/ 2407041 w 2408159"/>
              <a:gd name="connsiteY11-68" fmla="*/ 69766 h 2522818"/>
              <a:gd name="connsiteX12-69" fmla="*/ 2408159 w 2408159"/>
              <a:gd name="connsiteY12-70" fmla="*/ 91907 h 2522818"/>
              <a:gd name="connsiteX13-71" fmla="*/ 2395598 w 2408159"/>
              <a:gd name="connsiteY13-72" fmla="*/ 88893 h 2522818"/>
              <a:gd name="connsiteX14-73" fmla="*/ 2174589 w 2408159"/>
              <a:gd name="connsiteY14-74" fmla="*/ 55705 h 2522818"/>
              <a:gd name="connsiteX15-75" fmla="*/ 1928130 w 2408159"/>
              <a:gd name="connsiteY15-76" fmla="*/ 40078 h 2522818"/>
              <a:gd name="connsiteX16-77" fmla="*/ 1641189 w 2408159"/>
              <a:gd name="connsiteY16-78" fmla="*/ 62848 h 2522818"/>
              <a:gd name="connsiteX17-79" fmla="*/ 941101 w 2408159"/>
              <a:gd name="connsiteY17-80" fmla="*/ 296211 h 2522818"/>
              <a:gd name="connsiteX18-81" fmla="*/ 476757 w 2408159"/>
              <a:gd name="connsiteY18-82" fmla="*/ 710548 h 2522818"/>
              <a:gd name="connsiteX19-83" fmla="*/ 200532 w 2408159"/>
              <a:gd name="connsiteY19-84" fmla="*/ 1141555 h 2522818"/>
              <a:gd name="connsiteX20-85" fmla="*/ 189241 w 2408159"/>
              <a:gd name="connsiteY20-86" fmla="*/ 1163880 h 2522818"/>
              <a:gd name="connsiteX0-87" fmla="*/ 188304 w 2408159"/>
              <a:gd name="connsiteY0-88" fmla="*/ 1165193 h 2522818"/>
              <a:gd name="connsiteX1-89" fmla="*/ 153701 w 2408159"/>
              <a:gd name="connsiteY1-90" fmla="*/ 1273317 h 2522818"/>
              <a:gd name="connsiteX2-91" fmla="*/ 33051 w 2408159"/>
              <a:gd name="connsiteY2-92" fmla="*/ 1844817 h 2522818"/>
              <a:gd name="connsiteX3-93" fmla="*/ 121951 w 2408159"/>
              <a:gd name="connsiteY3-94" fmla="*/ 2457592 h 2522818"/>
              <a:gd name="connsiteX4-95" fmla="*/ 133501 w 2408159"/>
              <a:gd name="connsiteY4-96" fmla="*/ 2500839 h 2522818"/>
              <a:gd name="connsiteX5-97" fmla="*/ 141486 w 2408159"/>
              <a:gd name="connsiteY5-98" fmla="*/ 2522818 h 2522818"/>
              <a:gd name="connsiteX6-99" fmla="*/ 104785 w 2408159"/>
              <a:gd name="connsiteY6-100" fmla="*/ 2520965 h 2522818"/>
              <a:gd name="connsiteX7-101" fmla="*/ 85537 w 2408159"/>
              <a:gd name="connsiteY7-102" fmla="*/ 2468375 h 2522818"/>
              <a:gd name="connsiteX8-103" fmla="*/ 0 w 2408159"/>
              <a:gd name="connsiteY8-104" fmla="*/ 1902600 h 2522818"/>
              <a:gd name="connsiteX9-105" fmla="*/ 1902600 w 2408159"/>
              <a:gd name="connsiteY9-106" fmla="*/ 0 h 2522818"/>
              <a:gd name="connsiteX10-107" fmla="*/ 2286040 w 2408159"/>
              <a:gd name="connsiteY10-108" fmla="*/ 38654 h 2522818"/>
              <a:gd name="connsiteX11-109" fmla="*/ 2407041 w 2408159"/>
              <a:gd name="connsiteY11-110" fmla="*/ 69766 h 2522818"/>
              <a:gd name="connsiteX12-111" fmla="*/ 2408159 w 2408159"/>
              <a:gd name="connsiteY12-112" fmla="*/ 91907 h 2522818"/>
              <a:gd name="connsiteX13-113" fmla="*/ 2395598 w 2408159"/>
              <a:gd name="connsiteY13-114" fmla="*/ 88893 h 2522818"/>
              <a:gd name="connsiteX14-115" fmla="*/ 2174589 w 2408159"/>
              <a:gd name="connsiteY14-116" fmla="*/ 55705 h 2522818"/>
              <a:gd name="connsiteX15-117" fmla="*/ 1928130 w 2408159"/>
              <a:gd name="connsiteY15-118" fmla="*/ 40078 h 2522818"/>
              <a:gd name="connsiteX16-119" fmla="*/ 1641189 w 2408159"/>
              <a:gd name="connsiteY16-120" fmla="*/ 62848 h 2522818"/>
              <a:gd name="connsiteX17-121" fmla="*/ 941101 w 2408159"/>
              <a:gd name="connsiteY17-122" fmla="*/ 296211 h 2522818"/>
              <a:gd name="connsiteX18-123" fmla="*/ 476757 w 2408159"/>
              <a:gd name="connsiteY18-124" fmla="*/ 710548 h 2522818"/>
              <a:gd name="connsiteX19-125" fmla="*/ 189241 w 2408159"/>
              <a:gd name="connsiteY19-126" fmla="*/ 1163880 h 2522818"/>
              <a:gd name="connsiteX0-127" fmla="*/ 188304 w 2408159"/>
              <a:gd name="connsiteY0-128" fmla="*/ 1165193 h 2522818"/>
              <a:gd name="connsiteX1-129" fmla="*/ 153701 w 2408159"/>
              <a:gd name="connsiteY1-130" fmla="*/ 1273317 h 2522818"/>
              <a:gd name="connsiteX2-131" fmla="*/ 33051 w 2408159"/>
              <a:gd name="connsiteY2-132" fmla="*/ 1844817 h 2522818"/>
              <a:gd name="connsiteX3-133" fmla="*/ 121951 w 2408159"/>
              <a:gd name="connsiteY3-134" fmla="*/ 2457592 h 2522818"/>
              <a:gd name="connsiteX4-135" fmla="*/ 133501 w 2408159"/>
              <a:gd name="connsiteY4-136" fmla="*/ 2500839 h 2522818"/>
              <a:gd name="connsiteX5-137" fmla="*/ 141486 w 2408159"/>
              <a:gd name="connsiteY5-138" fmla="*/ 2522818 h 2522818"/>
              <a:gd name="connsiteX6-139" fmla="*/ 104785 w 2408159"/>
              <a:gd name="connsiteY6-140" fmla="*/ 2520965 h 2522818"/>
              <a:gd name="connsiteX7-141" fmla="*/ 85537 w 2408159"/>
              <a:gd name="connsiteY7-142" fmla="*/ 2468375 h 2522818"/>
              <a:gd name="connsiteX8-143" fmla="*/ 0 w 2408159"/>
              <a:gd name="connsiteY8-144" fmla="*/ 1902600 h 2522818"/>
              <a:gd name="connsiteX9-145" fmla="*/ 1902600 w 2408159"/>
              <a:gd name="connsiteY9-146" fmla="*/ 0 h 2522818"/>
              <a:gd name="connsiteX10-147" fmla="*/ 2286040 w 2408159"/>
              <a:gd name="connsiteY10-148" fmla="*/ 38654 h 2522818"/>
              <a:gd name="connsiteX11-149" fmla="*/ 2407041 w 2408159"/>
              <a:gd name="connsiteY11-150" fmla="*/ 69766 h 2522818"/>
              <a:gd name="connsiteX12-151" fmla="*/ 2408159 w 2408159"/>
              <a:gd name="connsiteY12-152" fmla="*/ 91907 h 2522818"/>
              <a:gd name="connsiteX13-153" fmla="*/ 2395598 w 2408159"/>
              <a:gd name="connsiteY13-154" fmla="*/ 88893 h 2522818"/>
              <a:gd name="connsiteX14-155" fmla="*/ 2174589 w 2408159"/>
              <a:gd name="connsiteY14-156" fmla="*/ 55705 h 2522818"/>
              <a:gd name="connsiteX15-157" fmla="*/ 1928130 w 2408159"/>
              <a:gd name="connsiteY15-158" fmla="*/ 40078 h 2522818"/>
              <a:gd name="connsiteX16-159" fmla="*/ 1641189 w 2408159"/>
              <a:gd name="connsiteY16-160" fmla="*/ 62848 h 2522818"/>
              <a:gd name="connsiteX17-161" fmla="*/ 941101 w 2408159"/>
              <a:gd name="connsiteY17-162" fmla="*/ 296211 h 2522818"/>
              <a:gd name="connsiteX18-163" fmla="*/ 476757 w 2408159"/>
              <a:gd name="connsiteY18-164" fmla="*/ 710548 h 2522818"/>
              <a:gd name="connsiteX0-165" fmla="*/ 188304 w 2408159"/>
              <a:gd name="connsiteY0-166" fmla="*/ 1165193 h 2522818"/>
              <a:gd name="connsiteX1-167" fmla="*/ 153701 w 2408159"/>
              <a:gd name="connsiteY1-168" fmla="*/ 1273317 h 2522818"/>
              <a:gd name="connsiteX2-169" fmla="*/ 33051 w 2408159"/>
              <a:gd name="connsiteY2-170" fmla="*/ 1844817 h 2522818"/>
              <a:gd name="connsiteX3-171" fmla="*/ 121951 w 2408159"/>
              <a:gd name="connsiteY3-172" fmla="*/ 2457592 h 2522818"/>
              <a:gd name="connsiteX4-173" fmla="*/ 133501 w 2408159"/>
              <a:gd name="connsiteY4-174" fmla="*/ 2500839 h 2522818"/>
              <a:gd name="connsiteX5-175" fmla="*/ 141486 w 2408159"/>
              <a:gd name="connsiteY5-176" fmla="*/ 2522818 h 2522818"/>
              <a:gd name="connsiteX6-177" fmla="*/ 104785 w 2408159"/>
              <a:gd name="connsiteY6-178" fmla="*/ 2520965 h 2522818"/>
              <a:gd name="connsiteX7-179" fmla="*/ 85537 w 2408159"/>
              <a:gd name="connsiteY7-180" fmla="*/ 2468375 h 2522818"/>
              <a:gd name="connsiteX8-181" fmla="*/ 0 w 2408159"/>
              <a:gd name="connsiteY8-182" fmla="*/ 1902600 h 2522818"/>
              <a:gd name="connsiteX9-183" fmla="*/ 1902600 w 2408159"/>
              <a:gd name="connsiteY9-184" fmla="*/ 0 h 2522818"/>
              <a:gd name="connsiteX10-185" fmla="*/ 2286040 w 2408159"/>
              <a:gd name="connsiteY10-186" fmla="*/ 38654 h 2522818"/>
              <a:gd name="connsiteX11-187" fmla="*/ 2407041 w 2408159"/>
              <a:gd name="connsiteY11-188" fmla="*/ 69766 h 2522818"/>
              <a:gd name="connsiteX12-189" fmla="*/ 2408159 w 2408159"/>
              <a:gd name="connsiteY12-190" fmla="*/ 91907 h 2522818"/>
              <a:gd name="connsiteX13-191" fmla="*/ 2395598 w 2408159"/>
              <a:gd name="connsiteY13-192" fmla="*/ 88893 h 2522818"/>
              <a:gd name="connsiteX14-193" fmla="*/ 2174589 w 2408159"/>
              <a:gd name="connsiteY14-194" fmla="*/ 55705 h 2522818"/>
              <a:gd name="connsiteX15-195" fmla="*/ 1928130 w 2408159"/>
              <a:gd name="connsiteY15-196" fmla="*/ 40078 h 2522818"/>
              <a:gd name="connsiteX16-197" fmla="*/ 1641189 w 2408159"/>
              <a:gd name="connsiteY16-198" fmla="*/ 62848 h 2522818"/>
              <a:gd name="connsiteX17-199" fmla="*/ 941101 w 2408159"/>
              <a:gd name="connsiteY17-200" fmla="*/ 296211 h 2522818"/>
              <a:gd name="connsiteX0-201" fmla="*/ 153701 w 2408159"/>
              <a:gd name="connsiteY0-202" fmla="*/ 1273317 h 2522818"/>
              <a:gd name="connsiteX1-203" fmla="*/ 33051 w 2408159"/>
              <a:gd name="connsiteY1-204" fmla="*/ 1844817 h 2522818"/>
              <a:gd name="connsiteX2-205" fmla="*/ 121951 w 2408159"/>
              <a:gd name="connsiteY2-206" fmla="*/ 2457592 h 2522818"/>
              <a:gd name="connsiteX3-207" fmla="*/ 133501 w 2408159"/>
              <a:gd name="connsiteY3-208" fmla="*/ 2500839 h 2522818"/>
              <a:gd name="connsiteX4-209" fmla="*/ 141486 w 2408159"/>
              <a:gd name="connsiteY4-210" fmla="*/ 2522818 h 2522818"/>
              <a:gd name="connsiteX5-211" fmla="*/ 104785 w 2408159"/>
              <a:gd name="connsiteY5-212" fmla="*/ 2520965 h 2522818"/>
              <a:gd name="connsiteX6-213" fmla="*/ 85537 w 2408159"/>
              <a:gd name="connsiteY6-214" fmla="*/ 2468375 h 2522818"/>
              <a:gd name="connsiteX7-215" fmla="*/ 0 w 2408159"/>
              <a:gd name="connsiteY7-216" fmla="*/ 1902600 h 2522818"/>
              <a:gd name="connsiteX8-217" fmla="*/ 1902600 w 2408159"/>
              <a:gd name="connsiteY8-218" fmla="*/ 0 h 2522818"/>
              <a:gd name="connsiteX9-219" fmla="*/ 2286040 w 2408159"/>
              <a:gd name="connsiteY9-220" fmla="*/ 38654 h 2522818"/>
              <a:gd name="connsiteX10-221" fmla="*/ 2407041 w 2408159"/>
              <a:gd name="connsiteY10-222" fmla="*/ 69766 h 2522818"/>
              <a:gd name="connsiteX11-223" fmla="*/ 2408159 w 2408159"/>
              <a:gd name="connsiteY11-224" fmla="*/ 91907 h 2522818"/>
              <a:gd name="connsiteX12-225" fmla="*/ 2395598 w 2408159"/>
              <a:gd name="connsiteY12-226" fmla="*/ 88893 h 2522818"/>
              <a:gd name="connsiteX13-227" fmla="*/ 2174589 w 2408159"/>
              <a:gd name="connsiteY13-228" fmla="*/ 55705 h 2522818"/>
              <a:gd name="connsiteX14-229" fmla="*/ 1928130 w 2408159"/>
              <a:gd name="connsiteY14-230" fmla="*/ 40078 h 2522818"/>
              <a:gd name="connsiteX15-231" fmla="*/ 1641189 w 2408159"/>
              <a:gd name="connsiteY15-232" fmla="*/ 62848 h 2522818"/>
              <a:gd name="connsiteX16-233" fmla="*/ 941101 w 2408159"/>
              <a:gd name="connsiteY16-234" fmla="*/ 296211 h 2522818"/>
              <a:gd name="connsiteX0-235" fmla="*/ 33051 w 2408159"/>
              <a:gd name="connsiteY0-236" fmla="*/ 1844817 h 2522818"/>
              <a:gd name="connsiteX1-237" fmla="*/ 121951 w 2408159"/>
              <a:gd name="connsiteY1-238" fmla="*/ 2457592 h 2522818"/>
              <a:gd name="connsiteX2-239" fmla="*/ 133501 w 2408159"/>
              <a:gd name="connsiteY2-240" fmla="*/ 2500839 h 2522818"/>
              <a:gd name="connsiteX3-241" fmla="*/ 141486 w 2408159"/>
              <a:gd name="connsiteY3-242" fmla="*/ 2522818 h 2522818"/>
              <a:gd name="connsiteX4-243" fmla="*/ 104785 w 2408159"/>
              <a:gd name="connsiteY4-244" fmla="*/ 2520965 h 2522818"/>
              <a:gd name="connsiteX5-245" fmla="*/ 85537 w 2408159"/>
              <a:gd name="connsiteY5-246" fmla="*/ 2468375 h 2522818"/>
              <a:gd name="connsiteX6-247" fmla="*/ 0 w 2408159"/>
              <a:gd name="connsiteY6-248" fmla="*/ 1902600 h 2522818"/>
              <a:gd name="connsiteX7-249" fmla="*/ 1902600 w 2408159"/>
              <a:gd name="connsiteY7-250" fmla="*/ 0 h 2522818"/>
              <a:gd name="connsiteX8-251" fmla="*/ 2286040 w 2408159"/>
              <a:gd name="connsiteY8-252" fmla="*/ 38654 h 2522818"/>
              <a:gd name="connsiteX9-253" fmla="*/ 2407041 w 2408159"/>
              <a:gd name="connsiteY9-254" fmla="*/ 69766 h 2522818"/>
              <a:gd name="connsiteX10-255" fmla="*/ 2408159 w 2408159"/>
              <a:gd name="connsiteY10-256" fmla="*/ 91907 h 2522818"/>
              <a:gd name="connsiteX11-257" fmla="*/ 2395598 w 2408159"/>
              <a:gd name="connsiteY11-258" fmla="*/ 88893 h 2522818"/>
              <a:gd name="connsiteX12-259" fmla="*/ 2174589 w 2408159"/>
              <a:gd name="connsiteY12-260" fmla="*/ 55705 h 2522818"/>
              <a:gd name="connsiteX13-261" fmla="*/ 1928130 w 2408159"/>
              <a:gd name="connsiteY13-262" fmla="*/ 40078 h 2522818"/>
              <a:gd name="connsiteX14-263" fmla="*/ 1641189 w 2408159"/>
              <a:gd name="connsiteY14-264" fmla="*/ 62848 h 2522818"/>
              <a:gd name="connsiteX15-265" fmla="*/ 941101 w 2408159"/>
              <a:gd name="connsiteY15-266" fmla="*/ 296211 h 2522818"/>
              <a:gd name="connsiteX0-267" fmla="*/ 121951 w 2408159"/>
              <a:gd name="connsiteY0-268" fmla="*/ 2457592 h 2522818"/>
              <a:gd name="connsiteX1-269" fmla="*/ 133501 w 2408159"/>
              <a:gd name="connsiteY1-270" fmla="*/ 2500839 h 2522818"/>
              <a:gd name="connsiteX2-271" fmla="*/ 141486 w 2408159"/>
              <a:gd name="connsiteY2-272" fmla="*/ 2522818 h 2522818"/>
              <a:gd name="connsiteX3-273" fmla="*/ 104785 w 2408159"/>
              <a:gd name="connsiteY3-274" fmla="*/ 2520965 h 2522818"/>
              <a:gd name="connsiteX4-275" fmla="*/ 85537 w 2408159"/>
              <a:gd name="connsiteY4-276" fmla="*/ 2468375 h 2522818"/>
              <a:gd name="connsiteX5-277" fmla="*/ 0 w 2408159"/>
              <a:gd name="connsiteY5-278" fmla="*/ 1902600 h 2522818"/>
              <a:gd name="connsiteX6-279" fmla="*/ 1902600 w 2408159"/>
              <a:gd name="connsiteY6-280" fmla="*/ 0 h 2522818"/>
              <a:gd name="connsiteX7-281" fmla="*/ 2286040 w 2408159"/>
              <a:gd name="connsiteY7-282" fmla="*/ 38654 h 2522818"/>
              <a:gd name="connsiteX8-283" fmla="*/ 2407041 w 2408159"/>
              <a:gd name="connsiteY8-284" fmla="*/ 69766 h 2522818"/>
              <a:gd name="connsiteX9-285" fmla="*/ 2408159 w 2408159"/>
              <a:gd name="connsiteY9-286" fmla="*/ 91907 h 2522818"/>
              <a:gd name="connsiteX10-287" fmla="*/ 2395598 w 2408159"/>
              <a:gd name="connsiteY10-288" fmla="*/ 88893 h 2522818"/>
              <a:gd name="connsiteX11-289" fmla="*/ 2174589 w 2408159"/>
              <a:gd name="connsiteY11-290" fmla="*/ 55705 h 2522818"/>
              <a:gd name="connsiteX12-291" fmla="*/ 1928130 w 2408159"/>
              <a:gd name="connsiteY12-292" fmla="*/ 40078 h 2522818"/>
              <a:gd name="connsiteX13-293" fmla="*/ 1641189 w 2408159"/>
              <a:gd name="connsiteY13-294" fmla="*/ 62848 h 2522818"/>
              <a:gd name="connsiteX14-295" fmla="*/ 941101 w 2408159"/>
              <a:gd name="connsiteY14-296" fmla="*/ 296211 h 2522818"/>
              <a:gd name="connsiteX0-297" fmla="*/ 133501 w 2408159"/>
              <a:gd name="connsiteY0-298" fmla="*/ 2500839 h 2522818"/>
              <a:gd name="connsiteX1-299" fmla="*/ 141486 w 2408159"/>
              <a:gd name="connsiteY1-300" fmla="*/ 2522818 h 2522818"/>
              <a:gd name="connsiteX2-301" fmla="*/ 104785 w 2408159"/>
              <a:gd name="connsiteY2-302" fmla="*/ 2520965 h 2522818"/>
              <a:gd name="connsiteX3-303" fmla="*/ 85537 w 2408159"/>
              <a:gd name="connsiteY3-304" fmla="*/ 2468375 h 2522818"/>
              <a:gd name="connsiteX4-305" fmla="*/ 0 w 2408159"/>
              <a:gd name="connsiteY4-306" fmla="*/ 1902600 h 2522818"/>
              <a:gd name="connsiteX5-307" fmla="*/ 1902600 w 2408159"/>
              <a:gd name="connsiteY5-308" fmla="*/ 0 h 2522818"/>
              <a:gd name="connsiteX6-309" fmla="*/ 2286040 w 2408159"/>
              <a:gd name="connsiteY6-310" fmla="*/ 38654 h 2522818"/>
              <a:gd name="connsiteX7-311" fmla="*/ 2407041 w 2408159"/>
              <a:gd name="connsiteY7-312" fmla="*/ 69766 h 2522818"/>
              <a:gd name="connsiteX8-313" fmla="*/ 2408159 w 2408159"/>
              <a:gd name="connsiteY8-314" fmla="*/ 91907 h 2522818"/>
              <a:gd name="connsiteX9-315" fmla="*/ 2395598 w 2408159"/>
              <a:gd name="connsiteY9-316" fmla="*/ 88893 h 2522818"/>
              <a:gd name="connsiteX10-317" fmla="*/ 2174589 w 2408159"/>
              <a:gd name="connsiteY10-318" fmla="*/ 55705 h 2522818"/>
              <a:gd name="connsiteX11-319" fmla="*/ 1928130 w 2408159"/>
              <a:gd name="connsiteY11-320" fmla="*/ 40078 h 2522818"/>
              <a:gd name="connsiteX12-321" fmla="*/ 1641189 w 2408159"/>
              <a:gd name="connsiteY12-322" fmla="*/ 62848 h 2522818"/>
              <a:gd name="connsiteX13-323" fmla="*/ 941101 w 2408159"/>
              <a:gd name="connsiteY13-324" fmla="*/ 296211 h 2522818"/>
              <a:gd name="connsiteX0-325" fmla="*/ 141486 w 2408159"/>
              <a:gd name="connsiteY0-326" fmla="*/ 2522818 h 2522818"/>
              <a:gd name="connsiteX1-327" fmla="*/ 104785 w 2408159"/>
              <a:gd name="connsiteY1-328" fmla="*/ 2520965 h 2522818"/>
              <a:gd name="connsiteX2-329" fmla="*/ 85537 w 2408159"/>
              <a:gd name="connsiteY2-330" fmla="*/ 2468375 h 2522818"/>
              <a:gd name="connsiteX3-331" fmla="*/ 0 w 2408159"/>
              <a:gd name="connsiteY3-332" fmla="*/ 1902600 h 2522818"/>
              <a:gd name="connsiteX4-333" fmla="*/ 1902600 w 2408159"/>
              <a:gd name="connsiteY4-334" fmla="*/ 0 h 2522818"/>
              <a:gd name="connsiteX5-335" fmla="*/ 2286040 w 2408159"/>
              <a:gd name="connsiteY5-336" fmla="*/ 38654 h 2522818"/>
              <a:gd name="connsiteX6-337" fmla="*/ 2407041 w 2408159"/>
              <a:gd name="connsiteY6-338" fmla="*/ 69766 h 2522818"/>
              <a:gd name="connsiteX7-339" fmla="*/ 2408159 w 2408159"/>
              <a:gd name="connsiteY7-340" fmla="*/ 91907 h 2522818"/>
              <a:gd name="connsiteX8-341" fmla="*/ 2395598 w 2408159"/>
              <a:gd name="connsiteY8-342" fmla="*/ 88893 h 2522818"/>
              <a:gd name="connsiteX9-343" fmla="*/ 2174589 w 2408159"/>
              <a:gd name="connsiteY9-344" fmla="*/ 55705 h 2522818"/>
              <a:gd name="connsiteX10-345" fmla="*/ 1928130 w 2408159"/>
              <a:gd name="connsiteY10-346" fmla="*/ 40078 h 2522818"/>
              <a:gd name="connsiteX11-347" fmla="*/ 1641189 w 2408159"/>
              <a:gd name="connsiteY11-348" fmla="*/ 62848 h 2522818"/>
              <a:gd name="connsiteX12-349" fmla="*/ 941101 w 2408159"/>
              <a:gd name="connsiteY12-350" fmla="*/ 296211 h 2522818"/>
              <a:gd name="connsiteX0-351" fmla="*/ 104785 w 2408159"/>
              <a:gd name="connsiteY0-352" fmla="*/ 2520965 h 2520965"/>
              <a:gd name="connsiteX1-353" fmla="*/ 85537 w 2408159"/>
              <a:gd name="connsiteY1-354" fmla="*/ 2468375 h 2520965"/>
              <a:gd name="connsiteX2-355" fmla="*/ 0 w 2408159"/>
              <a:gd name="connsiteY2-356" fmla="*/ 1902600 h 2520965"/>
              <a:gd name="connsiteX3-357" fmla="*/ 1902600 w 2408159"/>
              <a:gd name="connsiteY3-358" fmla="*/ 0 h 2520965"/>
              <a:gd name="connsiteX4-359" fmla="*/ 2286040 w 2408159"/>
              <a:gd name="connsiteY4-360" fmla="*/ 38654 h 2520965"/>
              <a:gd name="connsiteX5-361" fmla="*/ 2407041 w 2408159"/>
              <a:gd name="connsiteY5-362" fmla="*/ 69766 h 2520965"/>
              <a:gd name="connsiteX6-363" fmla="*/ 2408159 w 2408159"/>
              <a:gd name="connsiteY6-364" fmla="*/ 91907 h 2520965"/>
              <a:gd name="connsiteX7-365" fmla="*/ 2395598 w 2408159"/>
              <a:gd name="connsiteY7-366" fmla="*/ 88893 h 2520965"/>
              <a:gd name="connsiteX8-367" fmla="*/ 2174589 w 2408159"/>
              <a:gd name="connsiteY8-368" fmla="*/ 55705 h 2520965"/>
              <a:gd name="connsiteX9-369" fmla="*/ 1928130 w 2408159"/>
              <a:gd name="connsiteY9-370" fmla="*/ 40078 h 2520965"/>
              <a:gd name="connsiteX10-371" fmla="*/ 1641189 w 2408159"/>
              <a:gd name="connsiteY10-372" fmla="*/ 62848 h 2520965"/>
              <a:gd name="connsiteX11-373" fmla="*/ 941101 w 2408159"/>
              <a:gd name="connsiteY11-374" fmla="*/ 296211 h 2520965"/>
              <a:gd name="connsiteX0-375" fmla="*/ 104785 w 2408159"/>
              <a:gd name="connsiteY0-376" fmla="*/ 2520965 h 2520965"/>
              <a:gd name="connsiteX1-377" fmla="*/ 85537 w 2408159"/>
              <a:gd name="connsiteY1-378" fmla="*/ 2468375 h 2520965"/>
              <a:gd name="connsiteX2-379" fmla="*/ 0 w 2408159"/>
              <a:gd name="connsiteY2-380" fmla="*/ 1902600 h 2520965"/>
              <a:gd name="connsiteX3-381" fmla="*/ 1902600 w 2408159"/>
              <a:gd name="connsiteY3-382" fmla="*/ 0 h 2520965"/>
              <a:gd name="connsiteX4-383" fmla="*/ 2286040 w 2408159"/>
              <a:gd name="connsiteY4-384" fmla="*/ 38654 h 2520965"/>
              <a:gd name="connsiteX5-385" fmla="*/ 2407041 w 2408159"/>
              <a:gd name="connsiteY5-386" fmla="*/ 69766 h 2520965"/>
              <a:gd name="connsiteX6-387" fmla="*/ 2408159 w 2408159"/>
              <a:gd name="connsiteY6-388" fmla="*/ 91907 h 2520965"/>
              <a:gd name="connsiteX7-389" fmla="*/ 2395598 w 2408159"/>
              <a:gd name="connsiteY7-390" fmla="*/ 88893 h 2520965"/>
              <a:gd name="connsiteX8-391" fmla="*/ 2174589 w 2408159"/>
              <a:gd name="connsiteY8-392" fmla="*/ 55705 h 2520965"/>
              <a:gd name="connsiteX9-393" fmla="*/ 1928130 w 2408159"/>
              <a:gd name="connsiteY9-394" fmla="*/ 40078 h 2520965"/>
              <a:gd name="connsiteX10-395" fmla="*/ 1641189 w 2408159"/>
              <a:gd name="connsiteY10-396" fmla="*/ 62848 h 2520965"/>
              <a:gd name="connsiteX0-397" fmla="*/ 104785 w 2408159"/>
              <a:gd name="connsiteY0-398" fmla="*/ 2520965 h 2520965"/>
              <a:gd name="connsiteX1-399" fmla="*/ 85537 w 2408159"/>
              <a:gd name="connsiteY1-400" fmla="*/ 2468375 h 2520965"/>
              <a:gd name="connsiteX2-401" fmla="*/ 0 w 2408159"/>
              <a:gd name="connsiteY2-402" fmla="*/ 1902600 h 2520965"/>
              <a:gd name="connsiteX3-403" fmla="*/ 1902600 w 2408159"/>
              <a:gd name="connsiteY3-404" fmla="*/ 0 h 2520965"/>
              <a:gd name="connsiteX4-405" fmla="*/ 2286040 w 2408159"/>
              <a:gd name="connsiteY4-406" fmla="*/ 38654 h 2520965"/>
              <a:gd name="connsiteX5-407" fmla="*/ 2407041 w 2408159"/>
              <a:gd name="connsiteY5-408" fmla="*/ 69766 h 2520965"/>
              <a:gd name="connsiteX6-409" fmla="*/ 2408159 w 2408159"/>
              <a:gd name="connsiteY6-410" fmla="*/ 91907 h 2520965"/>
              <a:gd name="connsiteX7-411" fmla="*/ 2395598 w 2408159"/>
              <a:gd name="connsiteY7-412" fmla="*/ 88893 h 2520965"/>
              <a:gd name="connsiteX8-413" fmla="*/ 2174589 w 2408159"/>
              <a:gd name="connsiteY8-414" fmla="*/ 55705 h 2520965"/>
              <a:gd name="connsiteX9-415" fmla="*/ 1928130 w 2408159"/>
              <a:gd name="connsiteY9-416" fmla="*/ 40078 h 2520965"/>
              <a:gd name="connsiteX0-417" fmla="*/ 104785 w 2408159"/>
              <a:gd name="connsiteY0-418" fmla="*/ 2520965 h 2520965"/>
              <a:gd name="connsiteX1-419" fmla="*/ 85537 w 2408159"/>
              <a:gd name="connsiteY1-420" fmla="*/ 2468375 h 2520965"/>
              <a:gd name="connsiteX2-421" fmla="*/ 0 w 2408159"/>
              <a:gd name="connsiteY2-422" fmla="*/ 1902600 h 2520965"/>
              <a:gd name="connsiteX3-423" fmla="*/ 1902600 w 2408159"/>
              <a:gd name="connsiteY3-424" fmla="*/ 0 h 2520965"/>
              <a:gd name="connsiteX4-425" fmla="*/ 2286040 w 2408159"/>
              <a:gd name="connsiteY4-426" fmla="*/ 38654 h 2520965"/>
              <a:gd name="connsiteX5-427" fmla="*/ 2407041 w 2408159"/>
              <a:gd name="connsiteY5-428" fmla="*/ 69766 h 2520965"/>
              <a:gd name="connsiteX6-429" fmla="*/ 2408159 w 2408159"/>
              <a:gd name="connsiteY6-430" fmla="*/ 91907 h 2520965"/>
              <a:gd name="connsiteX7-431" fmla="*/ 2395598 w 2408159"/>
              <a:gd name="connsiteY7-432" fmla="*/ 88893 h 2520965"/>
              <a:gd name="connsiteX8-433" fmla="*/ 2174589 w 2408159"/>
              <a:gd name="connsiteY8-434" fmla="*/ 55705 h 2520965"/>
              <a:gd name="connsiteX0-435" fmla="*/ 104785 w 2408159"/>
              <a:gd name="connsiteY0-436" fmla="*/ 2520965 h 2520965"/>
              <a:gd name="connsiteX1-437" fmla="*/ 85537 w 2408159"/>
              <a:gd name="connsiteY1-438" fmla="*/ 2468375 h 2520965"/>
              <a:gd name="connsiteX2-439" fmla="*/ 0 w 2408159"/>
              <a:gd name="connsiteY2-440" fmla="*/ 1902600 h 2520965"/>
              <a:gd name="connsiteX3-441" fmla="*/ 1902600 w 2408159"/>
              <a:gd name="connsiteY3-442" fmla="*/ 0 h 2520965"/>
              <a:gd name="connsiteX4-443" fmla="*/ 2286040 w 2408159"/>
              <a:gd name="connsiteY4-444" fmla="*/ 38654 h 2520965"/>
              <a:gd name="connsiteX5-445" fmla="*/ 2407041 w 2408159"/>
              <a:gd name="connsiteY5-446" fmla="*/ 69766 h 2520965"/>
              <a:gd name="connsiteX6-447" fmla="*/ 2408159 w 2408159"/>
              <a:gd name="connsiteY6-448" fmla="*/ 91907 h 2520965"/>
              <a:gd name="connsiteX7-449" fmla="*/ 2395598 w 2408159"/>
              <a:gd name="connsiteY7-450" fmla="*/ 88893 h 2520965"/>
              <a:gd name="connsiteX0-451" fmla="*/ 104785 w 2408159"/>
              <a:gd name="connsiteY0-452" fmla="*/ 2520965 h 2520965"/>
              <a:gd name="connsiteX1-453" fmla="*/ 85537 w 2408159"/>
              <a:gd name="connsiteY1-454" fmla="*/ 2468375 h 2520965"/>
              <a:gd name="connsiteX2-455" fmla="*/ 0 w 2408159"/>
              <a:gd name="connsiteY2-456" fmla="*/ 1902600 h 2520965"/>
              <a:gd name="connsiteX3-457" fmla="*/ 1902600 w 2408159"/>
              <a:gd name="connsiteY3-458" fmla="*/ 0 h 2520965"/>
              <a:gd name="connsiteX4-459" fmla="*/ 2286040 w 2408159"/>
              <a:gd name="connsiteY4-460" fmla="*/ 38654 h 2520965"/>
              <a:gd name="connsiteX5-461" fmla="*/ 2407041 w 2408159"/>
              <a:gd name="connsiteY5-462" fmla="*/ 69766 h 2520965"/>
              <a:gd name="connsiteX6-463" fmla="*/ 2408159 w 2408159"/>
              <a:gd name="connsiteY6-464" fmla="*/ 91907 h 2520965"/>
              <a:gd name="connsiteX0-465" fmla="*/ 104785 w 2407041"/>
              <a:gd name="connsiteY0-466" fmla="*/ 2520965 h 2520965"/>
              <a:gd name="connsiteX1-467" fmla="*/ 85537 w 2407041"/>
              <a:gd name="connsiteY1-468" fmla="*/ 2468375 h 2520965"/>
              <a:gd name="connsiteX2-469" fmla="*/ 0 w 2407041"/>
              <a:gd name="connsiteY2-470" fmla="*/ 1902600 h 2520965"/>
              <a:gd name="connsiteX3-471" fmla="*/ 1902600 w 2407041"/>
              <a:gd name="connsiteY3-472" fmla="*/ 0 h 2520965"/>
              <a:gd name="connsiteX4-473" fmla="*/ 2286040 w 2407041"/>
              <a:gd name="connsiteY4-474" fmla="*/ 38654 h 2520965"/>
              <a:gd name="connsiteX5-475" fmla="*/ 2407041 w 2407041"/>
              <a:gd name="connsiteY5-476" fmla="*/ 69766 h 25209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407041" h="2520965">
                <a:moveTo>
                  <a:pt x="104785" y="2520965"/>
                </a:moveTo>
                <a:lnTo>
                  <a:pt x="85537" y="2468375"/>
                </a:lnTo>
                <a:cubicBezTo>
                  <a:pt x="29947" y="2289647"/>
                  <a:pt x="0" y="2099621"/>
                  <a:pt x="0" y="1902600"/>
                </a:cubicBezTo>
                <a:cubicBezTo>
                  <a:pt x="0" y="851823"/>
                  <a:pt x="851823" y="0"/>
                  <a:pt x="1902600" y="0"/>
                </a:cubicBezTo>
                <a:cubicBezTo>
                  <a:pt x="2033947" y="0"/>
                  <a:pt x="2162186" y="13310"/>
                  <a:pt x="2286040" y="38654"/>
                </a:cubicBezTo>
                <a:lnTo>
                  <a:pt x="2407041" y="69766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1" name="任意多边形: 形状 40"/>
          <p:cNvSpPr/>
          <p:nvPr userDrawn="1">
            <p:custDataLst>
              <p:tags r:id="rId31"/>
            </p:custDataLst>
          </p:nvPr>
        </p:nvSpPr>
        <p:spPr>
          <a:xfrm>
            <a:off x="9371330" y="3288030"/>
            <a:ext cx="2306320" cy="2413635"/>
          </a:xfrm>
          <a:custGeom>
            <a:avLst/>
            <a:gdLst>
              <a:gd name="connsiteX0" fmla="*/ 1819555 w 2357652"/>
              <a:gd name="connsiteY0" fmla="*/ 820 h 2459550"/>
              <a:gd name="connsiteX1" fmla="*/ 2319618 w 2357652"/>
              <a:gd name="connsiteY1" fmla="*/ 69877 h 2459550"/>
              <a:gd name="connsiteX2" fmla="*/ 2355557 w 2357652"/>
              <a:gd name="connsiteY2" fmla="*/ 77297 h 2459550"/>
              <a:gd name="connsiteX3" fmla="*/ 2357652 w 2357652"/>
              <a:gd name="connsiteY3" fmla="*/ 118777 h 2459550"/>
              <a:gd name="connsiteX4" fmla="*/ 2209631 w 2357652"/>
              <a:gd name="connsiteY4" fmla="*/ 80717 h 2459550"/>
              <a:gd name="connsiteX5" fmla="*/ 1847604 w 2357652"/>
              <a:gd name="connsiteY5" fmla="*/ 44222 h 2459550"/>
              <a:gd name="connsiteX6" fmla="*/ 51254 w 2357652"/>
              <a:gd name="connsiteY6" fmla="*/ 1840572 h 2459550"/>
              <a:gd name="connsiteX7" fmla="*/ 132014 w 2357652"/>
              <a:gd name="connsiteY7" fmla="*/ 2374752 h 2459550"/>
              <a:gd name="connsiteX8" fmla="*/ 162358 w 2357652"/>
              <a:gd name="connsiteY8" fmla="*/ 2457658 h 2459550"/>
              <a:gd name="connsiteX9" fmla="*/ 124887 w 2357652"/>
              <a:gd name="connsiteY9" fmla="*/ 2459550 h 2459550"/>
              <a:gd name="connsiteX10" fmla="*/ 122545 w 2357652"/>
              <a:gd name="connsiteY10" fmla="*/ 2452218 h 2459550"/>
              <a:gd name="connsiteX11" fmla="*/ 54255 w 2357652"/>
              <a:gd name="connsiteY11" fmla="*/ 2214589 h 2459550"/>
              <a:gd name="connsiteX12" fmla="*/ 280 w 2357652"/>
              <a:gd name="connsiteY12" fmla="*/ 1820889 h 2459550"/>
              <a:gd name="connsiteX13" fmla="*/ 76480 w 2357652"/>
              <a:gd name="connsiteY13" fmla="*/ 1366864 h 2459550"/>
              <a:gd name="connsiteX14" fmla="*/ 142634 w 2357652"/>
              <a:gd name="connsiteY14" fmla="*/ 1152403 h 2459550"/>
              <a:gd name="connsiteX15" fmla="*/ 150864 w 2357652"/>
              <a:gd name="connsiteY15" fmla="*/ 1125813 h 2459550"/>
              <a:gd name="connsiteX16" fmla="*/ 162205 w 2357652"/>
              <a:gd name="connsiteY16" fmla="*/ 1112864 h 2459550"/>
              <a:gd name="connsiteX17" fmla="*/ 307461 w 2357652"/>
              <a:gd name="connsiteY17" fmla="*/ 834258 h 2459550"/>
              <a:gd name="connsiteX18" fmla="*/ 671793 w 2357652"/>
              <a:gd name="connsiteY18" fmla="*/ 443733 h 2459550"/>
              <a:gd name="connsiteX19" fmla="*/ 1169474 w 2357652"/>
              <a:gd name="connsiteY19" fmla="*/ 119883 h 2459550"/>
              <a:gd name="connsiteX20" fmla="*/ 1819555 w 2357652"/>
              <a:gd name="connsiteY20" fmla="*/ 820 h 2459550"/>
              <a:gd name="connsiteX0-1" fmla="*/ 1819555 w 2357652"/>
              <a:gd name="connsiteY0-2" fmla="*/ 820 h 2459550"/>
              <a:gd name="connsiteX1-3" fmla="*/ 2319618 w 2357652"/>
              <a:gd name="connsiteY1-4" fmla="*/ 69877 h 2459550"/>
              <a:gd name="connsiteX2-5" fmla="*/ 2355557 w 2357652"/>
              <a:gd name="connsiteY2-6" fmla="*/ 77297 h 2459550"/>
              <a:gd name="connsiteX3-7" fmla="*/ 2357652 w 2357652"/>
              <a:gd name="connsiteY3-8" fmla="*/ 118777 h 2459550"/>
              <a:gd name="connsiteX4-9" fmla="*/ 2209631 w 2357652"/>
              <a:gd name="connsiteY4-10" fmla="*/ 80717 h 2459550"/>
              <a:gd name="connsiteX5-11" fmla="*/ 1847604 w 2357652"/>
              <a:gd name="connsiteY5-12" fmla="*/ 44222 h 2459550"/>
              <a:gd name="connsiteX6-13" fmla="*/ 51254 w 2357652"/>
              <a:gd name="connsiteY6-14" fmla="*/ 1840572 h 2459550"/>
              <a:gd name="connsiteX7-15" fmla="*/ 132014 w 2357652"/>
              <a:gd name="connsiteY7-16" fmla="*/ 2374752 h 2459550"/>
              <a:gd name="connsiteX8-17" fmla="*/ 162358 w 2357652"/>
              <a:gd name="connsiteY8-18" fmla="*/ 2457658 h 2459550"/>
              <a:gd name="connsiteX9-19" fmla="*/ 124887 w 2357652"/>
              <a:gd name="connsiteY9-20" fmla="*/ 2459550 h 2459550"/>
              <a:gd name="connsiteX10-21" fmla="*/ 122545 w 2357652"/>
              <a:gd name="connsiteY10-22" fmla="*/ 2452218 h 2459550"/>
              <a:gd name="connsiteX11-23" fmla="*/ 54255 w 2357652"/>
              <a:gd name="connsiteY11-24" fmla="*/ 2214589 h 2459550"/>
              <a:gd name="connsiteX12-25" fmla="*/ 280 w 2357652"/>
              <a:gd name="connsiteY12-26" fmla="*/ 1820889 h 2459550"/>
              <a:gd name="connsiteX13-27" fmla="*/ 76480 w 2357652"/>
              <a:gd name="connsiteY13-28" fmla="*/ 1366864 h 2459550"/>
              <a:gd name="connsiteX14-29" fmla="*/ 142634 w 2357652"/>
              <a:gd name="connsiteY14-30" fmla="*/ 1152403 h 2459550"/>
              <a:gd name="connsiteX15-31" fmla="*/ 150864 w 2357652"/>
              <a:gd name="connsiteY15-32" fmla="*/ 1125813 h 2459550"/>
              <a:gd name="connsiteX16-33" fmla="*/ 162205 w 2357652"/>
              <a:gd name="connsiteY16-34" fmla="*/ 1112864 h 2459550"/>
              <a:gd name="connsiteX17-35" fmla="*/ 307461 w 2357652"/>
              <a:gd name="connsiteY17-36" fmla="*/ 834258 h 2459550"/>
              <a:gd name="connsiteX18-37" fmla="*/ 671793 w 2357652"/>
              <a:gd name="connsiteY18-38" fmla="*/ 443733 h 2459550"/>
              <a:gd name="connsiteX19-39" fmla="*/ 1169474 w 2357652"/>
              <a:gd name="connsiteY19-40" fmla="*/ 119883 h 2459550"/>
              <a:gd name="connsiteX20-41" fmla="*/ 1910995 w 2357652"/>
              <a:gd name="connsiteY20-42" fmla="*/ 92260 h 2459550"/>
              <a:gd name="connsiteX0-43" fmla="*/ 1819555 w 2357652"/>
              <a:gd name="connsiteY0-44" fmla="*/ 820 h 2459550"/>
              <a:gd name="connsiteX1-45" fmla="*/ 2319618 w 2357652"/>
              <a:gd name="connsiteY1-46" fmla="*/ 69877 h 2459550"/>
              <a:gd name="connsiteX2-47" fmla="*/ 2355557 w 2357652"/>
              <a:gd name="connsiteY2-48" fmla="*/ 77297 h 2459550"/>
              <a:gd name="connsiteX3-49" fmla="*/ 2357652 w 2357652"/>
              <a:gd name="connsiteY3-50" fmla="*/ 118777 h 2459550"/>
              <a:gd name="connsiteX4-51" fmla="*/ 2209631 w 2357652"/>
              <a:gd name="connsiteY4-52" fmla="*/ 80717 h 2459550"/>
              <a:gd name="connsiteX5-53" fmla="*/ 1847604 w 2357652"/>
              <a:gd name="connsiteY5-54" fmla="*/ 44222 h 2459550"/>
              <a:gd name="connsiteX6-55" fmla="*/ 51254 w 2357652"/>
              <a:gd name="connsiteY6-56" fmla="*/ 1840572 h 2459550"/>
              <a:gd name="connsiteX7-57" fmla="*/ 132014 w 2357652"/>
              <a:gd name="connsiteY7-58" fmla="*/ 2374752 h 2459550"/>
              <a:gd name="connsiteX8-59" fmla="*/ 162358 w 2357652"/>
              <a:gd name="connsiteY8-60" fmla="*/ 2457658 h 2459550"/>
              <a:gd name="connsiteX9-61" fmla="*/ 124887 w 2357652"/>
              <a:gd name="connsiteY9-62" fmla="*/ 2459550 h 2459550"/>
              <a:gd name="connsiteX10-63" fmla="*/ 122545 w 2357652"/>
              <a:gd name="connsiteY10-64" fmla="*/ 2452218 h 2459550"/>
              <a:gd name="connsiteX11-65" fmla="*/ 54255 w 2357652"/>
              <a:gd name="connsiteY11-66" fmla="*/ 2214589 h 2459550"/>
              <a:gd name="connsiteX12-67" fmla="*/ 280 w 2357652"/>
              <a:gd name="connsiteY12-68" fmla="*/ 1820889 h 2459550"/>
              <a:gd name="connsiteX13-69" fmla="*/ 76480 w 2357652"/>
              <a:gd name="connsiteY13-70" fmla="*/ 1366864 h 2459550"/>
              <a:gd name="connsiteX14-71" fmla="*/ 142634 w 2357652"/>
              <a:gd name="connsiteY14-72" fmla="*/ 1152403 h 2459550"/>
              <a:gd name="connsiteX15-73" fmla="*/ 150864 w 2357652"/>
              <a:gd name="connsiteY15-74" fmla="*/ 1125813 h 2459550"/>
              <a:gd name="connsiteX16-75" fmla="*/ 162205 w 2357652"/>
              <a:gd name="connsiteY16-76" fmla="*/ 1112864 h 2459550"/>
              <a:gd name="connsiteX17-77" fmla="*/ 307461 w 2357652"/>
              <a:gd name="connsiteY17-78" fmla="*/ 834258 h 2459550"/>
              <a:gd name="connsiteX18-79" fmla="*/ 671793 w 2357652"/>
              <a:gd name="connsiteY18-80" fmla="*/ 443733 h 2459550"/>
              <a:gd name="connsiteX19-81" fmla="*/ 1169474 w 2357652"/>
              <a:gd name="connsiteY19-82" fmla="*/ 119883 h 2459550"/>
              <a:gd name="connsiteX0-83" fmla="*/ 2319618 w 2357652"/>
              <a:gd name="connsiteY0-84" fmla="*/ 25655 h 2415328"/>
              <a:gd name="connsiteX1-85" fmla="*/ 2355557 w 2357652"/>
              <a:gd name="connsiteY1-86" fmla="*/ 33075 h 2415328"/>
              <a:gd name="connsiteX2-87" fmla="*/ 2357652 w 2357652"/>
              <a:gd name="connsiteY2-88" fmla="*/ 74555 h 2415328"/>
              <a:gd name="connsiteX3-89" fmla="*/ 2209631 w 2357652"/>
              <a:gd name="connsiteY3-90" fmla="*/ 36495 h 2415328"/>
              <a:gd name="connsiteX4-91" fmla="*/ 1847604 w 2357652"/>
              <a:gd name="connsiteY4-92" fmla="*/ 0 h 2415328"/>
              <a:gd name="connsiteX5-93" fmla="*/ 51254 w 2357652"/>
              <a:gd name="connsiteY5-94" fmla="*/ 1796350 h 2415328"/>
              <a:gd name="connsiteX6-95" fmla="*/ 132014 w 2357652"/>
              <a:gd name="connsiteY6-96" fmla="*/ 2330530 h 2415328"/>
              <a:gd name="connsiteX7-97" fmla="*/ 162358 w 2357652"/>
              <a:gd name="connsiteY7-98" fmla="*/ 2413436 h 2415328"/>
              <a:gd name="connsiteX8-99" fmla="*/ 124887 w 2357652"/>
              <a:gd name="connsiteY8-100" fmla="*/ 2415328 h 2415328"/>
              <a:gd name="connsiteX9-101" fmla="*/ 122545 w 2357652"/>
              <a:gd name="connsiteY9-102" fmla="*/ 2407996 h 2415328"/>
              <a:gd name="connsiteX10-103" fmla="*/ 54255 w 2357652"/>
              <a:gd name="connsiteY10-104" fmla="*/ 2170367 h 2415328"/>
              <a:gd name="connsiteX11-105" fmla="*/ 280 w 2357652"/>
              <a:gd name="connsiteY11-106" fmla="*/ 1776667 h 2415328"/>
              <a:gd name="connsiteX12-107" fmla="*/ 76480 w 2357652"/>
              <a:gd name="connsiteY12-108" fmla="*/ 1322642 h 2415328"/>
              <a:gd name="connsiteX13-109" fmla="*/ 142634 w 2357652"/>
              <a:gd name="connsiteY13-110" fmla="*/ 1108181 h 2415328"/>
              <a:gd name="connsiteX14-111" fmla="*/ 150864 w 2357652"/>
              <a:gd name="connsiteY14-112" fmla="*/ 1081591 h 2415328"/>
              <a:gd name="connsiteX15-113" fmla="*/ 162205 w 2357652"/>
              <a:gd name="connsiteY15-114" fmla="*/ 1068642 h 2415328"/>
              <a:gd name="connsiteX16-115" fmla="*/ 307461 w 2357652"/>
              <a:gd name="connsiteY16-116" fmla="*/ 790036 h 2415328"/>
              <a:gd name="connsiteX17-117" fmla="*/ 671793 w 2357652"/>
              <a:gd name="connsiteY17-118" fmla="*/ 399511 h 2415328"/>
              <a:gd name="connsiteX18-119" fmla="*/ 1169474 w 2357652"/>
              <a:gd name="connsiteY18-120" fmla="*/ 75661 h 2415328"/>
              <a:gd name="connsiteX0-121" fmla="*/ 2355557 w 2357652"/>
              <a:gd name="connsiteY0-122" fmla="*/ 33075 h 2415328"/>
              <a:gd name="connsiteX1-123" fmla="*/ 2357652 w 2357652"/>
              <a:gd name="connsiteY1-124" fmla="*/ 74555 h 2415328"/>
              <a:gd name="connsiteX2-125" fmla="*/ 2209631 w 2357652"/>
              <a:gd name="connsiteY2-126" fmla="*/ 36495 h 2415328"/>
              <a:gd name="connsiteX3-127" fmla="*/ 1847604 w 2357652"/>
              <a:gd name="connsiteY3-128" fmla="*/ 0 h 2415328"/>
              <a:gd name="connsiteX4-129" fmla="*/ 51254 w 2357652"/>
              <a:gd name="connsiteY4-130" fmla="*/ 1796350 h 2415328"/>
              <a:gd name="connsiteX5-131" fmla="*/ 132014 w 2357652"/>
              <a:gd name="connsiteY5-132" fmla="*/ 2330530 h 2415328"/>
              <a:gd name="connsiteX6-133" fmla="*/ 162358 w 2357652"/>
              <a:gd name="connsiteY6-134" fmla="*/ 2413436 h 2415328"/>
              <a:gd name="connsiteX7-135" fmla="*/ 124887 w 2357652"/>
              <a:gd name="connsiteY7-136" fmla="*/ 2415328 h 2415328"/>
              <a:gd name="connsiteX8-137" fmla="*/ 122545 w 2357652"/>
              <a:gd name="connsiteY8-138" fmla="*/ 2407996 h 2415328"/>
              <a:gd name="connsiteX9-139" fmla="*/ 54255 w 2357652"/>
              <a:gd name="connsiteY9-140" fmla="*/ 2170367 h 2415328"/>
              <a:gd name="connsiteX10-141" fmla="*/ 280 w 2357652"/>
              <a:gd name="connsiteY10-142" fmla="*/ 1776667 h 2415328"/>
              <a:gd name="connsiteX11-143" fmla="*/ 76480 w 2357652"/>
              <a:gd name="connsiteY11-144" fmla="*/ 1322642 h 2415328"/>
              <a:gd name="connsiteX12-145" fmla="*/ 142634 w 2357652"/>
              <a:gd name="connsiteY12-146" fmla="*/ 1108181 h 2415328"/>
              <a:gd name="connsiteX13-147" fmla="*/ 150864 w 2357652"/>
              <a:gd name="connsiteY13-148" fmla="*/ 1081591 h 2415328"/>
              <a:gd name="connsiteX14-149" fmla="*/ 162205 w 2357652"/>
              <a:gd name="connsiteY14-150" fmla="*/ 1068642 h 2415328"/>
              <a:gd name="connsiteX15-151" fmla="*/ 307461 w 2357652"/>
              <a:gd name="connsiteY15-152" fmla="*/ 790036 h 2415328"/>
              <a:gd name="connsiteX16-153" fmla="*/ 671793 w 2357652"/>
              <a:gd name="connsiteY16-154" fmla="*/ 399511 h 2415328"/>
              <a:gd name="connsiteX17-155" fmla="*/ 1169474 w 2357652"/>
              <a:gd name="connsiteY17-156" fmla="*/ 75661 h 2415328"/>
              <a:gd name="connsiteX0-157" fmla="*/ 2357652 w 2357652"/>
              <a:gd name="connsiteY0-158" fmla="*/ 74555 h 2415328"/>
              <a:gd name="connsiteX1-159" fmla="*/ 2209631 w 2357652"/>
              <a:gd name="connsiteY1-160" fmla="*/ 36495 h 2415328"/>
              <a:gd name="connsiteX2-161" fmla="*/ 1847604 w 2357652"/>
              <a:gd name="connsiteY2-162" fmla="*/ 0 h 2415328"/>
              <a:gd name="connsiteX3-163" fmla="*/ 51254 w 2357652"/>
              <a:gd name="connsiteY3-164" fmla="*/ 1796350 h 2415328"/>
              <a:gd name="connsiteX4-165" fmla="*/ 132014 w 2357652"/>
              <a:gd name="connsiteY4-166" fmla="*/ 2330530 h 2415328"/>
              <a:gd name="connsiteX5-167" fmla="*/ 162358 w 2357652"/>
              <a:gd name="connsiteY5-168" fmla="*/ 2413436 h 2415328"/>
              <a:gd name="connsiteX6-169" fmla="*/ 124887 w 2357652"/>
              <a:gd name="connsiteY6-170" fmla="*/ 2415328 h 2415328"/>
              <a:gd name="connsiteX7-171" fmla="*/ 122545 w 2357652"/>
              <a:gd name="connsiteY7-172" fmla="*/ 2407996 h 2415328"/>
              <a:gd name="connsiteX8-173" fmla="*/ 54255 w 2357652"/>
              <a:gd name="connsiteY8-174" fmla="*/ 2170367 h 2415328"/>
              <a:gd name="connsiteX9-175" fmla="*/ 280 w 2357652"/>
              <a:gd name="connsiteY9-176" fmla="*/ 1776667 h 2415328"/>
              <a:gd name="connsiteX10-177" fmla="*/ 76480 w 2357652"/>
              <a:gd name="connsiteY10-178" fmla="*/ 1322642 h 2415328"/>
              <a:gd name="connsiteX11-179" fmla="*/ 142634 w 2357652"/>
              <a:gd name="connsiteY11-180" fmla="*/ 1108181 h 2415328"/>
              <a:gd name="connsiteX12-181" fmla="*/ 150864 w 2357652"/>
              <a:gd name="connsiteY12-182" fmla="*/ 1081591 h 2415328"/>
              <a:gd name="connsiteX13-183" fmla="*/ 162205 w 2357652"/>
              <a:gd name="connsiteY13-184" fmla="*/ 1068642 h 2415328"/>
              <a:gd name="connsiteX14-185" fmla="*/ 307461 w 2357652"/>
              <a:gd name="connsiteY14-186" fmla="*/ 790036 h 2415328"/>
              <a:gd name="connsiteX15-187" fmla="*/ 671793 w 2357652"/>
              <a:gd name="connsiteY15-188" fmla="*/ 399511 h 2415328"/>
              <a:gd name="connsiteX16-189" fmla="*/ 1169474 w 2357652"/>
              <a:gd name="connsiteY16-190" fmla="*/ 75661 h 2415328"/>
              <a:gd name="connsiteX0-191" fmla="*/ 2357652 w 2357652"/>
              <a:gd name="connsiteY0-192" fmla="*/ 74555 h 2415328"/>
              <a:gd name="connsiteX1-193" fmla="*/ 2209631 w 2357652"/>
              <a:gd name="connsiteY1-194" fmla="*/ 36495 h 2415328"/>
              <a:gd name="connsiteX2-195" fmla="*/ 1847604 w 2357652"/>
              <a:gd name="connsiteY2-196" fmla="*/ 0 h 2415328"/>
              <a:gd name="connsiteX3-197" fmla="*/ 51254 w 2357652"/>
              <a:gd name="connsiteY3-198" fmla="*/ 1796350 h 2415328"/>
              <a:gd name="connsiteX4-199" fmla="*/ 132014 w 2357652"/>
              <a:gd name="connsiteY4-200" fmla="*/ 2330530 h 2415328"/>
              <a:gd name="connsiteX5-201" fmla="*/ 162358 w 2357652"/>
              <a:gd name="connsiteY5-202" fmla="*/ 2413436 h 2415328"/>
              <a:gd name="connsiteX6-203" fmla="*/ 124887 w 2357652"/>
              <a:gd name="connsiteY6-204" fmla="*/ 2415328 h 2415328"/>
              <a:gd name="connsiteX7-205" fmla="*/ 122545 w 2357652"/>
              <a:gd name="connsiteY7-206" fmla="*/ 2407996 h 2415328"/>
              <a:gd name="connsiteX8-207" fmla="*/ 54255 w 2357652"/>
              <a:gd name="connsiteY8-208" fmla="*/ 2170367 h 2415328"/>
              <a:gd name="connsiteX9-209" fmla="*/ 280 w 2357652"/>
              <a:gd name="connsiteY9-210" fmla="*/ 1776667 h 2415328"/>
              <a:gd name="connsiteX10-211" fmla="*/ 76480 w 2357652"/>
              <a:gd name="connsiteY10-212" fmla="*/ 1322642 h 2415328"/>
              <a:gd name="connsiteX11-213" fmla="*/ 142634 w 2357652"/>
              <a:gd name="connsiteY11-214" fmla="*/ 1108181 h 2415328"/>
              <a:gd name="connsiteX12-215" fmla="*/ 150864 w 2357652"/>
              <a:gd name="connsiteY12-216" fmla="*/ 1081591 h 2415328"/>
              <a:gd name="connsiteX13-217" fmla="*/ 162205 w 2357652"/>
              <a:gd name="connsiteY13-218" fmla="*/ 1068642 h 2415328"/>
              <a:gd name="connsiteX14-219" fmla="*/ 307461 w 2357652"/>
              <a:gd name="connsiteY14-220" fmla="*/ 790036 h 2415328"/>
              <a:gd name="connsiteX15-221" fmla="*/ 671793 w 2357652"/>
              <a:gd name="connsiteY15-222" fmla="*/ 399511 h 2415328"/>
              <a:gd name="connsiteX0-223" fmla="*/ 2357652 w 2357652"/>
              <a:gd name="connsiteY0-224" fmla="*/ 74555 h 2415328"/>
              <a:gd name="connsiteX1-225" fmla="*/ 2209631 w 2357652"/>
              <a:gd name="connsiteY1-226" fmla="*/ 36495 h 2415328"/>
              <a:gd name="connsiteX2-227" fmla="*/ 1847604 w 2357652"/>
              <a:gd name="connsiteY2-228" fmla="*/ 0 h 2415328"/>
              <a:gd name="connsiteX3-229" fmla="*/ 51254 w 2357652"/>
              <a:gd name="connsiteY3-230" fmla="*/ 1796350 h 2415328"/>
              <a:gd name="connsiteX4-231" fmla="*/ 132014 w 2357652"/>
              <a:gd name="connsiteY4-232" fmla="*/ 2330530 h 2415328"/>
              <a:gd name="connsiteX5-233" fmla="*/ 162358 w 2357652"/>
              <a:gd name="connsiteY5-234" fmla="*/ 2413436 h 2415328"/>
              <a:gd name="connsiteX6-235" fmla="*/ 124887 w 2357652"/>
              <a:gd name="connsiteY6-236" fmla="*/ 2415328 h 2415328"/>
              <a:gd name="connsiteX7-237" fmla="*/ 122545 w 2357652"/>
              <a:gd name="connsiteY7-238" fmla="*/ 2407996 h 2415328"/>
              <a:gd name="connsiteX8-239" fmla="*/ 54255 w 2357652"/>
              <a:gd name="connsiteY8-240" fmla="*/ 2170367 h 2415328"/>
              <a:gd name="connsiteX9-241" fmla="*/ 280 w 2357652"/>
              <a:gd name="connsiteY9-242" fmla="*/ 1776667 h 2415328"/>
              <a:gd name="connsiteX10-243" fmla="*/ 76480 w 2357652"/>
              <a:gd name="connsiteY10-244" fmla="*/ 1322642 h 2415328"/>
              <a:gd name="connsiteX11-245" fmla="*/ 142634 w 2357652"/>
              <a:gd name="connsiteY11-246" fmla="*/ 1108181 h 2415328"/>
              <a:gd name="connsiteX12-247" fmla="*/ 150864 w 2357652"/>
              <a:gd name="connsiteY12-248" fmla="*/ 1081591 h 2415328"/>
              <a:gd name="connsiteX13-249" fmla="*/ 162205 w 2357652"/>
              <a:gd name="connsiteY13-250" fmla="*/ 1068642 h 2415328"/>
              <a:gd name="connsiteX14-251" fmla="*/ 307461 w 2357652"/>
              <a:gd name="connsiteY14-252" fmla="*/ 790036 h 2415328"/>
              <a:gd name="connsiteX0-253" fmla="*/ 2357652 w 2357652"/>
              <a:gd name="connsiteY0-254" fmla="*/ 74555 h 2415328"/>
              <a:gd name="connsiteX1-255" fmla="*/ 2209631 w 2357652"/>
              <a:gd name="connsiteY1-256" fmla="*/ 36495 h 2415328"/>
              <a:gd name="connsiteX2-257" fmla="*/ 1847604 w 2357652"/>
              <a:gd name="connsiteY2-258" fmla="*/ 0 h 2415328"/>
              <a:gd name="connsiteX3-259" fmla="*/ 51254 w 2357652"/>
              <a:gd name="connsiteY3-260" fmla="*/ 1796350 h 2415328"/>
              <a:gd name="connsiteX4-261" fmla="*/ 132014 w 2357652"/>
              <a:gd name="connsiteY4-262" fmla="*/ 2330530 h 2415328"/>
              <a:gd name="connsiteX5-263" fmla="*/ 162358 w 2357652"/>
              <a:gd name="connsiteY5-264" fmla="*/ 2413436 h 2415328"/>
              <a:gd name="connsiteX6-265" fmla="*/ 124887 w 2357652"/>
              <a:gd name="connsiteY6-266" fmla="*/ 2415328 h 2415328"/>
              <a:gd name="connsiteX7-267" fmla="*/ 122545 w 2357652"/>
              <a:gd name="connsiteY7-268" fmla="*/ 2407996 h 2415328"/>
              <a:gd name="connsiteX8-269" fmla="*/ 54255 w 2357652"/>
              <a:gd name="connsiteY8-270" fmla="*/ 2170367 h 2415328"/>
              <a:gd name="connsiteX9-271" fmla="*/ 280 w 2357652"/>
              <a:gd name="connsiteY9-272" fmla="*/ 1776667 h 2415328"/>
              <a:gd name="connsiteX10-273" fmla="*/ 76480 w 2357652"/>
              <a:gd name="connsiteY10-274" fmla="*/ 1322642 h 2415328"/>
              <a:gd name="connsiteX11-275" fmla="*/ 142634 w 2357652"/>
              <a:gd name="connsiteY11-276" fmla="*/ 1108181 h 2415328"/>
              <a:gd name="connsiteX12-277" fmla="*/ 150864 w 2357652"/>
              <a:gd name="connsiteY12-278" fmla="*/ 1081591 h 2415328"/>
              <a:gd name="connsiteX13-279" fmla="*/ 162205 w 2357652"/>
              <a:gd name="connsiteY13-280" fmla="*/ 1068642 h 2415328"/>
              <a:gd name="connsiteX0-281" fmla="*/ 2357652 w 2357652"/>
              <a:gd name="connsiteY0-282" fmla="*/ 74555 h 2415328"/>
              <a:gd name="connsiteX1-283" fmla="*/ 2209631 w 2357652"/>
              <a:gd name="connsiteY1-284" fmla="*/ 36495 h 2415328"/>
              <a:gd name="connsiteX2-285" fmla="*/ 1847604 w 2357652"/>
              <a:gd name="connsiteY2-286" fmla="*/ 0 h 2415328"/>
              <a:gd name="connsiteX3-287" fmla="*/ 51254 w 2357652"/>
              <a:gd name="connsiteY3-288" fmla="*/ 1796350 h 2415328"/>
              <a:gd name="connsiteX4-289" fmla="*/ 132014 w 2357652"/>
              <a:gd name="connsiteY4-290" fmla="*/ 2330530 h 2415328"/>
              <a:gd name="connsiteX5-291" fmla="*/ 162358 w 2357652"/>
              <a:gd name="connsiteY5-292" fmla="*/ 2413436 h 2415328"/>
              <a:gd name="connsiteX6-293" fmla="*/ 124887 w 2357652"/>
              <a:gd name="connsiteY6-294" fmla="*/ 2415328 h 2415328"/>
              <a:gd name="connsiteX7-295" fmla="*/ 122545 w 2357652"/>
              <a:gd name="connsiteY7-296" fmla="*/ 2407996 h 2415328"/>
              <a:gd name="connsiteX8-297" fmla="*/ 54255 w 2357652"/>
              <a:gd name="connsiteY8-298" fmla="*/ 2170367 h 2415328"/>
              <a:gd name="connsiteX9-299" fmla="*/ 280 w 2357652"/>
              <a:gd name="connsiteY9-300" fmla="*/ 1776667 h 2415328"/>
              <a:gd name="connsiteX10-301" fmla="*/ 76480 w 2357652"/>
              <a:gd name="connsiteY10-302" fmla="*/ 1322642 h 2415328"/>
              <a:gd name="connsiteX11-303" fmla="*/ 142634 w 2357652"/>
              <a:gd name="connsiteY11-304" fmla="*/ 1108181 h 2415328"/>
              <a:gd name="connsiteX12-305" fmla="*/ 150864 w 2357652"/>
              <a:gd name="connsiteY12-306" fmla="*/ 1081591 h 2415328"/>
              <a:gd name="connsiteX0-307" fmla="*/ 2357652 w 2357652"/>
              <a:gd name="connsiteY0-308" fmla="*/ 74555 h 2415328"/>
              <a:gd name="connsiteX1-309" fmla="*/ 2209631 w 2357652"/>
              <a:gd name="connsiteY1-310" fmla="*/ 36495 h 2415328"/>
              <a:gd name="connsiteX2-311" fmla="*/ 1847604 w 2357652"/>
              <a:gd name="connsiteY2-312" fmla="*/ 0 h 2415328"/>
              <a:gd name="connsiteX3-313" fmla="*/ 51254 w 2357652"/>
              <a:gd name="connsiteY3-314" fmla="*/ 1796350 h 2415328"/>
              <a:gd name="connsiteX4-315" fmla="*/ 132014 w 2357652"/>
              <a:gd name="connsiteY4-316" fmla="*/ 2330530 h 2415328"/>
              <a:gd name="connsiteX5-317" fmla="*/ 162358 w 2357652"/>
              <a:gd name="connsiteY5-318" fmla="*/ 2413436 h 2415328"/>
              <a:gd name="connsiteX6-319" fmla="*/ 124887 w 2357652"/>
              <a:gd name="connsiteY6-320" fmla="*/ 2415328 h 2415328"/>
              <a:gd name="connsiteX7-321" fmla="*/ 122545 w 2357652"/>
              <a:gd name="connsiteY7-322" fmla="*/ 2407996 h 2415328"/>
              <a:gd name="connsiteX8-323" fmla="*/ 54255 w 2357652"/>
              <a:gd name="connsiteY8-324" fmla="*/ 2170367 h 2415328"/>
              <a:gd name="connsiteX9-325" fmla="*/ 280 w 2357652"/>
              <a:gd name="connsiteY9-326" fmla="*/ 1776667 h 2415328"/>
              <a:gd name="connsiteX10-327" fmla="*/ 76480 w 2357652"/>
              <a:gd name="connsiteY10-328" fmla="*/ 1322642 h 2415328"/>
              <a:gd name="connsiteX11-329" fmla="*/ 142634 w 2357652"/>
              <a:gd name="connsiteY11-330" fmla="*/ 1108181 h 2415328"/>
              <a:gd name="connsiteX0-331" fmla="*/ 2357652 w 2357652"/>
              <a:gd name="connsiteY0-332" fmla="*/ 74555 h 2415328"/>
              <a:gd name="connsiteX1-333" fmla="*/ 2209631 w 2357652"/>
              <a:gd name="connsiteY1-334" fmla="*/ 36495 h 2415328"/>
              <a:gd name="connsiteX2-335" fmla="*/ 1847604 w 2357652"/>
              <a:gd name="connsiteY2-336" fmla="*/ 0 h 2415328"/>
              <a:gd name="connsiteX3-337" fmla="*/ 51254 w 2357652"/>
              <a:gd name="connsiteY3-338" fmla="*/ 1796350 h 2415328"/>
              <a:gd name="connsiteX4-339" fmla="*/ 132014 w 2357652"/>
              <a:gd name="connsiteY4-340" fmla="*/ 2330530 h 2415328"/>
              <a:gd name="connsiteX5-341" fmla="*/ 162358 w 2357652"/>
              <a:gd name="connsiteY5-342" fmla="*/ 2413436 h 2415328"/>
              <a:gd name="connsiteX6-343" fmla="*/ 124887 w 2357652"/>
              <a:gd name="connsiteY6-344" fmla="*/ 2415328 h 2415328"/>
              <a:gd name="connsiteX7-345" fmla="*/ 122545 w 2357652"/>
              <a:gd name="connsiteY7-346" fmla="*/ 2407996 h 2415328"/>
              <a:gd name="connsiteX8-347" fmla="*/ 54255 w 2357652"/>
              <a:gd name="connsiteY8-348" fmla="*/ 2170367 h 2415328"/>
              <a:gd name="connsiteX9-349" fmla="*/ 280 w 2357652"/>
              <a:gd name="connsiteY9-350" fmla="*/ 1776667 h 2415328"/>
              <a:gd name="connsiteX10-351" fmla="*/ 76480 w 2357652"/>
              <a:gd name="connsiteY10-352" fmla="*/ 1322642 h 2415328"/>
              <a:gd name="connsiteX0-353" fmla="*/ 2357652 w 2357652"/>
              <a:gd name="connsiteY0-354" fmla="*/ 74555 h 2415328"/>
              <a:gd name="connsiteX1-355" fmla="*/ 2209631 w 2357652"/>
              <a:gd name="connsiteY1-356" fmla="*/ 36495 h 2415328"/>
              <a:gd name="connsiteX2-357" fmla="*/ 1847604 w 2357652"/>
              <a:gd name="connsiteY2-358" fmla="*/ 0 h 2415328"/>
              <a:gd name="connsiteX3-359" fmla="*/ 51254 w 2357652"/>
              <a:gd name="connsiteY3-360" fmla="*/ 1796350 h 2415328"/>
              <a:gd name="connsiteX4-361" fmla="*/ 132014 w 2357652"/>
              <a:gd name="connsiteY4-362" fmla="*/ 2330530 h 2415328"/>
              <a:gd name="connsiteX5-363" fmla="*/ 162358 w 2357652"/>
              <a:gd name="connsiteY5-364" fmla="*/ 2413436 h 2415328"/>
              <a:gd name="connsiteX6-365" fmla="*/ 124887 w 2357652"/>
              <a:gd name="connsiteY6-366" fmla="*/ 2415328 h 2415328"/>
              <a:gd name="connsiteX7-367" fmla="*/ 122545 w 2357652"/>
              <a:gd name="connsiteY7-368" fmla="*/ 2407996 h 2415328"/>
              <a:gd name="connsiteX8-369" fmla="*/ 54255 w 2357652"/>
              <a:gd name="connsiteY8-370" fmla="*/ 2170367 h 2415328"/>
              <a:gd name="connsiteX9-371" fmla="*/ 280 w 2357652"/>
              <a:gd name="connsiteY9-372" fmla="*/ 1776667 h 2415328"/>
              <a:gd name="connsiteX0-373" fmla="*/ 2306398 w 2306398"/>
              <a:gd name="connsiteY0-374" fmla="*/ 74555 h 2415328"/>
              <a:gd name="connsiteX1-375" fmla="*/ 2158377 w 2306398"/>
              <a:gd name="connsiteY1-376" fmla="*/ 36495 h 2415328"/>
              <a:gd name="connsiteX2-377" fmla="*/ 1796350 w 2306398"/>
              <a:gd name="connsiteY2-378" fmla="*/ 0 h 2415328"/>
              <a:gd name="connsiteX3-379" fmla="*/ 0 w 2306398"/>
              <a:gd name="connsiteY3-380" fmla="*/ 1796350 h 2415328"/>
              <a:gd name="connsiteX4-381" fmla="*/ 80760 w 2306398"/>
              <a:gd name="connsiteY4-382" fmla="*/ 2330530 h 2415328"/>
              <a:gd name="connsiteX5-383" fmla="*/ 111104 w 2306398"/>
              <a:gd name="connsiteY5-384" fmla="*/ 2413436 h 2415328"/>
              <a:gd name="connsiteX6-385" fmla="*/ 73633 w 2306398"/>
              <a:gd name="connsiteY6-386" fmla="*/ 2415328 h 2415328"/>
              <a:gd name="connsiteX7-387" fmla="*/ 71291 w 2306398"/>
              <a:gd name="connsiteY7-388" fmla="*/ 2407996 h 2415328"/>
              <a:gd name="connsiteX8-389" fmla="*/ 3001 w 2306398"/>
              <a:gd name="connsiteY8-390" fmla="*/ 2170367 h 2415328"/>
              <a:gd name="connsiteX0-391" fmla="*/ 2306398 w 2306398"/>
              <a:gd name="connsiteY0-392" fmla="*/ 74555 h 2415328"/>
              <a:gd name="connsiteX1-393" fmla="*/ 2158377 w 2306398"/>
              <a:gd name="connsiteY1-394" fmla="*/ 36495 h 2415328"/>
              <a:gd name="connsiteX2-395" fmla="*/ 1796350 w 2306398"/>
              <a:gd name="connsiteY2-396" fmla="*/ 0 h 2415328"/>
              <a:gd name="connsiteX3-397" fmla="*/ 0 w 2306398"/>
              <a:gd name="connsiteY3-398" fmla="*/ 1796350 h 2415328"/>
              <a:gd name="connsiteX4-399" fmla="*/ 80760 w 2306398"/>
              <a:gd name="connsiteY4-400" fmla="*/ 2330530 h 2415328"/>
              <a:gd name="connsiteX5-401" fmla="*/ 111104 w 2306398"/>
              <a:gd name="connsiteY5-402" fmla="*/ 2413436 h 2415328"/>
              <a:gd name="connsiteX6-403" fmla="*/ 73633 w 2306398"/>
              <a:gd name="connsiteY6-404" fmla="*/ 2415328 h 2415328"/>
              <a:gd name="connsiteX7-405" fmla="*/ 71291 w 2306398"/>
              <a:gd name="connsiteY7-406" fmla="*/ 2407996 h 2415328"/>
              <a:gd name="connsiteX0-407" fmla="*/ 2306398 w 2306398"/>
              <a:gd name="connsiteY0-408" fmla="*/ 74555 h 2415328"/>
              <a:gd name="connsiteX1-409" fmla="*/ 2158377 w 2306398"/>
              <a:gd name="connsiteY1-410" fmla="*/ 36495 h 2415328"/>
              <a:gd name="connsiteX2-411" fmla="*/ 1796350 w 2306398"/>
              <a:gd name="connsiteY2-412" fmla="*/ 0 h 2415328"/>
              <a:gd name="connsiteX3-413" fmla="*/ 0 w 2306398"/>
              <a:gd name="connsiteY3-414" fmla="*/ 1796350 h 2415328"/>
              <a:gd name="connsiteX4-415" fmla="*/ 80760 w 2306398"/>
              <a:gd name="connsiteY4-416" fmla="*/ 2330530 h 2415328"/>
              <a:gd name="connsiteX5-417" fmla="*/ 111104 w 2306398"/>
              <a:gd name="connsiteY5-418" fmla="*/ 2413436 h 2415328"/>
              <a:gd name="connsiteX6-419" fmla="*/ 73633 w 2306398"/>
              <a:gd name="connsiteY6-420" fmla="*/ 2415328 h 2415328"/>
              <a:gd name="connsiteX0-421" fmla="*/ 2306398 w 2306398"/>
              <a:gd name="connsiteY0-422" fmla="*/ 74555 h 2413436"/>
              <a:gd name="connsiteX1-423" fmla="*/ 2158377 w 2306398"/>
              <a:gd name="connsiteY1-424" fmla="*/ 36495 h 2413436"/>
              <a:gd name="connsiteX2-425" fmla="*/ 1796350 w 2306398"/>
              <a:gd name="connsiteY2-426" fmla="*/ 0 h 2413436"/>
              <a:gd name="connsiteX3-427" fmla="*/ 0 w 2306398"/>
              <a:gd name="connsiteY3-428" fmla="*/ 1796350 h 2413436"/>
              <a:gd name="connsiteX4-429" fmla="*/ 80760 w 2306398"/>
              <a:gd name="connsiteY4-430" fmla="*/ 2330530 h 2413436"/>
              <a:gd name="connsiteX5-431" fmla="*/ 111104 w 2306398"/>
              <a:gd name="connsiteY5-432" fmla="*/ 2413436 h 24134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306398" h="2413436">
                <a:moveTo>
                  <a:pt x="2306398" y="74555"/>
                </a:moveTo>
                <a:lnTo>
                  <a:pt x="2158377" y="36495"/>
                </a:lnTo>
                <a:cubicBezTo>
                  <a:pt x="2041439" y="12566"/>
                  <a:pt x="1920362" y="0"/>
                  <a:pt x="1796350" y="0"/>
                </a:cubicBezTo>
                <a:cubicBezTo>
                  <a:pt x="804253" y="0"/>
                  <a:pt x="0" y="804253"/>
                  <a:pt x="0" y="1796350"/>
                </a:cubicBezTo>
                <a:cubicBezTo>
                  <a:pt x="0" y="1982368"/>
                  <a:pt x="28275" y="2161783"/>
                  <a:pt x="80760" y="2330530"/>
                </a:cubicBezTo>
                <a:lnTo>
                  <a:pt x="111104" y="2413436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2" name="任意多边形: 形状 41"/>
          <p:cNvSpPr/>
          <p:nvPr userDrawn="1">
            <p:custDataLst>
              <p:tags r:id="rId32"/>
            </p:custDataLst>
          </p:nvPr>
        </p:nvSpPr>
        <p:spPr>
          <a:xfrm>
            <a:off x="9479280" y="3395980"/>
            <a:ext cx="2200275" cy="2299970"/>
          </a:xfrm>
          <a:custGeom>
            <a:avLst/>
            <a:gdLst>
              <a:gd name="connsiteX0" fmla="*/ 1688400 w 2200258"/>
              <a:gd name="connsiteY0" fmla="*/ 0 h 2299792"/>
              <a:gd name="connsiteX1" fmla="*/ 2190479 w 2200258"/>
              <a:gd name="connsiteY1" fmla="*/ 75907 h 2299792"/>
              <a:gd name="connsiteX2" fmla="*/ 2200258 w 2200258"/>
              <a:gd name="connsiteY2" fmla="*/ 79486 h 2299792"/>
              <a:gd name="connsiteX3" fmla="*/ 2198280 w 2200258"/>
              <a:gd name="connsiteY3" fmla="*/ 118652 h 2299792"/>
              <a:gd name="connsiteX4" fmla="*/ 2120379 w 2200258"/>
              <a:gd name="connsiteY4" fmla="*/ 95201 h 2299792"/>
              <a:gd name="connsiteX5" fmla="*/ 2022301 w 2200258"/>
              <a:gd name="connsiteY5" fmla="*/ 72486 h 2299792"/>
              <a:gd name="connsiteX6" fmla="*/ 1715008 w 2200258"/>
              <a:gd name="connsiteY6" fmla="*/ 39446 h 2299792"/>
              <a:gd name="connsiteX7" fmla="*/ 1610345 w 2200258"/>
              <a:gd name="connsiteY7" fmla="*/ 41530 h 2299792"/>
              <a:gd name="connsiteX8" fmla="*/ 1200770 w 2200258"/>
              <a:gd name="connsiteY8" fmla="*/ 124873 h 2299792"/>
              <a:gd name="connsiteX9" fmla="*/ 643557 w 2200258"/>
              <a:gd name="connsiteY9" fmla="*/ 398717 h 2299792"/>
              <a:gd name="connsiteX10" fmla="*/ 233982 w 2200258"/>
              <a:gd name="connsiteY10" fmla="*/ 891636 h 2299792"/>
              <a:gd name="connsiteX11" fmla="*/ 107776 w 2200258"/>
              <a:gd name="connsiteY11" fmla="*/ 1241680 h 2299792"/>
              <a:gd name="connsiteX12" fmla="*/ 107193 w 2200258"/>
              <a:gd name="connsiteY12" fmla="*/ 1247547 h 2299792"/>
              <a:gd name="connsiteX13" fmla="*/ 100037 w 2200258"/>
              <a:gd name="connsiteY13" fmla="*/ 1249865 h 2299792"/>
              <a:gd name="connsiteX14" fmla="*/ 81582 w 2200258"/>
              <a:gd name="connsiteY14" fmla="*/ 1320261 h 2299792"/>
              <a:gd name="connsiteX15" fmla="*/ 48245 w 2200258"/>
              <a:gd name="connsiteY15" fmla="*/ 1817942 h 2299792"/>
              <a:gd name="connsiteX16" fmla="*/ 141209 w 2200258"/>
              <a:gd name="connsiteY16" fmla="*/ 2266485 h 2299792"/>
              <a:gd name="connsiteX17" fmla="*/ 150091 w 2200258"/>
              <a:gd name="connsiteY17" fmla="*/ 2298066 h 2299792"/>
              <a:gd name="connsiteX18" fmla="*/ 115916 w 2200258"/>
              <a:gd name="connsiteY18" fmla="*/ 2299792 h 2299792"/>
              <a:gd name="connsiteX19" fmla="*/ 75907 w 2200258"/>
              <a:gd name="connsiteY19" fmla="*/ 2190479 h 2299792"/>
              <a:gd name="connsiteX20" fmla="*/ 0 w 2200258"/>
              <a:gd name="connsiteY20" fmla="*/ 1688400 h 2299792"/>
              <a:gd name="connsiteX21" fmla="*/ 1688400 w 2200258"/>
              <a:gd name="connsiteY21" fmla="*/ 0 h 2299792"/>
              <a:gd name="connsiteX0-1" fmla="*/ 100037 w 2200258"/>
              <a:gd name="connsiteY0-2" fmla="*/ 1249865 h 2299792"/>
              <a:gd name="connsiteX1-3" fmla="*/ 81582 w 2200258"/>
              <a:gd name="connsiteY1-4" fmla="*/ 1320261 h 2299792"/>
              <a:gd name="connsiteX2-5" fmla="*/ 48245 w 2200258"/>
              <a:gd name="connsiteY2-6" fmla="*/ 1817942 h 2299792"/>
              <a:gd name="connsiteX3-7" fmla="*/ 141209 w 2200258"/>
              <a:gd name="connsiteY3-8" fmla="*/ 2266485 h 2299792"/>
              <a:gd name="connsiteX4-9" fmla="*/ 150091 w 2200258"/>
              <a:gd name="connsiteY4-10" fmla="*/ 2298066 h 2299792"/>
              <a:gd name="connsiteX5-11" fmla="*/ 115916 w 2200258"/>
              <a:gd name="connsiteY5-12" fmla="*/ 2299792 h 2299792"/>
              <a:gd name="connsiteX6-13" fmla="*/ 75907 w 2200258"/>
              <a:gd name="connsiteY6-14" fmla="*/ 2190479 h 2299792"/>
              <a:gd name="connsiteX7-15" fmla="*/ 0 w 2200258"/>
              <a:gd name="connsiteY7-16" fmla="*/ 1688400 h 2299792"/>
              <a:gd name="connsiteX8-17" fmla="*/ 1688400 w 2200258"/>
              <a:gd name="connsiteY8-18" fmla="*/ 0 h 2299792"/>
              <a:gd name="connsiteX9-19" fmla="*/ 2190479 w 2200258"/>
              <a:gd name="connsiteY9-20" fmla="*/ 75907 h 2299792"/>
              <a:gd name="connsiteX10-21" fmla="*/ 2200258 w 2200258"/>
              <a:gd name="connsiteY10-22" fmla="*/ 79486 h 2299792"/>
              <a:gd name="connsiteX11-23" fmla="*/ 2198280 w 2200258"/>
              <a:gd name="connsiteY11-24" fmla="*/ 118652 h 2299792"/>
              <a:gd name="connsiteX12-25" fmla="*/ 2120379 w 2200258"/>
              <a:gd name="connsiteY12-26" fmla="*/ 95201 h 2299792"/>
              <a:gd name="connsiteX13-27" fmla="*/ 2022301 w 2200258"/>
              <a:gd name="connsiteY13-28" fmla="*/ 72486 h 2299792"/>
              <a:gd name="connsiteX14-29" fmla="*/ 1715008 w 2200258"/>
              <a:gd name="connsiteY14-30" fmla="*/ 39446 h 2299792"/>
              <a:gd name="connsiteX15-31" fmla="*/ 1610345 w 2200258"/>
              <a:gd name="connsiteY15-32" fmla="*/ 41530 h 2299792"/>
              <a:gd name="connsiteX16-33" fmla="*/ 1200770 w 2200258"/>
              <a:gd name="connsiteY16-34" fmla="*/ 124873 h 2299792"/>
              <a:gd name="connsiteX17-35" fmla="*/ 643557 w 2200258"/>
              <a:gd name="connsiteY17-36" fmla="*/ 398717 h 2299792"/>
              <a:gd name="connsiteX18-37" fmla="*/ 233982 w 2200258"/>
              <a:gd name="connsiteY18-38" fmla="*/ 891636 h 2299792"/>
              <a:gd name="connsiteX19-39" fmla="*/ 107776 w 2200258"/>
              <a:gd name="connsiteY19-40" fmla="*/ 1241680 h 2299792"/>
              <a:gd name="connsiteX20-41" fmla="*/ 107193 w 2200258"/>
              <a:gd name="connsiteY20-42" fmla="*/ 1247547 h 2299792"/>
              <a:gd name="connsiteX21-43" fmla="*/ 191477 w 2200258"/>
              <a:gd name="connsiteY21-44" fmla="*/ 1341305 h 2299792"/>
              <a:gd name="connsiteX0-45" fmla="*/ 100037 w 2200258"/>
              <a:gd name="connsiteY0-46" fmla="*/ 1249865 h 2299792"/>
              <a:gd name="connsiteX1-47" fmla="*/ 81582 w 2200258"/>
              <a:gd name="connsiteY1-48" fmla="*/ 1320261 h 2299792"/>
              <a:gd name="connsiteX2-49" fmla="*/ 48245 w 2200258"/>
              <a:gd name="connsiteY2-50" fmla="*/ 1817942 h 2299792"/>
              <a:gd name="connsiteX3-51" fmla="*/ 141209 w 2200258"/>
              <a:gd name="connsiteY3-52" fmla="*/ 2266485 h 2299792"/>
              <a:gd name="connsiteX4-53" fmla="*/ 150091 w 2200258"/>
              <a:gd name="connsiteY4-54" fmla="*/ 2298066 h 2299792"/>
              <a:gd name="connsiteX5-55" fmla="*/ 115916 w 2200258"/>
              <a:gd name="connsiteY5-56" fmla="*/ 2299792 h 2299792"/>
              <a:gd name="connsiteX6-57" fmla="*/ 75907 w 2200258"/>
              <a:gd name="connsiteY6-58" fmla="*/ 2190479 h 2299792"/>
              <a:gd name="connsiteX7-59" fmla="*/ 0 w 2200258"/>
              <a:gd name="connsiteY7-60" fmla="*/ 1688400 h 2299792"/>
              <a:gd name="connsiteX8-61" fmla="*/ 1688400 w 2200258"/>
              <a:gd name="connsiteY8-62" fmla="*/ 0 h 2299792"/>
              <a:gd name="connsiteX9-63" fmla="*/ 2190479 w 2200258"/>
              <a:gd name="connsiteY9-64" fmla="*/ 75907 h 2299792"/>
              <a:gd name="connsiteX10-65" fmla="*/ 2200258 w 2200258"/>
              <a:gd name="connsiteY10-66" fmla="*/ 79486 h 2299792"/>
              <a:gd name="connsiteX11-67" fmla="*/ 2198280 w 2200258"/>
              <a:gd name="connsiteY11-68" fmla="*/ 118652 h 2299792"/>
              <a:gd name="connsiteX12-69" fmla="*/ 2120379 w 2200258"/>
              <a:gd name="connsiteY12-70" fmla="*/ 95201 h 2299792"/>
              <a:gd name="connsiteX13-71" fmla="*/ 2022301 w 2200258"/>
              <a:gd name="connsiteY13-72" fmla="*/ 72486 h 2299792"/>
              <a:gd name="connsiteX14-73" fmla="*/ 1715008 w 2200258"/>
              <a:gd name="connsiteY14-74" fmla="*/ 39446 h 2299792"/>
              <a:gd name="connsiteX15-75" fmla="*/ 1610345 w 2200258"/>
              <a:gd name="connsiteY15-76" fmla="*/ 41530 h 2299792"/>
              <a:gd name="connsiteX16-77" fmla="*/ 1200770 w 2200258"/>
              <a:gd name="connsiteY16-78" fmla="*/ 124873 h 2299792"/>
              <a:gd name="connsiteX17-79" fmla="*/ 643557 w 2200258"/>
              <a:gd name="connsiteY17-80" fmla="*/ 398717 h 2299792"/>
              <a:gd name="connsiteX18-81" fmla="*/ 233982 w 2200258"/>
              <a:gd name="connsiteY18-82" fmla="*/ 891636 h 2299792"/>
              <a:gd name="connsiteX19-83" fmla="*/ 107776 w 2200258"/>
              <a:gd name="connsiteY19-84" fmla="*/ 1241680 h 2299792"/>
              <a:gd name="connsiteX20-85" fmla="*/ 191477 w 2200258"/>
              <a:gd name="connsiteY20-86" fmla="*/ 1341305 h 2299792"/>
              <a:gd name="connsiteX0-87" fmla="*/ 100037 w 2200258"/>
              <a:gd name="connsiteY0-88" fmla="*/ 1249865 h 2299792"/>
              <a:gd name="connsiteX1-89" fmla="*/ 81582 w 2200258"/>
              <a:gd name="connsiteY1-90" fmla="*/ 1320261 h 2299792"/>
              <a:gd name="connsiteX2-91" fmla="*/ 48245 w 2200258"/>
              <a:gd name="connsiteY2-92" fmla="*/ 1817942 h 2299792"/>
              <a:gd name="connsiteX3-93" fmla="*/ 141209 w 2200258"/>
              <a:gd name="connsiteY3-94" fmla="*/ 2266485 h 2299792"/>
              <a:gd name="connsiteX4-95" fmla="*/ 150091 w 2200258"/>
              <a:gd name="connsiteY4-96" fmla="*/ 2298066 h 2299792"/>
              <a:gd name="connsiteX5-97" fmla="*/ 115916 w 2200258"/>
              <a:gd name="connsiteY5-98" fmla="*/ 2299792 h 2299792"/>
              <a:gd name="connsiteX6-99" fmla="*/ 75907 w 2200258"/>
              <a:gd name="connsiteY6-100" fmla="*/ 2190479 h 2299792"/>
              <a:gd name="connsiteX7-101" fmla="*/ 0 w 2200258"/>
              <a:gd name="connsiteY7-102" fmla="*/ 1688400 h 2299792"/>
              <a:gd name="connsiteX8-103" fmla="*/ 1688400 w 2200258"/>
              <a:gd name="connsiteY8-104" fmla="*/ 0 h 2299792"/>
              <a:gd name="connsiteX9-105" fmla="*/ 2190479 w 2200258"/>
              <a:gd name="connsiteY9-106" fmla="*/ 75907 h 2299792"/>
              <a:gd name="connsiteX10-107" fmla="*/ 2200258 w 2200258"/>
              <a:gd name="connsiteY10-108" fmla="*/ 79486 h 2299792"/>
              <a:gd name="connsiteX11-109" fmla="*/ 2198280 w 2200258"/>
              <a:gd name="connsiteY11-110" fmla="*/ 118652 h 2299792"/>
              <a:gd name="connsiteX12-111" fmla="*/ 2120379 w 2200258"/>
              <a:gd name="connsiteY12-112" fmla="*/ 95201 h 2299792"/>
              <a:gd name="connsiteX13-113" fmla="*/ 2022301 w 2200258"/>
              <a:gd name="connsiteY13-114" fmla="*/ 72486 h 2299792"/>
              <a:gd name="connsiteX14-115" fmla="*/ 1715008 w 2200258"/>
              <a:gd name="connsiteY14-116" fmla="*/ 39446 h 2299792"/>
              <a:gd name="connsiteX15-117" fmla="*/ 1610345 w 2200258"/>
              <a:gd name="connsiteY15-118" fmla="*/ 41530 h 2299792"/>
              <a:gd name="connsiteX16-119" fmla="*/ 1200770 w 2200258"/>
              <a:gd name="connsiteY16-120" fmla="*/ 124873 h 2299792"/>
              <a:gd name="connsiteX17-121" fmla="*/ 643557 w 2200258"/>
              <a:gd name="connsiteY17-122" fmla="*/ 398717 h 2299792"/>
              <a:gd name="connsiteX18-123" fmla="*/ 233982 w 2200258"/>
              <a:gd name="connsiteY18-124" fmla="*/ 891636 h 2299792"/>
              <a:gd name="connsiteX19-125" fmla="*/ 191477 w 2200258"/>
              <a:gd name="connsiteY19-126" fmla="*/ 1341305 h 2299792"/>
              <a:gd name="connsiteX0-127" fmla="*/ 81582 w 2200258"/>
              <a:gd name="connsiteY0-128" fmla="*/ 1320261 h 2299792"/>
              <a:gd name="connsiteX1-129" fmla="*/ 48245 w 2200258"/>
              <a:gd name="connsiteY1-130" fmla="*/ 1817942 h 2299792"/>
              <a:gd name="connsiteX2-131" fmla="*/ 141209 w 2200258"/>
              <a:gd name="connsiteY2-132" fmla="*/ 2266485 h 2299792"/>
              <a:gd name="connsiteX3-133" fmla="*/ 150091 w 2200258"/>
              <a:gd name="connsiteY3-134" fmla="*/ 2298066 h 2299792"/>
              <a:gd name="connsiteX4-135" fmla="*/ 115916 w 2200258"/>
              <a:gd name="connsiteY4-136" fmla="*/ 2299792 h 2299792"/>
              <a:gd name="connsiteX5-137" fmla="*/ 75907 w 2200258"/>
              <a:gd name="connsiteY5-138" fmla="*/ 2190479 h 2299792"/>
              <a:gd name="connsiteX6-139" fmla="*/ 0 w 2200258"/>
              <a:gd name="connsiteY6-140" fmla="*/ 1688400 h 2299792"/>
              <a:gd name="connsiteX7-141" fmla="*/ 1688400 w 2200258"/>
              <a:gd name="connsiteY7-142" fmla="*/ 0 h 2299792"/>
              <a:gd name="connsiteX8-143" fmla="*/ 2190479 w 2200258"/>
              <a:gd name="connsiteY8-144" fmla="*/ 75907 h 2299792"/>
              <a:gd name="connsiteX9-145" fmla="*/ 2200258 w 2200258"/>
              <a:gd name="connsiteY9-146" fmla="*/ 79486 h 2299792"/>
              <a:gd name="connsiteX10-147" fmla="*/ 2198280 w 2200258"/>
              <a:gd name="connsiteY10-148" fmla="*/ 118652 h 2299792"/>
              <a:gd name="connsiteX11-149" fmla="*/ 2120379 w 2200258"/>
              <a:gd name="connsiteY11-150" fmla="*/ 95201 h 2299792"/>
              <a:gd name="connsiteX12-151" fmla="*/ 2022301 w 2200258"/>
              <a:gd name="connsiteY12-152" fmla="*/ 72486 h 2299792"/>
              <a:gd name="connsiteX13-153" fmla="*/ 1715008 w 2200258"/>
              <a:gd name="connsiteY13-154" fmla="*/ 39446 h 2299792"/>
              <a:gd name="connsiteX14-155" fmla="*/ 1610345 w 2200258"/>
              <a:gd name="connsiteY14-156" fmla="*/ 41530 h 2299792"/>
              <a:gd name="connsiteX15-157" fmla="*/ 1200770 w 2200258"/>
              <a:gd name="connsiteY15-158" fmla="*/ 124873 h 2299792"/>
              <a:gd name="connsiteX16-159" fmla="*/ 643557 w 2200258"/>
              <a:gd name="connsiteY16-160" fmla="*/ 398717 h 2299792"/>
              <a:gd name="connsiteX17-161" fmla="*/ 233982 w 2200258"/>
              <a:gd name="connsiteY17-162" fmla="*/ 891636 h 2299792"/>
              <a:gd name="connsiteX18-163" fmla="*/ 191477 w 2200258"/>
              <a:gd name="connsiteY18-164" fmla="*/ 1341305 h 2299792"/>
              <a:gd name="connsiteX0-165" fmla="*/ 48245 w 2200258"/>
              <a:gd name="connsiteY0-166" fmla="*/ 1817942 h 2299792"/>
              <a:gd name="connsiteX1-167" fmla="*/ 141209 w 2200258"/>
              <a:gd name="connsiteY1-168" fmla="*/ 2266485 h 2299792"/>
              <a:gd name="connsiteX2-169" fmla="*/ 150091 w 2200258"/>
              <a:gd name="connsiteY2-170" fmla="*/ 2298066 h 2299792"/>
              <a:gd name="connsiteX3-171" fmla="*/ 115916 w 2200258"/>
              <a:gd name="connsiteY3-172" fmla="*/ 2299792 h 2299792"/>
              <a:gd name="connsiteX4-173" fmla="*/ 75907 w 2200258"/>
              <a:gd name="connsiteY4-174" fmla="*/ 2190479 h 2299792"/>
              <a:gd name="connsiteX5-175" fmla="*/ 0 w 2200258"/>
              <a:gd name="connsiteY5-176" fmla="*/ 1688400 h 2299792"/>
              <a:gd name="connsiteX6-177" fmla="*/ 1688400 w 2200258"/>
              <a:gd name="connsiteY6-178" fmla="*/ 0 h 2299792"/>
              <a:gd name="connsiteX7-179" fmla="*/ 2190479 w 2200258"/>
              <a:gd name="connsiteY7-180" fmla="*/ 75907 h 2299792"/>
              <a:gd name="connsiteX8-181" fmla="*/ 2200258 w 2200258"/>
              <a:gd name="connsiteY8-182" fmla="*/ 79486 h 2299792"/>
              <a:gd name="connsiteX9-183" fmla="*/ 2198280 w 2200258"/>
              <a:gd name="connsiteY9-184" fmla="*/ 118652 h 2299792"/>
              <a:gd name="connsiteX10-185" fmla="*/ 2120379 w 2200258"/>
              <a:gd name="connsiteY10-186" fmla="*/ 95201 h 2299792"/>
              <a:gd name="connsiteX11-187" fmla="*/ 2022301 w 2200258"/>
              <a:gd name="connsiteY11-188" fmla="*/ 72486 h 2299792"/>
              <a:gd name="connsiteX12-189" fmla="*/ 1715008 w 2200258"/>
              <a:gd name="connsiteY12-190" fmla="*/ 39446 h 2299792"/>
              <a:gd name="connsiteX13-191" fmla="*/ 1610345 w 2200258"/>
              <a:gd name="connsiteY13-192" fmla="*/ 41530 h 2299792"/>
              <a:gd name="connsiteX14-193" fmla="*/ 1200770 w 2200258"/>
              <a:gd name="connsiteY14-194" fmla="*/ 124873 h 2299792"/>
              <a:gd name="connsiteX15-195" fmla="*/ 643557 w 2200258"/>
              <a:gd name="connsiteY15-196" fmla="*/ 398717 h 2299792"/>
              <a:gd name="connsiteX16-197" fmla="*/ 233982 w 2200258"/>
              <a:gd name="connsiteY16-198" fmla="*/ 891636 h 2299792"/>
              <a:gd name="connsiteX17-199" fmla="*/ 191477 w 2200258"/>
              <a:gd name="connsiteY17-200" fmla="*/ 1341305 h 2299792"/>
              <a:gd name="connsiteX0-201" fmla="*/ 141209 w 2200258"/>
              <a:gd name="connsiteY0-202" fmla="*/ 2266485 h 2299792"/>
              <a:gd name="connsiteX1-203" fmla="*/ 150091 w 2200258"/>
              <a:gd name="connsiteY1-204" fmla="*/ 2298066 h 2299792"/>
              <a:gd name="connsiteX2-205" fmla="*/ 115916 w 2200258"/>
              <a:gd name="connsiteY2-206" fmla="*/ 2299792 h 2299792"/>
              <a:gd name="connsiteX3-207" fmla="*/ 75907 w 2200258"/>
              <a:gd name="connsiteY3-208" fmla="*/ 2190479 h 2299792"/>
              <a:gd name="connsiteX4-209" fmla="*/ 0 w 2200258"/>
              <a:gd name="connsiteY4-210" fmla="*/ 1688400 h 2299792"/>
              <a:gd name="connsiteX5-211" fmla="*/ 1688400 w 2200258"/>
              <a:gd name="connsiteY5-212" fmla="*/ 0 h 2299792"/>
              <a:gd name="connsiteX6-213" fmla="*/ 2190479 w 2200258"/>
              <a:gd name="connsiteY6-214" fmla="*/ 75907 h 2299792"/>
              <a:gd name="connsiteX7-215" fmla="*/ 2200258 w 2200258"/>
              <a:gd name="connsiteY7-216" fmla="*/ 79486 h 2299792"/>
              <a:gd name="connsiteX8-217" fmla="*/ 2198280 w 2200258"/>
              <a:gd name="connsiteY8-218" fmla="*/ 118652 h 2299792"/>
              <a:gd name="connsiteX9-219" fmla="*/ 2120379 w 2200258"/>
              <a:gd name="connsiteY9-220" fmla="*/ 95201 h 2299792"/>
              <a:gd name="connsiteX10-221" fmla="*/ 2022301 w 2200258"/>
              <a:gd name="connsiteY10-222" fmla="*/ 72486 h 2299792"/>
              <a:gd name="connsiteX11-223" fmla="*/ 1715008 w 2200258"/>
              <a:gd name="connsiteY11-224" fmla="*/ 39446 h 2299792"/>
              <a:gd name="connsiteX12-225" fmla="*/ 1610345 w 2200258"/>
              <a:gd name="connsiteY12-226" fmla="*/ 41530 h 2299792"/>
              <a:gd name="connsiteX13-227" fmla="*/ 1200770 w 2200258"/>
              <a:gd name="connsiteY13-228" fmla="*/ 124873 h 2299792"/>
              <a:gd name="connsiteX14-229" fmla="*/ 643557 w 2200258"/>
              <a:gd name="connsiteY14-230" fmla="*/ 398717 h 2299792"/>
              <a:gd name="connsiteX15-231" fmla="*/ 233982 w 2200258"/>
              <a:gd name="connsiteY15-232" fmla="*/ 891636 h 2299792"/>
              <a:gd name="connsiteX16-233" fmla="*/ 191477 w 2200258"/>
              <a:gd name="connsiteY16-234" fmla="*/ 1341305 h 2299792"/>
              <a:gd name="connsiteX0-235" fmla="*/ 141209 w 2200258"/>
              <a:gd name="connsiteY0-236" fmla="*/ 2266485 h 2299792"/>
              <a:gd name="connsiteX1-237" fmla="*/ 150091 w 2200258"/>
              <a:gd name="connsiteY1-238" fmla="*/ 2298066 h 2299792"/>
              <a:gd name="connsiteX2-239" fmla="*/ 115916 w 2200258"/>
              <a:gd name="connsiteY2-240" fmla="*/ 2299792 h 2299792"/>
              <a:gd name="connsiteX3-241" fmla="*/ 75907 w 2200258"/>
              <a:gd name="connsiteY3-242" fmla="*/ 2190479 h 2299792"/>
              <a:gd name="connsiteX4-243" fmla="*/ 0 w 2200258"/>
              <a:gd name="connsiteY4-244" fmla="*/ 1688400 h 2299792"/>
              <a:gd name="connsiteX5-245" fmla="*/ 1688400 w 2200258"/>
              <a:gd name="connsiteY5-246" fmla="*/ 0 h 2299792"/>
              <a:gd name="connsiteX6-247" fmla="*/ 2190479 w 2200258"/>
              <a:gd name="connsiteY6-248" fmla="*/ 75907 h 2299792"/>
              <a:gd name="connsiteX7-249" fmla="*/ 2200258 w 2200258"/>
              <a:gd name="connsiteY7-250" fmla="*/ 79486 h 2299792"/>
              <a:gd name="connsiteX8-251" fmla="*/ 2198280 w 2200258"/>
              <a:gd name="connsiteY8-252" fmla="*/ 118652 h 2299792"/>
              <a:gd name="connsiteX9-253" fmla="*/ 2120379 w 2200258"/>
              <a:gd name="connsiteY9-254" fmla="*/ 95201 h 2299792"/>
              <a:gd name="connsiteX10-255" fmla="*/ 2022301 w 2200258"/>
              <a:gd name="connsiteY10-256" fmla="*/ 72486 h 2299792"/>
              <a:gd name="connsiteX11-257" fmla="*/ 1715008 w 2200258"/>
              <a:gd name="connsiteY11-258" fmla="*/ 39446 h 2299792"/>
              <a:gd name="connsiteX12-259" fmla="*/ 1610345 w 2200258"/>
              <a:gd name="connsiteY12-260" fmla="*/ 41530 h 2299792"/>
              <a:gd name="connsiteX13-261" fmla="*/ 1200770 w 2200258"/>
              <a:gd name="connsiteY13-262" fmla="*/ 124873 h 2299792"/>
              <a:gd name="connsiteX14-263" fmla="*/ 643557 w 2200258"/>
              <a:gd name="connsiteY14-264" fmla="*/ 398717 h 2299792"/>
              <a:gd name="connsiteX15-265" fmla="*/ 191477 w 2200258"/>
              <a:gd name="connsiteY15-266" fmla="*/ 1341305 h 2299792"/>
              <a:gd name="connsiteX0-267" fmla="*/ 141209 w 2200258"/>
              <a:gd name="connsiteY0-268" fmla="*/ 2266485 h 2299792"/>
              <a:gd name="connsiteX1-269" fmla="*/ 150091 w 2200258"/>
              <a:gd name="connsiteY1-270" fmla="*/ 2298066 h 2299792"/>
              <a:gd name="connsiteX2-271" fmla="*/ 115916 w 2200258"/>
              <a:gd name="connsiteY2-272" fmla="*/ 2299792 h 2299792"/>
              <a:gd name="connsiteX3-273" fmla="*/ 75907 w 2200258"/>
              <a:gd name="connsiteY3-274" fmla="*/ 2190479 h 2299792"/>
              <a:gd name="connsiteX4-275" fmla="*/ 0 w 2200258"/>
              <a:gd name="connsiteY4-276" fmla="*/ 1688400 h 2299792"/>
              <a:gd name="connsiteX5-277" fmla="*/ 1688400 w 2200258"/>
              <a:gd name="connsiteY5-278" fmla="*/ 0 h 2299792"/>
              <a:gd name="connsiteX6-279" fmla="*/ 2190479 w 2200258"/>
              <a:gd name="connsiteY6-280" fmla="*/ 75907 h 2299792"/>
              <a:gd name="connsiteX7-281" fmla="*/ 2200258 w 2200258"/>
              <a:gd name="connsiteY7-282" fmla="*/ 79486 h 2299792"/>
              <a:gd name="connsiteX8-283" fmla="*/ 2198280 w 2200258"/>
              <a:gd name="connsiteY8-284" fmla="*/ 118652 h 2299792"/>
              <a:gd name="connsiteX9-285" fmla="*/ 2120379 w 2200258"/>
              <a:gd name="connsiteY9-286" fmla="*/ 95201 h 2299792"/>
              <a:gd name="connsiteX10-287" fmla="*/ 2022301 w 2200258"/>
              <a:gd name="connsiteY10-288" fmla="*/ 72486 h 2299792"/>
              <a:gd name="connsiteX11-289" fmla="*/ 1715008 w 2200258"/>
              <a:gd name="connsiteY11-290" fmla="*/ 39446 h 2299792"/>
              <a:gd name="connsiteX12-291" fmla="*/ 1610345 w 2200258"/>
              <a:gd name="connsiteY12-292" fmla="*/ 41530 h 2299792"/>
              <a:gd name="connsiteX13-293" fmla="*/ 1200770 w 2200258"/>
              <a:gd name="connsiteY13-294" fmla="*/ 124873 h 2299792"/>
              <a:gd name="connsiteX14-295" fmla="*/ 643557 w 2200258"/>
              <a:gd name="connsiteY14-296" fmla="*/ 398717 h 2299792"/>
              <a:gd name="connsiteX0-297" fmla="*/ 141209 w 2200258"/>
              <a:gd name="connsiteY0-298" fmla="*/ 2266485 h 2299792"/>
              <a:gd name="connsiteX1-299" fmla="*/ 150091 w 2200258"/>
              <a:gd name="connsiteY1-300" fmla="*/ 2298066 h 2299792"/>
              <a:gd name="connsiteX2-301" fmla="*/ 115916 w 2200258"/>
              <a:gd name="connsiteY2-302" fmla="*/ 2299792 h 2299792"/>
              <a:gd name="connsiteX3-303" fmla="*/ 75907 w 2200258"/>
              <a:gd name="connsiteY3-304" fmla="*/ 2190479 h 2299792"/>
              <a:gd name="connsiteX4-305" fmla="*/ 0 w 2200258"/>
              <a:gd name="connsiteY4-306" fmla="*/ 1688400 h 2299792"/>
              <a:gd name="connsiteX5-307" fmla="*/ 1688400 w 2200258"/>
              <a:gd name="connsiteY5-308" fmla="*/ 0 h 2299792"/>
              <a:gd name="connsiteX6-309" fmla="*/ 2190479 w 2200258"/>
              <a:gd name="connsiteY6-310" fmla="*/ 75907 h 2299792"/>
              <a:gd name="connsiteX7-311" fmla="*/ 2200258 w 2200258"/>
              <a:gd name="connsiteY7-312" fmla="*/ 79486 h 2299792"/>
              <a:gd name="connsiteX8-313" fmla="*/ 2198280 w 2200258"/>
              <a:gd name="connsiteY8-314" fmla="*/ 118652 h 2299792"/>
              <a:gd name="connsiteX9-315" fmla="*/ 2120379 w 2200258"/>
              <a:gd name="connsiteY9-316" fmla="*/ 95201 h 2299792"/>
              <a:gd name="connsiteX10-317" fmla="*/ 2022301 w 2200258"/>
              <a:gd name="connsiteY10-318" fmla="*/ 72486 h 2299792"/>
              <a:gd name="connsiteX11-319" fmla="*/ 1715008 w 2200258"/>
              <a:gd name="connsiteY11-320" fmla="*/ 39446 h 2299792"/>
              <a:gd name="connsiteX12-321" fmla="*/ 1610345 w 2200258"/>
              <a:gd name="connsiteY12-322" fmla="*/ 41530 h 2299792"/>
              <a:gd name="connsiteX13-323" fmla="*/ 1200770 w 2200258"/>
              <a:gd name="connsiteY13-324" fmla="*/ 124873 h 2299792"/>
              <a:gd name="connsiteX0-325" fmla="*/ 141209 w 2200258"/>
              <a:gd name="connsiteY0-326" fmla="*/ 2266485 h 2299792"/>
              <a:gd name="connsiteX1-327" fmla="*/ 150091 w 2200258"/>
              <a:gd name="connsiteY1-328" fmla="*/ 2298066 h 2299792"/>
              <a:gd name="connsiteX2-329" fmla="*/ 115916 w 2200258"/>
              <a:gd name="connsiteY2-330" fmla="*/ 2299792 h 2299792"/>
              <a:gd name="connsiteX3-331" fmla="*/ 75907 w 2200258"/>
              <a:gd name="connsiteY3-332" fmla="*/ 2190479 h 2299792"/>
              <a:gd name="connsiteX4-333" fmla="*/ 0 w 2200258"/>
              <a:gd name="connsiteY4-334" fmla="*/ 1688400 h 2299792"/>
              <a:gd name="connsiteX5-335" fmla="*/ 1688400 w 2200258"/>
              <a:gd name="connsiteY5-336" fmla="*/ 0 h 2299792"/>
              <a:gd name="connsiteX6-337" fmla="*/ 2190479 w 2200258"/>
              <a:gd name="connsiteY6-338" fmla="*/ 75907 h 2299792"/>
              <a:gd name="connsiteX7-339" fmla="*/ 2200258 w 2200258"/>
              <a:gd name="connsiteY7-340" fmla="*/ 79486 h 2299792"/>
              <a:gd name="connsiteX8-341" fmla="*/ 2198280 w 2200258"/>
              <a:gd name="connsiteY8-342" fmla="*/ 118652 h 2299792"/>
              <a:gd name="connsiteX9-343" fmla="*/ 2120379 w 2200258"/>
              <a:gd name="connsiteY9-344" fmla="*/ 95201 h 2299792"/>
              <a:gd name="connsiteX10-345" fmla="*/ 2022301 w 2200258"/>
              <a:gd name="connsiteY10-346" fmla="*/ 72486 h 2299792"/>
              <a:gd name="connsiteX11-347" fmla="*/ 1715008 w 2200258"/>
              <a:gd name="connsiteY11-348" fmla="*/ 39446 h 2299792"/>
              <a:gd name="connsiteX12-349" fmla="*/ 1610345 w 2200258"/>
              <a:gd name="connsiteY12-350" fmla="*/ 41530 h 2299792"/>
              <a:gd name="connsiteX0-351" fmla="*/ 141209 w 2200258"/>
              <a:gd name="connsiteY0-352" fmla="*/ 2266485 h 2299792"/>
              <a:gd name="connsiteX1-353" fmla="*/ 150091 w 2200258"/>
              <a:gd name="connsiteY1-354" fmla="*/ 2298066 h 2299792"/>
              <a:gd name="connsiteX2-355" fmla="*/ 115916 w 2200258"/>
              <a:gd name="connsiteY2-356" fmla="*/ 2299792 h 2299792"/>
              <a:gd name="connsiteX3-357" fmla="*/ 75907 w 2200258"/>
              <a:gd name="connsiteY3-358" fmla="*/ 2190479 h 2299792"/>
              <a:gd name="connsiteX4-359" fmla="*/ 0 w 2200258"/>
              <a:gd name="connsiteY4-360" fmla="*/ 1688400 h 2299792"/>
              <a:gd name="connsiteX5-361" fmla="*/ 1688400 w 2200258"/>
              <a:gd name="connsiteY5-362" fmla="*/ 0 h 2299792"/>
              <a:gd name="connsiteX6-363" fmla="*/ 2190479 w 2200258"/>
              <a:gd name="connsiteY6-364" fmla="*/ 75907 h 2299792"/>
              <a:gd name="connsiteX7-365" fmla="*/ 2200258 w 2200258"/>
              <a:gd name="connsiteY7-366" fmla="*/ 79486 h 2299792"/>
              <a:gd name="connsiteX8-367" fmla="*/ 2198280 w 2200258"/>
              <a:gd name="connsiteY8-368" fmla="*/ 118652 h 2299792"/>
              <a:gd name="connsiteX9-369" fmla="*/ 2120379 w 2200258"/>
              <a:gd name="connsiteY9-370" fmla="*/ 95201 h 2299792"/>
              <a:gd name="connsiteX10-371" fmla="*/ 2022301 w 2200258"/>
              <a:gd name="connsiteY10-372" fmla="*/ 72486 h 2299792"/>
              <a:gd name="connsiteX11-373" fmla="*/ 1715008 w 2200258"/>
              <a:gd name="connsiteY11-374" fmla="*/ 39446 h 2299792"/>
              <a:gd name="connsiteX0-375" fmla="*/ 141209 w 2200258"/>
              <a:gd name="connsiteY0-376" fmla="*/ 2266485 h 2299792"/>
              <a:gd name="connsiteX1-377" fmla="*/ 150091 w 2200258"/>
              <a:gd name="connsiteY1-378" fmla="*/ 2298066 h 2299792"/>
              <a:gd name="connsiteX2-379" fmla="*/ 115916 w 2200258"/>
              <a:gd name="connsiteY2-380" fmla="*/ 2299792 h 2299792"/>
              <a:gd name="connsiteX3-381" fmla="*/ 75907 w 2200258"/>
              <a:gd name="connsiteY3-382" fmla="*/ 2190479 h 2299792"/>
              <a:gd name="connsiteX4-383" fmla="*/ 0 w 2200258"/>
              <a:gd name="connsiteY4-384" fmla="*/ 1688400 h 2299792"/>
              <a:gd name="connsiteX5-385" fmla="*/ 1688400 w 2200258"/>
              <a:gd name="connsiteY5-386" fmla="*/ 0 h 2299792"/>
              <a:gd name="connsiteX6-387" fmla="*/ 2190479 w 2200258"/>
              <a:gd name="connsiteY6-388" fmla="*/ 75907 h 2299792"/>
              <a:gd name="connsiteX7-389" fmla="*/ 2200258 w 2200258"/>
              <a:gd name="connsiteY7-390" fmla="*/ 79486 h 2299792"/>
              <a:gd name="connsiteX8-391" fmla="*/ 2198280 w 2200258"/>
              <a:gd name="connsiteY8-392" fmla="*/ 118652 h 2299792"/>
              <a:gd name="connsiteX9-393" fmla="*/ 2120379 w 2200258"/>
              <a:gd name="connsiteY9-394" fmla="*/ 95201 h 2299792"/>
              <a:gd name="connsiteX10-395" fmla="*/ 2022301 w 2200258"/>
              <a:gd name="connsiteY10-396" fmla="*/ 72486 h 2299792"/>
              <a:gd name="connsiteX0-397" fmla="*/ 141209 w 2200258"/>
              <a:gd name="connsiteY0-398" fmla="*/ 2266485 h 2299792"/>
              <a:gd name="connsiteX1-399" fmla="*/ 150091 w 2200258"/>
              <a:gd name="connsiteY1-400" fmla="*/ 2298066 h 2299792"/>
              <a:gd name="connsiteX2-401" fmla="*/ 115916 w 2200258"/>
              <a:gd name="connsiteY2-402" fmla="*/ 2299792 h 2299792"/>
              <a:gd name="connsiteX3-403" fmla="*/ 75907 w 2200258"/>
              <a:gd name="connsiteY3-404" fmla="*/ 2190479 h 2299792"/>
              <a:gd name="connsiteX4-405" fmla="*/ 0 w 2200258"/>
              <a:gd name="connsiteY4-406" fmla="*/ 1688400 h 2299792"/>
              <a:gd name="connsiteX5-407" fmla="*/ 1688400 w 2200258"/>
              <a:gd name="connsiteY5-408" fmla="*/ 0 h 2299792"/>
              <a:gd name="connsiteX6-409" fmla="*/ 2190479 w 2200258"/>
              <a:gd name="connsiteY6-410" fmla="*/ 75907 h 2299792"/>
              <a:gd name="connsiteX7-411" fmla="*/ 2200258 w 2200258"/>
              <a:gd name="connsiteY7-412" fmla="*/ 79486 h 2299792"/>
              <a:gd name="connsiteX8-413" fmla="*/ 2198280 w 2200258"/>
              <a:gd name="connsiteY8-414" fmla="*/ 118652 h 2299792"/>
              <a:gd name="connsiteX9-415" fmla="*/ 2120379 w 2200258"/>
              <a:gd name="connsiteY9-416" fmla="*/ 95201 h 2299792"/>
              <a:gd name="connsiteX0-417" fmla="*/ 141209 w 2200258"/>
              <a:gd name="connsiteY0-418" fmla="*/ 2266485 h 2299792"/>
              <a:gd name="connsiteX1-419" fmla="*/ 150091 w 2200258"/>
              <a:gd name="connsiteY1-420" fmla="*/ 2298066 h 2299792"/>
              <a:gd name="connsiteX2-421" fmla="*/ 115916 w 2200258"/>
              <a:gd name="connsiteY2-422" fmla="*/ 2299792 h 2299792"/>
              <a:gd name="connsiteX3-423" fmla="*/ 75907 w 2200258"/>
              <a:gd name="connsiteY3-424" fmla="*/ 2190479 h 2299792"/>
              <a:gd name="connsiteX4-425" fmla="*/ 0 w 2200258"/>
              <a:gd name="connsiteY4-426" fmla="*/ 1688400 h 2299792"/>
              <a:gd name="connsiteX5-427" fmla="*/ 1688400 w 2200258"/>
              <a:gd name="connsiteY5-428" fmla="*/ 0 h 2299792"/>
              <a:gd name="connsiteX6-429" fmla="*/ 2190479 w 2200258"/>
              <a:gd name="connsiteY6-430" fmla="*/ 75907 h 2299792"/>
              <a:gd name="connsiteX7-431" fmla="*/ 2200258 w 2200258"/>
              <a:gd name="connsiteY7-432" fmla="*/ 79486 h 2299792"/>
              <a:gd name="connsiteX8-433" fmla="*/ 2198280 w 2200258"/>
              <a:gd name="connsiteY8-434" fmla="*/ 118652 h 2299792"/>
              <a:gd name="connsiteX0-435" fmla="*/ 141209 w 2200258"/>
              <a:gd name="connsiteY0-436" fmla="*/ 2266485 h 2299792"/>
              <a:gd name="connsiteX1-437" fmla="*/ 150091 w 2200258"/>
              <a:gd name="connsiteY1-438" fmla="*/ 2298066 h 2299792"/>
              <a:gd name="connsiteX2-439" fmla="*/ 115916 w 2200258"/>
              <a:gd name="connsiteY2-440" fmla="*/ 2299792 h 2299792"/>
              <a:gd name="connsiteX3-441" fmla="*/ 75907 w 2200258"/>
              <a:gd name="connsiteY3-442" fmla="*/ 2190479 h 2299792"/>
              <a:gd name="connsiteX4-443" fmla="*/ 0 w 2200258"/>
              <a:gd name="connsiteY4-444" fmla="*/ 1688400 h 2299792"/>
              <a:gd name="connsiteX5-445" fmla="*/ 1688400 w 2200258"/>
              <a:gd name="connsiteY5-446" fmla="*/ 0 h 2299792"/>
              <a:gd name="connsiteX6-447" fmla="*/ 2190479 w 2200258"/>
              <a:gd name="connsiteY6-448" fmla="*/ 75907 h 2299792"/>
              <a:gd name="connsiteX7-449" fmla="*/ 2200258 w 2200258"/>
              <a:gd name="connsiteY7-450" fmla="*/ 79486 h 2299792"/>
              <a:gd name="connsiteX0-451" fmla="*/ 150091 w 2200258"/>
              <a:gd name="connsiteY0-452" fmla="*/ 2298066 h 2299792"/>
              <a:gd name="connsiteX1-453" fmla="*/ 115916 w 2200258"/>
              <a:gd name="connsiteY1-454" fmla="*/ 2299792 h 2299792"/>
              <a:gd name="connsiteX2-455" fmla="*/ 75907 w 2200258"/>
              <a:gd name="connsiteY2-456" fmla="*/ 2190479 h 2299792"/>
              <a:gd name="connsiteX3-457" fmla="*/ 0 w 2200258"/>
              <a:gd name="connsiteY3-458" fmla="*/ 1688400 h 2299792"/>
              <a:gd name="connsiteX4-459" fmla="*/ 1688400 w 2200258"/>
              <a:gd name="connsiteY4-460" fmla="*/ 0 h 2299792"/>
              <a:gd name="connsiteX5-461" fmla="*/ 2190479 w 2200258"/>
              <a:gd name="connsiteY5-462" fmla="*/ 75907 h 2299792"/>
              <a:gd name="connsiteX6-463" fmla="*/ 2200258 w 2200258"/>
              <a:gd name="connsiteY6-464" fmla="*/ 79486 h 2299792"/>
              <a:gd name="connsiteX0-465" fmla="*/ 115916 w 2200258"/>
              <a:gd name="connsiteY0-466" fmla="*/ 2299792 h 2299792"/>
              <a:gd name="connsiteX1-467" fmla="*/ 75907 w 2200258"/>
              <a:gd name="connsiteY1-468" fmla="*/ 2190479 h 2299792"/>
              <a:gd name="connsiteX2-469" fmla="*/ 0 w 2200258"/>
              <a:gd name="connsiteY2-470" fmla="*/ 1688400 h 2299792"/>
              <a:gd name="connsiteX3-471" fmla="*/ 1688400 w 2200258"/>
              <a:gd name="connsiteY3-472" fmla="*/ 0 h 2299792"/>
              <a:gd name="connsiteX4-473" fmla="*/ 2190479 w 2200258"/>
              <a:gd name="connsiteY4-474" fmla="*/ 75907 h 2299792"/>
              <a:gd name="connsiteX5-475" fmla="*/ 2200258 w 2200258"/>
              <a:gd name="connsiteY5-476" fmla="*/ 79486 h 22997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200258" h="2299792">
                <a:moveTo>
                  <a:pt x="115916" y="2299792"/>
                </a:moveTo>
                <a:lnTo>
                  <a:pt x="75907" y="2190479"/>
                </a:lnTo>
                <a:cubicBezTo>
                  <a:pt x="26575" y="2031872"/>
                  <a:pt x="0" y="1863240"/>
                  <a:pt x="0" y="1688400"/>
                </a:cubicBezTo>
                <a:cubicBezTo>
                  <a:pt x="0" y="755922"/>
                  <a:pt x="755922" y="0"/>
                  <a:pt x="1688400" y="0"/>
                </a:cubicBezTo>
                <a:cubicBezTo>
                  <a:pt x="1863240" y="0"/>
                  <a:pt x="2031872" y="26575"/>
                  <a:pt x="2190479" y="75907"/>
                </a:cubicBezTo>
                <a:lnTo>
                  <a:pt x="2200258" y="79486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3" name="任意多边形: 形状 42"/>
          <p:cNvSpPr/>
          <p:nvPr userDrawn="1">
            <p:custDataLst>
              <p:tags r:id="rId33"/>
            </p:custDataLst>
          </p:nvPr>
        </p:nvSpPr>
        <p:spPr>
          <a:xfrm>
            <a:off x="9596120" y="3512820"/>
            <a:ext cx="2077085" cy="2169795"/>
          </a:xfrm>
          <a:custGeom>
            <a:avLst/>
            <a:gdLst>
              <a:gd name="connsiteX0" fmla="*/ 1576880 w 2129549"/>
              <a:gd name="connsiteY0" fmla="*/ 3 h 2235262"/>
              <a:gd name="connsiteX1" fmla="*/ 2079319 w 2129549"/>
              <a:gd name="connsiteY1" fmla="*/ 80042 h 2235262"/>
              <a:gd name="connsiteX2" fmla="*/ 2118665 w 2129549"/>
              <a:gd name="connsiteY2" fmla="*/ 92278 h 2235262"/>
              <a:gd name="connsiteX3" fmla="*/ 2129549 w 2129549"/>
              <a:gd name="connsiteY3" fmla="*/ 97649 h 2235262"/>
              <a:gd name="connsiteX4" fmla="*/ 2127280 w 2129549"/>
              <a:gd name="connsiteY4" fmla="*/ 142583 h 2235262"/>
              <a:gd name="connsiteX5" fmla="*/ 2088879 w 2129549"/>
              <a:gd name="connsiteY5" fmla="*/ 128528 h 2235262"/>
              <a:gd name="connsiteX6" fmla="*/ 1621593 w 2129549"/>
              <a:gd name="connsiteY6" fmla="*/ 57881 h 2235262"/>
              <a:gd name="connsiteX7" fmla="*/ 50193 w 2129549"/>
              <a:gd name="connsiteY7" fmla="*/ 1629281 h 2235262"/>
              <a:gd name="connsiteX8" fmla="*/ 120840 w 2129549"/>
              <a:gd name="connsiteY8" fmla="*/ 2096567 h 2235262"/>
              <a:gd name="connsiteX9" fmla="*/ 168774 w 2129549"/>
              <a:gd name="connsiteY9" fmla="*/ 2227534 h 2235262"/>
              <a:gd name="connsiteX10" fmla="*/ 118139 w 2129549"/>
              <a:gd name="connsiteY10" fmla="*/ 2235262 h 2235262"/>
              <a:gd name="connsiteX11" fmla="*/ 116648 w 2129549"/>
              <a:gd name="connsiteY11" fmla="*/ 2232748 h 2235262"/>
              <a:gd name="connsiteX12" fmla="*/ 88594 w 2129549"/>
              <a:gd name="connsiteY12" fmla="*/ 2156492 h 2235262"/>
              <a:gd name="connsiteX13" fmla="*/ 488 w 2129549"/>
              <a:gd name="connsiteY13" fmla="*/ 1627854 h 2235262"/>
              <a:gd name="connsiteX14" fmla="*/ 52875 w 2129549"/>
              <a:gd name="connsiteY14" fmla="*/ 1225423 h 2235262"/>
              <a:gd name="connsiteX15" fmla="*/ 53758 w 2129549"/>
              <a:gd name="connsiteY15" fmla="*/ 1216741 h 2235262"/>
              <a:gd name="connsiteX16" fmla="*/ 62512 w 2129549"/>
              <a:gd name="connsiteY16" fmla="*/ 1210578 h 2235262"/>
              <a:gd name="connsiteX17" fmla="*/ 79069 w 2129549"/>
              <a:gd name="connsiteY17" fmla="*/ 1184942 h 2235262"/>
              <a:gd name="connsiteX18" fmla="*/ 162413 w 2129549"/>
              <a:gd name="connsiteY18" fmla="*/ 930148 h 2235262"/>
              <a:gd name="connsiteX19" fmla="*/ 467213 w 2129549"/>
              <a:gd name="connsiteY19" fmla="*/ 472948 h 2235262"/>
              <a:gd name="connsiteX20" fmla="*/ 855357 w 2129549"/>
              <a:gd name="connsiteY20" fmla="*/ 203867 h 2235262"/>
              <a:gd name="connsiteX21" fmla="*/ 1498294 w 2129549"/>
              <a:gd name="connsiteY21" fmla="*/ 3842 h 2235262"/>
              <a:gd name="connsiteX22" fmla="*/ 1576880 w 2129549"/>
              <a:gd name="connsiteY22" fmla="*/ 3 h 2235262"/>
              <a:gd name="connsiteX0-1" fmla="*/ 2079319 w 2170759"/>
              <a:gd name="connsiteY0-2" fmla="*/ 80042 h 2235262"/>
              <a:gd name="connsiteX1-3" fmla="*/ 2118665 w 2170759"/>
              <a:gd name="connsiteY1-4" fmla="*/ 92278 h 2235262"/>
              <a:gd name="connsiteX2-5" fmla="*/ 2129549 w 2170759"/>
              <a:gd name="connsiteY2-6" fmla="*/ 97649 h 2235262"/>
              <a:gd name="connsiteX3-7" fmla="*/ 2127280 w 2170759"/>
              <a:gd name="connsiteY3-8" fmla="*/ 142583 h 2235262"/>
              <a:gd name="connsiteX4-9" fmla="*/ 2088879 w 2170759"/>
              <a:gd name="connsiteY4-10" fmla="*/ 128528 h 2235262"/>
              <a:gd name="connsiteX5-11" fmla="*/ 1621593 w 2170759"/>
              <a:gd name="connsiteY5-12" fmla="*/ 57881 h 2235262"/>
              <a:gd name="connsiteX6-13" fmla="*/ 50193 w 2170759"/>
              <a:gd name="connsiteY6-14" fmla="*/ 1629281 h 2235262"/>
              <a:gd name="connsiteX7-15" fmla="*/ 120840 w 2170759"/>
              <a:gd name="connsiteY7-16" fmla="*/ 2096567 h 2235262"/>
              <a:gd name="connsiteX8-17" fmla="*/ 168774 w 2170759"/>
              <a:gd name="connsiteY8-18" fmla="*/ 2227534 h 2235262"/>
              <a:gd name="connsiteX9-19" fmla="*/ 118139 w 2170759"/>
              <a:gd name="connsiteY9-20" fmla="*/ 2235262 h 2235262"/>
              <a:gd name="connsiteX10-21" fmla="*/ 116648 w 2170759"/>
              <a:gd name="connsiteY10-22" fmla="*/ 2232748 h 2235262"/>
              <a:gd name="connsiteX11-23" fmla="*/ 88594 w 2170759"/>
              <a:gd name="connsiteY11-24" fmla="*/ 2156492 h 2235262"/>
              <a:gd name="connsiteX12-25" fmla="*/ 488 w 2170759"/>
              <a:gd name="connsiteY12-26" fmla="*/ 1627854 h 2235262"/>
              <a:gd name="connsiteX13-27" fmla="*/ 52875 w 2170759"/>
              <a:gd name="connsiteY13-28" fmla="*/ 1225423 h 2235262"/>
              <a:gd name="connsiteX14-29" fmla="*/ 53758 w 2170759"/>
              <a:gd name="connsiteY14-30" fmla="*/ 1216741 h 2235262"/>
              <a:gd name="connsiteX15-31" fmla="*/ 62512 w 2170759"/>
              <a:gd name="connsiteY15-32" fmla="*/ 1210578 h 2235262"/>
              <a:gd name="connsiteX16-33" fmla="*/ 79069 w 2170759"/>
              <a:gd name="connsiteY16-34" fmla="*/ 1184942 h 2235262"/>
              <a:gd name="connsiteX17-35" fmla="*/ 162413 w 2170759"/>
              <a:gd name="connsiteY17-36" fmla="*/ 930148 h 2235262"/>
              <a:gd name="connsiteX18-37" fmla="*/ 467213 w 2170759"/>
              <a:gd name="connsiteY18-38" fmla="*/ 472948 h 2235262"/>
              <a:gd name="connsiteX19-39" fmla="*/ 855357 w 2170759"/>
              <a:gd name="connsiteY19-40" fmla="*/ 203867 h 2235262"/>
              <a:gd name="connsiteX20-41" fmla="*/ 1498294 w 2170759"/>
              <a:gd name="connsiteY20-42" fmla="*/ 3842 h 2235262"/>
              <a:gd name="connsiteX21-43" fmla="*/ 1576880 w 2170759"/>
              <a:gd name="connsiteY21-44" fmla="*/ 3 h 2235262"/>
              <a:gd name="connsiteX22-45" fmla="*/ 2170759 w 2170759"/>
              <a:gd name="connsiteY22-46" fmla="*/ 171482 h 2235262"/>
              <a:gd name="connsiteX0-47" fmla="*/ 2079319 w 2129549"/>
              <a:gd name="connsiteY0-48" fmla="*/ 80039 h 2235259"/>
              <a:gd name="connsiteX1-49" fmla="*/ 2118665 w 2129549"/>
              <a:gd name="connsiteY1-50" fmla="*/ 92275 h 2235259"/>
              <a:gd name="connsiteX2-51" fmla="*/ 2129549 w 2129549"/>
              <a:gd name="connsiteY2-52" fmla="*/ 97646 h 2235259"/>
              <a:gd name="connsiteX3-53" fmla="*/ 2127280 w 2129549"/>
              <a:gd name="connsiteY3-54" fmla="*/ 142580 h 2235259"/>
              <a:gd name="connsiteX4-55" fmla="*/ 2088879 w 2129549"/>
              <a:gd name="connsiteY4-56" fmla="*/ 128525 h 2235259"/>
              <a:gd name="connsiteX5-57" fmla="*/ 1621593 w 2129549"/>
              <a:gd name="connsiteY5-58" fmla="*/ 57878 h 2235259"/>
              <a:gd name="connsiteX6-59" fmla="*/ 50193 w 2129549"/>
              <a:gd name="connsiteY6-60" fmla="*/ 1629278 h 2235259"/>
              <a:gd name="connsiteX7-61" fmla="*/ 120840 w 2129549"/>
              <a:gd name="connsiteY7-62" fmla="*/ 2096564 h 2235259"/>
              <a:gd name="connsiteX8-63" fmla="*/ 168774 w 2129549"/>
              <a:gd name="connsiteY8-64" fmla="*/ 2227531 h 2235259"/>
              <a:gd name="connsiteX9-65" fmla="*/ 118139 w 2129549"/>
              <a:gd name="connsiteY9-66" fmla="*/ 2235259 h 2235259"/>
              <a:gd name="connsiteX10-67" fmla="*/ 116648 w 2129549"/>
              <a:gd name="connsiteY10-68" fmla="*/ 2232745 h 2235259"/>
              <a:gd name="connsiteX11-69" fmla="*/ 88594 w 2129549"/>
              <a:gd name="connsiteY11-70" fmla="*/ 2156489 h 2235259"/>
              <a:gd name="connsiteX12-71" fmla="*/ 488 w 2129549"/>
              <a:gd name="connsiteY12-72" fmla="*/ 1627851 h 2235259"/>
              <a:gd name="connsiteX13-73" fmla="*/ 52875 w 2129549"/>
              <a:gd name="connsiteY13-74" fmla="*/ 1225420 h 2235259"/>
              <a:gd name="connsiteX14-75" fmla="*/ 53758 w 2129549"/>
              <a:gd name="connsiteY14-76" fmla="*/ 1216738 h 2235259"/>
              <a:gd name="connsiteX15-77" fmla="*/ 62512 w 2129549"/>
              <a:gd name="connsiteY15-78" fmla="*/ 1210575 h 2235259"/>
              <a:gd name="connsiteX16-79" fmla="*/ 79069 w 2129549"/>
              <a:gd name="connsiteY16-80" fmla="*/ 1184939 h 2235259"/>
              <a:gd name="connsiteX17-81" fmla="*/ 162413 w 2129549"/>
              <a:gd name="connsiteY17-82" fmla="*/ 930145 h 2235259"/>
              <a:gd name="connsiteX18-83" fmla="*/ 467213 w 2129549"/>
              <a:gd name="connsiteY18-84" fmla="*/ 472945 h 2235259"/>
              <a:gd name="connsiteX19-85" fmla="*/ 855357 w 2129549"/>
              <a:gd name="connsiteY19-86" fmla="*/ 203864 h 2235259"/>
              <a:gd name="connsiteX20-87" fmla="*/ 1498294 w 2129549"/>
              <a:gd name="connsiteY20-88" fmla="*/ 3839 h 2235259"/>
              <a:gd name="connsiteX21-89" fmla="*/ 1576880 w 2129549"/>
              <a:gd name="connsiteY21-90" fmla="*/ 0 h 2235259"/>
              <a:gd name="connsiteX0-91" fmla="*/ 2118665 w 2129549"/>
              <a:gd name="connsiteY0-92" fmla="*/ 92275 h 2235259"/>
              <a:gd name="connsiteX1-93" fmla="*/ 2129549 w 2129549"/>
              <a:gd name="connsiteY1-94" fmla="*/ 97646 h 2235259"/>
              <a:gd name="connsiteX2-95" fmla="*/ 2127280 w 2129549"/>
              <a:gd name="connsiteY2-96" fmla="*/ 142580 h 2235259"/>
              <a:gd name="connsiteX3-97" fmla="*/ 2088879 w 2129549"/>
              <a:gd name="connsiteY3-98" fmla="*/ 128525 h 2235259"/>
              <a:gd name="connsiteX4-99" fmla="*/ 1621593 w 2129549"/>
              <a:gd name="connsiteY4-100" fmla="*/ 57878 h 2235259"/>
              <a:gd name="connsiteX5-101" fmla="*/ 50193 w 2129549"/>
              <a:gd name="connsiteY5-102" fmla="*/ 1629278 h 2235259"/>
              <a:gd name="connsiteX6-103" fmla="*/ 120840 w 2129549"/>
              <a:gd name="connsiteY6-104" fmla="*/ 2096564 h 2235259"/>
              <a:gd name="connsiteX7-105" fmla="*/ 168774 w 2129549"/>
              <a:gd name="connsiteY7-106" fmla="*/ 2227531 h 2235259"/>
              <a:gd name="connsiteX8-107" fmla="*/ 118139 w 2129549"/>
              <a:gd name="connsiteY8-108" fmla="*/ 2235259 h 2235259"/>
              <a:gd name="connsiteX9-109" fmla="*/ 116648 w 2129549"/>
              <a:gd name="connsiteY9-110" fmla="*/ 2232745 h 2235259"/>
              <a:gd name="connsiteX10-111" fmla="*/ 88594 w 2129549"/>
              <a:gd name="connsiteY10-112" fmla="*/ 2156489 h 2235259"/>
              <a:gd name="connsiteX11-113" fmla="*/ 488 w 2129549"/>
              <a:gd name="connsiteY11-114" fmla="*/ 1627851 h 2235259"/>
              <a:gd name="connsiteX12-115" fmla="*/ 52875 w 2129549"/>
              <a:gd name="connsiteY12-116" fmla="*/ 1225420 h 2235259"/>
              <a:gd name="connsiteX13-117" fmla="*/ 53758 w 2129549"/>
              <a:gd name="connsiteY13-118" fmla="*/ 1216738 h 2235259"/>
              <a:gd name="connsiteX14-119" fmla="*/ 62512 w 2129549"/>
              <a:gd name="connsiteY14-120" fmla="*/ 1210575 h 2235259"/>
              <a:gd name="connsiteX15-121" fmla="*/ 79069 w 2129549"/>
              <a:gd name="connsiteY15-122" fmla="*/ 1184939 h 2235259"/>
              <a:gd name="connsiteX16-123" fmla="*/ 162413 w 2129549"/>
              <a:gd name="connsiteY16-124" fmla="*/ 930145 h 2235259"/>
              <a:gd name="connsiteX17-125" fmla="*/ 467213 w 2129549"/>
              <a:gd name="connsiteY17-126" fmla="*/ 472945 h 2235259"/>
              <a:gd name="connsiteX18-127" fmla="*/ 855357 w 2129549"/>
              <a:gd name="connsiteY18-128" fmla="*/ 203864 h 2235259"/>
              <a:gd name="connsiteX19-129" fmla="*/ 1498294 w 2129549"/>
              <a:gd name="connsiteY19-130" fmla="*/ 3839 h 2235259"/>
              <a:gd name="connsiteX20-131" fmla="*/ 1576880 w 2129549"/>
              <a:gd name="connsiteY20-132" fmla="*/ 0 h 2235259"/>
              <a:gd name="connsiteX0-133" fmla="*/ 2118665 w 2127280"/>
              <a:gd name="connsiteY0-134" fmla="*/ 92275 h 2235259"/>
              <a:gd name="connsiteX1-135" fmla="*/ 2127280 w 2127280"/>
              <a:gd name="connsiteY1-136" fmla="*/ 142580 h 2235259"/>
              <a:gd name="connsiteX2-137" fmla="*/ 2088879 w 2127280"/>
              <a:gd name="connsiteY2-138" fmla="*/ 128525 h 2235259"/>
              <a:gd name="connsiteX3-139" fmla="*/ 1621593 w 2127280"/>
              <a:gd name="connsiteY3-140" fmla="*/ 57878 h 2235259"/>
              <a:gd name="connsiteX4-141" fmla="*/ 50193 w 2127280"/>
              <a:gd name="connsiteY4-142" fmla="*/ 1629278 h 2235259"/>
              <a:gd name="connsiteX5-143" fmla="*/ 120840 w 2127280"/>
              <a:gd name="connsiteY5-144" fmla="*/ 2096564 h 2235259"/>
              <a:gd name="connsiteX6-145" fmla="*/ 168774 w 2127280"/>
              <a:gd name="connsiteY6-146" fmla="*/ 2227531 h 2235259"/>
              <a:gd name="connsiteX7-147" fmla="*/ 118139 w 2127280"/>
              <a:gd name="connsiteY7-148" fmla="*/ 2235259 h 2235259"/>
              <a:gd name="connsiteX8-149" fmla="*/ 116648 w 2127280"/>
              <a:gd name="connsiteY8-150" fmla="*/ 2232745 h 2235259"/>
              <a:gd name="connsiteX9-151" fmla="*/ 88594 w 2127280"/>
              <a:gd name="connsiteY9-152" fmla="*/ 2156489 h 2235259"/>
              <a:gd name="connsiteX10-153" fmla="*/ 488 w 2127280"/>
              <a:gd name="connsiteY10-154" fmla="*/ 1627851 h 2235259"/>
              <a:gd name="connsiteX11-155" fmla="*/ 52875 w 2127280"/>
              <a:gd name="connsiteY11-156" fmla="*/ 1225420 h 2235259"/>
              <a:gd name="connsiteX12-157" fmla="*/ 53758 w 2127280"/>
              <a:gd name="connsiteY12-158" fmla="*/ 1216738 h 2235259"/>
              <a:gd name="connsiteX13-159" fmla="*/ 62512 w 2127280"/>
              <a:gd name="connsiteY13-160" fmla="*/ 1210575 h 2235259"/>
              <a:gd name="connsiteX14-161" fmla="*/ 79069 w 2127280"/>
              <a:gd name="connsiteY14-162" fmla="*/ 1184939 h 2235259"/>
              <a:gd name="connsiteX15-163" fmla="*/ 162413 w 2127280"/>
              <a:gd name="connsiteY15-164" fmla="*/ 930145 h 2235259"/>
              <a:gd name="connsiteX16-165" fmla="*/ 467213 w 2127280"/>
              <a:gd name="connsiteY16-166" fmla="*/ 472945 h 2235259"/>
              <a:gd name="connsiteX17-167" fmla="*/ 855357 w 2127280"/>
              <a:gd name="connsiteY17-168" fmla="*/ 203864 h 2235259"/>
              <a:gd name="connsiteX18-169" fmla="*/ 1498294 w 2127280"/>
              <a:gd name="connsiteY18-170" fmla="*/ 3839 h 2235259"/>
              <a:gd name="connsiteX19-171" fmla="*/ 1576880 w 2127280"/>
              <a:gd name="connsiteY19-172" fmla="*/ 0 h 2235259"/>
              <a:gd name="connsiteX0-173" fmla="*/ 2127280 w 2127280"/>
              <a:gd name="connsiteY0-174" fmla="*/ 142580 h 2235259"/>
              <a:gd name="connsiteX1-175" fmla="*/ 2088879 w 2127280"/>
              <a:gd name="connsiteY1-176" fmla="*/ 128525 h 2235259"/>
              <a:gd name="connsiteX2-177" fmla="*/ 1621593 w 2127280"/>
              <a:gd name="connsiteY2-178" fmla="*/ 57878 h 2235259"/>
              <a:gd name="connsiteX3-179" fmla="*/ 50193 w 2127280"/>
              <a:gd name="connsiteY3-180" fmla="*/ 1629278 h 2235259"/>
              <a:gd name="connsiteX4-181" fmla="*/ 120840 w 2127280"/>
              <a:gd name="connsiteY4-182" fmla="*/ 2096564 h 2235259"/>
              <a:gd name="connsiteX5-183" fmla="*/ 168774 w 2127280"/>
              <a:gd name="connsiteY5-184" fmla="*/ 2227531 h 2235259"/>
              <a:gd name="connsiteX6-185" fmla="*/ 118139 w 2127280"/>
              <a:gd name="connsiteY6-186" fmla="*/ 2235259 h 2235259"/>
              <a:gd name="connsiteX7-187" fmla="*/ 116648 w 2127280"/>
              <a:gd name="connsiteY7-188" fmla="*/ 2232745 h 2235259"/>
              <a:gd name="connsiteX8-189" fmla="*/ 88594 w 2127280"/>
              <a:gd name="connsiteY8-190" fmla="*/ 2156489 h 2235259"/>
              <a:gd name="connsiteX9-191" fmla="*/ 488 w 2127280"/>
              <a:gd name="connsiteY9-192" fmla="*/ 1627851 h 2235259"/>
              <a:gd name="connsiteX10-193" fmla="*/ 52875 w 2127280"/>
              <a:gd name="connsiteY10-194" fmla="*/ 1225420 h 2235259"/>
              <a:gd name="connsiteX11-195" fmla="*/ 53758 w 2127280"/>
              <a:gd name="connsiteY11-196" fmla="*/ 1216738 h 2235259"/>
              <a:gd name="connsiteX12-197" fmla="*/ 62512 w 2127280"/>
              <a:gd name="connsiteY12-198" fmla="*/ 1210575 h 2235259"/>
              <a:gd name="connsiteX13-199" fmla="*/ 79069 w 2127280"/>
              <a:gd name="connsiteY13-200" fmla="*/ 1184939 h 2235259"/>
              <a:gd name="connsiteX14-201" fmla="*/ 162413 w 2127280"/>
              <a:gd name="connsiteY14-202" fmla="*/ 930145 h 2235259"/>
              <a:gd name="connsiteX15-203" fmla="*/ 467213 w 2127280"/>
              <a:gd name="connsiteY15-204" fmla="*/ 472945 h 2235259"/>
              <a:gd name="connsiteX16-205" fmla="*/ 855357 w 2127280"/>
              <a:gd name="connsiteY16-206" fmla="*/ 203864 h 2235259"/>
              <a:gd name="connsiteX17-207" fmla="*/ 1498294 w 2127280"/>
              <a:gd name="connsiteY17-208" fmla="*/ 3839 h 2235259"/>
              <a:gd name="connsiteX18-209" fmla="*/ 1576880 w 2127280"/>
              <a:gd name="connsiteY18-210" fmla="*/ 0 h 2235259"/>
              <a:gd name="connsiteX0-211" fmla="*/ 2127280 w 2127280"/>
              <a:gd name="connsiteY0-212" fmla="*/ 138741 h 2231420"/>
              <a:gd name="connsiteX1-213" fmla="*/ 2088879 w 2127280"/>
              <a:gd name="connsiteY1-214" fmla="*/ 124686 h 2231420"/>
              <a:gd name="connsiteX2-215" fmla="*/ 1621593 w 2127280"/>
              <a:gd name="connsiteY2-216" fmla="*/ 54039 h 2231420"/>
              <a:gd name="connsiteX3-217" fmla="*/ 50193 w 2127280"/>
              <a:gd name="connsiteY3-218" fmla="*/ 1625439 h 2231420"/>
              <a:gd name="connsiteX4-219" fmla="*/ 120840 w 2127280"/>
              <a:gd name="connsiteY4-220" fmla="*/ 2092725 h 2231420"/>
              <a:gd name="connsiteX5-221" fmla="*/ 168774 w 2127280"/>
              <a:gd name="connsiteY5-222" fmla="*/ 2223692 h 2231420"/>
              <a:gd name="connsiteX6-223" fmla="*/ 118139 w 2127280"/>
              <a:gd name="connsiteY6-224" fmla="*/ 2231420 h 2231420"/>
              <a:gd name="connsiteX7-225" fmla="*/ 116648 w 2127280"/>
              <a:gd name="connsiteY7-226" fmla="*/ 2228906 h 2231420"/>
              <a:gd name="connsiteX8-227" fmla="*/ 88594 w 2127280"/>
              <a:gd name="connsiteY8-228" fmla="*/ 2152650 h 2231420"/>
              <a:gd name="connsiteX9-229" fmla="*/ 488 w 2127280"/>
              <a:gd name="connsiteY9-230" fmla="*/ 1624012 h 2231420"/>
              <a:gd name="connsiteX10-231" fmla="*/ 52875 w 2127280"/>
              <a:gd name="connsiteY10-232" fmla="*/ 1221581 h 2231420"/>
              <a:gd name="connsiteX11-233" fmla="*/ 53758 w 2127280"/>
              <a:gd name="connsiteY11-234" fmla="*/ 1212899 h 2231420"/>
              <a:gd name="connsiteX12-235" fmla="*/ 62512 w 2127280"/>
              <a:gd name="connsiteY12-236" fmla="*/ 1206736 h 2231420"/>
              <a:gd name="connsiteX13-237" fmla="*/ 79069 w 2127280"/>
              <a:gd name="connsiteY13-238" fmla="*/ 1181100 h 2231420"/>
              <a:gd name="connsiteX14-239" fmla="*/ 162413 w 2127280"/>
              <a:gd name="connsiteY14-240" fmla="*/ 926306 h 2231420"/>
              <a:gd name="connsiteX15-241" fmla="*/ 467213 w 2127280"/>
              <a:gd name="connsiteY15-242" fmla="*/ 469106 h 2231420"/>
              <a:gd name="connsiteX16-243" fmla="*/ 855357 w 2127280"/>
              <a:gd name="connsiteY16-244" fmla="*/ 200025 h 2231420"/>
              <a:gd name="connsiteX17-245" fmla="*/ 1498294 w 2127280"/>
              <a:gd name="connsiteY17-246" fmla="*/ 0 h 2231420"/>
              <a:gd name="connsiteX0-247" fmla="*/ 2127280 w 2127280"/>
              <a:gd name="connsiteY0-248" fmla="*/ 84702 h 2177381"/>
              <a:gd name="connsiteX1-249" fmla="*/ 2088879 w 2127280"/>
              <a:gd name="connsiteY1-250" fmla="*/ 70647 h 2177381"/>
              <a:gd name="connsiteX2-251" fmla="*/ 1621593 w 2127280"/>
              <a:gd name="connsiteY2-252" fmla="*/ 0 h 2177381"/>
              <a:gd name="connsiteX3-253" fmla="*/ 50193 w 2127280"/>
              <a:gd name="connsiteY3-254" fmla="*/ 1571400 h 2177381"/>
              <a:gd name="connsiteX4-255" fmla="*/ 120840 w 2127280"/>
              <a:gd name="connsiteY4-256" fmla="*/ 2038686 h 2177381"/>
              <a:gd name="connsiteX5-257" fmla="*/ 168774 w 2127280"/>
              <a:gd name="connsiteY5-258" fmla="*/ 2169653 h 2177381"/>
              <a:gd name="connsiteX6-259" fmla="*/ 118139 w 2127280"/>
              <a:gd name="connsiteY6-260" fmla="*/ 2177381 h 2177381"/>
              <a:gd name="connsiteX7-261" fmla="*/ 116648 w 2127280"/>
              <a:gd name="connsiteY7-262" fmla="*/ 2174867 h 2177381"/>
              <a:gd name="connsiteX8-263" fmla="*/ 88594 w 2127280"/>
              <a:gd name="connsiteY8-264" fmla="*/ 2098611 h 2177381"/>
              <a:gd name="connsiteX9-265" fmla="*/ 488 w 2127280"/>
              <a:gd name="connsiteY9-266" fmla="*/ 1569973 h 2177381"/>
              <a:gd name="connsiteX10-267" fmla="*/ 52875 w 2127280"/>
              <a:gd name="connsiteY10-268" fmla="*/ 1167542 h 2177381"/>
              <a:gd name="connsiteX11-269" fmla="*/ 53758 w 2127280"/>
              <a:gd name="connsiteY11-270" fmla="*/ 1158860 h 2177381"/>
              <a:gd name="connsiteX12-271" fmla="*/ 62512 w 2127280"/>
              <a:gd name="connsiteY12-272" fmla="*/ 1152697 h 2177381"/>
              <a:gd name="connsiteX13-273" fmla="*/ 79069 w 2127280"/>
              <a:gd name="connsiteY13-274" fmla="*/ 1127061 h 2177381"/>
              <a:gd name="connsiteX14-275" fmla="*/ 162413 w 2127280"/>
              <a:gd name="connsiteY14-276" fmla="*/ 872267 h 2177381"/>
              <a:gd name="connsiteX15-277" fmla="*/ 467213 w 2127280"/>
              <a:gd name="connsiteY15-278" fmla="*/ 415067 h 2177381"/>
              <a:gd name="connsiteX16-279" fmla="*/ 855357 w 2127280"/>
              <a:gd name="connsiteY16-280" fmla="*/ 145986 h 2177381"/>
              <a:gd name="connsiteX0-281" fmla="*/ 2127280 w 2127280"/>
              <a:gd name="connsiteY0-282" fmla="*/ 84702 h 2177381"/>
              <a:gd name="connsiteX1-283" fmla="*/ 2088879 w 2127280"/>
              <a:gd name="connsiteY1-284" fmla="*/ 70647 h 2177381"/>
              <a:gd name="connsiteX2-285" fmla="*/ 1621593 w 2127280"/>
              <a:gd name="connsiteY2-286" fmla="*/ 0 h 2177381"/>
              <a:gd name="connsiteX3-287" fmla="*/ 50193 w 2127280"/>
              <a:gd name="connsiteY3-288" fmla="*/ 1571400 h 2177381"/>
              <a:gd name="connsiteX4-289" fmla="*/ 120840 w 2127280"/>
              <a:gd name="connsiteY4-290" fmla="*/ 2038686 h 2177381"/>
              <a:gd name="connsiteX5-291" fmla="*/ 168774 w 2127280"/>
              <a:gd name="connsiteY5-292" fmla="*/ 2169653 h 2177381"/>
              <a:gd name="connsiteX6-293" fmla="*/ 118139 w 2127280"/>
              <a:gd name="connsiteY6-294" fmla="*/ 2177381 h 2177381"/>
              <a:gd name="connsiteX7-295" fmla="*/ 116648 w 2127280"/>
              <a:gd name="connsiteY7-296" fmla="*/ 2174867 h 2177381"/>
              <a:gd name="connsiteX8-297" fmla="*/ 88594 w 2127280"/>
              <a:gd name="connsiteY8-298" fmla="*/ 2098611 h 2177381"/>
              <a:gd name="connsiteX9-299" fmla="*/ 488 w 2127280"/>
              <a:gd name="connsiteY9-300" fmla="*/ 1569973 h 2177381"/>
              <a:gd name="connsiteX10-301" fmla="*/ 52875 w 2127280"/>
              <a:gd name="connsiteY10-302" fmla="*/ 1167542 h 2177381"/>
              <a:gd name="connsiteX11-303" fmla="*/ 53758 w 2127280"/>
              <a:gd name="connsiteY11-304" fmla="*/ 1158860 h 2177381"/>
              <a:gd name="connsiteX12-305" fmla="*/ 62512 w 2127280"/>
              <a:gd name="connsiteY12-306" fmla="*/ 1152697 h 2177381"/>
              <a:gd name="connsiteX13-307" fmla="*/ 79069 w 2127280"/>
              <a:gd name="connsiteY13-308" fmla="*/ 1127061 h 2177381"/>
              <a:gd name="connsiteX14-309" fmla="*/ 162413 w 2127280"/>
              <a:gd name="connsiteY14-310" fmla="*/ 872267 h 2177381"/>
              <a:gd name="connsiteX15-311" fmla="*/ 467213 w 2127280"/>
              <a:gd name="connsiteY15-312" fmla="*/ 415067 h 2177381"/>
              <a:gd name="connsiteX0-313" fmla="*/ 2127280 w 2127280"/>
              <a:gd name="connsiteY0-314" fmla="*/ 84702 h 2177381"/>
              <a:gd name="connsiteX1-315" fmla="*/ 2088879 w 2127280"/>
              <a:gd name="connsiteY1-316" fmla="*/ 70647 h 2177381"/>
              <a:gd name="connsiteX2-317" fmla="*/ 1621593 w 2127280"/>
              <a:gd name="connsiteY2-318" fmla="*/ 0 h 2177381"/>
              <a:gd name="connsiteX3-319" fmla="*/ 50193 w 2127280"/>
              <a:gd name="connsiteY3-320" fmla="*/ 1571400 h 2177381"/>
              <a:gd name="connsiteX4-321" fmla="*/ 120840 w 2127280"/>
              <a:gd name="connsiteY4-322" fmla="*/ 2038686 h 2177381"/>
              <a:gd name="connsiteX5-323" fmla="*/ 168774 w 2127280"/>
              <a:gd name="connsiteY5-324" fmla="*/ 2169653 h 2177381"/>
              <a:gd name="connsiteX6-325" fmla="*/ 118139 w 2127280"/>
              <a:gd name="connsiteY6-326" fmla="*/ 2177381 h 2177381"/>
              <a:gd name="connsiteX7-327" fmla="*/ 116648 w 2127280"/>
              <a:gd name="connsiteY7-328" fmla="*/ 2174867 h 2177381"/>
              <a:gd name="connsiteX8-329" fmla="*/ 88594 w 2127280"/>
              <a:gd name="connsiteY8-330" fmla="*/ 2098611 h 2177381"/>
              <a:gd name="connsiteX9-331" fmla="*/ 488 w 2127280"/>
              <a:gd name="connsiteY9-332" fmla="*/ 1569973 h 2177381"/>
              <a:gd name="connsiteX10-333" fmla="*/ 52875 w 2127280"/>
              <a:gd name="connsiteY10-334" fmla="*/ 1167542 h 2177381"/>
              <a:gd name="connsiteX11-335" fmla="*/ 53758 w 2127280"/>
              <a:gd name="connsiteY11-336" fmla="*/ 1158860 h 2177381"/>
              <a:gd name="connsiteX12-337" fmla="*/ 62512 w 2127280"/>
              <a:gd name="connsiteY12-338" fmla="*/ 1152697 h 2177381"/>
              <a:gd name="connsiteX13-339" fmla="*/ 79069 w 2127280"/>
              <a:gd name="connsiteY13-340" fmla="*/ 1127061 h 2177381"/>
              <a:gd name="connsiteX14-341" fmla="*/ 162413 w 2127280"/>
              <a:gd name="connsiteY14-342" fmla="*/ 872267 h 2177381"/>
              <a:gd name="connsiteX0-343" fmla="*/ 2127280 w 2127280"/>
              <a:gd name="connsiteY0-344" fmla="*/ 84702 h 2177381"/>
              <a:gd name="connsiteX1-345" fmla="*/ 2088879 w 2127280"/>
              <a:gd name="connsiteY1-346" fmla="*/ 70647 h 2177381"/>
              <a:gd name="connsiteX2-347" fmla="*/ 1621593 w 2127280"/>
              <a:gd name="connsiteY2-348" fmla="*/ 0 h 2177381"/>
              <a:gd name="connsiteX3-349" fmla="*/ 50193 w 2127280"/>
              <a:gd name="connsiteY3-350" fmla="*/ 1571400 h 2177381"/>
              <a:gd name="connsiteX4-351" fmla="*/ 120840 w 2127280"/>
              <a:gd name="connsiteY4-352" fmla="*/ 2038686 h 2177381"/>
              <a:gd name="connsiteX5-353" fmla="*/ 168774 w 2127280"/>
              <a:gd name="connsiteY5-354" fmla="*/ 2169653 h 2177381"/>
              <a:gd name="connsiteX6-355" fmla="*/ 118139 w 2127280"/>
              <a:gd name="connsiteY6-356" fmla="*/ 2177381 h 2177381"/>
              <a:gd name="connsiteX7-357" fmla="*/ 116648 w 2127280"/>
              <a:gd name="connsiteY7-358" fmla="*/ 2174867 h 2177381"/>
              <a:gd name="connsiteX8-359" fmla="*/ 88594 w 2127280"/>
              <a:gd name="connsiteY8-360" fmla="*/ 2098611 h 2177381"/>
              <a:gd name="connsiteX9-361" fmla="*/ 488 w 2127280"/>
              <a:gd name="connsiteY9-362" fmla="*/ 1569973 h 2177381"/>
              <a:gd name="connsiteX10-363" fmla="*/ 52875 w 2127280"/>
              <a:gd name="connsiteY10-364" fmla="*/ 1167542 h 2177381"/>
              <a:gd name="connsiteX11-365" fmla="*/ 53758 w 2127280"/>
              <a:gd name="connsiteY11-366" fmla="*/ 1158860 h 2177381"/>
              <a:gd name="connsiteX12-367" fmla="*/ 62512 w 2127280"/>
              <a:gd name="connsiteY12-368" fmla="*/ 1152697 h 2177381"/>
              <a:gd name="connsiteX13-369" fmla="*/ 79069 w 2127280"/>
              <a:gd name="connsiteY13-370" fmla="*/ 1127061 h 2177381"/>
              <a:gd name="connsiteX0-371" fmla="*/ 2127280 w 2127280"/>
              <a:gd name="connsiteY0-372" fmla="*/ 84702 h 2177381"/>
              <a:gd name="connsiteX1-373" fmla="*/ 2088879 w 2127280"/>
              <a:gd name="connsiteY1-374" fmla="*/ 70647 h 2177381"/>
              <a:gd name="connsiteX2-375" fmla="*/ 1621593 w 2127280"/>
              <a:gd name="connsiteY2-376" fmla="*/ 0 h 2177381"/>
              <a:gd name="connsiteX3-377" fmla="*/ 50193 w 2127280"/>
              <a:gd name="connsiteY3-378" fmla="*/ 1571400 h 2177381"/>
              <a:gd name="connsiteX4-379" fmla="*/ 120840 w 2127280"/>
              <a:gd name="connsiteY4-380" fmla="*/ 2038686 h 2177381"/>
              <a:gd name="connsiteX5-381" fmla="*/ 168774 w 2127280"/>
              <a:gd name="connsiteY5-382" fmla="*/ 2169653 h 2177381"/>
              <a:gd name="connsiteX6-383" fmla="*/ 118139 w 2127280"/>
              <a:gd name="connsiteY6-384" fmla="*/ 2177381 h 2177381"/>
              <a:gd name="connsiteX7-385" fmla="*/ 116648 w 2127280"/>
              <a:gd name="connsiteY7-386" fmla="*/ 2174867 h 2177381"/>
              <a:gd name="connsiteX8-387" fmla="*/ 88594 w 2127280"/>
              <a:gd name="connsiteY8-388" fmla="*/ 2098611 h 2177381"/>
              <a:gd name="connsiteX9-389" fmla="*/ 488 w 2127280"/>
              <a:gd name="connsiteY9-390" fmla="*/ 1569973 h 2177381"/>
              <a:gd name="connsiteX10-391" fmla="*/ 52875 w 2127280"/>
              <a:gd name="connsiteY10-392" fmla="*/ 1167542 h 2177381"/>
              <a:gd name="connsiteX11-393" fmla="*/ 53758 w 2127280"/>
              <a:gd name="connsiteY11-394" fmla="*/ 1158860 h 2177381"/>
              <a:gd name="connsiteX12-395" fmla="*/ 62512 w 2127280"/>
              <a:gd name="connsiteY12-396" fmla="*/ 1152697 h 2177381"/>
              <a:gd name="connsiteX0-397" fmla="*/ 2127280 w 2127280"/>
              <a:gd name="connsiteY0-398" fmla="*/ 84702 h 2177381"/>
              <a:gd name="connsiteX1-399" fmla="*/ 2088879 w 2127280"/>
              <a:gd name="connsiteY1-400" fmla="*/ 70647 h 2177381"/>
              <a:gd name="connsiteX2-401" fmla="*/ 1621593 w 2127280"/>
              <a:gd name="connsiteY2-402" fmla="*/ 0 h 2177381"/>
              <a:gd name="connsiteX3-403" fmla="*/ 50193 w 2127280"/>
              <a:gd name="connsiteY3-404" fmla="*/ 1571400 h 2177381"/>
              <a:gd name="connsiteX4-405" fmla="*/ 120840 w 2127280"/>
              <a:gd name="connsiteY4-406" fmla="*/ 2038686 h 2177381"/>
              <a:gd name="connsiteX5-407" fmla="*/ 168774 w 2127280"/>
              <a:gd name="connsiteY5-408" fmla="*/ 2169653 h 2177381"/>
              <a:gd name="connsiteX6-409" fmla="*/ 118139 w 2127280"/>
              <a:gd name="connsiteY6-410" fmla="*/ 2177381 h 2177381"/>
              <a:gd name="connsiteX7-411" fmla="*/ 116648 w 2127280"/>
              <a:gd name="connsiteY7-412" fmla="*/ 2174867 h 2177381"/>
              <a:gd name="connsiteX8-413" fmla="*/ 88594 w 2127280"/>
              <a:gd name="connsiteY8-414" fmla="*/ 2098611 h 2177381"/>
              <a:gd name="connsiteX9-415" fmla="*/ 488 w 2127280"/>
              <a:gd name="connsiteY9-416" fmla="*/ 1569973 h 2177381"/>
              <a:gd name="connsiteX10-417" fmla="*/ 52875 w 2127280"/>
              <a:gd name="connsiteY10-418" fmla="*/ 1167542 h 2177381"/>
              <a:gd name="connsiteX11-419" fmla="*/ 53758 w 2127280"/>
              <a:gd name="connsiteY11-420" fmla="*/ 1158860 h 2177381"/>
              <a:gd name="connsiteX0-421" fmla="*/ 2127280 w 2127280"/>
              <a:gd name="connsiteY0-422" fmla="*/ 84702 h 2177381"/>
              <a:gd name="connsiteX1-423" fmla="*/ 2088879 w 2127280"/>
              <a:gd name="connsiteY1-424" fmla="*/ 70647 h 2177381"/>
              <a:gd name="connsiteX2-425" fmla="*/ 1621593 w 2127280"/>
              <a:gd name="connsiteY2-426" fmla="*/ 0 h 2177381"/>
              <a:gd name="connsiteX3-427" fmla="*/ 50193 w 2127280"/>
              <a:gd name="connsiteY3-428" fmla="*/ 1571400 h 2177381"/>
              <a:gd name="connsiteX4-429" fmla="*/ 120840 w 2127280"/>
              <a:gd name="connsiteY4-430" fmla="*/ 2038686 h 2177381"/>
              <a:gd name="connsiteX5-431" fmla="*/ 168774 w 2127280"/>
              <a:gd name="connsiteY5-432" fmla="*/ 2169653 h 2177381"/>
              <a:gd name="connsiteX6-433" fmla="*/ 118139 w 2127280"/>
              <a:gd name="connsiteY6-434" fmla="*/ 2177381 h 2177381"/>
              <a:gd name="connsiteX7-435" fmla="*/ 116648 w 2127280"/>
              <a:gd name="connsiteY7-436" fmla="*/ 2174867 h 2177381"/>
              <a:gd name="connsiteX8-437" fmla="*/ 88594 w 2127280"/>
              <a:gd name="connsiteY8-438" fmla="*/ 2098611 h 2177381"/>
              <a:gd name="connsiteX9-439" fmla="*/ 488 w 2127280"/>
              <a:gd name="connsiteY9-440" fmla="*/ 1569973 h 2177381"/>
              <a:gd name="connsiteX10-441" fmla="*/ 52875 w 2127280"/>
              <a:gd name="connsiteY10-442" fmla="*/ 1167542 h 2177381"/>
              <a:gd name="connsiteX0-443" fmla="*/ 2126792 w 2126792"/>
              <a:gd name="connsiteY0-444" fmla="*/ 84702 h 2177381"/>
              <a:gd name="connsiteX1-445" fmla="*/ 2088391 w 2126792"/>
              <a:gd name="connsiteY1-446" fmla="*/ 70647 h 2177381"/>
              <a:gd name="connsiteX2-447" fmla="*/ 1621105 w 2126792"/>
              <a:gd name="connsiteY2-448" fmla="*/ 0 h 2177381"/>
              <a:gd name="connsiteX3-449" fmla="*/ 49705 w 2126792"/>
              <a:gd name="connsiteY3-450" fmla="*/ 1571400 h 2177381"/>
              <a:gd name="connsiteX4-451" fmla="*/ 120352 w 2126792"/>
              <a:gd name="connsiteY4-452" fmla="*/ 2038686 h 2177381"/>
              <a:gd name="connsiteX5-453" fmla="*/ 168286 w 2126792"/>
              <a:gd name="connsiteY5-454" fmla="*/ 2169653 h 2177381"/>
              <a:gd name="connsiteX6-455" fmla="*/ 117651 w 2126792"/>
              <a:gd name="connsiteY6-456" fmla="*/ 2177381 h 2177381"/>
              <a:gd name="connsiteX7-457" fmla="*/ 116160 w 2126792"/>
              <a:gd name="connsiteY7-458" fmla="*/ 2174867 h 2177381"/>
              <a:gd name="connsiteX8-459" fmla="*/ 88106 w 2126792"/>
              <a:gd name="connsiteY8-460" fmla="*/ 2098611 h 2177381"/>
              <a:gd name="connsiteX9-461" fmla="*/ 0 w 2126792"/>
              <a:gd name="connsiteY9-462" fmla="*/ 1569973 h 2177381"/>
              <a:gd name="connsiteX0-463" fmla="*/ 2077087 w 2077087"/>
              <a:gd name="connsiteY0-464" fmla="*/ 84702 h 2177381"/>
              <a:gd name="connsiteX1-465" fmla="*/ 2038686 w 2077087"/>
              <a:gd name="connsiteY1-466" fmla="*/ 70647 h 2177381"/>
              <a:gd name="connsiteX2-467" fmla="*/ 1571400 w 2077087"/>
              <a:gd name="connsiteY2-468" fmla="*/ 0 h 2177381"/>
              <a:gd name="connsiteX3-469" fmla="*/ 0 w 2077087"/>
              <a:gd name="connsiteY3-470" fmla="*/ 1571400 h 2177381"/>
              <a:gd name="connsiteX4-471" fmla="*/ 70647 w 2077087"/>
              <a:gd name="connsiteY4-472" fmla="*/ 2038686 h 2177381"/>
              <a:gd name="connsiteX5-473" fmla="*/ 118581 w 2077087"/>
              <a:gd name="connsiteY5-474" fmla="*/ 2169653 h 2177381"/>
              <a:gd name="connsiteX6-475" fmla="*/ 67946 w 2077087"/>
              <a:gd name="connsiteY6-476" fmla="*/ 2177381 h 2177381"/>
              <a:gd name="connsiteX7-477" fmla="*/ 66455 w 2077087"/>
              <a:gd name="connsiteY7-478" fmla="*/ 2174867 h 2177381"/>
              <a:gd name="connsiteX8-479" fmla="*/ 38401 w 2077087"/>
              <a:gd name="connsiteY8-480" fmla="*/ 2098611 h 2177381"/>
              <a:gd name="connsiteX0-481" fmla="*/ 2077087 w 2077087"/>
              <a:gd name="connsiteY0-482" fmla="*/ 84702 h 2177381"/>
              <a:gd name="connsiteX1-483" fmla="*/ 2038686 w 2077087"/>
              <a:gd name="connsiteY1-484" fmla="*/ 70647 h 2177381"/>
              <a:gd name="connsiteX2-485" fmla="*/ 1571400 w 2077087"/>
              <a:gd name="connsiteY2-486" fmla="*/ 0 h 2177381"/>
              <a:gd name="connsiteX3-487" fmla="*/ 0 w 2077087"/>
              <a:gd name="connsiteY3-488" fmla="*/ 1571400 h 2177381"/>
              <a:gd name="connsiteX4-489" fmla="*/ 70647 w 2077087"/>
              <a:gd name="connsiteY4-490" fmla="*/ 2038686 h 2177381"/>
              <a:gd name="connsiteX5-491" fmla="*/ 118581 w 2077087"/>
              <a:gd name="connsiteY5-492" fmla="*/ 2169653 h 2177381"/>
              <a:gd name="connsiteX6-493" fmla="*/ 67946 w 2077087"/>
              <a:gd name="connsiteY6-494" fmla="*/ 2177381 h 2177381"/>
              <a:gd name="connsiteX7-495" fmla="*/ 66455 w 2077087"/>
              <a:gd name="connsiteY7-496" fmla="*/ 2174867 h 2177381"/>
              <a:gd name="connsiteX0-497" fmla="*/ 2077087 w 2077087"/>
              <a:gd name="connsiteY0-498" fmla="*/ 84702 h 2177381"/>
              <a:gd name="connsiteX1-499" fmla="*/ 2038686 w 2077087"/>
              <a:gd name="connsiteY1-500" fmla="*/ 70647 h 2177381"/>
              <a:gd name="connsiteX2-501" fmla="*/ 1571400 w 2077087"/>
              <a:gd name="connsiteY2-502" fmla="*/ 0 h 2177381"/>
              <a:gd name="connsiteX3-503" fmla="*/ 0 w 2077087"/>
              <a:gd name="connsiteY3-504" fmla="*/ 1571400 h 2177381"/>
              <a:gd name="connsiteX4-505" fmla="*/ 70647 w 2077087"/>
              <a:gd name="connsiteY4-506" fmla="*/ 2038686 h 2177381"/>
              <a:gd name="connsiteX5-507" fmla="*/ 118581 w 2077087"/>
              <a:gd name="connsiteY5-508" fmla="*/ 2169653 h 2177381"/>
              <a:gd name="connsiteX6-509" fmla="*/ 67946 w 2077087"/>
              <a:gd name="connsiteY6-510" fmla="*/ 2177381 h 2177381"/>
              <a:gd name="connsiteX0-511" fmla="*/ 2077087 w 2077087"/>
              <a:gd name="connsiteY0-512" fmla="*/ 84702 h 2169653"/>
              <a:gd name="connsiteX1-513" fmla="*/ 2038686 w 2077087"/>
              <a:gd name="connsiteY1-514" fmla="*/ 70647 h 2169653"/>
              <a:gd name="connsiteX2-515" fmla="*/ 1571400 w 2077087"/>
              <a:gd name="connsiteY2-516" fmla="*/ 0 h 2169653"/>
              <a:gd name="connsiteX3-517" fmla="*/ 0 w 2077087"/>
              <a:gd name="connsiteY3-518" fmla="*/ 1571400 h 2169653"/>
              <a:gd name="connsiteX4-519" fmla="*/ 70647 w 2077087"/>
              <a:gd name="connsiteY4-520" fmla="*/ 2038686 h 2169653"/>
              <a:gd name="connsiteX5-521" fmla="*/ 118581 w 2077087"/>
              <a:gd name="connsiteY5-522" fmla="*/ 2169653 h 21696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077087" h="2169653">
                <a:moveTo>
                  <a:pt x="2077087" y="84702"/>
                </a:moveTo>
                <a:lnTo>
                  <a:pt x="2038686" y="70647"/>
                </a:lnTo>
                <a:cubicBezTo>
                  <a:pt x="1891071" y="24734"/>
                  <a:pt x="1734124" y="0"/>
                  <a:pt x="1571400" y="0"/>
                </a:cubicBezTo>
                <a:cubicBezTo>
                  <a:pt x="703540" y="0"/>
                  <a:pt x="0" y="703540"/>
                  <a:pt x="0" y="1571400"/>
                </a:cubicBezTo>
                <a:cubicBezTo>
                  <a:pt x="0" y="1734124"/>
                  <a:pt x="24734" y="1891071"/>
                  <a:pt x="70647" y="2038686"/>
                </a:cubicBezTo>
                <a:lnTo>
                  <a:pt x="118581" y="2169653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4" name="任意多边形: 形状 43"/>
          <p:cNvSpPr/>
          <p:nvPr userDrawn="1">
            <p:custDataLst>
              <p:tags r:id="rId34"/>
            </p:custDataLst>
          </p:nvPr>
        </p:nvSpPr>
        <p:spPr>
          <a:xfrm>
            <a:off x="9813925" y="3730625"/>
            <a:ext cx="1832610" cy="1911350"/>
          </a:xfrm>
          <a:custGeom>
            <a:avLst/>
            <a:gdLst>
              <a:gd name="connsiteX0" fmla="*/ 1353600 w 1832676"/>
              <a:gd name="connsiteY0" fmla="*/ 0 h 1911428"/>
              <a:gd name="connsiteX1" fmla="*/ 1756119 w 1832676"/>
              <a:gd name="connsiteY1" fmla="*/ 60855 h 1911428"/>
              <a:gd name="connsiteX2" fmla="*/ 1832676 w 1832676"/>
              <a:gd name="connsiteY2" fmla="*/ 88875 h 1911428"/>
              <a:gd name="connsiteX3" fmla="*/ 1823150 w 1832676"/>
              <a:gd name="connsiteY3" fmla="*/ 151288 h 1911428"/>
              <a:gd name="connsiteX4" fmla="*/ 1755255 w 1832676"/>
              <a:gd name="connsiteY4" fmla="*/ 122052 h 1911428"/>
              <a:gd name="connsiteX5" fmla="*/ 1663689 w 1832676"/>
              <a:gd name="connsiteY5" fmla="*/ 94872 h 1911428"/>
              <a:gd name="connsiteX6" fmla="*/ 1581049 w 1832676"/>
              <a:gd name="connsiteY6" fmla="*/ 81875 h 1911428"/>
              <a:gd name="connsiteX7" fmla="*/ 1557351 w 1832676"/>
              <a:gd name="connsiteY7" fmla="*/ 73553 h 1911428"/>
              <a:gd name="connsiteX8" fmla="*/ 1435089 w 1832676"/>
              <a:gd name="connsiteY8" fmla="*/ 42485 h 1911428"/>
              <a:gd name="connsiteX9" fmla="*/ 1353494 w 1832676"/>
              <a:gd name="connsiteY9" fmla="*/ 33964 h 1911428"/>
              <a:gd name="connsiteX10" fmla="*/ 1142195 w 1832676"/>
              <a:gd name="connsiteY10" fmla="*/ 61535 h 1911428"/>
              <a:gd name="connsiteX11" fmla="*/ 677851 w 1832676"/>
              <a:gd name="connsiteY11" fmla="*/ 218697 h 1911428"/>
              <a:gd name="connsiteX12" fmla="*/ 232557 w 1832676"/>
              <a:gd name="connsiteY12" fmla="*/ 647322 h 1911428"/>
              <a:gd name="connsiteX13" fmla="*/ 49201 w 1832676"/>
              <a:gd name="connsiteY13" fmla="*/ 1140241 h 1911428"/>
              <a:gd name="connsiteX14" fmla="*/ 46820 w 1832676"/>
              <a:gd name="connsiteY14" fmla="*/ 1556960 h 1911428"/>
              <a:gd name="connsiteX15" fmla="*/ 53647 w 1832676"/>
              <a:gd name="connsiteY15" fmla="*/ 1592511 h 1911428"/>
              <a:gd name="connsiteX16" fmla="*/ 63171 w 1832676"/>
              <a:gd name="connsiteY16" fmla="*/ 1599418 h 1911428"/>
              <a:gd name="connsiteX17" fmla="*/ 69740 w 1832676"/>
              <a:gd name="connsiteY17" fmla="*/ 1621831 h 1911428"/>
              <a:gd name="connsiteX18" fmla="*/ 142070 w 1832676"/>
              <a:gd name="connsiteY18" fmla="*/ 1854616 h 1911428"/>
              <a:gd name="connsiteX19" fmla="*/ 156606 w 1832676"/>
              <a:gd name="connsiteY19" fmla="*/ 1902345 h 1911428"/>
              <a:gd name="connsiteX20" fmla="*/ 121280 w 1832676"/>
              <a:gd name="connsiteY20" fmla="*/ 1911428 h 1911428"/>
              <a:gd name="connsiteX21" fmla="*/ 106373 w 1832676"/>
              <a:gd name="connsiteY21" fmla="*/ 1880482 h 1911428"/>
              <a:gd name="connsiteX22" fmla="*/ 0 w 1832676"/>
              <a:gd name="connsiteY22" fmla="*/ 1353600 h 1911428"/>
              <a:gd name="connsiteX23" fmla="*/ 1353600 w 1832676"/>
              <a:gd name="connsiteY23" fmla="*/ 0 h 1911428"/>
              <a:gd name="connsiteX0-1" fmla="*/ 1755255 w 1846695"/>
              <a:gd name="connsiteY0-2" fmla="*/ 122052 h 1911428"/>
              <a:gd name="connsiteX1-3" fmla="*/ 1663689 w 1846695"/>
              <a:gd name="connsiteY1-4" fmla="*/ 94872 h 1911428"/>
              <a:gd name="connsiteX2-5" fmla="*/ 1581049 w 1846695"/>
              <a:gd name="connsiteY2-6" fmla="*/ 81875 h 1911428"/>
              <a:gd name="connsiteX3-7" fmla="*/ 1557351 w 1846695"/>
              <a:gd name="connsiteY3-8" fmla="*/ 73553 h 1911428"/>
              <a:gd name="connsiteX4-9" fmla="*/ 1435089 w 1846695"/>
              <a:gd name="connsiteY4-10" fmla="*/ 42485 h 1911428"/>
              <a:gd name="connsiteX5-11" fmla="*/ 1353494 w 1846695"/>
              <a:gd name="connsiteY5-12" fmla="*/ 33964 h 1911428"/>
              <a:gd name="connsiteX6-13" fmla="*/ 1142195 w 1846695"/>
              <a:gd name="connsiteY6-14" fmla="*/ 61535 h 1911428"/>
              <a:gd name="connsiteX7-15" fmla="*/ 677851 w 1846695"/>
              <a:gd name="connsiteY7-16" fmla="*/ 218697 h 1911428"/>
              <a:gd name="connsiteX8-17" fmla="*/ 232557 w 1846695"/>
              <a:gd name="connsiteY8-18" fmla="*/ 647322 h 1911428"/>
              <a:gd name="connsiteX9-19" fmla="*/ 49201 w 1846695"/>
              <a:gd name="connsiteY9-20" fmla="*/ 1140241 h 1911428"/>
              <a:gd name="connsiteX10-21" fmla="*/ 46820 w 1846695"/>
              <a:gd name="connsiteY10-22" fmla="*/ 1556960 h 1911428"/>
              <a:gd name="connsiteX11-23" fmla="*/ 53647 w 1846695"/>
              <a:gd name="connsiteY11-24" fmla="*/ 1592511 h 1911428"/>
              <a:gd name="connsiteX12-25" fmla="*/ 63171 w 1846695"/>
              <a:gd name="connsiteY12-26" fmla="*/ 1599418 h 1911428"/>
              <a:gd name="connsiteX13-27" fmla="*/ 69740 w 1846695"/>
              <a:gd name="connsiteY13-28" fmla="*/ 1621831 h 1911428"/>
              <a:gd name="connsiteX14-29" fmla="*/ 142070 w 1846695"/>
              <a:gd name="connsiteY14-30" fmla="*/ 1854616 h 1911428"/>
              <a:gd name="connsiteX15-31" fmla="*/ 156606 w 1846695"/>
              <a:gd name="connsiteY15-32" fmla="*/ 1902345 h 1911428"/>
              <a:gd name="connsiteX16-33" fmla="*/ 121280 w 1846695"/>
              <a:gd name="connsiteY16-34" fmla="*/ 1911428 h 1911428"/>
              <a:gd name="connsiteX17-35" fmla="*/ 106373 w 1846695"/>
              <a:gd name="connsiteY17-36" fmla="*/ 1880482 h 1911428"/>
              <a:gd name="connsiteX18-37" fmla="*/ 0 w 1846695"/>
              <a:gd name="connsiteY18-38" fmla="*/ 1353600 h 1911428"/>
              <a:gd name="connsiteX19-39" fmla="*/ 1353600 w 1846695"/>
              <a:gd name="connsiteY19-40" fmla="*/ 0 h 1911428"/>
              <a:gd name="connsiteX20-41" fmla="*/ 1756119 w 1846695"/>
              <a:gd name="connsiteY20-42" fmla="*/ 60855 h 1911428"/>
              <a:gd name="connsiteX21-43" fmla="*/ 1832676 w 1846695"/>
              <a:gd name="connsiteY21-44" fmla="*/ 88875 h 1911428"/>
              <a:gd name="connsiteX22-45" fmla="*/ 1823150 w 1846695"/>
              <a:gd name="connsiteY22-46" fmla="*/ 151288 h 1911428"/>
              <a:gd name="connsiteX23-47" fmla="*/ 1846695 w 1846695"/>
              <a:gd name="connsiteY23-48" fmla="*/ 213492 h 1911428"/>
              <a:gd name="connsiteX0-49" fmla="*/ 1755255 w 1832676"/>
              <a:gd name="connsiteY0-50" fmla="*/ 122052 h 1911428"/>
              <a:gd name="connsiteX1-51" fmla="*/ 1663689 w 1832676"/>
              <a:gd name="connsiteY1-52" fmla="*/ 94872 h 1911428"/>
              <a:gd name="connsiteX2-53" fmla="*/ 1581049 w 1832676"/>
              <a:gd name="connsiteY2-54" fmla="*/ 81875 h 1911428"/>
              <a:gd name="connsiteX3-55" fmla="*/ 1557351 w 1832676"/>
              <a:gd name="connsiteY3-56" fmla="*/ 73553 h 1911428"/>
              <a:gd name="connsiteX4-57" fmla="*/ 1435089 w 1832676"/>
              <a:gd name="connsiteY4-58" fmla="*/ 42485 h 1911428"/>
              <a:gd name="connsiteX5-59" fmla="*/ 1353494 w 1832676"/>
              <a:gd name="connsiteY5-60" fmla="*/ 33964 h 1911428"/>
              <a:gd name="connsiteX6-61" fmla="*/ 1142195 w 1832676"/>
              <a:gd name="connsiteY6-62" fmla="*/ 61535 h 1911428"/>
              <a:gd name="connsiteX7-63" fmla="*/ 677851 w 1832676"/>
              <a:gd name="connsiteY7-64" fmla="*/ 218697 h 1911428"/>
              <a:gd name="connsiteX8-65" fmla="*/ 232557 w 1832676"/>
              <a:gd name="connsiteY8-66" fmla="*/ 647322 h 1911428"/>
              <a:gd name="connsiteX9-67" fmla="*/ 49201 w 1832676"/>
              <a:gd name="connsiteY9-68" fmla="*/ 1140241 h 1911428"/>
              <a:gd name="connsiteX10-69" fmla="*/ 46820 w 1832676"/>
              <a:gd name="connsiteY10-70" fmla="*/ 1556960 h 1911428"/>
              <a:gd name="connsiteX11-71" fmla="*/ 53647 w 1832676"/>
              <a:gd name="connsiteY11-72" fmla="*/ 1592511 h 1911428"/>
              <a:gd name="connsiteX12-73" fmla="*/ 63171 w 1832676"/>
              <a:gd name="connsiteY12-74" fmla="*/ 1599418 h 1911428"/>
              <a:gd name="connsiteX13-75" fmla="*/ 69740 w 1832676"/>
              <a:gd name="connsiteY13-76" fmla="*/ 1621831 h 1911428"/>
              <a:gd name="connsiteX14-77" fmla="*/ 142070 w 1832676"/>
              <a:gd name="connsiteY14-78" fmla="*/ 1854616 h 1911428"/>
              <a:gd name="connsiteX15-79" fmla="*/ 156606 w 1832676"/>
              <a:gd name="connsiteY15-80" fmla="*/ 1902345 h 1911428"/>
              <a:gd name="connsiteX16-81" fmla="*/ 121280 w 1832676"/>
              <a:gd name="connsiteY16-82" fmla="*/ 1911428 h 1911428"/>
              <a:gd name="connsiteX17-83" fmla="*/ 106373 w 1832676"/>
              <a:gd name="connsiteY17-84" fmla="*/ 1880482 h 1911428"/>
              <a:gd name="connsiteX18-85" fmla="*/ 0 w 1832676"/>
              <a:gd name="connsiteY18-86" fmla="*/ 1353600 h 1911428"/>
              <a:gd name="connsiteX19-87" fmla="*/ 1353600 w 1832676"/>
              <a:gd name="connsiteY19-88" fmla="*/ 0 h 1911428"/>
              <a:gd name="connsiteX20-89" fmla="*/ 1756119 w 1832676"/>
              <a:gd name="connsiteY20-90" fmla="*/ 60855 h 1911428"/>
              <a:gd name="connsiteX21-91" fmla="*/ 1832676 w 1832676"/>
              <a:gd name="connsiteY21-92" fmla="*/ 88875 h 1911428"/>
              <a:gd name="connsiteX22-93" fmla="*/ 1823150 w 1832676"/>
              <a:gd name="connsiteY22-94" fmla="*/ 151288 h 1911428"/>
              <a:gd name="connsiteX0-95" fmla="*/ 1755255 w 1832676"/>
              <a:gd name="connsiteY0-96" fmla="*/ 122052 h 1911428"/>
              <a:gd name="connsiteX1-97" fmla="*/ 1581049 w 1832676"/>
              <a:gd name="connsiteY1-98" fmla="*/ 81875 h 1911428"/>
              <a:gd name="connsiteX2-99" fmla="*/ 1557351 w 1832676"/>
              <a:gd name="connsiteY2-100" fmla="*/ 73553 h 1911428"/>
              <a:gd name="connsiteX3-101" fmla="*/ 1435089 w 1832676"/>
              <a:gd name="connsiteY3-102" fmla="*/ 42485 h 1911428"/>
              <a:gd name="connsiteX4-103" fmla="*/ 1353494 w 1832676"/>
              <a:gd name="connsiteY4-104" fmla="*/ 33964 h 1911428"/>
              <a:gd name="connsiteX5-105" fmla="*/ 1142195 w 1832676"/>
              <a:gd name="connsiteY5-106" fmla="*/ 61535 h 1911428"/>
              <a:gd name="connsiteX6-107" fmla="*/ 677851 w 1832676"/>
              <a:gd name="connsiteY6-108" fmla="*/ 218697 h 1911428"/>
              <a:gd name="connsiteX7-109" fmla="*/ 232557 w 1832676"/>
              <a:gd name="connsiteY7-110" fmla="*/ 647322 h 1911428"/>
              <a:gd name="connsiteX8-111" fmla="*/ 49201 w 1832676"/>
              <a:gd name="connsiteY8-112" fmla="*/ 1140241 h 1911428"/>
              <a:gd name="connsiteX9-113" fmla="*/ 46820 w 1832676"/>
              <a:gd name="connsiteY9-114" fmla="*/ 1556960 h 1911428"/>
              <a:gd name="connsiteX10-115" fmla="*/ 53647 w 1832676"/>
              <a:gd name="connsiteY10-116" fmla="*/ 1592511 h 1911428"/>
              <a:gd name="connsiteX11-117" fmla="*/ 63171 w 1832676"/>
              <a:gd name="connsiteY11-118" fmla="*/ 1599418 h 1911428"/>
              <a:gd name="connsiteX12-119" fmla="*/ 69740 w 1832676"/>
              <a:gd name="connsiteY12-120" fmla="*/ 1621831 h 1911428"/>
              <a:gd name="connsiteX13-121" fmla="*/ 142070 w 1832676"/>
              <a:gd name="connsiteY13-122" fmla="*/ 1854616 h 1911428"/>
              <a:gd name="connsiteX14-123" fmla="*/ 156606 w 1832676"/>
              <a:gd name="connsiteY14-124" fmla="*/ 1902345 h 1911428"/>
              <a:gd name="connsiteX15-125" fmla="*/ 121280 w 1832676"/>
              <a:gd name="connsiteY15-126" fmla="*/ 1911428 h 1911428"/>
              <a:gd name="connsiteX16-127" fmla="*/ 106373 w 1832676"/>
              <a:gd name="connsiteY16-128" fmla="*/ 1880482 h 1911428"/>
              <a:gd name="connsiteX17-129" fmla="*/ 0 w 1832676"/>
              <a:gd name="connsiteY17-130" fmla="*/ 1353600 h 1911428"/>
              <a:gd name="connsiteX18-131" fmla="*/ 1353600 w 1832676"/>
              <a:gd name="connsiteY18-132" fmla="*/ 0 h 1911428"/>
              <a:gd name="connsiteX19-133" fmla="*/ 1756119 w 1832676"/>
              <a:gd name="connsiteY19-134" fmla="*/ 60855 h 1911428"/>
              <a:gd name="connsiteX20-135" fmla="*/ 1832676 w 1832676"/>
              <a:gd name="connsiteY20-136" fmla="*/ 88875 h 1911428"/>
              <a:gd name="connsiteX21-137" fmla="*/ 1823150 w 1832676"/>
              <a:gd name="connsiteY21-138" fmla="*/ 151288 h 1911428"/>
              <a:gd name="connsiteX0-139" fmla="*/ 1581049 w 1832676"/>
              <a:gd name="connsiteY0-140" fmla="*/ 81875 h 1911428"/>
              <a:gd name="connsiteX1-141" fmla="*/ 1557351 w 1832676"/>
              <a:gd name="connsiteY1-142" fmla="*/ 73553 h 1911428"/>
              <a:gd name="connsiteX2-143" fmla="*/ 1435089 w 1832676"/>
              <a:gd name="connsiteY2-144" fmla="*/ 42485 h 1911428"/>
              <a:gd name="connsiteX3-145" fmla="*/ 1353494 w 1832676"/>
              <a:gd name="connsiteY3-146" fmla="*/ 33964 h 1911428"/>
              <a:gd name="connsiteX4-147" fmla="*/ 1142195 w 1832676"/>
              <a:gd name="connsiteY4-148" fmla="*/ 61535 h 1911428"/>
              <a:gd name="connsiteX5-149" fmla="*/ 677851 w 1832676"/>
              <a:gd name="connsiteY5-150" fmla="*/ 218697 h 1911428"/>
              <a:gd name="connsiteX6-151" fmla="*/ 232557 w 1832676"/>
              <a:gd name="connsiteY6-152" fmla="*/ 647322 h 1911428"/>
              <a:gd name="connsiteX7-153" fmla="*/ 49201 w 1832676"/>
              <a:gd name="connsiteY7-154" fmla="*/ 1140241 h 1911428"/>
              <a:gd name="connsiteX8-155" fmla="*/ 46820 w 1832676"/>
              <a:gd name="connsiteY8-156" fmla="*/ 1556960 h 1911428"/>
              <a:gd name="connsiteX9-157" fmla="*/ 53647 w 1832676"/>
              <a:gd name="connsiteY9-158" fmla="*/ 1592511 h 1911428"/>
              <a:gd name="connsiteX10-159" fmla="*/ 63171 w 1832676"/>
              <a:gd name="connsiteY10-160" fmla="*/ 1599418 h 1911428"/>
              <a:gd name="connsiteX11-161" fmla="*/ 69740 w 1832676"/>
              <a:gd name="connsiteY11-162" fmla="*/ 1621831 h 1911428"/>
              <a:gd name="connsiteX12-163" fmla="*/ 142070 w 1832676"/>
              <a:gd name="connsiteY12-164" fmla="*/ 1854616 h 1911428"/>
              <a:gd name="connsiteX13-165" fmla="*/ 156606 w 1832676"/>
              <a:gd name="connsiteY13-166" fmla="*/ 1902345 h 1911428"/>
              <a:gd name="connsiteX14-167" fmla="*/ 121280 w 1832676"/>
              <a:gd name="connsiteY14-168" fmla="*/ 1911428 h 1911428"/>
              <a:gd name="connsiteX15-169" fmla="*/ 106373 w 1832676"/>
              <a:gd name="connsiteY15-170" fmla="*/ 1880482 h 1911428"/>
              <a:gd name="connsiteX16-171" fmla="*/ 0 w 1832676"/>
              <a:gd name="connsiteY16-172" fmla="*/ 1353600 h 1911428"/>
              <a:gd name="connsiteX17-173" fmla="*/ 1353600 w 1832676"/>
              <a:gd name="connsiteY17-174" fmla="*/ 0 h 1911428"/>
              <a:gd name="connsiteX18-175" fmla="*/ 1756119 w 1832676"/>
              <a:gd name="connsiteY18-176" fmla="*/ 60855 h 1911428"/>
              <a:gd name="connsiteX19-177" fmla="*/ 1832676 w 1832676"/>
              <a:gd name="connsiteY19-178" fmla="*/ 88875 h 1911428"/>
              <a:gd name="connsiteX20-179" fmla="*/ 1823150 w 1832676"/>
              <a:gd name="connsiteY20-180" fmla="*/ 151288 h 1911428"/>
              <a:gd name="connsiteX0-181" fmla="*/ 1581049 w 1832676"/>
              <a:gd name="connsiteY0-182" fmla="*/ 81875 h 1911428"/>
              <a:gd name="connsiteX1-183" fmla="*/ 1557351 w 1832676"/>
              <a:gd name="connsiteY1-184" fmla="*/ 73553 h 1911428"/>
              <a:gd name="connsiteX2-185" fmla="*/ 1435089 w 1832676"/>
              <a:gd name="connsiteY2-186" fmla="*/ 42485 h 1911428"/>
              <a:gd name="connsiteX3-187" fmla="*/ 1353494 w 1832676"/>
              <a:gd name="connsiteY3-188" fmla="*/ 33964 h 1911428"/>
              <a:gd name="connsiteX4-189" fmla="*/ 1142195 w 1832676"/>
              <a:gd name="connsiteY4-190" fmla="*/ 61535 h 1911428"/>
              <a:gd name="connsiteX5-191" fmla="*/ 677851 w 1832676"/>
              <a:gd name="connsiteY5-192" fmla="*/ 218697 h 1911428"/>
              <a:gd name="connsiteX6-193" fmla="*/ 232557 w 1832676"/>
              <a:gd name="connsiteY6-194" fmla="*/ 647322 h 1911428"/>
              <a:gd name="connsiteX7-195" fmla="*/ 49201 w 1832676"/>
              <a:gd name="connsiteY7-196" fmla="*/ 1140241 h 1911428"/>
              <a:gd name="connsiteX8-197" fmla="*/ 46820 w 1832676"/>
              <a:gd name="connsiteY8-198" fmla="*/ 1556960 h 1911428"/>
              <a:gd name="connsiteX9-199" fmla="*/ 53647 w 1832676"/>
              <a:gd name="connsiteY9-200" fmla="*/ 1592511 h 1911428"/>
              <a:gd name="connsiteX10-201" fmla="*/ 63171 w 1832676"/>
              <a:gd name="connsiteY10-202" fmla="*/ 1599418 h 1911428"/>
              <a:gd name="connsiteX11-203" fmla="*/ 69740 w 1832676"/>
              <a:gd name="connsiteY11-204" fmla="*/ 1621831 h 1911428"/>
              <a:gd name="connsiteX12-205" fmla="*/ 142070 w 1832676"/>
              <a:gd name="connsiteY12-206" fmla="*/ 1854616 h 1911428"/>
              <a:gd name="connsiteX13-207" fmla="*/ 156606 w 1832676"/>
              <a:gd name="connsiteY13-208" fmla="*/ 1902345 h 1911428"/>
              <a:gd name="connsiteX14-209" fmla="*/ 121280 w 1832676"/>
              <a:gd name="connsiteY14-210" fmla="*/ 1911428 h 1911428"/>
              <a:gd name="connsiteX15-211" fmla="*/ 106373 w 1832676"/>
              <a:gd name="connsiteY15-212" fmla="*/ 1880482 h 1911428"/>
              <a:gd name="connsiteX16-213" fmla="*/ 0 w 1832676"/>
              <a:gd name="connsiteY16-214" fmla="*/ 1353600 h 1911428"/>
              <a:gd name="connsiteX17-215" fmla="*/ 1353600 w 1832676"/>
              <a:gd name="connsiteY17-216" fmla="*/ 0 h 1911428"/>
              <a:gd name="connsiteX18-217" fmla="*/ 1756119 w 1832676"/>
              <a:gd name="connsiteY18-218" fmla="*/ 60855 h 1911428"/>
              <a:gd name="connsiteX19-219" fmla="*/ 1832676 w 1832676"/>
              <a:gd name="connsiteY19-220" fmla="*/ 88875 h 1911428"/>
              <a:gd name="connsiteX0-221" fmla="*/ 1557351 w 1832676"/>
              <a:gd name="connsiteY0-222" fmla="*/ 73553 h 1911428"/>
              <a:gd name="connsiteX1-223" fmla="*/ 1435089 w 1832676"/>
              <a:gd name="connsiteY1-224" fmla="*/ 42485 h 1911428"/>
              <a:gd name="connsiteX2-225" fmla="*/ 1353494 w 1832676"/>
              <a:gd name="connsiteY2-226" fmla="*/ 33964 h 1911428"/>
              <a:gd name="connsiteX3-227" fmla="*/ 1142195 w 1832676"/>
              <a:gd name="connsiteY3-228" fmla="*/ 61535 h 1911428"/>
              <a:gd name="connsiteX4-229" fmla="*/ 677851 w 1832676"/>
              <a:gd name="connsiteY4-230" fmla="*/ 218697 h 1911428"/>
              <a:gd name="connsiteX5-231" fmla="*/ 232557 w 1832676"/>
              <a:gd name="connsiteY5-232" fmla="*/ 647322 h 1911428"/>
              <a:gd name="connsiteX6-233" fmla="*/ 49201 w 1832676"/>
              <a:gd name="connsiteY6-234" fmla="*/ 1140241 h 1911428"/>
              <a:gd name="connsiteX7-235" fmla="*/ 46820 w 1832676"/>
              <a:gd name="connsiteY7-236" fmla="*/ 1556960 h 1911428"/>
              <a:gd name="connsiteX8-237" fmla="*/ 53647 w 1832676"/>
              <a:gd name="connsiteY8-238" fmla="*/ 1592511 h 1911428"/>
              <a:gd name="connsiteX9-239" fmla="*/ 63171 w 1832676"/>
              <a:gd name="connsiteY9-240" fmla="*/ 1599418 h 1911428"/>
              <a:gd name="connsiteX10-241" fmla="*/ 69740 w 1832676"/>
              <a:gd name="connsiteY10-242" fmla="*/ 1621831 h 1911428"/>
              <a:gd name="connsiteX11-243" fmla="*/ 142070 w 1832676"/>
              <a:gd name="connsiteY11-244" fmla="*/ 1854616 h 1911428"/>
              <a:gd name="connsiteX12-245" fmla="*/ 156606 w 1832676"/>
              <a:gd name="connsiteY12-246" fmla="*/ 1902345 h 1911428"/>
              <a:gd name="connsiteX13-247" fmla="*/ 121280 w 1832676"/>
              <a:gd name="connsiteY13-248" fmla="*/ 1911428 h 1911428"/>
              <a:gd name="connsiteX14-249" fmla="*/ 106373 w 1832676"/>
              <a:gd name="connsiteY14-250" fmla="*/ 1880482 h 1911428"/>
              <a:gd name="connsiteX15-251" fmla="*/ 0 w 1832676"/>
              <a:gd name="connsiteY15-252" fmla="*/ 1353600 h 1911428"/>
              <a:gd name="connsiteX16-253" fmla="*/ 1353600 w 1832676"/>
              <a:gd name="connsiteY16-254" fmla="*/ 0 h 1911428"/>
              <a:gd name="connsiteX17-255" fmla="*/ 1756119 w 1832676"/>
              <a:gd name="connsiteY17-256" fmla="*/ 60855 h 1911428"/>
              <a:gd name="connsiteX18-257" fmla="*/ 1832676 w 1832676"/>
              <a:gd name="connsiteY18-258" fmla="*/ 88875 h 1911428"/>
              <a:gd name="connsiteX0-259" fmla="*/ 1435089 w 1832676"/>
              <a:gd name="connsiteY0-260" fmla="*/ 42485 h 1911428"/>
              <a:gd name="connsiteX1-261" fmla="*/ 1353494 w 1832676"/>
              <a:gd name="connsiteY1-262" fmla="*/ 33964 h 1911428"/>
              <a:gd name="connsiteX2-263" fmla="*/ 1142195 w 1832676"/>
              <a:gd name="connsiteY2-264" fmla="*/ 61535 h 1911428"/>
              <a:gd name="connsiteX3-265" fmla="*/ 677851 w 1832676"/>
              <a:gd name="connsiteY3-266" fmla="*/ 218697 h 1911428"/>
              <a:gd name="connsiteX4-267" fmla="*/ 232557 w 1832676"/>
              <a:gd name="connsiteY4-268" fmla="*/ 647322 h 1911428"/>
              <a:gd name="connsiteX5-269" fmla="*/ 49201 w 1832676"/>
              <a:gd name="connsiteY5-270" fmla="*/ 1140241 h 1911428"/>
              <a:gd name="connsiteX6-271" fmla="*/ 46820 w 1832676"/>
              <a:gd name="connsiteY6-272" fmla="*/ 1556960 h 1911428"/>
              <a:gd name="connsiteX7-273" fmla="*/ 53647 w 1832676"/>
              <a:gd name="connsiteY7-274" fmla="*/ 1592511 h 1911428"/>
              <a:gd name="connsiteX8-275" fmla="*/ 63171 w 1832676"/>
              <a:gd name="connsiteY8-276" fmla="*/ 1599418 h 1911428"/>
              <a:gd name="connsiteX9-277" fmla="*/ 69740 w 1832676"/>
              <a:gd name="connsiteY9-278" fmla="*/ 1621831 h 1911428"/>
              <a:gd name="connsiteX10-279" fmla="*/ 142070 w 1832676"/>
              <a:gd name="connsiteY10-280" fmla="*/ 1854616 h 1911428"/>
              <a:gd name="connsiteX11-281" fmla="*/ 156606 w 1832676"/>
              <a:gd name="connsiteY11-282" fmla="*/ 1902345 h 1911428"/>
              <a:gd name="connsiteX12-283" fmla="*/ 121280 w 1832676"/>
              <a:gd name="connsiteY12-284" fmla="*/ 1911428 h 1911428"/>
              <a:gd name="connsiteX13-285" fmla="*/ 106373 w 1832676"/>
              <a:gd name="connsiteY13-286" fmla="*/ 1880482 h 1911428"/>
              <a:gd name="connsiteX14-287" fmla="*/ 0 w 1832676"/>
              <a:gd name="connsiteY14-288" fmla="*/ 1353600 h 1911428"/>
              <a:gd name="connsiteX15-289" fmla="*/ 1353600 w 1832676"/>
              <a:gd name="connsiteY15-290" fmla="*/ 0 h 1911428"/>
              <a:gd name="connsiteX16-291" fmla="*/ 1756119 w 1832676"/>
              <a:gd name="connsiteY16-292" fmla="*/ 60855 h 1911428"/>
              <a:gd name="connsiteX17-293" fmla="*/ 1832676 w 1832676"/>
              <a:gd name="connsiteY17-294" fmla="*/ 88875 h 1911428"/>
              <a:gd name="connsiteX0-295" fmla="*/ 1353494 w 1832676"/>
              <a:gd name="connsiteY0-296" fmla="*/ 33964 h 1911428"/>
              <a:gd name="connsiteX1-297" fmla="*/ 1142195 w 1832676"/>
              <a:gd name="connsiteY1-298" fmla="*/ 61535 h 1911428"/>
              <a:gd name="connsiteX2-299" fmla="*/ 677851 w 1832676"/>
              <a:gd name="connsiteY2-300" fmla="*/ 218697 h 1911428"/>
              <a:gd name="connsiteX3-301" fmla="*/ 232557 w 1832676"/>
              <a:gd name="connsiteY3-302" fmla="*/ 647322 h 1911428"/>
              <a:gd name="connsiteX4-303" fmla="*/ 49201 w 1832676"/>
              <a:gd name="connsiteY4-304" fmla="*/ 1140241 h 1911428"/>
              <a:gd name="connsiteX5-305" fmla="*/ 46820 w 1832676"/>
              <a:gd name="connsiteY5-306" fmla="*/ 1556960 h 1911428"/>
              <a:gd name="connsiteX6-307" fmla="*/ 53647 w 1832676"/>
              <a:gd name="connsiteY6-308" fmla="*/ 1592511 h 1911428"/>
              <a:gd name="connsiteX7-309" fmla="*/ 63171 w 1832676"/>
              <a:gd name="connsiteY7-310" fmla="*/ 1599418 h 1911428"/>
              <a:gd name="connsiteX8-311" fmla="*/ 69740 w 1832676"/>
              <a:gd name="connsiteY8-312" fmla="*/ 1621831 h 1911428"/>
              <a:gd name="connsiteX9-313" fmla="*/ 142070 w 1832676"/>
              <a:gd name="connsiteY9-314" fmla="*/ 1854616 h 1911428"/>
              <a:gd name="connsiteX10-315" fmla="*/ 156606 w 1832676"/>
              <a:gd name="connsiteY10-316" fmla="*/ 1902345 h 1911428"/>
              <a:gd name="connsiteX11-317" fmla="*/ 121280 w 1832676"/>
              <a:gd name="connsiteY11-318" fmla="*/ 1911428 h 1911428"/>
              <a:gd name="connsiteX12-319" fmla="*/ 106373 w 1832676"/>
              <a:gd name="connsiteY12-320" fmla="*/ 1880482 h 1911428"/>
              <a:gd name="connsiteX13-321" fmla="*/ 0 w 1832676"/>
              <a:gd name="connsiteY13-322" fmla="*/ 1353600 h 1911428"/>
              <a:gd name="connsiteX14-323" fmla="*/ 1353600 w 1832676"/>
              <a:gd name="connsiteY14-324" fmla="*/ 0 h 1911428"/>
              <a:gd name="connsiteX15-325" fmla="*/ 1756119 w 1832676"/>
              <a:gd name="connsiteY15-326" fmla="*/ 60855 h 1911428"/>
              <a:gd name="connsiteX16-327" fmla="*/ 1832676 w 1832676"/>
              <a:gd name="connsiteY16-328" fmla="*/ 88875 h 1911428"/>
              <a:gd name="connsiteX0-329" fmla="*/ 1142195 w 1832676"/>
              <a:gd name="connsiteY0-330" fmla="*/ 61535 h 1911428"/>
              <a:gd name="connsiteX1-331" fmla="*/ 677851 w 1832676"/>
              <a:gd name="connsiteY1-332" fmla="*/ 218697 h 1911428"/>
              <a:gd name="connsiteX2-333" fmla="*/ 232557 w 1832676"/>
              <a:gd name="connsiteY2-334" fmla="*/ 647322 h 1911428"/>
              <a:gd name="connsiteX3-335" fmla="*/ 49201 w 1832676"/>
              <a:gd name="connsiteY3-336" fmla="*/ 1140241 h 1911428"/>
              <a:gd name="connsiteX4-337" fmla="*/ 46820 w 1832676"/>
              <a:gd name="connsiteY4-338" fmla="*/ 1556960 h 1911428"/>
              <a:gd name="connsiteX5-339" fmla="*/ 53647 w 1832676"/>
              <a:gd name="connsiteY5-340" fmla="*/ 1592511 h 1911428"/>
              <a:gd name="connsiteX6-341" fmla="*/ 63171 w 1832676"/>
              <a:gd name="connsiteY6-342" fmla="*/ 1599418 h 1911428"/>
              <a:gd name="connsiteX7-343" fmla="*/ 69740 w 1832676"/>
              <a:gd name="connsiteY7-344" fmla="*/ 1621831 h 1911428"/>
              <a:gd name="connsiteX8-345" fmla="*/ 142070 w 1832676"/>
              <a:gd name="connsiteY8-346" fmla="*/ 1854616 h 1911428"/>
              <a:gd name="connsiteX9-347" fmla="*/ 156606 w 1832676"/>
              <a:gd name="connsiteY9-348" fmla="*/ 1902345 h 1911428"/>
              <a:gd name="connsiteX10-349" fmla="*/ 121280 w 1832676"/>
              <a:gd name="connsiteY10-350" fmla="*/ 1911428 h 1911428"/>
              <a:gd name="connsiteX11-351" fmla="*/ 106373 w 1832676"/>
              <a:gd name="connsiteY11-352" fmla="*/ 1880482 h 1911428"/>
              <a:gd name="connsiteX12-353" fmla="*/ 0 w 1832676"/>
              <a:gd name="connsiteY12-354" fmla="*/ 1353600 h 1911428"/>
              <a:gd name="connsiteX13-355" fmla="*/ 1353600 w 1832676"/>
              <a:gd name="connsiteY13-356" fmla="*/ 0 h 1911428"/>
              <a:gd name="connsiteX14-357" fmla="*/ 1756119 w 1832676"/>
              <a:gd name="connsiteY14-358" fmla="*/ 60855 h 1911428"/>
              <a:gd name="connsiteX15-359" fmla="*/ 1832676 w 1832676"/>
              <a:gd name="connsiteY15-360" fmla="*/ 88875 h 1911428"/>
              <a:gd name="connsiteX0-361" fmla="*/ 677851 w 1832676"/>
              <a:gd name="connsiteY0-362" fmla="*/ 218697 h 1911428"/>
              <a:gd name="connsiteX1-363" fmla="*/ 232557 w 1832676"/>
              <a:gd name="connsiteY1-364" fmla="*/ 647322 h 1911428"/>
              <a:gd name="connsiteX2-365" fmla="*/ 49201 w 1832676"/>
              <a:gd name="connsiteY2-366" fmla="*/ 1140241 h 1911428"/>
              <a:gd name="connsiteX3-367" fmla="*/ 46820 w 1832676"/>
              <a:gd name="connsiteY3-368" fmla="*/ 1556960 h 1911428"/>
              <a:gd name="connsiteX4-369" fmla="*/ 53647 w 1832676"/>
              <a:gd name="connsiteY4-370" fmla="*/ 1592511 h 1911428"/>
              <a:gd name="connsiteX5-371" fmla="*/ 63171 w 1832676"/>
              <a:gd name="connsiteY5-372" fmla="*/ 1599418 h 1911428"/>
              <a:gd name="connsiteX6-373" fmla="*/ 69740 w 1832676"/>
              <a:gd name="connsiteY6-374" fmla="*/ 1621831 h 1911428"/>
              <a:gd name="connsiteX7-375" fmla="*/ 142070 w 1832676"/>
              <a:gd name="connsiteY7-376" fmla="*/ 1854616 h 1911428"/>
              <a:gd name="connsiteX8-377" fmla="*/ 156606 w 1832676"/>
              <a:gd name="connsiteY8-378" fmla="*/ 1902345 h 1911428"/>
              <a:gd name="connsiteX9-379" fmla="*/ 121280 w 1832676"/>
              <a:gd name="connsiteY9-380" fmla="*/ 1911428 h 1911428"/>
              <a:gd name="connsiteX10-381" fmla="*/ 106373 w 1832676"/>
              <a:gd name="connsiteY10-382" fmla="*/ 1880482 h 1911428"/>
              <a:gd name="connsiteX11-383" fmla="*/ 0 w 1832676"/>
              <a:gd name="connsiteY11-384" fmla="*/ 1353600 h 1911428"/>
              <a:gd name="connsiteX12-385" fmla="*/ 1353600 w 1832676"/>
              <a:gd name="connsiteY12-386" fmla="*/ 0 h 1911428"/>
              <a:gd name="connsiteX13-387" fmla="*/ 1756119 w 1832676"/>
              <a:gd name="connsiteY13-388" fmla="*/ 60855 h 1911428"/>
              <a:gd name="connsiteX14-389" fmla="*/ 1832676 w 1832676"/>
              <a:gd name="connsiteY14-390" fmla="*/ 88875 h 1911428"/>
              <a:gd name="connsiteX0-391" fmla="*/ 232557 w 1832676"/>
              <a:gd name="connsiteY0-392" fmla="*/ 647322 h 1911428"/>
              <a:gd name="connsiteX1-393" fmla="*/ 49201 w 1832676"/>
              <a:gd name="connsiteY1-394" fmla="*/ 1140241 h 1911428"/>
              <a:gd name="connsiteX2-395" fmla="*/ 46820 w 1832676"/>
              <a:gd name="connsiteY2-396" fmla="*/ 1556960 h 1911428"/>
              <a:gd name="connsiteX3-397" fmla="*/ 53647 w 1832676"/>
              <a:gd name="connsiteY3-398" fmla="*/ 1592511 h 1911428"/>
              <a:gd name="connsiteX4-399" fmla="*/ 63171 w 1832676"/>
              <a:gd name="connsiteY4-400" fmla="*/ 1599418 h 1911428"/>
              <a:gd name="connsiteX5-401" fmla="*/ 69740 w 1832676"/>
              <a:gd name="connsiteY5-402" fmla="*/ 1621831 h 1911428"/>
              <a:gd name="connsiteX6-403" fmla="*/ 142070 w 1832676"/>
              <a:gd name="connsiteY6-404" fmla="*/ 1854616 h 1911428"/>
              <a:gd name="connsiteX7-405" fmla="*/ 156606 w 1832676"/>
              <a:gd name="connsiteY7-406" fmla="*/ 1902345 h 1911428"/>
              <a:gd name="connsiteX8-407" fmla="*/ 121280 w 1832676"/>
              <a:gd name="connsiteY8-408" fmla="*/ 1911428 h 1911428"/>
              <a:gd name="connsiteX9-409" fmla="*/ 106373 w 1832676"/>
              <a:gd name="connsiteY9-410" fmla="*/ 1880482 h 1911428"/>
              <a:gd name="connsiteX10-411" fmla="*/ 0 w 1832676"/>
              <a:gd name="connsiteY10-412" fmla="*/ 1353600 h 1911428"/>
              <a:gd name="connsiteX11-413" fmla="*/ 1353600 w 1832676"/>
              <a:gd name="connsiteY11-414" fmla="*/ 0 h 1911428"/>
              <a:gd name="connsiteX12-415" fmla="*/ 1756119 w 1832676"/>
              <a:gd name="connsiteY12-416" fmla="*/ 60855 h 1911428"/>
              <a:gd name="connsiteX13-417" fmla="*/ 1832676 w 1832676"/>
              <a:gd name="connsiteY13-418" fmla="*/ 88875 h 1911428"/>
              <a:gd name="connsiteX0-419" fmla="*/ 49201 w 1832676"/>
              <a:gd name="connsiteY0-420" fmla="*/ 1140241 h 1911428"/>
              <a:gd name="connsiteX1-421" fmla="*/ 46820 w 1832676"/>
              <a:gd name="connsiteY1-422" fmla="*/ 1556960 h 1911428"/>
              <a:gd name="connsiteX2-423" fmla="*/ 53647 w 1832676"/>
              <a:gd name="connsiteY2-424" fmla="*/ 1592511 h 1911428"/>
              <a:gd name="connsiteX3-425" fmla="*/ 63171 w 1832676"/>
              <a:gd name="connsiteY3-426" fmla="*/ 1599418 h 1911428"/>
              <a:gd name="connsiteX4-427" fmla="*/ 69740 w 1832676"/>
              <a:gd name="connsiteY4-428" fmla="*/ 1621831 h 1911428"/>
              <a:gd name="connsiteX5-429" fmla="*/ 142070 w 1832676"/>
              <a:gd name="connsiteY5-430" fmla="*/ 1854616 h 1911428"/>
              <a:gd name="connsiteX6-431" fmla="*/ 156606 w 1832676"/>
              <a:gd name="connsiteY6-432" fmla="*/ 1902345 h 1911428"/>
              <a:gd name="connsiteX7-433" fmla="*/ 121280 w 1832676"/>
              <a:gd name="connsiteY7-434" fmla="*/ 1911428 h 1911428"/>
              <a:gd name="connsiteX8-435" fmla="*/ 106373 w 1832676"/>
              <a:gd name="connsiteY8-436" fmla="*/ 1880482 h 1911428"/>
              <a:gd name="connsiteX9-437" fmla="*/ 0 w 1832676"/>
              <a:gd name="connsiteY9-438" fmla="*/ 1353600 h 1911428"/>
              <a:gd name="connsiteX10-439" fmla="*/ 1353600 w 1832676"/>
              <a:gd name="connsiteY10-440" fmla="*/ 0 h 1911428"/>
              <a:gd name="connsiteX11-441" fmla="*/ 1756119 w 1832676"/>
              <a:gd name="connsiteY11-442" fmla="*/ 60855 h 1911428"/>
              <a:gd name="connsiteX12-443" fmla="*/ 1832676 w 1832676"/>
              <a:gd name="connsiteY12-444" fmla="*/ 88875 h 1911428"/>
              <a:gd name="connsiteX0-445" fmla="*/ 46820 w 1832676"/>
              <a:gd name="connsiteY0-446" fmla="*/ 1556960 h 1911428"/>
              <a:gd name="connsiteX1-447" fmla="*/ 53647 w 1832676"/>
              <a:gd name="connsiteY1-448" fmla="*/ 1592511 h 1911428"/>
              <a:gd name="connsiteX2-449" fmla="*/ 63171 w 1832676"/>
              <a:gd name="connsiteY2-450" fmla="*/ 1599418 h 1911428"/>
              <a:gd name="connsiteX3-451" fmla="*/ 69740 w 1832676"/>
              <a:gd name="connsiteY3-452" fmla="*/ 1621831 h 1911428"/>
              <a:gd name="connsiteX4-453" fmla="*/ 142070 w 1832676"/>
              <a:gd name="connsiteY4-454" fmla="*/ 1854616 h 1911428"/>
              <a:gd name="connsiteX5-455" fmla="*/ 156606 w 1832676"/>
              <a:gd name="connsiteY5-456" fmla="*/ 1902345 h 1911428"/>
              <a:gd name="connsiteX6-457" fmla="*/ 121280 w 1832676"/>
              <a:gd name="connsiteY6-458" fmla="*/ 1911428 h 1911428"/>
              <a:gd name="connsiteX7-459" fmla="*/ 106373 w 1832676"/>
              <a:gd name="connsiteY7-460" fmla="*/ 1880482 h 1911428"/>
              <a:gd name="connsiteX8-461" fmla="*/ 0 w 1832676"/>
              <a:gd name="connsiteY8-462" fmla="*/ 1353600 h 1911428"/>
              <a:gd name="connsiteX9-463" fmla="*/ 1353600 w 1832676"/>
              <a:gd name="connsiteY9-464" fmla="*/ 0 h 1911428"/>
              <a:gd name="connsiteX10-465" fmla="*/ 1756119 w 1832676"/>
              <a:gd name="connsiteY10-466" fmla="*/ 60855 h 1911428"/>
              <a:gd name="connsiteX11-467" fmla="*/ 1832676 w 1832676"/>
              <a:gd name="connsiteY11-468" fmla="*/ 88875 h 1911428"/>
              <a:gd name="connsiteX0-469" fmla="*/ 53647 w 1832676"/>
              <a:gd name="connsiteY0-470" fmla="*/ 1592511 h 1911428"/>
              <a:gd name="connsiteX1-471" fmla="*/ 63171 w 1832676"/>
              <a:gd name="connsiteY1-472" fmla="*/ 1599418 h 1911428"/>
              <a:gd name="connsiteX2-473" fmla="*/ 69740 w 1832676"/>
              <a:gd name="connsiteY2-474" fmla="*/ 1621831 h 1911428"/>
              <a:gd name="connsiteX3-475" fmla="*/ 142070 w 1832676"/>
              <a:gd name="connsiteY3-476" fmla="*/ 1854616 h 1911428"/>
              <a:gd name="connsiteX4-477" fmla="*/ 156606 w 1832676"/>
              <a:gd name="connsiteY4-478" fmla="*/ 1902345 h 1911428"/>
              <a:gd name="connsiteX5-479" fmla="*/ 121280 w 1832676"/>
              <a:gd name="connsiteY5-480" fmla="*/ 1911428 h 1911428"/>
              <a:gd name="connsiteX6-481" fmla="*/ 106373 w 1832676"/>
              <a:gd name="connsiteY6-482" fmla="*/ 1880482 h 1911428"/>
              <a:gd name="connsiteX7-483" fmla="*/ 0 w 1832676"/>
              <a:gd name="connsiteY7-484" fmla="*/ 1353600 h 1911428"/>
              <a:gd name="connsiteX8-485" fmla="*/ 1353600 w 1832676"/>
              <a:gd name="connsiteY8-486" fmla="*/ 0 h 1911428"/>
              <a:gd name="connsiteX9-487" fmla="*/ 1756119 w 1832676"/>
              <a:gd name="connsiteY9-488" fmla="*/ 60855 h 1911428"/>
              <a:gd name="connsiteX10-489" fmla="*/ 1832676 w 1832676"/>
              <a:gd name="connsiteY10-490" fmla="*/ 88875 h 1911428"/>
              <a:gd name="connsiteX0-491" fmla="*/ 53647 w 1832676"/>
              <a:gd name="connsiteY0-492" fmla="*/ 1592511 h 1911428"/>
              <a:gd name="connsiteX1-493" fmla="*/ 69740 w 1832676"/>
              <a:gd name="connsiteY1-494" fmla="*/ 1621831 h 1911428"/>
              <a:gd name="connsiteX2-495" fmla="*/ 142070 w 1832676"/>
              <a:gd name="connsiteY2-496" fmla="*/ 1854616 h 1911428"/>
              <a:gd name="connsiteX3-497" fmla="*/ 156606 w 1832676"/>
              <a:gd name="connsiteY3-498" fmla="*/ 1902345 h 1911428"/>
              <a:gd name="connsiteX4-499" fmla="*/ 121280 w 1832676"/>
              <a:gd name="connsiteY4-500" fmla="*/ 1911428 h 1911428"/>
              <a:gd name="connsiteX5-501" fmla="*/ 106373 w 1832676"/>
              <a:gd name="connsiteY5-502" fmla="*/ 1880482 h 1911428"/>
              <a:gd name="connsiteX6-503" fmla="*/ 0 w 1832676"/>
              <a:gd name="connsiteY6-504" fmla="*/ 1353600 h 1911428"/>
              <a:gd name="connsiteX7-505" fmla="*/ 1353600 w 1832676"/>
              <a:gd name="connsiteY7-506" fmla="*/ 0 h 1911428"/>
              <a:gd name="connsiteX8-507" fmla="*/ 1756119 w 1832676"/>
              <a:gd name="connsiteY8-508" fmla="*/ 60855 h 1911428"/>
              <a:gd name="connsiteX9-509" fmla="*/ 1832676 w 1832676"/>
              <a:gd name="connsiteY9-510" fmla="*/ 88875 h 1911428"/>
              <a:gd name="connsiteX0-511" fmla="*/ 69740 w 1832676"/>
              <a:gd name="connsiteY0-512" fmla="*/ 1621831 h 1911428"/>
              <a:gd name="connsiteX1-513" fmla="*/ 142070 w 1832676"/>
              <a:gd name="connsiteY1-514" fmla="*/ 1854616 h 1911428"/>
              <a:gd name="connsiteX2-515" fmla="*/ 156606 w 1832676"/>
              <a:gd name="connsiteY2-516" fmla="*/ 1902345 h 1911428"/>
              <a:gd name="connsiteX3-517" fmla="*/ 121280 w 1832676"/>
              <a:gd name="connsiteY3-518" fmla="*/ 1911428 h 1911428"/>
              <a:gd name="connsiteX4-519" fmla="*/ 106373 w 1832676"/>
              <a:gd name="connsiteY4-520" fmla="*/ 1880482 h 1911428"/>
              <a:gd name="connsiteX5-521" fmla="*/ 0 w 1832676"/>
              <a:gd name="connsiteY5-522" fmla="*/ 1353600 h 1911428"/>
              <a:gd name="connsiteX6-523" fmla="*/ 1353600 w 1832676"/>
              <a:gd name="connsiteY6-524" fmla="*/ 0 h 1911428"/>
              <a:gd name="connsiteX7-525" fmla="*/ 1756119 w 1832676"/>
              <a:gd name="connsiteY7-526" fmla="*/ 60855 h 1911428"/>
              <a:gd name="connsiteX8-527" fmla="*/ 1832676 w 1832676"/>
              <a:gd name="connsiteY8-528" fmla="*/ 88875 h 1911428"/>
              <a:gd name="connsiteX0-529" fmla="*/ 142070 w 1832676"/>
              <a:gd name="connsiteY0-530" fmla="*/ 1854616 h 1911428"/>
              <a:gd name="connsiteX1-531" fmla="*/ 156606 w 1832676"/>
              <a:gd name="connsiteY1-532" fmla="*/ 1902345 h 1911428"/>
              <a:gd name="connsiteX2-533" fmla="*/ 121280 w 1832676"/>
              <a:gd name="connsiteY2-534" fmla="*/ 1911428 h 1911428"/>
              <a:gd name="connsiteX3-535" fmla="*/ 106373 w 1832676"/>
              <a:gd name="connsiteY3-536" fmla="*/ 1880482 h 1911428"/>
              <a:gd name="connsiteX4-537" fmla="*/ 0 w 1832676"/>
              <a:gd name="connsiteY4-538" fmla="*/ 1353600 h 1911428"/>
              <a:gd name="connsiteX5-539" fmla="*/ 1353600 w 1832676"/>
              <a:gd name="connsiteY5-540" fmla="*/ 0 h 1911428"/>
              <a:gd name="connsiteX6-541" fmla="*/ 1756119 w 1832676"/>
              <a:gd name="connsiteY6-542" fmla="*/ 60855 h 1911428"/>
              <a:gd name="connsiteX7-543" fmla="*/ 1832676 w 1832676"/>
              <a:gd name="connsiteY7-544" fmla="*/ 88875 h 1911428"/>
              <a:gd name="connsiteX0-545" fmla="*/ 156606 w 1832676"/>
              <a:gd name="connsiteY0-546" fmla="*/ 1902345 h 1911428"/>
              <a:gd name="connsiteX1-547" fmla="*/ 121280 w 1832676"/>
              <a:gd name="connsiteY1-548" fmla="*/ 1911428 h 1911428"/>
              <a:gd name="connsiteX2-549" fmla="*/ 106373 w 1832676"/>
              <a:gd name="connsiteY2-550" fmla="*/ 1880482 h 1911428"/>
              <a:gd name="connsiteX3-551" fmla="*/ 0 w 1832676"/>
              <a:gd name="connsiteY3-552" fmla="*/ 1353600 h 1911428"/>
              <a:gd name="connsiteX4-553" fmla="*/ 1353600 w 1832676"/>
              <a:gd name="connsiteY4-554" fmla="*/ 0 h 1911428"/>
              <a:gd name="connsiteX5-555" fmla="*/ 1756119 w 1832676"/>
              <a:gd name="connsiteY5-556" fmla="*/ 60855 h 1911428"/>
              <a:gd name="connsiteX6-557" fmla="*/ 1832676 w 1832676"/>
              <a:gd name="connsiteY6-558" fmla="*/ 88875 h 1911428"/>
              <a:gd name="connsiteX0-559" fmla="*/ 121280 w 1832676"/>
              <a:gd name="connsiteY0-560" fmla="*/ 1911428 h 1911428"/>
              <a:gd name="connsiteX1-561" fmla="*/ 106373 w 1832676"/>
              <a:gd name="connsiteY1-562" fmla="*/ 1880482 h 1911428"/>
              <a:gd name="connsiteX2-563" fmla="*/ 0 w 1832676"/>
              <a:gd name="connsiteY2-564" fmla="*/ 1353600 h 1911428"/>
              <a:gd name="connsiteX3-565" fmla="*/ 1353600 w 1832676"/>
              <a:gd name="connsiteY3-566" fmla="*/ 0 h 1911428"/>
              <a:gd name="connsiteX4-567" fmla="*/ 1756119 w 1832676"/>
              <a:gd name="connsiteY4-568" fmla="*/ 60855 h 1911428"/>
              <a:gd name="connsiteX5-569" fmla="*/ 1832676 w 1832676"/>
              <a:gd name="connsiteY5-570" fmla="*/ 88875 h 191142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832676" h="1911428">
                <a:moveTo>
                  <a:pt x="121280" y="1911428"/>
                </a:moveTo>
                <a:lnTo>
                  <a:pt x="106373" y="1880482"/>
                </a:lnTo>
                <a:cubicBezTo>
                  <a:pt x="37877" y="1718540"/>
                  <a:pt x="0" y="1540493"/>
                  <a:pt x="0" y="1353600"/>
                </a:cubicBezTo>
                <a:cubicBezTo>
                  <a:pt x="0" y="606027"/>
                  <a:pt x="606027" y="0"/>
                  <a:pt x="1353600" y="0"/>
                </a:cubicBezTo>
                <a:cubicBezTo>
                  <a:pt x="1493770" y="0"/>
                  <a:pt x="1628964" y="21306"/>
                  <a:pt x="1756119" y="60855"/>
                </a:cubicBezTo>
                <a:lnTo>
                  <a:pt x="1832676" y="88875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5" name="任意多边形: 形状 44"/>
          <p:cNvSpPr/>
          <p:nvPr userDrawn="1">
            <p:custDataLst>
              <p:tags r:id="rId35"/>
            </p:custDataLst>
          </p:nvPr>
        </p:nvSpPr>
        <p:spPr>
          <a:xfrm>
            <a:off x="9918700" y="3835400"/>
            <a:ext cx="1709420" cy="1780540"/>
          </a:xfrm>
          <a:custGeom>
            <a:avLst/>
            <a:gdLst>
              <a:gd name="connsiteX0" fmla="*/ 1245773 w 1754515"/>
              <a:gd name="connsiteY0" fmla="*/ 477 h 1828732"/>
              <a:gd name="connsiteX1" fmla="*/ 1502391 w 1754515"/>
              <a:gd name="connsiteY1" fmla="*/ 14604 h 1828732"/>
              <a:gd name="connsiteX2" fmla="*/ 1515801 w 1754515"/>
              <a:gd name="connsiteY2" fmla="*/ 16713 h 1828732"/>
              <a:gd name="connsiteX3" fmla="*/ 1640113 w 1754515"/>
              <a:gd name="connsiteY3" fmla="*/ 60369 h 1828732"/>
              <a:gd name="connsiteX4" fmla="*/ 1710518 w 1754515"/>
              <a:gd name="connsiteY4" fmla="*/ 87154 h 1828732"/>
              <a:gd name="connsiteX5" fmla="*/ 1754515 w 1754515"/>
              <a:gd name="connsiteY5" fmla="*/ 104162 h 1828732"/>
              <a:gd name="connsiteX6" fmla="*/ 1748429 w 1754515"/>
              <a:gd name="connsiteY6" fmla="*/ 127829 h 1828732"/>
              <a:gd name="connsiteX7" fmla="*/ 1659826 w 1754515"/>
              <a:gd name="connsiteY7" fmla="*/ 95400 h 1828732"/>
              <a:gd name="connsiteX8" fmla="*/ 1288352 w 1754515"/>
              <a:gd name="connsiteY8" fmla="*/ 39238 h 1828732"/>
              <a:gd name="connsiteX9" fmla="*/ 39152 w 1754515"/>
              <a:gd name="connsiteY9" fmla="*/ 1288438 h 1828732"/>
              <a:gd name="connsiteX10" fmla="*/ 137320 w 1754515"/>
              <a:gd name="connsiteY10" fmla="*/ 1774683 h 1828732"/>
              <a:gd name="connsiteX11" fmla="*/ 159044 w 1754515"/>
              <a:gd name="connsiteY11" fmla="*/ 1819779 h 1828732"/>
              <a:gd name="connsiteX12" fmla="*/ 124224 w 1754515"/>
              <a:gd name="connsiteY12" fmla="*/ 1828732 h 1828732"/>
              <a:gd name="connsiteX13" fmla="*/ 99593 w 1754515"/>
              <a:gd name="connsiteY13" fmla="*/ 1767129 h 1828732"/>
              <a:gd name="connsiteX14" fmla="*/ 48247 w 1754515"/>
              <a:gd name="connsiteY14" fmla="*/ 1639435 h 1828732"/>
              <a:gd name="connsiteX15" fmla="*/ 16547 w 1754515"/>
              <a:gd name="connsiteY15" fmla="*/ 1540316 h 1828732"/>
              <a:gd name="connsiteX16" fmla="*/ 9283 w 1754515"/>
              <a:gd name="connsiteY16" fmla="*/ 1516013 h 1828732"/>
              <a:gd name="connsiteX17" fmla="*/ 14909 w 1754515"/>
              <a:gd name="connsiteY17" fmla="*/ 1484654 h 1828732"/>
              <a:gd name="connsiteX18" fmla="*/ 5384 w 1754515"/>
              <a:gd name="connsiteY18" fmla="*/ 1156042 h 1828732"/>
              <a:gd name="connsiteX19" fmla="*/ 119684 w 1754515"/>
              <a:gd name="connsiteY19" fmla="*/ 751229 h 1828732"/>
              <a:gd name="connsiteX20" fmla="*/ 412578 w 1754515"/>
              <a:gd name="connsiteY20" fmla="*/ 348798 h 1828732"/>
              <a:gd name="connsiteX21" fmla="*/ 748334 w 1754515"/>
              <a:gd name="connsiteY21" fmla="*/ 122579 h 1828732"/>
              <a:gd name="connsiteX22" fmla="*/ 1162672 w 1754515"/>
              <a:gd name="connsiteY22" fmla="*/ 5898 h 1828732"/>
              <a:gd name="connsiteX23" fmla="*/ 1245773 w 1754515"/>
              <a:gd name="connsiteY23" fmla="*/ 477 h 1828732"/>
              <a:gd name="connsiteX0-1" fmla="*/ 1515801 w 1754515"/>
              <a:gd name="connsiteY0-2" fmla="*/ 16713 h 1828732"/>
              <a:gd name="connsiteX1-3" fmla="*/ 1640113 w 1754515"/>
              <a:gd name="connsiteY1-4" fmla="*/ 60369 h 1828732"/>
              <a:gd name="connsiteX2-5" fmla="*/ 1710518 w 1754515"/>
              <a:gd name="connsiteY2-6" fmla="*/ 87154 h 1828732"/>
              <a:gd name="connsiteX3-7" fmla="*/ 1754515 w 1754515"/>
              <a:gd name="connsiteY3-8" fmla="*/ 104162 h 1828732"/>
              <a:gd name="connsiteX4-9" fmla="*/ 1748429 w 1754515"/>
              <a:gd name="connsiteY4-10" fmla="*/ 127829 h 1828732"/>
              <a:gd name="connsiteX5-11" fmla="*/ 1659826 w 1754515"/>
              <a:gd name="connsiteY5-12" fmla="*/ 95400 h 1828732"/>
              <a:gd name="connsiteX6-13" fmla="*/ 1288352 w 1754515"/>
              <a:gd name="connsiteY6-14" fmla="*/ 39238 h 1828732"/>
              <a:gd name="connsiteX7-15" fmla="*/ 39152 w 1754515"/>
              <a:gd name="connsiteY7-16" fmla="*/ 1288438 h 1828732"/>
              <a:gd name="connsiteX8-17" fmla="*/ 137320 w 1754515"/>
              <a:gd name="connsiteY8-18" fmla="*/ 1774683 h 1828732"/>
              <a:gd name="connsiteX9-19" fmla="*/ 159044 w 1754515"/>
              <a:gd name="connsiteY9-20" fmla="*/ 1819779 h 1828732"/>
              <a:gd name="connsiteX10-21" fmla="*/ 124224 w 1754515"/>
              <a:gd name="connsiteY10-22" fmla="*/ 1828732 h 1828732"/>
              <a:gd name="connsiteX11-23" fmla="*/ 99593 w 1754515"/>
              <a:gd name="connsiteY11-24" fmla="*/ 1767129 h 1828732"/>
              <a:gd name="connsiteX12-25" fmla="*/ 48247 w 1754515"/>
              <a:gd name="connsiteY12-26" fmla="*/ 1639435 h 1828732"/>
              <a:gd name="connsiteX13-27" fmla="*/ 16547 w 1754515"/>
              <a:gd name="connsiteY13-28" fmla="*/ 1540316 h 1828732"/>
              <a:gd name="connsiteX14-29" fmla="*/ 9283 w 1754515"/>
              <a:gd name="connsiteY14-30" fmla="*/ 1516013 h 1828732"/>
              <a:gd name="connsiteX15-31" fmla="*/ 14909 w 1754515"/>
              <a:gd name="connsiteY15-32" fmla="*/ 1484654 h 1828732"/>
              <a:gd name="connsiteX16-33" fmla="*/ 5384 w 1754515"/>
              <a:gd name="connsiteY16-34" fmla="*/ 1156042 h 1828732"/>
              <a:gd name="connsiteX17-35" fmla="*/ 119684 w 1754515"/>
              <a:gd name="connsiteY17-36" fmla="*/ 751229 h 1828732"/>
              <a:gd name="connsiteX18-37" fmla="*/ 412578 w 1754515"/>
              <a:gd name="connsiteY18-38" fmla="*/ 348798 h 1828732"/>
              <a:gd name="connsiteX19-39" fmla="*/ 748334 w 1754515"/>
              <a:gd name="connsiteY19-40" fmla="*/ 122579 h 1828732"/>
              <a:gd name="connsiteX20-41" fmla="*/ 1162672 w 1754515"/>
              <a:gd name="connsiteY20-42" fmla="*/ 5898 h 1828732"/>
              <a:gd name="connsiteX21-43" fmla="*/ 1245773 w 1754515"/>
              <a:gd name="connsiteY21-44" fmla="*/ 477 h 1828732"/>
              <a:gd name="connsiteX22-45" fmla="*/ 1502391 w 1754515"/>
              <a:gd name="connsiteY22-46" fmla="*/ 14604 h 1828732"/>
              <a:gd name="connsiteX23-47" fmla="*/ 1607241 w 1754515"/>
              <a:gd name="connsiteY23-48" fmla="*/ 108153 h 1828732"/>
              <a:gd name="connsiteX0-49" fmla="*/ 1640113 w 1754515"/>
              <a:gd name="connsiteY0-50" fmla="*/ 60369 h 1828732"/>
              <a:gd name="connsiteX1-51" fmla="*/ 1710518 w 1754515"/>
              <a:gd name="connsiteY1-52" fmla="*/ 87154 h 1828732"/>
              <a:gd name="connsiteX2-53" fmla="*/ 1754515 w 1754515"/>
              <a:gd name="connsiteY2-54" fmla="*/ 104162 h 1828732"/>
              <a:gd name="connsiteX3-55" fmla="*/ 1748429 w 1754515"/>
              <a:gd name="connsiteY3-56" fmla="*/ 127829 h 1828732"/>
              <a:gd name="connsiteX4-57" fmla="*/ 1659826 w 1754515"/>
              <a:gd name="connsiteY4-58" fmla="*/ 95400 h 1828732"/>
              <a:gd name="connsiteX5-59" fmla="*/ 1288352 w 1754515"/>
              <a:gd name="connsiteY5-60" fmla="*/ 39238 h 1828732"/>
              <a:gd name="connsiteX6-61" fmla="*/ 39152 w 1754515"/>
              <a:gd name="connsiteY6-62" fmla="*/ 1288438 h 1828732"/>
              <a:gd name="connsiteX7-63" fmla="*/ 137320 w 1754515"/>
              <a:gd name="connsiteY7-64" fmla="*/ 1774683 h 1828732"/>
              <a:gd name="connsiteX8-65" fmla="*/ 159044 w 1754515"/>
              <a:gd name="connsiteY8-66" fmla="*/ 1819779 h 1828732"/>
              <a:gd name="connsiteX9-67" fmla="*/ 124224 w 1754515"/>
              <a:gd name="connsiteY9-68" fmla="*/ 1828732 h 1828732"/>
              <a:gd name="connsiteX10-69" fmla="*/ 99593 w 1754515"/>
              <a:gd name="connsiteY10-70" fmla="*/ 1767129 h 1828732"/>
              <a:gd name="connsiteX11-71" fmla="*/ 48247 w 1754515"/>
              <a:gd name="connsiteY11-72" fmla="*/ 1639435 h 1828732"/>
              <a:gd name="connsiteX12-73" fmla="*/ 16547 w 1754515"/>
              <a:gd name="connsiteY12-74" fmla="*/ 1540316 h 1828732"/>
              <a:gd name="connsiteX13-75" fmla="*/ 9283 w 1754515"/>
              <a:gd name="connsiteY13-76" fmla="*/ 1516013 h 1828732"/>
              <a:gd name="connsiteX14-77" fmla="*/ 14909 w 1754515"/>
              <a:gd name="connsiteY14-78" fmla="*/ 1484654 h 1828732"/>
              <a:gd name="connsiteX15-79" fmla="*/ 5384 w 1754515"/>
              <a:gd name="connsiteY15-80" fmla="*/ 1156042 h 1828732"/>
              <a:gd name="connsiteX16-81" fmla="*/ 119684 w 1754515"/>
              <a:gd name="connsiteY16-82" fmla="*/ 751229 h 1828732"/>
              <a:gd name="connsiteX17-83" fmla="*/ 412578 w 1754515"/>
              <a:gd name="connsiteY17-84" fmla="*/ 348798 h 1828732"/>
              <a:gd name="connsiteX18-85" fmla="*/ 748334 w 1754515"/>
              <a:gd name="connsiteY18-86" fmla="*/ 122579 h 1828732"/>
              <a:gd name="connsiteX19-87" fmla="*/ 1162672 w 1754515"/>
              <a:gd name="connsiteY19-88" fmla="*/ 5898 h 1828732"/>
              <a:gd name="connsiteX20-89" fmla="*/ 1245773 w 1754515"/>
              <a:gd name="connsiteY20-90" fmla="*/ 477 h 1828732"/>
              <a:gd name="connsiteX21-91" fmla="*/ 1502391 w 1754515"/>
              <a:gd name="connsiteY21-92" fmla="*/ 14604 h 1828732"/>
              <a:gd name="connsiteX22-93" fmla="*/ 1607241 w 1754515"/>
              <a:gd name="connsiteY22-94" fmla="*/ 108153 h 1828732"/>
              <a:gd name="connsiteX0-95" fmla="*/ 1640113 w 1754515"/>
              <a:gd name="connsiteY0-96" fmla="*/ 60369 h 1828732"/>
              <a:gd name="connsiteX1-97" fmla="*/ 1710518 w 1754515"/>
              <a:gd name="connsiteY1-98" fmla="*/ 87154 h 1828732"/>
              <a:gd name="connsiteX2-99" fmla="*/ 1754515 w 1754515"/>
              <a:gd name="connsiteY2-100" fmla="*/ 104162 h 1828732"/>
              <a:gd name="connsiteX3-101" fmla="*/ 1748429 w 1754515"/>
              <a:gd name="connsiteY3-102" fmla="*/ 127829 h 1828732"/>
              <a:gd name="connsiteX4-103" fmla="*/ 1659826 w 1754515"/>
              <a:gd name="connsiteY4-104" fmla="*/ 95400 h 1828732"/>
              <a:gd name="connsiteX5-105" fmla="*/ 1288352 w 1754515"/>
              <a:gd name="connsiteY5-106" fmla="*/ 39238 h 1828732"/>
              <a:gd name="connsiteX6-107" fmla="*/ 39152 w 1754515"/>
              <a:gd name="connsiteY6-108" fmla="*/ 1288438 h 1828732"/>
              <a:gd name="connsiteX7-109" fmla="*/ 137320 w 1754515"/>
              <a:gd name="connsiteY7-110" fmla="*/ 1774683 h 1828732"/>
              <a:gd name="connsiteX8-111" fmla="*/ 159044 w 1754515"/>
              <a:gd name="connsiteY8-112" fmla="*/ 1819779 h 1828732"/>
              <a:gd name="connsiteX9-113" fmla="*/ 124224 w 1754515"/>
              <a:gd name="connsiteY9-114" fmla="*/ 1828732 h 1828732"/>
              <a:gd name="connsiteX10-115" fmla="*/ 99593 w 1754515"/>
              <a:gd name="connsiteY10-116" fmla="*/ 1767129 h 1828732"/>
              <a:gd name="connsiteX11-117" fmla="*/ 48247 w 1754515"/>
              <a:gd name="connsiteY11-118" fmla="*/ 1639435 h 1828732"/>
              <a:gd name="connsiteX12-119" fmla="*/ 16547 w 1754515"/>
              <a:gd name="connsiteY12-120" fmla="*/ 1540316 h 1828732"/>
              <a:gd name="connsiteX13-121" fmla="*/ 9283 w 1754515"/>
              <a:gd name="connsiteY13-122" fmla="*/ 1516013 h 1828732"/>
              <a:gd name="connsiteX14-123" fmla="*/ 14909 w 1754515"/>
              <a:gd name="connsiteY14-124" fmla="*/ 1484654 h 1828732"/>
              <a:gd name="connsiteX15-125" fmla="*/ 5384 w 1754515"/>
              <a:gd name="connsiteY15-126" fmla="*/ 1156042 h 1828732"/>
              <a:gd name="connsiteX16-127" fmla="*/ 119684 w 1754515"/>
              <a:gd name="connsiteY16-128" fmla="*/ 751229 h 1828732"/>
              <a:gd name="connsiteX17-129" fmla="*/ 412578 w 1754515"/>
              <a:gd name="connsiteY17-130" fmla="*/ 348798 h 1828732"/>
              <a:gd name="connsiteX18-131" fmla="*/ 748334 w 1754515"/>
              <a:gd name="connsiteY18-132" fmla="*/ 122579 h 1828732"/>
              <a:gd name="connsiteX19-133" fmla="*/ 1162672 w 1754515"/>
              <a:gd name="connsiteY19-134" fmla="*/ 5898 h 1828732"/>
              <a:gd name="connsiteX20-135" fmla="*/ 1245773 w 1754515"/>
              <a:gd name="connsiteY20-136" fmla="*/ 477 h 1828732"/>
              <a:gd name="connsiteX21-137" fmla="*/ 1502391 w 1754515"/>
              <a:gd name="connsiteY21-138" fmla="*/ 14604 h 1828732"/>
              <a:gd name="connsiteX0-139" fmla="*/ 1710518 w 1754515"/>
              <a:gd name="connsiteY0-140" fmla="*/ 87154 h 1828732"/>
              <a:gd name="connsiteX1-141" fmla="*/ 1754515 w 1754515"/>
              <a:gd name="connsiteY1-142" fmla="*/ 104162 h 1828732"/>
              <a:gd name="connsiteX2-143" fmla="*/ 1748429 w 1754515"/>
              <a:gd name="connsiteY2-144" fmla="*/ 127829 h 1828732"/>
              <a:gd name="connsiteX3-145" fmla="*/ 1659826 w 1754515"/>
              <a:gd name="connsiteY3-146" fmla="*/ 95400 h 1828732"/>
              <a:gd name="connsiteX4-147" fmla="*/ 1288352 w 1754515"/>
              <a:gd name="connsiteY4-148" fmla="*/ 39238 h 1828732"/>
              <a:gd name="connsiteX5-149" fmla="*/ 39152 w 1754515"/>
              <a:gd name="connsiteY5-150" fmla="*/ 1288438 h 1828732"/>
              <a:gd name="connsiteX6-151" fmla="*/ 137320 w 1754515"/>
              <a:gd name="connsiteY6-152" fmla="*/ 1774683 h 1828732"/>
              <a:gd name="connsiteX7-153" fmla="*/ 159044 w 1754515"/>
              <a:gd name="connsiteY7-154" fmla="*/ 1819779 h 1828732"/>
              <a:gd name="connsiteX8-155" fmla="*/ 124224 w 1754515"/>
              <a:gd name="connsiteY8-156" fmla="*/ 1828732 h 1828732"/>
              <a:gd name="connsiteX9-157" fmla="*/ 99593 w 1754515"/>
              <a:gd name="connsiteY9-158" fmla="*/ 1767129 h 1828732"/>
              <a:gd name="connsiteX10-159" fmla="*/ 48247 w 1754515"/>
              <a:gd name="connsiteY10-160" fmla="*/ 1639435 h 1828732"/>
              <a:gd name="connsiteX11-161" fmla="*/ 16547 w 1754515"/>
              <a:gd name="connsiteY11-162" fmla="*/ 1540316 h 1828732"/>
              <a:gd name="connsiteX12-163" fmla="*/ 9283 w 1754515"/>
              <a:gd name="connsiteY12-164" fmla="*/ 1516013 h 1828732"/>
              <a:gd name="connsiteX13-165" fmla="*/ 14909 w 1754515"/>
              <a:gd name="connsiteY13-166" fmla="*/ 1484654 h 1828732"/>
              <a:gd name="connsiteX14-167" fmla="*/ 5384 w 1754515"/>
              <a:gd name="connsiteY14-168" fmla="*/ 1156042 h 1828732"/>
              <a:gd name="connsiteX15-169" fmla="*/ 119684 w 1754515"/>
              <a:gd name="connsiteY15-170" fmla="*/ 751229 h 1828732"/>
              <a:gd name="connsiteX16-171" fmla="*/ 412578 w 1754515"/>
              <a:gd name="connsiteY16-172" fmla="*/ 348798 h 1828732"/>
              <a:gd name="connsiteX17-173" fmla="*/ 748334 w 1754515"/>
              <a:gd name="connsiteY17-174" fmla="*/ 122579 h 1828732"/>
              <a:gd name="connsiteX18-175" fmla="*/ 1162672 w 1754515"/>
              <a:gd name="connsiteY18-176" fmla="*/ 5898 h 1828732"/>
              <a:gd name="connsiteX19-177" fmla="*/ 1245773 w 1754515"/>
              <a:gd name="connsiteY19-178" fmla="*/ 477 h 1828732"/>
              <a:gd name="connsiteX20-179" fmla="*/ 1502391 w 1754515"/>
              <a:gd name="connsiteY20-180" fmla="*/ 14604 h 1828732"/>
              <a:gd name="connsiteX0-181" fmla="*/ 1754515 w 1754515"/>
              <a:gd name="connsiteY0-182" fmla="*/ 104162 h 1828732"/>
              <a:gd name="connsiteX1-183" fmla="*/ 1748429 w 1754515"/>
              <a:gd name="connsiteY1-184" fmla="*/ 127829 h 1828732"/>
              <a:gd name="connsiteX2-185" fmla="*/ 1659826 w 1754515"/>
              <a:gd name="connsiteY2-186" fmla="*/ 95400 h 1828732"/>
              <a:gd name="connsiteX3-187" fmla="*/ 1288352 w 1754515"/>
              <a:gd name="connsiteY3-188" fmla="*/ 39238 h 1828732"/>
              <a:gd name="connsiteX4-189" fmla="*/ 39152 w 1754515"/>
              <a:gd name="connsiteY4-190" fmla="*/ 1288438 h 1828732"/>
              <a:gd name="connsiteX5-191" fmla="*/ 137320 w 1754515"/>
              <a:gd name="connsiteY5-192" fmla="*/ 1774683 h 1828732"/>
              <a:gd name="connsiteX6-193" fmla="*/ 159044 w 1754515"/>
              <a:gd name="connsiteY6-194" fmla="*/ 1819779 h 1828732"/>
              <a:gd name="connsiteX7-195" fmla="*/ 124224 w 1754515"/>
              <a:gd name="connsiteY7-196" fmla="*/ 1828732 h 1828732"/>
              <a:gd name="connsiteX8-197" fmla="*/ 99593 w 1754515"/>
              <a:gd name="connsiteY8-198" fmla="*/ 1767129 h 1828732"/>
              <a:gd name="connsiteX9-199" fmla="*/ 48247 w 1754515"/>
              <a:gd name="connsiteY9-200" fmla="*/ 1639435 h 1828732"/>
              <a:gd name="connsiteX10-201" fmla="*/ 16547 w 1754515"/>
              <a:gd name="connsiteY10-202" fmla="*/ 1540316 h 1828732"/>
              <a:gd name="connsiteX11-203" fmla="*/ 9283 w 1754515"/>
              <a:gd name="connsiteY11-204" fmla="*/ 1516013 h 1828732"/>
              <a:gd name="connsiteX12-205" fmla="*/ 14909 w 1754515"/>
              <a:gd name="connsiteY12-206" fmla="*/ 1484654 h 1828732"/>
              <a:gd name="connsiteX13-207" fmla="*/ 5384 w 1754515"/>
              <a:gd name="connsiteY13-208" fmla="*/ 1156042 h 1828732"/>
              <a:gd name="connsiteX14-209" fmla="*/ 119684 w 1754515"/>
              <a:gd name="connsiteY14-210" fmla="*/ 751229 h 1828732"/>
              <a:gd name="connsiteX15-211" fmla="*/ 412578 w 1754515"/>
              <a:gd name="connsiteY15-212" fmla="*/ 348798 h 1828732"/>
              <a:gd name="connsiteX16-213" fmla="*/ 748334 w 1754515"/>
              <a:gd name="connsiteY16-214" fmla="*/ 122579 h 1828732"/>
              <a:gd name="connsiteX17-215" fmla="*/ 1162672 w 1754515"/>
              <a:gd name="connsiteY17-216" fmla="*/ 5898 h 1828732"/>
              <a:gd name="connsiteX18-217" fmla="*/ 1245773 w 1754515"/>
              <a:gd name="connsiteY18-218" fmla="*/ 477 h 1828732"/>
              <a:gd name="connsiteX19-219" fmla="*/ 1502391 w 1754515"/>
              <a:gd name="connsiteY19-220" fmla="*/ 14604 h 1828732"/>
              <a:gd name="connsiteX0-221" fmla="*/ 1748429 w 1748429"/>
              <a:gd name="connsiteY0-222" fmla="*/ 127829 h 1828732"/>
              <a:gd name="connsiteX1-223" fmla="*/ 1659826 w 1748429"/>
              <a:gd name="connsiteY1-224" fmla="*/ 95400 h 1828732"/>
              <a:gd name="connsiteX2-225" fmla="*/ 1288352 w 1748429"/>
              <a:gd name="connsiteY2-226" fmla="*/ 39238 h 1828732"/>
              <a:gd name="connsiteX3-227" fmla="*/ 39152 w 1748429"/>
              <a:gd name="connsiteY3-228" fmla="*/ 1288438 h 1828732"/>
              <a:gd name="connsiteX4-229" fmla="*/ 137320 w 1748429"/>
              <a:gd name="connsiteY4-230" fmla="*/ 1774683 h 1828732"/>
              <a:gd name="connsiteX5-231" fmla="*/ 159044 w 1748429"/>
              <a:gd name="connsiteY5-232" fmla="*/ 1819779 h 1828732"/>
              <a:gd name="connsiteX6-233" fmla="*/ 124224 w 1748429"/>
              <a:gd name="connsiteY6-234" fmla="*/ 1828732 h 1828732"/>
              <a:gd name="connsiteX7-235" fmla="*/ 99593 w 1748429"/>
              <a:gd name="connsiteY7-236" fmla="*/ 1767129 h 1828732"/>
              <a:gd name="connsiteX8-237" fmla="*/ 48247 w 1748429"/>
              <a:gd name="connsiteY8-238" fmla="*/ 1639435 h 1828732"/>
              <a:gd name="connsiteX9-239" fmla="*/ 16547 w 1748429"/>
              <a:gd name="connsiteY9-240" fmla="*/ 1540316 h 1828732"/>
              <a:gd name="connsiteX10-241" fmla="*/ 9283 w 1748429"/>
              <a:gd name="connsiteY10-242" fmla="*/ 1516013 h 1828732"/>
              <a:gd name="connsiteX11-243" fmla="*/ 14909 w 1748429"/>
              <a:gd name="connsiteY11-244" fmla="*/ 1484654 h 1828732"/>
              <a:gd name="connsiteX12-245" fmla="*/ 5384 w 1748429"/>
              <a:gd name="connsiteY12-246" fmla="*/ 1156042 h 1828732"/>
              <a:gd name="connsiteX13-247" fmla="*/ 119684 w 1748429"/>
              <a:gd name="connsiteY13-248" fmla="*/ 751229 h 1828732"/>
              <a:gd name="connsiteX14-249" fmla="*/ 412578 w 1748429"/>
              <a:gd name="connsiteY14-250" fmla="*/ 348798 h 1828732"/>
              <a:gd name="connsiteX15-251" fmla="*/ 748334 w 1748429"/>
              <a:gd name="connsiteY15-252" fmla="*/ 122579 h 1828732"/>
              <a:gd name="connsiteX16-253" fmla="*/ 1162672 w 1748429"/>
              <a:gd name="connsiteY16-254" fmla="*/ 5898 h 1828732"/>
              <a:gd name="connsiteX17-255" fmla="*/ 1245773 w 1748429"/>
              <a:gd name="connsiteY17-256" fmla="*/ 477 h 1828732"/>
              <a:gd name="connsiteX18-257" fmla="*/ 1502391 w 1748429"/>
              <a:gd name="connsiteY18-258" fmla="*/ 14604 h 1828732"/>
              <a:gd name="connsiteX0-259" fmla="*/ 1748429 w 1748429"/>
              <a:gd name="connsiteY0-260" fmla="*/ 127352 h 1828255"/>
              <a:gd name="connsiteX1-261" fmla="*/ 1659826 w 1748429"/>
              <a:gd name="connsiteY1-262" fmla="*/ 94923 h 1828255"/>
              <a:gd name="connsiteX2-263" fmla="*/ 1288352 w 1748429"/>
              <a:gd name="connsiteY2-264" fmla="*/ 38761 h 1828255"/>
              <a:gd name="connsiteX3-265" fmla="*/ 39152 w 1748429"/>
              <a:gd name="connsiteY3-266" fmla="*/ 1287961 h 1828255"/>
              <a:gd name="connsiteX4-267" fmla="*/ 137320 w 1748429"/>
              <a:gd name="connsiteY4-268" fmla="*/ 1774206 h 1828255"/>
              <a:gd name="connsiteX5-269" fmla="*/ 159044 w 1748429"/>
              <a:gd name="connsiteY5-270" fmla="*/ 1819302 h 1828255"/>
              <a:gd name="connsiteX6-271" fmla="*/ 124224 w 1748429"/>
              <a:gd name="connsiteY6-272" fmla="*/ 1828255 h 1828255"/>
              <a:gd name="connsiteX7-273" fmla="*/ 99593 w 1748429"/>
              <a:gd name="connsiteY7-274" fmla="*/ 1766652 h 1828255"/>
              <a:gd name="connsiteX8-275" fmla="*/ 48247 w 1748429"/>
              <a:gd name="connsiteY8-276" fmla="*/ 1638958 h 1828255"/>
              <a:gd name="connsiteX9-277" fmla="*/ 16547 w 1748429"/>
              <a:gd name="connsiteY9-278" fmla="*/ 1539839 h 1828255"/>
              <a:gd name="connsiteX10-279" fmla="*/ 9283 w 1748429"/>
              <a:gd name="connsiteY10-280" fmla="*/ 1515536 h 1828255"/>
              <a:gd name="connsiteX11-281" fmla="*/ 14909 w 1748429"/>
              <a:gd name="connsiteY11-282" fmla="*/ 1484177 h 1828255"/>
              <a:gd name="connsiteX12-283" fmla="*/ 5384 w 1748429"/>
              <a:gd name="connsiteY12-284" fmla="*/ 1155565 h 1828255"/>
              <a:gd name="connsiteX13-285" fmla="*/ 119684 w 1748429"/>
              <a:gd name="connsiteY13-286" fmla="*/ 750752 h 1828255"/>
              <a:gd name="connsiteX14-287" fmla="*/ 412578 w 1748429"/>
              <a:gd name="connsiteY14-288" fmla="*/ 348321 h 1828255"/>
              <a:gd name="connsiteX15-289" fmla="*/ 748334 w 1748429"/>
              <a:gd name="connsiteY15-290" fmla="*/ 122102 h 1828255"/>
              <a:gd name="connsiteX16-291" fmla="*/ 1162672 w 1748429"/>
              <a:gd name="connsiteY16-292" fmla="*/ 5421 h 1828255"/>
              <a:gd name="connsiteX17-293" fmla="*/ 1245773 w 1748429"/>
              <a:gd name="connsiteY17-294" fmla="*/ 0 h 1828255"/>
              <a:gd name="connsiteX0-295" fmla="*/ 1748429 w 1748429"/>
              <a:gd name="connsiteY0-296" fmla="*/ 121931 h 1822834"/>
              <a:gd name="connsiteX1-297" fmla="*/ 1659826 w 1748429"/>
              <a:gd name="connsiteY1-298" fmla="*/ 89502 h 1822834"/>
              <a:gd name="connsiteX2-299" fmla="*/ 1288352 w 1748429"/>
              <a:gd name="connsiteY2-300" fmla="*/ 33340 h 1822834"/>
              <a:gd name="connsiteX3-301" fmla="*/ 39152 w 1748429"/>
              <a:gd name="connsiteY3-302" fmla="*/ 1282540 h 1822834"/>
              <a:gd name="connsiteX4-303" fmla="*/ 137320 w 1748429"/>
              <a:gd name="connsiteY4-304" fmla="*/ 1768785 h 1822834"/>
              <a:gd name="connsiteX5-305" fmla="*/ 159044 w 1748429"/>
              <a:gd name="connsiteY5-306" fmla="*/ 1813881 h 1822834"/>
              <a:gd name="connsiteX6-307" fmla="*/ 124224 w 1748429"/>
              <a:gd name="connsiteY6-308" fmla="*/ 1822834 h 1822834"/>
              <a:gd name="connsiteX7-309" fmla="*/ 99593 w 1748429"/>
              <a:gd name="connsiteY7-310" fmla="*/ 1761231 h 1822834"/>
              <a:gd name="connsiteX8-311" fmla="*/ 48247 w 1748429"/>
              <a:gd name="connsiteY8-312" fmla="*/ 1633537 h 1822834"/>
              <a:gd name="connsiteX9-313" fmla="*/ 16547 w 1748429"/>
              <a:gd name="connsiteY9-314" fmla="*/ 1534418 h 1822834"/>
              <a:gd name="connsiteX10-315" fmla="*/ 9283 w 1748429"/>
              <a:gd name="connsiteY10-316" fmla="*/ 1510115 h 1822834"/>
              <a:gd name="connsiteX11-317" fmla="*/ 14909 w 1748429"/>
              <a:gd name="connsiteY11-318" fmla="*/ 1478756 h 1822834"/>
              <a:gd name="connsiteX12-319" fmla="*/ 5384 w 1748429"/>
              <a:gd name="connsiteY12-320" fmla="*/ 1150144 h 1822834"/>
              <a:gd name="connsiteX13-321" fmla="*/ 119684 w 1748429"/>
              <a:gd name="connsiteY13-322" fmla="*/ 745331 h 1822834"/>
              <a:gd name="connsiteX14-323" fmla="*/ 412578 w 1748429"/>
              <a:gd name="connsiteY14-324" fmla="*/ 342900 h 1822834"/>
              <a:gd name="connsiteX15-325" fmla="*/ 748334 w 1748429"/>
              <a:gd name="connsiteY15-326" fmla="*/ 116681 h 1822834"/>
              <a:gd name="connsiteX16-327" fmla="*/ 1162672 w 1748429"/>
              <a:gd name="connsiteY16-328" fmla="*/ 0 h 1822834"/>
              <a:gd name="connsiteX0-329" fmla="*/ 1748429 w 1748429"/>
              <a:gd name="connsiteY0-330" fmla="*/ 88591 h 1789494"/>
              <a:gd name="connsiteX1-331" fmla="*/ 1659826 w 1748429"/>
              <a:gd name="connsiteY1-332" fmla="*/ 56162 h 1789494"/>
              <a:gd name="connsiteX2-333" fmla="*/ 1288352 w 1748429"/>
              <a:gd name="connsiteY2-334" fmla="*/ 0 h 1789494"/>
              <a:gd name="connsiteX3-335" fmla="*/ 39152 w 1748429"/>
              <a:gd name="connsiteY3-336" fmla="*/ 1249200 h 1789494"/>
              <a:gd name="connsiteX4-337" fmla="*/ 137320 w 1748429"/>
              <a:gd name="connsiteY4-338" fmla="*/ 1735445 h 1789494"/>
              <a:gd name="connsiteX5-339" fmla="*/ 159044 w 1748429"/>
              <a:gd name="connsiteY5-340" fmla="*/ 1780541 h 1789494"/>
              <a:gd name="connsiteX6-341" fmla="*/ 124224 w 1748429"/>
              <a:gd name="connsiteY6-342" fmla="*/ 1789494 h 1789494"/>
              <a:gd name="connsiteX7-343" fmla="*/ 99593 w 1748429"/>
              <a:gd name="connsiteY7-344" fmla="*/ 1727891 h 1789494"/>
              <a:gd name="connsiteX8-345" fmla="*/ 48247 w 1748429"/>
              <a:gd name="connsiteY8-346" fmla="*/ 1600197 h 1789494"/>
              <a:gd name="connsiteX9-347" fmla="*/ 16547 w 1748429"/>
              <a:gd name="connsiteY9-348" fmla="*/ 1501078 h 1789494"/>
              <a:gd name="connsiteX10-349" fmla="*/ 9283 w 1748429"/>
              <a:gd name="connsiteY10-350" fmla="*/ 1476775 h 1789494"/>
              <a:gd name="connsiteX11-351" fmla="*/ 14909 w 1748429"/>
              <a:gd name="connsiteY11-352" fmla="*/ 1445416 h 1789494"/>
              <a:gd name="connsiteX12-353" fmla="*/ 5384 w 1748429"/>
              <a:gd name="connsiteY12-354" fmla="*/ 1116804 h 1789494"/>
              <a:gd name="connsiteX13-355" fmla="*/ 119684 w 1748429"/>
              <a:gd name="connsiteY13-356" fmla="*/ 711991 h 1789494"/>
              <a:gd name="connsiteX14-357" fmla="*/ 412578 w 1748429"/>
              <a:gd name="connsiteY14-358" fmla="*/ 309560 h 1789494"/>
              <a:gd name="connsiteX15-359" fmla="*/ 748334 w 1748429"/>
              <a:gd name="connsiteY15-360" fmla="*/ 83341 h 1789494"/>
              <a:gd name="connsiteX0-361" fmla="*/ 1748429 w 1748429"/>
              <a:gd name="connsiteY0-362" fmla="*/ 88591 h 1789494"/>
              <a:gd name="connsiteX1-363" fmla="*/ 1659826 w 1748429"/>
              <a:gd name="connsiteY1-364" fmla="*/ 56162 h 1789494"/>
              <a:gd name="connsiteX2-365" fmla="*/ 1288352 w 1748429"/>
              <a:gd name="connsiteY2-366" fmla="*/ 0 h 1789494"/>
              <a:gd name="connsiteX3-367" fmla="*/ 39152 w 1748429"/>
              <a:gd name="connsiteY3-368" fmla="*/ 1249200 h 1789494"/>
              <a:gd name="connsiteX4-369" fmla="*/ 137320 w 1748429"/>
              <a:gd name="connsiteY4-370" fmla="*/ 1735445 h 1789494"/>
              <a:gd name="connsiteX5-371" fmla="*/ 159044 w 1748429"/>
              <a:gd name="connsiteY5-372" fmla="*/ 1780541 h 1789494"/>
              <a:gd name="connsiteX6-373" fmla="*/ 124224 w 1748429"/>
              <a:gd name="connsiteY6-374" fmla="*/ 1789494 h 1789494"/>
              <a:gd name="connsiteX7-375" fmla="*/ 99593 w 1748429"/>
              <a:gd name="connsiteY7-376" fmla="*/ 1727891 h 1789494"/>
              <a:gd name="connsiteX8-377" fmla="*/ 48247 w 1748429"/>
              <a:gd name="connsiteY8-378" fmla="*/ 1600197 h 1789494"/>
              <a:gd name="connsiteX9-379" fmla="*/ 16547 w 1748429"/>
              <a:gd name="connsiteY9-380" fmla="*/ 1501078 h 1789494"/>
              <a:gd name="connsiteX10-381" fmla="*/ 9283 w 1748429"/>
              <a:gd name="connsiteY10-382" fmla="*/ 1476775 h 1789494"/>
              <a:gd name="connsiteX11-383" fmla="*/ 14909 w 1748429"/>
              <a:gd name="connsiteY11-384" fmla="*/ 1445416 h 1789494"/>
              <a:gd name="connsiteX12-385" fmla="*/ 5384 w 1748429"/>
              <a:gd name="connsiteY12-386" fmla="*/ 1116804 h 1789494"/>
              <a:gd name="connsiteX13-387" fmla="*/ 119684 w 1748429"/>
              <a:gd name="connsiteY13-388" fmla="*/ 711991 h 1789494"/>
              <a:gd name="connsiteX14-389" fmla="*/ 412578 w 1748429"/>
              <a:gd name="connsiteY14-390" fmla="*/ 309560 h 1789494"/>
              <a:gd name="connsiteX0-391" fmla="*/ 1748429 w 1748429"/>
              <a:gd name="connsiteY0-392" fmla="*/ 88591 h 1789494"/>
              <a:gd name="connsiteX1-393" fmla="*/ 1659826 w 1748429"/>
              <a:gd name="connsiteY1-394" fmla="*/ 56162 h 1789494"/>
              <a:gd name="connsiteX2-395" fmla="*/ 1288352 w 1748429"/>
              <a:gd name="connsiteY2-396" fmla="*/ 0 h 1789494"/>
              <a:gd name="connsiteX3-397" fmla="*/ 39152 w 1748429"/>
              <a:gd name="connsiteY3-398" fmla="*/ 1249200 h 1789494"/>
              <a:gd name="connsiteX4-399" fmla="*/ 137320 w 1748429"/>
              <a:gd name="connsiteY4-400" fmla="*/ 1735445 h 1789494"/>
              <a:gd name="connsiteX5-401" fmla="*/ 159044 w 1748429"/>
              <a:gd name="connsiteY5-402" fmla="*/ 1780541 h 1789494"/>
              <a:gd name="connsiteX6-403" fmla="*/ 124224 w 1748429"/>
              <a:gd name="connsiteY6-404" fmla="*/ 1789494 h 1789494"/>
              <a:gd name="connsiteX7-405" fmla="*/ 99593 w 1748429"/>
              <a:gd name="connsiteY7-406" fmla="*/ 1727891 h 1789494"/>
              <a:gd name="connsiteX8-407" fmla="*/ 48247 w 1748429"/>
              <a:gd name="connsiteY8-408" fmla="*/ 1600197 h 1789494"/>
              <a:gd name="connsiteX9-409" fmla="*/ 16547 w 1748429"/>
              <a:gd name="connsiteY9-410" fmla="*/ 1501078 h 1789494"/>
              <a:gd name="connsiteX10-411" fmla="*/ 9283 w 1748429"/>
              <a:gd name="connsiteY10-412" fmla="*/ 1476775 h 1789494"/>
              <a:gd name="connsiteX11-413" fmla="*/ 14909 w 1748429"/>
              <a:gd name="connsiteY11-414" fmla="*/ 1445416 h 1789494"/>
              <a:gd name="connsiteX12-415" fmla="*/ 5384 w 1748429"/>
              <a:gd name="connsiteY12-416" fmla="*/ 1116804 h 1789494"/>
              <a:gd name="connsiteX13-417" fmla="*/ 119684 w 1748429"/>
              <a:gd name="connsiteY13-418" fmla="*/ 711991 h 1789494"/>
              <a:gd name="connsiteX0-419" fmla="*/ 1748429 w 1748429"/>
              <a:gd name="connsiteY0-420" fmla="*/ 88591 h 1789494"/>
              <a:gd name="connsiteX1-421" fmla="*/ 1659826 w 1748429"/>
              <a:gd name="connsiteY1-422" fmla="*/ 56162 h 1789494"/>
              <a:gd name="connsiteX2-423" fmla="*/ 1288352 w 1748429"/>
              <a:gd name="connsiteY2-424" fmla="*/ 0 h 1789494"/>
              <a:gd name="connsiteX3-425" fmla="*/ 39152 w 1748429"/>
              <a:gd name="connsiteY3-426" fmla="*/ 1249200 h 1789494"/>
              <a:gd name="connsiteX4-427" fmla="*/ 137320 w 1748429"/>
              <a:gd name="connsiteY4-428" fmla="*/ 1735445 h 1789494"/>
              <a:gd name="connsiteX5-429" fmla="*/ 159044 w 1748429"/>
              <a:gd name="connsiteY5-430" fmla="*/ 1780541 h 1789494"/>
              <a:gd name="connsiteX6-431" fmla="*/ 124224 w 1748429"/>
              <a:gd name="connsiteY6-432" fmla="*/ 1789494 h 1789494"/>
              <a:gd name="connsiteX7-433" fmla="*/ 99593 w 1748429"/>
              <a:gd name="connsiteY7-434" fmla="*/ 1727891 h 1789494"/>
              <a:gd name="connsiteX8-435" fmla="*/ 48247 w 1748429"/>
              <a:gd name="connsiteY8-436" fmla="*/ 1600197 h 1789494"/>
              <a:gd name="connsiteX9-437" fmla="*/ 16547 w 1748429"/>
              <a:gd name="connsiteY9-438" fmla="*/ 1501078 h 1789494"/>
              <a:gd name="connsiteX10-439" fmla="*/ 9283 w 1748429"/>
              <a:gd name="connsiteY10-440" fmla="*/ 1476775 h 1789494"/>
              <a:gd name="connsiteX11-441" fmla="*/ 14909 w 1748429"/>
              <a:gd name="connsiteY11-442" fmla="*/ 1445416 h 1789494"/>
              <a:gd name="connsiteX12-443" fmla="*/ 5384 w 1748429"/>
              <a:gd name="connsiteY12-444" fmla="*/ 1116804 h 1789494"/>
              <a:gd name="connsiteX0-445" fmla="*/ 1739146 w 1739146"/>
              <a:gd name="connsiteY0-446" fmla="*/ 88591 h 1789494"/>
              <a:gd name="connsiteX1-447" fmla="*/ 1650543 w 1739146"/>
              <a:gd name="connsiteY1-448" fmla="*/ 56162 h 1789494"/>
              <a:gd name="connsiteX2-449" fmla="*/ 1279069 w 1739146"/>
              <a:gd name="connsiteY2-450" fmla="*/ 0 h 1789494"/>
              <a:gd name="connsiteX3-451" fmla="*/ 29869 w 1739146"/>
              <a:gd name="connsiteY3-452" fmla="*/ 1249200 h 1789494"/>
              <a:gd name="connsiteX4-453" fmla="*/ 128037 w 1739146"/>
              <a:gd name="connsiteY4-454" fmla="*/ 1735445 h 1789494"/>
              <a:gd name="connsiteX5-455" fmla="*/ 149761 w 1739146"/>
              <a:gd name="connsiteY5-456" fmla="*/ 1780541 h 1789494"/>
              <a:gd name="connsiteX6-457" fmla="*/ 114941 w 1739146"/>
              <a:gd name="connsiteY6-458" fmla="*/ 1789494 h 1789494"/>
              <a:gd name="connsiteX7-459" fmla="*/ 90310 w 1739146"/>
              <a:gd name="connsiteY7-460" fmla="*/ 1727891 h 1789494"/>
              <a:gd name="connsiteX8-461" fmla="*/ 38964 w 1739146"/>
              <a:gd name="connsiteY8-462" fmla="*/ 1600197 h 1789494"/>
              <a:gd name="connsiteX9-463" fmla="*/ 7264 w 1739146"/>
              <a:gd name="connsiteY9-464" fmla="*/ 1501078 h 1789494"/>
              <a:gd name="connsiteX10-465" fmla="*/ 0 w 1739146"/>
              <a:gd name="connsiteY10-466" fmla="*/ 1476775 h 1789494"/>
              <a:gd name="connsiteX11-467" fmla="*/ 5626 w 1739146"/>
              <a:gd name="connsiteY11-468" fmla="*/ 1445416 h 1789494"/>
              <a:gd name="connsiteX0-469" fmla="*/ 1739146 w 1739146"/>
              <a:gd name="connsiteY0-470" fmla="*/ 88591 h 1789494"/>
              <a:gd name="connsiteX1-471" fmla="*/ 1650543 w 1739146"/>
              <a:gd name="connsiteY1-472" fmla="*/ 56162 h 1789494"/>
              <a:gd name="connsiteX2-473" fmla="*/ 1279069 w 1739146"/>
              <a:gd name="connsiteY2-474" fmla="*/ 0 h 1789494"/>
              <a:gd name="connsiteX3-475" fmla="*/ 29869 w 1739146"/>
              <a:gd name="connsiteY3-476" fmla="*/ 1249200 h 1789494"/>
              <a:gd name="connsiteX4-477" fmla="*/ 128037 w 1739146"/>
              <a:gd name="connsiteY4-478" fmla="*/ 1735445 h 1789494"/>
              <a:gd name="connsiteX5-479" fmla="*/ 149761 w 1739146"/>
              <a:gd name="connsiteY5-480" fmla="*/ 1780541 h 1789494"/>
              <a:gd name="connsiteX6-481" fmla="*/ 114941 w 1739146"/>
              <a:gd name="connsiteY6-482" fmla="*/ 1789494 h 1789494"/>
              <a:gd name="connsiteX7-483" fmla="*/ 90310 w 1739146"/>
              <a:gd name="connsiteY7-484" fmla="*/ 1727891 h 1789494"/>
              <a:gd name="connsiteX8-485" fmla="*/ 38964 w 1739146"/>
              <a:gd name="connsiteY8-486" fmla="*/ 1600197 h 1789494"/>
              <a:gd name="connsiteX9-487" fmla="*/ 7264 w 1739146"/>
              <a:gd name="connsiteY9-488" fmla="*/ 1501078 h 1789494"/>
              <a:gd name="connsiteX10-489" fmla="*/ 0 w 1739146"/>
              <a:gd name="connsiteY10-490" fmla="*/ 1476775 h 1789494"/>
              <a:gd name="connsiteX0-491" fmla="*/ 1739146 w 1739146"/>
              <a:gd name="connsiteY0-492" fmla="*/ 88591 h 1789494"/>
              <a:gd name="connsiteX1-493" fmla="*/ 1650543 w 1739146"/>
              <a:gd name="connsiteY1-494" fmla="*/ 56162 h 1789494"/>
              <a:gd name="connsiteX2-495" fmla="*/ 1279069 w 1739146"/>
              <a:gd name="connsiteY2-496" fmla="*/ 0 h 1789494"/>
              <a:gd name="connsiteX3-497" fmla="*/ 29869 w 1739146"/>
              <a:gd name="connsiteY3-498" fmla="*/ 1249200 h 1789494"/>
              <a:gd name="connsiteX4-499" fmla="*/ 128037 w 1739146"/>
              <a:gd name="connsiteY4-500" fmla="*/ 1735445 h 1789494"/>
              <a:gd name="connsiteX5-501" fmla="*/ 149761 w 1739146"/>
              <a:gd name="connsiteY5-502" fmla="*/ 1780541 h 1789494"/>
              <a:gd name="connsiteX6-503" fmla="*/ 114941 w 1739146"/>
              <a:gd name="connsiteY6-504" fmla="*/ 1789494 h 1789494"/>
              <a:gd name="connsiteX7-505" fmla="*/ 90310 w 1739146"/>
              <a:gd name="connsiteY7-506" fmla="*/ 1727891 h 1789494"/>
              <a:gd name="connsiteX8-507" fmla="*/ 38964 w 1739146"/>
              <a:gd name="connsiteY8-508" fmla="*/ 1600197 h 1789494"/>
              <a:gd name="connsiteX9-509" fmla="*/ 0 w 1739146"/>
              <a:gd name="connsiteY9-510" fmla="*/ 1476775 h 1789494"/>
              <a:gd name="connsiteX0-511" fmla="*/ 1709277 w 1709277"/>
              <a:gd name="connsiteY0-512" fmla="*/ 88591 h 1789494"/>
              <a:gd name="connsiteX1-513" fmla="*/ 1620674 w 1709277"/>
              <a:gd name="connsiteY1-514" fmla="*/ 56162 h 1789494"/>
              <a:gd name="connsiteX2-515" fmla="*/ 1249200 w 1709277"/>
              <a:gd name="connsiteY2-516" fmla="*/ 0 h 1789494"/>
              <a:gd name="connsiteX3-517" fmla="*/ 0 w 1709277"/>
              <a:gd name="connsiteY3-518" fmla="*/ 1249200 h 1789494"/>
              <a:gd name="connsiteX4-519" fmla="*/ 98168 w 1709277"/>
              <a:gd name="connsiteY4-520" fmla="*/ 1735445 h 1789494"/>
              <a:gd name="connsiteX5-521" fmla="*/ 119892 w 1709277"/>
              <a:gd name="connsiteY5-522" fmla="*/ 1780541 h 1789494"/>
              <a:gd name="connsiteX6-523" fmla="*/ 85072 w 1709277"/>
              <a:gd name="connsiteY6-524" fmla="*/ 1789494 h 1789494"/>
              <a:gd name="connsiteX7-525" fmla="*/ 60441 w 1709277"/>
              <a:gd name="connsiteY7-526" fmla="*/ 1727891 h 1789494"/>
              <a:gd name="connsiteX8-527" fmla="*/ 9095 w 1709277"/>
              <a:gd name="connsiteY8-528" fmla="*/ 1600197 h 1789494"/>
              <a:gd name="connsiteX0-529" fmla="*/ 1709277 w 1709277"/>
              <a:gd name="connsiteY0-530" fmla="*/ 88591 h 1789494"/>
              <a:gd name="connsiteX1-531" fmla="*/ 1620674 w 1709277"/>
              <a:gd name="connsiteY1-532" fmla="*/ 56162 h 1789494"/>
              <a:gd name="connsiteX2-533" fmla="*/ 1249200 w 1709277"/>
              <a:gd name="connsiteY2-534" fmla="*/ 0 h 1789494"/>
              <a:gd name="connsiteX3-535" fmla="*/ 0 w 1709277"/>
              <a:gd name="connsiteY3-536" fmla="*/ 1249200 h 1789494"/>
              <a:gd name="connsiteX4-537" fmla="*/ 98168 w 1709277"/>
              <a:gd name="connsiteY4-538" fmla="*/ 1735445 h 1789494"/>
              <a:gd name="connsiteX5-539" fmla="*/ 119892 w 1709277"/>
              <a:gd name="connsiteY5-540" fmla="*/ 1780541 h 1789494"/>
              <a:gd name="connsiteX6-541" fmla="*/ 85072 w 1709277"/>
              <a:gd name="connsiteY6-542" fmla="*/ 1789494 h 1789494"/>
              <a:gd name="connsiteX7-543" fmla="*/ 60441 w 1709277"/>
              <a:gd name="connsiteY7-544" fmla="*/ 1727891 h 1789494"/>
              <a:gd name="connsiteX0-545" fmla="*/ 1709277 w 1709277"/>
              <a:gd name="connsiteY0-546" fmla="*/ 88591 h 1789494"/>
              <a:gd name="connsiteX1-547" fmla="*/ 1620674 w 1709277"/>
              <a:gd name="connsiteY1-548" fmla="*/ 56162 h 1789494"/>
              <a:gd name="connsiteX2-549" fmla="*/ 1249200 w 1709277"/>
              <a:gd name="connsiteY2-550" fmla="*/ 0 h 1789494"/>
              <a:gd name="connsiteX3-551" fmla="*/ 0 w 1709277"/>
              <a:gd name="connsiteY3-552" fmla="*/ 1249200 h 1789494"/>
              <a:gd name="connsiteX4-553" fmla="*/ 98168 w 1709277"/>
              <a:gd name="connsiteY4-554" fmla="*/ 1735445 h 1789494"/>
              <a:gd name="connsiteX5-555" fmla="*/ 119892 w 1709277"/>
              <a:gd name="connsiteY5-556" fmla="*/ 1780541 h 1789494"/>
              <a:gd name="connsiteX6-557" fmla="*/ 85072 w 1709277"/>
              <a:gd name="connsiteY6-558" fmla="*/ 1789494 h 1789494"/>
              <a:gd name="connsiteX0-559" fmla="*/ 1709277 w 1709277"/>
              <a:gd name="connsiteY0-560" fmla="*/ 88591 h 1780541"/>
              <a:gd name="connsiteX1-561" fmla="*/ 1620674 w 1709277"/>
              <a:gd name="connsiteY1-562" fmla="*/ 56162 h 1780541"/>
              <a:gd name="connsiteX2-563" fmla="*/ 1249200 w 1709277"/>
              <a:gd name="connsiteY2-564" fmla="*/ 0 h 1780541"/>
              <a:gd name="connsiteX3-565" fmla="*/ 0 w 1709277"/>
              <a:gd name="connsiteY3-566" fmla="*/ 1249200 h 1780541"/>
              <a:gd name="connsiteX4-567" fmla="*/ 98168 w 1709277"/>
              <a:gd name="connsiteY4-568" fmla="*/ 1735445 h 1780541"/>
              <a:gd name="connsiteX5-569" fmla="*/ 119892 w 1709277"/>
              <a:gd name="connsiteY5-570" fmla="*/ 1780541 h 17805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709277" h="1780541">
                <a:moveTo>
                  <a:pt x="1709277" y="88591"/>
                </a:moveTo>
                <a:lnTo>
                  <a:pt x="1620674" y="56162"/>
                </a:lnTo>
                <a:cubicBezTo>
                  <a:pt x="1503325" y="19662"/>
                  <a:pt x="1378559" y="0"/>
                  <a:pt x="1249200" y="0"/>
                </a:cubicBezTo>
                <a:cubicBezTo>
                  <a:pt x="559286" y="0"/>
                  <a:pt x="0" y="559286"/>
                  <a:pt x="0" y="1249200"/>
                </a:cubicBezTo>
                <a:cubicBezTo>
                  <a:pt x="0" y="1421679"/>
                  <a:pt x="34955" y="1585993"/>
                  <a:pt x="98168" y="1735445"/>
                </a:cubicBezTo>
                <a:lnTo>
                  <a:pt x="119892" y="1780541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6" name="任意多边形: 形状 45"/>
          <p:cNvSpPr/>
          <p:nvPr userDrawn="1">
            <p:custDataLst>
              <p:tags r:id="rId36"/>
            </p:custDataLst>
          </p:nvPr>
        </p:nvSpPr>
        <p:spPr>
          <a:xfrm>
            <a:off x="10654030" y="4570730"/>
            <a:ext cx="699770" cy="730250"/>
          </a:xfrm>
          <a:custGeom>
            <a:avLst/>
            <a:gdLst>
              <a:gd name="connsiteX0" fmla="*/ 513622 w 699728"/>
              <a:gd name="connsiteY0" fmla="*/ 0 h 730385"/>
              <a:gd name="connsiteX1" fmla="*/ 617135 w 699728"/>
              <a:gd name="connsiteY1" fmla="*/ 10435 h 730385"/>
              <a:gd name="connsiteX2" fmla="*/ 699728 w 699728"/>
              <a:gd name="connsiteY2" fmla="*/ 36073 h 730385"/>
              <a:gd name="connsiteX3" fmla="*/ 680335 w 699728"/>
              <a:gd name="connsiteY3" fmla="*/ 67656 h 730385"/>
              <a:gd name="connsiteX4" fmla="*/ 662008 w 699728"/>
              <a:gd name="connsiteY4" fmla="*/ 62361 h 730385"/>
              <a:gd name="connsiteX5" fmla="*/ 614160 w 699728"/>
              <a:gd name="connsiteY5" fmla="*/ 54994 h 730385"/>
              <a:gd name="connsiteX6" fmla="*/ 376035 w 699728"/>
              <a:gd name="connsiteY6" fmla="*/ 74044 h 730385"/>
              <a:gd name="connsiteX7" fmla="*/ 190297 w 699728"/>
              <a:gd name="connsiteY7" fmla="*/ 174057 h 730385"/>
              <a:gd name="connsiteX8" fmla="*/ 66472 w 699728"/>
              <a:gd name="connsiteY8" fmla="*/ 366938 h 730385"/>
              <a:gd name="connsiteX9" fmla="*/ 61710 w 699728"/>
              <a:gd name="connsiteY9" fmla="*/ 659832 h 730385"/>
              <a:gd name="connsiteX10" fmla="*/ 74893 w 699728"/>
              <a:gd name="connsiteY10" fmla="*/ 711398 h 730385"/>
              <a:gd name="connsiteX11" fmla="*/ 49502 w 699728"/>
              <a:gd name="connsiteY11" fmla="*/ 730385 h 730385"/>
              <a:gd name="connsiteX12" fmla="*/ 40363 w 699728"/>
              <a:gd name="connsiteY12" fmla="*/ 713547 h 730385"/>
              <a:gd name="connsiteX13" fmla="*/ 0 w 699728"/>
              <a:gd name="connsiteY13" fmla="*/ 513622 h 730385"/>
              <a:gd name="connsiteX14" fmla="*/ 513622 w 699728"/>
              <a:gd name="connsiteY14" fmla="*/ 0 h 730385"/>
              <a:gd name="connsiteX0-1" fmla="*/ 190297 w 699728"/>
              <a:gd name="connsiteY0-2" fmla="*/ 174057 h 730385"/>
              <a:gd name="connsiteX1-3" fmla="*/ 66472 w 699728"/>
              <a:gd name="connsiteY1-4" fmla="*/ 366938 h 730385"/>
              <a:gd name="connsiteX2-5" fmla="*/ 61710 w 699728"/>
              <a:gd name="connsiteY2-6" fmla="*/ 659832 h 730385"/>
              <a:gd name="connsiteX3-7" fmla="*/ 74893 w 699728"/>
              <a:gd name="connsiteY3-8" fmla="*/ 711398 h 730385"/>
              <a:gd name="connsiteX4-9" fmla="*/ 49502 w 699728"/>
              <a:gd name="connsiteY4-10" fmla="*/ 730385 h 730385"/>
              <a:gd name="connsiteX5-11" fmla="*/ 40363 w 699728"/>
              <a:gd name="connsiteY5-12" fmla="*/ 713547 h 730385"/>
              <a:gd name="connsiteX6-13" fmla="*/ 0 w 699728"/>
              <a:gd name="connsiteY6-14" fmla="*/ 513622 h 730385"/>
              <a:gd name="connsiteX7-15" fmla="*/ 513622 w 699728"/>
              <a:gd name="connsiteY7-16" fmla="*/ 0 h 730385"/>
              <a:gd name="connsiteX8-17" fmla="*/ 617135 w 699728"/>
              <a:gd name="connsiteY8-18" fmla="*/ 10435 h 730385"/>
              <a:gd name="connsiteX9-19" fmla="*/ 699728 w 699728"/>
              <a:gd name="connsiteY9-20" fmla="*/ 36073 h 730385"/>
              <a:gd name="connsiteX10-21" fmla="*/ 680335 w 699728"/>
              <a:gd name="connsiteY10-22" fmla="*/ 67656 h 730385"/>
              <a:gd name="connsiteX11-23" fmla="*/ 662008 w 699728"/>
              <a:gd name="connsiteY11-24" fmla="*/ 62361 h 730385"/>
              <a:gd name="connsiteX12-25" fmla="*/ 614160 w 699728"/>
              <a:gd name="connsiteY12-26" fmla="*/ 54994 h 730385"/>
              <a:gd name="connsiteX13-27" fmla="*/ 376035 w 699728"/>
              <a:gd name="connsiteY13-28" fmla="*/ 74044 h 730385"/>
              <a:gd name="connsiteX14-29" fmla="*/ 281737 w 699728"/>
              <a:gd name="connsiteY14-30" fmla="*/ 265497 h 730385"/>
              <a:gd name="connsiteX0-31" fmla="*/ 190297 w 699728"/>
              <a:gd name="connsiteY0-32" fmla="*/ 174057 h 730385"/>
              <a:gd name="connsiteX1-33" fmla="*/ 66472 w 699728"/>
              <a:gd name="connsiteY1-34" fmla="*/ 366938 h 730385"/>
              <a:gd name="connsiteX2-35" fmla="*/ 61710 w 699728"/>
              <a:gd name="connsiteY2-36" fmla="*/ 659832 h 730385"/>
              <a:gd name="connsiteX3-37" fmla="*/ 74893 w 699728"/>
              <a:gd name="connsiteY3-38" fmla="*/ 711398 h 730385"/>
              <a:gd name="connsiteX4-39" fmla="*/ 49502 w 699728"/>
              <a:gd name="connsiteY4-40" fmla="*/ 730385 h 730385"/>
              <a:gd name="connsiteX5-41" fmla="*/ 40363 w 699728"/>
              <a:gd name="connsiteY5-42" fmla="*/ 713547 h 730385"/>
              <a:gd name="connsiteX6-43" fmla="*/ 0 w 699728"/>
              <a:gd name="connsiteY6-44" fmla="*/ 513622 h 730385"/>
              <a:gd name="connsiteX7-45" fmla="*/ 513622 w 699728"/>
              <a:gd name="connsiteY7-46" fmla="*/ 0 h 730385"/>
              <a:gd name="connsiteX8-47" fmla="*/ 617135 w 699728"/>
              <a:gd name="connsiteY8-48" fmla="*/ 10435 h 730385"/>
              <a:gd name="connsiteX9-49" fmla="*/ 699728 w 699728"/>
              <a:gd name="connsiteY9-50" fmla="*/ 36073 h 730385"/>
              <a:gd name="connsiteX10-51" fmla="*/ 680335 w 699728"/>
              <a:gd name="connsiteY10-52" fmla="*/ 67656 h 730385"/>
              <a:gd name="connsiteX11-53" fmla="*/ 662008 w 699728"/>
              <a:gd name="connsiteY11-54" fmla="*/ 62361 h 730385"/>
              <a:gd name="connsiteX12-55" fmla="*/ 614160 w 699728"/>
              <a:gd name="connsiteY12-56" fmla="*/ 54994 h 730385"/>
              <a:gd name="connsiteX13-57" fmla="*/ 376035 w 699728"/>
              <a:gd name="connsiteY13-58" fmla="*/ 74044 h 730385"/>
              <a:gd name="connsiteX0-59" fmla="*/ 190297 w 699728"/>
              <a:gd name="connsiteY0-60" fmla="*/ 174057 h 730385"/>
              <a:gd name="connsiteX1-61" fmla="*/ 66472 w 699728"/>
              <a:gd name="connsiteY1-62" fmla="*/ 366938 h 730385"/>
              <a:gd name="connsiteX2-63" fmla="*/ 61710 w 699728"/>
              <a:gd name="connsiteY2-64" fmla="*/ 659832 h 730385"/>
              <a:gd name="connsiteX3-65" fmla="*/ 74893 w 699728"/>
              <a:gd name="connsiteY3-66" fmla="*/ 711398 h 730385"/>
              <a:gd name="connsiteX4-67" fmla="*/ 49502 w 699728"/>
              <a:gd name="connsiteY4-68" fmla="*/ 730385 h 730385"/>
              <a:gd name="connsiteX5-69" fmla="*/ 40363 w 699728"/>
              <a:gd name="connsiteY5-70" fmla="*/ 713547 h 730385"/>
              <a:gd name="connsiteX6-71" fmla="*/ 0 w 699728"/>
              <a:gd name="connsiteY6-72" fmla="*/ 513622 h 730385"/>
              <a:gd name="connsiteX7-73" fmla="*/ 513622 w 699728"/>
              <a:gd name="connsiteY7-74" fmla="*/ 0 h 730385"/>
              <a:gd name="connsiteX8-75" fmla="*/ 617135 w 699728"/>
              <a:gd name="connsiteY8-76" fmla="*/ 10435 h 730385"/>
              <a:gd name="connsiteX9-77" fmla="*/ 699728 w 699728"/>
              <a:gd name="connsiteY9-78" fmla="*/ 36073 h 730385"/>
              <a:gd name="connsiteX10-79" fmla="*/ 680335 w 699728"/>
              <a:gd name="connsiteY10-80" fmla="*/ 67656 h 730385"/>
              <a:gd name="connsiteX11-81" fmla="*/ 662008 w 699728"/>
              <a:gd name="connsiteY11-82" fmla="*/ 62361 h 730385"/>
              <a:gd name="connsiteX12-83" fmla="*/ 614160 w 699728"/>
              <a:gd name="connsiteY12-84" fmla="*/ 54994 h 730385"/>
              <a:gd name="connsiteX0-85" fmla="*/ 190297 w 699728"/>
              <a:gd name="connsiteY0-86" fmla="*/ 174057 h 730385"/>
              <a:gd name="connsiteX1-87" fmla="*/ 66472 w 699728"/>
              <a:gd name="connsiteY1-88" fmla="*/ 366938 h 730385"/>
              <a:gd name="connsiteX2-89" fmla="*/ 61710 w 699728"/>
              <a:gd name="connsiteY2-90" fmla="*/ 659832 h 730385"/>
              <a:gd name="connsiteX3-91" fmla="*/ 74893 w 699728"/>
              <a:gd name="connsiteY3-92" fmla="*/ 711398 h 730385"/>
              <a:gd name="connsiteX4-93" fmla="*/ 49502 w 699728"/>
              <a:gd name="connsiteY4-94" fmla="*/ 730385 h 730385"/>
              <a:gd name="connsiteX5-95" fmla="*/ 40363 w 699728"/>
              <a:gd name="connsiteY5-96" fmla="*/ 713547 h 730385"/>
              <a:gd name="connsiteX6-97" fmla="*/ 0 w 699728"/>
              <a:gd name="connsiteY6-98" fmla="*/ 513622 h 730385"/>
              <a:gd name="connsiteX7-99" fmla="*/ 513622 w 699728"/>
              <a:gd name="connsiteY7-100" fmla="*/ 0 h 730385"/>
              <a:gd name="connsiteX8-101" fmla="*/ 617135 w 699728"/>
              <a:gd name="connsiteY8-102" fmla="*/ 10435 h 730385"/>
              <a:gd name="connsiteX9-103" fmla="*/ 699728 w 699728"/>
              <a:gd name="connsiteY9-104" fmla="*/ 36073 h 730385"/>
              <a:gd name="connsiteX10-105" fmla="*/ 680335 w 699728"/>
              <a:gd name="connsiteY10-106" fmla="*/ 67656 h 730385"/>
              <a:gd name="connsiteX11-107" fmla="*/ 662008 w 699728"/>
              <a:gd name="connsiteY11-108" fmla="*/ 62361 h 730385"/>
              <a:gd name="connsiteX0-109" fmla="*/ 190297 w 699728"/>
              <a:gd name="connsiteY0-110" fmla="*/ 174057 h 730385"/>
              <a:gd name="connsiteX1-111" fmla="*/ 66472 w 699728"/>
              <a:gd name="connsiteY1-112" fmla="*/ 366938 h 730385"/>
              <a:gd name="connsiteX2-113" fmla="*/ 61710 w 699728"/>
              <a:gd name="connsiteY2-114" fmla="*/ 659832 h 730385"/>
              <a:gd name="connsiteX3-115" fmla="*/ 74893 w 699728"/>
              <a:gd name="connsiteY3-116" fmla="*/ 711398 h 730385"/>
              <a:gd name="connsiteX4-117" fmla="*/ 49502 w 699728"/>
              <a:gd name="connsiteY4-118" fmla="*/ 730385 h 730385"/>
              <a:gd name="connsiteX5-119" fmla="*/ 40363 w 699728"/>
              <a:gd name="connsiteY5-120" fmla="*/ 713547 h 730385"/>
              <a:gd name="connsiteX6-121" fmla="*/ 0 w 699728"/>
              <a:gd name="connsiteY6-122" fmla="*/ 513622 h 730385"/>
              <a:gd name="connsiteX7-123" fmla="*/ 513622 w 699728"/>
              <a:gd name="connsiteY7-124" fmla="*/ 0 h 730385"/>
              <a:gd name="connsiteX8-125" fmla="*/ 617135 w 699728"/>
              <a:gd name="connsiteY8-126" fmla="*/ 10435 h 730385"/>
              <a:gd name="connsiteX9-127" fmla="*/ 699728 w 699728"/>
              <a:gd name="connsiteY9-128" fmla="*/ 36073 h 730385"/>
              <a:gd name="connsiteX10-129" fmla="*/ 680335 w 699728"/>
              <a:gd name="connsiteY10-130" fmla="*/ 67656 h 730385"/>
              <a:gd name="connsiteX0-131" fmla="*/ 190297 w 699728"/>
              <a:gd name="connsiteY0-132" fmla="*/ 174057 h 730385"/>
              <a:gd name="connsiteX1-133" fmla="*/ 66472 w 699728"/>
              <a:gd name="connsiteY1-134" fmla="*/ 366938 h 730385"/>
              <a:gd name="connsiteX2-135" fmla="*/ 61710 w 699728"/>
              <a:gd name="connsiteY2-136" fmla="*/ 659832 h 730385"/>
              <a:gd name="connsiteX3-137" fmla="*/ 74893 w 699728"/>
              <a:gd name="connsiteY3-138" fmla="*/ 711398 h 730385"/>
              <a:gd name="connsiteX4-139" fmla="*/ 49502 w 699728"/>
              <a:gd name="connsiteY4-140" fmla="*/ 730385 h 730385"/>
              <a:gd name="connsiteX5-141" fmla="*/ 40363 w 699728"/>
              <a:gd name="connsiteY5-142" fmla="*/ 713547 h 730385"/>
              <a:gd name="connsiteX6-143" fmla="*/ 0 w 699728"/>
              <a:gd name="connsiteY6-144" fmla="*/ 513622 h 730385"/>
              <a:gd name="connsiteX7-145" fmla="*/ 513622 w 699728"/>
              <a:gd name="connsiteY7-146" fmla="*/ 0 h 730385"/>
              <a:gd name="connsiteX8-147" fmla="*/ 617135 w 699728"/>
              <a:gd name="connsiteY8-148" fmla="*/ 10435 h 730385"/>
              <a:gd name="connsiteX9-149" fmla="*/ 699728 w 699728"/>
              <a:gd name="connsiteY9-150" fmla="*/ 36073 h 730385"/>
              <a:gd name="connsiteX0-151" fmla="*/ 66472 w 699728"/>
              <a:gd name="connsiteY0-152" fmla="*/ 366938 h 730385"/>
              <a:gd name="connsiteX1-153" fmla="*/ 61710 w 699728"/>
              <a:gd name="connsiteY1-154" fmla="*/ 659832 h 730385"/>
              <a:gd name="connsiteX2-155" fmla="*/ 74893 w 699728"/>
              <a:gd name="connsiteY2-156" fmla="*/ 711398 h 730385"/>
              <a:gd name="connsiteX3-157" fmla="*/ 49502 w 699728"/>
              <a:gd name="connsiteY3-158" fmla="*/ 730385 h 730385"/>
              <a:gd name="connsiteX4-159" fmla="*/ 40363 w 699728"/>
              <a:gd name="connsiteY4-160" fmla="*/ 713547 h 730385"/>
              <a:gd name="connsiteX5-161" fmla="*/ 0 w 699728"/>
              <a:gd name="connsiteY5-162" fmla="*/ 513622 h 730385"/>
              <a:gd name="connsiteX6-163" fmla="*/ 513622 w 699728"/>
              <a:gd name="connsiteY6-164" fmla="*/ 0 h 730385"/>
              <a:gd name="connsiteX7-165" fmla="*/ 617135 w 699728"/>
              <a:gd name="connsiteY7-166" fmla="*/ 10435 h 730385"/>
              <a:gd name="connsiteX8-167" fmla="*/ 699728 w 699728"/>
              <a:gd name="connsiteY8-168" fmla="*/ 36073 h 730385"/>
              <a:gd name="connsiteX0-169" fmla="*/ 61710 w 699728"/>
              <a:gd name="connsiteY0-170" fmla="*/ 659832 h 730385"/>
              <a:gd name="connsiteX1-171" fmla="*/ 74893 w 699728"/>
              <a:gd name="connsiteY1-172" fmla="*/ 711398 h 730385"/>
              <a:gd name="connsiteX2-173" fmla="*/ 49502 w 699728"/>
              <a:gd name="connsiteY2-174" fmla="*/ 730385 h 730385"/>
              <a:gd name="connsiteX3-175" fmla="*/ 40363 w 699728"/>
              <a:gd name="connsiteY3-176" fmla="*/ 713547 h 730385"/>
              <a:gd name="connsiteX4-177" fmla="*/ 0 w 699728"/>
              <a:gd name="connsiteY4-178" fmla="*/ 513622 h 730385"/>
              <a:gd name="connsiteX5-179" fmla="*/ 513622 w 699728"/>
              <a:gd name="connsiteY5-180" fmla="*/ 0 h 730385"/>
              <a:gd name="connsiteX6-181" fmla="*/ 617135 w 699728"/>
              <a:gd name="connsiteY6-182" fmla="*/ 10435 h 730385"/>
              <a:gd name="connsiteX7-183" fmla="*/ 699728 w 699728"/>
              <a:gd name="connsiteY7-184" fmla="*/ 36073 h 730385"/>
              <a:gd name="connsiteX0-185" fmla="*/ 74893 w 699728"/>
              <a:gd name="connsiteY0-186" fmla="*/ 711398 h 730385"/>
              <a:gd name="connsiteX1-187" fmla="*/ 49502 w 699728"/>
              <a:gd name="connsiteY1-188" fmla="*/ 730385 h 730385"/>
              <a:gd name="connsiteX2-189" fmla="*/ 40363 w 699728"/>
              <a:gd name="connsiteY2-190" fmla="*/ 713547 h 730385"/>
              <a:gd name="connsiteX3-191" fmla="*/ 0 w 699728"/>
              <a:gd name="connsiteY3-192" fmla="*/ 513622 h 730385"/>
              <a:gd name="connsiteX4-193" fmla="*/ 513622 w 699728"/>
              <a:gd name="connsiteY4-194" fmla="*/ 0 h 730385"/>
              <a:gd name="connsiteX5-195" fmla="*/ 617135 w 699728"/>
              <a:gd name="connsiteY5-196" fmla="*/ 10435 h 730385"/>
              <a:gd name="connsiteX6-197" fmla="*/ 699728 w 699728"/>
              <a:gd name="connsiteY6-198" fmla="*/ 36073 h 730385"/>
              <a:gd name="connsiteX0-199" fmla="*/ 49502 w 699728"/>
              <a:gd name="connsiteY0-200" fmla="*/ 730385 h 730385"/>
              <a:gd name="connsiteX1-201" fmla="*/ 40363 w 699728"/>
              <a:gd name="connsiteY1-202" fmla="*/ 713547 h 730385"/>
              <a:gd name="connsiteX2-203" fmla="*/ 0 w 699728"/>
              <a:gd name="connsiteY2-204" fmla="*/ 513622 h 730385"/>
              <a:gd name="connsiteX3-205" fmla="*/ 513622 w 699728"/>
              <a:gd name="connsiteY3-206" fmla="*/ 0 h 730385"/>
              <a:gd name="connsiteX4-207" fmla="*/ 617135 w 699728"/>
              <a:gd name="connsiteY4-208" fmla="*/ 10435 h 730385"/>
              <a:gd name="connsiteX5-209" fmla="*/ 699728 w 699728"/>
              <a:gd name="connsiteY5-210" fmla="*/ 36073 h 73038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699728" h="730385">
                <a:moveTo>
                  <a:pt x="49502" y="730385"/>
                </a:moveTo>
                <a:lnTo>
                  <a:pt x="40363" y="713547"/>
                </a:lnTo>
                <a:cubicBezTo>
                  <a:pt x="14372" y="652098"/>
                  <a:pt x="0" y="584539"/>
                  <a:pt x="0" y="513622"/>
                </a:cubicBezTo>
                <a:cubicBezTo>
                  <a:pt x="0" y="229956"/>
                  <a:pt x="229956" y="0"/>
                  <a:pt x="513622" y="0"/>
                </a:cubicBezTo>
                <a:cubicBezTo>
                  <a:pt x="549080" y="0"/>
                  <a:pt x="583699" y="3593"/>
                  <a:pt x="617135" y="10435"/>
                </a:cubicBezTo>
                <a:lnTo>
                  <a:pt x="699728" y="36073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7" name="任意多边形: 形状 46"/>
          <p:cNvSpPr/>
          <p:nvPr userDrawn="1">
            <p:custDataLst>
              <p:tags r:id="rId37"/>
            </p:custDataLst>
          </p:nvPr>
        </p:nvSpPr>
        <p:spPr>
          <a:xfrm>
            <a:off x="10771505" y="4688205"/>
            <a:ext cx="518795" cy="541020"/>
          </a:xfrm>
          <a:custGeom>
            <a:avLst/>
            <a:gdLst>
              <a:gd name="connsiteX0" fmla="*/ 417052 w 585918"/>
              <a:gd name="connsiteY0" fmla="*/ 517 h 617897"/>
              <a:gd name="connsiteX1" fmla="*/ 566289 w 585918"/>
              <a:gd name="connsiteY1" fmla="*/ 17204 h 617897"/>
              <a:gd name="connsiteX2" fmla="*/ 585918 w 585918"/>
              <a:gd name="connsiteY2" fmla="*/ 24912 h 617897"/>
              <a:gd name="connsiteX3" fmla="*/ 562439 w 585918"/>
              <a:gd name="connsiteY3" fmla="*/ 63147 h 617897"/>
              <a:gd name="connsiteX4" fmla="*/ 519365 w 585918"/>
              <a:gd name="connsiteY4" fmla="*/ 49776 h 617897"/>
              <a:gd name="connsiteX5" fmla="*/ 439557 w 585918"/>
              <a:gd name="connsiteY5" fmla="*/ 41731 h 617897"/>
              <a:gd name="connsiteX6" fmla="*/ 43557 w 585918"/>
              <a:gd name="connsiteY6" fmla="*/ 437731 h 617897"/>
              <a:gd name="connsiteX7" fmla="*/ 51602 w 585918"/>
              <a:gd name="connsiteY7" fmla="*/ 517539 h 617897"/>
              <a:gd name="connsiteX8" fmla="*/ 71758 w 585918"/>
              <a:gd name="connsiteY8" fmla="*/ 582468 h 617897"/>
              <a:gd name="connsiteX9" fmla="*/ 24379 w 585918"/>
              <a:gd name="connsiteY9" fmla="*/ 617897 h 617897"/>
              <a:gd name="connsiteX10" fmla="*/ 13839 w 585918"/>
              <a:gd name="connsiteY10" fmla="*/ 579179 h 617897"/>
              <a:gd name="connsiteX11" fmla="*/ 4314 w 585918"/>
              <a:gd name="connsiteY11" fmla="*/ 402967 h 617897"/>
              <a:gd name="connsiteX12" fmla="*/ 56702 w 585918"/>
              <a:gd name="connsiteY12" fmla="*/ 241042 h 617897"/>
              <a:gd name="connsiteX13" fmla="*/ 144808 w 585918"/>
              <a:gd name="connsiteY13" fmla="*/ 112454 h 617897"/>
              <a:gd name="connsiteX14" fmla="*/ 363883 w 585918"/>
              <a:gd name="connsiteY14" fmla="*/ 7679 h 617897"/>
              <a:gd name="connsiteX15" fmla="*/ 417052 w 585918"/>
              <a:gd name="connsiteY15" fmla="*/ 517 h 617897"/>
              <a:gd name="connsiteX0-1" fmla="*/ 363883 w 585918"/>
              <a:gd name="connsiteY0-2" fmla="*/ 5616 h 615834"/>
              <a:gd name="connsiteX1-3" fmla="*/ 566289 w 585918"/>
              <a:gd name="connsiteY1-4" fmla="*/ 15141 h 615834"/>
              <a:gd name="connsiteX2-5" fmla="*/ 585918 w 585918"/>
              <a:gd name="connsiteY2-6" fmla="*/ 22849 h 615834"/>
              <a:gd name="connsiteX3-7" fmla="*/ 562439 w 585918"/>
              <a:gd name="connsiteY3-8" fmla="*/ 61084 h 615834"/>
              <a:gd name="connsiteX4-9" fmla="*/ 519365 w 585918"/>
              <a:gd name="connsiteY4-10" fmla="*/ 47713 h 615834"/>
              <a:gd name="connsiteX5-11" fmla="*/ 439557 w 585918"/>
              <a:gd name="connsiteY5-12" fmla="*/ 39668 h 615834"/>
              <a:gd name="connsiteX6-13" fmla="*/ 43557 w 585918"/>
              <a:gd name="connsiteY6-14" fmla="*/ 435668 h 615834"/>
              <a:gd name="connsiteX7-15" fmla="*/ 51602 w 585918"/>
              <a:gd name="connsiteY7-16" fmla="*/ 515476 h 615834"/>
              <a:gd name="connsiteX8-17" fmla="*/ 71758 w 585918"/>
              <a:gd name="connsiteY8-18" fmla="*/ 580405 h 615834"/>
              <a:gd name="connsiteX9-19" fmla="*/ 24379 w 585918"/>
              <a:gd name="connsiteY9-20" fmla="*/ 615834 h 615834"/>
              <a:gd name="connsiteX10-21" fmla="*/ 13839 w 585918"/>
              <a:gd name="connsiteY10-22" fmla="*/ 577116 h 615834"/>
              <a:gd name="connsiteX11-23" fmla="*/ 4314 w 585918"/>
              <a:gd name="connsiteY11-24" fmla="*/ 400904 h 615834"/>
              <a:gd name="connsiteX12-25" fmla="*/ 56702 w 585918"/>
              <a:gd name="connsiteY12-26" fmla="*/ 238979 h 615834"/>
              <a:gd name="connsiteX13-27" fmla="*/ 144808 w 585918"/>
              <a:gd name="connsiteY13-28" fmla="*/ 110391 h 615834"/>
              <a:gd name="connsiteX14-29" fmla="*/ 363883 w 585918"/>
              <a:gd name="connsiteY14-30" fmla="*/ 5616 h 615834"/>
              <a:gd name="connsiteX0-31" fmla="*/ 566289 w 657729"/>
              <a:gd name="connsiteY0-32" fmla="*/ 14186 h 614879"/>
              <a:gd name="connsiteX1-33" fmla="*/ 585918 w 657729"/>
              <a:gd name="connsiteY1-34" fmla="*/ 21894 h 614879"/>
              <a:gd name="connsiteX2-35" fmla="*/ 562439 w 657729"/>
              <a:gd name="connsiteY2-36" fmla="*/ 60129 h 614879"/>
              <a:gd name="connsiteX3-37" fmla="*/ 519365 w 657729"/>
              <a:gd name="connsiteY3-38" fmla="*/ 46758 h 614879"/>
              <a:gd name="connsiteX4-39" fmla="*/ 439557 w 657729"/>
              <a:gd name="connsiteY4-40" fmla="*/ 38713 h 614879"/>
              <a:gd name="connsiteX5-41" fmla="*/ 43557 w 657729"/>
              <a:gd name="connsiteY5-42" fmla="*/ 434713 h 614879"/>
              <a:gd name="connsiteX6-43" fmla="*/ 51602 w 657729"/>
              <a:gd name="connsiteY6-44" fmla="*/ 514521 h 614879"/>
              <a:gd name="connsiteX7-45" fmla="*/ 71758 w 657729"/>
              <a:gd name="connsiteY7-46" fmla="*/ 579450 h 614879"/>
              <a:gd name="connsiteX8-47" fmla="*/ 24379 w 657729"/>
              <a:gd name="connsiteY8-48" fmla="*/ 614879 h 614879"/>
              <a:gd name="connsiteX9-49" fmla="*/ 13839 w 657729"/>
              <a:gd name="connsiteY9-50" fmla="*/ 576161 h 614879"/>
              <a:gd name="connsiteX10-51" fmla="*/ 4314 w 657729"/>
              <a:gd name="connsiteY10-52" fmla="*/ 399949 h 614879"/>
              <a:gd name="connsiteX11-53" fmla="*/ 56702 w 657729"/>
              <a:gd name="connsiteY11-54" fmla="*/ 238024 h 614879"/>
              <a:gd name="connsiteX12-55" fmla="*/ 144808 w 657729"/>
              <a:gd name="connsiteY12-56" fmla="*/ 109436 h 614879"/>
              <a:gd name="connsiteX13-57" fmla="*/ 363883 w 657729"/>
              <a:gd name="connsiteY13-58" fmla="*/ 4661 h 614879"/>
              <a:gd name="connsiteX14-59" fmla="*/ 657729 w 657729"/>
              <a:gd name="connsiteY14-60" fmla="*/ 105626 h 614879"/>
              <a:gd name="connsiteX0-61" fmla="*/ 566289 w 585918"/>
              <a:gd name="connsiteY0-62" fmla="*/ 9525 h 610218"/>
              <a:gd name="connsiteX1-63" fmla="*/ 585918 w 585918"/>
              <a:gd name="connsiteY1-64" fmla="*/ 17233 h 610218"/>
              <a:gd name="connsiteX2-65" fmla="*/ 562439 w 585918"/>
              <a:gd name="connsiteY2-66" fmla="*/ 55468 h 610218"/>
              <a:gd name="connsiteX3-67" fmla="*/ 519365 w 585918"/>
              <a:gd name="connsiteY3-68" fmla="*/ 42097 h 610218"/>
              <a:gd name="connsiteX4-69" fmla="*/ 439557 w 585918"/>
              <a:gd name="connsiteY4-70" fmla="*/ 34052 h 610218"/>
              <a:gd name="connsiteX5-71" fmla="*/ 43557 w 585918"/>
              <a:gd name="connsiteY5-72" fmla="*/ 430052 h 610218"/>
              <a:gd name="connsiteX6-73" fmla="*/ 51602 w 585918"/>
              <a:gd name="connsiteY6-74" fmla="*/ 509860 h 610218"/>
              <a:gd name="connsiteX7-75" fmla="*/ 71758 w 585918"/>
              <a:gd name="connsiteY7-76" fmla="*/ 574789 h 610218"/>
              <a:gd name="connsiteX8-77" fmla="*/ 24379 w 585918"/>
              <a:gd name="connsiteY8-78" fmla="*/ 610218 h 610218"/>
              <a:gd name="connsiteX9-79" fmla="*/ 13839 w 585918"/>
              <a:gd name="connsiteY9-80" fmla="*/ 571500 h 610218"/>
              <a:gd name="connsiteX10-81" fmla="*/ 4314 w 585918"/>
              <a:gd name="connsiteY10-82" fmla="*/ 395288 h 610218"/>
              <a:gd name="connsiteX11-83" fmla="*/ 56702 w 585918"/>
              <a:gd name="connsiteY11-84" fmla="*/ 233363 h 610218"/>
              <a:gd name="connsiteX12-85" fmla="*/ 144808 w 585918"/>
              <a:gd name="connsiteY12-86" fmla="*/ 104775 h 610218"/>
              <a:gd name="connsiteX13-87" fmla="*/ 363883 w 585918"/>
              <a:gd name="connsiteY13-88" fmla="*/ 0 h 610218"/>
              <a:gd name="connsiteX0-89" fmla="*/ 585918 w 585918"/>
              <a:gd name="connsiteY0-90" fmla="*/ 17233 h 610218"/>
              <a:gd name="connsiteX1-91" fmla="*/ 562439 w 585918"/>
              <a:gd name="connsiteY1-92" fmla="*/ 55468 h 610218"/>
              <a:gd name="connsiteX2-93" fmla="*/ 519365 w 585918"/>
              <a:gd name="connsiteY2-94" fmla="*/ 42097 h 610218"/>
              <a:gd name="connsiteX3-95" fmla="*/ 439557 w 585918"/>
              <a:gd name="connsiteY3-96" fmla="*/ 34052 h 610218"/>
              <a:gd name="connsiteX4-97" fmla="*/ 43557 w 585918"/>
              <a:gd name="connsiteY4-98" fmla="*/ 430052 h 610218"/>
              <a:gd name="connsiteX5-99" fmla="*/ 51602 w 585918"/>
              <a:gd name="connsiteY5-100" fmla="*/ 509860 h 610218"/>
              <a:gd name="connsiteX6-101" fmla="*/ 71758 w 585918"/>
              <a:gd name="connsiteY6-102" fmla="*/ 574789 h 610218"/>
              <a:gd name="connsiteX7-103" fmla="*/ 24379 w 585918"/>
              <a:gd name="connsiteY7-104" fmla="*/ 610218 h 610218"/>
              <a:gd name="connsiteX8-105" fmla="*/ 13839 w 585918"/>
              <a:gd name="connsiteY8-106" fmla="*/ 571500 h 610218"/>
              <a:gd name="connsiteX9-107" fmla="*/ 4314 w 585918"/>
              <a:gd name="connsiteY9-108" fmla="*/ 395288 h 610218"/>
              <a:gd name="connsiteX10-109" fmla="*/ 56702 w 585918"/>
              <a:gd name="connsiteY10-110" fmla="*/ 233363 h 610218"/>
              <a:gd name="connsiteX11-111" fmla="*/ 144808 w 585918"/>
              <a:gd name="connsiteY11-112" fmla="*/ 104775 h 610218"/>
              <a:gd name="connsiteX12-113" fmla="*/ 363883 w 585918"/>
              <a:gd name="connsiteY12-114" fmla="*/ 0 h 610218"/>
              <a:gd name="connsiteX0-115" fmla="*/ 562439 w 562439"/>
              <a:gd name="connsiteY0-116" fmla="*/ 55468 h 610218"/>
              <a:gd name="connsiteX1-117" fmla="*/ 519365 w 562439"/>
              <a:gd name="connsiteY1-118" fmla="*/ 42097 h 610218"/>
              <a:gd name="connsiteX2-119" fmla="*/ 439557 w 562439"/>
              <a:gd name="connsiteY2-120" fmla="*/ 34052 h 610218"/>
              <a:gd name="connsiteX3-121" fmla="*/ 43557 w 562439"/>
              <a:gd name="connsiteY3-122" fmla="*/ 430052 h 610218"/>
              <a:gd name="connsiteX4-123" fmla="*/ 51602 w 562439"/>
              <a:gd name="connsiteY4-124" fmla="*/ 509860 h 610218"/>
              <a:gd name="connsiteX5-125" fmla="*/ 71758 w 562439"/>
              <a:gd name="connsiteY5-126" fmla="*/ 574789 h 610218"/>
              <a:gd name="connsiteX6-127" fmla="*/ 24379 w 562439"/>
              <a:gd name="connsiteY6-128" fmla="*/ 610218 h 610218"/>
              <a:gd name="connsiteX7-129" fmla="*/ 13839 w 562439"/>
              <a:gd name="connsiteY7-130" fmla="*/ 571500 h 610218"/>
              <a:gd name="connsiteX8-131" fmla="*/ 4314 w 562439"/>
              <a:gd name="connsiteY8-132" fmla="*/ 395288 h 610218"/>
              <a:gd name="connsiteX9-133" fmla="*/ 56702 w 562439"/>
              <a:gd name="connsiteY9-134" fmla="*/ 233363 h 610218"/>
              <a:gd name="connsiteX10-135" fmla="*/ 144808 w 562439"/>
              <a:gd name="connsiteY10-136" fmla="*/ 104775 h 610218"/>
              <a:gd name="connsiteX11-137" fmla="*/ 363883 w 562439"/>
              <a:gd name="connsiteY11-138" fmla="*/ 0 h 610218"/>
              <a:gd name="connsiteX0-139" fmla="*/ 562439 w 562439"/>
              <a:gd name="connsiteY0-140" fmla="*/ 21416 h 576166"/>
              <a:gd name="connsiteX1-141" fmla="*/ 519365 w 562439"/>
              <a:gd name="connsiteY1-142" fmla="*/ 8045 h 576166"/>
              <a:gd name="connsiteX2-143" fmla="*/ 439557 w 562439"/>
              <a:gd name="connsiteY2-144" fmla="*/ 0 h 576166"/>
              <a:gd name="connsiteX3-145" fmla="*/ 43557 w 562439"/>
              <a:gd name="connsiteY3-146" fmla="*/ 396000 h 576166"/>
              <a:gd name="connsiteX4-147" fmla="*/ 51602 w 562439"/>
              <a:gd name="connsiteY4-148" fmla="*/ 475808 h 576166"/>
              <a:gd name="connsiteX5-149" fmla="*/ 71758 w 562439"/>
              <a:gd name="connsiteY5-150" fmla="*/ 540737 h 576166"/>
              <a:gd name="connsiteX6-151" fmla="*/ 24379 w 562439"/>
              <a:gd name="connsiteY6-152" fmla="*/ 576166 h 576166"/>
              <a:gd name="connsiteX7-153" fmla="*/ 13839 w 562439"/>
              <a:gd name="connsiteY7-154" fmla="*/ 537448 h 576166"/>
              <a:gd name="connsiteX8-155" fmla="*/ 4314 w 562439"/>
              <a:gd name="connsiteY8-156" fmla="*/ 361236 h 576166"/>
              <a:gd name="connsiteX9-157" fmla="*/ 56702 w 562439"/>
              <a:gd name="connsiteY9-158" fmla="*/ 199311 h 576166"/>
              <a:gd name="connsiteX10-159" fmla="*/ 144808 w 562439"/>
              <a:gd name="connsiteY10-160" fmla="*/ 70723 h 576166"/>
              <a:gd name="connsiteX0-161" fmla="*/ 562439 w 562439"/>
              <a:gd name="connsiteY0-162" fmla="*/ 21416 h 576166"/>
              <a:gd name="connsiteX1-163" fmla="*/ 519365 w 562439"/>
              <a:gd name="connsiteY1-164" fmla="*/ 8045 h 576166"/>
              <a:gd name="connsiteX2-165" fmla="*/ 439557 w 562439"/>
              <a:gd name="connsiteY2-166" fmla="*/ 0 h 576166"/>
              <a:gd name="connsiteX3-167" fmla="*/ 43557 w 562439"/>
              <a:gd name="connsiteY3-168" fmla="*/ 396000 h 576166"/>
              <a:gd name="connsiteX4-169" fmla="*/ 51602 w 562439"/>
              <a:gd name="connsiteY4-170" fmla="*/ 475808 h 576166"/>
              <a:gd name="connsiteX5-171" fmla="*/ 71758 w 562439"/>
              <a:gd name="connsiteY5-172" fmla="*/ 540737 h 576166"/>
              <a:gd name="connsiteX6-173" fmla="*/ 24379 w 562439"/>
              <a:gd name="connsiteY6-174" fmla="*/ 576166 h 576166"/>
              <a:gd name="connsiteX7-175" fmla="*/ 13839 w 562439"/>
              <a:gd name="connsiteY7-176" fmla="*/ 537448 h 576166"/>
              <a:gd name="connsiteX8-177" fmla="*/ 4314 w 562439"/>
              <a:gd name="connsiteY8-178" fmla="*/ 361236 h 576166"/>
              <a:gd name="connsiteX9-179" fmla="*/ 56702 w 562439"/>
              <a:gd name="connsiteY9-180" fmla="*/ 199311 h 576166"/>
              <a:gd name="connsiteX0-181" fmla="*/ 562439 w 562439"/>
              <a:gd name="connsiteY0-182" fmla="*/ 21416 h 576166"/>
              <a:gd name="connsiteX1-183" fmla="*/ 519365 w 562439"/>
              <a:gd name="connsiteY1-184" fmla="*/ 8045 h 576166"/>
              <a:gd name="connsiteX2-185" fmla="*/ 439557 w 562439"/>
              <a:gd name="connsiteY2-186" fmla="*/ 0 h 576166"/>
              <a:gd name="connsiteX3-187" fmla="*/ 43557 w 562439"/>
              <a:gd name="connsiteY3-188" fmla="*/ 396000 h 576166"/>
              <a:gd name="connsiteX4-189" fmla="*/ 51602 w 562439"/>
              <a:gd name="connsiteY4-190" fmla="*/ 475808 h 576166"/>
              <a:gd name="connsiteX5-191" fmla="*/ 71758 w 562439"/>
              <a:gd name="connsiteY5-192" fmla="*/ 540737 h 576166"/>
              <a:gd name="connsiteX6-193" fmla="*/ 24379 w 562439"/>
              <a:gd name="connsiteY6-194" fmla="*/ 576166 h 576166"/>
              <a:gd name="connsiteX7-195" fmla="*/ 13839 w 562439"/>
              <a:gd name="connsiteY7-196" fmla="*/ 537448 h 576166"/>
              <a:gd name="connsiteX8-197" fmla="*/ 4314 w 562439"/>
              <a:gd name="connsiteY8-198" fmla="*/ 361236 h 576166"/>
              <a:gd name="connsiteX0-199" fmla="*/ 548600 w 548600"/>
              <a:gd name="connsiteY0-200" fmla="*/ 21416 h 576166"/>
              <a:gd name="connsiteX1-201" fmla="*/ 505526 w 548600"/>
              <a:gd name="connsiteY1-202" fmla="*/ 8045 h 576166"/>
              <a:gd name="connsiteX2-203" fmla="*/ 425718 w 548600"/>
              <a:gd name="connsiteY2-204" fmla="*/ 0 h 576166"/>
              <a:gd name="connsiteX3-205" fmla="*/ 29718 w 548600"/>
              <a:gd name="connsiteY3-206" fmla="*/ 396000 h 576166"/>
              <a:gd name="connsiteX4-207" fmla="*/ 37763 w 548600"/>
              <a:gd name="connsiteY4-208" fmla="*/ 475808 h 576166"/>
              <a:gd name="connsiteX5-209" fmla="*/ 57919 w 548600"/>
              <a:gd name="connsiteY5-210" fmla="*/ 540737 h 576166"/>
              <a:gd name="connsiteX6-211" fmla="*/ 10540 w 548600"/>
              <a:gd name="connsiteY6-212" fmla="*/ 576166 h 576166"/>
              <a:gd name="connsiteX7-213" fmla="*/ 0 w 548600"/>
              <a:gd name="connsiteY7-214" fmla="*/ 537448 h 576166"/>
              <a:gd name="connsiteX0-215" fmla="*/ 538060 w 538060"/>
              <a:gd name="connsiteY0-216" fmla="*/ 21416 h 576166"/>
              <a:gd name="connsiteX1-217" fmla="*/ 494986 w 538060"/>
              <a:gd name="connsiteY1-218" fmla="*/ 8045 h 576166"/>
              <a:gd name="connsiteX2-219" fmla="*/ 415178 w 538060"/>
              <a:gd name="connsiteY2-220" fmla="*/ 0 h 576166"/>
              <a:gd name="connsiteX3-221" fmla="*/ 19178 w 538060"/>
              <a:gd name="connsiteY3-222" fmla="*/ 396000 h 576166"/>
              <a:gd name="connsiteX4-223" fmla="*/ 27223 w 538060"/>
              <a:gd name="connsiteY4-224" fmla="*/ 475808 h 576166"/>
              <a:gd name="connsiteX5-225" fmla="*/ 47379 w 538060"/>
              <a:gd name="connsiteY5-226" fmla="*/ 540737 h 576166"/>
              <a:gd name="connsiteX6-227" fmla="*/ 0 w 538060"/>
              <a:gd name="connsiteY6-228" fmla="*/ 576166 h 576166"/>
              <a:gd name="connsiteX0-229" fmla="*/ 518882 w 518882"/>
              <a:gd name="connsiteY0-230" fmla="*/ 21416 h 540737"/>
              <a:gd name="connsiteX1-231" fmla="*/ 475808 w 518882"/>
              <a:gd name="connsiteY1-232" fmla="*/ 8045 h 540737"/>
              <a:gd name="connsiteX2-233" fmla="*/ 396000 w 518882"/>
              <a:gd name="connsiteY2-234" fmla="*/ 0 h 540737"/>
              <a:gd name="connsiteX3-235" fmla="*/ 0 w 518882"/>
              <a:gd name="connsiteY3-236" fmla="*/ 396000 h 540737"/>
              <a:gd name="connsiteX4-237" fmla="*/ 8045 w 518882"/>
              <a:gd name="connsiteY4-238" fmla="*/ 475808 h 540737"/>
              <a:gd name="connsiteX5-239" fmla="*/ 28201 w 518882"/>
              <a:gd name="connsiteY5-240" fmla="*/ 540737 h 5407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518882" h="540737">
                <a:moveTo>
                  <a:pt x="518882" y="21416"/>
                </a:moveTo>
                <a:lnTo>
                  <a:pt x="475808" y="8045"/>
                </a:lnTo>
                <a:cubicBezTo>
                  <a:pt x="450029" y="2770"/>
                  <a:pt x="423338" y="0"/>
                  <a:pt x="396000" y="0"/>
                </a:cubicBezTo>
                <a:cubicBezTo>
                  <a:pt x="177295" y="0"/>
                  <a:pt x="0" y="177295"/>
                  <a:pt x="0" y="396000"/>
                </a:cubicBezTo>
                <a:cubicBezTo>
                  <a:pt x="0" y="423338"/>
                  <a:pt x="2770" y="450029"/>
                  <a:pt x="8045" y="475808"/>
                </a:cubicBezTo>
                <a:lnTo>
                  <a:pt x="28201" y="540737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8" name="任意多边形: 形状 47"/>
          <p:cNvSpPr/>
          <p:nvPr userDrawn="1">
            <p:custDataLst>
              <p:tags r:id="rId38"/>
            </p:custDataLst>
          </p:nvPr>
        </p:nvSpPr>
        <p:spPr>
          <a:xfrm>
            <a:off x="10429875" y="4346575"/>
            <a:ext cx="1031240" cy="1073150"/>
          </a:xfrm>
          <a:custGeom>
            <a:avLst/>
            <a:gdLst>
              <a:gd name="connsiteX0" fmla="*/ 738000 w 1031244"/>
              <a:gd name="connsiteY0" fmla="*/ 0 h 1073200"/>
              <a:gd name="connsiteX1" fmla="*/ 1025263 w 1031244"/>
              <a:gd name="connsiteY1" fmla="*/ 57996 h 1073200"/>
              <a:gd name="connsiteX2" fmla="*/ 1031244 w 1031244"/>
              <a:gd name="connsiteY2" fmla="*/ 61242 h 1073200"/>
              <a:gd name="connsiteX3" fmla="*/ 1012621 w 1031244"/>
              <a:gd name="connsiteY3" fmla="*/ 99903 h 1073200"/>
              <a:gd name="connsiteX4" fmla="*/ 955220 w 1031244"/>
              <a:gd name="connsiteY4" fmla="*/ 81730 h 1073200"/>
              <a:gd name="connsiteX5" fmla="*/ 678995 w 1031244"/>
              <a:gd name="connsiteY5" fmla="*/ 36486 h 1073200"/>
              <a:gd name="connsiteX6" fmla="*/ 336095 w 1031244"/>
              <a:gd name="connsiteY6" fmla="*/ 160311 h 1073200"/>
              <a:gd name="connsiteX7" fmla="*/ 109876 w 1031244"/>
              <a:gd name="connsiteY7" fmla="*/ 417486 h 1073200"/>
              <a:gd name="connsiteX8" fmla="*/ 47964 w 1031244"/>
              <a:gd name="connsiteY8" fmla="*/ 810392 h 1073200"/>
              <a:gd name="connsiteX9" fmla="*/ 87254 w 1031244"/>
              <a:gd name="connsiteY9" fmla="*/ 981991 h 1073200"/>
              <a:gd name="connsiteX10" fmla="*/ 116073 w 1031244"/>
              <a:gd name="connsiteY10" fmla="*/ 1053724 h 1073200"/>
              <a:gd name="connsiteX11" fmla="*/ 84015 w 1031244"/>
              <a:gd name="connsiteY11" fmla="*/ 1073200 h 1073200"/>
              <a:gd name="connsiteX12" fmla="*/ 57996 w 1031244"/>
              <a:gd name="connsiteY12" fmla="*/ 1025263 h 1073200"/>
              <a:gd name="connsiteX13" fmla="*/ 0 w 1031244"/>
              <a:gd name="connsiteY13" fmla="*/ 738000 h 1073200"/>
              <a:gd name="connsiteX14" fmla="*/ 738000 w 1031244"/>
              <a:gd name="connsiteY14" fmla="*/ 0 h 1073200"/>
              <a:gd name="connsiteX0-1" fmla="*/ 678995 w 1031244"/>
              <a:gd name="connsiteY0-2" fmla="*/ 36486 h 1073200"/>
              <a:gd name="connsiteX1-3" fmla="*/ 336095 w 1031244"/>
              <a:gd name="connsiteY1-4" fmla="*/ 160311 h 1073200"/>
              <a:gd name="connsiteX2-5" fmla="*/ 109876 w 1031244"/>
              <a:gd name="connsiteY2-6" fmla="*/ 417486 h 1073200"/>
              <a:gd name="connsiteX3-7" fmla="*/ 47964 w 1031244"/>
              <a:gd name="connsiteY3-8" fmla="*/ 810392 h 1073200"/>
              <a:gd name="connsiteX4-9" fmla="*/ 87254 w 1031244"/>
              <a:gd name="connsiteY4-10" fmla="*/ 981991 h 1073200"/>
              <a:gd name="connsiteX5-11" fmla="*/ 116073 w 1031244"/>
              <a:gd name="connsiteY5-12" fmla="*/ 1053724 h 1073200"/>
              <a:gd name="connsiteX6-13" fmla="*/ 84015 w 1031244"/>
              <a:gd name="connsiteY6-14" fmla="*/ 1073200 h 1073200"/>
              <a:gd name="connsiteX7-15" fmla="*/ 57996 w 1031244"/>
              <a:gd name="connsiteY7-16" fmla="*/ 1025263 h 1073200"/>
              <a:gd name="connsiteX8-17" fmla="*/ 0 w 1031244"/>
              <a:gd name="connsiteY8-18" fmla="*/ 738000 h 1073200"/>
              <a:gd name="connsiteX9-19" fmla="*/ 738000 w 1031244"/>
              <a:gd name="connsiteY9-20" fmla="*/ 0 h 1073200"/>
              <a:gd name="connsiteX10-21" fmla="*/ 1025263 w 1031244"/>
              <a:gd name="connsiteY10-22" fmla="*/ 57996 h 1073200"/>
              <a:gd name="connsiteX11-23" fmla="*/ 1031244 w 1031244"/>
              <a:gd name="connsiteY11-24" fmla="*/ 61242 h 1073200"/>
              <a:gd name="connsiteX12-25" fmla="*/ 1012621 w 1031244"/>
              <a:gd name="connsiteY12-26" fmla="*/ 99903 h 1073200"/>
              <a:gd name="connsiteX13-27" fmla="*/ 955220 w 1031244"/>
              <a:gd name="connsiteY13-28" fmla="*/ 81730 h 1073200"/>
              <a:gd name="connsiteX14-29" fmla="*/ 770435 w 1031244"/>
              <a:gd name="connsiteY14-30" fmla="*/ 127926 h 1073200"/>
              <a:gd name="connsiteX0-31" fmla="*/ 678995 w 1031244"/>
              <a:gd name="connsiteY0-32" fmla="*/ 36486 h 1073200"/>
              <a:gd name="connsiteX1-33" fmla="*/ 336095 w 1031244"/>
              <a:gd name="connsiteY1-34" fmla="*/ 160311 h 1073200"/>
              <a:gd name="connsiteX2-35" fmla="*/ 109876 w 1031244"/>
              <a:gd name="connsiteY2-36" fmla="*/ 417486 h 1073200"/>
              <a:gd name="connsiteX3-37" fmla="*/ 47964 w 1031244"/>
              <a:gd name="connsiteY3-38" fmla="*/ 810392 h 1073200"/>
              <a:gd name="connsiteX4-39" fmla="*/ 87254 w 1031244"/>
              <a:gd name="connsiteY4-40" fmla="*/ 981991 h 1073200"/>
              <a:gd name="connsiteX5-41" fmla="*/ 116073 w 1031244"/>
              <a:gd name="connsiteY5-42" fmla="*/ 1053724 h 1073200"/>
              <a:gd name="connsiteX6-43" fmla="*/ 84015 w 1031244"/>
              <a:gd name="connsiteY6-44" fmla="*/ 1073200 h 1073200"/>
              <a:gd name="connsiteX7-45" fmla="*/ 57996 w 1031244"/>
              <a:gd name="connsiteY7-46" fmla="*/ 1025263 h 1073200"/>
              <a:gd name="connsiteX8-47" fmla="*/ 0 w 1031244"/>
              <a:gd name="connsiteY8-48" fmla="*/ 738000 h 1073200"/>
              <a:gd name="connsiteX9-49" fmla="*/ 738000 w 1031244"/>
              <a:gd name="connsiteY9-50" fmla="*/ 0 h 1073200"/>
              <a:gd name="connsiteX10-51" fmla="*/ 1025263 w 1031244"/>
              <a:gd name="connsiteY10-52" fmla="*/ 57996 h 1073200"/>
              <a:gd name="connsiteX11-53" fmla="*/ 1031244 w 1031244"/>
              <a:gd name="connsiteY11-54" fmla="*/ 61242 h 1073200"/>
              <a:gd name="connsiteX12-55" fmla="*/ 1012621 w 1031244"/>
              <a:gd name="connsiteY12-56" fmla="*/ 99903 h 1073200"/>
              <a:gd name="connsiteX13-57" fmla="*/ 955220 w 1031244"/>
              <a:gd name="connsiteY13-58" fmla="*/ 81730 h 1073200"/>
              <a:gd name="connsiteX0-59" fmla="*/ 678995 w 1031244"/>
              <a:gd name="connsiteY0-60" fmla="*/ 36486 h 1073200"/>
              <a:gd name="connsiteX1-61" fmla="*/ 336095 w 1031244"/>
              <a:gd name="connsiteY1-62" fmla="*/ 160311 h 1073200"/>
              <a:gd name="connsiteX2-63" fmla="*/ 109876 w 1031244"/>
              <a:gd name="connsiteY2-64" fmla="*/ 417486 h 1073200"/>
              <a:gd name="connsiteX3-65" fmla="*/ 47964 w 1031244"/>
              <a:gd name="connsiteY3-66" fmla="*/ 810392 h 1073200"/>
              <a:gd name="connsiteX4-67" fmla="*/ 87254 w 1031244"/>
              <a:gd name="connsiteY4-68" fmla="*/ 981991 h 1073200"/>
              <a:gd name="connsiteX5-69" fmla="*/ 116073 w 1031244"/>
              <a:gd name="connsiteY5-70" fmla="*/ 1053724 h 1073200"/>
              <a:gd name="connsiteX6-71" fmla="*/ 84015 w 1031244"/>
              <a:gd name="connsiteY6-72" fmla="*/ 1073200 h 1073200"/>
              <a:gd name="connsiteX7-73" fmla="*/ 57996 w 1031244"/>
              <a:gd name="connsiteY7-74" fmla="*/ 1025263 h 1073200"/>
              <a:gd name="connsiteX8-75" fmla="*/ 0 w 1031244"/>
              <a:gd name="connsiteY8-76" fmla="*/ 738000 h 1073200"/>
              <a:gd name="connsiteX9-77" fmla="*/ 738000 w 1031244"/>
              <a:gd name="connsiteY9-78" fmla="*/ 0 h 1073200"/>
              <a:gd name="connsiteX10-79" fmla="*/ 1025263 w 1031244"/>
              <a:gd name="connsiteY10-80" fmla="*/ 57996 h 1073200"/>
              <a:gd name="connsiteX11-81" fmla="*/ 1031244 w 1031244"/>
              <a:gd name="connsiteY11-82" fmla="*/ 61242 h 1073200"/>
              <a:gd name="connsiteX12-83" fmla="*/ 1012621 w 1031244"/>
              <a:gd name="connsiteY12-84" fmla="*/ 99903 h 1073200"/>
              <a:gd name="connsiteX0-85" fmla="*/ 678995 w 1031244"/>
              <a:gd name="connsiteY0-86" fmla="*/ 36486 h 1073200"/>
              <a:gd name="connsiteX1-87" fmla="*/ 336095 w 1031244"/>
              <a:gd name="connsiteY1-88" fmla="*/ 160311 h 1073200"/>
              <a:gd name="connsiteX2-89" fmla="*/ 109876 w 1031244"/>
              <a:gd name="connsiteY2-90" fmla="*/ 417486 h 1073200"/>
              <a:gd name="connsiteX3-91" fmla="*/ 47964 w 1031244"/>
              <a:gd name="connsiteY3-92" fmla="*/ 810392 h 1073200"/>
              <a:gd name="connsiteX4-93" fmla="*/ 87254 w 1031244"/>
              <a:gd name="connsiteY4-94" fmla="*/ 981991 h 1073200"/>
              <a:gd name="connsiteX5-95" fmla="*/ 116073 w 1031244"/>
              <a:gd name="connsiteY5-96" fmla="*/ 1053724 h 1073200"/>
              <a:gd name="connsiteX6-97" fmla="*/ 84015 w 1031244"/>
              <a:gd name="connsiteY6-98" fmla="*/ 1073200 h 1073200"/>
              <a:gd name="connsiteX7-99" fmla="*/ 57996 w 1031244"/>
              <a:gd name="connsiteY7-100" fmla="*/ 1025263 h 1073200"/>
              <a:gd name="connsiteX8-101" fmla="*/ 0 w 1031244"/>
              <a:gd name="connsiteY8-102" fmla="*/ 738000 h 1073200"/>
              <a:gd name="connsiteX9-103" fmla="*/ 738000 w 1031244"/>
              <a:gd name="connsiteY9-104" fmla="*/ 0 h 1073200"/>
              <a:gd name="connsiteX10-105" fmla="*/ 1025263 w 1031244"/>
              <a:gd name="connsiteY10-106" fmla="*/ 57996 h 1073200"/>
              <a:gd name="connsiteX11-107" fmla="*/ 1031244 w 1031244"/>
              <a:gd name="connsiteY11-108" fmla="*/ 61242 h 1073200"/>
              <a:gd name="connsiteX0-109" fmla="*/ 336095 w 1031244"/>
              <a:gd name="connsiteY0-110" fmla="*/ 160311 h 1073200"/>
              <a:gd name="connsiteX1-111" fmla="*/ 109876 w 1031244"/>
              <a:gd name="connsiteY1-112" fmla="*/ 417486 h 1073200"/>
              <a:gd name="connsiteX2-113" fmla="*/ 47964 w 1031244"/>
              <a:gd name="connsiteY2-114" fmla="*/ 810392 h 1073200"/>
              <a:gd name="connsiteX3-115" fmla="*/ 87254 w 1031244"/>
              <a:gd name="connsiteY3-116" fmla="*/ 981991 h 1073200"/>
              <a:gd name="connsiteX4-117" fmla="*/ 116073 w 1031244"/>
              <a:gd name="connsiteY4-118" fmla="*/ 1053724 h 1073200"/>
              <a:gd name="connsiteX5-119" fmla="*/ 84015 w 1031244"/>
              <a:gd name="connsiteY5-120" fmla="*/ 1073200 h 1073200"/>
              <a:gd name="connsiteX6-121" fmla="*/ 57996 w 1031244"/>
              <a:gd name="connsiteY6-122" fmla="*/ 1025263 h 1073200"/>
              <a:gd name="connsiteX7-123" fmla="*/ 0 w 1031244"/>
              <a:gd name="connsiteY7-124" fmla="*/ 738000 h 1073200"/>
              <a:gd name="connsiteX8-125" fmla="*/ 738000 w 1031244"/>
              <a:gd name="connsiteY8-126" fmla="*/ 0 h 1073200"/>
              <a:gd name="connsiteX9-127" fmla="*/ 1025263 w 1031244"/>
              <a:gd name="connsiteY9-128" fmla="*/ 57996 h 1073200"/>
              <a:gd name="connsiteX10-129" fmla="*/ 1031244 w 1031244"/>
              <a:gd name="connsiteY10-130" fmla="*/ 61242 h 1073200"/>
              <a:gd name="connsiteX0-131" fmla="*/ 109876 w 1031244"/>
              <a:gd name="connsiteY0-132" fmla="*/ 417486 h 1073200"/>
              <a:gd name="connsiteX1-133" fmla="*/ 47964 w 1031244"/>
              <a:gd name="connsiteY1-134" fmla="*/ 810392 h 1073200"/>
              <a:gd name="connsiteX2-135" fmla="*/ 87254 w 1031244"/>
              <a:gd name="connsiteY2-136" fmla="*/ 981991 h 1073200"/>
              <a:gd name="connsiteX3-137" fmla="*/ 116073 w 1031244"/>
              <a:gd name="connsiteY3-138" fmla="*/ 1053724 h 1073200"/>
              <a:gd name="connsiteX4-139" fmla="*/ 84015 w 1031244"/>
              <a:gd name="connsiteY4-140" fmla="*/ 1073200 h 1073200"/>
              <a:gd name="connsiteX5-141" fmla="*/ 57996 w 1031244"/>
              <a:gd name="connsiteY5-142" fmla="*/ 1025263 h 1073200"/>
              <a:gd name="connsiteX6-143" fmla="*/ 0 w 1031244"/>
              <a:gd name="connsiteY6-144" fmla="*/ 738000 h 1073200"/>
              <a:gd name="connsiteX7-145" fmla="*/ 738000 w 1031244"/>
              <a:gd name="connsiteY7-146" fmla="*/ 0 h 1073200"/>
              <a:gd name="connsiteX8-147" fmla="*/ 1025263 w 1031244"/>
              <a:gd name="connsiteY8-148" fmla="*/ 57996 h 1073200"/>
              <a:gd name="connsiteX9-149" fmla="*/ 1031244 w 1031244"/>
              <a:gd name="connsiteY9-150" fmla="*/ 61242 h 1073200"/>
              <a:gd name="connsiteX0-151" fmla="*/ 47964 w 1031244"/>
              <a:gd name="connsiteY0-152" fmla="*/ 810392 h 1073200"/>
              <a:gd name="connsiteX1-153" fmla="*/ 87254 w 1031244"/>
              <a:gd name="connsiteY1-154" fmla="*/ 981991 h 1073200"/>
              <a:gd name="connsiteX2-155" fmla="*/ 116073 w 1031244"/>
              <a:gd name="connsiteY2-156" fmla="*/ 1053724 h 1073200"/>
              <a:gd name="connsiteX3-157" fmla="*/ 84015 w 1031244"/>
              <a:gd name="connsiteY3-158" fmla="*/ 1073200 h 1073200"/>
              <a:gd name="connsiteX4-159" fmla="*/ 57996 w 1031244"/>
              <a:gd name="connsiteY4-160" fmla="*/ 1025263 h 1073200"/>
              <a:gd name="connsiteX5-161" fmla="*/ 0 w 1031244"/>
              <a:gd name="connsiteY5-162" fmla="*/ 738000 h 1073200"/>
              <a:gd name="connsiteX6-163" fmla="*/ 738000 w 1031244"/>
              <a:gd name="connsiteY6-164" fmla="*/ 0 h 1073200"/>
              <a:gd name="connsiteX7-165" fmla="*/ 1025263 w 1031244"/>
              <a:gd name="connsiteY7-166" fmla="*/ 57996 h 1073200"/>
              <a:gd name="connsiteX8-167" fmla="*/ 1031244 w 1031244"/>
              <a:gd name="connsiteY8-168" fmla="*/ 61242 h 1073200"/>
              <a:gd name="connsiteX0-169" fmla="*/ 87254 w 1031244"/>
              <a:gd name="connsiteY0-170" fmla="*/ 981991 h 1073200"/>
              <a:gd name="connsiteX1-171" fmla="*/ 116073 w 1031244"/>
              <a:gd name="connsiteY1-172" fmla="*/ 1053724 h 1073200"/>
              <a:gd name="connsiteX2-173" fmla="*/ 84015 w 1031244"/>
              <a:gd name="connsiteY2-174" fmla="*/ 1073200 h 1073200"/>
              <a:gd name="connsiteX3-175" fmla="*/ 57996 w 1031244"/>
              <a:gd name="connsiteY3-176" fmla="*/ 1025263 h 1073200"/>
              <a:gd name="connsiteX4-177" fmla="*/ 0 w 1031244"/>
              <a:gd name="connsiteY4-178" fmla="*/ 738000 h 1073200"/>
              <a:gd name="connsiteX5-179" fmla="*/ 738000 w 1031244"/>
              <a:gd name="connsiteY5-180" fmla="*/ 0 h 1073200"/>
              <a:gd name="connsiteX6-181" fmla="*/ 1025263 w 1031244"/>
              <a:gd name="connsiteY6-182" fmla="*/ 57996 h 1073200"/>
              <a:gd name="connsiteX7-183" fmla="*/ 1031244 w 1031244"/>
              <a:gd name="connsiteY7-184" fmla="*/ 61242 h 1073200"/>
              <a:gd name="connsiteX0-185" fmla="*/ 116073 w 1031244"/>
              <a:gd name="connsiteY0-186" fmla="*/ 1053724 h 1073200"/>
              <a:gd name="connsiteX1-187" fmla="*/ 84015 w 1031244"/>
              <a:gd name="connsiteY1-188" fmla="*/ 1073200 h 1073200"/>
              <a:gd name="connsiteX2-189" fmla="*/ 57996 w 1031244"/>
              <a:gd name="connsiteY2-190" fmla="*/ 1025263 h 1073200"/>
              <a:gd name="connsiteX3-191" fmla="*/ 0 w 1031244"/>
              <a:gd name="connsiteY3-192" fmla="*/ 738000 h 1073200"/>
              <a:gd name="connsiteX4-193" fmla="*/ 738000 w 1031244"/>
              <a:gd name="connsiteY4-194" fmla="*/ 0 h 1073200"/>
              <a:gd name="connsiteX5-195" fmla="*/ 1025263 w 1031244"/>
              <a:gd name="connsiteY5-196" fmla="*/ 57996 h 1073200"/>
              <a:gd name="connsiteX6-197" fmla="*/ 1031244 w 1031244"/>
              <a:gd name="connsiteY6-198" fmla="*/ 61242 h 1073200"/>
              <a:gd name="connsiteX0-199" fmla="*/ 84015 w 1031244"/>
              <a:gd name="connsiteY0-200" fmla="*/ 1073200 h 1073200"/>
              <a:gd name="connsiteX1-201" fmla="*/ 57996 w 1031244"/>
              <a:gd name="connsiteY1-202" fmla="*/ 1025263 h 1073200"/>
              <a:gd name="connsiteX2-203" fmla="*/ 0 w 1031244"/>
              <a:gd name="connsiteY2-204" fmla="*/ 738000 h 1073200"/>
              <a:gd name="connsiteX3-205" fmla="*/ 738000 w 1031244"/>
              <a:gd name="connsiteY3-206" fmla="*/ 0 h 1073200"/>
              <a:gd name="connsiteX4-207" fmla="*/ 1025263 w 1031244"/>
              <a:gd name="connsiteY4-208" fmla="*/ 57996 h 1073200"/>
              <a:gd name="connsiteX5-209" fmla="*/ 1031244 w 1031244"/>
              <a:gd name="connsiteY5-210" fmla="*/ 61242 h 1073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031244" h="1073200">
                <a:moveTo>
                  <a:pt x="84015" y="1073200"/>
                </a:moveTo>
                <a:lnTo>
                  <a:pt x="57996" y="1025263"/>
                </a:lnTo>
                <a:cubicBezTo>
                  <a:pt x="20651" y="936970"/>
                  <a:pt x="0" y="839897"/>
                  <a:pt x="0" y="738000"/>
                </a:cubicBezTo>
                <a:cubicBezTo>
                  <a:pt x="0" y="330414"/>
                  <a:pt x="330414" y="0"/>
                  <a:pt x="738000" y="0"/>
                </a:cubicBezTo>
                <a:cubicBezTo>
                  <a:pt x="839897" y="0"/>
                  <a:pt x="936970" y="20651"/>
                  <a:pt x="1025263" y="57996"/>
                </a:cubicBezTo>
                <a:lnTo>
                  <a:pt x="1031244" y="61242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9" name="任意多边形: 形状 48"/>
          <p:cNvSpPr/>
          <p:nvPr userDrawn="1">
            <p:custDataLst>
              <p:tags r:id="rId39"/>
            </p:custDataLst>
          </p:nvPr>
        </p:nvSpPr>
        <p:spPr>
          <a:xfrm>
            <a:off x="10538460" y="4455160"/>
            <a:ext cx="875030" cy="908050"/>
          </a:xfrm>
          <a:custGeom>
            <a:avLst/>
            <a:gdLst>
              <a:gd name="connsiteX0" fmla="*/ 642985 w 930961"/>
              <a:gd name="connsiteY0" fmla="*/ 269 h 970592"/>
              <a:gd name="connsiteX1" fmla="*/ 898039 w 930961"/>
              <a:gd name="connsiteY1" fmla="*/ 37662 h 970592"/>
              <a:gd name="connsiteX2" fmla="*/ 930961 w 930961"/>
              <a:gd name="connsiteY2" fmla="*/ 53180 h 970592"/>
              <a:gd name="connsiteX3" fmla="*/ 912706 w 930961"/>
              <a:gd name="connsiteY3" fmla="*/ 91076 h 970592"/>
              <a:gd name="connsiteX4" fmla="*/ 911437 w 930961"/>
              <a:gd name="connsiteY4" fmla="*/ 90387 h 970592"/>
              <a:gd name="connsiteX5" fmla="*/ 666533 w 930961"/>
              <a:gd name="connsiteY5" fmla="*/ 40943 h 970592"/>
              <a:gd name="connsiteX6" fmla="*/ 37355 w 930961"/>
              <a:gd name="connsiteY6" fmla="*/ 670121 h 970592"/>
              <a:gd name="connsiteX7" fmla="*/ 86799 w 930961"/>
              <a:gd name="connsiteY7" fmla="*/ 915025 h 970592"/>
              <a:gd name="connsiteX8" fmla="*/ 105243 w 930961"/>
              <a:gd name="connsiteY8" fmla="*/ 949005 h 970592"/>
              <a:gd name="connsiteX9" fmla="*/ 69711 w 930961"/>
              <a:gd name="connsiteY9" fmla="*/ 970592 h 970592"/>
              <a:gd name="connsiteX10" fmla="*/ 54109 w 930961"/>
              <a:gd name="connsiteY10" fmla="*/ 930780 h 970592"/>
              <a:gd name="connsiteX11" fmla="*/ 38408 w 930961"/>
              <a:gd name="connsiteY11" fmla="*/ 873481 h 970592"/>
              <a:gd name="connsiteX12" fmla="*/ 5071 w 930961"/>
              <a:gd name="connsiteY12" fmla="*/ 563918 h 970592"/>
              <a:gd name="connsiteX13" fmla="*/ 147946 w 930961"/>
              <a:gd name="connsiteY13" fmla="*/ 230543 h 970592"/>
              <a:gd name="connsiteX14" fmla="*/ 364639 w 930961"/>
              <a:gd name="connsiteY14" fmla="*/ 80525 h 970592"/>
              <a:gd name="connsiteX15" fmla="*/ 567046 w 930961"/>
              <a:gd name="connsiteY15" fmla="*/ 1943 h 970592"/>
              <a:gd name="connsiteX16" fmla="*/ 642985 w 930961"/>
              <a:gd name="connsiteY16" fmla="*/ 269 h 970592"/>
              <a:gd name="connsiteX0-1" fmla="*/ 642985 w 930961"/>
              <a:gd name="connsiteY0-2" fmla="*/ 0 h 970323"/>
              <a:gd name="connsiteX1-3" fmla="*/ 898039 w 930961"/>
              <a:gd name="connsiteY1-4" fmla="*/ 37393 h 970323"/>
              <a:gd name="connsiteX2-5" fmla="*/ 930961 w 930961"/>
              <a:gd name="connsiteY2-6" fmla="*/ 52911 h 970323"/>
              <a:gd name="connsiteX3-7" fmla="*/ 912706 w 930961"/>
              <a:gd name="connsiteY3-8" fmla="*/ 90807 h 970323"/>
              <a:gd name="connsiteX4-9" fmla="*/ 911437 w 930961"/>
              <a:gd name="connsiteY4-10" fmla="*/ 90118 h 970323"/>
              <a:gd name="connsiteX5-11" fmla="*/ 666533 w 930961"/>
              <a:gd name="connsiteY5-12" fmla="*/ 40674 h 970323"/>
              <a:gd name="connsiteX6-13" fmla="*/ 37355 w 930961"/>
              <a:gd name="connsiteY6-14" fmla="*/ 669852 h 970323"/>
              <a:gd name="connsiteX7-15" fmla="*/ 86799 w 930961"/>
              <a:gd name="connsiteY7-16" fmla="*/ 914756 h 970323"/>
              <a:gd name="connsiteX8-17" fmla="*/ 105243 w 930961"/>
              <a:gd name="connsiteY8-18" fmla="*/ 948736 h 970323"/>
              <a:gd name="connsiteX9-19" fmla="*/ 69711 w 930961"/>
              <a:gd name="connsiteY9-20" fmla="*/ 970323 h 970323"/>
              <a:gd name="connsiteX10-21" fmla="*/ 54109 w 930961"/>
              <a:gd name="connsiteY10-22" fmla="*/ 930511 h 970323"/>
              <a:gd name="connsiteX11-23" fmla="*/ 38408 w 930961"/>
              <a:gd name="connsiteY11-24" fmla="*/ 873212 h 970323"/>
              <a:gd name="connsiteX12-25" fmla="*/ 5071 w 930961"/>
              <a:gd name="connsiteY12-26" fmla="*/ 563649 h 970323"/>
              <a:gd name="connsiteX13-27" fmla="*/ 147946 w 930961"/>
              <a:gd name="connsiteY13-28" fmla="*/ 230274 h 970323"/>
              <a:gd name="connsiteX14-29" fmla="*/ 364639 w 930961"/>
              <a:gd name="connsiteY14-30" fmla="*/ 80256 h 970323"/>
              <a:gd name="connsiteX15-31" fmla="*/ 567046 w 930961"/>
              <a:gd name="connsiteY15-32" fmla="*/ 1674 h 970323"/>
              <a:gd name="connsiteX16-33" fmla="*/ 734425 w 930961"/>
              <a:gd name="connsiteY16-34" fmla="*/ 91440 h 970323"/>
              <a:gd name="connsiteX0-35" fmla="*/ 642985 w 930961"/>
              <a:gd name="connsiteY0-36" fmla="*/ 0 h 970323"/>
              <a:gd name="connsiteX1-37" fmla="*/ 898039 w 930961"/>
              <a:gd name="connsiteY1-38" fmla="*/ 37393 h 970323"/>
              <a:gd name="connsiteX2-39" fmla="*/ 930961 w 930961"/>
              <a:gd name="connsiteY2-40" fmla="*/ 52911 h 970323"/>
              <a:gd name="connsiteX3-41" fmla="*/ 912706 w 930961"/>
              <a:gd name="connsiteY3-42" fmla="*/ 90807 h 970323"/>
              <a:gd name="connsiteX4-43" fmla="*/ 911437 w 930961"/>
              <a:gd name="connsiteY4-44" fmla="*/ 90118 h 970323"/>
              <a:gd name="connsiteX5-45" fmla="*/ 666533 w 930961"/>
              <a:gd name="connsiteY5-46" fmla="*/ 40674 h 970323"/>
              <a:gd name="connsiteX6-47" fmla="*/ 37355 w 930961"/>
              <a:gd name="connsiteY6-48" fmla="*/ 669852 h 970323"/>
              <a:gd name="connsiteX7-49" fmla="*/ 86799 w 930961"/>
              <a:gd name="connsiteY7-50" fmla="*/ 914756 h 970323"/>
              <a:gd name="connsiteX8-51" fmla="*/ 105243 w 930961"/>
              <a:gd name="connsiteY8-52" fmla="*/ 948736 h 970323"/>
              <a:gd name="connsiteX9-53" fmla="*/ 69711 w 930961"/>
              <a:gd name="connsiteY9-54" fmla="*/ 970323 h 970323"/>
              <a:gd name="connsiteX10-55" fmla="*/ 54109 w 930961"/>
              <a:gd name="connsiteY10-56" fmla="*/ 930511 h 970323"/>
              <a:gd name="connsiteX11-57" fmla="*/ 38408 w 930961"/>
              <a:gd name="connsiteY11-58" fmla="*/ 873212 h 970323"/>
              <a:gd name="connsiteX12-59" fmla="*/ 5071 w 930961"/>
              <a:gd name="connsiteY12-60" fmla="*/ 563649 h 970323"/>
              <a:gd name="connsiteX13-61" fmla="*/ 147946 w 930961"/>
              <a:gd name="connsiteY13-62" fmla="*/ 230274 h 970323"/>
              <a:gd name="connsiteX14-63" fmla="*/ 364639 w 930961"/>
              <a:gd name="connsiteY14-64" fmla="*/ 80256 h 970323"/>
              <a:gd name="connsiteX15-65" fmla="*/ 567046 w 930961"/>
              <a:gd name="connsiteY15-66" fmla="*/ 1674 h 970323"/>
              <a:gd name="connsiteX0-67" fmla="*/ 642985 w 930961"/>
              <a:gd name="connsiteY0-68" fmla="*/ 0 h 970323"/>
              <a:gd name="connsiteX1-69" fmla="*/ 898039 w 930961"/>
              <a:gd name="connsiteY1-70" fmla="*/ 37393 h 970323"/>
              <a:gd name="connsiteX2-71" fmla="*/ 930961 w 930961"/>
              <a:gd name="connsiteY2-72" fmla="*/ 52911 h 970323"/>
              <a:gd name="connsiteX3-73" fmla="*/ 912706 w 930961"/>
              <a:gd name="connsiteY3-74" fmla="*/ 90807 h 970323"/>
              <a:gd name="connsiteX4-75" fmla="*/ 911437 w 930961"/>
              <a:gd name="connsiteY4-76" fmla="*/ 90118 h 970323"/>
              <a:gd name="connsiteX5-77" fmla="*/ 666533 w 930961"/>
              <a:gd name="connsiteY5-78" fmla="*/ 40674 h 970323"/>
              <a:gd name="connsiteX6-79" fmla="*/ 37355 w 930961"/>
              <a:gd name="connsiteY6-80" fmla="*/ 669852 h 970323"/>
              <a:gd name="connsiteX7-81" fmla="*/ 86799 w 930961"/>
              <a:gd name="connsiteY7-82" fmla="*/ 914756 h 970323"/>
              <a:gd name="connsiteX8-83" fmla="*/ 105243 w 930961"/>
              <a:gd name="connsiteY8-84" fmla="*/ 948736 h 970323"/>
              <a:gd name="connsiteX9-85" fmla="*/ 69711 w 930961"/>
              <a:gd name="connsiteY9-86" fmla="*/ 970323 h 970323"/>
              <a:gd name="connsiteX10-87" fmla="*/ 54109 w 930961"/>
              <a:gd name="connsiteY10-88" fmla="*/ 930511 h 970323"/>
              <a:gd name="connsiteX11-89" fmla="*/ 38408 w 930961"/>
              <a:gd name="connsiteY11-90" fmla="*/ 873212 h 970323"/>
              <a:gd name="connsiteX12-91" fmla="*/ 5071 w 930961"/>
              <a:gd name="connsiteY12-92" fmla="*/ 563649 h 970323"/>
              <a:gd name="connsiteX13-93" fmla="*/ 147946 w 930961"/>
              <a:gd name="connsiteY13-94" fmla="*/ 230274 h 970323"/>
              <a:gd name="connsiteX14-95" fmla="*/ 364639 w 930961"/>
              <a:gd name="connsiteY14-96" fmla="*/ 80256 h 970323"/>
              <a:gd name="connsiteX0-97" fmla="*/ 642985 w 930961"/>
              <a:gd name="connsiteY0-98" fmla="*/ 0 h 970323"/>
              <a:gd name="connsiteX1-99" fmla="*/ 898039 w 930961"/>
              <a:gd name="connsiteY1-100" fmla="*/ 37393 h 970323"/>
              <a:gd name="connsiteX2-101" fmla="*/ 930961 w 930961"/>
              <a:gd name="connsiteY2-102" fmla="*/ 52911 h 970323"/>
              <a:gd name="connsiteX3-103" fmla="*/ 912706 w 930961"/>
              <a:gd name="connsiteY3-104" fmla="*/ 90807 h 970323"/>
              <a:gd name="connsiteX4-105" fmla="*/ 911437 w 930961"/>
              <a:gd name="connsiteY4-106" fmla="*/ 90118 h 970323"/>
              <a:gd name="connsiteX5-107" fmla="*/ 666533 w 930961"/>
              <a:gd name="connsiteY5-108" fmla="*/ 40674 h 970323"/>
              <a:gd name="connsiteX6-109" fmla="*/ 37355 w 930961"/>
              <a:gd name="connsiteY6-110" fmla="*/ 669852 h 970323"/>
              <a:gd name="connsiteX7-111" fmla="*/ 86799 w 930961"/>
              <a:gd name="connsiteY7-112" fmla="*/ 914756 h 970323"/>
              <a:gd name="connsiteX8-113" fmla="*/ 105243 w 930961"/>
              <a:gd name="connsiteY8-114" fmla="*/ 948736 h 970323"/>
              <a:gd name="connsiteX9-115" fmla="*/ 69711 w 930961"/>
              <a:gd name="connsiteY9-116" fmla="*/ 970323 h 970323"/>
              <a:gd name="connsiteX10-117" fmla="*/ 54109 w 930961"/>
              <a:gd name="connsiteY10-118" fmla="*/ 930511 h 970323"/>
              <a:gd name="connsiteX11-119" fmla="*/ 38408 w 930961"/>
              <a:gd name="connsiteY11-120" fmla="*/ 873212 h 970323"/>
              <a:gd name="connsiteX12-121" fmla="*/ 5071 w 930961"/>
              <a:gd name="connsiteY12-122" fmla="*/ 563649 h 970323"/>
              <a:gd name="connsiteX13-123" fmla="*/ 147946 w 930961"/>
              <a:gd name="connsiteY13-124" fmla="*/ 230274 h 970323"/>
              <a:gd name="connsiteX0-125" fmla="*/ 642985 w 930961"/>
              <a:gd name="connsiteY0-126" fmla="*/ 0 h 970323"/>
              <a:gd name="connsiteX1-127" fmla="*/ 898039 w 930961"/>
              <a:gd name="connsiteY1-128" fmla="*/ 37393 h 970323"/>
              <a:gd name="connsiteX2-129" fmla="*/ 930961 w 930961"/>
              <a:gd name="connsiteY2-130" fmla="*/ 52911 h 970323"/>
              <a:gd name="connsiteX3-131" fmla="*/ 912706 w 930961"/>
              <a:gd name="connsiteY3-132" fmla="*/ 90807 h 970323"/>
              <a:gd name="connsiteX4-133" fmla="*/ 911437 w 930961"/>
              <a:gd name="connsiteY4-134" fmla="*/ 90118 h 970323"/>
              <a:gd name="connsiteX5-135" fmla="*/ 666533 w 930961"/>
              <a:gd name="connsiteY5-136" fmla="*/ 40674 h 970323"/>
              <a:gd name="connsiteX6-137" fmla="*/ 37355 w 930961"/>
              <a:gd name="connsiteY6-138" fmla="*/ 669852 h 970323"/>
              <a:gd name="connsiteX7-139" fmla="*/ 86799 w 930961"/>
              <a:gd name="connsiteY7-140" fmla="*/ 914756 h 970323"/>
              <a:gd name="connsiteX8-141" fmla="*/ 105243 w 930961"/>
              <a:gd name="connsiteY8-142" fmla="*/ 948736 h 970323"/>
              <a:gd name="connsiteX9-143" fmla="*/ 69711 w 930961"/>
              <a:gd name="connsiteY9-144" fmla="*/ 970323 h 970323"/>
              <a:gd name="connsiteX10-145" fmla="*/ 54109 w 930961"/>
              <a:gd name="connsiteY10-146" fmla="*/ 930511 h 970323"/>
              <a:gd name="connsiteX11-147" fmla="*/ 38408 w 930961"/>
              <a:gd name="connsiteY11-148" fmla="*/ 873212 h 970323"/>
              <a:gd name="connsiteX12-149" fmla="*/ 5071 w 930961"/>
              <a:gd name="connsiteY12-150" fmla="*/ 563649 h 970323"/>
              <a:gd name="connsiteX0-151" fmla="*/ 605630 w 893606"/>
              <a:gd name="connsiteY0-152" fmla="*/ 0 h 970323"/>
              <a:gd name="connsiteX1-153" fmla="*/ 860684 w 893606"/>
              <a:gd name="connsiteY1-154" fmla="*/ 37393 h 970323"/>
              <a:gd name="connsiteX2-155" fmla="*/ 893606 w 893606"/>
              <a:gd name="connsiteY2-156" fmla="*/ 52911 h 970323"/>
              <a:gd name="connsiteX3-157" fmla="*/ 875351 w 893606"/>
              <a:gd name="connsiteY3-158" fmla="*/ 90807 h 970323"/>
              <a:gd name="connsiteX4-159" fmla="*/ 874082 w 893606"/>
              <a:gd name="connsiteY4-160" fmla="*/ 90118 h 970323"/>
              <a:gd name="connsiteX5-161" fmla="*/ 629178 w 893606"/>
              <a:gd name="connsiteY5-162" fmla="*/ 40674 h 970323"/>
              <a:gd name="connsiteX6-163" fmla="*/ 0 w 893606"/>
              <a:gd name="connsiteY6-164" fmla="*/ 669852 h 970323"/>
              <a:gd name="connsiteX7-165" fmla="*/ 49444 w 893606"/>
              <a:gd name="connsiteY7-166" fmla="*/ 914756 h 970323"/>
              <a:gd name="connsiteX8-167" fmla="*/ 67888 w 893606"/>
              <a:gd name="connsiteY8-168" fmla="*/ 948736 h 970323"/>
              <a:gd name="connsiteX9-169" fmla="*/ 32356 w 893606"/>
              <a:gd name="connsiteY9-170" fmla="*/ 970323 h 970323"/>
              <a:gd name="connsiteX10-171" fmla="*/ 16754 w 893606"/>
              <a:gd name="connsiteY10-172" fmla="*/ 930511 h 970323"/>
              <a:gd name="connsiteX11-173" fmla="*/ 1053 w 893606"/>
              <a:gd name="connsiteY11-174" fmla="*/ 873212 h 970323"/>
              <a:gd name="connsiteX0-175" fmla="*/ 605630 w 893606"/>
              <a:gd name="connsiteY0-176" fmla="*/ 0 h 970323"/>
              <a:gd name="connsiteX1-177" fmla="*/ 860684 w 893606"/>
              <a:gd name="connsiteY1-178" fmla="*/ 37393 h 970323"/>
              <a:gd name="connsiteX2-179" fmla="*/ 893606 w 893606"/>
              <a:gd name="connsiteY2-180" fmla="*/ 52911 h 970323"/>
              <a:gd name="connsiteX3-181" fmla="*/ 875351 w 893606"/>
              <a:gd name="connsiteY3-182" fmla="*/ 90807 h 970323"/>
              <a:gd name="connsiteX4-183" fmla="*/ 874082 w 893606"/>
              <a:gd name="connsiteY4-184" fmla="*/ 90118 h 970323"/>
              <a:gd name="connsiteX5-185" fmla="*/ 629178 w 893606"/>
              <a:gd name="connsiteY5-186" fmla="*/ 40674 h 970323"/>
              <a:gd name="connsiteX6-187" fmla="*/ 0 w 893606"/>
              <a:gd name="connsiteY6-188" fmla="*/ 669852 h 970323"/>
              <a:gd name="connsiteX7-189" fmla="*/ 49444 w 893606"/>
              <a:gd name="connsiteY7-190" fmla="*/ 914756 h 970323"/>
              <a:gd name="connsiteX8-191" fmla="*/ 67888 w 893606"/>
              <a:gd name="connsiteY8-192" fmla="*/ 948736 h 970323"/>
              <a:gd name="connsiteX9-193" fmla="*/ 32356 w 893606"/>
              <a:gd name="connsiteY9-194" fmla="*/ 970323 h 970323"/>
              <a:gd name="connsiteX10-195" fmla="*/ 16754 w 893606"/>
              <a:gd name="connsiteY10-196" fmla="*/ 930511 h 970323"/>
              <a:gd name="connsiteX0-197" fmla="*/ 605630 w 893606"/>
              <a:gd name="connsiteY0-198" fmla="*/ 0 h 970323"/>
              <a:gd name="connsiteX1-199" fmla="*/ 860684 w 893606"/>
              <a:gd name="connsiteY1-200" fmla="*/ 37393 h 970323"/>
              <a:gd name="connsiteX2-201" fmla="*/ 893606 w 893606"/>
              <a:gd name="connsiteY2-202" fmla="*/ 52911 h 970323"/>
              <a:gd name="connsiteX3-203" fmla="*/ 875351 w 893606"/>
              <a:gd name="connsiteY3-204" fmla="*/ 90807 h 970323"/>
              <a:gd name="connsiteX4-205" fmla="*/ 874082 w 893606"/>
              <a:gd name="connsiteY4-206" fmla="*/ 90118 h 970323"/>
              <a:gd name="connsiteX5-207" fmla="*/ 629178 w 893606"/>
              <a:gd name="connsiteY5-208" fmla="*/ 40674 h 970323"/>
              <a:gd name="connsiteX6-209" fmla="*/ 0 w 893606"/>
              <a:gd name="connsiteY6-210" fmla="*/ 669852 h 970323"/>
              <a:gd name="connsiteX7-211" fmla="*/ 49444 w 893606"/>
              <a:gd name="connsiteY7-212" fmla="*/ 914756 h 970323"/>
              <a:gd name="connsiteX8-213" fmla="*/ 67888 w 893606"/>
              <a:gd name="connsiteY8-214" fmla="*/ 948736 h 970323"/>
              <a:gd name="connsiteX9-215" fmla="*/ 32356 w 893606"/>
              <a:gd name="connsiteY9-216" fmla="*/ 970323 h 970323"/>
              <a:gd name="connsiteX0-217" fmla="*/ 605630 w 893606"/>
              <a:gd name="connsiteY0-218" fmla="*/ 0 h 948736"/>
              <a:gd name="connsiteX1-219" fmla="*/ 860684 w 893606"/>
              <a:gd name="connsiteY1-220" fmla="*/ 37393 h 948736"/>
              <a:gd name="connsiteX2-221" fmla="*/ 893606 w 893606"/>
              <a:gd name="connsiteY2-222" fmla="*/ 52911 h 948736"/>
              <a:gd name="connsiteX3-223" fmla="*/ 875351 w 893606"/>
              <a:gd name="connsiteY3-224" fmla="*/ 90807 h 948736"/>
              <a:gd name="connsiteX4-225" fmla="*/ 874082 w 893606"/>
              <a:gd name="connsiteY4-226" fmla="*/ 90118 h 948736"/>
              <a:gd name="connsiteX5-227" fmla="*/ 629178 w 893606"/>
              <a:gd name="connsiteY5-228" fmla="*/ 40674 h 948736"/>
              <a:gd name="connsiteX6-229" fmla="*/ 0 w 893606"/>
              <a:gd name="connsiteY6-230" fmla="*/ 669852 h 948736"/>
              <a:gd name="connsiteX7-231" fmla="*/ 49444 w 893606"/>
              <a:gd name="connsiteY7-232" fmla="*/ 914756 h 948736"/>
              <a:gd name="connsiteX8-233" fmla="*/ 67888 w 893606"/>
              <a:gd name="connsiteY8-234" fmla="*/ 948736 h 948736"/>
              <a:gd name="connsiteX0-235" fmla="*/ 860684 w 893606"/>
              <a:gd name="connsiteY0-236" fmla="*/ 0 h 911343"/>
              <a:gd name="connsiteX1-237" fmla="*/ 893606 w 893606"/>
              <a:gd name="connsiteY1-238" fmla="*/ 15518 h 911343"/>
              <a:gd name="connsiteX2-239" fmla="*/ 875351 w 893606"/>
              <a:gd name="connsiteY2-240" fmla="*/ 53414 h 911343"/>
              <a:gd name="connsiteX3-241" fmla="*/ 874082 w 893606"/>
              <a:gd name="connsiteY3-242" fmla="*/ 52725 h 911343"/>
              <a:gd name="connsiteX4-243" fmla="*/ 629178 w 893606"/>
              <a:gd name="connsiteY4-244" fmla="*/ 3281 h 911343"/>
              <a:gd name="connsiteX5-245" fmla="*/ 0 w 893606"/>
              <a:gd name="connsiteY5-246" fmla="*/ 632459 h 911343"/>
              <a:gd name="connsiteX6-247" fmla="*/ 49444 w 893606"/>
              <a:gd name="connsiteY6-248" fmla="*/ 877363 h 911343"/>
              <a:gd name="connsiteX7-249" fmla="*/ 67888 w 893606"/>
              <a:gd name="connsiteY7-250" fmla="*/ 911343 h 911343"/>
              <a:gd name="connsiteX0-251" fmla="*/ 893606 w 893606"/>
              <a:gd name="connsiteY0-252" fmla="*/ 12237 h 908062"/>
              <a:gd name="connsiteX1-253" fmla="*/ 875351 w 893606"/>
              <a:gd name="connsiteY1-254" fmla="*/ 50133 h 908062"/>
              <a:gd name="connsiteX2-255" fmla="*/ 874082 w 893606"/>
              <a:gd name="connsiteY2-256" fmla="*/ 49444 h 908062"/>
              <a:gd name="connsiteX3-257" fmla="*/ 629178 w 893606"/>
              <a:gd name="connsiteY3-258" fmla="*/ 0 h 908062"/>
              <a:gd name="connsiteX4-259" fmla="*/ 0 w 893606"/>
              <a:gd name="connsiteY4-260" fmla="*/ 629178 h 908062"/>
              <a:gd name="connsiteX5-261" fmla="*/ 49444 w 893606"/>
              <a:gd name="connsiteY5-262" fmla="*/ 874082 h 908062"/>
              <a:gd name="connsiteX6-263" fmla="*/ 67888 w 893606"/>
              <a:gd name="connsiteY6-264" fmla="*/ 908062 h 908062"/>
              <a:gd name="connsiteX0-265" fmla="*/ 875351 w 875351"/>
              <a:gd name="connsiteY0-266" fmla="*/ 50133 h 908062"/>
              <a:gd name="connsiteX1-267" fmla="*/ 874082 w 875351"/>
              <a:gd name="connsiteY1-268" fmla="*/ 49444 h 908062"/>
              <a:gd name="connsiteX2-269" fmla="*/ 629178 w 875351"/>
              <a:gd name="connsiteY2-270" fmla="*/ 0 h 908062"/>
              <a:gd name="connsiteX3-271" fmla="*/ 0 w 875351"/>
              <a:gd name="connsiteY3-272" fmla="*/ 629178 h 908062"/>
              <a:gd name="connsiteX4-273" fmla="*/ 49444 w 875351"/>
              <a:gd name="connsiteY4-274" fmla="*/ 874082 h 908062"/>
              <a:gd name="connsiteX5-275" fmla="*/ 67888 w 875351"/>
              <a:gd name="connsiteY5-276" fmla="*/ 908062 h 90806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875351" h="908062">
                <a:moveTo>
                  <a:pt x="875351" y="50133"/>
                </a:moveTo>
                <a:lnTo>
                  <a:pt x="874082" y="49444"/>
                </a:lnTo>
                <a:cubicBezTo>
                  <a:pt x="798808" y="17606"/>
                  <a:pt x="716049" y="0"/>
                  <a:pt x="629178" y="0"/>
                </a:cubicBezTo>
                <a:cubicBezTo>
                  <a:pt x="281693" y="0"/>
                  <a:pt x="0" y="281693"/>
                  <a:pt x="0" y="629178"/>
                </a:cubicBezTo>
                <a:cubicBezTo>
                  <a:pt x="0" y="716049"/>
                  <a:pt x="17606" y="798809"/>
                  <a:pt x="49444" y="874082"/>
                </a:cubicBezTo>
                <a:lnTo>
                  <a:pt x="67888" y="908062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0" name="任意多边形: 形状 49"/>
          <p:cNvSpPr/>
          <p:nvPr userDrawn="1">
            <p:custDataLst>
              <p:tags r:id="rId40"/>
            </p:custDataLst>
          </p:nvPr>
        </p:nvSpPr>
        <p:spPr>
          <a:xfrm>
            <a:off x="10227945" y="4144645"/>
            <a:ext cx="1311275" cy="1365250"/>
          </a:xfrm>
          <a:custGeom>
            <a:avLst/>
            <a:gdLst>
              <a:gd name="connsiteX0" fmla="*/ 939521 w 1311055"/>
              <a:gd name="connsiteY0" fmla="*/ 0 h 1365195"/>
              <a:gd name="connsiteX1" fmla="*/ 1305225 w 1311055"/>
              <a:gd name="connsiteY1" fmla="*/ 73832 h 1365195"/>
              <a:gd name="connsiteX2" fmla="*/ 1311055 w 1311055"/>
              <a:gd name="connsiteY2" fmla="*/ 76640 h 1365195"/>
              <a:gd name="connsiteX3" fmla="*/ 1299186 w 1311055"/>
              <a:gd name="connsiteY3" fmla="*/ 109068 h 1365195"/>
              <a:gd name="connsiteX4" fmla="*/ 1276869 w 1311055"/>
              <a:gd name="connsiteY4" fmla="*/ 101883 h 1365195"/>
              <a:gd name="connsiteX5" fmla="*/ 947191 w 1311055"/>
              <a:gd name="connsiteY5" fmla="*/ 28457 h 1365195"/>
              <a:gd name="connsiteX6" fmla="*/ 575716 w 1311055"/>
              <a:gd name="connsiteY6" fmla="*/ 126088 h 1365195"/>
              <a:gd name="connsiteX7" fmla="*/ 232816 w 1311055"/>
              <a:gd name="connsiteY7" fmla="*/ 380882 h 1365195"/>
              <a:gd name="connsiteX8" fmla="*/ 30410 w 1311055"/>
              <a:gd name="connsiteY8" fmla="*/ 826176 h 1365195"/>
              <a:gd name="connsiteX9" fmla="*/ 108991 w 1311055"/>
              <a:gd name="connsiteY9" fmla="*/ 1297663 h 1365195"/>
              <a:gd name="connsiteX10" fmla="*/ 124568 w 1311055"/>
              <a:gd name="connsiteY10" fmla="*/ 1354671 h 1365195"/>
              <a:gd name="connsiteX11" fmla="*/ 102721 w 1311055"/>
              <a:gd name="connsiteY11" fmla="*/ 1365195 h 1365195"/>
              <a:gd name="connsiteX12" fmla="*/ 73832 w 1311055"/>
              <a:gd name="connsiteY12" fmla="*/ 1305225 h 1365195"/>
              <a:gd name="connsiteX13" fmla="*/ 0 w 1311055"/>
              <a:gd name="connsiteY13" fmla="*/ 939521 h 1365195"/>
              <a:gd name="connsiteX14" fmla="*/ 939521 w 1311055"/>
              <a:gd name="connsiteY14" fmla="*/ 0 h 1365195"/>
              <a:gd name="connsiteX0-1" fmla="*/ 1276869 w 1368309"/>
              <a:gd name="connsiteY0-2" fmla="*/ 101883 h 1365195"/>
              <a:gd name="connsiteX1-3" fmla="*/ 947191 w 1368309"/>
              <a:gd name="connsiteY1-4" fmla="*/ 28457 h 1365195"/>
              <a:gd name="connsiteX2-5" fmla="*/ 575716 w 1368309"/>
              <a:gd name="connsiteY2-6" fmla="*/ 126088 h 1365195"/>
              <a:gd name="connsiteX3-7" fmla="*/ 232816 w 1368309"/>
              <a:gd name="connsiteY3-8" fmla="*/ 380882 h 1365195"/>
              <a:gd name="connsiteX4-9" fmla="*/ 30410 w 1368309"/>
              <a:gd name="connsiteY4-10" fmla="*/ 826176 h 1365195"/>
              <a:gd name="connsiteX5-11" fmla="*/ 108991 w 1368309"/>
              <a:gd name="connsiteY5-12" fmla="*/ 1297663 h 1365195"/>
              <a:gd name="connsiteX6-13" fmla="*/ 124568 w 1368309"/>
              <a:gd name="connsiteY6-14" fmla="*/ 1354671 h 1365195"/>
              <a:gd name="connsiteX7-15" fmla="*/ 102721 w 1368309"/>
              <a:gd name="connsiteY7-16" fmla="*/ 1365195 h 1365195"/>
              <a:gd name="connsiteX8-17" fmla="*/ 73832 w 1368309"/>
              <a:gd name="connsiteY8-18" fmla="*/ 1305225 h 1365195"/>
              <a:gd name="connsiteX9-19" fmla="*/ 0 w 1368309"/>
              <a:gd name="connsiteY9-20" fmla="*/ 939521 h 1365195"/>
              <a:gd name="connsiteX10-21" fmla="*/ 939521 w 1368309"/>
              <a:gd name="connsiteY10-22" fmla="*/ 0 h 1365195"/>
              <a:gd name="connsiteX11-23" fmla="*/ 1305225 w 1368309"/>
              <a:gd name="connsiteY11-24" fmla="*/ 73832 h 1365195"/>
              <a:gd name="connsiteX12-25" fmla="*/ 1311055 w 1368309"/>
              <a:gd name="connsiteY12-26" fmla="*/ 76640 h 1365195"/>
              <a:gd name="connsiteX13-27" fmla="*/ 1299186 w 1368309"/>
              <a:gd name="connsiteY13-28" fmla="*/ 109068 h 1365195"/>
              <a:gd name="connsiteX14-29" fmla="*/ 1368309 w 1368309"/>
              <a:gd name="connsiteY14-30" fmla="*/ 193323 h 1365195"/>
              <a:gd name="connsiteX0-31" fmla="*/ 1276869 w 1311055"/>
              <a:gd name="connsiteY0-32" fmla="*/ 101883 h 1365195"/>
              <a:gd name="connsiteX1-33" fmla="*/ 947191 w 1311055"/>
              <a:gd name="connsiteY1-34" fmla="*/ 28457 h 1365195"/>
              <a:gd name="connsiteX2-35" fmla="*/ 575716 w 1311055"/>
              <a:gd name="connsiteY2-36" fmla="*/ 126088 h 1365195"/>
              <a:gd name="connsiteX3-37" fmla="*/ 232816 w 1311055"/>
              <a:gd name="connsiteY3-38" fmla="*/ 380882 h 1365195"/>
              <a:gd name="connsiteX4-39" fmla="*/ 30410 w 1311055"/>
              <a:gd name="connsiteY4-40" fmla="*/ 826176 h 1365195"/>
              <a:gd name="connsiteX5-41" fmla="*/ 108991 w 1311055"/>
              <a:gd name="connsiteY5-42" fmla="*/ 1297663 h 1365195"/>
              <a:gd name="connsiteX6-43" fmla="*/ 124568 w 1311055"/>
              <a:gd name="connsiteY6-44" fmla="*/ 1354671 h 1365195"/>
              <a:gd name="connsiteX7-45" fmla="*/ 102721 w 1311055"/>
              <a:gd name="connsiteY7-46" fmla="*/ 1365195 h 1365195"/>
              <a:gd name="connsiteX8-47" fmla="*/ 73832 w 1311055"/>
              <a:gd name="connsiteY8-48" fmla="*/ 1305225 h 1365195"/>
              <a:gd name="connsiteX9-49" fmla="*/ 0 w 1311055"/>
              <a:gd name="connsiteY9-50" fmla="*/ 939521 h 1365195"/>
              <a:gd name="connsiteX10-51" fmla="*/ 939521 w 1311055"/>
              <a:gd name="connsiteY10-52" fmla="*/ 0 h 1365195"/>
              <a:gd name="connsiteX11-53" fmla="*/ 1305225 w 1311055"/>
              <a:gd name="connsiteY11-54" fmla="*/ 73832 h 1365195"/>
              <a:gd name="connsiteX12-55" fmla="*/ 1311055 w 1311055"/>
              <a:gd name="connsiteY12-56" fmla="*/ 76640 h 1365195"/>
              <a:gd name="connsiteX13-57" fmla="*/ 1299186 w 1311055"/>
              <a:gd name="connsiteY13-58" fmla="*/ 109068 h 1365195"/>
              <a:gd name="connsiteX0-59" fmla="*/ 1276869 w 1311055"/>
              <a:gd name="connsiteY0-60" fmla="*/ 101883 h 1365195"/>
              <a:gd name="connsiteX1-61" fmla="*/ 947191 w 1311055"/>
              <a:gd name="connsiteY1-62" fmla="*/ 28457 h 1365195"/>
              <a:gd name="connsiteX2-63" fmla="*/ 575716 w 1311055"/>
              <a:gd name="connsiteY2-64" fmla="*/ 126088 h 1365195"/>
              <a:gd name="connsiteX3-65" fmla="*/ 232816 w 1311055"/>
              <a:gd name="connsiteY3-66" fmla="*/ 380882 h 1365195"/>
              <a:gd name="connsiteX4-67" fmla="*/ 30410 w 1311055"/>
              <a:gd name="connsiteY4-68" fmla="*/ 826176 h 1365195"/>
              <a:gd name="connsiteX5-69" fmla="*/ 108991 w 1311055"/>
              <a:gd name="connsiteY5-70" fmla="*/ 1297663 h 1365195"/>
              <a:gd name="connsiteX6-71" fmla="*/ 124568 w 1311055"/>
              <a:gd name="connsiteY6-72" fmla="*/ 1354671 h 1365195"/>
              <a:gd name="connsiteX7-73" fmla="*/ 102721 w 1311055"/>
              <a:gd name="connsiteY7-74" fmla="*/ 1365195 h 1365195"/>
              <a:gd name="connsiteX8-75" fmla="*/ 73832 w 1311055"/>
              <a:gd name="connsiteY8-76" fmla="*/ 1305225 h 1365195"/>
              <a:gd name="connsiteX9-77" fmla="*/ 0 w 1311055"/>
              <a:gd name="connsiteY9-78" fmla="*/ 939521 h 1365195"/>
              <a:gd name="connsiteX10-79" fmla="*/ 939521 w 1311055"/>
              <a:gd name="connsiteY10-80" fmla="*/ 0 h 1365195"/>
              <a:gd name="connsiteX11-81" fmla="*/ 1305225 w 1311055"/>
              <a:gd name="connsiteY11-82" fmla="*/ 73832 h 1365195"/>
              <a:gd name="connsiteX12-83" fmla="*/ 1311055 w 1311055"/>
              <a:gd name="connsiteY12-84" fmla="*/ 76640 h 1365195"/>
              <a:gd name="connsiteX0-85" fmla="*/ 947191 w 1311055"/>
              <a:gd name="connsiteY0-86" fmla="*/ 28457 h 1365195"/>
              <a:gd name="connsiteX1-87" fmla="*/ 575716 w 1311055"/>
              <a:gd name="connsiteY1-88" fmla="*/ 126088 h 1365195"/>
              <a:gd name="connsiteX2-89" fmla="*/ 232816 w 1311055"/>
              <a:gd name="connsiteY2-90" fmla="*/ 380882 h 1365195"/>
              <a:gd name="connsiteX3-91" fmla="*/ 30410 w 1311055"/>
              <a:gd name="connsiteY3-92" fmla="*/ 826176 h 1365195"/>
              <a:gd name="connsiteX4-93" fmla="*/ 108991 w 1311055"/>
              <a:gd name="connsiteY4-94" fmla="*/ 1297663 h 1365195"/>
              <a:gd name="connsiteX5-95" fmla="*/ 124568 w 1311055"/>
              <a:gd name="connsiteY5-96" fmla="*/ 1354671 h 1365195"/>
              <a:gd name="connsiteX6-97" fmla="*/ 102721 w 1311055"/>
              <a:gd name="connsiteY6-98" fmla="*/ 1365195 h 1365195"/>
              <a:gd name="connsiteX7-99" fmla="*/ 73832 w 1311055"/>
              <a:gd name="connsiteY7-100" fmla="*/ 1305225 h 1365195"/>
              <a:gd name="connsiteX8-101" fmla="*/ 0 w 1311055"/>
              <a:gd name="connsiteY8-102" fmla="*/ 939521 h 1365195"/>
              <a:gd name="connsiteX9-103" fmla="*/ 939521 w 1311055"/>
              <a:gd name="connsiteY9-104" fmla="*/ 0 h 1365195"/>
              <a:gd name="connsiteX10-105" fmla="*/ 1305225 w 1311055"/>
              <a:gd name="connsiteY10-106" fmla="*/ 73832 h 1365195"/>
              <a:gd name="connsiteX11-107" fmla="*/ 1311055 w 1311055"/>
              <a:gd name="connsiteY11-108" fmla="*/ 76640 h 1365195"/>
              <a:gd name="connsiteX0-109" fmla="*/ 575716 w 1311055"/>
              <a:gd name="connsiteY0-110" fmla="*/ 126088 h 1365195"/>
              <a:gd name="connsiteX1-111" fmla="*/ 232816 w 1311055"/>
              <a:gd name="connsiteY1-112" fmla="*/ 380882 h 1365195"/>
              <a:gd name="connsiteX2-113" fmla="*/ 30410 w 1311055"/>
              <a:gd name="connsiteY2-114" fmla="*/ 826176 h 1365195"/>
              <a:gd name="connsiteX3-115" fmla="*/ 108991 w 1311055"/>
              <a:gd name="connsiteY3-116" fmla="*/ 1297663 h 1365195"/>
              <a:gd name="connsiteX4-117" fmla="*/ 124568 w 1311055"/>
              <a:gd name="connsiteY4-118" fmla="*/ 1354671 h 1365195"/>
              <a:gd name="connsiteX5-119" fmla="*/ 102721 w 1311055"/>
              <a:gd name="connsiteY5-120" fmla="*/ 1365195 h 1365195"/>
              <a:gd name="connsiteX6-121" fmla="*/ 73832 w 1311055"/>
              <a:gd name="connsiteY6-122" fmla="*/ 1305225 h 1365195"/>
              <a:gd name="connsiteX7-123" fmla="*/ 0 w 1311055"/>
              <a:gd name="connsiteY7-124" fmla="*/ 939521 h 1365195"/>
              <a:gd name="connsiteX8-125" fmla="*/ 939521 w 1311055"/>
              <a:gd name="connsiteY8-126" fmla="*/ 0 h 1365195"/>
              <a:gd name="connsiteX9-127" fmla="*/ 1305225 w 1311055"/>
              <a:gd name="connsiteY9-128" fmla="*/ 73832 h 1365195"/>
              <a:gd name="connsiteX10-129" fmla="*/ 1311055 w 1311055"/>
              <a:gd name="connsiteY10-130" fmla="*/ 76640 h 1365195"/>
              <a:gd name="connsiteX0-131" fmla="*/ 232816 w 1311055"/>
              <a:gd name="connsiteY0-132" fmla="*/ 380882 h 1365195"/>
              <a:gd name="connsiteX1-133" fmla="*/ 30410 w 1311055"/>
              <a:gd name="connsiteY1-134" fmla="*/ 826176 h 1365195"/>
              <a:gd name="connsiteX2-135" fmla="*/ 108991 w 1311055"/>
              <a:gd name="connsiteY2-136" fmla="*/ 1297663 h 1365195"/>
              <a:gd name="connsiteX3-137" fmla="*/ 124568 w 1311055"/>
              <a:gd name="connsiteY3-138" fmla="*/ 1354671 h 1365195"/>
              <a:gd name="connsiteX4-139" fmla="*/ 102721 w 1311055"/>
              <a:gd name="connsiteY4-140" fmla="*/ 1365195 h 1365195"/>
              <a:gd name="connsiteX5-141" fmla="*/ 73832 w 1311055"/>
              <a:gd name="connsiteY5-142" fmla="*/ 1305225 h 1365195"/>
              <a:gd name="connsiteX6-143" fmla="*/ 0 w 1311055"/>
              <a:gd name="connsiteY6-144" fmla="*/ 939521 h 1365195"/>
              <a:gd name="connsiteX7-145" fmla="*/ 939521 w 1311055"/>
              <a:gd name="connsiteY7-146" fmla="*/ 0 h 1365195"/>
              <a:gd name="connsiteX8-147" fmla="*/ 1305225 w 1311055"/>
              <a:gd name="connsiteY8-148" fmla="*/ 73832 h 1365195"/>
              <a:gd name="connsiteX9-149" fmla="*/ 1311055 w 1311055"/>
              <a:gd name="connsiteY9-150" fmla="*/ 76640 h 1365195"/>
              <a:gd name="connsiteX0-151" fmla="*/ 30410 w 1311055"/>
              <a:gd name="connsiteY0-152" fmla="*/ 826176 h 1365195"/>
              <a:gd name="connsiteX1-153" fmla="*/ 108991 w 1311055"/>
              <a:gd name="connsiteY1-154" fmla="*/ 1297663 h 1365195"/>
              <a:gd name="connsiteX2-155" fmla="*/ 124568 w 1311055"/>
              <a:gd name="connsiteY2-156" fmla="*/ 1354671 h 1365195"/>
              <a:gd name="connsiteX3-157" fmla="*/ 102721 w 1311055"/>
              <a:gd name="connsiteY3-158" fmla="*/ 1365195 h 1365195"/>
              <a:gd name="connsiteX4-159" fmla="*/ 73832 w 1311055"/>
              <a:gd name="connsiteY4-160" fmla="*/ 1305225 h 1365195"/>
              <a:gd name="connsiteX5-161" fmla="*/ 0 w 1311055"/>
              <a:gd name="connsiteY5-162" fmla="*/ 939521 h 1365195"/>
              <a:gd name="connsiteX6-163" fmla="*/ 939521 w 1311055"/>
              <a:gd name="connsiteY6-164" fmla="*/ 0 h 1365195"/>
              <a:gd name="connsiteX7-165" fmla="*/ 1305225 w 1311055"/>
              <a:gd name="connsiteY7-166" fmla="*/ 73832 h 1365195"/>
              <a:gd name="connsiteX8-167" fmla="*/ 1311055 w 1311055"/>
              <a:gd name="connsiteY8-168" fmla="*/ 76640 h 1365195"/>
              <a:gd name="connsiteX0-169" fmla="*/ 108991 w 1311055"/>
              <a:gd name="connsiteY0-170" fmla="*/ 1297663 h 1365195"/>
              <a:gd name="connsiteX1-171" fmla="*/ 124568 w 1311055"/>
              <a:gd name="connsiteY1-172" fmla="*/ 1354671 h 1365195"/>
              <a:gd name="connsiteX2-173" fmla="*/ 102721 w 1311055"/>
              <a:gd name="connsiteY2-174" fmla="*/ 1365195 h 1365195"/>
              <a:gd name="connsiteX3-175" fmla="*/ 73832 w 1311055"/>
              <a:gd name="connsiteY3-176" fmla="*/ 1305225 h 1365195"/>
              <a:gd name="connsiteX4-177" fmla="*/ 0 w 1311055"/>
              <a:gd name="connsiteY4-178" fmla="*/ 939521 h 1365195"/>
              <a:gd name="connsiteX5-179" fmla="*/ 939521 w 1311055"/>
              <a:gd name="connsiteY5-180" fmla="*/ 0 h 1365195"/>
              <a:gd name="connsiteX6-181" fmla="*/ 1305225 w 1311055"/>
              <a:gd name="connsiteY6-182" fmla="*/ 73832 h 1365195"/>
              <a:gd name="connsiteX7-183" fmla="*/ 1311055 w 1311055"/>
              <a:gd name="connsiteY7-184" fmla="*/ 76640 h 1365195"/>
              <a:gd name="connsiteX0-185" fmla="*/ 124568 w 1311055"/>
              <a:gd name="connsiteY0-186" fmla="*/ 1354671 h 1365195"/>
              <a:gd name="connsiteX1-187" fmla="*/ 102721 w 1311055"/>
              <a:gd name="connsiteY1-188" fmla="*/ 1365195 h 1365195"/>
              <a:gd name="connsiteX2-189" fmla="*/ 73832 w 1311055"/>
              <a:gd name="connsiteY2-190" fmla="*/ 1305225 h 1365195"/>
              <a:gd name="connsiteX3-191" fmla="*/ 0 w 1311055"/>
              <a:gd name="connsiteY3-192" fmla="*/ 939521 h 1365195"/>
              <a:gd name="connsiteX4-193" fmla="*/ 939521 w 1311055"/>
              <a:gd name="connsiteY4-194" fmla="*/ 0 h 1365195"/>
              <a:gd name="connsiteX5-195" fmla="*/ 1305225 w 1311055"/>
              <a:gd name="connsiteY5-196" fmla="*/ 73832 h 1365195"/>
              <a:gd name="connsiteX6-197" fmla="*/ 1311055 w 1311055"/>
              <a:gd name="connsiteY6-198" fmla="*/ 76640 h 1365195"/>
              <a:gd name="connsiteX0-199" fmla="*/ 102721 w 1311055"/>
              <a:gd name="connsiteY0-200" fmla="*/ 1365195 h 1365195"/>
              <a:gd name="connsiteX1-201" fmla="*/ 73832 w 1311055"/>
              <a:gd name="connsiteY1-202" fmla="*/ 1305225 h 1365195"/>
              <a:gd name="connsiteX2-203" fmla="*/ 0 w 1311055"/>
              <a:gd name="connsiteY2-204" fmla="*/ 939521 h 1365195"/>
              <a:gd name="connsiteX3-205" fmla="*/ 939521 w 1311055"/>
              <a:gd name="connsiteY3-206" fmla="*/ 0 h 1365195"/>
              <a:gd name="connsiteX4-207" fmla="*/ 1305225 w 1311055"/>
              <a:gd name="connsiteY4-208" fmla="*/ 73832 h 1365195"/>
              <a:gd name="connsiteX5-209" fmla="*/ 1311055 w 1311055"/>
              <a:gd name="connsiteY5-210" fmla="*/ 76640 h 13651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311055" h="1365195">
                <a:moveTo>
                  <a:pt x="102721" y="1365195"/>
                </a:moveTo>
                <a:lnTo>
                  <a:pt x="73832" y="1305225"/>
                </a:lnTo>
                <a:cubicBezTo>
                  <a:pt x="26290" y="1192822"/>
                  <a:pt x="0" y="1069242"/>
                  <a:pt x="0" y="939521"/>
                </a:cubicBezTo>
                <a:cubicBezTo>
                  <a:pt x="0" y="420638"/>
                  <a:pt x="420638" y="0"/>
                  <a:pt x="939521" y="0"/>
                </a:cubicBezTo>
                <a:cubicBezTo>
                  <a:pt x="1069242" y="0"/>
                  <a:pt x="1192822" y="26290"/>
                  <a:pt x="1305225" y="73832"/>
                </a:cubicBezTo>
                <a:lnTo>
                  <a:pt x="1311055" y="76640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1" name="任意多边形: 形状 50"/>
          <p:cNvSpPr/>
          <p:nvPr userDrawn="1">
            <p:custDataLst>
              <p:tags r:id="rId41"/>
            </p:custDataLst>
          </p:nvPr>
        </p:nvSpPr>
        <p:spPr>
          <a:xfrm>
            <a:off x="10330815" y="4247515"/>
            <a:ext cx="1172845" cy="1217295"/>
          </a:xfrm>
          <a:custGeom>
            <a:avLst/>
            <a:gdLst>
              <a:gd name="connsiteX0" fmla="*/ 877245 w 1240058"/>
              <a:gd name="connsiteY0" fmla="*/ 17 h 1273978"/>
              <a:gd name="connsiteX1" fmla="*/ 1059708 w 1240058"/>
              <a:gd name="connsiteY1" fmla="*/ 12965 h 1273978"/>
              <a:gd name="connsiteX2" fmla="*/ 1226842 w 1240058"/>
              <a:gd name="connsiteY2" fmla="*/ 58060 h 1273978"/>
              <a:gd name="connsiteX3" fmla="*/ 1240058 w 1240058"/>
              <a:gd name="connsiteY3" fmla="*/ 62984 h 1273978"/>
              <a:gd name="connsiteX4" fmla="*/ 1226080 w 1240058"/>
              <a:gd name="connsiteY4" fmla="*/ 101174 h 1273978"/>
              <a:gd name="connsiteX5" fmla="*/ 1215911 w 1240058"/>
              <a:gd name="connsiteY5" fmla="*/ 95655 h 1273978"/>
              <a:gd name="connsiteX6" fmla="*/ 890113 w 1240058"/>
              <a:gd name="connsiteY6" fmla="*/ 29879 h 1273978"/>
              <a:gd name="connsiteX7" fmla="*/ 53113 w 1240058"/>
              <a:gd name="connsiteY7" fmla="*/ 866879 h 1273978"/>
              <a:gd name="connsiteX8" fmla="*/ 118889 w 1240058"/>
              <a:gd name="connsiteY8" fmla="*/ 1192677 h 1273978"/>
              <a:gd name="connsiteX9" fmla="*/ 148271 w 1240058"/>
              <a:gd name="connsiteY9" fmla="*/ 1246810 h 1273978"/>
              <a:gd name="connsiteX10" fmla="*/ 91874 w 1240058"/>
              <a:gd name="connsiteY10" fmla="*/ 1273978 h 1273978"/>
              <a:gd name="connsiteX11" fmla="*/ 86558 w 1240058"/>
              <a:gd name="connsiteY11" fmla="*/ 1256405 h 1273978"/>
              <a:gd name="connsiteX12" fmla="*/ 52 w 1240058"/>
              <a:gd name="connsiteY12" fmla="*/ 886884 h 1273978"/>
              <a:gd name="connsiteX13" fmla="*/ 107208 w 1240058"/>
              <a:gd name="connsiteY13" fmla="*/ 482071 h 1273978"/>
              <a:gd name="connsiteX14" fmla="*/ 323902 w 1240058"/>
              <a:gd name="connsiteY14" fmla="*/ 196321 h 1273978"/>
              <a:gd name="connsiteX15" fmla="*/ 685852 w 1240058"/>
              <a:gd name="connsiteY15" fmla="*/ 20109 h 1273978"/>
              <a:gd name="connsiteX16" fmla="*/ 877245 w 1240058"/>
              <a:gd name="connsiteY16" fmla="*/ 17 h 1273978"/>
              <a:gd name="connsiteX0-1" fmla="*/ 323902 w 1240058"/>
              <a:gd name="connsiteY0-2" fmla="*/ 196321 h 1273978"/>
              <a:gd name="connsiteX1-3" fmla="*/ 685852 w 1240058"/>
              <a:gd name="connsiteY1-4" fmla="*/ 20109 h 1273978"/>
              <a:gd name="connsiteX2-5" fmla="*/ 877245 w 1240058"/>
              <a:gd name="connsiteY2-6" fmla="*/ 17 h 1273978"/>
              <a:gd name="connsiteX3-7" fmla="*/ 1059708 w 1240058"/>
              <a:gd name="connsiteY3-8" fmla="*/ 12965 h 1273978"/>
              <a:gd name="connsiteX4-9" fmla="*/ 1226842 w 1240058"/>
              <a:gd name="connsiteY4-10" fmla="*/ 58060 h 1273978"/>
              <a:gd name="connsiteX5-11" fmla="*/ 1240058 w 1240058"/>
              <a:gd name="connsiteY5-12" fmla="*/ 62984 h 1273978"/>
              <a:gd name="connsiteX6-13" fmla="*/ 1226080 w 1240058"/>
              <a:gd name="connsiteY6-14" fmla="*/ 101174 h 1273978"/>
              <a:gd name="connsiteX7-15" fmla="*/ 1215911 w 1240058"/>
              <a:gd name="connsiteY7-16" fmla="*/ 95655 h 1273978"/>
              <a:gd name="connsiteX8-17" fmla="*/ 890113 w 1240058"/>
              <a:gd name="connsiteY8-18" fmla="*/ 29879 h 1273978"/>
              <a:gd name="connsiteX9-19" fmla="*/ 53113 w 1240058"/>
              <a:gd name="connsiteY9-20" fmla="*/ 866879 h 1273978"/>
              <a:gd name="connsiteX10-21" fmla="*/ 118889 w 1240058"/>
              <a:gd name="connsiteY10-22" fmla="*/ 1192677 h 1273978"/>
              <a:gd name="connsiteX11-23" fmla="*/ 148271 w 1240058"/>
              <a:gd name="connsiteY11-24" fmla="*/ 1246810 h 1273978"/>
              <a:gd name="connsiteX12-25" fmla="*/ 91874 w 1240058"/>
              <a:gd name="connsiteY12-26" fmla="*/ 1273978 h 1273978"/>
              <a:gd name="connsiteX13-27" fmla="*/ 86558 w 1240058"/>
              <a:gd name="connsiteY13-28" fmla="*/ 1256405 h 1273978"/>
              <a:gd name="connsiteX14-29" fmla="*/ 52 w 1240058"/>
              <a:gd name="connsiteY14-30" fmla="*/ 886884 h 1273978"/>
              <a:gd name="connsiteX15-31" fmla="*/ 107208 w 1240058"/>
              <a:gd name="connsiteY15-32" fmla="*/ 482071 h 1273978"/>
              <a:gd name="connsiteX16-33" fmla="*/ 415342 w 1240058"/>
              <a:gd name="connsiteY16-34" fmla="*/ 287761 h 1273978"/>
              <a:gd name="connsiteX0-35" fmla="*/ 323902 w 1240058"/>
              <a:gd name="connsiteY0-36" fmla="*/ 196321 h 1273978"/>
              <a:gd name="connsiteX1-37" fmla="*/ 685852 w 1240058"/>
              <a:gd name="connsiteY1-38" fmla="*/ 20109 h 1273978"/>
              <a:gd name="connsiteX2-39" fmla="*/ 877245 w 1240058"/>
              <a:gd name="connsiteY2-40" fmla="*/ 17 h 1273978"/>
              <a:gd name="connsiteX3-41" fmla="*/ 1059708 w 1240058"/>
              <a:gd name="connsiteY3-42" fmla="*/ 12965 h 1273978"/>
              <a:gd name="connsiteX4-43" fmla="*/ 1226842 w 1240058"/>
              <a:gd name="connsiteY4-44" fmla="*/ 58060 h 1273978"/>
              <a:gd name="connsiteX5-45" fmla="*/ 1240058 w 1240058"/>
              <a:gd name="connsiteY5-46" fmla="*/ 62984 h 1273978"/>
              <a:gd name="connsiteX6-47" fmla="*/ 1226080 w 1240058"/>
              <a:gd name="connsiteY6-48" fmla="*/ 101174 h 1273978"/>
              <a:gd name="connsiteX7-49" fmla="*/ 1215911 w 1240058"/>
              <a:gd name="connsiteY7-50" fmla="*/ 95655 h 1273978"/>
              <a:gd name="connsiteX8-51" fmla="*/ 890113 w 1240058"/>
              <a:gd name="connsiteY8-52" fmla="*/ 29879 h 1273978"/>
              <a:gd name="connsiteX9-53" fmla="*/ 53113 w 1240058"/>
              <a:gd name="connsiteY9-54" fmla="*/ 866879 h 1273978"/>
              <a:gd name="connsiteX10-55" fmla="*/ 118889 w 1240058"/>
              <a:gd name="connsiteY10-56" fmla="*/ 1192677 h 1273978"/>
              <a:gd name="connsiteX11-57" fmla="*/ 148271 w 1240058"/>
              <a:gd name="connsiteY11-58" fmla="*/ 1246810 h 1273978"/>
              <a:gd name="connsiteX12-59" fmla="*/ 91874 w 1240058"/>
              <a:gd name="connsiteY12-60" fmla="*/ 1273978 h 1273978"/>
              <a:gd name="connsiteX13-61" fmla="*/ 86558 w 1240058"/>
              <a:gd name="connsiteY13-62" fmla="*/ 1256405 h 1273978"/>
              <a:gd name="connsiteX14-63" fmla="*/ 52 w 1240058"/>
              <a:gd name="connsiteY14-64" fmla="*/ 886884 h 1273978"/>
              <a:gd name="connsiteX15-65" fmla="*/ 107208 w 1240058"/>
              <a:gd name="connsiteY15-66" fmla="*/ 482071 h 1273978"/>
              <a:gd name="connsiteX0-67" fmla="*/ 323850 w 1240006"/>
              <a:gd name="connsiteY0-68" fmla="*/ 196321 h 1273978"/>
              <a:gd name="connsiteX1-69" fmla="*/ 685800 w 1240006"/>
              <a:gd name="connsiteY1-70" fmla="*/ 20109 h 1273978"/>
              <a:gd name="connsiteX2-71" fmla="*/ 877193 w 1240006"/>
              <a:gd name="connsiteY2-72" fmla="*/ 17 h 1273978"/>
              <a:gd name="connsiteX3-73" fmla="*/ 1059656 w 1240006"/>
              <a:gd name="connsiteY3-74" fmla="*/ 12965 h 1273978"/>
              <a:gd name="connsiteX4-75" fmla="*/ 1226790 w 1240006"/>
              <a:gd name="connsiteY4-76" fmla="*/ 58060 h 1273978"/>
              <a:gd name="connsiteX5-77" fmla="*/ 1240006 w 1240006"/>
              <a:gd name="connsiteY5-78" fmla="*/ 62984 h 1273978"/>
              <a:gd name="connsiteX6-79" fmla="*/ 1226028 w 1240006"/>
              <a:gd name="connsiteY6-80" fmla="*/ 101174 h 1273978"/>
              <a:gd name="connsiteX7-81" fmla="*/ 1215859 w 1240006"/>
              <a:gd name="connsiteY7-82" fmla="*/ 95655 h 1273978"/>
              <a:gd name="connsiteX8-83" fmla="*/ 890061 w 1240006"/>
              <a:gd name="connsiteY8-84" fmla="*/ 29879 h 1273978"/>
              <a:gd name="connsiteX9-85" fmla="*/ 53061 w 1240006"/>
              <a:gd name="connsiteY9-86" fmla="*/ 866879 h 1273978"/>
              <a:gd name="connsiteX10-87" fmla="*/ 118837 w 1240006"/>
              <a:gd name="connsiteY10-88" fmla="*/ 1192677 h 1273978"/>
              <a:gd name="connsiteX11-89" fmla="*/ 148219 w 1240006"/>
              <a:gd name="connsiteY11-90" fmla="*/ 1246810 h 1273978"/>
              <a:gd name="connsiteX12-91" fmla="*/ 91822 w 1240006"/>
              <a:gd name="connsiteY12-92" fmla="*/ 1273978 h 1273978"/>
              <a:gd name="connsiteX13-93" fmla="*/ 86506 w 1240006"/>
              <a:gd name="connsiteY13-94" fmla="*/ 1256405 h 1273978"/>
              <a:gd name="connsiteX14-95" fmla="*/ 0 w 1240006"/>
              <a:gd name="connsiteY14-96" fmla="*/ 886884 h 1273978"/>
              <a:gd name="connsiteX0-97" fmla="*/ 270789 w 1186945"/>
              <a:gd name="connsiteY0-98" fmla="*/ 196321 h 1273978"/>
              <a:gd name="connsiteX1-99" fmla="*/ 632739 w 1186945"/>
              <a:gd name="connsiteY1-100" fmla="*/ 20109 h 1273978"/>
              <a:gd name="connsiteX2-101" fmla="*/ 824132 w 1186945"/>
              <a:gd name="connsiteY2-102" fmla="*/ 17 h 1273978"/>
              <a:gd name="connsiteX3-103" fmla="*/ 1006595 w 1186945"/>
              <a:gd name="connsiteY3-104" fmla="*/ 12965 h 1273978"/>
              <a:gd name="connsiteX4-105" fmla="*/ 1173729 w 1186945"/>
              <a:gd name="connsiteY4-106" fmla="*/ 58060 h 1273978"/>
              <a:gd name="connsiteX5-107" fmla="*/ 1186945 w 1186945"/>
              <a:gd name="connsiteY5-108" fmla="*/ 62984 h 1273978"/>
              <a:gd name="connsiteX6-109" fmla="*/ 1172967 w 1186945"/>
              <a:gd name="connsiteY6-110" fmla="*/ 101174 h 1273978"/>
              <a:gd name="connsiteX7-111" fmla="*/ 1162798 w 1186945"/>
              <a:gd name="connsiteY7-112" fmla="*/ 95655 h 1273978"/>
              <a:gd name="connsiteX8-113" fmla="*/ 837000 w 1186945"/>
              <a:gd name="connsiteY8-114" fmla="*/ 29879 h 1273978"/>
              <a:gd name="connsiteX9-115" fmla="*/ 0 w 1186945"/>
              <a:gd name="connsiteY9-116" fmla="*/ 866879 h 1273978"/>
              <a:gd name="connsiteX10-117" fmla="*/ 65776 w 1186945"/>
              <a:gd name="connsiteY10-118" fmla="*/ 1192677 h 1273978"/>
              <a:gd name="connsiteX11-119" fmla="*/ 95158 w 1186945"/>
              <a:gd name="connsiteY11-120" fmla="*/ 1246810 h 1273978"/>
              <a:gd name="connsiteX12-121" fmla="*/ 38761 w 1186945"/>
              <a:gd name="connsiteY12-122" fmla="*/ 1273978 h 1273978"/>
              <a:gd name="connsiteX13-123" fmla="*/ 33445 w 1186945"/>
              <a:gd name="connsiteY13-124" fmla="*/ 1256405 h 1273978"/>
              <a:gd name="connsiteX0-125" fmla="*/ 270789 w 1186945"/>
              <a:gd name="connsiteY0-126" fmla="*/ 196321 h 1273978"/>
              <a:gd name="connsiteX1-127" fmla="*/ 632739 w 1186945"/>
              <a:gd name="connsiteY1-128" fmla="*/ 20109 h 1273978"/>
              <a:gd name="connsiteX2-129" fmla="*/ 824132 w 1186945"/>
              <a:gd name="connsiteY2-130" fmla="*/ 17 h 1273978"/>
              <a:gd name="connsiteX3-131" fmla="*/ 1006595 w 1186945"/>
              <a:gd name="connsiteY3-132" fmla="*/ 12965 h 1273978"/>
              <a:gd name="connsiteX4-133" fmla="*/ 1173729 w 1186945"/>
              <a:gd name="connsiteY4-134" fmla="*/ 58060 h 1273978"/>
              <a:gd name="connsiteX5-135" fmla="*/ 1186945 w 1186945"/>
              <a:gd name="connsiteY5-136" fmla="*/ 62984 h 1273978"/>
              <a:gd name="connsiteX6-137" fmla="*/ 1172967 w 1186945"/>
              <a:gd name="connsiteY6-138" fmla="*/ 101174 h 1273978"/>
              <a:gd name="connsiteX7-139" fmla="*/ 1162798 w 1186945"/>
              <a:gd name="connsiteY7-140" fmla="*/ 95655 h 1273978"/>
              <a:gd name="connsiteX8-141" fmla="*/ 837000 w 1186945"/>
              <a:gd name="connsiteY8-142" fmla="*/ 29879 h 1273978"/>
              <a:gd name="connsiteX9-143" fmla="*/ 0 w 1186945"/>
              <a:gd name="connsiteY9-144" fmla="*/ 866879 h 1273978"/>
              <a:gd name="connsiteX10-145" fmla="*/ 65776 w 1186945"/>
              <a:gd name="connsiteY10-146" fmla="*/ 1192677 h 1273978"/>
              <a:gd name="connsiteX11-147" fmla="*/ 95158 w 1186945"/>
              <a:gd name="connsiteY11-148" fmla="*/ 1246810 h 1273978"/>
              <a:gd name="connsiteX12-149" fmla="*/ 38761 w 1186945"/>
              <a:gd name="connsiteY12-150" fmla="*/ 1273978 h 1273978"/>
              <a:gd name="connsiteX0-151" fmla="*/ 270789 w 1186945"/>
              <a:gd name="connsiteY0-152" fmla="*/ 196321 h 1246810"/>
              <a:gd name="connsiteX1-153" fmla="*/ 632739 w 1186945"/>
              <a:gd name="connsiteY1-154" fmla="*/ 20109 h 1246810"/>
              <a:gd name="connsiteX2-155" fmla="*/ 824132 w 1186945"/>
              <a:gd name="connsiteY2-156" fmla="*/ 17 h 1246810"/>
              <a:gd name="connsiteX3-157" fmla="*/ 1006595 w 1186945"/>
              <a:gd name="connsiteY3-158" fmla="*/ 12965 h 1246810"/>
              <a:gd name="connsiteX4-159" fmla="*/ 1173729 w 1186945"/>
              <a:gd name="connsiteY4-160" fmla="*/ 58060 h 1246810"/>
              <a:gd name="connsiteX5-161" fmla="*/ 1186945 w 1186945"/>
              <a:gd name="connsiteY5-162" fmla="*/ 62984 h 1246810"/>
              <a:gd name="connsiteX6-163" fmla="*/ 1172967 w 1186945"/>
              <a:gd name="connsiteY6-164" fmla="*/ 101174 h 1246810"/>
              <a:gd name="connsiteX7-165" fmla="*/ 1162798 w 1186945"/>
              <a:gd name="connsiteY7-166" fmla="*/ 95655 h 1246810"/>
              <a:gd name="connsiteX8-167" fmla="*/ 837000 w 1186945"/>
              <a:gd name="connsiteY8-168" fmla="*/ 29879 h 1246810"/>
              <a:gd name="connsiteX9-169" fmla="*/ 0 w 1186945"/>
              <a:gd name="connsiteY9-170" fmla="*/ 866879 h 1246810"/>
              <a:gd name="connsiteX10-171" fmla="*/ 65776 w 1186945"/>
              <a:gd name="connsiteY10-172" fmla="*/ 1192677 h 1246810"/>
              <a:gd name="connsiteX11-173" fmla="*/ 95158 w 1186945"/>
              <a:gd name="connsiteY11-174" fmla="*/ 1246810 h 1246810"/>
              <a:gd name="connsiteX0-175" fmla="*/ 632739 w 1186945"/>
              <a:gd name="connsiteY0-176" fmla="*/ 20109 h 1246810"/>
              <a:gd name="connsiteX1-177" fmla="*/ 824132 w 1186945"/>
              <a:gd name="connsiteY1-178" fmla="*/ 17 h 1246810"/>
              <a:gd name="connsiteX2-179" fmla="*/ 1006595 w 1186945"/>
              <a:gd name="connsiteY2-180" fmla="*/ 12965 h 1246810"/>
              <a:gd name="connsiteX3-181" fmla="*/ 1173729 w 1186945"/>
              <a:gd name="connsiteY3-182" fmla="*/ 58060 h 1246810"/>
              <a:gd name="connsiteX4-183" fmla="*/ 1186945 w 1186945"/>
              <a:gd name="connsiteY4-184" fmla="*/ 62984 h 1246810"/>
              <a:gd name="connsiteX5-185" fmla="*/ 1172967 w 1186945"/>
              <a:gd name="connsiteY5-186" fmla="*/ 101174 h 1246810"/>
              <a:gd name="connsiteX6-187" fmla="*/ 1162798 w 1186945"/>
              <a:gd name="connsiteY6-188" fmla="*/ 95655 h 1246810"/>
              <a:gd name="connsiteX7-189" fmla="*/ 837000 w 1186945"/>
              <a:gd name="connsiteY7-190" fmla="*/ 29879 h 1246810"/>
              <a:gd name="connsiteX8-191" fmla="*/ 0 w 1186945"/>
              <a:gd name="connsiteY8-192" fmla="*/ 866879 h 1246810"/>
              <a:gd name="connsiteX9-193" fmla="*/ 65776 w 1186945"/>
              <a:gd name="connsiteY9-194" fmla="*/ 1192677 h 1246810"/>
              <a:gd name="connsiteX10-195" fmla="*/ 95158 w 1186945"/>
              <a:gd name="connsiteY10-196" fmla="*/ 1246810 h 1246810"/>
              <a:gd name="connsiteX0-197" fmla="*/ 824132 w 1186945"/>
              <a:gd name="connsiteY0-198" fmla="*/ 0 h 1246793"/>
              <a:gd name="connsiteX1-199" fmla="*/ 1006595 w 1186945"/>
              <a:gd name="connsiteY1-200" fmla="*/ 12948 h 1246793"/>
              <a:gd name="connsiteX2-201" fmla="*/ 1173729 w 1186945"/>
              <a:gd name="connsiteY2-202" fmla="*/ 58043 h 1246793"/>
              <a:gd name="connsiteX3-203" fmla="*/ 1186945 w 1186945"/>
              <a:gd name="connsiteY3-204" fmla="*/ 62967 h 1246793"/>
              <a:gd name="connsiteX4-205" fmla="*/ 1172967 w 1186945"/>
              <a:gd name="connsiteY4-206" fmla="*/ 101157 h 1246793"/>
              <a:gd name="connsiteX5-207" fmla="*/ 1162798 w 1186945"/>
              <a:gd name="connsiteY5-208" fmla="*/ 95638 h 1246793"/>
              <a:gd name="connsiteX6-209" fmla="*/ 837000 w 1186945"/>
              <a:gd name="connsiteY6-210" fmla="*/ 29862 h 1246793"/>
              <a:gd name="connsiteX7-211" fmla="*/ 0 w 1186945"/>
              <a:gd name="connsiteY7-212" fmla="*/ 866862 h 1246793"/>
              <a:gd name="connsiteX8-213" fmla="*/ 65776 w 1186945"/>
              <a:gd name="connsiteY8-214" fmla="*/ 1192660 h 1246793"/>
              <a:gd name="connsiteX9-215" fmla="*/ 95158 w 1186945"/>
              <a:gd name="connsiteY9-216" fmla="*/ 1246793 h 1246793"/>
              <a:gd name="connsiteX0-217" fmla="*/ 1006595 w 1186945"/>
              <a:gd name="connsiteY0-218" fmla="*/ 0 h 1233845"/>
              <a:gd name="connsiteX1-219" fmla="*/ 1173729 w 1186945"/>
              <a:gd name="connsiteY1-220" fmla="*/ 45095 h 1233845"/>
              <a:gd name="connsiteX2-221" fmla="*/ 1186945 w 1186945"/>
              <a:gd name="connsiteY2-222" fmla="*/ 50019 h 1233845"/>
              <a:gd name="connsiteX3-223" fmla="*/ 1172967 w 1186945"/>
              <a:gd name="connsiteY3-224" fmla="*/ 88209 h 1233845"/>
              <a:gd name="connsiteX4-225" fmla="*/ 1162798 w 1186945"/>
              <a:gd name="connsiteY4-226" fmla="*/ 82690 h 1233845"/>
              <a:gd name="connsiteX5-227" fmla="*/ 837000 w 1186945"/>
              <a:gd name="connsiteY5-228" fmla="*/ 16914 h 1233845"/>
              <a:gd name="connsiteX6-229" fmla="*/ 0 w 1186945"/>
              <a:gd name="connsiteY6-230" fmla="*/ 853914 h 1233845"/>
              <a:gd name="connsiteX7-231" fmla="*/ 65776 w 1186945"/>
              <a:gd name="connsiteY7-232" fmla="*/ 1179712 h 1233845"/>
              <a:gd name="connsiteX8-233" fmla="*/ 95158 w 1186945"/>
              <a:gd name="connsiteY8-234" fmla="*/ 1233845 h 1233845"/>
              <a:gd name="connsiteX0-235" fmla="*/ 1173729 w 1186945"/>
              <a:gd name="connsiteY0-236" fmla="*/ 28181 h 1216931"/>
              <a:gd name="connsiteX1-237" fmla="*/ 1186945 w 1186945"/>
              <a:gd name="connsiteY1-238" fmla="*/ 33105 h 1216931"/>
              <a:gd name="connsiteX2-239" fmla="*/ 1172967 w 1186945"/>
              <a:gd name="connsiteY2-240" fmla="*/ 71295 h 1216931"/>
              <a:gd name="connsiteX3-241" fmla="*/ 1162798 w 1186945"/>
              <a:gd name="connsiteY3-242" fmla="*/ 65776 h 1216931"/>
              <a:gd name="connsiteX4-243" fmla="*/ 837000 w 1186945"/>
              <a:gd name="connsiteY4-244" fmla="*/ 0 h 1216931"/>
              <a:gd name="connsiteX5-245" fmla="*/ 0 w 1186945"/>
              <a:gd name="connsiteY5-246" fmla="*/ 837000 h 1216931"/>
              <a:gd name="connsiteX6-247" fmla="*/ 65776 w 1186945"/>
              <a:gd name="connsiteY6-248" fmla="*/ 1162798 h 1216931"/>
              <a:gd name="connsiteX7-249" fmla="*/ 95158 w 1186945"/>
              <a:gd name="connsiteY7-250" fmla="*/ 1216931 h 1216931"/>
              <a:gd name="connsiteX0-251" fmla="*/ 1173729 w 1173729"/>
              <a:gd name="connsiteY0-252" fmla="*/ 28181 h 1216931"/>
              <a:gd name="connsiteX1-253" fmla="*/ 1172967 w 1173729"/>
              <a:gd name="connsiteY1-254" fmla="*/ 71295 h 1216931"/>
              <a:gd name="connsiteX2-255" fmla="*/ 1162798 w 1173729"/>
              <a:gd name="connsiteY2-256" fmla="*/ 65776 h 1216931"/>
              <a:gd name="connsiteX3-257" fmla="*/ 837000 w 1173729"/>
              <a:gd name="connsiteY3-258" fmla="*/ 0 h 1216931"/>
              <a:gd name="connsiteX4-259" fmla="*/ 0 w 1173729"/>
              <a:gd name="connsiteY4-260" fmla="*/ 837000 h 1216931"/>
              <a:gd name="connsiteX5-261" fmla="*/ 65776 w 1173729"/>
              <a:gd name="connsiteY5-262" fmla="*/ 1162798 h 1216931"/>
              <a:gd name="connsiteX6-263" fmla="*/ 95158 w 1173729"/>
              <a:gd name="connsiteY6-264" fmla="*/ 1216931 h 1216931"/>
              <a:gd name="connsiteX0-265" fmla="*/ 1172967 w 1172967"/>
              <a:gd name="connsiteY0-266" fmla="*/ 71295 h 1216931"/>
              <a:gd name="connsiteX1-267" fmla="*/ 1162798 w 1172967"/>
              <a:gd name="connsiteY1-268" fmla="*/ 65776 h 1216931"/>
              <a:gd name="connsiteX2-269" fmla="*/ 837000 w 1172967"/>
              <a:gd name="connsiteY2-270" fmla="*/ 0 h 1216931"/>
              <a:gd name="connsiteX3-271" fmla="*/ 0 w 1172967"/>
              <a:gd name="connsiteY3-272" fmla="*/ 837000 h 1216931"/>
              <a:gd name="connsiteX4-273" fmla="*/ 65776 w 1172967"/>
              <a:gd name="connsiteY4-274" fmla="*/ 1162798 h 1216931"/>
              <a:gd name="connsiteX5-275" fmla="*/ 95158 w 1172967"/>
              <a:gd name="connsiteY5-276" fmla="*/ 1216931 h 121693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172967" h="1216931">
                <a:moveTo>
                  <a:pt x="1172967" y="71295"/>
                </a:moveTo>
                <a:lnTo>
                  <a:pt x="1162798" y="65776"/>
                </a:lnTo>
                <a:cubicBezTo>
                  <a:pt x="1062661" y="23421"/>
                  <a:pt x="952565" y="0"/>
                  <a:pt x="837000" y="0"/>
                </a:cubicBezTo>
                <a:cubicBezTo>
                  <a:pt x="374738" y="0"/>
                  <a:pt x="0" y="374738"/>
                  <a:pt x="0" y="837000"/>
                </a:cubicBezTo>
                <a:cubicBezTo>
                  <a:pt x="0" y="952566"/>
                  <a:pt x="23421" y="1062661"/>
                  <a:pt x="65776" y="1162798"/>
                </a:cubicBezTo>
                <a:lnTo>
                  <a:pt x="95158" y="1216931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2" name="任意多边形: 形状 51"/>
          <p:cNvSpPr/>
          <p:nvPr userDrawn="1">
            <p:custDataLst>
              <p:tags r:id="rId42"/>
            </p:custDataLst>
          </p:nvPr>
        </p:nvSpPr>
        <p:spPr>
          <a:xfrm>
            <a:off x="10024745" y="3941445"/>
            <a:ext cx="1576705" cy="1642110"/>
          </a:xfrm>
          <a:custGeom>
            <a:avLst/>
            <a:gdLst>
              <a:gd name="connsiteX0" fmla="*/ 1143000 w 1576525"/>
              <a:gd name="connsiteY0" fmla="*/ 0 h 1642284"/>
              <a:gd name="connsiteX1" fmla="*/ 1482893 w 1576525"/>
              <a:gd name="connsiteY1" fmla="*/ 51387 h 1642284"/>
              <a:gd name="connsiteX2" fmla="*/ 1576525 w 1576525"/>
              <a:gd name="connsiteY2" fmla="*/ 85657 h 1642284"/>
              <a:gd name="connsiteX3" fmla="*/ 1570361 w 1576525"/>
              <a:gd name="connsiteY3" fmla="*/ 109630 h 1642284"/>
              <a:gd name="connsiteX4" fmla="*/ 1461118 w 1576525"/>
              <a:gd name="connsiteY4" fmla="*/ 83173 h 1642284"/>
              <a:gd name="connsiteX5" fmla="*/ 1350967 w 1576525"/>
              <a:gd name="connsiteY5" fmla="*/ 62188 h 1642284"/>
              <a:gd name="connsiteX6" fmla="*/ 960442 w 1576525"/>
              <a:gd name="connsiteY6" fmla="*/ 45519 h 1642284"/>
              <a:gd name="connsiteX7" fmla="*/ 619923 w 1576525"/>
              <a:gd name="connsiteY7" fmla="*/ 169344 h 1642284"/>
              <a:gd name="connsiteX8" fmla="*/ 253210 w 1576525"/>
              <a:gd name="connsiteY8" fmla="*/ 495575 h 1642284"/>
              <a:gd name="connsiteX9" fmla="*/ 46042 w 1576525"/>
              <a:gd name="connsiteY9" fmla="*/ 1000400 h 1642284"/>
              <a:gd name="connsiteX10" fmla="*/ 107954 w 1576525"/>
              <a:gd name="connsiteY10" fmla="*/ 1479032 h 1642284"/>
              <a:gd name="connsiteX11" fmla="*/ 129906 w 1576525"/>
              <a:gd name="connsiteY11" fmla="*/ 1561520 h 1642284"/>
              <a:gd name="connsiteX12" fmla="*/ 154590 w 1576525"/>
              <a:gd name="connsiteY12" fmla="*/ 1628167 h 1642284"/>
              <a:gd name="connsiteX13" fmla="*/ 116018 w 1576525"/>
              <a:gd name="connsiteY13" fmla="*/ 1642284 h 1642284"/>
              <a:gd name="connsiteX14" fmla="*/ 89823 w 1576525"/>
              <a:gd name="connsiteY14" fmla="*/ 1587907 h 1642284"/>
              <a:gd name="connsiteX15" fmla="*/ 0 w 1576525"/>
              <a:gd name="connsiteY15" fmla="*/ 1143000 h 1642284"/>
              <a:gd name="connsiteX16" fmla="*/ 1143000 w 1576525"/>
              <a:gd name="connsiteY16" fmla="*/ 0 h 1642284"/>
              <a:gd name="connsiteX0-1" fmla="*/ 1350967 w 1576525"/>
              <a:gd name="connsiteY0-2" fmla="*/ 62188 h 1642284"/>
              <a:gd name="connsiteX1-3" fmla="*/ 960442 w 1576525"/>
              <a:gd name="connsiteY1-4" fmla="*/ 45519 h 1642284"/>
              <a:gd name="connsiteX2-5" fmla="*/ 619923 w 1576525"/>
              <a:gd name="connsiteY2-6" fmla="*/ 169344 h 1642284"/>
              <a:gd name="connsiteX3-7" fmla="*/ 253210 w 1576525"/>
              <a:gd name="connsiteY3-8" fmla="*/ 495575 h 1642284"/>
              <a:gd name="connsiteX4-9" fmla="*/ 46042 w 1576525"/>
              <a:gd name="connsiteY4-10" fmla="*/ 1000400 h 1642284"/>
              <a:gd name="connsiteX5-11" fmla="*/ 107954 w 1576525"/>
              <a:gd name="connsiteY5-12" fmla="*/ 1479032 h 1642284"/>
              <a:gd name="connsiteX6-13" fmla="*/ 129906 w 1576525"/>
              <a:gd name="connsiteY6-14" fmla="*/ 1561520 h 1642284"/>
              <a:gd name="connsiteX7-15" fmla="*/ 154590 w 1576525"/>
              <a:gd name="connsiteY7-16" fmla="*/ 1628167 h 1642284"/>
              <a:gd name="connsiteX8-17" fmla="*/ 116018 w 1576525"/>
              <a:gd name="connsiteY8-18" fmla="*/ 1642284 h 1642284"/>
              <a:gd name="connsiteX9-19" fmla="*/ 89823 w 1576525"/>
              <a:gd name="connsiteY9-20" fmla="*/ 1587907 h 1642284"/>
              <a:gd name="connsiteX10-21" fmla="*/ 0 w 1576525"/>
              <a:gd name="connsiteY10-22" fmla="*/ 1143000 h 1642284"/>
              <a:gd name="connsiteX11-23" fmla="*/ 1143000 w 1576525"/>
              <a:gd name="connsiteY11-24" fmla="*/ 0 h 1642284"/>
              <a:gd name="connsiteX12-25" fmla="*/ 1482893 w 1576525"/>
              <a:gd name="connsiteY12-26" fmla="*/ 51387 h 1642284"/>
              <a:gd name="connsiteX13-27" fmla="*/ 1576525 w 1576525"/>
              <a:gd name="connsiteY13-28" fmla="*/ 85657 h 1642284"/>
              <a:gd name="connsiteX14-29" fmla="*/ 1570361 w 1576525"/>
              <a:gd name="connsiteY14-30" fmla="*/ 109630 h 1642284"/>
              <a:gd name="connsiteX15-31" fmla="*/ 1461118 w 1576525"/>
              <a:gd name="connsiteY15-32" fmla="*/ 83173 h 1642284"/>
              <a:gd name="connsiteX16-33" fmla="*/ 1442407 w 1576525"/>
              <a:gd name="connsiteY16-34" fmla="*/ 153628 h 1642284"/>
              <a:gd name="connsiteX0-35" fmla="*/ 1350967 w 1576525"/>
              <a:gd name="connsiteY0-36" fmla="*/ 62188 h 1642284"/>
              <a:gd name="connsiteX1-37" fmla="*/ 960442 w 1576525"/>
              <a:gd name="connsiteY1-38" fmla="*/ 45519 h 1642284"/>
              <a:gd name="connsiteX2-39" fmla="*/ 619923 w 1576525"/>
              <a:gd name="connsiteY2-40" fmla="*/ 169344 h 1642284"/>
              <a:gd name="connsiteX3-41" fmla="*/ 253210 w 1576525"/>
              <a:gd name="connsiteY3-42" fmla="*/ 495575 h 1642284"/>
              <a:gd name="connsiteX4-43" fmla="*/ 46042 w 1576525"/>
              <a:gd name="connsiteY4-44" fmla="*/ 1000400 h 1642284"/>
              <a:gd name="connsiteX5-45" fmla="*/ 107954 w 1576525"/>
              <a:gd name="connsiteY5-46" fmla="*/ 1479032 h 1642284"/>
              <a:gd name="connsiteX6-47" fmla="*/ 129906 w 1576525"/>
              <a:gd name="connsiteY6-48" fmla="*/ 1561520 h 1642284"/>
              <a:gd name="connsiteX7-49" fmla="*/ 154590 w 1576525"/>
              <a:gd name="connsiteY7-50" fmla="*/ 1628167 h 1642284"/>
              <a:gd name="connsiteX8-51" fmla="*/ 116018 w 1576525"/>
              <a:gd name="connsiteY8-52" fmla="*/ 1642284 h 1642284"/>
              <a:gd name="connsiteX9-53" fmla="*/ 89823 w 1576525"/>
              <a:gd name="connsiteY9-54" fmla="*/ 1587907 h 1642284"/>
              <a:gd name="connsiteX10-55" fmla="*/ 0 w 1576525"/>
              <a:gd name="connsiteY10-56" fmla="*/ 1143000 h 1642284"/>
              <a:gd name="connsiteX11-57" fmla="*/ 1143000 w 1576525"/>
              <a:gd name="connsiteY11-58" fmla="*/ 0 h 1642284"/>
              <a:gd name="connsiteX12-59" fmla="*/ 1482893 w 1576525"/>
              <a:gd name="connsiteY12-60" fmla="*/ 51387 h 1642284"/>
              <a:gd name="connsiteX13-61" fmla="*/ 1576525 w 1576525"/>
              <a:gd name="connsiteY13-62" fmla="*/ 85657 h 1642284"/>
              <a:gd name="connsiteX14-63" fmla="*/ 1570361 w 1576525"/>
              <a:gd name="connsiteY14-64" fmla="*/ 109630 h 1642284"/>
              <a:gd name="connsiteX15-65" fmla="*/ 1461118 w 1576525"/>
              <a:gd name="connsiteY15-66" fmla="*/ 83173 h 1642284"/>
              <a:gd name="connsiteX0-67" fmla="*/ 1350967 w 1576525"/>
              <a:gd name="connsiteY0-68" fmla="*/ 62188 h 1642284"/>
              <a:gd name="connsiteX1-69" fmla="*/ 960442 w 1576525"/>
              <a:gd name="connsiteY1-70" fmla="*/ 45519 h 1642284"/>
              <a:gd name="connsiteX2-71" fmla="*/ 619923 w 1576525"/>
              <a:gd name="connsiteY2-72" fmla="*/ 169344 h 1642284"/>
              <a:gd name="connsiteX3-73" fmla="*/ 253210 w 1576525"/>
              <a:gd name="connsiteY3-74" fmla="*/ 495575 h 1642284"/>
              <a:gd name="connsiteX4-75" fmla="*/ 46042 w 1576525"/>
              <a:gd name="connsiteY4-76" fmla="*/ 1000400 h 1642284"/>
              <a:gd name="connsiteX5-77" fmla="*/ 107954 w 1576525"/>
              <a:gd name="connsiteY5-78" fmla="*/ 1479032 h 1642284"/>
              <a:gd name="connsiteX6-79" fmla="*/ 129906 w 1576525"/>
              <a:gd name="connsiteY6-80" fmla="*/ 1561520 h 1642284"/>
              <a:gd name="connsiteX7-81" fmla="*/ 154590 w 1576525"/>
              <a:gd name="connsiteY7-82" fmla="*/ 1628167 h 1642284"/>
              <a:gd name="connsiteX8-83" fmla="*/ 116018 w 1576525"/>
              <a:gd name="connsiteY8-84" fmla="*/ 1642284 h 1642284"/>
              <a:gd name="connsiteX9-85" fmla="*/ 89823 w 1576525"/>
              <a:gd name="connsiteY9-86" fmla="*/ 1587907 h 1642284"/>
              <a:gd name="connsiteX10-87" fmla="*/ 0 w 1576525"/>
              <a:gd name="connsiteY10-88" fmla="*/ 1143000 h 1642284"/>
              <a:gd name="connsiteX11-89" fmla="*/ 1143000 w 1576525"/>
              <a:gd name="connsiteY11-90" fmla="*/ 0 h 1642284"/>
              <a:gd name="connsiteX12-91" fmla="*/ 1482893 w 1576525"/>
              <a:gd name="connsiteY12-92" fmla="*/ 51387 h 1642284"/>
              <a:gd name="connsiteX13-93" fmla="*/ 1576525 w 1576525"/>
              <a:gd name="connsiteY13-94" fmla="*/ 85657 h 1642284"/>
              <a:gd name="connsiteX14-95" fmla="*/ 1570361 w 1576525"/>
              <a:gd name="connsiteY14-96" fmla="*/ 109630 h 1642284"/>
              <a:gd name="connsiteX0-97" fmla="*/ 1350967 w 1576525"/>
              <a:gd name="connsiteY0-98" fmla="*/ 62188 h 1642284"/>
              <a:gd name="connsiteX1-99" fmla="*/ 960442 w 1576525"/>
              <a:gd name="connsiteY1-100" fmla="*/ 45519 h 1642284"/>
              <a:gd name="connsiteX2-101" fmla="*/ 619923 w 1576525"/>
              <a:gd name="connsiteY2-102" fmla="*/ 169344 h 1642284"/>
              <a:gd name="connsiteX3-103" fmla="*/ 253210 w 1576525"/>
              <a:gd name="connsiteY3-104" fmla="*/ 495575 h 1642284"/>
              <a:gd name="connsiteX4-105" fmla="*/ 46042 w 1576525"/>
              <a:gd name="connsiteY4-106" fmla="*/ 1000400 h 1642284"/>
              <a:gd name="connsiteX5-107" fmla="*/ 107954 w 1576525"/>
              <a:gd name="connsiteY5-108" fmla="*/ 1479032 h 1642284"/>
              <a:gd name="connsiteX6-109" fmla="*/ 129906 w 1576525"/>
              <a:gd name="connsiteY6-110" fmla="*/ 1561520 h 1642284"/>
              <a:gd name="connsiteX7-111" fmla="*/ 154590 w 1576525"/>
              <a:gd name="connsiteY7-112" fmla="*/ 1628167 h 1642284"/>
              <a:gd name="connsiteX8-113" fmla="*/ 116018 w 1576525"/>
              <a:gd name="connsiteY8-114" fmla="*/ 1642284 h 1642284"/>
              <a:gd name="connsiteX9-115" fmla="*/ 89823 w 1576525"/>
              <a:gd name="connsiteY9-116" fmla="*/ 1587907 h 1642284"/>
              <a:gd name="connsiteX10-117" fmla="*/ 0 w 1576525"/>
              <a:gd name="connsiteY10-118" fmla="*/ 1143000 h 1642284"/>
              <a:gd name="connsiteX11-119" fmla="*/ 1143000 w 1576525"/>
              <a:gd name="connsiteY11-120" fmla="*/ 0 h 1642284"/>
              <a:gd name="connsiteX12-121" fmla="*/ 1482893 w 1576525"/>
              <a:gd name="connsiteY12-122" fmla="*/ 51387 h 1642284"/>
              <a:gd name="connsiteX13-123" fmla="*/ 1576525 w 1576525"/>
              <a:gd name="connsiteY13-124" fmla="*/ 85657 h 1642284"/>
              <a:gd name="connsiteX0-125" fmla="*/ 960442 w 1576525"/>
              <a:gd name="connsiteY0-126" fmla="*/ 45519 h 1642284"/>
              <a:gd name="connsiteX1-127" fmla="*/ 619923 w 1576525"/>
              <a:gd name="connsiteY1-128" fmla="*/ 169344 h 1642284"/>
              <a:gd name="connsiteX2-129" fmla="*/ 253210 w 1576525"/>
              <a:gd name="connsiteY2-130" fmla="*/ 495575 h 1642284"/>
              <a:gd name="connsiteX3-131" fmla="*/ 46042 w 1576525"/>
              <a:gd name="connsiteY3-132" fmla="*/ 1000400 h 1642284"/>
              <a:gd name="connsiteX4-133" fmla="*/ 107954 w 1576525"/>
              <a:gd name="connsiteY4-134" fmla="*/ 1479032 h 1642284"/>
              <a:gd name="connsiteX5-135" fmla="*/ 129906 w 1576525"/>
              <a:gd name="connsiteY5-136" fmla="*/ 1561520 h 1642284"/>
              <a:gd name="connsiteX6-137" fmla="*/ 154590 w 1576525"/>
              <a:gd name="connsiteY6-138" fmla="*/ 1628167 h 1642284"/>
              <a:gd name="connsiteX7-139" fmla="*/ 116018 w 1576525"/>
              <a:gd name="connsiteY7-140" fmla="*/ 1642284 h 1642284"/>
              <a:gd name="connsiteX8-141" fmla="*/ 89823 w 1576525"/>
              <a:gd name="connsiteY8-142" fmla="*/ 1587907 h 1642284"/>
              <a:gd name="connsiteX9-143" fmla="*/ 0 w 1576525"/>
              <a:gd name="connsiteY9-144" fmla="*/ 1143000 h 1642284"/>
              <a:gd name="connsiteX10-145" fmla="*/ 1143000 w 1576525"/>
              <a:gd name="connsiteY10-146" fmla="*/ 0 h 1642284"/>
              <a:gd name="connsiteX11-147" fmla="*/ 1482893 w 1576525"/>
              <a:gd name="connsiteY11-148" fmla="*/ 51387 h 1642284"/>
              <a:gd name="connsiteX12-149" fmla="*/ 1576525 w 1576525"/>
              <a:gd name="connsiteY12-150" fmla="*/ 85657 h 1642284"/>
              <a:gd name="connsiteX0-151" fmla="*/ 619923 w 1576525"/>
              <a:gd name="connsiteY0-152" fmla="*/ 169344 h 1642284"/>
              <a:gd name="connsiteX1-153" fmla="*/ 253210 w 1576525"/>
              <a:gd name="connsiteY1-154" fmla="*/ 495575 h 1642284"/>
              <a:gd name="connsiteX2-155" fmla="*/ 46042 w 1576525"/>
              <a:gd name="connsiteY2-156" fmla="*/ 1000400 h 1642284"/>
              <a:gd name="connsiteX3-157" fmla="*/ 107954 w 1576525"/>
              <a:gd name="connsiteY3-158" fmla="*/ 1479032 h 1642284"/>
              <a:gd name="connsiteX4-159" fmla="*/ 129906 w 1576525"/>
              <a:gd name="connsiteY4-160" fmla="*/ 1561520 h 1642284"/>
              <a:gd name="connsiteX5-161" fmla="*/ 154590 w 1576525"/>
              <a:gd name="connsiteY5-162" fmla="*/ 1628167 h 1642284"/>
              <a:gd name="connsiteX6-163" fmla="*/ 116018 w 1576525"/>
              <a:gd name="connsiteY6-164" fmla="*/ 1642284 h 1642284"/>
              <a:gd name="connsiteX7-165" fmla="*/ 89823 w 1576525"/>
              <a:gd name="connsiteY7-166" fmla="*/ 1587907 h 1642284"/>
              <a:gd name="connsiteX8-167" fmla="*/ 0 w 1576525"/>
              <a:gd name="connsiteY8-168" fmla="*/ 1143000 h 1642284"/>
              <a:gd name="connsiteX9-169" fmla="*/ 1143000 w 1576525"/>
              <a:gd name="connsiteY9-170" fmla="*/ 0 h 1642284"/>
              <a:gd name="connsiteX10-171" fmla="*/ 1482893 w 1576525"/>
              <a:gd name="connsiteY10-172" fmla="*/ 51387 h 1642284"/>
              <a:gd name="connsiteX11-173" fmla="*/ 1576525 w 1576525"/>
              <a:gd name="connsiteY11-174" fmla="*/ 85657 h 1642284"/>
              <a:gd name="connsiteX0-175" fmla="*/ 253210 w 1576525"/>
              <a:gd name="connsiteY0-176" fmla="*/ 495575 h 1642284"/>
              <a:gd name="connsiteX1-177" fmla="*/ 46042 w 1576525"/>
              <a:gd name="connsiteY1-178" fmla="*/ 1000400 h 1642284"/>
              <a:gd name="connsiteX2-179" fmla="*/ 107954 w 1576525"/>
              <a:gd name="connsiteY2-180" fmla="*/ 1479032 h 1642284"/>
              <a:gd name="connsiteX3-181" fmla="*/ 129906 w 1576525"/>
              <a:gd name="connsiteY3-182" fmla="*/ 1561520 h 1642284"/>
              <a:gd name="connsiteX4-183" fmla="*/ 154590 w 1576525"/>
              <a:gd name="connsiteY4-184" fmla="*/ 1628167 h 1642284"/>
              <a:gd name="connsiteX5-185" fmla="*/ 116018 w 1576525"/>
              <a:gd name="connsiteY5-186" fmla="*/ 1642284 h 1642284"/>
              <a:gd name="connsiteX6-187" fmla="*/ 89823 w 1576525"/>
              <a:gd name="connsiteY6-188" fmla="*/ 1587907 h 1642284"/>
              <a:gd name="connsiteX7-189" fmla="*/ 0 w 1576525"/>
              <a:gd name="connsiteY7-190" fmla="*/ 1143000 h 1642284"/>
              <a:gd name="connsiteX8-191" fmla="*/ 1143000 w 1576525"/>
              <a:gd name="connsiteY8-192" fmla="*/ 0 h 1642284"/>
              <a:gd name="connsiteX9-193" fmla="*/ 1482893 w 1576525"/>
              <a:gd name="connsiteY9-194" fmla="*/ 51387 h 1642284"/>
              <a:gd name="connsiteX10-195" fmla="*/ 1576525 w 1576525"/>
              <a:gd name="connsiteY10-196" fmla="*/ 85657 h 1642284"/>
              <a:gd name="connsiteX0-197" fmla="*/ 46042 w 1576525"/>
              <a:gd name="connsiteY0-198" fmla="*/ 1000400 h 1642284"/>
              <a:gd name="connsiteX1-199" fmla="*/ 107954 w 1576525"/>
              <a:gd name="connsiteY1-200" fmla="*/ 1479032 h 1642284"/>
              <a:gd name="connsiteX2-201" fmla="*/ 129906 w 1576525"/>
              <a:gd name="connsiteY2-202" fmla="*/ 1561520 h 1642284"/>
              <a:gd name="connsiteX3-203" fmla="*/ 154590 w 1576525"/>
              <a:gd name="connsiteY3-204" fmla="*/ 1628167 h 1642284"/>
              <a:gd name="connsiteX4-205" fmla="*/ 116018 w 1576525"/>
              <a:gd name="connsiteY4-206" fmla="*/ 1642284 h 1642284"/>
              <a:gd name="connsiteX5-207" fmla="*/ 89823 w 1576525"/>
              <a:gd name="connsiteY5-208" fmla="*/ 1587907 h 1642284"/>
              <a:gd name="connsiteX6-209" fmla="*/ 0 w 1576525"/>
              <a:gd name="connsiteY6-210" fmla="*/ 1143000 h 1642284"/>
              <a:gd name="connsiteX7-211" fmla="*/ 1143000 w 1576525"/>
              <a:gd name="connsiteY7-212" fmla="*/ 0 h 1642284"/>
              <a:gd name="connsiteX8-213" fmla="*/ 1482893 w 1576525"/>
              <a:gd name="connsiteY8-214" fmla="*/ 51387 h 1642284"/>
              <a:gd name="connsiteX9-215" fmla="*/ 1576525 w 1576525"/>
              <a:gd name="connsiteY9-216" fmla="*/ 85657 h 1642284"/>
              <a:gd name="connsiteX0-217" fmla="*/ 107954 w 1576525"/>
              <a:gd name="connsiteY0-218" fmla="*/ 1479032 h 1642284"/>
              <a:gd name="connsiteX1-219" fmla="*/ 129906 w 1576525"/>
              <a:gd name="connsiteY1-220" fmla="*/ 1561520 h 1642284"/>
              <a:gd name="connsiteX2-221" fmla="*/ 154590 w 1576525"/>
              <a:gd name="connsiteY2-222" fmla="*/ 1628167 h 1642284"/>
              <a:gd name="connsiteX3-223" fmla="*/ 116018 w 1576525"/>
              <a:gd name="connsiteY3-224" fmla="*/ 1642284 h 1642284"/>
              <a:gd name="connsiteX4-225" fmla="*/ 89823 w 1576525"/>
              <a:gd name="connsiteY4-226" fmla="*/ 1587907 h 1642284"/>
              <a:gd name="connsiteX5-227" fmla="*/ 0 w 1576525"/>
              <a:gd name="connsiteY5-228" fmla="*/ 1143000 h 1642284"/>
              <a:gd name="connsiteX6-229" fmla="*/ 1143000 w 1576525"/>
              <a:gd name="connsiteY6-230" fmla="*/ 0 h 1642284"/>
              <a:gd name="connsiteX7-231" fmla="*/ 1482893 w 1576525"/>
              <a:gd name="connsiteY7-232" fmla="*/ 51387 h 1642284"/>
              <a:gd name="connsiteX8-233" fmla="*/ 1576525 w 1576525"/>
              <a:gd name="connsiteY8-234" fmla="*/ 85657 h 1642284"/>
              <a:gd name="connsiteX0-235" fmla="*/ 129906 w 1576525"/>
              <a:gd name="connsiteY0-236" fmla="*/ 1561520 h 1642284"/>
              <a:gd name="connsiteX1-237" fmla="*/ 154590 w 1576525"/>
              <a:gd name="connsiteY1-238" fmla="*/ 1628167 h 1642284"/>
              <a:gd name="connsiteX2-239" fmla="*/ 116018 w 1576525"/>
              <a:gd name="connsiteY2-240" fmla="*/ 1642284 h 1642284"/>
              <a:gd name="connsiteX3-241" fmla="*/ 89823 w 1576525"/>
              <a:gd name="connsiteY3-242" fmla="*/ 1587907 h 1642284"/>
              <a:gd name="connsiteX4-243" fmla="*/ 0 w 1576525"/>
              <a:gd name="connsiteY4-244" fmla="*/ 1143000 h 1642284"/>
              <a:gd name="connsiteX5-245" fmla="*/ 1143000 w 1576525"/>
              <a:gd name="connsiteY5-246" fmla="*/ 0 h 1642284"/>
              <a:gd name="connsiteX6-247" fmla="*/ 1482893 w 1576525"/>
              <a:gd name="connsiteY6-248" fmla="*/ 51387 h 1642284"/>
              <a:gd name="connsiteX7-249" fmla="*/ 1576525 w 1576525"/>
              <a:gd name="connsiteY7-250" fmla="*/ 85657 h 1642284"/>
              <a:gd name="connsiteX0-251" fmla="*/ 154590 w 1576525"/>
              <a:gd name="connsiteY0-252" fmla="*/ 1628167 h 1642284"/>
              <a:gd name="connsiteX1-253" fmla="*/ 116018 w 1576525"/>
              <a:gd name="connsiteY1-254" fmla="*/ 1642284 h 1642284"/>
              <a:gd name="connsiteX2-255" fmla="*/ 89823 w 1576525"/>
              <a:gd name="connsiteY2-256" fmla="*/ 1587907 h 1642284"/>
              <a:gd name="connsiteX3-257" fmla="*/ 0 w 1576525"/>
              <a:gd name="connsiteY3-258" fmla="*/ 1143000 h 1642284"/>
              <a:gd name="connsiteX4-259" fmla="*/ 1143000 w 1576525"/>
              <a:gd name="connsiteY4-260" fmla="*/ 0 h 1642284"/>
              <a:gd name="connsiteX5-261" fmla="*/ 1482893 w 1576525"/>
              <a:gd name="connsiteY5-262" fmla="*/ 51387 h 1642284"/>
              <a:gd name="connsiteX6-263" fmla="*/ 1576525 w 1576525"/>
              <a:gd name="connsiteY6-264" fmla="*/ 85657 h 1642284"/>
              <a:gd name="connsiteX0-265" fmla="*/ 116018 w 1576525"/>
              <a:gd name="connsiteY0-266" fmla="*/ 1642284 h 1642284"/>
              <a:gd name="connsiteX1-267" fmla="*/ 89823 w 1576525"/>
              <a:gd name="connsiteY1-268" fmla="*/ 1587907 h 1642284"/>
              <a:gd name="connsiteX2-269" fmla="*/ 0 w 1576525"/>
              <a:gd name="connsiteY2-270" fmla="*/ 1143000 h 1642284"/>
              <a:gd name="connsiteX3-271" fmla="*/ 1143000 w 1576525"/>
              <a:gd name="connsiteY3-272" fmla="*/ 0 h 1642284"/>
              <a:gd name="connsiteX4-273" fmla="*/ 1482893 w 1576525"/>
              <a:gd name="connsiteY4-274" fmla="*/ 51387 h 1642284"/>
              <a:gd name="connsiteX5-275" fmla="*/ 1576525 w 1576525"/>
              <a:gd name="connsiteY5-276" fmla="*/ 85657 h 16422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576525" h="1642284">
                <a:moveTo>
                  <a:pt x="116018" y="1642284"/>
                </a:moveTo>
                <a:lnTo>
                  <a:pt x="89823" y="1587907"/>
                </a:lnTo>
                <a:cubicBezTo>
                  <a:pt x="31984" y="1451161"/>
                  <a:pt x="0" y="1300815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ubicBezTo>
                  <a:pt x="1261361" y="0"/>
                  <a:pt x="1375521" y="17991"/>
                  <a:pt x="1482893" y="51387"/>
                </a:cubicBezTo>
                <a:lnTo>
                  <a:pt x="1576525" y="85657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3" name="任意多边形: 形状 52"/>
          <p:cNvSpPr/>
          <p:nvPr userDrawn="1">
            <p:custDataLst>
              <p:tags r:id="rId43"/>
            </p:custDataLst>
          </p:nvPr>
        </p:nvSpPr>
        <p:spPr>
          <a:xfrm>
            <a:off x="10126345" y="4043045"/>
            <a:ext cx="1447800" cy="1505585"/>
          </a:xfrm>
          <a:custGeom>
            <a:avLst/>
            <a:gdLst>
              <a:gd name="connsiteX0" fmla="*/ 1095556 w 1490440"/>
              <a:gd name="connsiteY0" fmla="*/ 423 h 1551602"/>
              <a:gd name="connsiteX1" fmla="*/ 1286949 w 1490440"/>
              <a:gd name="connsiteY1" fmla="*/ 5930 h 1551602"/>
              <a:gd name="connsiteX2" fmla="*/ 1460352 w 1490440"/>
              <a:gd name="connsiteY2" fmla="*/ 58170 h 1551602"/>
              <a:gd name="connsiteX3" fmla="*/ 1490440 w 1490440"/>
              <a:gd name="connsiteY3" fmla="*/ 73155 h 1551602"/>
              <a:gd name="connsiteX4" fmla="*/ 1483677 w 1490440"/>
              <a:gd name="connsiteY4" fmla="*/ 99456 h 1551602"/>
              <a:gd name="connsiteX5" fmla="*/ 1478442 w 1490440"/>
              <a:gd name="connsiteY5" fmla="*/ 113758 h 1551602"/>
              <a:gd name="connsiteX6" fmla="*/ 1477107 w 1490440"/>
              <a:gd name="connsiteY6" fmla="*/ 113115 h 1551602"/>
              <a:gd name="connsiteX7" fmla="*/ 1071840 w 1490440"/>
              <a:gd name="connsiteY7" fmla="*/ 31295 h 1551602"/>
              <a:gd name="connsiteX8" fmla="*/ 30679 w 1490440"/>
              <a:gd name="connsiteY8" fmla="*/ 1072456 h 1551602"/>
              <a:gd name="connsiteX9" fmla="*/ 112499 w 1490440"/>
              <a:gd name="connsiteY9" fmla="*/ 1477723 h 1551602"/>
              <a:gd name="connsiteX10" fmla="*/ 140862 w 1490440"/>
              <a:gd name="connsiteY10" fmla="*/ 1536601 h 1551602"/>
              <a:gd name="connsiteX11" fmla="*/ 99876 w 1490440"/>
              <a:gd name="connsiteY11" fmla="*/ 1551602 h 1551602"/>
              <a:gd name="connsiteX12" fmla="*/ 88653 w 1490440"/>
              <a:gd name="connsiteY12" fmla="*/ 1508325 h 1551602"/>
              <a:gd name="connsiteX13" fmla="*/ 22506 w 1490440"/>
              <a:gd name="connsiteY13" fmla="*/ 1258468 h 1551602"/>
              <a:gd name="connsiteX14" fmla="*/ 1074 w 1490440"/>
              <a:gd name="connsiteY14" fmla="*/ 1079874 h 1551602"/>
              <a:gd name="connsiteX15" fmla="*/ 22506 w 1490440"/>
              <a:gd name="connsiteY15" fmla="*/ 803649 h 1551602"/>
              <a:gd name="connsiteX16" fmla="*/ 179668 w 1490440"/>
              <a:gd name="connsiteY16" fmla="*/ 498849 h 1551602"/>
              <a:gd name="connsiteX17" fmla="*/ 341593 w 1490440"/>
              <a:gd name="connsiteY17" fmla="*/ 277393 h 1551602"/>
              <a:gd name="connsiteX18" fmla="*/ 691637 w 1490440"/>
              <a:gd name="connsiteY18" fmla="*/ 67843 h 1551602"/>
              <a:gd name="connsiteX19" fmla="*/ 903568 w 1490440"/>
              <a:gd name="connsiteY19" fmla="*/ 10693 h 1551602"/>
              <a:gd name="connsiteX20" fmla="*/ 1095556 w 1490440"/>
              <a:gd name="connsiteY20" fmla="*/ 423 h 1551602"/>
              <a:gd name="connsiteX0-1" fmla="*/ 1460352 w 1551792"/>
              <a:gd name="connsiteY0-2" fmla="*/ 58170 h 1551602"/>
              <a:gd name="connsiteX1-3" fmla="*/ 1490440 w 1551792"/>
              <a:gd name="connsiteY1-4" fmla="*/ 73155 h 1551602"/>
              <a:gd name="connsiteX2-5" fmla="*/ 1483677 w 1551792"/>
              <a:gd name="connsiteY2-6" fmla="*/ 99456 h 1551602"/>
              <a:gd name="connsiteX3-7" fmla="*/ 1478442 w 1551792"/>
              <a:gd name="connsiteY3-8" fmla="*/ 113758 h 1551602"/>
              <a:gd name="connsiteX4-9" fmla="*/ 1477107 w 1551792"/>
              <a:gd name="connsiteY4-10" fmla="*/ 113115 h 1551602"/>
              <a:gd name="connsiteX5-11" fmla="*/ 1071840 w 1551792"/>
              <a:gd name="connsiteY5-12" fmla="*/ 31295 h 1551602"/>
              <a:gd name="connsiteX6-13" fmla="*/ 30679 w 1551792"/>
              <a:gd name="connsiteY6-14" fmla="*/ 1072456 h 1551602"/>
              <a:gd name="connsiteX7-15" fmla="*/ 112499 w 1551792"/>
              <a:gd name="connsiteY7-16" fmla="*/ 1477723 h 1551602"/>
              <a:gd name="connsiteX8-17" fmla="*/ 140862 w 1551792"/>
              <a:gd name="connsiteY8-18" fmla="*/ 1536601 h 1551602"/>
              <a:gd name="connsiteX9-19" fmla="*/ 99876 w 1551792"/>
              <a:gd name="connsiteY9-20" fmla="*/ 1551602 h 1551602"/>
              <a:gd name="connsiteX10-21" fmla="*/ 88653 w 1551792"/>
              <a:gd name="connsiteY10-22" fmla="*/ 1508325 h 1551602"/>
              <a:gd name="connsiteX11-23" fmla="*/ 22506 w 1551792"/>
              <a:gd name="connsiteY11-24" fmla="*/ 1258468 h 1551602"/>
              <a:gd name="connsiteX12-25" fmla="*/ 1074 w 1551792"/>
              <a:gd name="connsiteY12-26" fmla="*/ 1079874 h 1551602"/>
              <a:gd name="connsiteX13-27" fmla="*/ 22506 w 1551792"/>
              <a:gd name="connsiteY13-28" fmla="*/ 803649 h 1551602"/>
              <a:gd name="connsiteX14-29" fmla="*/ 179668 w 1551792"/>
              <a:gd name="connsiteY14-30" fmla="*/ 498849 h 1551602"/>
              <a:gd name="connsiteX15-31" fmla="*/ 341593 w 1551792"/>
              <a:gd name="connsiteY15-32" fmla="*/ 277393 h 1551602"/>
              <a:gd name="connsiteX16-33" fmla="*/ 691637 w 1551792"/>
              <a:gd name="connsiteY16-34" fmla="*/ 67843 h 1551602"/>
              <a:gd name="connsiteX17-35" fmla="*/ 903568 w 1551792"/>
              <a:gd name="connsiteY17-36" fmla="*/ 10693 h 1551602"/>
              <a:gd name="connsiteX18-37" fmla="*/ 1095556 w 1551792"/>
              <a:gd name="connsiteY18-38" fmla="*/ 423 h 1551602"/>
              <a:gd name="connsiteX19-39" fmla="*/ 1286949 w 1551792"/>
              <a:gd name="connsiteY19-40" fmla="*/ 5930 h 1551602"/>
              <a:gd name="connsiteX20-41" fmla="*/ 1551792 w 1551792"/>
              <a:gd name="connsiteY20-42" fmla="*/ 149610 h 1551602"/>
              <a:gd name="connsiteX0-43" fmla="*/ 1460352 w 1490440"/>
              <a:gd name="connsiteY0-44" fmla="*/ 58170 h 1551602"/>
              <a:gd name="connsiteX1-45" fmla="*/ 1490440 w 1490440"/>
              <a:gd name="connsiteY1-46" fmla="*/ 73155 h 1551602"/>
              <a:gd name="connsiteX2-47" fmla="*/ 1483677 w 1490440"/>
              <a:gd name="connsiteY2-48" fmla="*/ 99456 h 1551602"/>
              <a:gd name="connsiteX3-49" fmla="*/ 1478442 w 1490440"/>
              <a:gd name="connsiteY3-50" fmla="*/ 113758 h 1551602"/>
              <a:gd name="connsiteX4-51" fmla="*/ 1477107 w 1490440"/>
              <a:gd name="connsiteY4-52" fmla="*/ 113115 h 1551602"/>
              <a:gd name="connsiteX5-53" fmla="*/ 1071840 w 1490440"/>
              <a:gd name="connsiteY5-54" fmla="*/ 31295 h 1551602"/>
              <a:gd name="connsiteX6-55" fmla="*/ 30679 w 1490440"/>
              <a:gd name="connsiteY6-56" fmla="*/ 1072456 h 1551602"/>
              <a:gd name="connsiteX7-57" fmla="*/ 112499 w 1490440"/>
              <a:gd name="connsiteY7-58" fmla="*/ 1477723 h 1551602"/>
              <a:gd name="connsiteX8-59" fmla="*/ 140862 w 1490440"/>
              <a:gd name="connsiteY8-60" fmla="*/ 1536601 h 1551602"/>
              <a:gd name="connsiteX9-61" fmla="*/ 99876 w 1490440"/>
              <a:gd name="connsiteY9-62" fmla="*/ 1551602 h 1551602"/>
              <a:gd name="connsiteX10-63" fmla="*/ 88653 w 1490440"/>
              <a:gd name="connsiteY10-64" fmla="*/ 1508325 h 1551602"/>
              <a:gd name="connsiteX11-65" fmla="*/ 22506 w 1490440"/>
              <a:gd name="connsiteY11-66" fmla="*/ 1258468 h 1551602"/>
              <a:gd name="connsiteX12-67" fmla="*/ 1074 w 1490440"/>
              <a:gd name="connsiteY12-68" fmla="*/ 1079874 h 1551602"/>
              <a:gd name="connsiteX13-69" fmla="*/ 22506 w 1490440"/>
              <a:gd name="connsiteY13-70" fmla="*/ 803649 h 1551602"/>
              <a:gd name="connsiteX14-71" fmla="*/ 179668 w 1490440"/>
              <a:gd name="connsiteY14-72" fmla="*/ 498849 h 1551602"/>
              <a:gd name="connsiteX15-73" fmla="*/ 341593 w 1490440"/>
              <a:gd name="connsiteY15-74" fmla="*/ 277393 h 1551602"/>
              <a:gd name="connsiteX16-75" fmla="*/ 691637 w 1490440"/>
              <a:gd name="connsiteY16-76" fmla="*/ 67843 h 1551602"/>
              <a:gd name="connsiteX17-77" fmla="*/ 903568 w 1490440"/>
              <a:gd name="connsiteY17-78" fmla="*/ 10693 h 1551602"/>
              <a:gd name="connsiteX18-79" fmla="*/ 1095556 w 1490440"/>
              <a:gd name="connsiteY18-80" fmla="*/ 423 h 1551602"/>
              <a:gd name="connsiteX19-81" fmla="*/ 1286949 w 1490440"/>
              <a:gd name="connsiteY19-82" fmla="*/ 5930 h 1551602"/>
              <a:gd name="connsiteX0-83" fmla="*/ 1490440 w 1490440"/>
              <a:gd name="connsiteY0-84" fmla="*/ 73155 h 1551602"/>
              <a:gd name="connsiteX1-85" fmla="*/ 1483677 w 1490440"/>
              <a:gd name="connsiteY1-86" fmla="*/ 99456 h 1551602"/>
              <a:gd name="connsiteX2-87" fmla="*/ 1478442 w 1490440"/>
              <a:gd name="connsiteY2-88" fmla="*/ 113758 h 1551602"/>
              <a:gd name="connsiteX3-89" fmla="*/ 1477107 w 1490440"/>
              <a:gd name="connsiteY3-90" fmla="*/ 113115 h 1551602"/>
              <a:gd name="connsiteX4-91" fmla="*/ 1071840 w 1490440"/>
              <a:gd name="connsiteY4-92" fmla="*/ 31295 h 1551602"/>
              <a:gd name="connsiteX5-93" fmla="*/ 30679 w 1490440"/>
              <a:gd name="connsiteY5-94" fmla="*/ 1072456 h 1551602"/>
              <a:gd name="connsiteX6-95" fmla="*/ 112499 w 1490440"/>
              <a:gd name="connsiteY6-96" fmla="*/ 1477723 h 1551602"/>
              <a:gd name="connsiteX7-97" fmla="*/ 140862 w 1490440"/>
              <a:gd name="connsiteY7-98" fmla="*/ 1536601 h 1551602"/>
              <a:gd name="connsiteX8-99" fmla="*/ 99876 w 1490440"/>
              <a:gd name="connsiteY8-100" fmla="*/ 1551602 h 1551602"/>
              <a:gd name="connsiteX9-101" fmla="*/ 88653 w 1490440"/>
              <a:gd name="connsiteY9-102" fmla="*/ 1508325 h 1551602"/>
              <a:gd name="connsiteX10-103" fmla="*/ 22506 w 1490440"/>
              <a:gd name="connsiteY10-104" fmla="*/ 1258468 h 1551602"/>
              <a:gd name="connsiteX11-105" fmla="*/ 1074 w 1490440"/>
              <a:gd name="connsiteY11-106" fmla="*/ 1079874 h 1551602"/>
              <a:gd name="connsiteX12-107" fmla="*/ 22506 w 1490440"/>
              <a:gd name="connsiteY12-108" fmla="*/ 803649 h 1551602"/>
              <a:gd name="connsiteX13-109" fmla="*/ 179668 w 1490440"/>
              <a:gd name="connsiteY13-110" fmla="*/ 498849 h 1551602"/>
              <a:gd name="connsiteX14-111" fmla="*/ 341593 w 1490440"/>
              <a:gd name="connsiteY14-112" fmla="*/ 277393 h 1551602"/>
              <a:gd name="connsiteX15-113" fmla="*/ 691637 w 1490440"/>
              <a:gd name="connsiteY15-114" fmla="*/ 67843 h 1551602"/>
              <a:gd name="connsiteX16-115" fmla="*/ 903568 w 1490440"/>
              <a:gd name="connsiteY16-116" fmla="*/ 10693 h 1551602"/>
              <a:gd name="connsiteX17-117" fmla="*/ 1095556 w 1490440"/>
              <a:gd name="connsiteY17-118" fmla="*/ 423 h 1551602"/>
              <a:gd name="connsiteX18-119" fmla="*/ 1286949 w 1490440"/>
              <a:gd name="connsiteY18-120" fmla="*/ 5930 h 1551602"/>
              <a:gd name="connsiteX0-121" fmla="*/ 1483677 w 1483677"/>
              <a:gd name="connsiteY0-122" fmla="*/ 99456 h 1551602"/>
              <a:gd name="connsiteX1-123" fmla="*/ 1478442 w 1483677"/>
              <a:gd name="connsiteY1-124" fmla="*/ 113758 h 1551602"/>
              <a:gd name="connsiteX2-125" fmla="*/ 1477107 w 1483677"/>
              <a:gd name="connsiteY2-126" fmla="*/ 113115 h 1551602"/>
              <a:gd name="connsiteX3-127" fmla="*/ 1071840 w 1483677"/>
              <a:gd name="connsiteY3-128" fmla="*/ 31295 h 1551602"/>
              <a:gd name="connsiteX4-129" fmla="*/ 30679 w 1483677"/>
              <a:gd name="connsiteY4-130" fmla="*/ 1072456 h 1551602"/>
              <a:gd name="connsiteX5-131" fmla="*/ 112499 w 1483677"/>
              <a:gd name="connsiteY5-132" fmla="*/ 1477723 h 1551602"/>
              <a:gd name="connsiteX6-133" fmla="*/ 140862 w 1483677"/>
              <a:gd name="connsiteY6-134" fmla="*/ 1536601 h 1551602"/>
              <a:gd name="connsiteX7-135" fmla="*/ 99876 w 1483677"/>
              <a:gd name="connsiteY7-136" fmla="*/ 1551602 h 1551602"/>
              <a:gd name="connsiteX8-137" fmla="*/ 88653 w 1483677"/>
              <a:gd name="connsiteY8-138" fmla="*/ 1508325 h 1551602"/>
              <a:gd name="connsiteX9-139" fmla="*/ 22506 w 1483677"/>
              <a:gd name="connsiteY9-140" fmla="*/ 1258468 h 1551602"/>
              <a:gd name="connsiteX10-141" fmla="*/ 1074 w 1483677"/>
              <a:gd name="connsiteY10-142" fmla="*/ 1079874 h 1551602"/>
              <a:gd name="connsiteX11-143" fmla="*/ 22506 w 1483677"/>
              <a:gd name="connsiteY11-144" fmla="*/ 803649 h 1551602"/>
              <a:gd name="connsiteX12-145" fmla="*/ 179668 w 1483677"/>
              <a:gd name="connsiteY12-146" fmla="*/ 498849 h 1551602"/>
              <a:gd name="connsiteX13-147" fmla="*/ 341593 w 1483677"/>
              <a:gd name="connsiteY13-148" fmla="*/ 277393 h 1551602"/>
              <a:gd name="connsiteX14-149" fmla="*/ 691637 w 1483677"/>
              <a:gd name="connsiteY14-150" fmla="*/ 67843 h 1551602"/>
              <a:gd name="connsiteX15-151" fmla="*/ 903568 w 1483677"/>
              <a:gd name="connsiteY15-152" fmla="*/ 10693 h 1551602"/>
              <a:gd name="connsiteX16-153" fmla="*/ 1095556 w 1483677"/>
              <a:gd name="connsiteY16-154" fmla="*/ 423 h 1551602"/>
              <a:gd name="connsiteX17-155" fmla="*/ 1286949 w 1483677"/>
              <a:gd name="connsiteY17-156" fmla="*/ 5930 h 1551602"/>
              <a:gd name="connsiteX0-157" fmla="*/ 1478442 w 1478442"/>
              <a:gd name="connsiteY0-158" fmla="*/ 113758 h 1551602"/>
              <a:gd name="connsiteX1-159" fmla="*/ 1477107 w 1478442"/>
              <a:gd name="connsiteY1-160" fmla="*/ 113115 h 1551602"/>
              <a:gd name="connsiteX2-161" fmla="*/ 1071840 w 1478442"/>
              <a:gd name="connsiteY2-162" fmla="*/ 31295 h 1551602"/>
              <a:gd name="connsiteX3-163" fmla="*/ 30679 w 1478442"/>
              <a:gd name="connsiteY3-164" fmla="*/ 1072456 h 1551602"/>
              <a:gd name="connsiteX4-165" fmla="*/ 112499 w 1478442"/>
              <a:gd name="connsiteY4-166" fmla="*/ 1477723 h 1551602"/>
              <a:gd name="connsiteX5-167" fmla="*/ 140862 w 1478442"/>
              <a:gd name="connsiteY5-168" fmla="*/ 1536601 h 1551602"/>
              <a:gd name="connsiteX6-169" fmla="*/ 99876 w 1478442"/>
              <a:gd name="connsiteY6-170" fmla="*/ 1551602 h 1551602"/>
              <a:gd name="connsiteX7-171" fmla="*/ 88653 w 1478442"/>
              <a:gd name="connsiteY7-172" fmla="*/ 1508325 h 1551602"/>
              <a:gd name="connsiteX8-173" fmla="*/ 22506 w 1478442"/>
              <a:gd name="connsiteY8-174" fmla="*/ 1258468 h 1551602"/>
              <a:gd name="connsiteX9-175" fmla="*/ 1074 w 1478442"/>
              <a:gd name="connsiteY9-176" fmla="*/ 1079874 h 1551602"/>
              <a:gd name="connsiteX10-177" fmla="*/ 22506 w 1478442"/>
              <a:gd name="connsiteY10-178" fmla="*/ 803649 h 1551602"/>
              <a:gd name="connsiteX11-179" fmla="*/ 179668 w 1478442"/>
              <a:gd name="connsiteY11-180" fmla="*/ 498849 h 1551602"/>
              <a:gd name="connsiteX12-181" fmla="*/ 341593 w 1478442"/>
              <a:gd name="connsiteY12-182" fmla="*/ 277393 h 1551602"/>
              <a:gd name="connsiteX13-183" fmla="*/ 691637 w 1478442"/>
              <a:gd name="connsiteY13-184" fmla="*/ 67843 h 1551602"/>
              <a:gd name="connsiteX14-185" fmla="*/ 903568 w 1478442"/>
              <a:gd name="connsiteY14-186" fmla="*/ 10693 h 1551602"/>
              <a:gd name="connsiteX15-187" fmla="*/ 1095556 w 1478442"/>
              <a:gd name="connsiteY15-188" fmla="*/ 423 h 1551602"/>
              <a:gd name="connsiteX16-189" fmla="*/ 1286949 w 1478442"/>
              <a:gd name="connsiteY16-190" fmla="*/ 5930 h 1551602"/>
              <a:gd name="connsiteX0-191" fmla="*/ 1478442 w 1478442"/>
              <a:gd name="connsiteY0-192" fmla="*/ 113335 h 1551179"/>
              <a:gd name="connsiteX1-193" fmla="*/ 1477107 w 1478442"/>
              <a:gd name="connsiteY1-194" fmla="*/ 112692 h 1551179"/>
              <a:gd name="connsiteX2-195" fmla="*/ 1071840 w 1478442"/>
              <a:gd name="connsiteY2-196" fmla="*/ 30872 h 1551179"/>
              <a:gd name="connsiteX3-197" fmla="*/ 30679 w 1478442"/>
              <a:gd name="connsiteY3-198" fmla="*/ 1072033 h 1551179"/>
              <a:gd name="connsiteX4-199" fmla="*/ 112499 w 1478442"/>
              <a:gd name="connsiteY4-200" fmla="*/ 1477300 h 1551179"/>
              <a:gd name="connsiteX5-201" fmla="*/ 140862 w 1478442"/>
              <a:gd name="connsiteY5-202" fmla="*/ 1536178 h 1551179"/>
              <a:gd name="connsiteX6-203" fmla="*/ 99876 w 1478442"/>
              <a:gd name="connsiteY6-204" fmla="*/ 1551179 h 1551179"/>
              <a:gd name="connsiteX7-205" fmla="*/ 88653 w 1478442"/>
              <a:gd name="connsiteY7-206" fmla="*/ 1507902 h 1551179"/>
              <a:gd name="connsiteX8-207" fmla="*/ 22506 w 1478442"/>
              <a:gd name="connsiteY8-208" fmla="*/ 1258045 h 1551179"/>
              <a:gd name="connsiteX9-209" fmla="*/ 1074 w 1478442"/>
              <a:gd name="connsiteY9-210" fmla="*/ 1079451 h 1551179"/>
              <a:gd name="connsiteX10-211" fmla="*/ 22506 w 1478442"/>
              <a:gd name="connsiteY10-212" fmla="*/ 803226 h 1551179"/>
              <a:gd name="connsiteX11-213" fmla="*/ 179668 w 1478442"/>
              <a:gd name="connsiteY11-214" fmla="*/ 498426 h 1551179"/>
              <a:gd name="connsiteX12-215" fmla="*/ 341593 w 1478442"/>
              <a:gd name="connsiteY12-216" fmla="*/ 276970 h 1551179"/>
              <a:gd name="connsiteX13-217" fmla="*/ 691637 w 1478442"/>
              <a:gd name="connsiteY13-218" fmla="*/ 67420 h 1551179"/>
              <a:gd name="connsiteX14-219" fmla="*/ 903568 w 1478442"/>
              <a:gd name="connsiteY14-220" fmla="*/ 10270 h 1551179"/>
              <a:gd name="connsiteX15-221" fmla="*/ 1095556 w 1478442"/>
              <a:gd name="connsiteY15-222" fmla="*/ 0 h 1551179"/>
              <a:gd name="connsiteX0-223" fmla="*/ 1478442 w 1478442"/>
              <a:gd name="connsiteY0-224" fmla="*/ 103065 h 1540909"/>
              <a:gd name="connsiteX1-225" fmla="*/ 1477107 w 1478442"/>
              <a:gd name="connsiteY1-226" fmla="*/ 102422 h 1540909"/>
              <a:gd name="connsiteX2-227" fmla="*/ 1071840 w 1478442"/>
              <a:gd name="connsiteY2-228" fmla="*/ 20602 h 1540909"/>
              <a:gd name="connsiteX3-229" fmla="*/ 30679 w 1478442"/>
              <a:gd name="connsiteY3-230" fmla="*/ 1061763 h 1540909"/>
              <a:gd name="connsiteX4-231" fmla="*/ 112499 w 1478442"/>
              <a:gd name="connsiteY4-232" fmla="*/ 1467030 h 1540909"/>
              <a:gd name="connsiteX5-233" fmla="*/ 140862 w 1478442"/>
              <a:gd name="connsiteY5-234" fmla="*/ 1525908 h 1540909"/>
              <a:gd name="connsiteX6-235" fmla="*/ 99876 w 1478442"/>
              <a:gd name="connsiteY6-236" fmla="*/ 1540909 h 1540909"/>
              <a:gd name="connsiteX7-237" fmla="*/ 88653 w 1478442"/>
              <a:gd name="connsiteY7-238" fmla="*/ 1497632 h 1540909"/>
              <a:gd name="connsiteX8-239" fmla="*/ 22506 w 1478442"/>
              <a:gd name="connsiteY8-240" fmla="*/ 1247775 h 1540909"/>
              <a:gd name="connsiteX9-241" fmla="*/ 1074 w 1478442"/>
              <a:gd name="connsiteY9-242" fmla="*/ 1069181 h 1540909"/>
              <a:gd name="connsiteX10-243" fmla="*/ 22506 w 1478442"/>
              <a:gd name="connsiteY10-244" fmla="*/ 792956 h 1540909"/>
              <a:gd name="connsiteX11-245" fmla="*/ 179668 w 1478442"/>
              <a:gd name="connsiteY11-246" fmla="*/ 488156 h 1540909"/>
              <a:gd name="connsiteX12-247" fmla="*/ 341593 w 1478442"/>
              <a:gd name="connsiteY12-248" fmla="*/ 266700 h 1540909"/>
              <a:gd name="connsiteX13-249" fmla="*/ 691637 w 1478442"/>
              <a:gd name="connsiteY13-250" fmla="*/ 57150 h 1540909"/>
              <a:gd name="connsiteX14-251" fmla="*/ 903568 w 1478442"/>
              <a:gd name="connsiteY14-252" fmla="*/ 0 h 1540909"/>
              <a:gd name="connsiteX0-253" fmla="*/ 1478442 w 1478442"/>
              <a:gd name="connsiteY0-254" fmla="*/ 82463 h 1520307"/>
              <a:gd name="connsiteX1-255" fmla="*/ 1477107 w 1478442"/>
              <a:gd name="connsiteY1-256" fmla="*/ 81820 h 1520307"/>
              <a:gd name="connsiteX2-257" fmla="*/ 1071840 w 1478442"/>
              <a:gd name="connsiteY2-258" fmla="*/ 0 h 1520307"/>
              <a:gd name="connsiteX3-259" fmla="*/ 30679 w 1478442"/>
              <a:gd name="connsiteY3-260" fmla="*/ 1041161 h 1520307"/>
              <a:gd name="connsiteX4-261" fmla="*/ 112499 w 1478442"/>
              <a:gd name="connsiteY4-262" fmla="*/ 1446428 h 1520307"/>
              <a:gd name="connsiteX5-263" fmla="*/ 140862 w 1478442"/>
              <a:gd name="connsiteY5-264" fmla="*/ 1505306 h 1520307"/>
              <a:gd name="connsiteX6-265" fmla="*/ 99876 w 1478442"/>
              <a:gd name="connsiteY6-266" fmla="*/ 1520307 h 1520307"/>
              <a:gd name="connsiteX7-267" fmla="*/ 88653 w 1478442"/>
              <a:gd name="connsiteY7-268" fmla="*/ 1477030 h 1520307"/>
              <a:gd name="connsiteX8-269" fmla="*/ 22506 w 1478442"/>
              <a:gd name="connsiteY8-270" fmla="*/ 1227173 h 1520307"/>
              <a:gd name="connsiteX9-271" fmla="*/ 1074 w 1478442"/>
              <a:gd name="connsiteY9-272" fmla="*/ 1048579 h 1520307"/>
              <a:gd name="connsiteX10-273" fmla="*/ 22506 w 1478442"/>
              <a:gd name="connsiteY10-274" fmla="*/ 772354 h 1520307"/>
              <a:gd name="connsiteX11-275" fmla="*/ 179668 w 1478442"/>
              <a:gd name="connsiteY11-276" fmla="*/ 467554 h 1520307"/>
              <a:gd name="connsiteX12-277" fmla="*/ 341593 w 1478442"/>
              <a:gd name="connsiteY12-278" fmla="*/ 246098 h 1520307"/>
              <a:gd name="connsiteX13-279" fmla="*/ 691637 w 1478442"/>
              <a:gd name="connsiteY13-280" fmla="*/ 36548 h 1520307"/>
              <a:gd name="connsiteX0-281" fmla="*/ 1478442 w 1478442"/>
              <a:gd name="connsiteY0-282" fmla="*/ 82463 h 1520307"/>
              <a:gd name="connsiteX1-283" fmla="*/ 1477107 w 1478442"/>
              <a:gd name="connsiteY1-284" fmla="*/ 81820 h 1520307"/>
              <a:gd name="connsiteX2-285" fmla="*/ 1071840 w 1478442"/>
              <a:gd name="connsiteY2-286" fmla="*/ 0 h 1520307"/>
              <a:gd name="connsiteX3-287" fmla="*/ 30679 w 1478442"/>
              <a:gd name="connsiteY3-288" fmla="*/ 1041161 h 1520307"/>
              <a:gd name="connsiteX4-289" fmla="*/ 112499 w 1478442"/>
              <a:gd name="connsiteY4-290" fmla="*/ 1446428 h 1520307"/>
              <a:gd name="connsiteX5-291" fmla="*/ 140862 w 1478442"/>
              <a:gd name="connsiteY5-292" fmla="*/ 1505306 h 1520307"/>
              <a:gd name="connsiteX6-293" fmla="*/ 99876 w 1478442"/>
              <a:gd name="connsiteY6-294" fmla="*/ 1520307 h 1520307"/>
              <a:gd name="connsiteX7-295" fmla="*/ 88653 w 1478442"/>
              <a:gd name="connsiteY7-296" fmla="*/ 1477030 h 1520307"/>
              <a:gd name="connsiteX8-297" fmla="*/ 22506 w 1478442"/>
              <a:gd name="connsiteY8-298" fmla="*/ 1227173 h 1520307"/>
              <a:gd name="connsiteX9-299" fmla="*/ 1074 w 1478442"/>
              <a:gd name="connsiteY9-300" fmla="*/ 1048579 h 1520307"/>
              <a:gd name="connsiteX10-301" fmla="*/ 22506 w 1478442"/>
              <a:gd name="connsiteY10-302" fmla="*/ 772354 h 1520307"/>
              <a:gd name="connsiteX11-303" fmla="*/ 179668 w 1478442"/>
              <a:gd name="connsiteY11-304" fmla="*/ 467554 h 1520307"/>
              <a:gd name="connsiteX12-305" fmla="*/ 341593 w 1478442"/>
              <a:gd name="connsiteY12-306" fmla="*/ 246098 h 1520307"/>
              <a:gd name="connsiteX0-307" fmla="*/ 1478442 w 1478442"/>
              <a:gd name="connsiteY0-308" fmla="*/ 82463 h 1520307"/>
              <a:gd name="connsiteX1-309" fmla="*/ 1477107 w 1478442"/>
              <a:gd name="connsiteY1-310" fmla="*/ 81820 h 1520307"/>
              <a:gd name="connsiteX2-311" fmla="*/ 1071840 w 1478442"/>
              <a:gd name="connsiteY2-312" fmla="*/ 0 h 1520307"/>
              <a:gd name="connsiteX3-313" fmla="*/ 30679 w 1478442"/>
              <a:gd name="connsiteY3-314" fmla="*/ 1041161 h 1520307"/>
              <a:gd name="connsiteX4-315" fmla="*/ 112499 w 1478442"/>
              <a:gd name="connsiteY4-316" fmla="*/ 1446428 h 1520307"/>
              <a:gd name="connsiteX5-317" fmla="*/ 140862 w 1478442"/>
              <a:gd name="connsiteY5-318" fmla="*/ 1505306 h 1520307"/>
              <a:gd name="connsiteX6-319" fmla="*/ 99876 w 1478442"/>
              <a:gd name="connsiteY6-320" fmla="*/ 1520307 h 1520307"/>
              <a:gd name="connsiteX7-321" fmla="*/ 88653 w 1478442"/>
              <a:gd name="connsiteY7-322" fmla="*/ 1477030 h 1520307"/>
              <a:gd name="connsiteX8-323" fmla="*/ 22506 w 1478442"/>
              <a:gd name="connsiteY8-324" fmla="*/ 1227173 h 1520307"/>
              <a:gd name="connsiteX9-325" fmla="*/ 1074 w 1478442"/>
              <a:gd name="connsiteY9-326" fmla="*/ 1048579 h 1520307"/>
              <a:gd name="connsiteX10-327" fmla="*/ 22506 w 1478442"/>
              <a:gd name="connsiteY10-328" fmla="*/ 772354 h 1520307"/>
              <a:gd name="connsiteX11-329" fmla="*/ 179668 w 1478442"/>
              <a:gd name="connsiteY11-330" fmla="*/ 467554 h 1520307"/>
              <a:gd name="connsiteX0-331" fmla="*/ 1478442 w 1478442"/>
              <a:gd name="connsiteY0-332" fmla="*/ 82463 h 1520307"/>
              <a:gd name="connsiteX1-333" fmla="*/ 1477107 w 1478442"/>
              <a:gd name="connsiteY1-334" fmla="*/ 81820 h 1520307"/>
              <a:gd name="connsiteX2-335" fmla="*/ 1071840 w 1478442"/>
              <a:gd name="connsiteY2-336" fmla="*/ 0 h 1520307"/>
              <a:gd name="connsiteX3-337" fmla="*/ 30679 w 1478442"/>
              <a:gd name="connsiteY3-338" fmla="*/ 1041161 h 1520307"/>
              <a:gd name="connsiteX4-339" fmla="*/ 112499 w 1478442"/>
              <a:gd name="connsiteY4-340" fmla="*/ 1446428 h 1520307"/>
              <a:gd name="connsiteX5-341" fmla="*/ 140862 w 1478442"/>
              <a:gd name="connsiteY5-342" fmla="*/ 1505306 h 1520307"/>
              <a:gd name="connsiteX6-343" fmla="*/ 99876 w 1478442"/>
              <a:gd name="connsiteY6-344" fmla="*/ 1520307 h 1520307"/>
              <a:gd name="connsiteX7-345" fmla="*/ 88653 w 1478442"/>
              <a:gd name="connsiteY7-346" fmla="*/ 1477030 h 1520307"/>
              <a:gd name="connsiteX8-347" fmla="*/ 22506 w 1478442"/>
              <a:gd name="connsiteY8-348" fmla="*/ 1227173 h 1520307"/>
              <a:gd name="connsiteX9-349" fmla="*/ 1074 w 1478442"/>
              <a:gd name="connsiteY9-350" fmla="*/ 1048579 h 1520307"/>
              <a:gd name="connsiteX10-351" fmla="*/ 22506 w 1478442"/>
              <a:gd name="connsiteY10-352" fmla="*/ 772354 h 1520307"/>
              <a:gd name="connsiteX0-353" fmla="*/ 1477368 w 1477368"/>
              <a:gd name="connsiteY0-354" fmla="*/ 82463 h 1520307"/>
              <a:gd name="connsiteX1-355" fmla="*/ 1476033 w 1477368"/>
              <a:gd name="connsiteY1-356" fmla="*/ 81820 h 1520307"/>
              <a:gd name="connsiteX2-357" fmla="*/ 1070766 w 1477368"/>
              <a:gd name="connsiteY2-358" fmla="*/ 0 h 1520307"/>
              <a:gd name="connsiteX3-359" fmla="*/ 29605 w 1477368"/>
              <a:gd name="connsiteY3-360" fmla="*/ 1041161 h 1520307"/>
              <a:gd name="connsiteX4-361" fmla="*/ 111425 w 1477368"/>
              <a:gd name="connsiteY4-362" fmla="*/ 1446428 h 1520307"/>
              <a:gd name="connsiteX5-363" fmla="*/ 139788 w 1477368"/>
              <a:gd name="connsiteY5-364" fmla="*/ 1505306 h 1520307"/>
              <a:gd name="connsiteX6-365" fmla="*/ 98802 w 1477368"/>
              <a:gd name="connsiteY6-366" fmla="*/ 1520307 h 1520307"/>
              <a:gd name="connsiteX7-367" fmla="*/ 87579 w 1477368"/>
              <a:gd name="connsiteY7-368" fmla="*/ 1477030 h 1520307"/>
              <a:gd name="connsiteX8-369" fmla="*/ 21432 w 1477368"/>
              <a:gd name="connsiteY8-370" fmla="*/ 1227173 h 1520307"/>
              <a:gd name="connsiteX9-371" fmla="*/ 0 w 1477368"/>
              <a:gd name="connsiteY9-372" fmla="*/ 1048579 h 1520307"/>
              <a:gd name="connsiteX0-373" fmla="*/ 1455936 w 1455936"/>
              <a:gd name="connsiteY0-374" fmla="*/ 82463 h 1520307"/>
              <a:gd name="connsiteX1-375" fmla="*/ 1454601 w 1455936"/>
              <a:gd name="connsiteY1-376" fmla="*/ 81820 h 1520307"/>
              <a:gd name="connsiteX2-377" fmla="*/ 1049334 w 1455936"/>
              <a:gd name="connsiteY2-378" fmla="*/ 0 h 1520307"/>
              <a:gd name="connsiteX3-379" fmla="*/ 8173 w 1455936"/>
              <a:gd name="connsiteY3-380" fmla="*/ 1041161 h 1520307"/>
              <a:gd name="connsiteX4-381" fmla="*/ 89993 w 1455936"/>
              <a:gd name="connsiteY4-382" fmla="*/ 1446428 h 1520307"/>
              <a:gd name="connsiteX5-383" fmla="*/ 118356 w 1455936"/>
              <a:gd name="connsiteY5-384" fmla="*/ 1505306 h 1520307"/>
              <a:gd name="connsiteX6-385" fmla="*/ 77370 w 1455936"/>
              <a:gd name="connsiteY6-386" fmla="*/ 1520307 h 1520307"/>
              <a:gd name="connsiteX7-387" fmla="*/ 66147 w 1455936"/>
              <a:gd name="connsiteY7-388" fmla="*/ 1477030 h 1520307"/>
              <a:gd name="connsiteX8-389" fmla="*/ 0 w 1455936"/>
              <a:gd name="connsiteY8-390" fmla="*/ 1227173 h 1520307"/>
              <a:gd name="connsiteX0-391" fmla="*/ 1447763 w 1447763"/>
              <a:gd name="connsiteY0-392" fmla="*/ 82463 h 1520307"/>
              <a:gd name="connsiteX1-393" fmla="*/ 1446428 w 1447763"/>
              <a:gd name="connsiteY1-394" fmla="*/ 81820 h 1520307"/>
              <a:gd name="connsiteX2-395" fmla="*/ 1041161 w 1447763"/>
              <a:gd name="connsiteY2-396" fmla="*/ 0 h 1520307"/>
              <a:gd name="connsiteX3-397" fmla="*/ 0 w 1447763"/>
              <a:gd name="connsiteY3-398" fmla="*/ 1041161 h 1520307"/>
              <a:gd name="connsiteX4-399" fmla="*/ 81820 w 1447763"/>
              <a:gd name="connsiteY4-400" fmla="*/ 1446428 h 1520307"/>
              <a:gd name="connsiteX5-401" fmla="*/ 110183 w 1447763"/>
              <a:gd name="connsiteY5-402" fmla="*/ 1505306 h 1520307"/>
              <a:gd name="connsiteX6-403" fmla="*/ 69197 w 1447763"/>
              <a:gd name="connsiteY6-404" fmla="*/ 1520307 h 1520307"/>
              <a:gd name="connsiteX7-405" fmla="*/ 57974 w 1447763"/>
              <a:gd name="connsiteY7-406" fmla="*/ 1477030 h 1520307"/>
              <a:gd name="connsiteX0-407" fmla="*/ 1447763 w 1447763"/>
              <a:gd name="connsiteY0-408" fmla="*/ 82463 h 1520307"/>
              <a:gd name="connsiteX1-409" fmla="*/ 1446428 w 1447763"/>
              <a:gd name="connsiteY1-410" fmla="*/ 81820 h 1520307"/>
              <a:gd name="connsiteX2-411" fmla="*/ 1041161 w 1447763"/>
              <a:gd name="connsiteY2-412" fmla="*/ 0 h 1520307"/>
              <a:gd name="connsiteX3-413" fmla="*/ 0 w 1447763"/>
              <a:gd name="connsiteY3-414" fmla="*/ 1041161 h 1520307"/>
              <a:gd name="connsiteX4-415" fmla="*/ 81820 w 1447763"/>
              <a:gd name="connsiteY4-416" fmla="*/ 1446428 h 1520307"/>
              <a:gd name="connsiteX5-417" fmla="*/ 110183 w 1447763"/>
              <a:gd name="connsiteY5-418" fmla="*/ 1505306 h 1520307"/>
              <a:gd name="connsiteX6-419" fmla="*/ 69197 w 1447763"/>
              <a:gd name="connsiteY6-420" fmla="*/ 1520307 h 1520307"/>
              <a:gd name="connsiteX0-421" fmla="*/ 1447763 w 1447763"/>
              <a:gd name="connsiteY0-422" fmla="*/ 82463 h 1505306"/>
              <a:gd name="connsiteX1-423" fmla="*/ 1446428 w 1447763"/>
              <a:gd name="connsiteY1-424" fmla="*/ 81820 h 1505306"/>
              <a:gd name="connsiteX2-425" fmla="*/ 1041161 w 1447763"/>
              <a:gd name="connsiteY2-426" fmla="*/ 0 h 1505306"/>
              <a:gd name="connsiteX3-427" fmla="*/ 0 w 1447763"/>
              <a:gd name="connsiteY3-428" fmla="*/ 1041161 h 1505306"/>
              <a:gd name="connsiteX4-429" fmla="*/ 81820 w 1447763"/>
              <a:gd name="connsiteY4-430" fmla="*/ 1446428 h 1505306"/>
              <a:gd name="connsiteX5-431" fmla="*/ 110183 w 1447763"/>
              <a:gd name="connsiteY5-432" fmla="*/ 1505306 h 15053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447763" h="1505306">
                <a:moveTo>
                  <a:pt x="1447763" y="82463"/>
                </a:moveTo>
                <a:lnTo>
                  <a:pt x="1446428" y="81820"/>
                </a:lnTo>
                <a:cubicBezTo>
                  <a:pt x="1321865" y="29134"/>
                  <a:pt x="1184915" y="0"/>
                  <a:pt x="1041161" y="0"/>
                </a:cubicBezTo>
                <a:cubicBezTo>
                  <a:pt x="466144" y="0"/>
                  <a:pt x="0" y="466144"/>
                  <a:pt x="0" y="1041161"/>
                </a:cubicBezTo>
                <a:cubicBezTo>
                  <a:pt x="0" y="1184915"/>
                  <a:pt x="29134" y="1321865"/>
                  <a:pt x="81820" y="1446428"/>
                </a:cubicBezTo>
                <a:lnTo>
                  <a:pt x="110183" y="1505306"/>
                </a:lnTo>
              </a:path>
            </a:pathLst>
          </a:custGeom>
          <a:no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5" name="任意多边形: 形状 14"/>
          <p:cNvSpPr>
            <a:spLocks noChangeAspect="1"/>
          </p:cNvSpPr>
          <p:nvPr userDrawn="1">
            <p:custDataLst>
              <p:tags r:id="rId44"/>
            </p:custDataLst>
          </p:nvPr>
        </p:nvSpPr>
        <p:spPr>
          <a:xfrm>
            <a:off x="10979150" y="4899660"/>
            <a:ext cx="204470" cy="213995"/>
          </a:xfrm>
          <a:custGeom>
            <a:avLst/>
            <a:gdLst>
              <a:gd name="connsiteX0" fmla="*/ 204370 w 204370"/>
              <a:gd name="connsiteY0" fmla="*/ 0 h 213748"/>
              <a:gd name="connsiteX1" fmla="*/ 202904 w 204370"/>
              <a:gd name="connsiteY1" fmla="*/ 1961 h 213748"/>
              <a:gd name="connsiteX2" fmla="*/ 56522 w 204370"/>
              <a:gd name="connsiteY2" fmla="*/ 163020 h 213748"/>
              <a:gd name="connsiteX3" fmla="*/ 706 w 204370"/>
              <a:gd name="connsiteY3" fmla="*/ 213748 h 213748"/>
              <a:gd name="connsiteX4" fmla="*/ 0 w 204370"/>
              <a:gd name="connsiteY4" fmla="*/ 206735 h 213748"/>
              <a:gd name="connsiteX5" fmla="*/ 165282 w 204370"/>
              <a:gd name="connsiteY5" fmla="*/ 3941 h 213748"/>
              <a:gd name="connsiteX6" fmla="*/ 204370 w 204370"/>
              <a:gd name="connsiteY6" fmla="*/ 0 h 213748"/>
              <a:gd name="connsiteX0-1" fmla="*/ 56522 w 204370"/>
              <a:gd name="connsiteY0-2" fmla="*/ 163020 h 254460"/>
              <a:gd name="connsiteX1-3" fmla="*/ 706 w 204370"/>
              <a:gd name="connsiteY1-4" fmla="*/ 213748 h 254460"/>
              <a:gd name="connsiteX2-5" fmla="*/ 0 w 204370"/>
              <a:gd name="connsiteY2-6" fmla="*/ 206735 h 254460"/>
              <a:gd name="connsiteX3-7" fmla="*/ 165282 w 204370"/>
              <a:gd name="connsiteY3-8" fmla="*/ 3941 h 254460"/>
              <a:gd name="connsiteX4-9" fmla="*/ 204370 w 204370"/>
              <a:gd name="connsiteY4-10" fmla="*/ 0 h 254460"/>
              <a:gd name="connsiteX5-11" fmla="*/ 202904 w 204370"/>
              <a:gd name="connsiteY5-12" fmla="*/ 1961 h 254460"/>
              <a:gd name="connsiteX6-13" fmla="*/ 147962 w 204370"/>
              <a:gd name="connsiteY6-14" fmla="*/ 254460 h 254460"/>
              <a:gd name="connsiteX0-15" fmla="*/ 56522 w 204370"/>
              <a:gd name="connsiteY0-16" fmla="*/ 163020 h 213748"/>
              <a:gd name="connsiteX1-17" fmla="*/ 706 w 204370"/>
              <a:gd name="connsiteY1-18" fmla="*/ 213748 h 213748"/>
              <a:gd name="connsiteX2-19" fmla="*/ 0 w 204370"/>
              <a:gd name="connsiteY2-20" fmla="*/ 206735 h 213748"/>
              <a:gd name="connsiteX3-21" fmla="*/ 165282 w 204370"/>
              <a:gd name="connsiteY3-22" fmla="*/ 3941 h 213748"/>
              <a:gd name="connsiteX4-23" fmla="*/ 204370 w 204370"/>
              <a:gd name="connsiteY4-24" fmla="*/ 0 h 213748"/>
              <a:gd name="connsiteX5-25" fmla="*/ 202904 w 204370"/>
              <a:gd name="connsiteY5-26" fmla="*/ 1961 h 213748"/>
              <a:gd name="connsiteX0-27" fmla="*/ 706 w 204370"/>
              <a:gd name="connsiteY0-28" fmla="*/ 213748 h 213748"/>
              <a:gd name="connsiteX1-29" fmla="*/ 0 w 204370"/>
              <a:gd name="connsiteY1-30" fmla="*/ 206735 h 213748"/>
              <a:gd name="connsiteX2-31" fmla="*/ 165282 w 204370"/>
              <a:gd name="connsiteY2-32" fmla="*/ 3941 h 213748"/>
              <a:gd name="connsiteX3-33" fmla="*/ 204370 w 204370"/>
              <a:gd name="connsiteY3-34" fmla="*/ 0 h 213748"/>
              <a:gd name="connsiteX4-35" fmla="*/ 202904 w 204370"/>
              <a:gd name="connsiteY4-36" fmla="*/ 1961 h 2137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04370" h="213748">
                <a:moveTo>
                  <a:pt x="706" y="213748"/>
                </a:moveTo>
                <a:cubicBezTo>
                  <a:pt x="471" y="211410"/>
                  <a:pt x="235" y="209073"/>
                  <a:pt x="0" y="206735"/>
                </a:cubicBezTo>
                <a:cubicBezTo>
                  <a:pt x="0" y="106703"/>
                  <a:pt x="70956" y="23243"/>
                  <a:pt x="165282" y="3941"/>
                </a:cubicBezTo>
                <a:lnTo>
                  <a:pt x="204370" y="0"/>
                </a:lnTo>
                <a:lnTo>
                  <a:pt x="202904" y="1961"/>
                </a:lnTo>
              </a:path>
            </a:pathLst>
          </a:custGeom>
          <a:grpFill/>
          <a:ln>
            <a:solidFill>
              <a:schemeClr val="accent1">
                <a:alpha val="69804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5" name="任意多边形: 形状 54"/>
          <p:cNvSpPr>
            <a:spLocks noChangeAspect="1"/>
          </p:cNvSpPr>
          <p:nvPr userDrawn="1">
            <p:custDataLst>
              <p:tags r:id="rId45"/>
            </p:custDataLst>
          </p:nvPr>
        </p:nvSpPr>
        <p:spPr>
          <a:xfrm>
            <a:off x="10702640" y="1891430"/>
            <a:ext cx="1489360" cy="3075142"/>
          </a:xfrm>
          <a:custGeom>
            <a:avLst/>
            <a:gdLst>
              <a:gd name="connsiteX0" fmla="*/ 1489360 w 1489360"/>
              <a:gd name="connsiteY0" fmla="*/ 0 h 3075142"/>
              <a:gd name="connsiteX1" fmla="*/ 1489360 w 1489360"/>
              <a:gd name="connsiteY1" fmla="*/ 3075142 h 3075142"/>
              <a:gd name="connsiteX2" fmla="*/ 1382665 w 1489360"/>
              <a:gd name="connsiteY2" fmla="*/ 3069755 h 3075142"/>
              <a:gd name="connsiteX3" fmla="*/ 0 w 1489360"/>
              <a:gd name="connsiteY3" fmla="*/ 1537571 h 3075142"/>
              <a:gd name="connsiteX4" fmla="*/ 1382665 w 1489360"/>
              <a:gd name="connsiteY4" fmla="*/ 5388 h 3075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89360" h="3075142">
                <a:moveTo>
                  <a:pt x="1489360" y="0"/>
                </a:moveTo>
                <a:lnTo>
                  <a:pt x="1489360" y="3075142"/>
                </a:lnTo>
                <a:lnTo>
                  <a:pt x="1382665" y="3069755"/>
                </a:lnTo>
                <a:cubicBezTo>
                  <a:pt x="606043" y="2990884"/>
                  <a:pt x="0" y="2335002"/>
                  <a:pt x="0" y="1537571"/>
                </a:cubicBezTo>
                <a:cubicBezTo>
                  <a:pt x="0" y="740140"/>
                  <a:pt x="606043" y="84258"/>
                  <a:pt x="1382665" y="5388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-60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85" name="任意多边形: 形状 84"/>
          <p:cNvSpPr>
            <a:spLocks noChangeAspect="1"/>
          </p:cNvSpPr>
          <p:nvPr userDrawn="1">
            <p:custDataLst>
              <p:tags r:id="rId3"/>
            </p:custDataLst>
          </p:nvPr>
        </p:nvSpPr>
        <p:spPr>
          <a:xfrm rot="11094256">
            <a:off x="81280" y="-57785"/>
            <a:ext cx="1209040" cy="1955165"/>
          </a:xfrm>
          <a:custGeom>
            <a:avLst/>
            <a:gdLst>
              <a:gd name="connsiteX0" fmla="*/ 2 w 1904"/>
              <a:gd name="connsiteY0" fmla="*/ 3079 h 3079"/>
              <a:gd name="connsiteX1" fmla="*/ 0 w 1904"/>
              <a:gd name="connsiteY1" fmla="*/ 3037 h 3079"/>
              <a:gd name="connsiteX2" fmla="*/ 1768 w 1904"/>
              <a:gd name="connsiteY2" fmla="*/ 65 h 3079"/>
              <a:gd name="connsiteX3" fmla="*/ 1904 w 1904"/>
              <a:gd name="connsiteY3" fmla="*/ 0 h 3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4" h="3079">
                <a:moveTo>
                  <a:pt x="2" y="3079"/>
                </a:moveTo>
                <a:lnTo>
                  <a:pt x="0" y="3037"/>
                </a:lnTo>
                <a:cubicBezTo>
                  <a:pt x="0" y="1754"/>
                  <a:pt x="715" y="638"/>
                  <a:pt x="1768" y="65"/>
                </a:cubicBezTo>
                <a:lnTo>
                  <a:pt x="1904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2" name="任意多边形: 形状 11"/>
          <p:cNvSpPr>
            <a:spLocks noChangeAspect="1"/>
          </p:cNvSpPr>
          <p:nvPr userDrawn="1">
            <p:custDataLst>
              <p:tags r:id="rId4"/>
            </p:custDataLst>
          </p:nvPr>
        </p:nvSpPr>
        <p:spPr>
          <a:xfrm rot="11094256">
            <a:off x="2748280" y="3815080"/>
            <a:ext cx="1773555" cy="1884680"/>
          </a:xfrm>
          <a:custGeom>
            <a:avLst/>
            <a:gdLst>
              <a:gd name="connsiteX0" fmla="*/ 1207728 w 1207728"/>
              <a:gd name="connsiteY0" fmla="*/ 0 h 1283476"/>
              <a:gd name="connsiteX1" fmla="*/ 1136917 w 1207728"/>
              <a:gd name="connsiteY1" fmla="*/ 50355 h 1283476"/>
              <a:gd name="connsiteX2" fmla="*/ 79165 w 1207728"/>
              <a:gd name="connsiteY2" fmla="*/ 1159992 h 1283476"/>
              <a:gd name="connsiteX3" fmla="*/ 0 w 1207728"/>
              <a:gd name="connsiteY3" fmla="*/ 1283476 h 1283476"/>
              <a:gd name="connsiteX4" fmla="*/ 33836 w 1207728"/>
              <a:gd name="connsiteY4" fmla="*/ 1191031 h 1283476"/>
              <a:gd name="connsiteX5" fmla="*/ 1042541 w 1207728"/>
              <a:gd name="connsiteY5" fmla="*/ 79574 h 1283476"/>
              <a:gd name="connsiteX6" fmla="*/ 1207728 w 1207728"/>
              <a:gd name="connsiteY6" fmla="*/ 0 h 1283476"/>
              <a:gd name="connsiteX0-1" fmla="*/ 1042541 w 1207728"/>
              <a:gd name="connsiteY0-2" fmla="*/ 79574 h 1283476"/>
              <a:gd name="connsiteX1-3" fmla="*/ 1207728 w 1207728"/>
              <a:gd name="connsiteY1-4" fmla="*/ 0 h 1283476"/>
              <a:gd name="connsiteX2-5" fmla="*/ 1136917 w 1207728"/>
              <a:gd name="connsiteY2-6" fmla="*/ 50355 h 1283476"/>
              <a:gd name="connsiteX3-7" fmla="*/ 79165 w 1207728"/>
              <a:gd name="connsiteY3-8" fmla="*/ 1159992 h 1283476"/>
              <a:gd name="connsiteX4-9" fmla="*/ 0 w 1207728"/>
              <a:gd name="connsiteY4-10" fmla="*/ 1283476 h 1283476"/>
              <a:gd name="connsiteX5-11" fmla="*/ 33836 w 1207728"/>
              <a:gd name="connsiteY5-12" fmla="*/ 1191031 h 1283476"/>
              <a:gd name="connsiteX6-13" fmla="*/ 1133981 w 1207728"/>
              <a:gd name="connsiteY6-14" fmla="*/ 171014 h 1283476"/>
              <a:gd name="connsiteX0-15" fmla="*/ 1207728 w 1207728"/>
              <a:gd name="connsiteY0-16" fmla="*/ 0 h 1283476"/>
              <a:gd name="connsiteX1-17" fmla="*/ 1136917 w 1207728"/>
              <a:gd name="connsiteY1-18" fmla="*/ 50355 h 1283476"/>
              <a:gd name="connsiteX2-19" fmla="*/ 79165 w 1207728"/>
              <a:gd name="connsiteY2-20" fmla="*/ 1159992 h 1283476"/>
              <a:gd name="connsiteX3-21" fmla="*/ 0 w 1207728"/>
              <a:gd name="connsiteY3-22" fmla="*/ 1283476 h 1283476"/>
              <a:gd name="connsiteX4-23" fmla="*/ 33836 w 1207728"/>
              <a:gd name="connsiteY4-24" fmla="*/ 1191031 h 1283476"/>
              <a:gd name="connsiteX5-25" fmla="*/ 1133981 w 1207728"/>
              <a:gd name="connsiteY5-26" fmla="*/ 171014 h 1283476"/>
              <a:gd name="connsiteX0-27" fmla="*/ 1207728 w 1207728"/>
              <a:gd name="connsiteY0-28" fmla="*/ 0 h 1283476"/>
              <a:gd name="connsiteX1-29" fmla="*/ 1136917 w 1207728"/>
              <a:gd name="connsiteY1-30" fmla="*/ 50355 h 1283476"/>
              <a:gd name="connsiteX2-31" fmla="*/ 79165 w 1207728"/>
              <a:gd name="connsiteY2-32" fmla="*/ 1159992 h 1283476"/>
              <a:gd name="connsiteX3-33" fmla="*/ 0 w 1207728"/>
              <a:gd name="connsiteY3-34" fmla="*/ 1283476 h 1283476"/>
              <a:gd name="connsiteX4-35" fmla="*/ 33836 w 1207728"/>
              <a:gd name="connsiteY4-36" fmla="*/ 1191031 h 1283476"/>
              <a:gd name="connsiteX0-37" fmla="*/ 1207728 w 1207728"/>
              <a:gd name="connsiteY0-38" fmla="*/ 0 h 1283476"/>
              <a:gd name="connsiteX1-39" fmla="*/ 1136917 w 1207728"/>
              <a:gd name="connsiteY1-40" fmla="*/ 50355 h 1283476"/>
              <a:gd name="connsiteX2-41" fmla="*/ 79165 w 1207728"/>
              <a:gd name="connsiteY2-42" fmla="*/ 1159992 h 1283476"/>
              <a:gd name="connsiteX3-43" fmla="*/ 0 w 1207728"/>
              <a:gd name="connsiteY3-44" fmla="*/ 1283476 h 12834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07728" h="1283476">
                <a:moveTo>
                  <a:pt x="1207728" y="0"/>
                </a:moveTo>
                <a:lnTo>
                  <a:pt x="1136917" y="50355"/>
                </a:lnTo>
                <a:cubicBezTo>
                  <a:pt x="725367" y="358134"/>
                  <a:pt x="367298" y="733498"/>
                  <a:pt x="79165" y="1159992"/>
                </a:cubicBezTo>
                <a:lnTo>
                  <a:pt x="0" y="1283476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30" name="任意多边形: 形状 129"/>
          <p:cNvSpPr>
            <a:spLocks noChangeAspect="1"/>
          </p:cNvSpPr>
          <p:nvPr userDrawn="1">
            <p:custDataLst>
              <p:tags r:id="rId5"/>
            </p:custDataLst>
          </p:nvPr>
        </p:nvSpPr>
        <p:spPr>
          <a:xfrm rot="11094256">
            <a:off x="186055" y="947420"/>
            <a:ext cx="4266565" cy="4594225"/>
          </a:xfrm>
          <a:custGeom>
            <a:avLst/>
            <a:gdLst>
              <a:gd name="connsiteX0" fmla="*/ 0 w 6719"/>
              <a:gd name="connsiteY0" fmla="*/ 7235 h 7235"/>
              <a:gd name="connsiteX1" fmla="*/ 3 w 6719"/>
              <a:gd name="connsiteY1" fmla="*/ 7208 h 7235"/>
              <a:gd name="connsiteX2" fmla="*/ 6476 w 6719"/>
              <a:gd name="connsiteY2" fmla="*/ 53 h 7235"/>
              <a:gd name="connsiteX3" fmla="*/ 6719 w 6719"/>
              <a:gd name="connsiteY3" fmla="*/ 0 h 7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9" h="7235">
                <a:moveTo>
                  <a:pt x="0" y="7235"/>
                </a:moveTo>
                <a:lnTo>
                  <a:pt x="3" y="7208"/>
                </a:lnTo>
                <a:cubicBezTo>
                  <a:pt x="535" y="3726"/>
                  <a:pt x="3116" y="918"/>
                  <a:pt x="6476" y="53"/>
                </a:cubicBezTo>
                <a:lnTo>
                  <a:pt x="6719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33" name="任意多边形: 形状 132"/>
          <p:cNvSpPr>
            <a:spLocks noChangeAspect="1"/>
          </p:cNvSpPr>
          <p:nvPr userDrawn="1">
            <p:custDataLst>
              <p:tags r:id="rId6"/>
            </p:custDataLst>
          </p:nvPr>
        </p:nvSpPr>
        <p:spPr>
          <a:xfrm rot="11094256">
            <a:off x="190500" y="646430"/>
            <a:ext cx="4105275" cy="4671060"/>
          </a:xfrm>
          <a:custGeom>
            <a:avLst/>
            <a:gdLst>
              <a:gd name="connsiteX0" fmla="*/ 0 w 6465"/>
              <a:gd name="connsiteY0" fmla="*/ 7356 h 7356"/>
              <a:gd name="connsiteX1" fmla="*/ 1 w 6465"/>
              <a:gd name="connsiteY1" fmla="*/ 7340 h 7356"/>
              <a:gd name="connsiteX2" fmla="*/ 6025 w 6465"/>
              <a:gd name="connsiteY2" fmla="*/ 111 h 7356"/>
              <a:gd name="connsiteX3" fmla="*/ 6465 w 6465"/>
              <a:gd name="connsiteY3" fmla="*/ 0 h 7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65" h="7356">
                <a:moveTo>
                  <a:pt x="0" y="7356"/>
                </a:moveTo>
                <a:cubicBezTo>
                  <a:pt x="0" y="7351"/>
                  <a:pt x="1" y="7345"/>
                  <a:pt x="1" y="7340"/>
                </a:cubicBezTo>
                <a:cubicBezTo>
                  <a:pt x="352" y="3888"/>
                  <a:pt x="2785" y="1053"/>
                  <a:pt x="6025" y="111"/>
                </a:cubicBezTo>
                <a:lnTo>
                  <a:pt x="6465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27" name="任意多边形: 形状 126"/>
          <p:cNvSpPr>
            <a:spLocks noChangeAspect="1"/>
          </p:cNvSpPr>
          <p:nvPr userDrawn="1">
            <p:custDataLst>
              <p:tags r:id="rId7"/>
            </p:custDataLst>
          </p:nvPr>
        </p:nvSpPr>
        <p:spPr>
          <a:xfrm rot="11094256">
            <a:off x="194310" y="-48260"/>
            <a:ext cx="3564255" cy="4709795"/>
          </a:xfrm>
          <a:custGeom>
            <a:avLst/>
            <a:gdLst>
              <a:gd name="connsiteX0" fmla="*/ 5 w 5613"/>
              <a:gd name="connsiteY0" fmla="*/ 7417 h 7417"/>
              <a:gd name="connsiteX1" fmla="*/ 0 w 5613"/>
              <a:gd name="connsiteY1" fmla="*/ 7209 h 7417"/>
              <a:gd name="connsiteX2" fmla="*/ 5542 w 5613"/>
              <a:gd name="connsiteY2" fmla="*/ 20 h 7417"/>
              <a:gd name="connsiteX3" fmla="*/ 5604 w 5613"/>
              <a:gd name="connsiteY3" fmla="*/ 0 h 7417"/>
              <a:gd name="connsiteX4" fmla="*/ 5613 w 5613"/>
              <a:gd name="connsiteY4" fmla="*/ 8 h 7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613" h="7417">
                <a:moveTo>
                  <a:pt x="5" y="7417"/>
                </a:moveTo>
                <a:cubicBezTo>
                  <a:pt x="4" y="7348"/>
                  <a:pt x="2" y="7279"/>
                  <a:pt x="0" y="7209"/>
                </a:cubicBezTo>
                <a:cubicBezTo>
                  <a:pt x="0" y="3757"/>
                  <a:pt x="2353" y="856"/>
                  <a:pt x="5542" y="20"/>
                </a:cubicBezTo>
                <a:lnTo>
                  <a:pt x="5604" y="0"/>
                </a:lnTo>
                <a:lnTo>
                  <a:pt x="5613" y="8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24" name="任意多边形: 形状 123"/>
          <p:cNvSpPr>
            <a:spLocks noChangeAspect="1"/>
          </p:cNvSpPr>
          <p:nvPr userDrawn="1">
            <p:custDataLst>
              <p:tags r:id="rId8"/>
            </p:custDataLst>
          </p:nvPr>
        </p:nvSpPr>
        <p:spPr>
          <a:xfrm rot="11094256">
            <a:off x="190500" y="-154305"/>
            <a:ext cx="3373755" cy="4599940"/>
          </a:xfrm>
          <a:custGeom>
            <a:avLst/>
            <a:gdLst>
              <a:gd name="connsiteX0" fmla="*/ 10 w 5313"/>
              <a:gd name="connsiteY0" fmla="*/ 7244 h 7244"/>
              <a:gd name="connsiteX1" fmla="*/ 0 w 5313"/>
              <a:gd name="connsiteY1" fmla="*/ 6882 h 7244"/>
              <a:gd name="connsiteX2" fmla="*/ 5004 w 5313"/>
              <a:gd name="connsiteY2" fmla="*/ 79 h 7244"/>
              <a:gd name="connsiteX3" fmla="*/ 5305 w 5313"/>
              <a:gd name="connsiteY3" fmla="*/ 0 h 7244"/>
              <a:gd name="connsiteX4" fmla="*/ 5313 w 5313"/>
              <a:gd name="connsiteY4" fmla="*/ 0 h 7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13" h="7244">
                <a:moveTo>
                  <a:pt x="10" y="7244"/>
                </a:moveTo>
                <a:lnTo>
                  <a:pt x="0" y="6882"/>
                </a:lnTo>
                <a:cubicBezTo>
                  <a:pt x="0" y="3685"/>
                  <a:pt x="2105" y="981"/>
                  <a:pt x="5004" y="79"/>
                </a:cubicBezTo>
                <a:lnTo>
                  <a:pt x="5305" y="0"/>
                </a:lnTo>
                <a:lnTo>
                  <a:pt x="5313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7" name="任意多边形: 形状 16"/>
          <p:cNvSpPr/>
          <p:nvPr userDrawn="1">
            <p:custDataLst>
              <p:tags r:id="rId9"/>
            </p:custDataLst>
          </p:nvPr>
        </p:nvSpPr>
        <p:spPr>
          <a:xfrm rot="11094256">
            <a:off x="1341755" y="2268855"/>
            <a:ext cx="3429635" cy="3658870"/>
          </a:xfrm>
          <a:custGeom>
            <a:avLst/>
            <a:gdLst>
              <a:gd name="connsiteX0" fmla="*/ 2335534 w 2335534"/>
              <a:gd name="connsiteY0" fmla="*/ 0 h 2491287"/>
              <a:gd name="connsiteX1" fmla="*/ 2166244 w 2335534"/>
              <a:gd name="connsiteY1" fmla="*/ 76534 h 2491287"/>
              <a:gd name="connsiteX2" fmla="*/ 14436 w 2335534"/>
              <a:gd name="connsiteY2" fmla="*/ 2448623 h 2491287"/>
              <a:gd name="connsiteX3" fmla="*/ 0 w 2335534"/>
              <a:gd name="connsiteY3" fmla="*/ 2491287 h 2491287"/>
              <a:gd name="connsiteX4" fmla="*/ 114 w 2335534"/>
              <a:gd name="connsiteY4" fmla="*/ 2267814 h 2491287"/>
              <a:gd name="connsiteX5" fmla="*/ 12012 w 2335534"/>
              <a:gd name="connsiteY5" fmla="*/ 2242397 h 2491287"/>
              <a:gd name="connsiteX6" fmla="*/ 206010 w 2335534"/>
              <a:gd name="connsiteY6" fmla="*/ 1874048 h 2491287"/>
              <a:gd name="connsiteX7" fmla="*/ 777510 w 2335534"/>
              <a:gd name="connsiteY7" fmla="*/ 1040610 h 2491287"/>
              <a:gd name="connsiteX8" fmla="*/ 1596660 w 2335534"/>
              <a:gd name="connsiteY8" fmla="*/ 354810 h 2491287"/>
              <a:gd name="connsiteX9" fmla="*/ 2079212 w 2335534"/>
              <a:gd name="connsiteY9" fmla="*/ 37458 h 2491287"/>
              <a:gd name="connsiteX10" fmla="*/ 2114901 w 2335534"/>
              <a:gd name="connsiteY10" fmla="*/ 14872 h 2491287"/>
              <a:gd name="connsiteX11" fmla="*/ 2335534 w 2335534"/>
              <a:gd name="connsiteY11" fmla="*/ 0 h 2491287"/>
              <a:gd name="connsiteX0-1" fmla="*/ 2114901 w 2335534"/>
              <a:gd name="connsiteY0-2" fmla="*/ 14872 h 2491287"/>
              <a:gd name="connsiteX1-3" fmla="*/ 2335534 w 2335534"/>
              <a:gd name="connsiteY1-4" fmla="*/ 0 h 2491287"/>
              <a:gd name="connsiteX2-5" fmla="*/ 2166244 w 2335534"/>
              <a:gd name="connsiteY2-6" fmla="*/ 76534 h 2491287"/>
              <a:gd name="connsiteX3-7" fmla="*/ 14436 w 2335534"/>
              <a:gd name="connsiteY3-8" fmla="*/ 2448623 h 2491287"/>
              <a:gd name="connsiteX4-9" fmla="*/ 0 w 2335534"/>
              <a:gd name="connsiteY4-10" fmla="*/ 2491287 h 2491287"/>
              <a:gd name="connsiteX5-11" fmla="*/ 114 w 2335534"/>
              <a:gd name="connsiteY5-12" fmla="*/ 2267814 h 2491287"/>
              <a:gd name="connsiteX6-13" fmla="*/ 12012 w 2335534"/>
              <a:gd name="connsiteY6-14" fmla="*/ 2242397 h 2491287"/>
              <a:gd name="connsiteX7-15" fmla="*/ 206010 w 2335534"/>
              <a:gd name="connsiteY7-16" fmla="*/ 1874048 h 2491287"/>
              <a:gd name="connsiteX8-17" fmla="*/ 777510 w 2335534"/>
              <a:gd name="connsiteY8-18" fmla="*/ 1040610 h 2491287"/>
              <a:gd name="connsiteX9-19" fmla="*/ 1596660 w 2335534"/>
              <a:gd name="connsiteY9-20" fmla="*/ 354810 h 2491287"/>
              <a:gd name="connsiteX10-21" fmla="*/ 2079212 w 2335534"/>
              <a:gd name="connsiteY10-22" fmla="*/ 37458 h 2491287"/>
              <a:gd name="connsiteX11-23" fmla="*/ 2206341 w 2335534"/>
              <a:gd name="connsiteY11-24" fmla="*/ 106312 h 2491287"/>
              <a:gd name="connsiteX0-25" fmla="*/ 2114901 w 2335534"/>
              <a:gd name="connsiteY0-26" fmla="*/ 14872 h 2491287"/>
              <a:gd name="connsiteX1-27" fmla="*/ 2335534 w 2335534"/>
              <a:gd name="connsiteY1-28" fmla="*/ 0 h 2491287"/>
              <a:gd name="connsiteX2-29" fmla="*/ 2166244 w 2335534"/>
              <a:gd name="connsiteY2-30" fmla="*/ 76534 h 2491287"/>
              <a:gd name="connsiteX3-31" fmla="*/ 14436 w 2335534"/>
              <a:gd name="connsiteY3-32" fmla="*/ 2448623 h 2491287"/>
              <a:gd name="connsiteX4-33" fmla="*/ 0 w 2335534"/>
              <a:gd name="connsiteY4-34" fmla="*/ 2491287 h 2491287"/>
              <a:gd name="connsiteX5-35" fmla="*/ 114 w 2335534"/>
              <a:gd name="connsiteY5-36" fmla="*/ 2267814 h 2491287"/>
              <a:gd name="connsiteX6-37" fmla="*/ 12012 w 2335534"/>
              <a:gd name="connsiteY6-38" fmla="*/ 2242397 h 2491287"/>
              <a:gd name="connsiteX7-39" fmla="*/ 206010 w 2335534"/>
              <a:gd name="connsiteY7-40" fmla="*/ 1874048 h 2491287"/>
              <a:gd name="connsiteX8-41" fmla="*/ 777510 w 2335534"/>
              <a:gd name="connsiteY8-42" fmla="*/ 1040610 h 2491287"/>
              <a:gd name="connsiteX9-43" fmla="*/ 1596660 w 2335534"/>
              <a:gd name="connsiteY9-44" fmla="*/ 354810 h 2491287"/>
              <a:gd name="connsiteX10-45" fmla="*/ 2079212 w 2335534"/>
              <a:gd name="connsiteY10-46" fmla="*/ 37458 h 2491287"/>
              <a:gd name="connsiteX0-47" fmla="*/ 2335534 w 2335534"/>
              <a:gd name="connsiteY0-48" fmla="*/ 0 h 2491287"/>
              <a:gd name="connsiteX1-49" fmla="*/ 2166244 w 2335534"/>
              <a:gd name="connsiteY1-50" fmla="*/ 76534 h 2491287"/>
              <a:gd name="connsiteX2-51" fmla="*/ 14436 w 2335534"/>
              <a:gd name="connsiteY2-52" fmla="*/ 2448623 h 2491287"/>
              <a:gd name="connsiteX3-53" fmla="*/ 0 w 2335534"/>
              <a:gd name="connsiteY3-54" fmla="*/ 2491287 h 2491287"/>
              <a:gd name="connsiteX4-55" fmla="*/ 114 w 2335534"/>
              <a:gd name="connsiteY4-56" fmla="*/ 2267814 h 2491287"/>
              <a:gd name="connsiteX5-57" fmla="*/ 12012 w 2335534"/>
              <a:gd name="connsiteY5-58" fmla="*/ 2242397 h 2491287"/>
              <a:gd name="connsiteX6-59" fmla="*/ 206010 w 2335534"/>
              <a:gd name="connsiteY6-60" fmla="*/ 1874048 h 2491287"/>
              <a:gd name="connsiteX7-61" fmla="*/ 777510 w 2335534"/>
              <a:gd name="connsiteY7-62" fmla="*/ 1040610 h 2491287"/>
              <a:gd name="connsiteX8-63" fmla="*/ 1596660 w 2335534"/>
              <a:gd name="connsiteY8-64" fmla="*/ 354810 h 2491287"/>
              <a:gd name="connsiteX9-65" fmla="*/ 2079212 w 2335534"/>
              <a:gd name="connsiteY9-66" fmla="*/ 37458 h 2491287"/>
              <a:gd name="connsiteX0-67" fmla="*/ 2335534 w 2335534"/>
              <a:gd name="connsiteY0-68" fmla="*/ 0 h 2491287"/>
              <a:gd name="connsiteX1-69" fmla="*/ 2166244 w 2335534"/>
              <a:gd name="connsiteY1-70" fmla="*/ 76534 h 2491287"/>
              <a:gd name="connsiteX2-71" fmla="*/ 14436 w 2335534"/>
              <a:gd name="connsiteY2-72" fmla="*/ 2448623 h 2491287"/>
              <a:gd name="connsiteX3-73" fmla="*/ 0 w 2335534"/>
              <a:gd name="connsiteY3-74" fmla="*/ 2491287 h 2491287"/>
              <a:gd name="connsiteX4-75" fmla="*/ 114 w 2335534"/>
              <a:gd name="connsiteY4-76" fmla="*/ 2267814 h 2491287"/>
              <a:gd name="connsiteX5-77" fmla="*/ 12012 w 2335534"/>
              <a:gd name="connsiteY5-78" fmla="*/ 2242397 h 2491287"/>
              <a:gd name="connsiteX6-79" fmla="*/ 206010 w 2335534"/>
              <a:gd name="connsiteY6-80" fmla="*/ 1874048 h 2491287"/>
              <a:gd name="connsiteX7-81" fmla="*/ 777510 w 2335534"/>
              <a:gd name="connsiteY7-82" fmla="*/ 1040610 h 2491287"/>
              <a:gd name="connsiteX8-83" fmla="*/ 1596660 w 2335534"/>
              <a:gd name="connsiteY8-84" fmla="*/ 354810 h 2491287"/>
              <a:gd name="connsiteX0-85" fmla="*/ 2335534 w 2335534"/>
              <a:gd name="connsiteY0-86" fmla="*/ 0 h 2491287"/>
              <a:gd name="connsiteX1-87" fmla="*/ 2166244 w 2335534"/>
              <a:gd name="connsiteY1-88" fmla="*/ 76534 h 2491287"/>
              <a:gd name="connsiteX2-89" fmla="*/ 14436 w 2335534"/>
              <a:gd name="connsiteY2-90" fmla="*/ 2448623 h 2491287"/>
              <a:gd name="connsiteX3-91" fmla="*/ 0 w 2335534"/>
              <a:gd name="connsiteY3-92" fmla="*/ 2491287 h 2491287"/>
              <a:gd name="connsiteX4-93" fmla="*/ 114 w 2335534"/>
              <a:gd name="connsiteY4-94" fmla="*/ 2267814 h 2491287"/>
              <a:gd name="connsiteX5-95" fmla="*/ 12012 w 2335534"/>
              <a:gd name="connsiteY5-96" fmla="*/ 2242397 h 2491287"/>
              <a:gd name="connsiteX6-97" fmla="*/ 206010 w 2335534"/>
              <a:gd name="connsiteY6-98" fmla="*/ 1874048 h 2491287"/>
              <a:gd name="connsiteX7-99" fmla="*/ 777510 w 2335534"/>
              <a:gd name="connsiteY7-100" fmla="*/ 1040610 h 2491287"/>
              <a:gd name="connsiteX0-101" fmla="*/ 2335534 w 2335534"/>
              <a:gd name="connsiteY0-102" fmla="*/ 0 h 2491287"/>
              <a:gd name="connsiteX1-103" fmla="*/ 2166244 w 2335534"/>
              <a:gd name="connsiteY1-104" fmla="*/ 76534 h 2491287"/>
              <a:gd name="connsiteX2-105" fmla="*/ 14436 w 2335534"/>
              <a:gd name="connsiteY2-106" fmla="*/ 2448623 h 2491287"/>
              <a:gd name="connsiteX3-107" fmla="*/ 0 w 2335534"/>
              <a:gd name="connsiteY3-108" fmla="*/ 2491287 h 2491287"/>
              <a:gd name="connsiteX4-109" fmla="*/ 114 w 2335534"/>
              <a:gd name="connsiteY4-110" fmla="*/ 2267814 h 2491287"/>
              <a:gd name="connsiteX5-111" fmla="*/ 12012 w 2335534"/>
              <a:gd name="connsiteY5-112" fmla="*/ 2242397 h 2491287"/>
              <a:gd name="connsiteX6-113" fmla="*/ 206010 w 2335534"/>
              <a:gd name="connsiteY6-114" fmla="*/ 1874048 h 2491287"/>
              <a:gd name="connsiteX0-115" fmla="*/ 2335534 w 2335534"/>
              <a:gd name="connsiteY0-116" fmla="*/ 0 h 2491287"/>
              <a:gd name="connsiteX1-117" fmla="*/ 2166244 w 2335534"/>
              <a:gd name="connsiteY1-118" fmla="*/ 76534 h 2491287"/>
              <a:gd name="connsiteX2-119" fmla="*/ 14436 w 2335534"/>
              <a:gd name="connsiteY2-120" fmla="*/ 2448623 h 2491287"/>
              <a:gd name="connsiteX3-121" fmla="*/ 0 w 2335534"/>
              <a:gd name="connsiteY3-122" fmla="*/ 2491287 h 2491287"/>
              <a:gd name="connsiteX4-123" fmla="*/ 114 w 2335534"/>
              <a:gd name="connsiteY4-124" fmla="*/ 2267814 h 2491287"/>
              <a:gd name="connsiteX5-125" fmla="*/ 12012 w 2335534"/>
              <a:gd name="connsiteY5-126" fmla="*/ 2242397 h 2491287"/>
              <a:gd name="connsiteX0-127" fmla="*/ 2335534 w 2335534"/>
              <a:gd name="connsiteY0-128" fmla="*/ 0 h 2491287"/>
              <a:gd name="connsiteX1-129" fmla="*/ 2166244 w 2335534"/>
              <a:gd name="connsiteY1-130" fmla="*/ 76534 h 2491287"/>
              <a:gd name="connsiteX2-131" fmla="*/ 14436 w 2335534"/>
              <a:gd name="connsiteY2-132" fmla="*/ 2448623 h 2491287"/>
              <a:gd name="connsiteX3-133" fmla="*/ 0 w 2335534"/>
              <a:gd name="connsiteY3-134" fmla="*/ 2491287 h 2491287"/>
              <a:gd name="connsiteX4-135" fmla="*/ 114 w 2335534"/>
              <a:gd name="connsiteY4-136" fmla="*/ 2267814 h 2491287"/>
              <a:gd name="connsiteX0-137" fmla="*/ 2335534 w 2335534"/>
              <a:gd name="connsiteY0-138" fmla="*/ 0 h 2491287"/>
              <a:gd name="connsiteX1-139" fmla="*/ 2166244 w 2335534"/>
              <a:gd name="connsiteY1-140" fmla="*/ 76534 h 2491287"/>
              <a:gd name="connsiteX2-141" fmla="*/ 14436 w 2335534"/>
              <a:gd name="connsiteY2-142" fmla="*/ 2448623 h 2491287"/>
              <a:gd name="connsiteX3-143" fmla="*/ 0 w 2335534"/>
              <a:gd name="connsiteY3-144" fmla="*/ 2491287 h 24912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335534" h="2491287">
                <a:moveTo>
                  <a:pt x="2335534" y="0"/>
                </a:moveTo>
                <a:lnTo>
                  <a:pt x="2166244" y="76534"/>
                </a:lnTo>
                <a:cubicBezTo>
                  <a:pt x="1174276" y="554513"/>
                  <a:pt x="396178" y="1406038"/>
                  <a:pt x="14436" y="2448623"/>
                </a:cubicBezTo>
                <a:lnTo>
                  <a:pt x="0" y="2491287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8" name="任意多边形: 形状 17"/>
          <p:cNvSpPr/>
          <p:nvPr userDrawn="1">
            <p:custDataLst>
              <p:tags r:id="rId10"/>
            </p:custDataLst>
          </p:nvPr>
        </p:nvSpPr>
        <p:spPr>
          <a:xfrm rot="11094256">
            <a:off x="1997710" y="2971165"/>
            <a:ext cx="2744470" cy="2938145"/>
          </a:xfrm>
          <a:custGeom>
            <a:avLst/>
            <a:gdLst>
              <a:gd name="connsiteX0" fmla="*/ 2006436 w 2006436"/>
              <a:gd name="connsiteY0" fmla="*/ 0 h 2148811"/>
              <a:gd name="connsiteX1" fmla="*/ 1953349 w 2006436"/>
              <a:gd name="connsiteY1" fmla="*/ 28806 h 2148811"/>
              <a:gd name="connsiteX2" fmla="*/ 1772709 w 2006436"/>
              <a:gd name="connsiteY2" fmla="*/ 146901 h 2148811"/>
              <a:gd name="connsiteX3" fmla="*/ 720197 w 2006436"/>
              <a:gd name="connsiteY3" fmla="*/ 1027963 h 2148811"/>
              <a:gd name="connsiteX4" fmla="*/ 14075 w 2006436"/>
              <a:gd name="connsiteY4" fmla="*/ 2123638 h 2148811"/>
              <a:gd name="connsiteX5" fmla="*/ 0 w 2006436"/>
              <a:gd name="connsiteY5" fmla="*/ 2148811 h 2148811"/>
              <a:gd name="connsiteX6" fmla="*/ 70 w 2006436"/>
              <a:gd name="connsiteY6" fmla="*/ 2009948 h 2148811"/>
              <a:gd name="connsiteX7" fmla="*/ 1638 w 2006436"/>
              <a:gd name="connsiteY7" fmla="*/ 1999672 h 2148811"/>
              <a:gd name="connsiteX8" fmla="*/ 15962 w 2006436"/>
              <a:gd name="connsiteY8" fmla="*/ 1967989 h 2148811"/>
              <a:gd name="connsiteX9" fmla="*/ 1712612 w 2006436"/>
              <a:gd name="connsiteY9" fmla="*/ 99249 h 2148811"/>
              <a:gd name="connsiteX10" fmla="*/ 1869123 w 2006436"/>
              <a:gd name="connsiteY10" fmla="*/ 9256 h 2148811"/>
              <a:gd name="connsiteX11" fmla="*/ 2006436 w 2006436"/>
              <a:gd name="connsiteY11" fmla="*/ 0 h 2148811"/>
              <a:gd name="connsiteX0-1" fmla="*/ 720197 w 2006436"/>
              <a:gd name="connsiteY0-2" fmla="*/ 1027963 h 2148811"/>
              <a:gd name="connsiteX1-3" fmla="*/ 14075 w 2006436"/>
              <a:gd name="connsiteY1-4" fmla="*/ 2123638 h 2148811"/>
              <a:gd name="connsiteX2-5" fmla="*/ 0 w 2006436"/>
              <a:gd name="connsiteY2-6" fmla="*/ 2148811 h 2148811"/>
              <a:gd name="connsiteX3-7" fmla="*/ 70 w 2006436"/>
              <a:gd name="connsiteY3-8" fmla="*/ 2009948 h 2148811"/>
              <a:gd name="connsiteX4-9" fmla="*/ 1638 w 2006436"/>
              <a:gd name="connsiteY4-10" fmla="*/ 1999672 h 2148811"/>
              <a:gd name="connsiteX5-11" fmla="*/ 15962 w 2006436"/>
              <a:gd name="connsiteY5-12" fmla="*/ 1967989 h 2148811"/>
              <a:gd name="connsiteX6-13" fmla="*/ 1712612 w 2006436"/>
              <a:gd name="connsiteY6-14" fmla="*/ 99249 h 2148811"/>
              <a:gd name="connsiteX7-15" fmla="*/ 1869123 w 2006436"/>
              <a:gd name="connsiteY7-16" fmla="*/ 9256 h 2148811"/>
              <a:gd name="connsiteX8-17" fmla="*/ 2006436 w 2006436"/>
              <a:gd name="connsiteY8-18" fmla="*/ 0 h 2148811"/>
              <a:gd name="connsiteX9-19" fmla="*/ 1953349 w 2006436"/>
              <a:gd name="connsiteY9-20" fmla="*/ 28806 h 2148811"/>
              <a:gd name="connsiteX10-21" fmla="*/ 1772709 w 2006436"/>
              <a:gd name="connsiteY10-22" fmla="*/ 146901 h 2148811"/>
              <a:gd name="connsiteX11-23" fmla="*/ 811637 w 2006436"/>
              <a:gd name="connsiteY11-24" fmla="*/ 1119403 h 2148811"/>
              <a:gd name="connsiteX0-25" fmla="*/ 720197 w 2006436"/>
              <a:gd name="connsiteY0-26" fmla="*/ 1027963 h 2148811"/>
              <a:gd name="connsiteX1-27" fmla="*/ 14075 w 2006436"/>
              <a:gd name="connsiteY1-28" fmla="*/ 2123638 h 2148811"/>
              <a:gd name="connsiteX2-29" fmla="*/ 0 w 2006436"/>
              <a:gd name="connsiteY2-30" fmla="*/ 2148811 h 2148811"/>
              <a:gd name="connsiteX3-31" fmla="*/ 70 w 2006436"/>
              <a:gd name="connsiteY3-32" fmla="*/ 2009948 h 2148811"/>
              <a:gd name="connsiteX4-33" fmla="*/ 1638 w 2006436"/>
              <a:gd name="connsiteY4-34" fmla="*/ 1999672 h 2148811"/>
              <a:gd name="connsiteX5-35" fmla="*/ 15962 w 2006436"/>
              <a:gd name="connsiteY5-36" fmla="*/ 1967989 h 2148811"/>
              <a:gd name="connsiteX6-37" fmla="*/ 1712612 w 2006436"/>
              <a:gd name="connsiteY6-38" fmla="*/ 99249 h 2148811"/>
              <a:gd name="connsiteX7-39" fmla="*/ 1869123 w 2006436"/>
              <a:gd name="connsiteY7-40" fmla="*/ 9256 h 2148811"/>
              <a:gd name="connsiteX8-41" fmla="*/ 2006436 w 2006436"/>
              <a:gd name="connsiteY8-42" fmla="*/ 0 h 2148811"/>
              <a:gd name="connsiteX9-43" fmla="*/ 1953349 w 2006436"/>
              <a:gd name="connsiteY9-44" fmla="*/ 28806 h 2148811"/>
              <a:gd name="connsiteX10-45" fmla="*/ 1772709 w 2006436"/>
              <a:gd name="connsiteY10-46" fmla="*/ 146901 h 2148811"/>
              <a:gd name="connsiteX0-47" fmla="*/ 720197 w 2006436"/>
              <a:gd name="connsiteY0-48" fmla="*/ 1027963 h 2148811"/>
              <a:gd name="connsiteX1-49" fmla="*/ 14075 w 2006436"/>
              <a:gd name="connsiteY1-50" fmla="*/ 2123638 h 2148811"/>
              <a:gd name="connsiteX2-51" fmla="*/ 0 w 2006436"/>
              <a:gd name="connsiteY2-52" fmla="*/ 2148811 h 2148811"/>
              <a:gd name="connsiteX3-53" fmla="*/ 70 w 2006436"/>
              <a:gd name="connsiteY3-54" fmla="*/ 2009948 h 2148811"/>
              <a:gd name="connsiteX4-55" fmla="*/ 1638 w 2006436"/>
              <a:gd name="connsiteY4-56" fmla="*/ 1999672 h 2148811"/>
              <a:gd name="connsiteX5-57" fmla="*/ 15962 w 2006436"/>
              <a:gd name="connsiteY5-58" fmla="*/ 1967989 h 2148811"/>
              <a:gd name="connsiteX6-59" fmla="*/ 1712612 w 2006436"/>
              <a:gd name="connsiteY6-60" fmla="*/ 99249 h 2148811"/>
              <a:gd name="connsiteX7-61" fmla="*/ 1869123 w 2006436"/>
              <a:gd name="connsiteY7-62" fmla="*/ 9256 h 2148811"/>
              <a:gd name="connsiteX8-63" fmla="*/ 2006436 w 2006436"/>
              <a:gd name="connsiteY8-64" fmla="*/ 0 h 2148811"/>
              <a:gd name="connsiteX9-65" fmla="*/ 1953349 w 2006436"/>
              <a:gd name="connsiteY9-66" fmla="*/ 28806 h 2148811"/>
              <a:gd name="connsiteX0-67" fmla="*/ 720197 w 2006436"/>
              <a:gd name="connsiteY0-68" fmla="*/ 1027963 h 2148811"/>
              <a:gd name="connsiteX1-69" fmla="*/ 14075 w 2006436"/>
              <a:gd name="connsiteY1-70" fmla="*/ 2123638 h 2148811"/>
              <a:gd name="connsiteX2-71" fmla="*/ 0 w 2006436"/>
              <a:gd name="connsiteY2-72" fmla="*/ 2148811 h 2148811"/>
              <a:gd name="connsiteX3-73" fmla="*/ 70 w 2006436"/>
              <a:gd name="connsiteY3-74" fmla="*/ 2009948 h 2148811"/>
              <a:gd name="connsiteX4-75" fmla="*/ 1638 w 2006436"/>
              <a:gd name="connsiteY4-76" fmla="*/ 1999672 h 2148811"/>
              <a:gd name="connsiteX5-77" fmla="*/ 15962 w 2006436"/>
              <a:gd name="connsiteY5-78" fmla="*/ 1967989 h 2148811"/>
              <a:gd name="connsiteX6-79" fmla="*/ 1712612 w 2006436"/>
              <a:gd name="connsiteY6-80" fmla="*/ 99249 h 2148811"/>
              <a:gd name="connsiteX7-81" fmla="*/ 1869123 w 2006436"/>
              <a:gd name="connsiteY7-82" fmla="*/ 9256 h 2148811"/>
              <a:gd name="connsiteX8-83" fmla="*/ 2006436 w 2006436"/>
              <a:gd name="connsiteY8-84" fmla="*/ 0 h 2148811"/>
              <a:gd name="connsiteX0-85" fmla="*/ 720197 w 1869123"/>
              <a:gd name="connsiteY0-86" fmla="*/ 1018707 h 2139555"/>
              <a:gd name="connsiteX1-87" fmla="*/ 14075 w 1869123"/>
              <a:gd name="connsiteY1-88" fmla="*/ 2114382 h 2139555"/>
              <a:gd name="connsiteX2-89" fmla="*/ 0 w 1869123"/>
              <a:gd name="connsiteY2-90" fmla="*/ 2139555 h 2139555"/>
              <a:gd name="connsiteX3-91" fmla="*/ 70 w 1869123"/>
              <a:gd name="connsiteY3-92" fmla="*/ 2000692 h 2139555"/>
              <a:gd name="connsiteX4-93" fmla="*/ 1638 w 1869123"/>
              <a:gd name="connsiteY4-94" fmla="*/ 1990416 h 2139555"/>
              <a:gd name="connsiteX5-95" fmla="*/ 15962 w 1869123"/>
              <a:gd name="connsiteY5-96" fmla="*/ 1958733 h 2139555"/>
              <a:gd name="connsiteX6-97" fmla="*/ 1712612 w 1869123"/>
              <a:gd name="connsiteY6-98" fmla="*/ 89993 h 2139555"/>
              <a:gd name="connsiteX7-99" fmla="*/ 1869123 w 1869123"/>
              <a:gd name="connsiteY7-100" fmla="*/ 0 h 2139555"/>
              <a:gd name="connsiteX0-101" fmla="*/ 14075 w 1869123"/>
              <a:gd name="connsiteY0-102" fmla="*/ 2114382 h 2139555"/>
              <a:gd name="connsiteX1-103" fmla="*/ 0 w 1869123"/>
              <a:gd name="connsiteY1-104" fmla="*/ 2139555 h 2139555"/>
              <a:gd name="connsiteX2-105" fmla="*/ 70 w 1869123"/>
              <a:gd name="connsiteY2-106" fmla="*/ 2000692 h 2139555"/>
              <a:gd name="connsiteX3-107" fmla="*/ 1638 w 1869123"/>
              <a:gd name="connsiteY3-108" fmla="*/ 1990416 h 2139555"/>
              <a:gd name="connsiteX4-109" fmla="*/ 15962 w 1869123"/>
              <a:gd name="connsiteY4-110" fmla="*/ 1958733 h 2139555"/>
              <a:gd name="connsiteX5-111" fmla="*/ 1712612 w 1869123"/>
              <a:gd name="connsiteY5-112" fmla="*/ 89993 h 2139555"/>
              <a:gd name="connsiteX6-113" fmla="*/ 1869123 w 1869123"/>
              <a:gd name="connsiteY6-114" fmla="*/ 0 h 2139555"/>
              <a:gd name="connsiteX0-115" fmla="*/ 0 w 1869123"/>
              <a:gd name="connsiteY0-116" fmla="*/ 2139555 h 2139555"/>
              <a:gd name="connsiteX1-117" fmla="*/ 70 w 1869123"/>
              <a:gd name="connsiteY1-118" fmla="*/ 2000692 h 2139555"/>
              <a:gd name="connsiteX2-119" fmla="*/ 1638 w 1869123"/>
              <a:gd name="connsiteY2-120" fmla="*/ 1990416 h 2139555"/>
              <a:gd name="connsiteX3-121" fmla="*/ 15962 w 1869123"/>
              <a:gd name="connsiteY3-122" fmla="*/ 1958733 h 2139555"/>
              <a:gd name="connsiteX4-123" fmla="*/ 1712612 w 1869123"/>
              <a:gd name="connsiteY4-124" fmla="*/ 89993 h 2139555"/>
              <a:gd name="connsiteX5-125" fmla="*/ 1869123 w 1869123"/>
              <a:gd name="connsiteY5-126" fmla="*/ 0 h 2139555"/>
              <a:gd name="connsiteX0-127" fmla="*/ 0 w 1869053"/>
              <a:gd name="connsiteY0-128" fmla="*/ 2000692 h 2000692"/>
              <a:gd name="connsiteX1-129" fmla="*/ 1568 w 1869053"/>
              <a:gd name="connsiteY1-130" fmla="*/ 1990416 h 2000692"/>
              <a:gd name="connsiteX2-131" fmla="*/ 15892 w 1869053"/>
              <a:gd name="connsiteY2-132" fmla="*/ 1958733 h 2000692"/>
              <a:gd name="connsiteX3-133" fmla="*/ 1712542 w 1869053"/>
              <a:gd name="connsiteY3-134" fmla="*/ 89993 h 2000692"/>
              <a:gd name="connsiteX4-135" fmla="*/ 1869053 w 1869053"/>
              <a:gd name="connsiteY4-136" fmla="*/ 0 h 20006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69053" h="2000692">
                <a:moveTo>
                  <a:pt x="0" y="2000692"/>
                </a:moveTo>
                <a:lnTo>
                  <a:pt x="1568" y="1990416"/>
                </a:lnTo>
                <a:lnTo>
                  <a:pt x="15892" y="1958733"/>
                </a:lnTo>
                <a:cubicBezTo>
                  <a:pt x="389303" y="1183777"/>
                  <a:pt x="981584" y="534133"/>
                  <a:pt x="1712542" y="89993"/>
                </a:cubicBezTo>
                <a:lnTo>
                  <a:pt x="1869053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9" name="任意多边形: 形状 18"/>
          <p:cNvSpPr/>
          <p:nvPr userDrawn="1">
            <p:custDataLst>
              <p:tags r:id="rId11"/>
            </p:custDataLst>
          </p:nvPr>
        </p:nvSpPr>
        <p:spPr>
          <a:xfrm rot="11094256">
            <a:off x="871220" y="1766570"/>
            <a:ext cx="3836670" cy="4084320"/>
          </a:xfrm>
          <a:custGeom>
            <a:avLst/>
            <a:gdLst>
              <a:gd name="connsiteX0" fmla="*/ 2612863 w 2692052"/>
              <a:gd name="connsiteY0" fmla="*/ 0 h 2832246"/>
              <a:gd name="connsiteX1" fmla="*/ 2692052 w 2692052"/>
              <a:gd name="connsiteY1" fmla="*/ 19034 h 2832246"/>
              <a:gd name="connsiteX2" fmla="*/ 2644348 w 2692052"/>
              <a:gd name="connsiteY2" fmla="*/ 38417 h 2832246"/>
              <a:gd name="connsiteX3" fmla="*/ 2151789 w 2692052"/>
              <a:gd name="connsiteY3" fmla="*/ 261907 h 2832246"/>
              <a:gd name="connsiteX4" fmla="*/ 1478689 w 2692052"/>
              <a:gd name="connsiteY4" fmla="*/ 661957 h 2832246"/>
              <a:gd name="connsiteX5" fmla="*/ 964339 w 2692052"/>
              <a:gd name="connsiteY5" fmla="*/ 1150907 h 2832246"/>
              <a:gd name="connsiteX6" fmla="*/ 564289 w 2692052"/>
              <a:gd name="connsiteY6" fmla="*/ 1633507 h 2832246"/>
              <a:gd name="connsiteX7" fmla="*/ 164239 w 2692052"/>
              <a:gd name="connsiteY7" fmla="*/ 2478057 h 2832246"/>
              <a:gd name="connsiteX8" fmla="*/ 20620 w 2692052"/>
              <a:gd name="connsiteY8" fmla="*/ 2823934 h 2832246"/>
              <a:gd name="connsiteX9" fmla="*/ 16386 w 2692052"/>
              <a:gd name="connsiteY9" fmla="*/ 2832246 h 2832246"/>
              <a:gd name="connsiteX10" fmla="*/ 0 w 2692052"/>
              <a:gd name="connsiteY10" fmla="*/ 2781134 h 2832246"/>
              <a:gd name="connsiteX11" fmla="*/ 35434 w 2692052"/>
              <a:gd name="connsiteY11" fmla="*/ 2656357 h 2832246"/>
              <a:gd name="connsiteX12" fmla="*/ 2541633 w 2692052"/>
              <a:gd name="connsiteY12" fmla="*/ 24101 h 2832246"/>
              <a:gd name="connsiteX13" fmla="*/ 2612863 w 2692052"/>
              <a:gd name="connsiteY13" fmla="*/ 0 h 2832246"/>
              <a:gd name="connsiteX0-1" fmla="*/ 2151789 w 2692052"/>
              <a:gd name="connsiteY0-2" fmla="*/ 261907 h 2832246"/>
              <a:gd name="connsiteX1-3" fmla="*/ 1478689 w 2692052"/>
              <a:gd name="connsiteY1-4" fmla="*/ 661957 h 2832246"/>
              <a:gd name="connsiteX2-5" fmla="*/ 964339 w 2692052"/>
              <a:gd name="connsiteY2-6" fmla="*/ 1150907 h 2832246"/>
              <a:gd name="connsiteX3-7" fmla="*/ 564289 w 2692052"/>
              <a:gd name="connsiteY3-8" fmla="*/ 1633507 h 2832246"/>
              <a:gd name="connsiteX4-9" fmla="*/ 164239 w 2692052"/>
              <a:gd name="connsiteY4-10" fmla="*/ 2478057 h 2832246"/>
              <a:gd name="connsiteX5-11" fmla="*/ 20620 w 2692052"/>
              <a:gd name="connsiteY5-12" fmla="*/ 2823934 h 2832246"/>
              <a:gd name="connsiteX6-13" fmla="*/ 16386 w 2692052"/>
              <a:gd name="connsiteY6-14" fmla="*/ 2832246 h 2832246"/>
              <a:gd name="connsiteX7-15" fmla="*/ 0 w 2692052"/>
              <a:gd name="connsiteY7-16" fmla="*/ 2781134 h 2832246"/>
              <a:gd name="connsiteX8-17" fmla="*/ 35434 w 2692052"/>
              <a:gd name="connsiteY8-18" fmla="*/ 2656357 h 2832246"/>
              <a:gd name="connsiteX9-19" fmla="*/ 2541633 w 2692052"/>
              <a:gd name="connsiteY9-20" fmla="*/ 24101 h 2832246"/>
              <a:gd name="connsiteX10-21" fmla="*/ 2612863 w 2692052"/>
              <a:gd name="connsiteY10-22" fmla="*/ 0 h 2832246"/>
              <a:gd name="connsiteX11-23" fmla="*/ 2692052 w 2692052"/>
              <a:gd name="connsiteY11-24" fmla="*/ 19034 h 2832246"/>
              <a:gd name="connsiteX12-25" fmla="*/ 2644348 w 2692052"/>
              <a:gd name="connsiteY12-26" fmla="*/ 38417 h 2832246"/>
              <a:gd name="connsiteX13-27" fmla="*/ 2243229 w 2692052"/>
              <a:gd name="connsiteY13-28" fmla="*/ 353347 h 2832246"/>
              <a:gd name="connsiteX0-29" fmla="*/ 2151789 w 2692052"/>
              <a:gd name="connsiteY0-30" fmla="*/ 261907 h 2832246"/>
              <a:gd name="connsiteX1-31" fmla="*/ 1478689 w 2692052"/>
              <a:gd name="connsiteY1-32" fmla="*/ 661957 h 2832246"/>
              <a:gd name="connsiteX2-33" fmla="*/ 964339 w 2692052"/>
              <a:gd name="connsiteY2-34" fmla="*/ 1150907 h 2832246"/>
              <a:gd name="connsiteX3-35" fmla="*/ 564289 w 2692052"/>
              <a:gd name="connsiteY3-36" fmla="*/ 1633507 h 2832246"/>
              <a:gd name="connsiteX4-37" fmla="*/ 164239 w 2692052"/>
              <a:gd name="connsiteY4-38" fmla="*/ 2478057 h 2832246"/>
              <a:gd name="connsiteX5-39" fmla="*/ 20620 w 2692052"/>
              <a:gd name="connsiteY5-40" fmla="*/ 2823934 h 2832246"/>
              <a:gd name="connsiteX6-41" fmla="*/ 16386 w 2692052"/>
              <a:gd name="connsiteY6-42" fmla="*/ 2832246 h 2832246"/>
              <a:gd name="connsiteX7-43" fmla="*/ 0 w 2692052"/>
              <a:gd name="connsiteY7-44" fmla="*/ 2781134 h 2832246"/>
              <a:gd name="connsiteX8-45" fmla="*/ 35434 w 2692052"/>
              <a:gd name="connsiteY8-46" fmla="*/ 2656357 h 2832246"/>
              <a:gd name="connsiteX9-47" fmla="*/ 2541633 w 2692052"/>
              <a:gd name="connsiteY9-48" fmla="*/ 24101 h 2832246"/>
              <a:gd name="connsiteX10-49" fmla="*/ 2612863 w 2692052"/>
              <a:gd name="connsiteY10-50" fmla="*/ 0 h 2832246"/>
              <a:gd name="connsiteX11-51" fmla="*/ 2692052 w 2692052"/>
              <a:gd name="connsiteY11-52" fmla="*/ 19034 h 2832246"/>
              <a:gd name="connsiteX12-53" fmla="*/ 2644348 w 2692052"/>
              <a:gd name="connsiteY12-54" fmla="*/ 38417 h 2832246"/>
              <a:gd name="connsiteX0-55" fmla="*/ 2151789 w 2692052"/>
              <a:gd name="connsiteY0-56" fmla="*/ 261907 h 2832246"/>
              <a:gd name="connsiteX1-57" fmla="*/ 1478689 w 2692052"/>
              <a:gd name="connsiteY1-58" fmla="*/ 661957 h 2832246"/>
              <a:gd name="connsiteX2-59" fmla="*/ 964339 w 2692052"/>
              <a:gd name="connsiteY2-60" fmla="*/ 1150907 h 2832246"/>
              <a:gd name="connsiteX3-61" fmla="*/ 564289 w 2692052"/>
              <a:gd name="connsiteY3-62" fmla="*/ 1633507 h 2832246"/>
              <a:gd name="connsiteX4-63" fmla="*/ 164239 w 2692052"/>
              <a:gd name="connsiteY4-64" fmla="*/ 2478057 h 2832246"/>
              <a:gd name="connsiteX5-65" fmla="*/ 20620 w 2692052"/>
              <a:gd name="connsiteY5-66" fmla="*/ 2823934 h 2832246"/>
              <a:gd name="connsiteX6-67" fmla="*/ 16386 w 2692052"/>
              <a:gd name="connsiteY6-68" fmla="*/ 2832246 h 2832246"/>
              <a:gd name="connsiteX7-69" fmla="*/ 0 w 2692052"/>
              <a:gd name="connsiteY7-70" fmla="*/ 2781134 h 2832246"/>
              <a:gd name="connsiteX8-71" fmla="*/ 35434 w 2692052"/>
              <a:gd name="connsiteY8-72" fmla="*/ 2656357 h 2832246"/>
              <a:gd name="connsiteX9-73" fmla="*/ 2541633 w 2692052"/>
              <a:gd name="connsiteY9-74" fmla="*/ 24101 h 2832246"/>
              <a:gd name="connsiteX10-75" fmla="*/ 2612863 w 2692052"/>
              <a:gd name="connsiteY10-76" fmla="*/ 0 h 2832246"/>
              <a:gd name="connsiteX11-77" fmla="*/ 2692052 w 2692052"/>
              <a:gd name="connsiteY11-78" fmla="*/ 19034 h 2832246"/>
              <a:gd name="connsiteX0-79" fmla="*/ 2151789 w 2612863"/>
              <a:gd name="connsiteY0-80" fmla="*/ 261907 h 2832246"/>
              <a:gd name="connsiteX1-81" fmla="*/ 1478689 w 2612863"/>
              <a:gd name="connsiteY1-82" fmla="*/ 661957 h 2832246"/>
              <a:gd name="connsiteX2-83" fmla="*/ 964339 w 2612863"/>
              <a:gd name="connsiteY2-84" fmla="*/ 1150907 h 2832246"/>
              <a:gd name="connsiteX3-85" fmla="*/ 564289 w 2612863"/>
              <a:gd name="connsiteY3-86" fmla="*/ 1633507 h 2832246"/>
              <a:gd name="connsiteX4-87" fmla="*/ 164239 w 2612863"/>
              <a:gd name="connsiteY4-88" fmla="*/ 2478057 h 2832246"/>
              <a:gd name="connsiteX5-89" fmla="*/ 20620 w 2612863"/>
              <a:gd name="connsiteY5-90" fmla="*/ 2823934 h 2832246"/>
              <a:gd name="connsiteX6-91" fmla="*/ 16386 w 2612863"/>
              <a:gd name="connsiteY6-92" fmla="*/ 2832246 h 2832246"/>
              <a:gd name="connsiteX7-93" fmla="*/ 0 w 2612863"/>
              <a:gd name="connsiteY7-94" fmla="*/ 2781134 h 2832246"/>
              <a:gd name="connsiteX8-95" fmla="*/ 35434 w 2612863"/>
              <a:gd name="connsiteY8-96" fmla="*/ 2656357 h 2832246"/>
              <a:gd name="connsiteX9-97" fmla="*/ 2541633 w 2612863"/>
              <a:gd name="connsiteY9-98" fmla="*/ 24101 h 2832246"/>
              <a:gd name="connsiteX10-99" fmla="*/ 2612863 w 2612863"/>
              <a:gd name="connsiteY10-100" fmla="*/ 0 h 2832246"/>
              <a:gd name="connsiteX0-101" fmla="*/ 1478689 w 2612863"/>
              <a:gd name="connsiteY0-102" fmla="*/ 661957 h 2832246"/>
              <a:gd name="connsiteX1-103" fmla="*/ 964339 w 2612863"/>
              <a:gd name="connsiteY1-104" fmla="*/ 1150907 h 2832246"/>
              <a:gd name="connsiteX2-105" fmla="*/ 564289 w 2612863"/>
              <a:gd name="connsiteY2-106" fmla="*/ 1633507 h 2832246"/>
              <a:gd name="connsiteX3-107" fmla="*/ 164239 w 2612863"/>
              <a:gd name="connsiteY3-108" fmla="*/ 2478057 h 2832246"/>
              <a:gd name="connsiteX4-109" fmla="*/ 20620 w 2612863"/>
              <a:gd name="connsiteY4-110" fmla="*/ 2823934 h 2832246"/>
              <a:gd name="connsiteX5-111" fmla="*/ 16386 w 2612863"/>
              <a:gd name="connsiteY5-112" fmla="*/ 2832246 h 2832246"/>
              <a:gd name="connsiteX6-113" fmla="*/ 0 w 2612863"/>
              <a:gd name="connsiteY6-114" fmla="*/ 2781134 h 2832246"/>
              <a:gd name="connsiteX7-115" fmla="*/ 35434 w 2612863"/>
              <a:gd name="connsiteY7-116" fmla="*/ 2656357 h 2832246"/>
              <a:gd name="connsiteX8-117" fmla="*/ 2541633 w 2612863"/>
              <a:gd name="connsiteY8-118" fmla="*/ 24101 h 2832246"/>
              <a:gd name="connsiteX9-119" fmla="*/ 2612863 w 2612863"/>
              <a:gd name="connsiteY9-120" fmla="*/ 0 h 2832246"/>
              <a:gd name="connsiteX0-121" fmla="*/ 964339 w 2612863"/>
              <a:gd name="connsiteY0-122" fmla="*/ 1150907 h 2832246"/>
              <a:gd name="connsiteX1-123" fmla="*/ 564289 w 2612863"/>
              <a:gd name="connsiteY1-124" fmla="*/ 1633507 h 2832246"/>
              <a:gd name="connsiteX2-125" fmla="*/ 164239 w 2612863"/>
              <a:gd name="connsiteY2-126" fmla="*/ 2478057 h 2832246"/>
              <a:gd name="connsiteX3-127" fmla="*/ 20620 w 2612863"/>
              <a:gd name="connsiteY3-128" fmla="*/ 2823934 h 2832246"/>
              <a:gd name="connsiteX4-129" fmla="*/ 16386 w 2612863"/>
              <a:gd name="connsiteY4-130" fmla="*/ 2832246 h 2832246"/>
              <a:gd name="connsiteX5-131" fmla="*/ 0 w 2612863"/>
              <a:gd name="connsiteY5-132" fmla="*/ 2781134 h 2832246"/>
              <a:gd name="connsiteX6-133" fmla="*/ 35434 w 2612863"/>
              <a:gd name="connsiteY6-134" fmla="*/ 2656357 h 2832246"/>
              <a:gd name="connsiteX7-135" fmla="*/ 2541633 w 2612863"/>
              <a:gd name="connsiteY7-136" fmla="*/ 24101 h 2832246"/>
              <a:gd name="connsiteX8-137" fmla="*/ 2612863 w 2612863"/>
              <a:gd name="connsiteY8-138" fmla="*/ 0 h 2832246"/>
              <a:gd name="connsiteX0-139" fmla="*/ 564289 w 2612863"/>
              <a:gd name="connsiteY0-140" fmla="*/ 1633507 h 2832246"/>
              <a:gd name="connsiteX1-141" fmla="*/ 164239 w 2612863"/>
              <a:gd name="connsiteY1-142" fmla="*/ 2478057 h 2832246"/>
              <a:gd name="connsiteX2-143" fmla="*/ 20620 w 2612863"/>
              <a:gd name="connsiteY2-144" fmla="*/ 2823934 h 2832246"/>
              <a:gd name="connsiteX3-145" fmla="*/ 16386 w 2612863"/>
              <a:gd name="connsiteY3-146" fmla="*/ 2832246 h 2832246"/>
              <a:gd name="connsiteX4-147" fmla="*/ 0 w 2612863"/>
              <a:gd name="connsiteY4-148" fmla="*/ 2781134 h 2832246"/>
              <a:gd name="connsiteX5-149" fmla="*/ 35434 w 2612863"/>
              <a:gd name="connsiteY5-150" fmla="*/ 2656357 h 2832246"/>
              <a:gd name="connsiteX6-151" fmla="*/ 2541633 w 2612863"/>
              <a:gd name="connsiteY6-152" fmla="*/ 24101 h 2832246"/>
              <a:gd name="connsiteX7-153" fmla="*/ 2612863 w 2612863"/>
              <a:gd name="connsiteY7-154" fmla="*/ 0 h 2832246"/>
              <a:gd name="connsiteX0-155" fmla="*/ 164239 w 2612863"/>
              <a:gd name="connsiteY0-156" fmla="*/ 2478057 h 2832246"/>
              <a:gd name="connsiteX1-157" fmla="*/ 20620 w 2612863"/>
              <a:gd name="connsiteY1-158" fmla="*/ 2823934 h 2832246"/>
              <a:gd name="connsiteX2-159" fmla="*/ 16386 w 2612863"/>
              <a:gd name="connsiteY2-160" fmla="*/ 2832246 h 2832246"/>
              <a:gd name="connsiteX3-161" fmla="*/ 0 w 2612863"/>
              <a:gd name="connsiteY3-162" fmla="*/ 2781134 h 2832246"/>
              <a:gd name="connsiteX4-163" fmla="*/ 35434 w 2612863"/>
              <a:gd name="connsiteY4-164" fmla="*/ 2656357 h 2832246"/>
              <a:gd name="connsiteX5-165" fmla="*/ 2541633 w 2612863"/>
              <a:gd name="connsiteY5-166" fmla="*/ 24101 h 2832246"/>
              <a:gd name="connsiteX6-167" fmla="*/ 2612863 w 2612863"/>
              <a:gd name="connsiteY6-168" fmla="*/ 0 h 2832246"/>
              <a:gd name="connsiteX0-169" fmla="*/ 20620 w 2612863"/>
              <a:gd name="connsiteY0-170" fmla="*/ 2823934 h 2832246"/>
              <a:gd name="connsiteX1-171" fmla="*/ 16386 w 2612863"/>
              <a:gd name="connsiteY1-172" fmla="*/ 2832246 h 2832246"/>
              <a:gd name="connsiteX2-173" fmla="*/ 0 w 2612863"/>
              <a:gd name="connsiteY2-174" fmla="*/ 2781134 h 2832246"/>
              <a:gd name="connsiteX3-175" fmla="*/ 35434 w 2612863"/>
              <a:gd name="connsiteY3-176" fmla="*/ 2656357 h 2832246"/>
              <a:gd name="connsiteX4-177" fmla="*/ 2541633 w 2612863"/>
              <a:gd name="connsiteY4-178" fmla="*/ 24101 h 2832246"/>
              <a:gd name="connsiteX5-179" fmla="*/ 2612863 w 2612863"/>
              <a:gd name="connsiteY5-180" fmla="*/ 0 h 2832246"/>
              <a:gd name="connsiteX0-181" fmla="*/ 20620 w 2612863"/>
              <a:gd name="connsiteY0-182" fmla="*/ 2823934 h 2823934"/>
              <a:gd name="connsiteX1-183" fmla="*/ 0 w 2612863"/>
              <a:gd name="connsiteY1-184" fmla="*/ 2781134 h 2823934"/>
              <a:gd name="connsiteX2-185" fmla="*/ 35434 w 2612863"/>
              <a:gd name="connsiteY2-186" fmla="*/ 2656357 h 2823934"/>
              <a:gd name="connsiteX3-187" fmla="*/ 2541633 w 2612863"/>
              <a:gd name="connsiteY3-188" fmla="*/ 24101 h 2823934"/>
              <a:gd name="connsiteX4-189" fmla="*/ 2612863 w 2612863"/>
              <a:gd name="connsiteY4-190" fmla="*/ 0 h 2823934"/>
              <a:gd name="connsiteX0-191" fmla="*/ 0 w 2612863"/>
              <a:gd name="connsiteY0-192" fmla="*/ 2781134 h 2781134"/>
              <a:gd name="connsiteX1-193" fmla="*/ 35434 w 2612863"/>
              <a:gd name="connsiteY1-194" fmla="*/ 2656357 h 2781134"/>
              <a:gd name="connsiteX2-195" fmla="*/ 2541633 w 2612863"/>
              <a:gd name="connsiteY2-196" fmla="*/ 24101 h 2781134"/>
              <a:gd name="connsiteX3-197" fmla="*/ 2612863 w 2612863"/>
              <a:gd name="connsiteY3-198" fmla="*/ 0 h 278113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612863" h="2781134">
                <a:moveTo>
                  <a:pt x="0" y="2781134"/>
                </a:moveTo>
                <a:lnTo>
                  <a:pt x="35434" y="2656357"/>
                </a:lnTo>
                <a:cubicBezTo>
                  <a:pt x="414818" y="1436598"/>
                  <a:pt x="1348392" y="461005"/>
                  <a:pt x="2541633" y="24101"/>
                </a:cubicBezTo>
                <a:lnTo>
                  <a:pt x="2612863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0" name="任意多边形: 形状 19"/>
          <p:cNvSpPr/>
          <p:nvPr userDrawn="1">
            <p:custDataLst>
              <p:tags r:id="rId12"/>
            </p:custDataLst>
          </p:nvPr>
        </p:nvSpPr>
        <p:spPr>
          <a:xfrm rot="11094256">
            <a:off x="460375" y="1315085"/>
            <a:ext cx="4134485" cy="4400550"/>
          </a:xfrm>
          <a:custGeom>
            <a:avLst/>
            <a:gdLst>
              <a:gd name="connsiteX0" fmla="*/ 2740621 w 2852093"/>
              <a:gd name="connsiteY0" fmla="*/ 0 h 3028139"/>
              <a:gd name="connsiteX1" fmla="*/ 2814697 w 2852093"/>
              <a:gd name="connsiteY1" fmla="*/ 17806 h 3028139"/>
              <a:gd name="connsiteX2" fmla="*/ 2852093 w 2852093"/>
              <a:gd name="connsiteY2" fmla="*/ 31493 h 3028139"/>
              <a:gd name="connsiteX3" fmla="*/ 2722765 w 2852093"/>
              <a:gd name="connsiteY3" fmla="*/ 68218 h 3028139"/>
              <a:gd name="connsiteX4" fmla="*/ 78308 w 2852093"/>
              <a:gd name="connsiteY4" fmla="*/ 2846557 h 3028139"/>
              <a:gd name="connsiteX5" fmla="*/ 36399 w 2852093"/>
              <a:gd name="connsiteY5" fmla="*/ 3028139 h 3028139"/>
              <a:gd name="connsiteX6" fmla="*/ 0 w 2852093"/>
              <a:gd name="connsiteY6" fmla="*/ 2914601 h 3028139"/>
              <a:gd name="connsiteX7" fmla="*/ 14590 w 2852093"/>
              <a:gd name="connsiteY7" fmla="*/ 2876851 h 3028139"/>
              <a:gd name="connsiteX8" fmla="*/ 380261 w 2852093"/>
              <a:gd name="connsiteY8" fmla="*/ 1938341 h 3028139"/>
              <a:gd name="connsiteX9" fmla="*/ 970811 w 2852093"/>
              <a:gd name="connsiteY9" fmla="*/ 1106491 h 3028139"/>
              <a:gd name="connsiteX10" fmla="*/ 1802661 w 2852093"/>
              <a:gd name="connsiteY10" fmla="*/ 420691 h 3028139"/>
              <a:gd name="connsiteX11" fmla="*/ 2507511 w 2852093"/>
              <a:gd name="connsiteY11" fmla="*/ 77791 h 3028139"/>
              <a:gd name="connsiteX12" fmla="*/ 2644879 w 2852093"/>
              <a:gd name="connsiteY12" fmla="*/ 27487 h 3028139"/>
              <a:gd name="connsiteX13" fmla="*/ 2740621 w 2852093"/>
              <a:gd name="connsiteY13" fmla="*/ 0 h 3028139"/>
              <a:gd name="connsiteX0-1" fmla="*/ 2644879 w 2852093"/>
              <a:gd name="connsiteY0-2" fmla="*/ 27487 h 3028139"/>
              <a:gd name="connsiteX1-3" fmla="*/ 2740621 w 2852093"/>
              <a:gd name="connsiteY1-4" fmla="*/ 0 h 3028139"/>
              <a:gd name="connsiteX2-5" fmla="*/ 2814697 w 2852093"/>
              <a:gd name="connsiteY2-6" fmla="*/ 17806 h 3028139"/>
              <a:gd name="connsiteX3-7" fmla="*/ 2852093 w 2852093"/>
              <a:gd name="connsiteY3-8" fmla="*/ 31493 h 3028139"/>
              <a:gd name="connsiteX4-9" fmla="*/ 2722765 w 2852093"/>
              <a:gd name="connsiteY4-10" fmla="*/ 68218 h 3028139"/>
              <a:gd name="connsiteX5-11" fmla="*/ 78308 w 2852093"/>
              <a:gd name="connsiteY5-12" fmla="*/ 2846557 h 3028139"/>
              <a:gd name="connsiteX6-13" fmla="*/ 36399 w 2852093"/>
              <a:gd name="connsiteY6-14" fmla="*/ 3028139 h 3028139"/>
              <a:gd name="connsiteX7-15" fmla="*/ 0 w 2852093"/>
              <a:gd name="connsiteY7-16" fmla="*/ 2914601 h 3028139"/>
              <a:gd name="connsiteX8-17" fmla="*/ 14590 w 2852093"/>
              <a:gd name="connsiteY8-18" fmla="*/ 2876851 h 3028139"/>
              <a:gd name="connsiteX9-19" fmla="*/ 380261 w 2852093"/>
              <a:gd name="connsiteY9-20" fmla="*/ 1938341 h 3028139"/>
              <a:gd name="connsiteX10-21" fmla="*/ 970811 w 2852093"/>
              <a:gd name="connsiteY10-22" fmla="*/ 1106491 h 3028139"/>
              <a:gd name="connsiteX11-23" fmla="*/ 1802661 w 2852093"/>
              <a:gd name="connsiteY11-24" fmla="*/ 420691 h 3028139"/>
              <a:gd name="connsiteX12-25" fmla="*/ 2507511 w 2852093"/>
              <a:gd name="connsiteY12-26" fmla="*/ 77791 h 3028139"/>
              <a:gd name="connsiteX13-27" fmla="*/ 2736319 w 2852093"/>
              <a:gd name="connsiteY13-28" fmla="*/ 118927 h 3028139"/>
              <a:gd name="connsiteX0-29" fmla="*/ 2644879 w 2852093"/>
              <a:gd name="connsiteY0-30" fmla="*/ 27487 h 3028139"/>
              <a:gd name="connsiteX1-31" fmla="*/ 2740621 w 2852093"/>
              <a:gd name="connsiteY1-32" fmla="*/ 0 h 3028139"/>
              <a:gd name="connsiteX2-33" fmla="*/ 2814697 w 2852093"/>
              <a:gd name="connsiteY2-34" fmla="*/ 17806 h 3028139"/>
              <a:gd name="connsiteX3-35" fmla="*/ 2852093 w 2852093"/>
              <a:gd name="connsiteY3-36" fmla="*/ 31493 h 3028139"/>
              <a:gd name="connsiteX4-37" fmla="*/ 2722765 w 2852093"/>
              <a:gd name="connsiteY4-38" fmla="*/ 68218 h 3028139"/>
              <a:gd name="connsiteX5-39" fmla="*/ 78308 w 2852093"/>
              <a:gd name="connsiteY5-40" fmla="*/ 2846557 h 3028139"/>
              <a:gd name="connsiteX6-41" fmla="*/ 36399 w 2852093"/>
              <a:gd name="connsiteY6-42" fmla="*/ 3028139 h 3028139"/>
              <a:gd name="connsiteX7-43" fmla="*/ 0 w 2852093"/>
              <a:gd name="connsiteY7-44" fmla="*/ 2914601 h 3028139"/>
              <a:gd name="connsiteX8-45" fmla="*/ 14590 w 2852093"/>
              <a:gd name="connsiteY8-46" fmla="*/ 2876851 h 3028139"/>
              <a:gd name="connsiteX9-47" fmla="*/ 380261 w 2852093"/>
              <a:gd name="connsiteY9-48" fmla="*/ 1938341 h 3028139"/>
              <a:gd name="connsiteX10-49" fmla="*/ 970811 w 2852093"/>
              <a:gd name="connsiteY10-50" fmla="*/ 1106491 h 3028139"/>
              <a:gd name="connsiteX11-51" fmla="*/ 1802661 w 2852093"/>
              <a:gd name="connsiteY11-52" fmla="*/ 420691 h 3028139"/>
              <a:gd name="connsiteX12-53" fmla="*/ 2507511 w 2852093"/>
              <a:gd name="connsiteY12-54" fmla="*/ 77791 h 3028139"/>
              <a:gd name="connsiteX0-55" fmla="*/ 2644879 w 2852093"/>
              <a:gd name="connsiteY0-56" fmla="*/ 27487 h 3028139"/>
              <a:gd name="connsiteX1-57" fmla="*/ 2740621 w 2852093"/>
              <a:gd name="connsiteY1-58" fmla="*/ 0 h 3028139"/>
              <a:gd name="connsiteX2-59" fmla="*/ 2814697 w 2852093"/>
              <a:gd name="connsiteY2-60" fmla="*/ 17806 h 3028139"/>
              <a:gd name="connsiteX3-61" fmla="*/ 2852093 w 2852093"/>
              <a:gd name="connsiteY3-62" fmla="*/ 31493 h 3028139"/>
              <a:gd name="connsiteX4-63" fmla="*/ 2722765 w 2852093"/>
              <a:gd name="connsiteY4-64" fmla="*/ 68218 h 3028139"/>
              <a:gd name="connsiteX5-65" fmla="*/ 78308 w 2852093"/>
              <a:gd name="connsiteY5-66" fmla="*/ 2846557 h 3028139"/>
              <a:gd name="connsiteX6-67" fmla="*/ 36399 w 2852093"/>
              <a:gd name="connsiteY6-68" fmla="*/ 3028139 h 3028139"/>
              <a:gd name="connsiteX7-69" fmla="*/ 0 w 2852093"/>
              <a:gd name="connsiteY7-70" fmla="*/ 2914601 h 3028139"/>
              <a:gd name="connsiteX8-71" fmla="*/ 14590 w 2852093"/>
              <a:gd name="connsiteY8-72" fmla="*/ 2876851 h 3028139"/>
              <a:gd name="connsiteX9-73" fmla="*/ 380261 w 2852093"/>
              <a:gd name="connsiteY9-74" fmla="*/ 1938341 h 3028139"/>
              <a:gd name="connsiteX10-75" fmla="*/ 970811 w 2852093"/>
              <a:gd name="connsiteY10-76" fmla="*/ 1106491 h 3028139"/>
              <a:gd name="connsiteX11-77" fmla="*/ 1802661 w 2852093"/>
              <a:gd name="connsiteY11-78" fmla="*/ 420691 h 3028139"/>
              <a:gd name="connsiteX0-79" fmla="*/ 2644879 w 2852093"/>
              <a:gd name="connsiteY0-80" fmla="*/ 27487 h 3028139"/>
              <a:gd name="connsiteX1-81" fmla="*/ 2740621 w 2852093"/>
              <a:gd name="connsiteY1-82" fmla="*/ 0 h 3028139"/>
              <a:gd name="connsiteX2-83" fmla="*/ 2814697 w 2852093"/>
              <a:gd name="connsiteY2-84" fmla="*/ 17806 h 3028139"/>
              <a:gd name="connsiteX3-85" fmla="*/ 2852093 w 2852093"/>
              <a:gd name="connsiteY3-86" fmla="*/ 31493 h 3028139"/>
              <a:gd name="connsiteX4-87" fmla="*/ 2722765 w 2852093"/>
              <a:gd name="connsiteY4-88" fmla="*/ 68218 h 3028139"/>
              <a:gd name="connsiteX5-89" fmla="*/ 78308 w 2852093"/>
              <a:gd name="connsiteY5-90" fmla="*/ 2846557 h 3028139"/>
              <a:gd name="connsiteX6-91" fmla="*/ 36399 w 2852093"/>
              <a:gd name="connsiteY6-92" fmla="*/ 3028139 h 3028139"/>
              <a:gd name="connsiteX7-93" fmla="*/ 0 w 2852093"/>
              <a:gd name="connsiteY7-94" fmla="*/ 2914601 h 3028139"/>
              <a:gd name="connsiteX8-95" fmla="*/ 14590 w 2852093"/>
              <a:gd name="connsiteY8-96" fmla="*/ 2876851 h 3028139"/>
              <a:gd name="connsiteX9-97" fmla="*/ 380261 w 2852093"/>
              <a:gd name="connsiteY9-98" fmla="*/ 1938341 h 3028139"/>
              <a:gd name="connsiteX10-99" fmla="*/ 970811 w 2852093"/>
              <a:gd name="connsiteY10-100" fmla="*/ 1106491 h 3028139"/>
              <a:gd name="connsiteX0-101" fmla="*/ 2644879 w 2852093"/>
              <a:gd name="connsiteY0-102" fmla="*/ 27487 h 3028139"/>
              <a:gd name="connsiteX1-103" fmla="*/ 2740621 w 2852093"/>
              <a:gd name="connsiteY1-104" fmla="*/ 0 h 3028139"/>
              <a:gd name="connsiteX2-105" fmla="*/ 2814697 w 2852093"/>
              <a:gd name="connsiteY2-106" fmla="*/ 17806 h 3028139"/>
              <a:gd name="connsiteX3-107" fmla="*/ 2852093 w 2852093"/>
              <a:gd name="connsiteY3-108" fmla="*/ 31493 h 3028139"/>
              <a:gd name="connsiteX4-109" fmla="*/ 2722765 w 2852093"/>
              <a:gd name="connsiteY4-110" fmla="*/ 68218 h 3028139"/>
              <a:gd name="connsiteX5-111" fmla="*/ 78308 w 2852093"/>
              <a:gd name="connsiteY5-112" fmla="*/ 2846557 h 3028139"/>
              <a:gd name="connsiteX6-113" fmla="*/ 36399 w 2852093"/>
              <a:gd name="connsiteY6-114" fmla="*/ 3028139 h 3028139"/>
              <a:gd name="connsiteX7-115" fmla="*/ 0 w 2852093"/>
              <a:gd name="connsiteY7-116" fmla="*/ 2914601 h 3028139"/>
              <a:gd name="connsiteX8-117" fmla="*/ 14590 w 2852093"/>
              <a:gd name="connsiteY8-118" fmla="*/ 2876851 h 3028139"/>
              <a:gd name="connsiteX9-119" fmla="*/ 380261 w 2852093"/>
              <a:gd name="connsiteY9-120" fmla="*/ 1938341 h 3028139"/>
              <a:gd name="connsiteX0-121" fmla="*/ 2644879 w 2852093"/>
              <a:gd name="connsiteY0-122" fmla="*/ 27487 h 3028139"/>
              <a:gd name="connsiteX1-123" fmla="*/ 2740621 w 2852093"/>
              <a:gd name="connsiteY1-124" fmla="*/ 0 h 3028139"/>
              <a:gd name="connsiteX2-125" fmla="*/ 2814697 w 2852093"/>
              <a:gd name="connsiteY2-126" fmla="*/ 17806 h 3028139"/>
              <a:gd name="connsiteX3-127" fmla="*/ 2852093 w 2852093"/>
              <a:gd name="connsiteY3-128" fmla="*/ 31493 h 3028139"/>
              <a:gd name="connsiteX4-129" fmla="*/ 2722765 w 2852093"/>
              <a:gd name="connsiteY4-130" fmla="*/ 68218 h 3028139"/>
              <a:gd name="connsiteX5-131" fmla="*/ 78308 w 2852093"/>
              <a:gd name="connsiteY5-132" fmla="*/ 2846557 h 3028139"/>
              <a:gd name="connsiteX6-133" fmla="*/ 36399 w 2852093"/>
              <a:gd name="connsiteY6-134" fmla="*/ 3028139 h 3028139"/>
              <a:gd name="connsiteX7-135" fmla="*/ 0 w 2852093"/>
              <a:gd name="connsiteY7-136" fmla="*/ 2914601 h 3028139"/>
              <a:gd name="connsiteX8-137" fmla="*/ 14590 w 2852093"/>
              <a:gd name="connsiteY8-138" fmla="*/ 2876851 h 3028139"/>
              <a:gd name="connsiteX0-139" fmla="*/ 2644879 w 2852093"/>
              <a:gd name="connsiteY0-140" fmla="*/ 27487 h 3028139"/>
              <a:gd name="connsiteX1-141" fmla="*/ 2740621 w 2852093"/>
              <a:gd name="connsiteY1-142" fmla="*/ 0 h 3028139"/>
              <a:gd name="connsiteX2-143" fmla="*/ 2814697 w 2852093"/>
              <a:gd name="connsiteY2-144" fmla="*/ 17806 h 3028139"/>
              <a:gd name="connsiteX3-145" fmla="*/ 2852093 w 2852093"/>
              <a:gd name="connsiteY3-146" fmla="*/ 31493 h 3028139"/>
              <a:gd name="connsiteX4-147" fmla="*/ 2722765 w 2852093"/>
              <a:gd name="connsiteY4-148" fmla="*/ 68218 h 3028139"/>
              <a:gd name="connsiteX5-149" fmla="*/ 78308 w 2852093"/>
              <a:gd name="connsiteY5-150" fmla="*/ 2846557 h 3028139"/>
              <a:gd name="connsiteX6-151" fmla="*/ 36399 w 2852093"/>
              <a:gd name="connsiteY6-152" fmla="*/ 3028139 h 3028139"/>
              <a:gd name="connsiteX7-153" fmla="*/ 0 w 2852093"/>
              <a:gd name="connsiteY7-154" fmla="*/ 2914601 h 3028139"/>
              <a:gd name="connsiteX0-155" fmla="*/ 2608480 w 2815694"/>
              <a:gd name="connsiteY0-156" fmla="*/ 27487 h 3028139"/>
              <a:gd name="connsiteX1-157" fmla="*/ 2704222 w 2815694"/>
              <a:gd name="connsiteY1-158" fmla="*/ 0 h 3028139"/>
              <a:gd name="connsiteX2-159" fmla="*/ 2778298 w 2815694"/>
              <a:gd name="connsiteY2-160" fmla="*/ 17806 h 3028139"/>
              <a:gd name="connsiteX3-161" fmla="*/ 2815694 w 2815694"/>
              <a:gd name="connsiteY3-162" fmla="*/ 31493 h 3028139"/>
              <a:gd name="connsiteX4-163" fmla="*/ 2686366 w 2815694"/>
              <a:gd name="connsiteY4-164" fmla="*/ 68218 h 3028139"/>
              <a:gd name="connsiteX5-165" fmla="*/ 41909 w 2815694"/>
              <a:gd name="connsiteY5-166" fmla="*/ 2846557 h 3028139"/>
              <a:gd name="connsiteX6-167" fmla="*/ 0 w 2815694"/>
              <a:gd name="connsiteY6-168" fmla="*/ 3028139 h 3028139"/>
              <a:gd name="connsiteX0-169" fmla="*/ 2704222 w 2815694"/>
              <a:gd name="connsiteY0-170" fmla="*/ 0 h 3028139"/>
              <a:gd name="connsiteX1-171" fmla="*/ 2778298 w 2815694"/>
              <a:gd name="connsiteY1-172" fmla="*/ 17806 h 3028139"/>
              <a:gd name="connsiteX2-173" fmla="*/ 2815694 w 2815694"/>
              <a:gd name="connsiteY2-174" fmla="*/ 31493 h 3028139"/>
              <a:gd name="connsiteX3-175" fmla="*/ 2686366 w 2815694"/>
              <a:gd name="connsiteY3-176" fmla="*/ 68218 h 3028139"/>
              <a:gd name="connsiteX4-177" fmla="*/ 41909 w 2815694"/>
              <a:gd name="connsiteY4-178" fmla="*/ 2846557 h 3028139"/>
              <a:gd name="connsiteX5-179" fmla="*/ 0 w 2815694"/>
              <a:gd name="connsiteY5-180" fmla="*/ 3028139 h 3028139"/>
              <a:gd name="connsiteX0-181" fmla="*/ 2704222 w 2815694"/>
              <a:gd name="connsiteY0-182" fmla="*/ 0 h 3028139"/>
              <a:gd name="connsiteX1-183" fmla="*/ 2815694 w 2815694"/>
              <a:gd name="connsiteY1-184" fmla="*/ 31493 h 3028139"/>
              <a:gd name="connsiteX2-185" fmla="*/ 2686366 w 2815694"/>
              <a:gd name="connsiteY2-186" fmla="*/ 68218 h 3028139"/>
              <a:gd name="connsiteX3-187" fmla="*/ 41909 w 2815694"/>
              <a:gd name="connsiteY3-188" fmla="*/ 2846557 h 3028139"/>
              <a:gd name="connsiteX4-189" fmla="*/ 0 w 2815694"/>
              <a:gd name="connsiteY4-190" fmla="*/ 3028139 h 3028139"/>
              <a:gd name="connsiteX0-191" fmla="*/ 2815694 w 2815694"/>
              <a:gd name="connsiteY0-192" fmla="*/ 0 h 2996646"/>
              <a:gd name="connsiteX1-193" fmla="*/ 2686366 w 2815694"/>
              <a:gd name="connsiteY1-194" fmla="*/ 36725 h 2996646"/>
              <a:gd name="connsiteX2-195" fmla="*/ 41909 w 2815694"/>
              <a:gd name="connsiteY2-196" fmla="*/ 2815064 h 2996646"/>
              <a:gd name="connsiteX3-197" fmla="*/ 0 w 2815694"/>
              <a:gd name="connsiteY3-198" fmla="*/ 2996646 h 29966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815694" h="2996646">
                <a:moveTo>
                  <a:pt x="2815694" y="0"/>
                </a:moveTo>
                <a:lnTo>
                  <a:pt x="2686366" y="36725"/>
                </a:lnTo>
                <a:cubicBezTo>
                  <a:pt x="1390883" y="439662"/>
                  <a:pt x="382022" y="1493150"/>
                  <a:pt x="41909" y="2815064"/>
                </a:cubicBezTo>
                <a:lnTo>
                  <a:pt x="0" y="2996646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36" name="任意多边形: 形状 135"/>
          <p:cNvSpPr/>
          <p:nvPr userDrawn="1">
            <p:custDataLst>
              <p:tags r:id="rId13"/>
            </p:custDataLst>
          </p:nvPr>
        </p:nvSpPr>
        <p:spPr>
          <a:xfrm rot="11094256">
            <a:off x="192405" y="394335"/>
            <a:ext cx="3928745" cy="4712335"/>
          </a:xfrm>
          <a:custGeom>
            <a:avLst/>
            <a:gdLst>
              <a:gd name="connsiteX0" fmla="*/ 0 w 6187"/>
              <a:gd name="connsiteY0" fmla="*/ 7421 h 7421"/>
              <a:gd name="connsiteX1" fmla="*/ 28 w 6187"/>
              <a:gd name="connsiteY1" fmla="*/ 7052 h 7421"/>
              <a:gd name="connsiteX2" fmla="*/ 6187 w 6187"/>
              <a:gd name="connsiteY2" fmla="*/ 0 h 7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187" h="7421">
                <a:moveTo>
                  <a:pt x="0" y="7421"/>
                </a:moveTo>
                <a:lnTo>
                  <a:pt x="28" y="7052"/>
                </a:lnTo>
                <a:cubicBezTo>
                  <a:pt x="378" y="3603"/>
                  <a:pt x="2890" y="794"/>
                  <a:pt x="6187" y="0"/>
                </a:cubicBez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39" name="任意多边形: 形状 138"/>
          <p:cNvSpPr/>
          <p:nvPr userDrawn="1">
            <p:custDataLst>
              <p:tags r:id="rId14"/>
            </p:custDataLst>
          </p:nvPr>
        </p:nvSpPr>
        <p:spPr>
          <a:xfrm rot="11094256">
            <a:off x="193040" y="168910"/>
            <a:ext cx="3759835" cy="4723765"/>
          </a:xfrm>
          <a:custGeom>
            <a:avLst/>
            <a:gdLst>
              <a:gd name="connsiteX0" fmla="*/ 0 w 5921"/>
              <a:gd name="connsiteY0" fmla="*/ 7439 h 7439"/>
              <a:gd name="connsiteX1" fmla="*/ 7 w 5921"/>
              <a:gd name="connsiteY1" fmla="*/ 7157 h 7439"/>
              <a:gd name="connsiteX2" fmla="*/ 5603 w 5921"/>
              <a:gd name="connsiteY2" fmla="*/ 82 h 7439"/>
              <a:gd name="connsiteX3" fmla="*/ 5921 w 5921"/>
              <a:gd name="connsiteY3" fmla="*/ 0 h 7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1" h="7439">
                <a:moveTo>
                  <a:pt x="0" y="7439"/>
                </a:moveTo>
                <a:cubicBezTo>
                  <a:pt x="2" y="7345"/>
                  <a:pt x="5" y="7251"/>
                  <a:pt x="7" y="7157"/>
                </a:cubicBezTo>
                <a:cubicBezTo>
                  <a:pt x="178" y="3790"/>
                  <a:pt x="2487" y="988"/>
                  <a:pt x="5603" y="82"/>
                </a:cubicBezTo>
                <a:lnTo>
                  <a:pt x="5921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21" name="任意多边形: 形状 120"/>
          <p:cNvSpPr/>
          <p:nvPr userDrawn="1">
            <p:custDataLst>
              <p:tags r:id="rId15"/>
            </p:custDataLst>
          </p:nvPr>
        </p:nvSpPr>
        <p:spPr>
          <a:xfrm rot="11094256">
            <a:off x="180975" y="-146685"/>
            <a:ext cx="3190875" cy="4377690"/>
          </a:xfrm>
          <a:custGeom>
            <a:avLst/>
            <a:gdLst>
              <a:gd name="connsiteX0" fmla="*/ 8 w 5025"/>
              <a:gd name="connsiteY0" fmla="*/ 6894 h 6894"/>
              <a:gd name="connsiteX1" fmla="*/ 5 w 5025"/>
              <a:gd name="connsiteY1" fmla="*/ 6821 h 6894"/>
              <a:gd name="connsiteX2" fmla="*/ 0 w 5025"/>
              <a:gd name="connsiteY2" fmla="*/ 6558 h 6894"/>
              <a:gd name="connsiteX3" fmla="*/ 4779 w 5025"/>
              <a:gd name="connsiteY3" fmla="*/ 62 h 6894"/>
              <a:gd name="connsiteX4" fmla="*/ 5024 w 5025"/>
              <a:gd name="connsiteY4" fmla="*/ 0 h 6894"/>
              <a:gd name="connsiteX5" fmla="*/ 5025 w 5025"/>
              <a:gd name="connsiteY5" fmla="*/ 3 h 6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25" h="6894">
                <a:moveTo>
                  <a:pt x="8" y="6894"/>
                </a:moveTo>
                <a:lnTo>
                  <a:pt x="5" y="6821"/>
                </a:lnTo>
                <a:cubicBezTo>
                  <a:pt x="2" y="6734"/>
                  <a:pt x="0" y="6646"/>
                  <a:pt x="0" y="6558"/>
                </a:cubicBezTo>
                <a:cubicBezTo>
                  <a:pt x="0" y="3506"/>
                  <a:pt x="2010" y="923"/>
                  <a:pt x="4779" y="62"/>
                </a:cubicBezTo>
                <a:lnTo>
                  <a:pt x="5024" y="0"/>
                </a:lnTo>
                <a:lnTo>
                  <a:pt x="5025" y="3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18" name="任意多边形: 形状 117"/>
          <p:cNvSpPr/>
          <p:nvPr userDrawn="1">
            <p:custDataLst>
              <p:tags r:id="rId16"/>
            </p:custDataLst>
          </p:nvPr>
        </p:nvSpPr>
        <p:spPr>
          <a:xfrm rot="11094256">
            <a:off x="172085" y="-137795"/>
            <a:ext cx="3003550" cy="4153535"/>
          </a:xfrm>
          <a:custGeom>
            <a:avLst/>
            <a:gdLst>
              <a:gd name="connsiteX0" fmla="*/ 15 w 4730"/>
              <a:gd name="connsiteY0" fmla="*/ 6541 h 6541"/>
              <a:gd name="connsiteX1" fmla="*/ 0 w 4730"/>
              <a:gd name="connsiteY1" fmla="*/ 6235 h 6541"/>
              <a:gd name="connsiteX2" fmla="*/ 4553 w 4730"/>
              <a:gd name="connsiteY2" fmla="*/ 46 h 6541"/>
              <a:gd name="connsiteX3" fmla="*/ 4730 w 4730"/>
              <a:gd name="connsiteY3" fmla="*/ 0 h 6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30" h="6541">
                <a:moveTo>
                  <a:pt x="15" y="6541"/>
                </a:moveTo>
                <a:lnTo>
                  <a:pt x="0" y="6235"/>
                </a:lnTo>
                <a:cubicBezTo>
                  <a:pt x="0" y="3327"/>
                  <a:pt x="1915" y="866"/>
                  <a:pt x="4553" y="46"/>
                </a:cubicBezTo>
                <a:lnTo>
                  <a:pt x="4730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15" name="任意多边形: 形状 114"/>
          <p:cNvSpPr/>
          <p:nvPr userDrawn="1">
            <p:custDataLst>
              <p:tags r:id="rId17"/>
            </p:custDataLst>
          </p:nvPr>
        </p:nvSpPr>
        <p:spPr>
          <a:xfrm rot="11094256">
            <a:off x="163195" y="-129540"/>
            <a:ext cx="2818765" cy="3931920"/>
          </a:xfrm>
          <a:custGeom>
            <a:avLst/>
            <a:gdLst>
              <a:gd name="connsiteX0" fmla="*/ 14 w 4439"/>
              <a:gd name="connsiteY0" fmla="*/ 6192 h 6192"/>
              <a:gd name="connsiteX1" fmla="*/ 0 w 4439"/>
              <a:gd name="connsiteY1" fmla="*/ 5913 h 6192"/>
              <a:gd name="connsiteX2" fmla="*/ 4329 w 4439"/>
              <a:gd name="connsiteY2" fmla="*/ 28 h 6192"/>
              <a:gd name="connsiteX3" fmla="*/ 4439 w 4439"/>
              <a:gd name="connsiteY3" fmla="*/ 0 h 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39" h="6192">
                <a:moveTo>
                  <a:pt x="14" y="6192"/>
                </a:moveTo>
                <a:lnTo>
                  <a:pt x="0" y="5913"/>
                </a:lnTo>
                <a:cubicBezTo>
                  <a:pt x="0" y="3148"/>
                  <a:pt x="1821" y="809"/>
                  <a:pt x="4329" y="28"/>
                </a:cubicBezTo>
                <a:lnTo>
                  <a:pt x="4439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12" name="任意多边形: 形状 111"/>
          <p:cNvSpPr/>
          <p:nvPr userDrawn="1">
            <p:custDataLst>
              <p:tags r:id="rId18"/>
            </p:custDataLst>
          </p:nvPr>
        </p:nvSpPr>
        <p:spPr>
          <a:xfrm rot="11094256">
            <a:off x="154940" y="-121920"/>
            <a:ext cx="2648585" cy="3729355"/>
          </a:xfrm>
          <a:custGeom>
            <a:avLst/>
            <a:gdLst>
              <a:gd name="connsiteX0" fmla="*/ 13 w 4171"/>
              <a:gd name="connsiteY0" fmla="*/ 5873 h 5873"/>
              <a:gd name="connsiteX1" fmla="*/ 0 w 4171"/>
              <a:gd name="connsiteY1" fmla="*/ 5619 h 5873"/>
              <a:gd name="connsiteX2" fmla="*/ 4123 w 4171"/>
              <a:gd name="connsiteY2" fmla="*/ 12 h 5873"/>
              <a:gd name="connsiteX3" fmla="*/ 4171 w 4171"/>
              <a:gd name="connsiteY3" fmla="*/ 0 h 5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71" h="5873">
                <a:moveTo>
                  <a:pt x="13" y="5873"/>
                </a:moveTo>
                <a:lnTo>
                  <a:pt x="0" y="5619"/>
                </a:lnTo>
                <a:cubicBezTo>
                  <a:pt x="0" y="2984"/>
                  <a:pt x="1734" y="756"/>
                  <a:pt x="4123" y="12"/>
                </a:cubicBezTo>
                <a:lnTo>
                  <a:pt x="4171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09" name="任意多边形: 形状 108"/>
          <p:cNvSpPr/>
          <p:nvPr userDrawn="1">
            <p:custDataLst>
              <p:tags r:id="rId19"/>
            </p:custDataLst>
          </p:nvPr>
        </p:nvSpPr>
        <p:spPr>
          <a:xfrm rot="11094256">
            <a:off x="144780" y="-113030"/>
            <a:ext cx="2456180" cy="3496945"/>
          </a:xfrm>
          <a:custGeom>
            <a:avLst/>
            <a:gdLst>
              <a:gd name="connsiteX0" fmla="*/ 11 w 3868"/>
              <a:gd name="connsiteY0" fmla="*/ 5507 h 5507"/>
              <a:gd name="connsiteX1" fmla="*/ 0 w 3868"/>
              <a:gd name="connsiteY1" fmla="*/ 5281 h 5507"/>
              <a:gd name="connsiteX2" fmla="*/ 3837 w 3868"/>
              <a:gd name="connsiteY2" fmla="*/ 10 h 5507"/>
              <a:gd name="connsiteX3" fmla="*/ 3868 w 3868"/>
              <a:gd name="connsiteY3" fmla="*/ 0 h 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8" h="5507">
                <a:moveTo>
                  <a:pt x="11" y="5507"/>
                </a:moveTo>
                <a:lnTo>
                  <a:pt x="0" y="5281"/>
                </a:lnTo>
                <a:cubicBezTo>
                  <a:pt x="0" y="2816"/>
                  <a:pt x="1611" y="727"/>
                  <a:pt x="3837" y="10"/>
                </a:cubicBezTo>
                <a:lnTo>
                  <a:pt x="3868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06" name="任意多边形: 形状 105"/>
          <p:cNvSpPr/>
          <p:nvPr userDrawn="1">
            <p:custDataLst>
              <p:tags r:id="rId20"/>
            </p:custDataLst>
          </p:nvPr>
        </p:nvSpPr>
        <p:spPr>
          <a:xfrm rot="11094256">
            <a:off x="136525" y="-105410"/>
            <a:ext cx="2282825" cy="3283585"/>
          </a:xfrm>
          <a:custGeom>
            <a:avLst/>
            <a:gdLst>
              <a:gd name="connsiteX0" fmla="*/ 10 w 3595"/>
              <a:gd name="connsiteY0" fmla="*/ 5171 h 5171"/>
              <a:gd name="connsiteX1" fmla="*/ 0 w 3595"/>
              <a:gd name="connsiteY1" fmla="*/ 4971 h 5171"/>
              <a:gd name="connsiteX2" fmla="*/ 3198 w 3595"/>
              <a:gd name="connsiteY2" fmla="*/ 146 h 5171"/>
              <a:gd name="connsiteX3" fmla="*/ 3595 w 3595"/>
              <a:gd name="connsiteY3" fmla="*/ 0 h 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5" h="5171">
                <a:moveTo>
                  <a:pt x="10" y="5171"/>
                </a:moveTo>
                <a:lnTo>
                  <a:pt x="0" y="4971"/>
                </a:lnTo>
                <a:cubicBezTo>
                  <a:pt x="0" y="2801"/>
                  <a:pt x="1319" y="940"/>
                  <a:pt x="3198" y="146"/>
                </a:cubicBezTo>
                <a:lnTo>
                  <a:pt x="3595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03" name="任意多边形: 形状 102"/>
          <p:cNvSpPr/>
          <p:nvPr userDrawn="1">
            <p:custDataLst>
              <p:tags r:id="rId21"/>
            </p:custDataLst>
          </p:nvPr>
        </p:nvSpPr>
        <p:spPr>
          <a:xfrm rot="11094256">
            <a:off x="128270" y="-98425"/>
            <a:ext cx="2121535" cy="3086100"/>
          </a:xfrm>
          <a:custGeom>
            <a:avLst/>
            <a:gdLst>
              <a:gd name="connsiteX0" fmla="*/ 9 w 3341"/>
              <a:gd name="connsiteY0" fmla="*/ 4860 h 4860"/>
              <a:gd name="connsiteX1" fmla="*/ 0 w 3341"/>
              <a:gd name="connsiteY1" fmla="*/ 4683 h 4860"/>
              <a:gd name="connsiteX2" fmla="*/ 3028 w 3341"/>
              <a:gd name="connsiteY2" fmla="*/ 115 h 4860"/>
              <a:gd name="connsiteX3" fmla="*/ 3341 w 3341"/>
              <a:gd name="connsiteY3" fmla="*/ 0 h 4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1" h="4860">
                <a:moveTo>
                  <a:pt x="9" y="4860"/>
                </a:moveTo>
                <a:lnTo>
                  <a:pt x="0" y="4683"/>
                </a:lnTo>
                <a:cubicBezTo>
                  <a:pt x="0" y="2630"/>
                  <a:pt x="1248" y="867"/>
                  <a:pt x="3028" y="115"/>
                </a:cubicBezTo>
                <a:lnTo>
                  <a:pt x="3341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00" name="任意多边形: 形状 99"/>
          <p:cNvSpPr/>
          <p:nvPr userDrawn="1">
            <p:custDataLst>
              <p:tags r:id="rId22"/>
            </p:custDataLst>
          </p:nvPr>
        </p:nvSpPr>
        <p:spPr>
          <a:xfrm rot="11094256">
            <a:off x="119380" y="-90805"/>
            <a:ext cx="1951355" cy="2877820"/>
          </a:xfrm>
          <a:custGeom>
            <a:avLst/>
            <a:gdLst>
              <a:gd name="connsiteX0" fmla="*/ 6 w 3073"/>
              <a:gd name="connsiteY0" fmla="*/ 4532 h 4532"/>
              <a:gd name="connsiteX1" fmla="*/ 0 w 3073"/>
              <a:gd name="connsiteY1" fmla="*/ 4380 h 4532"/>
              <a:gd name="connsiteX2" fmla="*/ 2848 w 3073"/>
              <a:gd name="connsiteY2" fmla="*/ 82 h 4532"/>
              <a:gd name="connsiteX3" fmla="*/ 3073 w 3073"/>
              <a:gd name="connsiteY3" fmla="*/ 0 h 4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73" h="4532">
                <a:moveTo>
                  <a:pt x="6" y="4532"/>
                </a:moveTo>
                <a:lnTo>
                  <a:pt x="0" y="4380"/>
                </a:lnTo>
                <a:cubicBezTo>
                  <a:pt x="0" y="2448"/>
                  <a:pt x="1174" y="790"/>
                  <a:pt x="2848" y="82"/>
                </a:cubicBezTo>
                <a:lnTo>
                  <a:pt x="3073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97" name="任意多边形: 形状 96"/>
          <p:cNvSpPr/>
          <p:nvPr userDrawn="1">
            <p:custDataLst>
              <p:tags r:id="rId23"/>
            </p:custDataLst>
          </p:nvPr>
        </p:nvSpPr>
        <p:spPr>
          <a:xfrm rot="11094256">
            <a:off x="111760" y="-83820"/>
            <a:ext cx="1798955" cy="2689860"/>
          </a:xfrm>
          <a:custGeom>
            <a:avLst/>
            <a:gdLst>
              <a:gd name="connsiteX0" fmla="*/ 10 w 2833"/>
              <a:gd name="connsiteY0" fmla="*/ 4236 h 4236"/>
              <a:gd name="connsiteX1" fmla="*/ 0 w 2833"/>
              <a:gd name="connsiteY1" fmla="*/ 4107 h 4236"/>
              <a:gd name="connsiteX2" fmla="*/ 2687 w 2833"/>
              <a:gd name="connsiteY2" fmla="*/ 53 h 4236"/>
              <a:gd name="connsiteX3" fmla="*/ 2833 w 2833"/>
              <a:gd name="connsiteY3" fmla="*/ 0 h 4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3" h="4236">
                <a:moveTo>
                  <a:pt x="10" y="4236"/>
                </a:moveTo>
                <a:lnTo>
                  <a:pt x="0" y="4107"/>
                </a:lnTo>
                <a:cubicBezTo>
                  <a:pt x="0" y="2285"/>
                  <a:pt x="1108" y="721"/>
                  <a:pt x="2687" y="53"/>
                </a:cubicBezTo>
                <a:lnTo>
                  <a:pt x="2833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94" name="任意多边形: 形状 93"/>
          <p:cNvSpPr/>
          <p:nvPr userDrawn="1">
            <p:custDataLst>
              <p:tags r:id="rId24"/>
            </p:custDataLst>
          </p:nvPr>
        </p:nvSpPr>
        <p:spPr>
          <a:xfrm rot="11094256">
            <a:off x="104775" y="-77470"/>
            <a:ext cx="1656715" cy="2515870"/>
          </a:xfrm>
          <a:custGeom>
            <a:avLst/>
            <a:gdLst>
              <a:gd name="connsiteX0" fmla="*/ 8 w 2609"/>
              <a:gd name="connsiteY0" fmla="*/ 3962 h 3962"/>
              <a:gd name="connsiteX1" fmla="*/ 0 w 2609"/>
              <a:gd name="connsiteY1" fmla="*/ 3854 h 3962"/>
              <a:gd name="connsiteX2" fmla="*/ 2537 w 2609"/>
              <a:gd name="connsiteY2" fmla="*/ 26 h 3962"/>
              <a:gd name="connsiteX3" fmla="*/ 2609 w 2609"/>
              <a:gd name="connsiteY3" fmla="*/ 0 h 3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9" h="3962">
                <a:moveTo>
                  <a:pt x="8" y="3962"/>
                </a:moveTo>
                <a:lnTo>
                  <a:pt x="0" y="3854"/>
                </a:lnTo>
                <a:cubicBezTo>
                  <a:pt x="0" y="2133"/>
                  <a:pt x="1046" y="657"/>
                  <a:pt x="2537" y="26"/>
                </a:cubicBezTo>
                <a:lnTo>
                  <a:pt x="2609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91" name="任意多边形: 形状 90"/>
          <p:cNvSpPr/>
          <p:nvPr userDrawn="1">
            <p:custDataLst>
              <p:tags r:id="rId25"/>
            </p:custDataLst>
          </p:nvPr>
        </p:nvSpPr>
        <p:spPr>
          <a:xfrm rot="11094256">
            <a:off x="97155" y="-71120"/>
            <a:ext cx="1511935" cy="2338705"/>
          </a:xfrm>
          <a:custGeom>
            <a:avLst/>
            <a:gdLst>
              <a:gd name="connsiteX0" fmla="*/ 7 w 2381"/>
              <a:gd name="connsiteY0" fmla="*/ 3683 h 3683"/>
              <a:gd name="connsiteX1" fmla="*/ 0 w 2381"/>
              <a:gd name="connsiteY1" fmla="*/ 3596 h 3683"/>
              <a:gd name="connsiteX2" fmla="*/ 2319 w 2381"/>
              <a:gd name="connsiteY2" fmla="*/ 27 h 3683"/>
              <a:gd name="connsiteX3" fmla="*/ 2381 w 2381"/>
              <a:gd name="connsiteY3" fmla="*/ 0 h 3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81" h="3683">
                <a:moveTo>
                  <a:pt x="7" y="3683"/>
                </a:moveTo>
                <a:lnTo>
                  <a:pt x="0" y="3596"/>
                </a:lnTo>
                <a:cubicBezTo>
                  <a:pt x="0" y="2004"/>
                  <a:pt x="953" y="635"/>
                  <a:pt x="2319" y="27"/>
                </a:cubicBezTo>
                <a:lnTo>
                  <a:pt x="2381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88" name="任意多边形: 形状 87"/>
          <p:cNvSpPr/>
          <p:nvPr userDrawn="1">
            <p:custDataLst>
              <p:tags r:id="rId26"/>
            </p:custDataLst>
          </p:nvPr>
        </p:nvSpPr>
        <p:spPr>
          <a:xfrm rot="11094256">
            <a:off x="88900" y="-64135"/>
            <a:ext cx="1356360" cy="2141220"/>
          </a:xfrm>
          <a:custGeom>
            <a:avLst/>
            <a:gdLst>
              <a:gd name="connsiteX0" fmla="*/ 5 w 2136"/>
              <a:gd name="connsiteY0" fmla="*/ 3372 h 3372"/>
              <a:gd name="connsiteX1" fmla="*/ 0 w 2136"/>
              <a:gd name="connsiteY1" fmla="*/ 3308 h 3372"/>
              <a:gd name="connsiteX2" fmla="*/ 1902 w 2136"/>
              <a:gd name="connsiteY2" fmla="*/ 113 h 3372"/>
              <a:gd name="connsiteX3" fmla="*/ 2136 w 2136"/>
              <a:gd name="connsiteY3" fmla="*/ 0 h 3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6" h="3372">
                <a:moveTo>
                  <a:pt x="5" y="3372"/>
                </a:moveTo>
                <a:lnTo>
                  <a:pt x="0" y="3308"/>
                </a:lnTo>
                <a:cubicBezTo>
                  <a:pt x="0" y="1928"/>
                  <a:pt x="769" y="728"/>
                  <a:pt x="1902" y="113"/>
                </a:cubicBezTo>
                <a:lnTo>
                  <a:pt x="2136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82" name="任意多边形: 形状 81"/>
          <p:cNvSpPr/>
          <p:nvPr userDrawn="1">
            <p:custDataLst>
              <p:tags r:id="rId27"/>
            </p:custDataLst>
          </p:nvPr>
        </p:nvSpPr>
        <p:spPr>
          <a:xfrm rot="11094256">
            <a:off x="73660" y="-50800"/>
            <a:ext cx="1065530" cy="1773555"/>
          </a:xfrm>
          <a:custGeom>
            <a:avLst/>
            <a:gdLst>
              <a:gd name="connsiteX0" fmla="*/ 2 w 1678"/>
              <a:gd name="connsiteY0" fmla="*/ 2793 h 2793"/>
              <a:gd name="connsiteX1" fmla="*/ 0 w 1678"/>
              <a:gd name="connsiteY1" fmla="*/ 2772 h 2793"/>
              <a:gd name="connsiteX2" fmla="*/ 1638 w 1678"/>
              <a:gd name="connsiteY2" fmla="*/ 19 h 2793"/>
              <a:gd name="connsiteX3" fmla="*/ 1678 w 1678"/>
              <a:gd name="connsiteY3" fmla="*/ 0 h 27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8" h="2793">
                <a:moveTo>
                  <a:pt x="2" y="2793"/>
                </a:moveTo>
                <a:lnTo>
                  <a:pt x="0" y="2772"/>
                </a:lnTo>
                <a:cubicBezTo>
                  <a:pt x="0" y="1584"/>
                  <a:pt x="662" y="549"/>
                  <a:pt x="1638" y="19"/>
                </a:cubicBezTo>
                <a:lnTo>
                  <a:pt x="1678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79" name="任意多边形: 形状 78"/>
          <p:cNvSpPr/>
          <p:nvPr userDrawn="1">
            <p:custDataLst>
              <p:tags r:id="rId28"/>
            </p:custDataLst>
          </p:nvPr>
        </p:nvSpPr>
        <p:spPr>
          <a:xfrm rot="11094256">
            <a:off x="66040" y="-45085"/>
            <a:ext cx="926465" cy="1592580"/>
          </a:xfrm>
          <a:custGeom>
            <a:avLst/>
            <a:gdLst>
              <a:gd name="connsiteX0" fmla="*/ 0 w 1459"/>
              <a:gd name="connsiteY0" fmla="*/ 2508 h 2508"/>
              <a:gd name="connsiteX1" fmla="*/ 0 w 1459"/>
              <a:gd name="connsiteY1" fmla="*/ 2461 h 2508"/>
              <a:gd name="connsiteX2" fmla="*/ 1273 w 1459"/>
              <a:gd name="connsiteY2" fmla="*/ 113 h 2508"/>
              <a:gd name="connsiteX3" fmla="*/ 1459 w 1459"/>
              <a:gd name="connsiteY3" fmla="*/ 0 h 2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9" h="2508">
                <a:moveTo>
                  <a:pt x="0" y="2508"/>
                </a:moveTo>
                <a:lnTo>
                  <a:pt x="0" y="2461"/>
                </a:lnTo>
                <a:cubicBezTo>
                  <a:pt x="16" y="1484"/>
                  <a:pt x="517" y="624"/>
                  <a:pt x="1273" y="113"/>
                </a:cubicBezTo>
                <a:lnTo>
                  <a:pt x="1459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9" name="任意多边形: 形状 48"/>
          <p:cNvSpPr/>
          <p:nvPr userDrawn="1">
            <p:custDataLst>
              <p:tags r:id="rId29"/>
            </p:custDataLst>
          </p:nvPr>
        </p:nvSpPr>
        <p:spPr>
          <a:xfrm rot="11094256">
            <a:off x="23495" y="-10795"/>
            <a:ext cx="250825" cy="630555"/>
          </a:xfrm>
          <a:custGeom>
            <a:avLst/>
            <a:gdLst>
              <a:gd name="connsiteX0" fmla="*/ 0 w 395"/>
              <a:gd name="connsiteY0" fmla="*/ 993 h 993"/>
              <a:gd name="connsiteX1" fmla="*/ 27 w 395"/>
              <a:gd name="connsiteY1" fmla="*/ 756 h 993"/>
              <a:gd name="connsiteX2" fmla="*/ 395 w 395"/>
              <a:gd name="connsiteY2" fmla="*/ 0 h 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5" h="993">
                <a:moveTo>
                  <a:pt x="0" y="993"/>
                </a:moveTo>
                <a:cubicBezTo>
                  <a:pt x="-1" y="892"/>
                  <a:pt x="18" y="835"/>
                  <a:pt x="27" y="756"/>
                </a:cubicBezTo>
                <a:cubicBezTo>
                  <a:pt x="86" y="465"/>
                  <a:pt x="207" y="217"/>
                  <a:pt x="395" y="0"/>
                </a:cubicBez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6" name="任意多边形: 形状 45"/>
          <p:cNvSpPr/>
          <p:nvPr userDrawn="1">
            <p:custDataLst>
              <p:tags r:id="rId30"/>
            </p:custDataLst>
          </p:nvPr>
        </p:nvSpPr>
        <p:spPr>
          <a:xfrm rot="11094256">
            <a:off x="13335" y="-6985"/>
            <a:ext cx="114300" cy="344170"/>
          </a:xfrm>
          <a:custGeom>
            <a:avLst/>
            <a:gdLst>
              <a:gd name="connsiteX0" fmla="*/ 0 w 180"/>
              <a:gd name="connsiteY0" fmla="*/ 542 h 542"/>
              <a:gd name="connsiteX1" fmla="*/ 17 w 180"/>
              <a:gd name="connsiteY1" fmla="*/ 374 h 542"/>
              <a:gd name="connsiteX2" fmla="*/ 89 w 180"/>
              <a:gd name="connsiteY2" fmla="*/ 134 h 542"/>
              <a:gd name="connsiteX3" fmla="*/ 180 w 180"/>
              <a:gd name="connsiteY3" fmla="*/ 0 h 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" h="542">
                <a:moveTo>
                  <a:pt x="0" y="542"/>
                </a:moveTo>
                <a:lnTo>
                  <a:pt x="17" y="374"/>
                </a:lnTo>
                <a:cubicBezTo>
                  <a:pt x="34" y="291"/>
                  <a:pt x="58" y="211"/>
                  <a:pt x="89" y="134"/>
                </a:cubicBezTo>
                <a:cubicBezTo>
                  <a:pt x="119" y="89"/>
                  <a:pt x="138" y="38"/>
                  <a:pt x="180" y="0"/>
                </a:cubicBez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5" name="任意多边形: 形状 54"/>
          <p:cNvSpPr/>
          <p:nvPr userDrawn="1">
            <p:custDataLst>
              <p:tags r:id="rId31"/>
            </p:custDataLst>
          </p:nvPr>
        </p:nvSpPr>
        <p:spPr>
          <a:xfrm rot="11094256">
            <a:off x="43180" y="-26670"/>
            <a:ext cx="512445" cy="1035050"/>
          </a:xfrm>
          <a:custGeom>
            <a:avLst/>
            <a:gdLst>
              <a:gd name="connsiteX0" fmla="*/ 0 w 807"/>
              <a:gd name="connsiteY0" fmla="*/ 1630 h 1630"/>
              <a:gd name="connsiteX1" fmla="*/ 38 w 807"/>
              <a:gd name="connsiteY1" fmla="*/ 1255 h 1630"/>
              <a:gd name="connsiteX2" fmla="*/ 784 w 807"/>
              <a:gd name="connsiteY2" fmla="*/ 15 h 1630"/>
              <a:gd name="connsiteX3" fmla="*/ 807 w 807"/>
              <a:gd name="connsiteY3" fmla="*/ 0 h 16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7" h="1630">
                <a:moveTo>
                  <a:pt x="0" y="1630"/>
                </a:moveTo>
                <a:lnTo>
                  <a:pt x="38" y="1255"/>
                </a:lnTo>
                <a:cubicBezTo>
                  <a:pt x="139" y="760"/>
                  <a:pt x="409" y="325"/>
                  <a:pt x="784" y="15"/>
                </a:cubicBezTo>
                <a:lnTo>
                  <a:pt x="807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2" name="任意多边形: 形状 51"/>
          <p:cNvSpPr/>
          <p:nvPr userDrawn="1">
            <p:custDataLst>
              <p:tags r:id="rId32"/>
            </p:custDataLst>
          </p:nvPr>
        </p:nvSpPr>
        <p:spPr>
          <a:xfrm rot="11094256">
            <a:off x="34663" y="-17374"/>
            <a:ext cx="373380" cy="829945"/>
          </a:xfrm>
          <a:custGeom>
            <a:avLst/>
            <a:gdLst>
              <a:gd name="connsiteX0" fmla="*/ 0 w 588"/>
              <a:gd name="connsiteY0" fmla="*/ 1307 h 1307"/>
              <a:gd name="connsiteX1" fmla="*/ 31 w 588"/>
              <a:gd name="connsiteY1" fmla="*/ 999 h 1307"/>
              <a:gd name="connsiteX2" fmla="*/ 246 w 588"/>
              <a:gd name="connsiteY2" fmla="*/ 372 h 1307"/>
              <a:gd name="connsiteX3" fmla="*/ 588 w 588"/>
              <a:gd name="connsiteY3" fmla="*/ 0 h 13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8" h="1307">
                <a:moveTo>
                  <a:pt x="0" y="1307"/>
                </a:moveTo>
                <a:lnTo>
                  <a:pt x="31" y="999"/>
                </a:lnTo>
                <a:cubicBezTo>
                  <a:pt x="94" y="673"/>
                  <a:pt x="246" y="372"/>
                  <a:pt x="459" y="126"/>
                </a:cubicBezTo>
                <a:lnTo>
                  <a:pt x="588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76" name="任意多边形: 形状 75"/>
          <p:cNvSpPr/>
          <p:nvPr userDrawn="1">
            <p:custDataLst>
              <p:tags r:id="rId33"/>
            </p:custDataLst>
          </p:nvPr>
        </p:nvSpPr>
        <p:spPr>
          <a:xfrm rot="11094256">
            <a:off x="58420" y="-38735"/>
            <a:ext cx="785495" cy="1405890"/>
          </a:xfrm>
          <a:custGeom>
            <a:avLst/>
            <a:gdLst>
              <a:gd name="connsiteX0" fmla="*/ 0 w 1237"/>
              <a:gd name="connsiteY0" fmla="*/ 2214 h 2214"/>
              <a:gd name="connsiteX1" fmla="*/ 0 w 1237"/>
              <a:gd name="connsiteY1" fmla="*/ 2192 h 2214"/>
              <a:gd name="connsiteX2" fmla="*/ 1165 w 1237"/>
              <a:gd name="connsiteY2" fmla="*/ 44 h 2214"/>
              <a:gd name="connsiteX3" fmla="*/ 1237 w 1237"/>
              <a:gd name="connsiteY3" fmla="*/ 0 h 2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37" h="2214">
                <a:moveTo>
                  <a:pt x="0" y="2214"/>
                </a:moveTo>
                <a:lnTo>
                  <a:pt x="0" y="2192"/>
                </a:lnTo>
                <a:cubicBezTo>
                  <a:pt x="14" y="1298"/>
                  <a:pt x="473" y="511"/>
                  <a:pt x="1165" y="44"/>
                </a:cubicBezTo>
                <a:lnTo>
                  <a:pt x="1237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8" name="任意多边形: 形状 57"/>
          <p:cNvSpPr/>
          <p:nvPr userDrawn="1">
            <p:custDataLst>
              <p:tags r:id="rId34"/>
            </p:custDataLst>
          </p:nvPr>
        </p:nvSpPr>
        <p:spPr>
          <a:xfrm rot="11094256">
            <a:off x="50800" y="-32385"/>
            <a:ext cx="648335" cy="1219200"/>
          </a:xfrm>
          <a:custGeom>
            <a:avLst/>
            <a:gdLst>
              <a:gd name="connsiteX0" fmla="*/ 0 w 1021"/>
              <a:gd name="connsiteY0" fmla="*/ 1920 h 1920"/>
              <a:gd name="connsiteX1" fmla="*/ 45 w 1021"/>
              <a:gd name="connsiteY1" fmla="*/ 1476 h 1920"/>
              <a:gd name="connsiteX2" fmla="*/ 872 w 1021"/>
              <a:gd name="connsiteY2" fmla="*/ 103 h 1920"/>
              <a:gd name="connsiteX3" fmla="*/ 1021 w 1021"/>
              <a:gd name="connsiteY3" fmla="*/ 0 h 19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1" h="1920">
                <a:moveTo>
                  <a:pt x="0" y="1920"/>
                </a:moveTo>
                <a:lnTo>
                  <a:pt x="45" y="1476"/>
                </a:lnTo>
                <a:cubicBezTo>
                  <a:pt x="157" y="928"/>
                  <a:pt x="456" y="447"/>
                  <a:pt x="872" y="103"/>
                </a:cubicBezTo>
                <a:lnTo>
                  <a:pt x="1021" y="0"/>
                </a:lnTo>
              </a:path>
            </a:pathLst>
          </a:custGeom>
          <a:noFill/>
          <a:ln>
            <a:solidFill>
              <a:schemeClr val="accent1">
                <a:alpha val="3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5"/>
            </p:custDataLst>
          </p:nvPr>
        </p:nvSpPr>
        <p:spPr>
          <a:xfrm>
            <a:off x="2178053" y="1445232"/>
            <a:ext cx="1146320" cy="1815098"/>
          </a:xfrm>
        </p:spPr>
        <p:txBody>
          <a:bodyPr vert="eaVert" wrap="square" anchor="b">
            <a:normAutofit/>
          </a:bodyPr>
          <a:lstStyle>
            <a:lvl1pPr>
              <a:defRPr sz="660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36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3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38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>
            <p:custDataLst>
              <p:tags r:id="rId2"/>
            </p:custDataLst>
          </p:nvPr>
        </p:nvSpPr>
        <p:spPr>
          <a:xfrm>
            <a:off x="-60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191895" y="3217545"/>
            <a:ext cx="4293870" cy="2220595"/>
          </a:xfrm>
        </p:spPr>
        <p:txBody>
          <a:bodyPr wrap="square" anchor="t" anchorCtr="0">
            <a:normAutofit/>
          </a:bodyPr>
          <a:lstStyle>
            <a:lvl1pPr algn="l">
              <a:defRPr sz="4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单击此处编辑母版标题</a:t>
            </a:r>
            <a:endParaRPr lang="zh-CN" altLang="en-US" dirty="0"/>
          </a:p>
        </p:txBody>
      </p:sp>
      <p:sp>
        <p:nvSpPr>
          <p:cNvPr id="8" name="节编号 3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1190625" y="1855094"/>
            <a:ext cx="4264546" cy="1224000"/>
          </a:xfrm>
        </p:spPr>
        <p:txBody>
          <a:bodyPr wrap="none" anchor="ctr">
            <a:normAutofit/>
          </a:bodyPr>
          <a:lstStyle>
            <a:lvl1pPr marL="0" indent="0" algn="l">
              <a:buNone/>
              <a:defRPr sz="5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 dirty="0"/>
              <a:t>节编号</a:t>
            </a:r>
            <a:endParaRPr lang="zh-CN" altLang="en-US" dirty="0"/>
          </a:p>
        </p:txBody>
      </p:sp>
      <p:sp>
        <p:nvSpPr>
          <p:cNvPr id="4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2" name="任意多边形: 形状 11"/>
          <p:cNvSpPr>
            <a:spLocks noChangeAspect="1"/>
          </p:cNvSpPr>
          <p:nvPr userDrawn="1">
            <p:custDataLst>
              <p:tags r:id="rId8"/>
            </p:custDataLst>
          </p:nvPr>
        </p:nvSpPr>
        <p:spPr>
          <a:xfrm rot="6722498">
            <a:off x="6744335" y="3182620"/>
            <a:ext cx="1957070" cy="2042795"/>
          </a:xfrm>
          <a:custGeom>
            <a:avLst/>
            <a:gdLst>
              <a:gd name="connsiteX0" fmla="*/ 1571400 w 2077087"/>
              <a:gd name="connsiteY0" fmla="*/ 0 h 2169653"/>
              <a:gd name="connsiteX1" fmla="*/ 2038686 w 2077087"/>
              <a:gd name="connsiteY1" fmla="*/ 70647 h 2169653"/>
              <a:gd name="connsiteX2" fmla="*/ 2077087 w 2077087"/>
              <a:gd name="connsiteY2" fmla="*/ 84702 h 2169653"/>
              <a:gd name="connsiteX3" fmla="*/ 2073494 w 2077087"/>
              <a:gd name="connsiteY3" fmla="*/ 155857 h 2169653"/>
              <a:gd name="connsiteX4" fmla="*/ 2067084 w 2077087"/>
              <a:gd name="connsiteY4" fmla="*/ 197855 h 2169653"/>
              <a:gd name="connsiteX5" fmla="*/ 2006035 w 2077087"/>
              <a:gd name="connsiteY5" fmla="*/ 175511 h 2169653"/>
              <a:gd name="connsiteX6" fmla="*/ 1571400 w 2077087"/>
              <a:gd name="connsiteY6" fmla="*/ 109800 h 2169653"/>
              <a:gd name="connsiteX7" fmla="*/ 109800 w 2077087"/>
              <a:gd name="connsiteY7" fmla="*/ 1571400 h 2169653"/>
              <a:gd name="connsiteX8" fmla="*/ 224660 w 2077087"/>
              <a:gd name="connsiteY8" fmla="*/ 2140321 h 2169653"/>
              <a:gd name="connsiteX9" fmla="*/ 230557 w 2077087"/>
              <a:gd name="connsiteY9" fmla="*/ 2152563 h 2169653"/>
              <a:gd name="connsiteX10" fmla="*/ 118581 w 2077087"/>
              <a:gd name="connsiteY10" fmla="*/ 2169653 h 2169653"/>
              <a:gd name="connsiteX11" fmla="*/ 70647 w 2077087"/>
              <a:gd name="connsiteY11" fmla="*/ 2038686 h 2169653"/>
              <a:gd name="connsiteX12" fmla="*/ 0 w 2077087"/>
              <a:gd name="connsiteY12" fmla="*/ 1571400 h 2169653"/>
              <a:gd name="connsiteX13" fmla="*/ 1571400 w 2077087"/>
              <a:gd name="connsiteY13" fmla="*/ 0 h 2169653"/>
              <a:gd name="connsiteX0-1" fmla="*/ 2073494 w 2164934"/>
              <a:gd name="connsiteY0-2" fmla="*/ 155857 h 2169653"/>
              <a:gd name="connsiteX1-3" fmla="*/ 2067084 w 2164934"/>
              <a:gd name="connsiteY1-4" fmla="*/ 197855 h 2169653"/>
              <a:gd name="connsiteX2-5" fmla="*/ 2006035 w 2164934"/>
              <a:gd name="connsiteY2-6" fmla="*/ 175511 h 2169653"/>
              <a:gd name="connsiteX3-7" fmla="*/ 1571400 w 2164934"/>
              <a:gd name="connsiteY3-8" fmla="*/ 109800 h 2169653"/>
              <a:gd name="connsiteX4-9" fmla="*/ 109800 w 2164934"/>
              <a:gd name="connsiteY4-10" fmla="*/ 1571400 h 2169653"/>
              <a:gd name="connsiteX5-11" fmla="*/ 224660 w 2164934"/>
              <a:gd name="connsiteY5-12" fmla="*/ 2140321 h 2169653"/>
              <a:gd name="connsiteX6-13" fmla="*/ 230557 w 2164934"/>
              <a:gd name="connsiteY6-14" fmla="*/ 2152563 h 2169653"/>
              <a:gd name="connsiteX7-15" fmla="*/ 118581 w 2164934"/>
              <a:gd name="connsiteY7-16" fmla="*/ 2169653 h 2169653"/>
              <a:gd name="connsiteX8-17" fmla="*/ 70647 w 2164934"/>
              <a:gd name="connsiteY8-18" fmla="*/ 2038686 h 2169653"/>
              <a:gd name="connsiteX9-19" fmla="*/ 0 w 2164934"/>
              <a:gd name="connsiteY9-20" fmla="*/ 1571400 h 2169653"/>
              <a:gd name="connsiteX10-21" fmla="*/ 1571400 w 2164934"/>
              <a:gd name="connsiteY10-22" fmla="*/ 0 h 2169653"/>
              <a:gd name="connsiteX11-23" fmla="*/ 2038686 w 2164934"/>
              <a:gd name="connsiteY11-24" fmla="*/ 70647 h 2169653"/>
              <a:gd name="connsiteX12-25" fmla="*/ 2077087 w 2164934"/>
              <a:gd name="connsiteY12-26" fmla="*/ 84702 h 2169653"/>
              <a:gd name="connsiteX13-27" fmla="*/ 2164934 w 2164934"/>
              <a:gd name="connsiteY13-28" fmla="*/ 247297 h 2169653"/>
              <a:gd name="connsiteX0-29" fmla="*/ 2073494 w 2077087"/>
              <a:gd name="connsiteY0-30" fmla="*/ 155857 h 2169653"/>
              <a:gd name="connsiteX1-31" fmla="*/ 2067084 w 2077087"/>
              <a:gd name="connsiteY1-32" fmla="*/ 197855 h 2169653"/>
              <a:gd name="connsiteX2-33" fmla="*/ 2006035 w 2077087"/>
              <a:gd name="connsiteY2-34" fmla="*/ 175511 h 2169653"/>
              <a:gd name="connsiteX3-35" fmla="*/ 1571400 w 2077087"/>
              <a:gd name="connsiteY3-36" fmla="*/ 109800 h 2169653"/>
              <a:gd name="connsiteX4-37" fmla="*/ 109800 w 2077087"/>
              <a:gd name="connsiteY4-38" fmla="*/ 1571400 h 2169653"/>
              <a:gd name="connsiteX5-39" fmla="*/ 224660 w 2077087"/>
              <a:gd name="connsiteY5-40" fmla="*/ 2140321 h 2169653"/>
              <a:gd name="connsiteX6-41" fmla="*/ 230557 w 2077087"/>
              <a:gd name="connsiteY6-42" fmla="*/ 2152563 h 2169653"/>
              <a:gd name="connsiteX7-43" fmla="*/ 118581 w 2077087"/>
              <a:gd name="connsiteY7-44" fmla="*/ 2169653 h 2169653"/>
              <a:gd name="connsiteX8-45" fmla="*/ 70647 w 2077087"/>
              <a:gd name="connsiteY8-46" fmla="*/ 2038686 h 2169653"/>
              <a:gd name="connsiteX9-47" fmla="*/ 0 w 2077087"/>
              <a:gd name="connsiteY9-48" fmla="*/ 1571400 h 2169653"/>
              <a:gd name="connsiteX10-49" fmla="*/ 1571400 w 2077087"/>
              <a:gd name="connsiteY10-50" fmla="*/ 0 h 2169653"/>
              <a:gd name="connsiteX11-51" fmla="*/ 2038686 w 2077087"/>
              <a:gd name="connsiteY11-52" fmla="*/ 70647 h 2169653"/>
              <a:gd name="connsiteX12-53" fmla="*/ 2077087 w 2077087"/>
              <a:gd name="connsiteY12-54" fmla="*/ 84702 h 2169653"/>
              <a:gd name="connsiteX0-55" fmla="*/ 2073494 w 2073494"/>
              <a:gd name="connsiteY0-56" fmla="*/ 155857 h 2169653"/>
              <a:gd name="connsiteX1-57" fmla="*/ 2067084 w 2073494"/>
              <a:gd name="connsiteY1-58" fmla="*/ 197855 h 2169653"/>
              <a:gd name="connsiteX2-59" fmla="*/ 2006035 w 2073494"/>
              <a:gd name="connsiteY2-60" fmla="*/ 175511 h 2169653"/>
              <a:gd name="connsiteX3-61" fmla="*/ 1571400 w 2073494"/>
              <a:gd name="connsiteY3-62" fmla="*/ 109800 h 2169653"/>
              <a:gd name="connsiteX4-63" fmla="*/ 109800 w 2073494"/>
              <a:gd name="connsiteY4-64" fmla="*/ 1571400 h 2169653"/>
              <a:gd name="connsiteX5-65" fmla="*/ 224660 w 2073494"/>
              <a:gd name="connsiteY5-66" fmla="*/ 2140321 h 2169653"/>
              <a:gd name="connsiteX6-67" fmla="*/ 230557 w 2073494"/>
              <a:gd name="connsiteY6-68" fmla="*/ 2152563 h 2169653"/>
              <a:gd name="connsiteX7-69" fmla="*/ 118581 w 2073494"/>
              <a:gd name="connsiteY7-70" fmla="*/ 2169653 h 2169653"/>
              <a:gd name="connsiteX8-71" fmla="*/ 70647 w 2073494"/>
              <a:gd name="connsiteY8-72" fmla="*/ 2038686 h 2169653"/>
              <a:gd name="connsiteX9-73" fmla="*/ 0 w 2073494"/>
              <a:gd name="connsiteY9-74" fmla="*/ 1571400 h 2169653"/>
              <a:gd name="connsiteX10-75" fmla="*/ 1571400 w 2073494"/>
              <a:gd name="connsiteY10-76" fmla="*/ 0 h 2169653"/>
              <a:gd name="connsiteX11-77" fmla="*/ 2038686 w 2073494"/>
              <a:gd name="connsiteY11-78" fmla="*/ 70647 h 2169653"/>
              <a:gd name="connsiteX0-79" fmla="*/ 2073494 w 2073494"/>
              <a:gd name="connsiteY0-80" fmla="*/ 155857 h 2169653"/>
              <a:gd name="connsiteX1-81" fmla="*/ 2067084 w 2073494"/>
              <a:gd name="connsiteY1-82" fmla="*/ 197855 h 2169653"/>
              <a:gd name="connsiteX2-83" fmla="*/ 2006035 w 2073494"/>
              <a:gd name="connsiteY2-84" fmla="*/ 175511 h 2169653"/>
              <a:gd name="connsiteX3-85" fmla="*/ 1571400 w 2073494"/>
              <a:gd name="connsiteY3-86" fmla="*/ 109800 h 2169653"/>
              <a:gd name="connsiteX4-87" fmla="*/ 109800 w 2073494"/>
              <a:gd name="connsiteY4-88" fmla="*/ 1571400 h 2169653"/>
              <a:gd name="connsiteX5-89" fmla="*/ 224660 w 2073494"/>
              <a:gd name="connsiteY5-90" fmla="*/ 2140321 h 2169653"/>
              <a:gd name="connsiteX6-91" fmla="*/ 230557 w 2073494"/>
              <a:gd name="connsiteY6-92" fmla="*/ 2152563 h 2169653"/>
              <a:gd name="connsiteX7-93" fmla="*/ 118581 w 2073494"/>
              <a:gd name="connsiteY7-94" fmla="*/ 2169653 h 2169653"/>
              <a:gd name="connsiteX8-95" fmla="*/ 70647 w 2073494"/>
              <a:gd name="connsiteY8-96" fmla="*/ 2038686 h 2169653"/>
              <a:gd name="connsiteX9-97" fmla="*/ 0 w 2073494"/>
              <a:gd name="connsiteY9-98" fmla="*/ 1571400 h 2169653"/>
              <a:gd name="connsiteX10-99" fmla="*/ 1571400 w 2073494"/>
              <a:gd name="connsiteY10-100" fmla="*/ 0 h 2169653"/>
              <a:gd name="connsiteX0-101" fmla="*/ 2073494 w 2073494"/>
              <a:gd name="connsiteY0-102" fmla="*/ 46057 h 2059853"/>
              <a:gd name="connsiteX1-103" fmla="*/ 2067084 w 2073494"/>
              <a:gd name="connsiteY1-104" fmla="*/ 88055 h 2059853"/>
              <a:gd name="connsiteX2-105" fmla="*/ 2006035 w 2073494"/>
              <a:gd name="connsiteY2-106" fmla="*/ 65711 h 2059853"/>
              <a:gd name="connsiteX3-107" fmla="*/ 1571400 w 2073494"/>
              <a:gd name="connsiteY3-108" fmla="*/ 0 h 2059853"/>
              <a:gd name="connsiteX4-109" fmla="*/ 109800 w 2073494"/>
              <a:gd name="connsiteY4-110" fmla="*/ 1461600 h 2059853"/>
              <a:gd name="connsiteX5-111" fmla="*/ 224660 w 2073494"/>
              <a:gd name="connsiteY5-112" fmla="*/ 2030521 h 2059853"/>
              <a:gd name="connsiteX6-113" fmla="*/ 230557 w 2073494"/>
              <a:gd name="connsiteY6-114" fmla="*/ 2042763 h 2059853"/>
              <a:gd name="connsiteX7-115" fmla="*/ 118581 w 2073494"/>
              <a:gd name="connsiteY7-116" fmla="*/ 2059853 h 2059853"/>
              <a:gd name="connsiteX8-117" fmla="*/ 70647 w 2073494"/>
              <a:gd name="connsiteY8-118" fmla="*/ 1928886 h 2059853"/>
              <a:gd name="connsiteX9-119" fmla="*/ 0 w 2073494"/>
              <a:gd name="connsiteY9-120" fmla="*/ 1461600 h 2059853"/>
              <a:gd name="connsiteX0-121" fmla="*/ 2002847 w 2002847"/>
              <a:gd name="connsiteY0-122" fmla="*/ 46057 h 2059853"/>
              <a:gd name="connsiteX1-123" fmla="*/ 1996437 w 2002847"/>
              <a:gd name="connsiteY1-124" fmla="*/ 88055 h 2059853"/>
              <a:gd name="connsiteX2-125" fmla="*/ 1935388 w 2002847"/>
              <a:gd name="connsiteY2-126" fmla="*/ 65711 h 2059853"/>
              <a:gd name="connsiteX3-127" fmla="*/ 1500753 w 2002847"/>
              <a:gd name="connsiteY3-128" fmla="*/ 0 h 2059853"/>
              <a:gd name="connsiteX4-129" fmla="*/ 39153 w 2002847"/>
              <a:gd name="connsiteY4-130" fmla="*/ 1461600 h 2059853"/>
              <a:gd name="connsiteX5-131" fmla="*/ 154013 w 2002847"/>
              <a:gd name="connsiteY5-132" fmla="*/ 2030521 h 2059853"/>
              <a:gd name="connsiteX6-133" fmla="*/ 159910 w 2002847"/>
              <a:gd name="connsiteY6-134" fmla="*/ 2042763 h 2059853"/>
              <a:gd name="connsiteX7-135" fmla="*/ 47934 w 2002847"/>
              <a:gd name="connsiteY7-136" fmla="*/ 2059853 h 2059853"/>
              <a:gd name="connsiteX8-137" fmla="*/ 0 w 2002847"/>
              <a:gd name="connsiteY8-138" fmla="*/ 1928886 h 2059853"/>
              <a:gd name="connsiteX0-139" fmla="*/ 1963694 w 1963694"/>
              <a:gd name="connsiteY0-140" fmla="*/ 46057 h 2059853"/>
              <a:gd name="connsiteX1-141" fmla="*/ 1957284 w 1963694"/>
              <a:gd name="connsiteY1-142" fmla="*/ 88055 h 2059853"/>
              <a:gd name="connsiteX2-143" fmla="*/ 1896235 w 1963694"/>
              <a:gd name="connsiteY2-144" fmla="*/ 65711 h 2059853"/>
              <a:gd name="connsiteX3-145" fmla="*/ 1461600 w 1963694"/>
              <a:gd name="connsiteY3-146" fmla="*/ 0 h 2059853"/>
              <a:gd name="connsiteX4-147" fmla="*/ 0 w 1963694"/>
              <a:gd name="connsiteY4-148" fmla="*/ 1461600 h 2059853"/>
              <a:gd name="connsiteX5-149" fmla="*/ 114860 w 1963694"/>
              <a:gd name="connsiteY5-150" fmla="*/ 2030521 h 2059853"/>
              <a:gd name="connsiteX6-151" fmla="*/ 120757 w 1963694"/>
              <a:gd name="connsiteY6-152" fmla="*/ 2042763 h 2059853"/>
              <a:gd name="connsiteX7-153" fmla="*/ 8781 w 1963694"/>
              <a:gd name="connsiteY7-154" fmla="*/ 2059853 h 2059853"/>
              <a:gd name="connsiteX0-155" fmla="*/ 1963694 w 1963694"/>
              <a:gd name="connsiteY0-156" fmla="*/ 46057 h 2042763"/>
              <a:gd name="connsiteX1-157" fmla="*/ 1957284 w 1963694"/>
              <a:gd name="connsiteY1-158" fmla="*/ 88055 h 2042763"/>
              <a:gd name="connsiteX2-159" fmla="*/ 1896235 w 1963694"/>
              <a:gd name="connsiteY2-160" fmla="*/ 65711 h 2042763"/>
              <a:gd name="connsiteX3-161" fmla="*/ 1461600 w 1963694"/>
              <a:gd name="connsiteY3-162" fmla="*/ 0 h 2042763"/>
              <a:gd name="connsiteX4-163" fmla="*/ 0 w 1963694"/>
              <a:gd name="connsiteY4-164" fmla="*/ 1461600 h 2042763"/>
              <a:gd name="connsiteX5-165" fmla="*/ 114860 w 1963694"/>
              <a:gd name="connsiteY5-166" fmla="*/ 2030521 h 2042763"/>
              <a:gd name="connsiteX6-167" fmla="*/ 120757 w 1963694"/>
              <a:gd name="connsiteY6-168" fmla="*/ 2042763 h 2042763"/>
              <a:gd name="connsiteX0-169" fmla="*/ 1957284 w 1957284"/>
              <a:gd name="connsiteY0-170" fmla="*/ 88055 h 2042763"/>
              <a:gd name="connsiteX1-171" fmla="*/ 1896235 w 1957284"/>
              <a:gd name="connsiteY1-172" fmla="*/ 65711 h 2042763"/>
              <a:gd name="connsiteX2-173" fmla="*/ 1461600 w 1957284"/>
              <a:gd name="connsiteY2-174" fmla="*/ 0 h 2042763"/>
              <a:gd name="connsiteX3-175" fmla="*/ 0 w 1957284"/>
              <a:gd name="connsiteY3-176" fmla="*/ 1461600 h 2042763"/>
              <a:gd name="connsiteX4-177" fmla="*/ 114860 w 1957284"/>
              <a:gd name="connsiteY4-178" fmla="*/ 2030521 h 2042763"/>
              <a:gd name="connsiteX5-179" fmla="*/ 120757 w 1957284"/>
              <a:gd name="connsiteY5-180" fmla="*/ 2042763 h 20427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957284" h="2042763">
                <a:moveTo>
                  <a:pt x="1957284" y="88055"/>
                </a:moveTo>
                <a:lnTo>
                  <a:pt x="1896235" y="65711"/>
                </a:lnTo>
                <a:cubicBezTo>
                  <a:pt x="1758934" y="23005"/>
                  <a:pt x="1612954" y="0"/>
                  <a:pt x="1461600" y="0"/>
                </a:cubicBezTo>
                <a:cubicBezTo>
                  <a:pt x="654381" y="0"/>
                  <a:pt x="0" y="654381"/>
                  <a:pt x="0" y="1461600"/>
                </a:cubicBezTo>
                <a:cubicBezTo>
                  <a:pt x="0" y="1663405"/>
                  <a:pt x="40899" y="1855657"/>
                  <a:pt x="114860" y="2030521"/>
                </a:cubicBezTo>
                <a:lnTo>
                  <a:pt x="120757" y="2042763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3" name="任意多边形: 形状 12"/>
          <p:cNvSpPr>
            <a:spLocks noChangeAspect="1"/>
          </p:cNvSpPr>
          <p:nvPr userDrawn="1">
            <p:custDataLst>
              <p:tags r:id="rId9"/>
            </p:custDataLst>
          </p:nvPr>
        </p:nvSpPr>
        <p:spPr>
          <a:xfrm rot="6722498">
            <a:off x="7098665" y="4226560"/>
            <a:ext cx="363220" cy="381635"/>
          </a:xfrm>
          <a:custGeom>
            <a:avLst/>
            <a:gdLst>
              <a:gd name="connsiteX0" fmla="*/ 300600 w 363138"/>
              <a:gd name="connsiteY0" fmla="*/ 0 h 381923"/>
              <a:gd name="connsiteX1" fmla="*/ 361181 w 363138"/>
              <a:gd name="connsiteY1" fmla="*/ 6107 h 381923"/>
              <a:gd name="connsiteX2" fmla="*/ 363138 w 363138"/>
              <a:gd name="connsiteY2" fmla="*/ 6715 h 381923"/>
              <a:gd name="connsiteX3" fmla="*/ 296502 w 363138"/>
              <a:gd name="connsiteY3" fmla="*/ 95826 h 381923"/>
              <a:gd name="connsiteX4" fmla="*/ 150121 w 363138"/>
              <a:gd name="connsiteY4" fmla="*/ 256885 h 381923"/>
              <a:gd name="connsiteX5" fmla="*/ 12546 w 363138"/>
              <a:gd name="connsiteY5" fmla="*/ 381923 h 381923"/>
              <a:gd name="connsiteX6" fmla="*/ 6107 w 363138"/>
              <a:gd name="connsiteY6" fmla="*/ 361181 h 381923"/>
              <a:gd name="connsiteX7" fmla="*/ 0 w 363138"/>
              <a:gd name="connsiteY7" fmla="*/ 300600 h 381923"/>
              <a:gd name="connsiteX8" fmla="*/ 300600 w 363138"/>
              <a:gd name="connsiteY8" fmla="*/ 0 h 381923"/>
              <a:gd name="connsiteX0-1" fmla="*/ 150121 w 363138"/>
              <a:gd name="connsiteY0-2" fmla="*/ 256885 h 381923"/>
              <a:gd name="connsiteX1-3" fmla="*/ 12546 w 363138"/>
              <a:gd name="connsiteY1-4" fmla="*/ 381923 h 381923"/>
              <a:gd name="connsiteX2-5" fmla="*/ 6107 w 363138"/>
              <a:gd name="connsiteY2-6" fmla="*/ 361181 h 381923"/>
              <a:gd name="connsiteX3-7" fmla="*/ 0 w 363138"/>
              <a:gd name="connsiteY3-8" fmla="*/ 300600 h 381923"/>
              <a:gd name="connsiteX4-9" fmla="*/ 300600 w 363138"/>
              <a:gd name="connsiteY4-10" fmla="*/ 0 h 381923"/>
              <a:gd name="connsiteX5-11" fmla="*/ 361181 w 363138"/>
              <a:gd name="connsiteY5-12" fmla="*/ 6107 h 381923"/>
              <a:gd name="connsiteX6-13" fmla="*/ 363138 w 363138"/>
              <a:gd name="connsiteY6-14" fmla="*/ 6715 h 381923"/>
              <a:gd name="connsiteX7-15" fmla="*/ 296502 w 363138"/>
              <a:gd name="connsiteY7-16" fmla="*/ 95826 h 381923"/>
              <a:gd name="connsiteX8-17" fmla="*/ 241561 w 363138"/>
              <a:gd name="connsiteY8-18" fmla="*/ 348325 h 381923"/>
              <a:gd name="connsiteX0-19" fmla="*/ 150121 w 363138"/>
              <a:gd name="connsiteY0-20" fmla="*/ 256885 h 381923"/>
              <a:gd name="connsiteX1-21" fmla="*/ 12546 w 363138"/>
              <a:gd name="connsiteY1-22" fmla="*/ 381923 h 381923"/>
              <a:gd name="connsiteX2-23" fmla="*/ 6107 w 363138"/>
              <a:gd name="connsiteY2-24" fmla="*/ 361181 h 381923"/>
              <a:gd name="connsiteX3-25" fmla="*/ 0 w 363138"/>
              <a:gd name="connsiteY3-26" fmla="*/ 300600 h 381923"/>
              <a:gd name="connsiteX4-27" fmla="*/ 300600 w 363138"/>
              <a:gd name="connsiteY4-28" fmla="*/ 0 h 381923"/>
              <a:gd name="connsiteX5-29" fmla="*/ 361181 w 363138"/>
              <a:gd name="connsiteY5-30" fmla="*/ 6107 h 381923"/>
              <a:gd name="connsiteX6-31" fmla="*/ 363138 w 363138"/>
              <a:gd name="connsiteY6-32" fmla="*/ 6715 h 381923"/>
              <a:gd name="connsiteX7-33" fmla="*/ 296502 w 363138"/>
              <a:gd name="connsiteY7-34" fmla="*/ 95826 h 381923"/>
              <a:gd name="connsiteX0-35" fmla="*/ 150121 w 363138"/>
              <a:gd name="connsiteY0-36" fmla="*/ 256885 h 381923"/>
              <a:gd name="connsiteX1-37" fmla="*/ 12546 w 363138"/>
              <a:gd name="connsiteY1-38" fmla="*/ 381923 h 381923"/>
              <a:gd name="connsiteX2-39" fmla="*/ 6107 w 363138"/>
              <a:gd name="connsiteY2-40" fmla="*/ 361181 h 381923"/>
              <a:gd name="connsiteX3-41" fmla="*/ 0 w 363138"/>
              <a:gd name="connsiteY3-42" fmla="*/ 300600 h 381923"/>
              <a:gd name="connsiteX4-43" fmla="*/ 300600 w 363138"/>
              <a:gd name="connsiteY4-44" fmla="*/ 0 h 381923"/>
              <a:gd name="connsiteX5-45" fmla="*/ 361181 w 363138"/>
              <a:gd name="connsiteY5-46" fmla="*/ 6107 h 381923"/>
              <a:gd name="connsiteX6-47" fmla="*/ 363138 w 363138"/>
              <a:gd name="connsiteY6-48" fmla="*/ 6715 h 381923"/>
              <a:gd name="connsiteX0-49" fmla="*/ 12546 w 363138"/>
              <a:gd name="connsiteY0-50" fmla="*/ 381923 h 381923"/>
              <a:gd name="connsiteX1-51" fmla="*/ 6107 w 363138"/>
              <a:gd name="connsiteY1-52" fmla="*/ 361181 h 381923"/>
              <a:gd name="connsiteX2-53" fmla="*/ 0 w 363138"/>
              <a:gd name="connsiteY2-54" fmla="*/ 300600 h 381923"/>
              <a:gd name="connsiteX3-55" fmla="*/ 300600 w 363138"/>
              <a:gd name="connsiteY3-56" fmla="*/ 0 h 381923"/>
              <a:gd name="connsiteX4-57" fmla="*/ 361181 w 363138"/>
              <a:gd name="connsiteY4-58" fmla="*/ 6107 h 381923"/>
              <a:gd name="connsiteX5-59" fmla="*/ 363138 w 363138"/>
              <a:gd name="connsiteY5-60" fmla="*/ 6715 h 3819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363138" h="381923">
                <a:moveTo>
                  <a:pt x="12546" y="381923"/>
                </a:moveTo>
                <a:lnTo>
                  <a:pt x="6107" y="361181"/>
                </a:lnTo>
                <a:cubicBezTo>
                  <a:pt x="2103" y="341613"/>
                  <a:pt x="0" y="321352"/>
                  <a:pt x="0" y="300600"/>
                </a:cubicBezTo>
                <a:cubicBezTo>
                  <a:pt x="0" y="134583"/>
                  <a:pt x="134583" y="0"/>
                  <a:pt x="300600" y="0"/>
                </a:cubicBezTo>
                <a:cubicBezTo>
                  <a:pt x="321352" y="0"/>
                  <a:pt x="341613" y="2103"/>
                  <a:pt x="361181" y="6107"/>
                </a:cubicBezTo>
                <a:lnTo>
                  <a:pt x="363138" y="6715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4" name="任意多边形: 形状 13"/>
          <p:cNvSpPr>
            <a:spLocks noChangeAspect="1"/>
          </p:cNvSpPr>
          <p:nvPr userDrawn="1">
            <p:custDataLst>
              <p:tags r:id="rId10"/>
            </p:custDataLst>
          </p:nvPr>
        </p:nvSpPr>
        <p:spPr>
          <a:xfrm rot="6722498">
            <a:off x="10613390" y="1965960"/>
            <a:ext cx="1207770" cy="1283335"/>
          </a:xfrm>
          <a:custGeom>
            <a:avLst/>
            <a:gdLst>
              <a:gd name="connsiteX0" fmla="*/ 1207728 w 1207728"/>
              <a:gd name="connsiteY0" fmla="*/ 0 h 1283476"/>
              <a:gd name="connsiteX1" fmla="*/ 1136917 w 1207728"/>
              <a:gd name="connsiteY1" fmla="*/ 50355 h 1283476"/>
              <a:gd name="connsiteX2" fmla="*/ 79165 w 1207728"/>
              <a:gd name="connsiteY2" fmla="*/ 1159992 h 1283476"/>
              <a:gd name="connsiteX3" fmla="*/ 0 w 1207728"/>
              <a:gd name="connsiteY3" fmla="*/ 1283476 h 1283476"/>
              <a:gd name="connsiteX4" fmla="*/ 33836 w 1207728"/>
              <a:gd name="connsiteY4" fmla="*/ 1191031 h 1283476"/>
              <a:gd name="connsiteX5" fmla="*/ 1042541 w 1207728"/>
              <a:gd name="connsiteY5" fmla="*/ 79574 h 1283476"/>
              <a:gd name="connsiteX6" fmla="*/ 1207728 w 1207728"/>
              <a:gd name="connsiteY6" fmla="*/ 0 h 1283476"/>
              <a:gd name="connsiteX0-1" fmla="*/ 1042541 w 1207728"/>
              <a:gd name="connsiteY0-2" fmla="*/ 79574 h 1283476"/>
              <a:gd name="connsiteX1-3" fmla="*/ 1207728 w 1207728"/>
              <a:gd name="connsiteY1-4" fmla="*/ 0 h 1283476"/>
              <a:gd name="connsiteX2-5" fmla="*/ 1136917 w 1207728"/>
              <a:gd name="connsiteY2-6" fmla="*/ 50355 h 1283476"/>
              <a:gd name="connsiteX3-7" fmla="*/ 79165 w 1207728"/>
              <a:gd name="connsiteY3-8" fmla="*/ 1159992 h 1283476"/>
              <a:gd name="connsiteX4-9" fmla="*/ 0 w 1207728"/>
              <a:gd name="connsiteY4-10" fmla="*/ 1283476 h 1283476"/>
              <a:gd name="connsiteX5-11" fmla="*/ 33836 w 1207728"/>
              <a:gd name="connsiteY5-12" fmla="*/ 1191031 h 1283476"/>
              <a:gd name="connsiteX6-13" fmla="*/ 1133981 w 1207728"/>
              <a:gd name="connsiteY6-14" fmla="*/ 171014 h 1283476"/>
              <a:gd name="connsiteX0-15" fmla="*/ 1207728 w 1207728"/>
              <a:gd name="connsiteY0-16" fmla="*/ 0 h 1283476"/>
              <a:gd name="connsiteX1-17" fmla="*/ 1136917 w 1207728"/>
              <a:gd name="connsiteY1-18" fmla="*/ 50355 h 1283476"/>
              <a:gd name="connsiteX2-19" fmla="*/ 79165 w 1207728"/>
              <a:gd name="connsiteY2-20" fmla="*/ 1159992 h 1283476"/>
              <a:gd name="connsiteX3-21" fmla="*/ 0 w 1207728"/>
              <a:gd name="connsiteY3-22" fmla="*/ 1283476 h 1283476"/>
              <a:gd name="connsiteX4-23" fmla="*/ 33836 w 1207728"/>
              <a:gd name="connsiteY4-24" fmla="*/ 1191031 h 1283476"/>
              <a:gd name="connsiteX5-25" fmla="*/ 1133981 w 1207728"/>
              <a:gd name="connsiteY5-26" fmla="*/ 171014 h 1283476"/>
              <a:gd name="connsiteX0-27" fmla="*/ 1207728 w 1207728"/>
              <a:gd name="connsiteY0-28" fmla="*/ 0 h 1283476"/>
              <a:gd name="connsiteX1-29" fmla="*/ 1136917 w 1207728"/>
              <a:gd name="connsiteY1-30" fmla="*/ 50355 h 1283476"/>
              <a:gd name="connsiteX2-31" fmla="*/ 79165 w 1207728"/>
              <a:gd name="connsiteY2-32" fmla="*/ 1159992 h 1283476"/>
              <a:gd name="connsiteX3-33" fmla="*/ 0 w 1207728"/>
              <a:gd name="connsiteY3-34" fmla="*/ 1283476 h 1283476"/>
              <a:gd name="connsiteX4-35" fmla="*/ 33836 w 1207728"/>
              <a:gd name="connsiteY4-36" fmla="*/ 1191031 h 1283476"/>
              <a:gd name="connsiteX0-37" fmla="*/ 1207728 w 1207728"/>
              <a:gd name="connsiteY0-38" fmla="*/ 0 h 1283476"/>
              <a:gd name="connsiteX1-39" fmla="*/ 1136917 w 1207728"/>
              <a:gd name="connsiteY1-40" fmla="*/ 50355 h 1283476"/>
              <a:gd name="connsiteX2-41" fmla="*/ 79165 w 1207728"/>
              <a:gd name="connsiteY2-42" fmla="*/ 1159992 h 1283476"/>
              <a:gd name="connsiteX3-43" fmla="*/ 0 w 1207728"/>
              <a:gd name="connsiteY3-44" fmla="*/ 1283476 h 12834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07728" h="1283476">
                <a:moveTo>
                  <a:pt x="1207728" y="0"/>
                </a:moveTo>
                <a:lnTo>
                  <a:pt x="1136917" y="50355"/>
                </a:lnTo>
                <a:cubicBezTo>
                  <a:pt x="725367" y="358134"/>
                  <a:pt x="367298" y="733498"/>
                  <a:pt x="79165" y="1159992"/>
                </a:cubicBezTo>
                <a:lnTo>
                  <a:pt x="0" y="128347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5" name="任意多边形: 形状 14"/>
          <p:cNvSpPr>
            <a:spLocks noChangeAspect="1"/>
          </p:cNvSpPr>
          <p:nvPr userDrawn="1">
            <p:custDataLst>
              <p:tags r:id="rId11"/>
            </p:custDataLst>
          </p:nvPr>
        </p:nvSpPr>
        <p:spPr>
          <a:xfrm rot="6722498">
            <a:off x="8493760" y="1609090"/>
            <a:ext cx="2945130" cy="3138805"/>
          </a:xfrm>
          <a:custGeom>
            <a:avLst/>
            <a:gdLst>
              <a:gd name="connsiteX0" fmla="*/ 2945236 w 3017844"/>
              <a:gd name="connsiteY0" fmla="*/ 0 h 3183247"/>
              <a:gd name="connsiteX1" fmla="*/ 3017844 w 3017844"/>
              <a:gd name="connsiteY1" fmla="*/ 38439 h 3183247"/>
              <a:gd name="connsiteX2" fmla="*/ 2924875 w 3017844"/>
              <a:gd name="connsiteY2" fmla="*/ 53684 h 3183247"/>
              <a:gd name="connsiteX3" fmla="*/ 2716516 w 3017844"/>
              <a:gd name="connsiteY3" fmla="*/ 109346 h 3183247"/>
              <a:gd name="connsiteX4" fmla="*/ 1643366 w 3017844"/>
              <a:gd name="connsiteY4" fmla="*/ 610996 h 3183247"/>
              <a:gd name="connsiteX5" fmla="*/ 855966 w 3017844"/>
              <a:gd name="connsiteY5" fmla="*/ 1341246 h 3183247"/>
              <a:gd name="connsiteX6" fmla="*/ 328916 w 3017844"/>
              <a:gd name="connsiteY6" fmla="*/ 2179446 h 3183247"/>
              <a:gd name="connsiteX7" fmla="*/ 30466 w 3017844"/>
              <a:gd name="connsiteY7" fmla="*/ 3170046 h 3183247"/>
              <a:gd name="connsiteX8" fmla="*/ 27504 w 3017844"/>
              <a:gd name="connsiteY8" fmla="*/ 3183247 h 3183247"/>
              <a:gd name="connsiteX9" fmla="*/ 0 w 3017844"/>
              <a:gd name="connsiteY9" fmla="*/ 3138693 h 3183247"/>
              <a:gd name="connsiteX10" fmla="*/ 1500 w 3017844"/>
              <a:gd name="connsiteY10" fmla="*/ 3126894 h 3183247"/>
              <a:gd name="connsiteX11" fmla="*/ 2800676 w 3017844"/>
              <a:gd name="connsiteY11" fmla="*/ 33364 h 3183247"/>
              <a:gd name="connsiteX12" fmla="*/ 2945236 w 3017844"/>
              <a:gd name="connsiteY12" fmla="*/ 0 h 3183247"/>
              <a:gd name="connsiteX0-1" fmla="*/ 328916 w 3017844"/>
              <a:gd name="connsiteY0-2" fmla="*/ 2179446 h 3183247"/>
              <a:gd name="connsiteX1-3" fmla="*/ 30466 w 3017844"/>
              <a:gd name="connsiteY1-4" fmla="*/ 3170046 h 3183247"/>
              <a:gd name="connsiteX2-5" fmla="*/ 27504 w 3017844"/>
              <a:gd name="connsiteY2-6" fmla="*/ 3183247 h 3183247"/>
              <a:gd name="connsiteX3-7" fmla="*/ 0 w 3017844"/>
              <a:gd name="connsiteY3-8" fmla="*/ 3138693 h 3183247"/>
              <a:gd name="connsiteX4-9" fmla="*/ 1500 w 3017844"/>
              <a:gd name="connsiteY4-10" fmla="*/ 3126894 h 3183247"/>
              <a:gd name="connsiteX5-11" fmla="*/ 2800676 w 3017844"/>
              <a:gd name="connsiteY5-12" fmla="*/ 33364 h 3183247"/>
              <a:gd name="connsiteX6-13" fmla="*/ 2945236 w 3017844"/>
              <a:gd name="connsiteY6-14" fmla="*/ 0 h 3183247"/>
              <a:gd name="connsiteX7-15" fmla="*/ 3017844 w 3017844"/>
              <a:gd name="connsiteY7-16" fmla="*/ 38439 h 3183247"/>
              <a:gd name="connsiteX8-17" fmla="*/ 2924875 w 3017844"/>
              <a:gd name="connsiteY8-18" fmla="*/ 53684 h 3183247"/>
              <a:gd name="connsiteX9-19" fmla="*/ 2716516 w 3017844"/>
              <a:gd name="connsiteY9-20" fmla="*/ 109346 h 3183247"/>
              <a:gd name="connsiteX10-21" fmla="*/ 1643366 w 3017844"/>
              <a:gd name="connsiteY10-22" fmla="*/ 610996 h 3183247"/>
              <a:gd name="connsiteX11-23" fmla="*/ 855966 w 3017844"/>
              <a:gd name="connsiteY11-24" fmla="*/ 1341246 h 3183247"/>
              <a:gd name="connsiteX12-25" fmla="*/ 420356 w 3017844"/>
              <a:gd name="connsiteY12-26" fmla="*/ 2270886 h 3183247"/>
              <a:gd name="connsiteX0-27" fmla="*/ 30466 w 3017844"/>
              <a:gd name="connsiteY0-28" fmla="*/ 3170046 h 3183247"/>
              <a:gd name="connsiteX1-29" fmla="*/ 27504 w 3017844"/>
              <a:gd name="connsiteY1-30" fmla="*/ 3183247 h 3183247"/>
              <a:gd name="connsiteX2-31" fmla="*/ 0 w 3017844"/>
              <a:gd name="connsiteY2-32" fmla="*/ 3138693 h 3183247"/>
              <a:gd name="connsiteX3-33" fmla="*/ 1500 w 3017844"/>
              <a:gd name="connsiteY3-34" fmla="*/ 3126894 h 3183247"/>
              <a:gd name="connsiteX4-35" fmla="*/ 2800676 w 3017844"/>
              <a:gd name="connsiteY4-36" fmla="*/ 33364 h 3183247"/>
              <a:gd name="connsiteX5-37" fmla="*/ 2945236 w 3017844"/>
              <a:gd name="connsiteY5-38" fmla="*/ 0 h 3183247"/>
              <a:gd name="connsiteX6-39" fmla="*/ 3017844 w 3017844"/>
              <a:gd name="connsiteY6-40" fmla="*/ 38439 h 3183247"/>
              <a:gd name="connsiteX7-41" fmla="*/ 2924875 w 3017844"/>
              <a:gd name="connsiteY7-42" fmla="*/ 53684 h 3183247"/>
              <a:gd name="connsiteX8-43" fmla="*/ 2716516 w 3017844"/>
              <a:gd name="connsiteY8-44" fmla="*/ 109346 h 3183247"/>
              <a:gd name="connsiteX9-45" fmla="*/ 1643366 w 3017844"/>
              <a:gd name="connsiteY9-46" fmla="*/ 610996 h 3183247"/>
              <a:gd name="connsiteX10-47" fmla="*/ 855966 w 3017844"/>
              <a:gd name="connsiteY10-48" fmla="*/ 1341246 h 3183247"/>
              <a:gd name="connsiteX11-49" fmla="*/ 420356 w 3017844"/>
              <a:gd name="connsiteY11-50" fmla="*/ 2270886 h 3183247"/>
              <a:gd name="connsiteX0-51" fmla="*/ 27504 w 3017844"/>
              <a:gd name="connsiteY0-52" fmla="*/ 3183247 h 3183247"/>
              <a:gd name="connsiteX1-53" fmla="*/ 0 w 3017844"/>
              <a:gd name="connsiteY1-54" fmla="*/ 3138693 h 3183247"/>
              <a:gd name="connsiteX2-55" fmla="*/ 1500 w 3017844"/>
              <a:gd name="connsiteY2-56" fmla="*/ 3126894 h 3183247"/>
              <a:gd name="connsiteX3-57" fmla="*/ 2800676 w 3017844"/>
              <a:gd name="connsiteY3-58" fmla="*/ 33364 h 3183247"/>
              <a:gd name="connsiteX4-59" fmla="*/ 2945236 w 3017844"/>
              <a:gd name="connsiteY4-60" fmla="*/ 0 h 3183247"/>
              <a:gd name="connsiteX5-61" fmla="*/ 3017844 w 3017844"/>
              <a:gd name="connsiteY5-62" fmla="*/ 38439 h 3183247"/>
              <a:gd name="connsiteX6-63" fmla="*/ 2924875 w 3017844"/>
              <a:gd name="connsiteY6-64" fmla="*/ 53684 h 3183247"/>
              <a:gd name="connsiteX7-65" fmla="*/ 2716516 w 3017844"/>
              <a:gd name="connsiteY7-66" fmla="*/ 109346 h 3183247"/>
              <a:gd name="connsiteX8-67" fmla="*/ 1643366 w 3017844"/>
              <a:gd name="connsiteY8-68" fmla="*/ 610996 h 3183247"/>
              <a:gd name="connsiteX9-69" fmla="*/ 855966 w 3017844"/>
              <a:gd name="connsiteY9-70" fmla="*/ 1341246 h 3183247"/>
              <a:gd name="connsiteX10-71" fmla="*/ 420356 w 3017844"/>
              <a:gd name="connsiteY10-72" fmla="*/ 2270886 h 3183247"/>
              <a:gd name="connsiteX0-73" fmla="*/ 0 w 3017844"/>
              <a:gd name="connsiteY0-74" fmla="*/ 3138693 h 3138693"/>
              <a:gd name="connsiteX1-75" fmla="*/ 1500 w 3017844"/>
              <a:gd name="connsiteY1-76" fmla="*/ 3126894 h 3138693"/>
              <a:gd name="connsiteX2-77" fmla="*/ 2800676 w 3017844"/>
              <a:gd name="connsiteY2-78" fmla="*/ 33364 h 3138693"/>
              <a:gd name="connsiteX3-79" fmla="*/ 2945236 w 3017844"/>
              <a:gd name="connsiteY3-80" fmla="*/ 0 h 3138693"/>
              <a:gd name="connsiteX4-81" fmla="*/ 3017844 w 3017844"/>
              <a:gd name="connsiteY4-82" fmla="*/ 38439 h 3138693"/>
              <a:gd name="connsiteX5-83" fmla="*/ 2924875 w 3017844"/>
              <a:gd name="connsiteY5-84" fmla="*/ 53684 h 3138693"/>
              <a:gd name="connsiteX6-85" fmla="*/ 2716516 w 3017844"/>
              <a:gd name="connsiteY6-86" fmla="*/ 109346 h 3138693"/>
              <a:gd name="connsiteX7-87" fmla="*/ 1643366 w 3017844"/>
              <a:gd name="connsiteY7-88" fmla="*/ 610996 h 3138693"/>
              <a:gd name="connsiteX8-89" fmla="*/ 855966 w 3017844"/>
              <a:gd name="connsiteY8-90" fmla="*/ 1341246 h 3138693"/>
              <a:gd name="connsiteX9-91" fmla="*/ 420356 w 3017844"/>
              <a:gd name="connsiteY9-92" fmla="*/ 2270886 h 3138693"/>
              <a:gd name="connsiteX0-93" fmla="*/ 0 w 3017844"/>
              <a:gd name="connsiteY0-94" fmla="*/ 3138693 h 3138693"/>
              <a:gd name="connsiteX1-95" fmla="*/ 1500 w 3017844"/>
              <a:gd name="connsiteY1-96" fmla="*/ 3126894 h 3138693"/>
              <a:gd name="connsiteX2-97" fmla="*/ 2800676 w 3017844"/>
              <a:gd name="connsiteY2-98" fmla="*/ 33364 h 3138693"/>
              <a:gd name="connsiteX3-99" fmla="*/ 2945236 w 3017844"/>
              <a:gd name="connsiteY3-100" fmla="*/ 0 h 3138693"/>
              <a:gd name="connsiteX4-101" fmla="*/ 3017844 w 3017844"/>
              <a:gd name="connsiteY4-102" fmla="*/ 38439 h 3138693"/>
              <a:gd name="connsiteX5-103" fmla="*/ 2924875 w 3017844"/>
              <a:gd name="connsiteY5-104" fmla="*/ 53684 h 3138693"/>
              <a:gd name="connsiteX6-105" fmla="*/ 2716516 w 3017844"/>
              <a:gd name="connsiteY6-106" fmla="*/ 109346 h 3138693"/>
              <a:gd name="connsiteX7-107" fmla="*/ 1643366 w 3017844"/>
              <a:gd name="connsiteY7-108" fmla="*/ 610996 h 3138693"/>
              <a:gd name="connsiteX8-109" fmla="*/ 855966 w 3017844"/>
              <a:gd name="connsiteY8-110" fmla="*/ 1341246 h 3138693"/>
              <a:gd name="connsiteX0-111" fmla="*/ 0 w 3017844"/>
              <a:gd name="connsiteY0-112" fmla="*/ 3138693 h 3138693"/>
              <a:gd name="connsiteX1-113" fmla="*/ 1500 w 3017844"/>
              <a:gd name="connsiteY1-114" fmla="*/ 3126894 h 3138693"/>
              <a:gd name="connsiteX2-115" fmla="*/ 2800676 w 3017844"/>
              <a:gd name="connsiteY2-116" fmla="*/ 33364 h 3138693"/>
              <a:gd name="connsiteX3-117" fmla="*/ 2945236 w 3017844"/>
              <a:gd name="connsiteY3-118" fmla="*/ 0 h 3138693"/>
              <a:gd name="connsiteX4-119" fmla="*/ 3017844 w 3017844"/>
              <a:gd name="connsiteY4-120" fmla="*/ 38439 h 3138693"/>
              <a:gd name="connsiteX5-121" fmla="*/ 2924875 w 3017844"/>
              <a:gd name="connsiteY5-122" fmla="*/ 53684 h 3138693"/>
              <a:gd name="connsiteX6-123" fmla="*/ 2716516 w 3017844"/>
              <a:gd name="connsiteY6-124" fmla="*/ 109346 h 3138693"/>
              <a:gd name="connsiteX7-125" fmla="*/ 1643366 w 3017844"/>
              <a:gd name="connsiteY7-126" fmla="*/ 610996 h 3138693"/>
              <a:gd name="connsiteX0-127" fmla="*/ 0 w 3017844"/>
              <a:gd name="connsiteY0-128" fmla="*/ 3138693 h 3138693"/>
              <a:gd name="connsiteX1-129" fmla="*/ 1500 w 3017844"/>
              <a:gd name="connsiteY1-130" fmla="*/ 3126894 h 3138693"/>
              <a:gd name="connsiteX2-131" fmla="*/ 2800676 w 3017844"/>
              <a:gd name="connsiteY2-132" fmla="*/ 33364 h 3138693"/>
              <a:gd name="connsiteX3-133" fmla="*/ 2945236 w 3017844"/>
              <a:gd name="connsiteY3-134" fmla="*/ 0 h 3138693"/>
              <a:gd name="connsiteX4-135" fmla="*/ 3017844 w 3017844"/>
              <a:gd name="connsiteY4-136" fmla="*/ 38439 h 3138693"/>
              <a:gd name="connsiteX5-137" fmla="*/ 2924875 w 3017844"/>
              <a:gd name="connsiteY5-138" fmla="*/ 53684 h 3138693"/>
              <a:gd name="connsiteX6-139" fmla="*/ 2716516 w 3017844"/>
              <a:gd name="connsiteY6-140" fmla="*/ 109346 h 3138693"/>
              <a:gd name="connsiteX0-141" fmla="*/ 0 w 3017844"/>
              <a:gd name="connsiteY0-142" fmla="*/ 3138693 h 3138693"/>
              <a:gd name="connsiteX1-143" fmla="*/ 1500 w 3017844"/>
              <a:gd name="connsiteY1-144" fmla="*/ 3126894 h 3138693"/>
              <a:gd name="connsiteX2-145" fmla="*/ 2800676 w 3017844"/>
              <a:gd name="connsiteY2-146" fmla="*/ 33364 h 3138693"/>
              <a:gd name="connsiteX3-147" fmla="*/ 2945236 w 3017844"/>
              <a:gd name="connsiteY3-148" fmla="*/ 0 h 3138693"/>
              <a:gd name="connsiteX4-149" fmla="*/ 3017844 w 3017844"/>
              <a:gd name="connsiteY4-150" fmla="*/ 38439 h 3138693"/>
              <a:gd name="connsiteX5-151" fmla="*/ 2924875 w 3017844"/>
              <a:gd name="connsiteY5-152" fmla="*/ 53684 h 3138693"/>
              <a:gd name="connsiteX0-153" fmla="*/ 0 w 3017844"/>
              <a:gd name="connsiteY0-154" fmla="*/ 3138693 h 3138693"/>
              <a:gd name="connsiteX1-155" fmla="*/ 1500 w 3017844"/>
              <a:gd name="connsiteY1-156" fmla="*/ 3126894 h 3138693"/>
              <a:gd name="connsiteX2-157" fmla="*/ 2800676 w 3017844"/>
              <a:gd name="connsiteY2-158" fmla="*/ 33364 h 3138693"/>
              <a:gd name="connsiteX3-159" fmla="*/ 2945236 w 3017844"/>
              <a:gd name="connsiteY3-160" fmla="*/ 0 h 3138693"/>
              <a:gd name="connsiteX4-161" fmla="*/ 3017844 w 3017844"/>
              <a:gd name="connsiteY4-162" fmla="*/ 38439 h 3138693"/>
              <a:gd name="connsiteX0-163" fmla="*/ 0 w 2945236"/>
              <a:gd name="connsiteY0-164" fmla="*/ 3138693 h 3138693"/>
              <a:gd name="connsiteX1-165" fmla="*/ 1500 w 2945236"/>
              <a:gd name="connsiteY1-166" fmla="*/ 3126894 h 3138693"/>
              <a:gd name="connsiteX2-167" fmla="*/ 2800676 w 2945236"/>
              <a:gd name="connsiteY2-168" fmla="*/ 33364 h 3138693"/>
              <a:gd name="connsiteX3-169" fmla="*/ 2945236 w 2945236"/>
              <a:gd name="connsiteY3-170" fmla="*/ 0 h 313869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945236" h="3138693">
                <a:moveTo>
                  <a:pt x="0" y="3138693"/>
                </a:moveTo>
                <a:lnTo>
                  <a:pt x="1500" y="3126894"/>
                </a:lnTo>
                <a:cubicBezTo>
                  <a:pt x="231547" y="1621315"/>
                  <a:pt x="1347493" y="407251"/>
                  <a:pt x="2800676" y="33364"/>
                </a:cubicBezTo>
                <a:lnTo>
                  <a:pt x="2945236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6" name="任意多边形: 形状 15"/>
          <p:cNvSpPr>
            <a:spLocks noChangeAspect="1"/>
          </p:cNvSpPr>
          <p:nvPr userDrawn="1">
            <p:custDataLst>
              <p:tags r:id="rId12"/>
            </p:custDataLst>
          </p:nvPr>
        </p:nvSpPr>
        <p:spPr>
          <a:xfrm rot="6722498">
            <a:off x="8245475" y="1659890"/>
            <a:ext cx="3030220" cy="3228340"/>
          </a:xfrm>
          <a:custGeom>
            <a:avLst/>
            <a:gdLst>
              <a:gd name="connsiteX0" fmla="*/ 3012498 w 3092451"/>
              <a:gd name="connsiteY0" fmla="*/ 0 h 3270607"/>
              <a:gd name="connsiteX1" fmla="*/ 3092451 w 3092451"/>
              <a:gd name="connsiteY1" fmla="*/ 42327 h 3270607"/>
              <a:gd name="connsiteX2" fmla="*/ 2952423 w 3092451"/>
              <a:gd name="connsiteY2" fmla="*/ 67333 h 3270607"/>
              <a:gd name="connsiteX3" fmla="*/ 62674 w 3092451"/>
              <a:gd name="connsiteY3" fmla="*/ 3263568 h 3270607"/>
              <a:gd name="connsiteX4" fmla="*/ 62138 w 3092451"/>
              <a:gd name="connsiteY4" fmla="*/ 3270607 h 3270607"/>
              <a:gd name="connsiteX5" fmla="*/ 0 w 3092451"/>
              <a:gd name="connsiteY5" fmla="*/ 3169948 h 3270607"/>
              <a:gd name="connsiteX6" fmla="*/ 2837 w 3092451"/>
              <a:gd name="connsiteY6" fmla="*/ 3156350 h 3270607"/>
              <a:gd name="connsiteX7" fmla="*/ 32652 w 3092451"/>
              <a:gd name="connsiteY7" fmla="*/ 3032128 h 3270607"/>
              <a:gd name="connsiteX8" fmla="*/ 248552 w 3092451"/>
              <a:gd name="connsiteY8" fmla="*/ 2251078 h 3270607"/>
              <a:gd name="connsiteX9" fmla="*/ 661302 w 3092451"/>
              <a:gd name="connsiteY9" fmla="*/ 1508128 h 3270607"/>
              <a:gd name="connsiteX10" fmla="*/ 1188352 w 3092451"/>
              <a:gd name="connsiteY10" fmla="*/ 911228 h 3270607"/>
              <a:gd name="connsiteX11" fmla="*/ 1791602 w 3092451"/>
              <a:gd name="connsiteY11" fmla="*/ 466728 h 3270607"/>
              <a:gd name="connsiteX12" fmla="*/ 2559952 w 3092451"/>
              <a:gd name="connsiteY12" fmla="*/ 111128 h 3270607"/>
              <a:gd name="connsiteX13" fmla="*/ 2962086 w 3092451"/>
              <a:gd name="connsiteY13" fmla="*/ 9776 h 3270607"/>
              <a:gd name="connsiteX14" fmla="*/ 3012498 w 3092451"/>
              <a:gd name="connsiteY14" fmla="*/ 0 h 3270607"/>
              <a:gd name="connsiteX0-1" fmla="*/ 2962086 w 3092451"/>
              <a:gd name="connsiteY0-2" fmla="*/ 9776 h 3270607"/>
              <a:gd name="connsiteX1-3" fmla="*/ 3012498 w 3092451"/>
              <a:gd name="connsiteY1-4" fmla="*/ 0 h 3270607"/>
              <a:gd name="connsiteX2-5" fmla="*/ 3092451 w 3092451"/>
              <a:gd name="connsiteY2-6" fmla="*/ 42327 h 3270607"/>
              <a:gd name="connsiteX3-7" fmla="*/ 2952423 w 3092451"/>
              <a:gd name="connsiteY3-8" fmla="*/ 67333 h 3270607"/>
              <a:gd name="connsiteX4-9" fmla="*/ 62674 w 3092451"/>
              <a:gd name="connsiteY4-10" fmla="*/ 3263568 h 3270607"/>
              <a:gd name="connsiteX5-11" fmla="*/ 62138 w 3092451"/>
              <a:gd name="connsiteY5-12" fmla="*/ 3270607 h 3270607"/>
              <a:gd name="connsiteX6-13" fmla="*/ 0 w 3092451"/>
              <a:gd name="connsiteY6-14" fmla="*/ 3169948 h 3270607"/>
              <a:gd name="connsiteX7-15" fmla="*/ 2837 w 3092451"/>
              <a:gd name="connsiteY7-16" fmla="*/ 3156350 h 3270607"/>
              <a:gd name="connsiteX8-17" fmla="*/ 32652 w 3092451"/>
              <a:gd name="connsiteY8-18" fmla="*/ 3032128 h 3270607"/>
              <a:gd name="connsiteX9-19" fmla="*/ 248552 w 3092451"/>
              <a:gd name="connsiteY9-20" fmla="*/ 2251078 h 3270607"/>
              <a:gd name="connsiteX10-21" fmla="*/ 661302 w 3092451"/>
              <a:gd name="connsiteY10-22" fmla="*/ 1508128 h 3270607"/>
              <a:gd name="connsiteX11-23" fmla="*/ 1188352 w 3092451"/>
              <a:gd name="connsiteY11-24" fmla="*/ 911228 h 3270607"/>
              <a:gd name="connsiteX12-25" fmla="*/ 1791602 w 3092451"/>
              <a:gd name="connsiteY12-26" fmla="*/ 466728 h 3270607"/>
              <a:gd name="connsiteX13-27" fmla="*/ 2559952 w 3092451"/>
              <a:gd name="connsiteY13-28" fmla="*/ 111128 h 3270607"/>
              <a:gd name="connsiteX14-29" fmla="*/ 3053526 w 3092451"/>
              <a:gd name="connsiteY14-30" fmla="*/ 101216 h 3270607"/>
              <a:gd name="connsiteX0-31" fmla="*/ 3012498 w 3092451"/>
              <a:gd name="connsiteY0-32" fmla="*/ 0 h 3270607"/>
              <a:gd name="connsiteX1-33" fmla="*/ 3092451 w 3092451"/>
              <a:gd name="connsiteY1-34" fmla="*/ 42327 h 3270607"/>
              <a:gd name="connsiteX2-35" fmla="*/ 2952423 w 3092451"/>
              <a:gd name="connsiteY2-36" fmla="*/ 67333 h 3270607"/>
              <a:gd name="connsiteX3-37" fmla="*/ 62674 w 3092451"/>
              <a:gd name="connsiteY3-38" fmla="*/ 3263568 h 3270607"/>
              <a:gd name="connsiteX4-39" fmla="*/ 62138 w 3092451"/>
              <a:gd name="connsiteY4-40" fmla="*/ 3270607 h 3270607"/>
              <a:gd name="connsiteX5-41" fmla="*/ 0 w 3092451"/>
              <a:gd name="connsiteY5-42" fmla="*/ 3169948 h 3270607"/>
              <a:gd name="connsiteX6-43" fmla="*/ 2837 w 3092451"/>
              <a:gd name="connsiteY6-44" fmla="*/ 3156350 h 3270607"/>
              <a:gd name="connsiteX7-45" fmla="*/ 32652 w 3092451"/>
              <a:gd name="connsiteY7-46" fmla="*/ 3032128 h 3270607"/>
              <a:gd name="connsiteX8-47" fmla="*/ 248552 w 3092451"/>
              <a:gd name="connsiteY8-48" fmla="*/ 2251078 h 3270607"/>
              <a:gd name="connsiteX9-49" fmla="*/ 661302 w 3092451"/>
              <a:gd name="connsiteY9-50" fmla="*/ 1508128 h 3270607"/>
              <a:gd name="connsiteX10-51" fmla="*/ 1188352 w 3092451"/>
              <a:gd name="connsiteY10-52" fmla="*/ 911228 h 3270607"/>
              <a:gd name="connsiteX11-53" fmla="*/ 1791602 w 3092451"/>
              <a:gd name="connsiteY11-54" fmla="*/ 466728 h 3270607"/>
              <a:gd name="connsiteX12-55" fmla="*/ 2559952 w 3092451"/>
              <a:gd name="connsiteY12-56" fmla="*/ 111128 h 3270607"/>
              <a:gd name="connsiteX13-57" fmla="*/ 3053526 w 3092451"/>
              <a:gd name="connsiteY13-58" fmla="*/ 101216 h 3270607"/>
              <a:gd name="connsiteX0-59" fmla="*/ 3092451 w 3092451"/>
              <a:gd name="connsiteY0-60" fmla="*/ 0 h 3228280"/>
              <a:gd name="connsiteX1-61" fmla="*/ 2952423 w 3092451"/>
              <a:gd name="connsiteY1-62" fmla="*/ 25006 h 3228280"/>
              <a:gd name="connsiteX2-63" fmla="*/ 62674 w 3092451"/>
              <a:gd name="connsiteY2-64" fmla="*/ 3221241 h 3228280"/>
              <a:gd name="connsiteX3-65" fmla="*/ 62138 w 3092451"/>
              <a:gd name="connsiteY3-66" fmla="*/ 3228280 h 3228280"/>
              <a:gd name="connsiteX4-67" fmla="*/ 0 w 3092451"/>
              <a:gd name="connsiteY4-68" fmla="*/ 3127621 h 3228280"/>
              <a:gd name="connsiteX5-69" fmla="*/ 2837 w 3092451"/>
              <a:gd name="connsiteY5-70" fmla="*/ 3114023 h 3228280"/>
              <a:gd name="connsiteX6-71" fmla="*/ 32652 w 3092451"/>
              <a:gd name="connsiteY6-72" fmla="*/ 2989801 h 3228280"/>
              <a:gd name="connsiteX7-73" fmla="*/ 248552 w 3092451"/>
              <a:gd name="connsiteY7-74" fmla="*/ 2208751 h 3228280"/>
              <a:gd name="connsiteX8-75" fmla="*/ 661302 w 3092451"/>
              <a:gd name="connsiteY8-76" fmla="*/ 1465801 h 3228280"/>
              <a:gd name="connsiteX9-77" fmla="*/ 1188352 w 3092451"/>
              <a:gd name="connsiteY9-78" fmla="*/ 868901 h 3228280"/>
              <a:gd name="connsiteX10-79" fmla="*/ 1791602 w 3092451"/>
              <a:gd name="connsiteY10-80" fmla="*/ 424401 h 3228280"/>
              <a:gd name="connsiteX11-81" fmla="*/ 2559952 w 3092451"/>
              <a:gd name="connsiteY11-82" fmla="*/ 68801 h 3228280"/>
              <a:gd name="connsiteX12-83" fmla="*/ 3053526 w 3092451"/>
              <a:gd name="connsiteY12-84" fmla="*/ 58889 h 3228280"/>
              <a:gd name="connsiteX0-85" fmla="*/ 3092451 w 3092451"/>
              <a:gd name="connsiteY0-86" fmla="*/ 0 h 3228280"/>
              <a:gd name="connsiteX1-87" fmla="*/ 2952423 w 3092451"/>
              <a:gd name="connsiteY1-88" fmla="*/ 25006 h 3228280"/>
              <a:gd name="connsiteX2-89" fmla="*/ 62674 w 3092451"/>
              <a:gd name="connsiteY2-90" fmla="*/ 3221241 h 3228280"/>
              <a:gd name="connsiteX3-91" fmla="*/ 62138 w 3092451"/>
              <a:gd name="connsiteY3-92" fmla="*/ 3228280 h 3228280"/>
              <a:gd name="connsiteX4-93" fmla="*/ 0 w 3092451"/>
              <a:gd name="connsiteY4-94" fmla="*/ 3127621 h 3228280"/>
              <a:gd name="connsiteX5-95" fmla="*/ 2837 w 3092451"/>
              <a:gd name="connsiteY5-96" fmla="*/ 3114023 h 3228280"/>
              <a:gd name="connsiteX6-97" fmla="*/ 32652 w 3092451"/>
              <a:gd name="connsiteY6-98" fmla="*/ 2989801 h 3228280"/>
              <a:gd name="connsiteX7-99" fmla="*/ 248552 w 3092451"/>
              <a:gd name="connsiteY7-100" fmla="*/ 2208751 h 3228280"/>
              <a:gd name="connsiteX8-101" fmla="*/ 661302 w 3092451"/>
              <a:gd name="connsiteY8-102" fmla="*/ 1465801 h 3228280"/>
              <a:gd name="connsiteX9-103" fmla="*/ 1188352 w 3092451"/>
              <a:gd name="connsiteY9-104" fmla="*/ 868901 h 3228280"/>
              <a:gd name="connsiteX10-105" fmla="*/ 1791602 w 3092451"/>
              <a:gd name="connsiteY10-106" fmla="*/ 424401 h 3228280"/>
              <a:gd name="connsiteX11-107" fmla="*/ 2559952 w 3092451"/>
              <a:gd name="connsiteY11-108" fmla="*/ 68801 h 3228280"/>
              <a:gd name="connsiteX0-109" fmla="*/ 3092451 w 3092451"/>
              <a:gd name="connsiteY0-110" fmla="*/ 0 h 3228280"/>
              <a:gd name="connsiteX1-111" fmla="*/ 2952423 w 3092451"/>
              <a:gd name="connsiteY1-112" fmla="*/ 25006 h 3228280"/>
              <a:gd name="connsiteX2-113" fmla="*/ 62674 w 3092451"/>
              <a:gd name="connsiteY2-114" fmla="*/ 3221241 h 3228280"/>
              <a:gd name="connsiteX3-115" fmla="*/ 62138 w 3092451"/>
              <a:gd name="connsiteY3-116" fmla="*/ 3228280 h 3228280"/>
              <a:gd name="connsiteX4-117" fmla="*/ 0 w 3092451"/>
              <a:gd name="connsiteY4-118" fmla="*/ 3127621 h 3228280"/>
              <a:gd name="connsiteX5-119" fmla="*/ 2837 w 3092451"/>
              <a:gd name="connsiteY5-120" fmla="*/ 3114023 h 3228280"/>
              <a:gd name="connsiteX6-121" fmla="*/ 32652 w 3092451"/>
              <a:gd name="connsiteY6-122" fmla="*/ 2989801 h 3228280"/>
              <a:gd name="connsiteX7-123" fmla="*/ 248552 w 3092451"/>
              <a:gd name="connsiteY7-124" fmla="*/ 2208751 h 3228280"/>
              <a:gd name="connsiteX8-125" fmla="*/ 661302 w 3092451"/>
              <a:gd name="connsiteY8-126" fmla="*/ 1465801 h 3228280"/>
              <a:gd name="connsiteX9-127" fmla="*/ 1188352 w 3092451"/>
              <a:gd name="connsiteY9-128" fmla="*/ 868901 h 3228280"/>
              <a:gd name="connsiteX10-129" fmla="*/ 1791602 w 3092451"/>
              <a:gd name="connsiteY10-130" fmla="*/ 424401 h 3228280"/>
              <a:gd name="connsiteX0-131" fmla="*/ 3092451 w 3092451"/>
              <a:gd name="connsiteY0-132" fmla="*/ 0 h 3228280"/>
              <a:gd name="connsiteX1-133" fmla="*/ 2952423 w 3092451"/>
              <a:gd name="connsiteY1-134" fmla="*/ 25006 h 3228280"/>
              <a:gd name="connsiteX2-135" fmla="*/ 62674 w 3092451"/>
              <a:gd name="connsiteY2-136" fmla="*/ 3221241 h 3228280"/>
              <a:gd name="connsiteX3-137" fmla="*/ 62138 w 3092451"/>
              <a:gd name="connsiteY3-138" fmla="*/ 3228280 h 3228280"/>
              <a:gd name="connsiteX4-139" fmla="*/ 0 w 3092451"/>
              <a:gd name="connsiteY4-140" fmla="*/ 3127621 h 3228280"/>
              <a:gd name="connsiteX5-141" fmla="*/ 2837 w 3092451"/>
              <a:gd name="connsiteY5-142" fmla="*/ 3114023 h 3228280"/>
              <a:gd name="connsiteX6-143" fmla="*/ 32652 w 3092451"/>
              <a:gd name="connsiteY6-144" fmla="*/ 2989801 h 3228280"/>
              <a:gd name="connsiteX7-145" fmla="*/ 248552 w 3092451"/>
              <a:gd name="connsiteY7-146" fmla="*/ 2208751 h 3228280"/>
              <a:gd name="connsiteX8-147" fmla="*/ 661302 w 3092451"/>
              <a:gd name="connsiteY8-148" fmla="*/ 1465801 h 3228280"/>
              <a:gd name="connsiteX9-149" fmla="*/ 1188352 w 3092451"/>
              <a:gd name="connsiteY9-150" fmla="*/ 868901 h 3228280"/>
              <a:gd name="connsiteX0-151" fmla="*/ 3092451 w 3092451"/>
              <a:gd name="connsiteY0-152" fmla="*/ 0 h 3228280"/>
              <a:gd name="connsiteX1-153" fmla="*/ 2952423 w 3092451"/>
              <a:gd name="connsiteY1-154" fmla="*/ 25006 h 3228280"/>
              <a:gd name="connsiteX2-155" fmla="*/ 62674 w 3092451"/>
              <a:gd name="connsiteY2-156" fmla="*/ 3221241 h 3228280"/>
              <a:gd name="connsiteX3-157" fmla="*/ 62138 w 3092451"/>
              <a:gd name="connsiteY3-158" fmla="*/ 3228280 h 3228280"/>
              <a:gd name="connsiteX4-159" fmla="*/ 0 w 3092451"/>
              <a:gd name="connsiteY4-160" fmla="*/ 3127621 h 3228280"/>
              <a:gd name="connsiteX5-161" fmla="*/ 2837 w 3092451"/>
              <a:gd name="connsiteY5-162" fmla="*/ 3114023 h 3228280"/>
              <a:gd name="connsiteX6-163" fmla="*/ 32652 w 3092451"/>
              <a:gd name="connsiteY6-164" fmla="*/ 2989801 h 3228280"/>
              <a:gd name="connsiteX7-165" fmla="*/ 248552 w 3092451"/>
              <a:gd name="connsiteY7-166" fmla="*/ 2208751 h 3228280"/>
              <a:gd name="connsiteX8-167" fmla="*/ 661302 w 3092451"/>
              <a:gd name="connsiteY8-168" fmla="*/ 1465801 h 3228280"/>
              <a:gd name="connsiteX0-169" fmla="*/ 3092451 w 3092451"/>
              <a:gd name="connsiteY0-170" fmla="*/ 0 h 3228280"/>
              <a:gd name="connsiteX1-171" fmla="*/ 2952423 w 3092451"/>
              <a:gd name="connsiteY1-172" fmla="*/ 25006 h 3228280"/>
              <a:gd name="connsiteX2-173" fmla="*/ 62674 w 3092451"/>
              <a:gd name="connsiteY2-174" fmla="*/ 3221241 h 3228280"/>
              <a:gd name="connsiteX3-175" fmla="*/ 62138 w 3092451"/>
              <a:gd name="connsiteY3-176" fmla="*/ 3228280 h 3228280"/>
              <a:gd name="connsiteX4-177" fmla="*/ 0 w 3092451"/>
              <a:gd name="connsiteY4-178" fmla="*/ 3127621 h 3228280"/>
              <a:gd name="connsiteX5-179" fmla="*/ 2837 w 3092451"/>
              <a:gd name="connsiteY5-180" fmla="*/ 3114023 h 3228280"/>
              <a:gd name="connsiteX6-181" fmla="*/ 32652 w 3092451"/>
              <a:gd name="connsiteY6-182" fmla="*/ 2989801 h 3228280"/>
              <a:gd name="connsiteX7-183" fmla="*/ 248552 w 3092451"/>
              <a:gd name="connsiteY7-184" fmla="*/ 2208751 h 3228280"/>
              <a:gd name="connsiteX0-185" fmla="*/ 3092451 w 3092451"/>
              <a:gd name="connsiteY0-186" fmla="*/ 0 h 3228280"/>
              <a:gd name="connsiteX1-187" fmla="*/ 2952423 w 3092451"/>
              <a:gd name="connsiteY1-188" fmla="*/ 25006 h 3228280"/>
              <a:gd name="connsiteX2-189" fmla="*/ 62674 w 3092451"/>
              <a:gd name="connsiteY2-190" fmla="*/ 3221241 h 3228280"/>
              <a:gd name="connsiteX3-191" fmla="*/ 62138 w 3092451"/>
              <a:gd name="connsiteY3-192" fmla="*/ 3228280 h 3228280"/>
              <a:gd name="connsiteX4-193" fmla="*/ 0 w 3092451"/>
              <a:gd name="connsiteY4-194" fmla="*/ 3127621 h 3228280"/>
              <a:gd name="connsiteX5-195" fmla="*/ 2837 w 3092451"/>
              <a:gd name="connsiteY5-196" fmla="*/ 3114023 h 3228280"/>
              <a:gd name="connsiteX6-197" fmla="*/ 32652 w 3092451"/>
              <a:gd name="connsiteY6-198" fmla="*/ 2989801 h 3228280"/>
              <a:gd name="connsiteX0-199" fmla="*/ 3092451 w 3092451"/>
              <a:gd name="connsiteY0-200" fmla="*/ 0 h 3228280"/>
              <a:gd name="connsiteX1-201" fmla="*/ 2952423 w 3092451"/>
              <a:gd name="connsiteY1-202" fmla="*/ 25006 h 3228280"/>
              <a:gd name="connsiteX2-203" fmla="*/ 62674 w 3092451"/>
              <a:gd name="connsiteY2-204" fmla="*/ 3221241 h 3228280"/>
              <a:gd name="connsiteX3-205" fmla="*/ 62138 w 3092451"/>
              <a:gd name="connsiteY3-206" fmla="*/ 3228280 h 3228280"/>
              <a:gd name="connsiteX4-207" fmla="*/ 0 w 3092451"/>
              <a:gd name="connsiteY4-208" fmla="*/ 3127621 h 3228280"/>
              <a:gd name="connsiteX5-209" fmla="*/ 2837 w 3092451"/>
              <a:gd name="connsiteY5-210" fmla="*/ 3114023 h 3228280"/>
              <a:gd name="connsiteX0-211" fmla="*/ 3092451 w 3092451"/>
              <a:gd name="connsiteY0-212" fmla="*/ 0 h 3228280"/>
              <a:gd name="connsiteX1-213" fmla="*/ 2952423 w 3092451"/>
              <a:gd name="connsiteY1-214" fmla="*/ 25006 h 3228280"/>
              <a:gd name="connsiteX2-215" fmla="*/ 62674 w 3092451"/>
              <a:gd name="connsiteY2-216" fmla="*/ 3221241 h 3228280"/>
              <a:gd name="connsiteX3-217" fmla="*/ 62138 w 3092451"/>
              <a:gd name="connsiteY3-218" fmla="*/ 3228280 h 3228280"/>
              <a:gd name="connsiteX4-219" fmla="*/ 0 w 3092451"/>
              <a:gd name="connsiteY4-220" fmla="*/ 3127621 h 3228280"/>
              <a:gd name="connsiteX0-221" fmla="*/ 3030313 w 3030313"/>
              <a:gd name="connsiteY0-222" fmla="*/ 0 h 3228280"/>
              <a:gd name="connsiteX1-223" fmla="*/ 2890285 w 3030313"/>
              <a:gd name="connsiteY1-224" fmla="*/ 25006 h 3228280"/>
              <a:gd name="connsiteX2-225" fmla="*/ 536 w 3030313"/>
              <a:gd name="connsiteY2-226" fmla="*/ 3221241 h 3228280"/>
              <a:gd name="connsiteX3-227" fmla="*/ 0 w 3030313"/>
              <a:gd name="connsiteY3-228" fmla="*/ 3228280 h 322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30313" h="3228280">
                <a:moveTo>
                  <a:pt x="3030313" y="0"/>
                </a:moveTo>
                <a:lnTo>
                  <a:pt x="2890285" y="25006"/>
                </a:lnTo>
                <a:cubicBezTo>
                  <a:pt x="1348940" y="340411"/>
                  <a:pt x="162205" y="1629308"/>
                  <a:pt x="536" y="3221241"/>
                </a:cubicBezTo>
                <a:cubicBezTo>
                  <a:pt x="357" y="3223587"/>
                  <a:pt x="179" y="3225934"/>
                  <a:pt x="0" y="3228280"/>
                </a:cubicBez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7" name="任意多边形: 形状 16"/>
          <p:cNvSpPr>
            <a:spLocks noChangeAspect="1"/>
          </p:cNvSpPr>
          <p:nvPr userDrawn="1">
            <p:custDataLst>
              <p:tags r:id="rId13"/>
            </p:custDataLst>
          </p:nvPr>
        </p:nvSpPr>
        <p:spPr>
          <a:xfrm rot="6722498">
            <a:off x="7654290" y="1880235"/>
            <a:ext cx="3099435" cy="3300095"/>
          </a:xfrm>
          <a:custGeom>
            <a:avLst/>
            <a:gdLst>
              <a:gd name="connsiteX0" fmla="*/ 3099797 w 3122322"/>
              <a:gd name="connsiteY0" fmla="*/ 0 h 3335488"/>
              <a:gd name="connsiteX1" fmla="*/ 3122322 w 3122322"/>
              <a:gd name="connsiteY1" fmla="*/ 24784 h 3335488"/>
              <a:gd name="connsiteX2" fmla="*/ 3078911 w 3122322"/>
              <a:gd name="connsiteY2" fmla="*/ 25917 h 3335488"/>
              <a:gd name="connsiteX3" fmla="*/ 2739181 w 3122322"/>
              <a:gd name="connsiteY3" fmla="*/ 64984 h 3335488"/>
              <a:gd name="connsiteX4" fmla="*/ 1756201 w 3122322"/>
              <a:gd name="connsiteY4" fmla="*/ 400264 h 3335488"/>
              <a:gd name="connsiteX5" fmla="*/ 1116121 w 3122322"/>
              <a:gd name="connsiteY5" fmla="*/ 826984 h 3335488"/>
              <a:gd name="connsiteX6" fmla="*/ 399841 w 3122322"/>
              <a:gd name="connsiteY6" fmla="*/ 1726144 h 3335488"/>
              <a:gd name="connsiteX7" fmla="*/ 95041 w 3122322"/>
              <a:gd name="connsiteY7" fmla="*/ 2625304 h 3335488"/>
              <a:gd name="connsiteX8" fmla="*/ 64561 w 3122322"/>
              <a:gd name="connsiteY8" fmla="*/ 3250144 h 3335488"/>
              <a:gd name="connsiteX9" fmla="*/ 46480 w 3122322"/>
              <a:gd name="connsiteY9" fmla="*/ 3335488 h 3335488"/>
              <a:gd name="connsiteX10" fmla="*/ 16144 w 3122322"/>
              <a:gd name="connsiteY10" fmla="*/ 3312803 h 3335488"/>
              <a:gd name="connsiteX11" fmla="*/ 2277 w 3122322"/>
              <a:gd name="connsiteY11" fmla="*/ 3300200 h 3335488"/>
              <a:gd name="connsiteX12" fmla="*/ 0 w 3122322"/>
              <a:gd name="connsiteY12" fmla="*/ 3210137 h 3335488"/>
              <a:gd name="connsiteX13" fmla="*/ 3047659 w 3122322"/>
              <a:gd name="connsiteY13" fmla="*/ 1318 h 3335488"/>
              <a:gd name="connsiteX14" fmla="*/ 3099797 w 3122322"/>
              <a:gd name="connsiteY14" fmla="*/ 0 h 3335488"/>
              <a:gd name="connsiteX0-1" fmla="*/ 46480 w 3122322"/>
              <a:gd name="connsiteY0-2" fmla="*/ 3335488 h 3426928"/>
              <a:gd name="connsiteX1-3" fmla="*/ 16144 w 3122322"/>
              <a:gd name="connsiteY1-4" fmla="*/ 3312803 h 3426928"/>
              <a:gd name="connsiteX2-5" fmla="*/ 2277 w 3122322"/>
              <a:gd name="connsiteY2-6" fmla="*/ 3300200 h 3426928"/>
              <a:gd name="connsiteX3-7" fmla="*/ 0 w 3122322"/>
              <a:gd name="connsiteY3-8" fmla="*/ 3210137 h 3426928"/>
              <a:gd name="connsiteX4-9" fmla="*/ 3047659 w 3122322"/>
              <a:gd name="connsiteY4-10" fmla="*/ 1318 h 3426928"/>
              <a:gd name="connsiteX5-11" fmla="*/ 3099797 w 3122322"/>
              <a:gd name="connsiteY5-12" fmla="*/ 0 h 3426928"/>
              <a:gd name="connsiteX6-13" fmla="*/ 3122322 w 3122322"/>
              <a:gd name="connsiteY6-14" fmla="*/ 24784 h 3426928"/>
              <a:gd name="connsiteX7-15" fmla="*/ 3078911 w 3122322"/>
              <a:gd name="connsiteY7-16" fmla="*/ 25917 h 3426928"/>
              <a:gd name="connsiteX8-17" fmla="*/ 2739181 w 3122322"/>
              <a:gd name="connsiteY8-18" fmla="*/ 64984 h 3426928"/>
              <a:gd name="connsiteX9-19" fmla="*/ 1756201 w 3122322"/>
              <a:gd name="connsiteY9-20" fmla="*/ 400264 h 3426928"/>
              <a:gd name="connsiteX10-21" fmla="*/ 1116121 w 3122322"/>
              <a:gd name="connsiteY10-22" fmla="*/ 826984 h 3426928"/>
              <a:gd name="connsiteX11-23" fmla="*/ 399841 w 3122322"/>
              <a:gd name="connsiteY11-24" fmla="*/ 1726144 h 3426928"/>
              <a:gd name="connsiteX12-25" fmla="*/ 95041 w 3122322"/>
              <a:gd name="connsiteY12-26" fmla="*/ 2625304 h 3426928"/>
              <a:gd name="connsiteX13-27" fmla="*/ 64561 w 3122322"/>
              <a:gd name="connsiteY13-28" fmla="*/ 3250144 h 3426928"/>
              <a:gd name="connsiteX14-29" fmla="*/ 137920 w 3122322"/>
              <a:gd name="connsiteY14-30" fmla="*/ 3426928 h 3426928"/>
              <a:gd name="connsiteX0-31" fmla="*/ 46480 w 3122322"/>
              <a:gd name="connsiteY0-32" fmla="*/ 3335488 h 3335488"/>
              <a:gd name="connsiteX1-33" fmla="*/ 16144 w 3122322"/>
              <a:gd name="connsiteY1-34" fmla="*/ 3312803 h 3335488"/>
              <a:gd name="connsiteX2-35" fmla="*/ 2277 w 3122322"/>
              <a:gd name="connsiteY2-36" fmla="*/ 3300200 h 3335488"/>
              <a:gd name="connsiteX3-37" fmla="*/ 0 w 3122322"/>
              <a:gd name="connsiteY3-38" fmla="*/ 3210137 h 3335488"/>
              <a:gd name="connsiteX4-39" fmla="*/ 3047659 w 3122322"/>
              <a:gd name="connsiteY4-40" fmla="*/ 1318 h 3335488"/>
              <a:gd name="connsiteX5-41" fmla="*/ 3099797 w 3122322"/>
              <a:gd name="connsiteY5-42" fmla="*/ 0 h 3335488"/>
              <a:gd name="connsiteX6-43" fmla="*/ 3122322 w 3122322"/>
              <a:gd name="connsiteY6-44" fmla="*/ 24784 h 3335488"/>
              <a:gd name="connsiteX7-45" fmla="*/ 3078911 w 3122322"/>
              <a:gd name="connsiteY7-46" fmla="*/ 25917 h 3335488"/>
              <a:gd name="connsiteX8-47" fmla="*/ 2739181 w 3122322"/>
              <a:gd name="connsiteY8-48" fmla="*/ 64984 h 3335488"/>
              <a:gd name="connsiteX9-49" fmla="*/ 1756201 w 3122322"/>
              <a:gd name="connsiteY9-50" fmla="*/ 400264 h 3335488"/>
              <a:gd name="connsiteX10-51" fmla="*/ 1116121 w 3122322"/>
              <a:gd name="connsiteY10-52" fmla="*/ 826984 h 3335488"/>
              <a:gd name="connsiteX11-53" fmla="*/ 399841 w 3122322"/>
              <a:gd name="connsiteY11-54" fmla="*/ 1726144 h 3335488"/>
              <a:gd name="connsiteX12-55" fmla="*/ 95041 w 3122322"/>
              <a:gd name="connsiteY12-56" fmla="*/ 2625304 h 3335488"/>
              <a:gd name="connsiteX13-57" fmla="*/ 64561 w 3122322"/>
              <a:gd name="connsiteY13-58" fmla="*/ 3250144 h 3335488"/>
              <a:gd name="connsiteX0-59" fmla="*/ 46480 w 3122322"/>
              <a:gd name="connsiteY0-60" fmla="*/ 3335488 h 3335488"/>
              <a:gd name="connsiteX1-61" fmla="*/ 16144 w 3122322"/>
              <a:gd name="connsiteY1-62" fmla="*/ 3312803 h 3335488"/>
              <a:gd name="connsiteX2-63" fmla="*/ 2277 w 3122322"/>
              <a:gd name="connsiteY2-64" fmla="*/ 3300200 h 3335488"/>
              <a:gd name="connsiteX3-65" fmla="*/ 0 w 3122322"/>
              <a:gd name="connsiteY3-66" fmla="*/ 3210137 h 3335488"/>
              <a:gd name="connsiteX4-67" fmla="*/ 3047659 w 3122322"/>
              <a:gd name="connsiteY4-68" fmla="*/ 1318 h 3335488"/>
              <a:gd name="connsiteX5-69" fmla="*/ 3099797 w 3122322"/>
              <a:gd name="connsiteY5-70" fmla="*/ 0 h 3335488"/>
              <a:gd name="connsiteX6-71" fmla="*/ 3122322 w 3122322"/>
              <a:gd name="connsiteY6-72" fmla="*/ 24784 h 3335488"/>
              <a:gd name="connsiteX7-73" fmla="*/ 3078911 w 3122322"/>
              <a:gd name="connsiteY7-74" fmla="*/ 25917 h 3335488"/>
              <a:gd name="connsiteX8-75" fmla="*/ 2739181 w 3122322"/>
              <a:gd name="connsiteY8-76" fmla="*/ 64984 h 3335488"/>
              <a:gd name="connsiteX9-77" fmla="*/ 1756201 w 3122322"/>
              <a:gd name="connsiteY9-78" fmla="*/ 400264 h 3335488"/>
              <a:gd name="connsiteX10-79" fmla="*/ 1116121 w 3122322"/>
              <a:gd name="connsiteY10-80" fmla="*/ 826984 h 3335488"/>
              <a:gd name="connsiteX11-81" fmla="*/ 399841 w 3122322"/>
              <a:gd name="connsiteY11-82" fmla="*/ 1726144 h 3335488"/>
              <a:gd name="connsiteX12-83" fmla="*/ 95041 w 3122322"/>
              <a:gd name="connsiteY12-84" fmla="*/ 2625304 h 3335488"/>
              <a:gd name="connsiteX0-85" fmla="*/ 46480 w 3122322"/>
              <a:gd name="connsiteY0-86" fmla="*/ 3335488 h 3335488"/>
              <a:gd name="connsiteX1-87" fmla="*/ 16144 w 3122322"/>
              <a:gd name="connsiteY1-88" fmla="*/ 3312803 h 3335488"/>
              <a:gd name="connsiteX2-89" fmla="*/ 2277 w 3122322"/>
              <a:gd name="connsiteY2-90" fmla="*/ 3300200 h 3335488"/>
              <a:gd name="connsiteX3-91" fmla="*/ 0 w 3122322"/>
              <a:gd name="connsiteY3-92" fmla="*/ 3210137 h 3335488"/>
              <a:gd name="connsiteX4-93" fmla="*/ 3047659 w 3122322"/>
              <a:gd name="connsiteY4-94" fmla="*/ 1318 h 3335488"/>
              <a:gd name="connsiteX5-95" fmla="*/ 3099797 w 3122322"/>
              <a:gd name="connsiteY5-96" fmla="*/ 0 h 3335488"/>
              <a:gd name="connsiteX6-97" fmla="*/ 3122322 w 3122322"/>
              <a:gd name="connsiteY6-98" fmla="*/ 24784 h 3335488"/>
              <a:gd name="connsiteX7-99" fmla="*/ 3078911 w 3122322"/>
              <a:gd name="connsiteY7-100" fmla="*/ 25917 h 3335488"/>
              <a:gd name="connsiteX8-101" fmla="*/ 2739181 w 3122322"/>
              <a:gd name="connsiteY8-102" fmla="*/ 64984 h 3335488"/>
              <a:gd name="connsiteX9-103" fmla="*/ 1756201 w 3122322"/>
              <a:gd name="connsiteY9-104" fmla="*/ 400264 h 3335488"/>
              <a:gd name="connsiteX10-105" fmla="*/ 1116121 w 3122322"/>
              <a:gd name="connsiteY10-106" fmla="*/ 826984 h 3335488"/>
              <a:gd name="connsiteX11-107" fmla="*/ 399841 w 3122322"/>
              <a:gd name="connsiteY11-108" fmla="*/ 1726144 h 3335488"/>
              <a:gd name="connsiteX0-109" fmla="*/ 46480 w 3122322"/>
              <a:gd name="connsiteY0-110" fmla="*/ 3335488 h 3335488"/>
              <a:gd name="connsiteX1-111" fmla="*/ 16144 w 3122322"/>
              <a:gd name="connsiteY1-112" fmla="*/ 3312803 h 3335488"/>
              <a:gd name="connsiteX2-113" fmla="*/ 2277 w 3122322"/>
              <a:gd name="connsiteY2-114" fmla="*/ 3300200 h 3335488"/>
              <a:gd name="connsiteX3-115" fmla="*/ 0 w 3122322"/>
              <a:gd name="connsiteY3-116" fmla="*/ 3210137 h 3335488"/>
              <a:gd name="connsiteX4-117" fmla="*/ 3047659 w 3122322"/>
              <a:gd name="connsiteY4-118" fmla="*/ 1318 h 3335488"/>
              <a:gd name="connsiteX5-119" fmla="*/ 3099797 w 3122322"/>
              <a:gd name="connsiteY5-120" fmla="*/ 0 h 3335488"/>
              <a:gd name="connsiteX6-121" fmla="*/ 3122322 w 3122322"/>
              <a:gd name="connsiteY6-122" fmla="*/ 24784 h 3335488"/>
              <a:gd name="connsiteX7-123" fmla="*/ 3078911 w 3122322"/>
              <a:gd name="connsiteY7-124" fmla="*/ 25917 h 3335488"/>
              <a:gd name="connsiteX8-125" fmla="*/ 2739181 w 3122322"/>
              <a:gd name="connsiteY8-126" fmla="*/ 64984 h 3335488"/>
              <a:gd name="connsiteX9-127" fmla="*/ 1756201 w 3122322"/>
              <a:gd name="connsiteY9-128" fmla="*/ 400264 h 3335488"/>
              <a:gd name="connsiteX10-129" fmla="*/ 1116121 w 3122322"/>
              <a:gd name="connsiteY10-130" fmla="*/ 826984 h 3335488"/>
              <a:gd name="connsiteX0-131" fmla="*/ 46480 w 3122322"/>
              <a:gd name="connsiteY0-132" fmla="*/ 3335488 h 3335488"/>
              <a:gd name="connsiteX1-133" fmla="*/ 16144 w 3122322"/>
              <a:gd name="connsiteY1-134" fmla="*/ 3312803 h 3335488"/>
              <a:gd name="connsiteX2-135" fmla="*/ 2277 w 3122322"/>
              <a:gd name="connsiteY2-136" fmla="*/ 3300200 h 3335488"/>
              <a:gd name="connsiteX3-137" fmla="*/ 0 w 3122322"/>
              <a:gd name="connsiteY3-138" fmla="*/ 3210137 h 3335488"/>
              <a:gd name="connsiteX4-139" fmla="*/ 3047659 w 3122322"/>
              <a:gd name="connsiteY4-140" fmla="*/ 1318 h 3335488"/>
              <a:gd name="connsiteX5-141" fmla="*/ 3099797 w 3122322"/>
              <a:gd name="connsiteY5-142" fmla="*/ 0 h 3335488"/>
              <a:gd name="connsiteX6-143" fmla="*/ 3122322 w 3122322"/>
              <a:gd name="connsiteY6-144" fmla="*/ 24784 h 3335488"/>
              <a:gd name="connsiteX7-145" fmla="*/ 3078911 w 3122322"/>
              <a:gd name="connsiteY7-146" fmla="*/ 25917 h 3335488"/>
              <a:gd name="connsiteX8-147" fmla="*/ 2739181 w 3122322"/>
              <a:gd name="connsiteY8-148" fmla="*/ 64984 h 3335488"/>
              <a:gd name="connsiteX9-149" fmla="*/ 1756201 w 3122322"/>
              <a:gd name="connsiteY9-150" fmla="*/ 400264 h 3335488"/>
              <a:gd name="connsiteX0-151" fmla="*/ 46480 w 3122322"/>
              <a:gd name="connsiteY0-152" fmla="*/ 3335488 h 3335488"/>
              <a:gd name="connsiteX1-153" fmla="*/ 16144 w 3122322"/>
              <a:gd name="connsiteY1-154" fmla="*/ 3312803 h 3335488"/>
              <a:gd name="connsiteX2-155" fmla="*/ 2277 w 3122322"/>
              <a:gd name="connsiteY2-156" fmla="*/ 3300200 h 3335488"/>
              <a:gd name="connsiteX3-157" fmla="*/ 0 w 3122322"/>
              <a:gd name="connsiteY3-158" fmla="*/ 3210137 h 3335488"/>
              <a:gd name="connsiteX4-159" fmla="*/ 3047659 w 3122322"/>
              <a:gd name="connsiteY4-160" fmla="*/ 1318 h 3335488"/>
              <a:gd name="connsiteX5-161" fmla="*/ 3099797 w 3122322"/>
              <a:gd name="connsiteY5-162" fmla="*/ 0 h 3335488"/>
              <a:gd name="connsiteX6-163" fmla="*/ 3122322 w 3122322"/>
              <a:gd name="connsiteY6-164" fmla="*/ 24784 h 3335488"/>
              <a:gd name="connsiteX7-165" fmla="*/ 3078911 w 3122322"/>
              <a:gd name="connsiteY7-166" fmla="*/ 25917 h 3335488"/>
              <a:gd name="connsiteX8-167" fmla="*/ 2739181 w 3122322"/>
              <a:gd name="connsiteY8-168" fmla="*/ 64984 h 3335488"/>
              <a:gd name="connsiteX0-169" fmla="*/ 46480 w 3122322"/>
              <a:gd name="connsiteY0-170" fmla="*/ 3335488 h 3335488"/>
              <a:gd name="connsiteX1-171" fmla="*/ 16144 w 3122322"/>
              <a:gd name="connsiteY1-172" fmla="*/ 3312803 h 3335488"/>
              <a:gd name="connsiteX2-173" fmla="*/ 2277 w 3122322"/>
              <a:gd name="connsiteY2-174" fmla="*/ 3300200 h 3335488"/>
              <a:gd name="connsiteX3-175" fmla="*/ 0 w 3122322"/>
              <a:gd name="connsiteY3-176" fmla="*/ 3210137 h 3335488"/>
              <a:gd name="connsiteX4-177" fmla="*/ 3047659 w 3122322"/>
              <a:gd name="connsiteY4-178" fmla="*/ 1318 h 3335488"/>
              <a:gd name="connsiteX5-179" fmla="*/ 3099797 w 3122322"/>
              <a:gd name="connsiteY5-180" fmla="*/ 0 h 3335488"/>
              <a:gd name="connsiteX6-181" fmla="*/ 3122322 w 3122322"/>
              <a:gd name="connsiteY6-182" fmla="*/ 24784 h 3335488"/>
              <a:gd name="connsiteX7-183" fmla="*/ 3078911 w 3122322"/>
              <a:gd name="connsiteY7-184" fmla="*/ 25917 h 3335488"/>
              <a:gd name="connsiteX0-185" fmla="*/ 46480 w 3122322"/>
              <a:gd name="connsiteY0-186" fmla="*/ 3335488 h 3335488"/>
              <a:gd name="connsiteX1-187" fmla="*/ 16144 w 3122322"/>
              <a:gd name="connsiteY1-188" fmla="*/ 3312803 h 3335488"/>
              <a:gd name="connsiteX2-189" fmla="*/ 2277 w 3122322"/>
              <a:gd name="connsiteY2-190" fmla="*/ 3300200 h 3335488"/>
              <a:gd name="connsiteX3-191" fmla="*/ 0 w 3122322"/>
              <a:gd name="connsiteY3-192" fmla="*/ 3210137 h 3335488"/>
              <a:gd name="connsiteX4-193" fmla="*/ 3047659 w 3122322"/>
              <a:gd name="connsiteY4-194" fmla="*/ 1318 h 3335488"/>
              <a:gd name="connsiteX5-195" fmla="*/ 3099797 w 3122322"/>
              <a:gd name="connsiteY5-196" fmla="*/ 0 h 3335488"/>
              <a:gd name="connsiteX6-197" fmla="*/ 3122322 w 3122322"/>
              <a:gd name="connsiteY6-198" fmla="*/ 24784 h 3335488"/>
              <a:gd name="connsiteX0-199" fmla="*/ 46480 w 3099797"/>
              <a:gd name="connsiteY0-200" fmla="*/ 3335488 h 3335488"/>
              <a:gd name="connsiteX1-201" fmla="*/ 16144 w 3099797"/>
              <a:gd name="connsiteY1-202" fmla="*/ 3312803 h 3335488"/>
              <a:gd name="connsiteX2-203" fmla="*/ 2277 w 3099797"/>
              <a:gd name="connsiteY2-204" fmla="*/ 3300200 h 3335488"/>
              <a:gd name="connsiteX3-205" fmla="*/ 0 w 3099797"/>
              <a:gd name="connsiteY3-206" fmla="*/ 3210137 h 3335488"/>
              <a:gd name="connsiteX4-207" fmla="*/ 3047659 w 3099797"/>
              <a:gd name="connsiteY4-208" fmla="*/ 1318 h 3335488"/>
              <a:gd name="connsiteX5-209" fmla="*/ 3099797 w 3099797"/>
              <a:gd name="connsiteY5-210" fmla="*/ 0 h 3335488"/>
              <a:gd name="connsiteX0-211" fmla="*/ 16144 w 3099797"/>
              <a:gd name="connsiteY0-212" fmla="*/ 3312803 h 3312803"/>
              <a:gd name="connsiteX1-213" fmla="*/ 2277 w 3099797"/>
              <a:gd name="connsiteY1-214" fmla="*/ 3300200 h 3312803"/>
              <a:gd name="connsiteX2-215" fmla="*/ 0 w 3099797"/>
              <a:gd name="connsiteY2-216" fmla="*/ 3210137 h 3312803"/>
              <a:gd name="connsiteX3-217" fmla="*/ 3047659 w 3099797"/>
              <a:gd name="connsiteY3-218" fmla="*/ 1318 h 3312803"/>
              <a:gd name="connsiteX4-219" fmla="*/ 3099797 w 3099797"/>
              <a:gd name="connsiteY4-220" fmla="*/ 0 h 3312803"/>
              <a:gd name="connsiteX0-221" fmla="*/ 2277 w 3099797"/>
              <a:gd name="connsiteY0-222" fmla="*/ 3300200 h 3300200"/>
              <a:gd name="connsiteX1-223" fmla="*/ 0 w 3099797"/>
              <a:gd name="connsiteY1-224" fmla="*/ 3210137 h 3300200"/>
              <a:gd name="connsiteX2-225" fmla="*/ 3047659 w 3099797"/>
              <a:gd name="connsiteY2-226" fmla="*/ 1318 h 3300200"/>
              <a:gd name="connsiteX3-227" fmla="*/ 3099797 w 3099797"/>
              <a:gd name="connsiteY3-228" fmla="*/ 0 h 3300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99797" h="3300200">
                <a:moveTo>
                  <a:pt x="2277" y="3300200"/>
                </a:moveTo>
                <a:lnTo>
                  <a:pt x="0" y="3210137"/>
                </a:lnTo>
                <a:cubicBezTo>
                  <a:pt x="0" y="1491099"/>
                  <a:pt x="1350007" y="87372"/>
                  <a:pt x="3047659" y="1318"/>
                </a:cubicBezTo>
                <a:lnTo>
                  <a:pt x="3099797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8" name="任意多边形: 形状 17"/>
          <p:cNvSpPr>
            <a:spLocks noChangeAspect="1"/>
          </p:cNvSpPr>
          <p:nvPr userDrawn="1">
            <p:custDataLst>
              <p:tags r:id="rId14"/>
            </p:custDataLst>
          </p:nvPr>
        </p:nvSpPr>
        <p:spPr>
          <a:xfrm rot="6722498">
            <a:off x="7506335" y="1964690"/>
            <a:ext cx="3083560" cy="3275330"/>
          </a:xfrm>
          <a:custGeom>
            <a:avLst/>
            <a:gdLst>
              <a:gd name="connsiteX0" fmla="*/ 3052816 w 3109594"/>
              <a:gd name="connsiteY0" fmla="*/ 0 h 3339306"/>
              <a:gd name="connsiteX1" fmla="*/ 3101828 w 3109594"/>
              <a:gd name="connsiteY1" fmla="*/ 53926 h 3339306"/>
              <a:gd name="connsiteX2" fmla="*/ 3109594 w 3109594"/>
              <a:gd name="connsiteY2" fmla="*/ 64311 h 3339306"/>
              <a:gd name="connsiteX3" fmla="*/ 3105926 w 3109594"/>
              <a:gd name="connsiteY3" fmla="*/ 64218 h 3339306"/>
              <a:gd name="connsiteX4" fmla="*/ 26126 w 3109594"/>
              <a:gd name="connsiteY4" fmla="*/ 3144018 h 3339306"/>
              <a:gd name="connsiteX5" fmla="*/ 30133 w 3109594"/>
              <a:gd name="connsiteY5" fmla="*/ 3302504 h 3339306"/>
              <a:gd name="connsiteX6" fmla="*/ 32931 w 3109594"/>
              <a:gd name="connsiteY6" fmla="*/ 3339306 h 3339306"/>
              <a:gd name="connsiteX7" fmla="*/ 0 w 3109594"/>
              <a:gd name="connsiteY7" fmla="*/ 3314681 h 3339306"/>
              <a:gd name="connsiteX8" fmla="*/ 491 w 3109594"/>
              <a:gd name="connsiteY8" fmla="*/ 3228004 h 3339306"/>
              <a:gd name="connsiteX9" fmla="*/ 41307 w 3109594"/>
              <a:gd name="connsiteY9" fmla="*/ 2460125 h 3339306"/>
              <a:gd name="connsiteX10" fmla="*/ 391827 w 3109594"/>
              <a:gd name="connsiteY10" fmla="*/ 1576205 h 3339306"/>
              <a:gd name="connsiteX11" fmla="*/ 932847 w 3109594"/>
              <a:gd name="connsiteY11" fmla="*/ 875165 h 3339306"/>
              <a:gd name="connsiteX12" fmla="*/ 1428147 w 3109594"/>
              <a:gd name="connsiteY12" fmla="*/ 486545 h 3339306"/>
              <a:gd name="connsiteX13" fmla="*/ 1999647 w 3109594"/>
              <a:gd name="connsiteY13" fmla="*/ 227465 h 3339306"/>
              <a:gd name="connsiteX14" fmla="*/ 2510187 w 3109594"/>
              <a:gd name="connsiteY14" fmla="*/ 67445 h 3339306"/>
              <a:gd name="connsiteX15" fmla="*/ 2944527 w 3109594"/>
              <a:gd name="connsiteY15" fmla="*/ 6485 h 3339306"/>
              <a:gd name="connsiteX16" fmla="*/ 3052816 w 3109594"/>
              <a:gd name="connsiteY16" fmla="*/ 0 h 3339306"/>
              <a:gd name="connsiteX0-1" fmla="*/ 2944527 w 3109594"/>
              <a:gd name="connsiteY0-2" fmla="*/ 0 h 3332821"/>
              <a:gd name="connsiteX1-3" fmla="*/ 3101828 w 3109594"/>
              <a:gd name="connsiteY1-4" fmla="*/ 47441 h 3332821"/>
              <a:gd name="connsiteX2-5" fmla="*/ 3109594 w 3109594"/>
              <a:gd name="connsiteY2-6" fmla="*/ 57826 h 3332821"/>
              <a:gd name="connsiteX3-7" fmla="*/ 3105926 w 3109594"/>
              <a:gd name="connsiteY3-8" fmla="*/ 57733 h 3332821"/>
              <a:gd name="connsiteX4-9" fmla="*/ 26126 w 3109594"/>
              <a:gd name="connsiteY4-10" fmla="*/ 3137533 h 3332821"/>
              <a:gd name="connsiteX5-11" fmla="*/ 30133 w 3109594"/>
              <a:gd name="connsiteY5-12" fmla="*/ 3296019 h 3332821"/>
              <a:gd name="connsiteX6-13" fmla="*/ 32931 w 3109594"/>
              <a:gd name="connsiteY6-14" fmla="*/ 3332821 h 3332821"/>
              <a:gd name="connsiteX7-15" fmla="*/ 0 w 3109594"/>
              <a:gd name="connsiteY7-16" fmla="*/ 3308196 h 3332821"/>
              <a:gd name="connsiteX8-17" fmla="*/ 491 w 3109594"/>
              <a:gd name="connsiteY8-18" fmla="*/ 3221519 h 3332821"/>
              <a:gd name="connsiteX9-19" fmla="*/ 41307 w 3109594"/>
              <a:gd name="connsiteY9-20" fmla="*/ 2453640 h 3332821"/>
              <a:gd name="connsiteX10-21" fmla="*/ 391827 w 3109594"/>
              <a:gd name="connsiteY10-22" fmla="*/ 1569720 h 3332821"/>
              <a:gd name="connsiteX11-23" fmla="*/ 932847 w 3109594"/>
              <a:gd name="connsiteY11-24" fmla="*/ 868680 h 3332821"/>
              <a:gd name="connsiteX12-25" fmla="*/ 1428147 w 3109594"/>
              <a:gd name="connsiteY12-26" fmla="*/ 480060 h 3332821"/>
              <a:gd name="connsiteX13-27" fmla="*/ 1999647 w 3109594"/>
              <a:gd name="connsiteY13-28" fmla="*/ 220980 h 3332821"/>
              <a:gd name="connsiteX14-29" fmla="*/ 2510187 w 3109594"/>
              <a:gd name="connsiteY14-30" fmla="*/ 60960 h 3332821"/>
              <a:gd name="connsiteX15-31" fmla="*/ 2944527 w 3109594"/>
              <a:gd name="connsiteY15-32" fmla="*/ 0 h 3332821"/>
              <a:gd name="connsiteX0-33" fmla="*/ 2944527 w 3109594"/>
              <a:gd name="connsiteY0-34" fmla="*/ 0 h 3332821"/>
              <a:gd name="connsiteX1-35" fmla="*/ 3101828 w 3109594"/>
              <a:gd name="connsiteY1-36" fmla="*/ 47441 h 3332821"/>
              <a:gd name="connsiteX2-37" fmla="*/ 3109594 w 3109594"/>
              <a:gd name="connsiteY2-38" fmla="*/ 57826 h 3332821"/>
              <a:gd name="connsiteX3-39" fmla="*/ 3105926 w 3109594"/>
              <a:gd name="connsiteY3-40" fmla="*/ 57733 h 3332821"/>
              <a:gd name="connsiteX4-41" fmla="*/ 26126 w 3109594"/>
              <a:gd name="connsiteY4-42" fmla="*/ 3137533 h 3332821"/>
              <a:gd name="connsiteX5-43" fmla="*/ 30133 w 3109594"/>
              <a:gd name="connsiteY5-44" fmla="*/ 3296019 h 3332821"/>
              <a:gd name="connsiteX6-45" fmla="*/ 32931 w 3109594"/>
              <a:gd name="connsiteY6-46" fmla="*/ 3332821 h 3332821"/>
              <a:gd name="connsiteX7-47" fmla="*/ 0 w 3109594"/>
              <a:gd name="connsiteY7-48" fmla="*/ 3308196 h 3332821"/>
              <a:gd name="connsiteX8-49" fmla="*/ 491 w 3109594"/>
              <a:gd name="connsiteY8-50" fmla="*/ 3221519 h 3332821"/>
              <a:gd name="connsiteX9-51" fmla="*/ 41307 w 3109594"/>
              <a:gd name="connsiteY9-52" fmla="*/ 2453640 h 3332821"/>
              <a:gd name="connsiteX10-53" fmla="*/ 391827 w 3109594"/>
              <a:gd name="connsiteY10-54" fmla="*/ 1569720 h 3332821"/>
              <a:gd name="connsiteX11-55" fmla="*/ 932847 w 3109594"/>
              <a:gd name="connsiteY11-56" fmla="*/ 868680 h 3332821"/>
              <a:gd name="connsiteX12-57" fmla="*/ 1428147 w 3109594"/>
              <a:gd name="connsiteY12-58" fmla="*/ 480060 h 3332821"/>
              <a:gd name="connsiteX13-59" fmla="*/ 1999647 w 3109594"/>
              <a:gd name="connsiteY13-60" fmla="*/ 220980 h 3332821"/>
              <a:gd name="connsiteX14-61" fmla="*/ 2510187 w 3109594"/>
              <a:gd name="connsiteY14-62" fmla="*/ 60960 h 3332821"/>
              <a:gd name="connsiteX15-63" fmla="*/ 3035967 w 3109594"/>
              <a:gd name="connsiteY15-64" fmla="*/ 91440 h 3332821"/>
              <a:gd name="connsiteX0-65" fmla="*/ 3101828 w 3109594"/>
              <a:gd name="connsiteY0-66" fmla="*/ 14879 h 3300259"/>
              <a:gd name="connsiteX1-67" fmla="*/ 3109594 w 3109594"/>
              <a:gd name="connsiteY1-68" fmla="*/ 25264 h 3300259"/>
              <a:gd name="connsiteX2-69" fmla="*/ 3105926 w 3109594"/>
              <a:gd name="connsiteY2-70" fmla="*/ 25171 h 3300259"/>
              <a:gd name="connsiteX3-71" fmla="*/ 26126 w 3109594"/>
              <a:gd name="connsiteY3-72" fmla="*/ 3104971 h 3300259"/>
              <a:gd name="connsiteX4-73" fmla="*/ 30133 w 3109594"/>
              <a:gd name="connsiteY4-74" fmla="*/ 3263457 h 3300259"/>
              <a:gd name="connsiteX5-75" fmla="*/ 32931 w 3109594"/>
              <a:gd name="connsiteY5-76" fmla="*/ 3300259 h 3300259"/>
              <a:gd name="connsiteX6-77" fmla="*/ 0 w 3109594"/>
              <a:gd name="connsiteY6-78" fmla="*/ 3275634 h 3300259"/>
              <a:gd name="connsiteX7-79" fmla="*/ 491 w 3109594"/>
              <a:gd name="connsiteY7-80" fmla="*/ 3188957 h 3300259"/>
              <a:gd name="connsiteX8-81" fmla="*/ 41307 w 3109594"/>
              <a:gd name="connsiteY8-82" fmla="*/ 2421078 h 3300259"/>
              <a:gd name="connsiteX9-83" fmla="*/ 391827 w 3109594"/>
              <a:gd name="connsiteY9-84" fmla="*/ 1537158 h 3300259"/>
              <a:gd name="connsiteX10-85" fmla="*/ 932847 w 3109594"/>
              <a:gd name="connsiteY10-86" fmla="*/ 836118 h 3300259"/>
              <a:gd name="connsiteX11-87" fmla="*/ 1428147 w 3109594"/>
              <a:gd name="connsiteY11-88" fmla="*/ 447498 h 3300259"/>
              <a:gd name="connsiteX12-89" fmla="*/ 1999647 w 3109594"/>
              <a:gd name="connsiteY12-90" fmla="*/ 188418 h 3300259"/>
              <a:gd name="connsiteX13-91" fmla="*/ 2510187 w 3109594"/>
              <a:gd name="connsiteY13-92" fmla="*/ 28398 h 3300259"/>
              <a:gd name="connsiteX14-93" fmla="*/ 3035967 w 3109594"/>
              <a:gd name="connsiteY14-94" fmla="*/ 58878 h 3300259"/>
              <a:gd name="connsiteX0-95" fmla="*/ 3109594 w 3109594"/>
              <a:gd name="connsiteY0-96" fmla="*/ 25264 h 3300259"/>
              <a:gd name="connsiteX1-97" fmla="*/ 3105926 w 3109594"/>
              <a:gd name="connsiteY1-98" fmla="*/ 25171 h 3300259"/>
              <a:gd name="connsiteX2-99" fmla="*/ 26126 w 3109594"/>
              <a:gd name="connsiteY2-100" fmla="*/ 3104971 h 3300259"/>
              <a:gd name="connsiteX3-101" fmla="*/ 30133 w 3109594"/>
              <a:gd name="connsiteY3-102" fmla="*/ 3263457 h 3300259"/>
              <a:gd name="connsiteX4-103" fmla="*/ 32931 w 3109594"/>
              <a:gd name="connsiteY4-104" fmla="*/ 3300259 h 3300259"/>
              <a:gd name="connsiteX5-105" fmla="*/ 0 w 3109594"/>
              <a:gd name="connsiteY5-106" fmla="*/ 3275634 h 3300259"/>
              <a:gd name="connsiteX6-107" fmla="*/ 491 w 3109594"/>
              <a:gd name="connsiteY6-108" fmla="*/ 3188957 h 3300259"/>
              <a:gd name="connsiteX7-109" fmla="*/ 41307 w 3109594"/>
              <a:gd name="connsiteY7-110" fmla="*/ 2421078 h 3300259"/>
              <a:gd name="connsiteX8-111" fmla="*/ 391827 w 3109594"/>
              <a:gd name="connsiteY8-112" fmla="*/ 1537158 h 3300259"/>
              <a:gd name="connsiteX9-113" fmla="*/ 932847 w 3109594"/>
              <a:gd name="connsiteY9-114" fmla="*/ 836118 h 3300259"/>
              <a:gd name="connsiteX10-115" fmla="*/ 1428147 w 3109594"/>
              <a:gd name="connsiteY10-116" fmla="*/ 447498 h 3300259"/>
              <a:gd name="connsiteX11-117" fmla="*/ 1999647 w 3109594"/>
              <a:gd name="connsiteY11-118" fmla="*/ 188418 h 3300259"/>
              <a:gd name="connsiteX12-119" fmla="*/ 2510187 w 3109594"/>
              <a:gd name="connsiteY12-120" fmla="*/ 28398 h 3300259"/>
              <a:gd name="connsiteX13-121" fmla="*/ 3035967 w 3109594"/>
              <a:gd name="connsiteY13-122" fmla="*/ 58878 h 3300259"/>
              <a:gd name="connsiteX0-123" fmla="*/ 3109594 w 3109594"/>
              <a:gd name="connsiteY0-124" fmla="*/ 93 h 3275088"/>
              <a:gd name="connsiteX1-125" fmla="*/ 3105926 w 3109594"/>
              <a:gd name="connsiteY1-126" fmla="*/ 0 h 3275088"/>
              <a:gd name="connsiteX2-127" fmla="*/ 26126 w 3109594"/>
              <a:gd name="connsiteY2-128" fmla="*/ 3079800 h 3275088"/>
              <a:gd name="connsiteX3-129" fmla="*/ 30133 w 3109594"/>
              <a:gd name="connsiteY3-130" fmla="*/ 3238286 h 3275088"/>
              <a:gd name="connsiteX4-131" fmla="*/ 32931 w 3109594"/>
              <a:gd name="connsiteY4-132" fmla="*/ 3275088 h 3275088"/>
              <a:gd name="connsiteX5-133" fmla="*/ 0 w 3109594"/>
              <a:gd name="connsiteY5-134" fmla="*/ 3250463 h 3275088"/>
              <a:gd name="connsiteX6-135" fmla="*/ 491 w 3109594"/>
              <a:gd name="connsiteY6-136" fmla="*/ 3163786 h 3275088"/>
              <a:gd name="connsiteX7-137" fmla="*/ 41307 w 3109594"/>
              <a:gd name="connsiteY7-138" fmla="*/ 2395907 h 3275088"/>
              <a:gd name="connsiteX8-139" fmla="*/ 391827 w 3109594"/>
              <a:gd name="connsiteY8-140" fmla="*/ 1511987 h 3275088"/>
              <a:gd name="connsiteX9-141" fmla="*/ 932847 w 3109594"/>
              <a:gd name="connsiteY9-142" fmla="*/ 810947 h 3275088"/>
              <a:gd name="connsiteX10-143" fmla="*/ 1428147 w 3109594"/>
              <a:gd name="connsiteY10-144" fmla="*/ 422327 h 3275088"/>
              <a:gd name="connsiteX11-145" fmla="*/ 1999647 w 3109594"/>
              <a:gd name="connsiteY11-146" fmla="*/ 163247 h 3275088"/>
              <a:gd name="connsiteX12-147" fmla="*/ 2510187 w 3109594"/>
              <a:gd name="connsiteY12-148" fmla="*/ 3227 h 3275088"/>
              <a:gd name="connsiteX0-149" fmla="*/ 3109594 w 3109594"/>
              <a:gd name="connsiteY0-150" fmla="*/ 93 h 3275088"/>
              <a:gd name="connsiteX1-151" fmla="*/ 3105926 w 3109594"/>
              <a:gd name="connsiteY1-152" fmla="*/ 0 h 3275088"/>
              <a:gd name="connsiteX2-153" fmla="*/ 26126 w 3109594"/>
              <a:gd name="connsiteY2-154" fmla="*/ 3079800 h 3275088"/>
              <a:gd name="connsiteX3-155" fmla="*/ 30133 w 3109594"/>
              <a:gd name="connsiteY3-156" fmla="*/ 3238286 h 3275088"/>
              <a:gd name="connsiteX4-157" fmla="*/ 32931 w 3109594"/>
              <a:gd name="connsiteY4-158" fmla="*/ 3275088 h 3275088"/>
              <a:gd name="connsiteX5-159" fmla="*/ 0 w 3109594"/>
              <a:gd name="connsiteY5-160" fmla="*/ 3250463 h 3275088"/>
              <a:gd name="connsiteX6-161" fmla="*/ 491 w 3109594"/>
              <a:gd name="connsiteY6-162" fmla="*/ 3163786 h 3275088"/>
              <a:gd name="connsiteX7-163" fmla="*/ 41307 w 3109594"/>
              <a:gd name="connsiteY7-164" fmla="*/ 2395907 h 3275088"/>
              <a:gd name="connsiteX8-165" fmla="*/ 391827 w 3109594"/>
              <a:gd name="connsiteY8-166" fmla="*/ 1511987 h 3275088"/>
              <a:gd name="connsiteX9-167" fmla="*/ 932847 w 3109594"/>
              <a:gd name="connsiteY9-168" fmla="*/ 810947 h 3275088"/>
              <a:gd name="connsiteX10-169" fmla="*/ 1428147 w 3109594"/>
              <a:gd name="connsiteY10-170" fmla="*/ 422327 h 3275088"/>
              <a:gd name="connsiteX11-171" fmla="*/ 1999647 w 3109594"/>
              <a:gd name="connsiteY11-172" fmla="*/ 163247 h 3275088"/>
              <a:gd name="connsiteX0-173" fmla="*/ 3109594 w 3109594"/>
              <a:gd name="connsiteY0-174" fmla="*/ 93 h 3275088"/>
              <a:gd name="connsiteX1-175" fmla="*/ 3105926 w 3109594"/>
              <a:gd name="connsiteY1-176" fmla="*/ 0 h 3275088"/>
              <a:gd name="connsiteX2-177" fmla="*/ 26126 w 3109594"/>
              <a:gd name="connsiteY2-178" fmla="*/ 3079800 h 3275088"/>
              <a:gd name="connsiteX3-179" fmla="*/ 30133 w 3109594"/>
              <a:gd name="connsiteY3-180" fmla="*/ 3238286 h 3275088"/>
              <a:gd name="connsiteX4-181" fmla="*/ 32931 w 3109594"/>
              <a:gd name="connsiteY4-182" fmla="*/ 3275088 h 3275088"/>
              <a:gd name="connsiteX5-183" fmla="*/ 0 w 3109594"/>
              <a:gd name="connsiteY5-184" fmla="*/ 3250463 h 3275088"/>
              <a:gd name="connsiteX6-185" fmla="*/ 491 w 3109594"/>
              <a:gd name="connsiteY6-186" fmla="*/ 3163786 h 3275088"/>
              <a:gd name="connsiteX7-187" fmla="*/ 41307 w 3109594"/>
              <a:gd name="connsiteY7-188" fmla="*/ 2395907 h 3275088"/>
              <a:gd name="connsiteX8-189" fmla="*/ 391827 w 3109594"/>
              <a:gd name="connsiteY8-190" fmla="*/ 1511987 h 3275088"/>
              <a:gd name="connsiteX9-191" fmla="*/ 932847 w 3109594"/>
              <a:gd name="connsiteY9-192" fmla="*/ 810947 h 3275088"/>
              <a:gd name="connsiteX10-193" fmla="*/ 1428147 w 3109594"/>
              <a:gd name="connsiteY10-194" fmla="*/ 422327 h 3275088"/>
              <a:gd name="connsiteX0-195" fmla="*/ 3109594 w 3109594"/>
              <a:gd name="connsiteY0-196" fmla="*/ 93 h 3275088"/>
              <a:gd name="connsiteX1-197" fmla="*/ 3105926 w 3109594"/>
              <a:gd name="connsiteY1-198" fmla="*/ 0 h 3275088"/>
              <a:gd name="connsiteX2-199" fmla="*/ 26126 w 3109594"/>
              <a:gd name="connsiteY2-200" fmla="*/ 3079800 h 3275088"/>
              <a:gd name="connsiteX3-201" fmla="*/ 30133 w 3109594"/>
              <a:gd name="connsiteY3-202" fmla="*/ 3238286 h 3275088"/>
              <a:gd name="connsiteX4-203" fmla="*/ 32931 w 3109594"/>
              <a:gd name="connsiteY4-204" fmla="*/ 3275088 h 3275088"/>
              <a:gd name="connsiteX5-205" fmla="*/ 0 w 3109594"/>
              <a:gd name="connsiteY5-206" fmla="*/ 3250463 h 3275088"/>
              <a:gd name="connsiteX6-207" fmla="*/ 491 w 3109594"/>
              <a:gd name="connsiteY6-208" fmla="*/ 3163786 h 3275088"/>
              <a:gd name="connsiteX7-209" fmla="*/ 41307 w 3109594"/>
              <a:gd name="connsiteY7-210" fmla="*/ 2395907 h 3275088"/>
              <a:gd name="connsiteX8-211" fmla="*/ 391827 w 3109594"/>
              <a:gd name="connsiteY8-212" fmla="*/ 1511987 h 3275088"/>
              <a:gd name="connsiteX9-213" fmla="*/ 932847 w 3109594"/>
              <a:gd name="connsiteY9-214" fmla="*/ 810947 h 3275088"/>
              <a:gd name="connsiteX0-215" fmla="*/ 3109594 w 3109594"/>
              <a:gd name="connsiteY0-216" fmla="*/ 93 h 3275088"/>
              <a:gd name="connsiteX1-217" fmla="*/ 3105926 w 3109594"/>
              <a:gd name="connsiteY1-218" fmla="*/ 0 h 3275088"/>
              <a:gd name="connsiteX2-219" fmla="*/ 26126 w 3109594"/>
              <a:gd name="connsiteY2-220" fmla="*/ 3079800 h 3275088"/>
              <a:gd name="connsiteX3-221" fmla="*/ 30133 w 3109594"/>
              <a:gd name="connsiteY3-222" fmla="*/ 3238286 h 3275088"/>
              <a:gd name="connsiteX4-223" fmla="*/ 32931 w 3109594"/>
              <a:gd name="connsiteY4-224" fmla="*/ 3275088 h 3275088"/>
              <a:gd name="connsiteX5-225" fmla="*/ 0 w 3109594"/>
              <a:gd name="connsiteY5-226" fmla="*/ 3250463 h 3275088"/>
              <a:gd name="connsiteX6-227" fmla="*/ 491 w 3109594"/>
              <a:gd name="connsiteY6-228" fmla="*/ 3163786 h 3275088"/>
              <a:gd name="connsiteX7-229" fmla="*/ 41307 w 3109594"/>
              <a:gd name="connsiteY7-230" fmla="*/ 2395907 h 3275088"/>
              <a:gd name="connsiteX8-231" fmla="*/ 391827 w 3109594"/>
              <a:gd name="connsiteY8-232" fmla="*/ 1511987 h 3275088"/>
              <a:gd name="connsiteX0-233" fmla="*/ 3109594 w 3109594"/>
              <a:gd name="connsiteY0-234" fmla="*/ 93 h 3275088"/>
              <a:gd name="connsiteX1-235" fmla="*/ 3105926 w 3109594"/>
              <a:gd name="connsiteY1-236" fmla="*/ 0 h 3275088"/>
              <a:gd name="connsiteX2-237" fmla="*/ 26126 w 3109594"/>
              <a:gd name="connsiteY2-238" fmla="*/ 3079800 h 3275088"/>
              <a:gd name="connsiteX3-239" fmla="*/ 30133 w 3109594"/>
              <a:gd name="connsiteY3-240" fmla="*/ 3238286 h 3275088"/>
              <a:gd name="connsiteX4-241" fmla="*/ 32931 w 3109594"/>
              <a:gd name="connsiteY4-242" fmla="*/ 3275088 h 3275088"/>
              <a:gd name="connsiteX5-243" fmla="*/ 0 w 3109594"/>
              <a:gd name="connsiteY5-244" fmla="*/ 3250463 h 3275088"/>
              <a:gd name="connsiteX6-245" fmla="*/ 491 w 3109594"/>
              <a:gd name="connsiteY6-246" fmla="*/ 3163786 h 3275088"/>
              <a:gd name="connsiteX7-247" fmla="*/ 41307 w 3109594"/>
              <a:gd name="connsiteY7-248" fmla="*/ 2395907 h 3275088"/>
              <a:gd name="connsiteX0-249" fmla="*/ 3109594 w 3109594"/>
              <a:gd name="connsiteY0-250" fmla="*/ 93 h 3275088"/>
              <a:gd name="connsiteX1-251" fmla="*/ 3105926 w 3109594"/>
              <a:gd name="connsiteY1-252" fmla="*/ 0 h 3275088"/>
              <a:gd name="connsiteX2-253" fmla="*/ 26126 w 3109594"/>
              <a:gd name="connsiteY2-254" fmla="*/ 3079800 h 3275088"/>
              <a:gd name="connsiteX3-255" fmla="*/ 30133 w 3109594"/>
              <a:gd name="connsiteY3-256" fmla="*/ 3238286 h 3275088"/>
              <a:gd name="connsiteX4-257" fmla="*/ 32931 w 3109594"/>
              <a:gd name="connsiteY4-258" fmla="*/ 3275088 h 3275088"/>
              <a:gd name="connsiteX5-259" fmla="*/ 0 w 3109594"/>
              <a:gd name="connsiteY5-260" fmla="*/ 3250463 h 3275088"/>
              <a:gd name="connsiteX6-261" fmla="*/ 491 w 3109594"/>
              <a:gd name="connsiteY6-262" fmla="*/ 3163786 h 3275088"/>
              <a:gd name="connsiteX0-263" fmla="*/ 3109594 w 3109594"/>
              <a:gd name="connsiteY0-264" fmla="*/ 93 h 3275088"/>
              <a:gd name="connsiteX1-265" fmla="*/ 3105926 w 3109594"/>
              <a:gd name="connsiteY1-266" fmla="*/ 0 h 3275088"/>
              <a:gd name="connsiteX2-267" fmla="*/ 26126 w 3109594"/>
              <a:gd name="connsiteY2-268" fmla="*/ 3079800 h 3275088"/>
              <a:gd name="connsiteX3-269" fmla="*/ 30133 w 3109594"/>
              <a:gd name="connsiteY3-270" fmla="*/ 3238286 h 3275088"/>
              <a:gd name="connsiteX4-271" fmla="*/ 32931 w 3109594"/>
              <a:gd name="connsiteY4-272" fmla="*/ 3275088 h 3275088"/>
              <a:gd name="connsiteX5-273" fmla="*/ 0 w 3109594"/>
              <a:gd name="connsiteY5-274" fmla="*/ 3250463 h 3275088"/>
              <a:gd name="connsiteX0-275" fmla="*/ 3083468 w 3083468"/>
              <a:gd name="connsiteY0-276" fmla="*/ 93 h 3275088"/>
              <a:gd name="connsiteX1-277" fmla="*/ 3079800 w 3083468"/>
              <a:gd name="connsiteY1-278" fmla="*/ 0 h 3275088"/>
              <a:gd name="connsiteX2-279" fmla="*/ 0 w 3083468"/>
              <a:gd name="connsiteY2-280" fmla="*/ 3079800 h 3275088"/>
              <a:gd name="connsiteX3-281" fmla="*/ 4007 w 3083468"/>
              <a:gd name="connsiteY3-282" fmla="*/ 3238286 h 3275088"/>
              <a:gd name="connsiteX4-283" fmla="*/ 6805 w 3083468"/>
              <a:gd name="connsiteY4-284" fmla="*/ 3275088 h 32750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83468" h="3275088">
                <a:moveTo>
                  <a:pt x="3083468" y="93"/>
                </a:moveTo>
                <a:lnTo>
                  <a:pt x="3079800" y="0"/>
                </a:lnTo>
                <a:cubicBezTo>
                  <a:pt x="1378873" y="0"/>
                  <a:pt x="0" y="1378873"/>
                  <a:pt x="0" y="3079800"/>
                </a:cubicBezTo>
                <a:cubicBezTo>
                  <a:pt x="0" y="3132954"/>
                  <a:pt x="1346" y="3185794"/>
                  <a:pt x="4007" y="3238286"/>
                </a:cubicBezTo>
                <a:lnTo>
                  <a:pt x="6805" y="3275088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9" name="任意多边形: 形状 18"/>
          <p:cNvSpPr/>
          <p:nvPr userDrawn="1">
            <p:custDataLst>
              <p:tags r:id="rId15"/>
            </p:custDataLst>
          </p:nvPr>
        </p:nvSpPr>
        <p:spPr>
          <a:xfrm rot="6722498">
            <a:off x="9504045" y="1605915"/>
            <a:ext cx="2335530" cy="2491740"/>
          </a:xfrm>
          <a:custGeom>
            <a:avLst/>
            <a:gdLst>
              <a:gd name="connsiteX0" fmla="*/ 2335534 w 2335534"/>
              <a:gd name="connsiteY0" fmla="*/ 0 h 2491287"/>
              <a:gd name="connsiteX1" fmla="*/ 2166244 w 2335534"/>
              <a:gd name="connsiteY1" fmla="*/ 76534 h 2491287"/>
              <a:gd name="connsiteX2" fmla="*/ 14436 w 2335534"/>
              <a:gd name="connsiteY2" fmla="*/ 2448623 h 2491287"/>
              <a:gd name="connsiteX3" fmla="*/ 0 w 2335534"/>
              <a:gd name="connsiteY3" fmla="*/ 2491287 h 2491287"/>
              <a:gd name="connsiteX4" fmla="*/ 114 w 2335534"/>
              <a:gd name="connsiteY4" fmla="*/ 2267814 h 2491287"/>
              <a:gd name="connsiteX5" fmla="*/ 12012 w 2335534"/>
              <a:gd name="connsiteY5" fmla="*/ 2242397 h 2491287"/>
              <a:gd name="connsiteX6" fmla="*/ 206010 w 2335534"/>
              <a:gd name="connsiteY6" fmla="*/ 1874048 h 2491287"/>
              <a:gd name="connsiteX7" fmla="*/ 777510 w 2335534"/>
              <a:gd name="connsiteY7" fmla="*/ 1040610 h 2491287"/>
              <a:gd name="connsiteX8" fmla="*/ 1596660 w 2335534"/>
              <a:gd name="connsiteY8" fmla="*/ 354810 h 2491287"/>
              <a:gd name="connsiteX9" fmla="*/ 2079212 w 2335534"/>
              <a:gd name="connsiteY9" fmla="*/ 37458 h 2491287"/>
              <a:gd name="connsiteX10" fmla="*/ 2114901 w 2335534"/>
              <a:gd name="connsiteY10" fmla="*/ 14872 h 2491287"/>
              <a:gd name="connsiteX11" fmla="*/ 2335534 w 2335534"/>
              <a:gd name="connsiteY11" fmla="*/ 0 h 2491287"/>
              <a:gd name="connsiteX0-1" fmla="*/ 2114901 w 2335534"/>
              <a:gd name="connsiteY0-2" fmla="*/ 14872 h 2491287"/>
              <a:gd name="connsiteX1-3" fmla="*/ 2335534 w 2335534"/>
              <a:gd name="connsiteY1-4" fmla="*/ 0 h 2491287"/>
              <a:gd name="connsiteX2-5" fmla="*/ 2166244 w 2335534"/>
              <a:gd name="connsiteY2-6" fmla="*/ 76534 h 2491287"/>
              <a:gd name="connsiteX3-7" fmla="*/ 14436 w 2335534"/>
              <a:gd name="connsiteY3-8" fmla="*/ 2448623 h 2491287"/>
              <a:gd name="connsiteX4-9" fmla="*/ 0 w 2335534"/>
              <a:gd name="connsiteY4-10" fmla="*/ 2491287 h 2491287"/>
              <a:gd name="connsiteX5-11" fmla="*/ 114 w 2335534"/>
              <a:gd name="connsiteY5-12" fmla="*/ 2267814 h 2491287"/>
              <a:gd name="connsiteX6-13" fmla="*/ 12012 w 2335534"/>
              <a:gd name="connsiteY6-14" fmla="*/ 2242397 h 2491287"/>
              <a:gd name="connsiteX7-15" fmla="*/ 206010 w 2335534"/>
              <a:gd name="connsiteY7-16" fmla="*/ 1874048 h 2491287"/>
              <a:gd name="connsiteX8-17" fmla="*/ 777510 w 2335534"/>
              <a:gd name="connsiteY8-18" fmla="*/ 1040610 h 2491287"/>
              <a:gd name="connsiteX9-19" fmla="*/ 1596660 w 2335534"/>
              <a:gd name="connsiteY9-20" fmla="*/ 354810 h 2491287"/>
              <a:gd name="connsiteX10-21" fmla="*/ 2079212 w 2335534"/>
              <a:gd name="connsiteY10-22" fmla="*/ 37458 h 2491287"/>
              <a:gd name="connsiteX11-23" fmla="*/ 2206341 w 2335534"/>
              <a:gd name="connsiteY11-24" fmla="*/ 106312 h 2491287"/>
              <a:gd name="connsiteX0-25" fmla="*/ 2114901 w 2335534"/>
              <a:gd name="connsiteY0-26" fmla="*/ 14872 h 2491287"/>
              <a:gd name="connsiteX1-27" fmla="*/ 2335534 w 2335534"/>
              <a:gd name="connsiteY1-28" fmla="*/ 0 h 2491287"/>
              <a:gd name="connsiteX2-29" fmla="*/ 2166244 w 2335534"/>
              <a:gd name="connsiteY2-30" fmla="*/ 76534 h 2491287"/>
              <a:gd name="connsiteX3-31" fmla="*/ 14436 w 2335534"/>
              <a:gd name="connsiteY3-32" fmla="*/ 2448623 h 2491287"/>
              <a:gd name="connsiteX4-33" fmla="*/ 0 w 2335534"/>
              <a:gd name="connsiteY4-34" fmla="*/ 2491287 h 2491287"/>
              <a:gd name="connsiteX5-35" fmla="*/ 114 w 2335534"/>
              <a:gd name="connsiteY5-36" fmla="*/ 2267814 h 2491287"/>
              <a:gd name="connsiteX6-37" fmla="*/ 12012 w 2335534"/>
              <a:gd name="connsiteY6-38" fmla="*/ 2242397 h 2491287"/>
              <a:gd name="connsiteX7-39" fmla="*/ 206010 w 2335534"/>
              <a:gd name="connsiteY7-40" fmla="*/ 1874048 h 2491287"/>
              <a:gd name="connsiteX8-41" fmla="*/ 777510 w 2335534"/>
              <a:gd name="connsiteY8-42" fmla="*/ 1040610 h 2491287"/>
              <a:gd name="connsiteX9-43" fmla="*/ 1596660 w 2335534"/>
              <a:gd name="connsiteY9-44" fmla="*/ 354810 h 2491287"/>
              <a:gd name="connsiteX10-45" fmla="*/ 2079212 w 2335534"/>
              <a:gd name="connsiteY10-46" fmla="*/ 37458 h 2491287"/>
              <a:gd name="connsiteX0-47" fmla="*/ 2335534 w 2335534"/>
              <a:gd name="connsiteY0-48" fmla="*/ 0 h 2491287"/>
              <a:gd name="connsiteX1-49" fmla="*/ 2166244 w 2335534"/>
              <a:gd name="connsiteY1-50" fmla="*/ 76534 h 2491287"/>
              <a:gd name="connsiteX2-51" fmla="*/ 14436 w 2335534"/>
              <a:gd name="connsiteY2-52" fmla="*/ 2448623 h 2491287"/>
              <a:gd name="connsiteX3-53" fmla="*/ 0 w 2335534"/>
              <a:gd name="connsiteY3-54" fmla="*/ 2491287 h 2491287"/>
              <a:gd name="connsiteX4-55" fmla="*/ 114 w 2335534"/>
              <a:gd name="connsiteY4-56" fmla="*/ 2267814 h 2491287"/>
              <a:gd name="connsiteX5-57" fmla="*/ 12012 w 2335534"/>
              <a:gd name="connsiteY5-58" fmla="*/ 2242397 h 2491287"/>
              <a:gd name="connsiteX6-59" fmla="*/ 206010 w 2335534"/>
              <a:gd name="connsiteY6-60" fmla="*/ 1874048 h 2491287"/>
              <a:gd name="connsiteX7-61" fmla="*/ 777510 w 2335534"/>
              <a:gd name="connsiteY7-62" fmla="*/ 1040610 h 2491287"/>
              <a:gd name="connsiteX8-63" fmla="*/ 1596660 w 2335534"/>
              <a:gd name="connsiteY8-64" fmla="*/ 354810 h 2491287"/>
              <a:gd name="connsiteX9-65" fmla="*/ 2079212 w 2335534"/>
              <a:gd name="connsiteY9-66" fmla="*/ 37458 h 2491287"/>
              <a:gd name="connsiteX0-67" fmla="*/ 2335534 w 2335534"/>
              <a:gd name="connsiteY0-68" fmla="*/ 0 h 2491287"/>
              <a:gd name="connsiteX1-69" fmla="*/ 2166244 w 2335534"/>
              <a:gd name="connsiteY1-70" fmla="*/ 76534 h 2491287"/>
              <a:gd name="connsiteX2-71" fmla="*/ 14436 w 2335534"/>
              <a:gd name="connsiteY2-72" fmla="*/ 2448623 h 2491287"/>
              <a:gd name="connsiteX3-73" fmla="*/ 0 w 2335534"/>
              <a:gd name="connsiteY3-74" fmla="*/ 2491287 h 2491287"/>
              <a:gd name="connsiteX4-75" fmla="*/ 114 w 2335534"/>
              <a:gd name="connsiteY4-76" fmla="*/ 2267814 h 2491287"/>
              <a:gd name="connsiteX5-77" fmla="*/ 12012 w 2335534"/>
              <a:gd name="connsiteY5-78" fmla="*/ 2242397 h 2491287"/>
              <a:gd name="connsiteX6-79" fmla="*/ 206010 w 2335534"/>
              <a:gd name="connsiteY6-80" fmla="*/ 1874048 h 2491287"/>
              <a:gd name="connsiteX7-81" fmla="*/ 777510 w 2335534"/>
              <a:gd name="connsiteY7-82" fmla="*/ 1040610 h 2491287"/>
              <a:gd name="connsiteX8-83" fmla="*/ 1596660 w 2335534"/>
              <a:gd name="connsiteY8-84" fmla="*/ 354810 h 2491287"/>
              <a:gd name="connsiteX0-85" fmla="*/ 2335534 w 2335534"/>
              <a:gd name="connsiteY0-86" fmla="*/ 0 h 2491287"/>
              <a:gd name="connsiteX1-87" fmla="*/ 2166244 w 2335534"/>
              <a:gd name="connsiteY1-88" fmla="*/ 76534 h 2491287"/>
              <a:gd name="connsiteX2-89" fmla="*/ 14436 w 2335534"/>
              <a:gd name="connsiteY2-90" fmla="*/ 2448623 h 2491287"/>
              <a:gd name="connsiteX3-91" fmla="*/ 0 w 2335534"/>
              <a:gd name="connsiteY3-92" fmla="*/ 2491287 h 2491287"/>
              <a:gd name="connsiteX4-93" fmla="*/ 114 w 2335534"/>
              <a:gd name="connsiteY4-94" fmla="*/ 2267814 h 2491287"/>
              <a:gd name="connsiteX5-95" fmla="*/ 12012 w 2335534"/>
              <a:gd name="connsiteY5-96" fmla="*/ 2242397 h 2491287"/>
              <a:gd name="connsiteX6-97" fmla="*/ 206010 w 2335534"/>
              <a:gd name="connsiteY6-98" fmla="*/ 1874048 h 2491287"/>
              <a:gd name="connsiteX7-99" fmla="*/ 777510 w 2335534"/>
              <a:gd name="connsiteY7-100" fmla="*/ 1040610 h 2491287"/>
              <a:gd name="connsiteX0-101" fmla="*/ 2335534 w 2335534"/>
              <a:gd name="connsiteY0-102" fmla="*/ 0 h 2491287"/>
              <a:gd name="connsiteX1-103" fmla="*/ 2166244 w 2335534"/>
              <a:gd name="connsiteY1-104" fmla="*/ 76534 h 2491287"/>
              <a:gd name="connsiteX2-105" fmla="*/ 14436 w 2335534"/>
              <a:gd name="connsiteY2-106" fmla="*/ 2448623 h 2491287"/>
              <a:gd name="connsiteX3-107" fmla="*/ 0 w 2335534"/>
              <a:gd name="connsiteY3-108" fmla="*/ 2491287 h 2491287"/>
              <a:gd name="connsiteX4-109" fmla="*/ 114 w 2335534"/>
              <a:gd name="connsiteY4-110" fmla="*/ 2267814 h 2491287"/>
              <a:gd name="connsiteX5-111" fmla="*/ 12012 w 2335534"/>
              <a:gd name="connsiteY5-112" fmla="*/ 2242397 h 2491287"/>
              <a:gd name="connsiteX6-113" fmla="*/ 206010 w 2335534"/>
              <a:gd name="connsiteY6-114" fmla="*/ 1874048 h 2491287"/>
              <a:gd name="connsiteX0-115" fmla="*/ 2335534 w 2335534"/>
              <a:gd name="connsiteY0-116" fmla="*/ 0 h 2491287"/>
              <a:gd name="connsiteX1-117" fmla="*/ 2166244 w 2335534"/>
              <a:gd name="connsiteY1-118" fmla="*/ 76534 h 2491287"/>
              <a:gd name="connsiteX2-119" fmla="*/ 14436 w 2335534"/>
              <a:gd name="connsiteY2-120" fmla="*/ 2448623 h 2491287"/>
              <a:gd name="connsiteX3-121" fmla="*/ 0 w 2335534"/>
              <a:gd name="connsiteY3-122" fmla="*/ 2491287 h 2491287"/>
              <a:gd name="connsiteX4-123" fmla="*/ 114 w 2335534"/>
              <a:gd name="connsiteY4-124" fmla="*/ 2267814 h 2491287"/>
              <a:gd name="connsiteX5-125" fmla="*/ 12012 w 2335534"/>
              <a:gd name="connsiteY5-126" fmla="*/ 2242397 h 2491287"/>
              <a:gd name="connsiteX0-127" fmla="*/ 2335534 w 2335534"/>
              <a:gd name="connsiteY0-128" fmla="*/ 0 h 2491287"/>
              <a:gd name="connsiteX1-129" fmla="*/ 2166244 w 2335534"/>
              <a:gd name="connsiteY1-130" fmla="*/ 76534 h 2491287"/>
              <a:gd name="connsiteX2-131" fmla="*/ 14436 w 2335534"/>
              <a:gd name="connsiteY2-132" fmla="*/ 2448623 h 2491287"/>
              <a:gd name="connsiteX3-133" fmla="*/ 0 w 2335534"/>
              <a:gd name="connsiteY3-134" fmla="*/ 2491287 h 2491287"/>
              <a:gd name="connsiteX4-135" fmla="*/ 114 w 2335534"/>
              <a:gd name="connsiteY4-136" fmla="*/ 2267814 h 2491287"/>
              <a:gd name="connsiteX0-137" fmla="*/ 2335534 w 2335534"/>
              <a:gd name="connsiteY0-138" fmla="*/ 0 h 2491287"/>
              <a:gd name="connsiteX1-139" fmla="*/ 2166244 w 2335534"/>
              <a:gd name="connsiteY1-140" fmla="*/ 76534 h 2491287"/>
              <a:gd name="connsiteX2-141" fmla="*/ 14436 w 2335534"/>
              <a:gd name="connsiteY2-142" fmla="*/ 2448623 h 2491287"/>
              <a:gd name="connsiteX3-143" fmla="*/ 0 w 2335534"/>
              <a:gd name="connsiteY3-144" fmla="*/ 2491287 h 24912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335534" h="2491287">
                <a:moveTo>
                  <a:pt x="2335534" y="0"/>
                </a:moveTo>
                <a:lnTo>
                  <a:pt x="2166244" y="76534"/>
                </a:lnTo>
                <a:cubicBezTo>
                  <a:pt x="1174276" y="554513"/>
                  <a:pt x="396178" y="1406038"/>
                  <a:pt x="14436" y="2448623"/>
                </a:cubicBezTo>
                <a:lnTo>
                  <a:pt x="0" y="2491287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0" name="任意多边形: 形状 19"/>
          <p:cNvSpPr/>
          <p:nvPr userDrawn="1">
            <p:custDataLst>
              <p:tags r:id="rId16"/>
            </p:custDataLst>
          </p:nvPr>
        </p:nvSpPr>
        <p:spPr>
          <a:xfrm rot="6722498">
            <a:off x="10022840" y="1715770"/>
            <a:ext cx="1868805" cy="2000885"/>
          </a:xfrm>
          <a:custGeom>
            <a:avLst/>
            <a:gdLst>
              <a:gd name="connsiteX0" fmla="*/ 2006436 w 2006436"/>
              <a:gd name="connsiteY0" fmla="*/ 0 h 2148811"/>
              <a:gd name="connsiteX1" fmla="*/ 1953349 w 2006436"/>
              <a:gd name="connsiteY1" fmla="*/ 28806 h 2148811"/>
              <a:gd name="connsiteX2" fmla="*/ 1772709 w 2006436"/>
              <a:gd name="connsiteY2" fmla="*/ 146901 h 2148811"/>
              <a:gd name="connsiteX3" fmla="*/ 720197 w 2006436"/>
              <a:gd name="connsiteY3" fmla="*/ 1027963 h 2148811"/>
              <a:gd name="connsiteX4" fmla="*/ 14075 w 2006436"/>
              <a:gd name="connsiteY4" fmla="*/ 2123638 h 2148811"/>
              <a:gd name="connsiteX5" fmla="*/ 0 w 2006436"/>
              <a:gd name="connsiteY5" fmla="*/ 2148811 h 2148811"/>
              <a:gd name="connsiteX6" fmla="*/ 70 w 2006436"/>
              <a:gd name="connsiteY6" fmla="*/ 2009948 h 2148811"/>
              <a:gd name="connsiteX7" fmla="*/ 1638 w 2006436"/>
              <a:gd name="connsiteY7" fmla="*/ 1999672 h 2148811"/>
              <a:gd name="connsiteX8" fmla="*/ 15962 w 2006436"/>
              <a:gd name="connsiteY8" fmla="*/ 1967989 h 2148811"/>
              <a:gd name="connsiteX9" fmla="*/ 1712612 w 2006436"/>
              <a:gd name="connsiteY9" fmla="*/ 99249 h 2148811"/>
              <a:gd name="connsiteX10" fmla="*/ 1869123 w 2006436"/>
              <a:gd name="connsiteY10" fmla="*/ 9256 h 2148811"/>
              <a:gd name="connsiteX11" fmla="*/ 2006436 w 2006436"/>
              <a:gd name="connsiteY11" fmla="*/ 0 h 2148811"/>
              <a:gd name="connsiteX0-1" fmla="*/ 720197 w 2006436"/>
              <a:gd name="connsiteY0-2" fmla="*/ 1027963 h 2148811"/>
              <a:gd name="connsiteX1-3" fmla="*/ 14075 w 2006436"/>
              <a:gd name="connsiteY1-4" fmla="*/ 2123638 h 2148811"/>
              <a:gd name="connsiteX2-5" fmla="*/ 0 w 2006436"/>
              <a:gd name="connsiteY2-6" fmla="*/ 2148811 h 2148811"/>
              <a:gd name="connsiteX3-7" fmla="*/ 70 w 2006436"/>
              <a:gd name="connsiteY3-8" fmla="*/ 2009948 h 2148811"/>
              <a:gd name="connsiteX4-9" fmla="*/ 1638 w 2006436"/>
              <a:gd name="connsiteY4-10" fmla="*/ 1999672 h 2148811"/>
              <a:gd name="connsiteX5-11" fmla="*/ 15962 w 2006436"/>
              <a:gd name="connsiteY5-12" fmla="*/ 1967989 h 2148811"/>
              <a:gd name="connsiteX6-13" fmla="*/ 1712612 w 2006436"/>
              <a:gd name="connsiteY6-14" fmla="*/ 99249 h 2148811"/>
              <a:gd name="connsiteX7-15" fmla="*/ 1869123 w 2006436"/>
              <a:gd name="connsiteY7-16" fmla="*/ 9256 h 2148811"/>
              <a:gd name="connsiteX8-17" fmla="*/ 2006436 w 2006436"/>
              <a:gd name="connsiteY8-18" fmla="*/ 0 h 2148811"/>
              <a:gd name="connsiteX9-19" fmla="*/ 1953349 w 2006436"/>
              <a:gd name="connsiteY9-20" fmla="*/ 28806 h 2148811"/>
              <a:gd name="connsiteX10-21" fmla="*/ 1772709 w 2006436"/>
              <a:gd name="connsiteY10-22" fmla="*/ 146901 h 2148811"/>
              <a:gd name="connsiteX11-23" fmla="*/ 811637 w 2006436"/>
              <a:gd name="connsiteY11-24" fmla="*/ 1119403 h 2148811"/>
              <a:gd name="connsiteX0-25" fmla="*/ 720197 w 2006436"/>
              <a:gd name="connsiteY0-26" fmla="*/ 1027963 h 2148811"/>
              <a:gd name="connsiteX1-27" fmla="*/ 14075 w 2006436"/>
              <a:gd name="connsiteY1-28" fmla="*/ 2123638 h 2148811"/>
              <a:gd name="connsiteX2-29" fmla="*/ 0 w 2006436"/>
              <a:gd name="connsiteY2-30" fmla="*/ 2148811 h 2148811"/>
              <a:gd name="connsiteX3-31" fmla="*/ 70 w 2006436"/>
              <a:gd name="connsiteY3-32" fmla="*/ 2009948 h 2148811"/>
              <a:gd name="connsiteX4-33" fmla="*/ 1638 w 2006436"/>
              <a:gd name="connsiteY4-34" fmla="*/ 1999672 h 2148811"/>
              <a:gd name="connsiteX5-35" fmla="*/ 15962 w 2006436"/>
              <a:gd name="connsiteY5-36" fmla="*/ 1967989 h 2148811"/>
              <a:gd name="connsiteX6-37" fmla="*/ 1712612 w 2006436"/>
              <a:gd name="connsiteY6-38" fmla="*/ 99249 h 2148811"/>
              <a:gd name="connsiteX7-39" fmla="*/ 1869123 w 2006436"/>
              <a:gd name="connsiteY7-40" fmla="*/ 9256 h 2148811"/>
              <a:gd name="connsiteX8-41" fmla="*/ 2006436 w 2006436"/>
              <a:gd name="connsiteY8-42" fmla="*/ 0 h 2148811"/>
              <a:gd name="connsiteX9-43" fmla="*/ 1953349 w 2006436"/>
              <a:gd name="connsiteY9-44" fmla="*/ 28806 h 2148811"/>
              <a:gd name="connsiteX10-45" fmla="*/ 1772709 w 2006436"/>
              <a:gd name="connsiteY10-46" fmla="*/ 146901 h 2148811"/>
              <a:gd name="connsiteX0-47" fmla="*/ 720197 w 2006436"/>
              <a:gd name="connsiteY0-48" fmla="*/ 1027963 h 2148811"/>
              <a:gd name="connsiteX1-49" fmla="*/ 14075 w 2006436"/>
              <a:gd name="connsiteY1-50" fmla="*/ 2123638 h 2148811"/>
              <a:gd name="connsiteX2-51" fmla="*/ 0 w 2006436"/>
              <a:gd name="connsiteY2-52" fmla="*/ 2148811 h 2148811"/>
              <a:gd name="connsiteX3-53" fmla="*/ 70 w 2006436"/>
              <a:gd name="connsiteY3-54" fmla="*/ 2009948 h 2148811"/>
              <a:gd name="connsiteX4-55" fmla="*/ 1638 w 2006436"/>
              <a:gd name="connsiteY4-56" fmla="*/ 1999672 h 2148811"/>
              <a:gd name="connsiteX5-57" fmla="*/ 15962 w 2006436"/>
              <a:gd name="connsiteY5-58" fmla="*/ 1967989 h 2148811"/>
              <a:gd name="connsiteX6-59" fmla="*/ 1712612 w 2006436"/>
              <a:gd name="connsiteY6-60" fmla="*/ 99249 h 2148811"/>
              <a:gd name="connsiteX7-61" fmla="*/ 1869123 w 2006436"/>
              <a:gd name="connsiteY7-62" fmla="*/ 9256 h 2148811"/>
              <a:gd name="connsiteX8-63" fmla="*/ 2006436 w 2006436"/>
              <a:gd name="connsiteY8-64" fmla="*/ 0 h 2148811"/>
              <a:gd name="connsiteX9-65" fmla="*/ 1953349 w 2006436"/>
              <a:gd name="connsiteY9-66" fmla="*/ 28806 h 2148811"/>
              <a:gd name="connsiteX0-67" fmla="*/ 720197 w 2006436"/>
              <a:gd name="connsiteY0-68" fmla="*/ 1027963 h 2148811"/>
              <a:gd name="connsiteX1-69" fmla="*/ 14075 w 2006436"/>
              <a:gd name="connsiteY1-70" fmla="*/ 2123638 h 2148811"/>
              <a:gd name="connsiteX2-71" fmla="*/ 0 w 2006436"/>
              <a:gd name="connsiteY2-72" fmla="*/ 2148811 h 2148811"/>
              <a:gd name="connsiteX3-73" fmla="*/ 70 w 2006436"/>
              <a:gd name="connsiteY3-74" fmla="*/ 2009948 h 2148811"/>
              <a:gd name="connsiteX4-75" fmla="*/ 1638 w 2006436"/>
              <a:gd name="connsiteY4-76" fmla="*/ 1999672 h 2148811"/>
              <a:gd name="connsiteX5-77" fmla="*/ 15962 w 2006436"/>
              <a:gd name="connsiteY5-78" fmla="*/ 1967989 h 2148811"/>
              <a:gd name="connsiteX6-79" fmla="*/ 1712612 w 2006436"/>
              <a:gd name="connsiteY6-80" fmla="*/ 99249 h 2148811"/>
              <a:gd name="connsiteX7-81" fmla="*/ 1869123 w 2006436"/>
              <a:gd name="connsiteY7-82" fmla="*/ 9256 h 2148811"/>
              <a:gd name="connsiteX8-83" fmla="*/ 2006436 w 2006436"/>
              <a:gd name="connsiteY8-84" fmla="*/ 0 h 2148811"/>
              <a:gd name="connsiteX0-85" fmla="*/ 720197 w 1869123"/>
              <a:gd name="connsiteY0-86" fmla="*/ 1018707 h 2139555"/>
              <a:gd name="connsiteX1-87" fmla="*/ 14075 w 1869123"/>
              <a:gd name="connsiteY1-88" fmla="*/ 2114382 h 2139555"/>
              <a:gd name="connsiteX2-89" fmla="*/ 0 w 1869123"/>
              <a:gd name="connsiteY2-90" fmla="*/ 2139555 h 2139555"/>
              <a:gd name="connsiteX3-91" fmla="*/ 70 w 1869123"/>
              <a:gd name="connsiteY3-92" fmla="*/ 2000692 h 2139555"/>
              <a:gd name="connsiteX4-93" fmla="*/ 1638 w 1869123"/>
              <a:gd name="connsiteY4-94" fmla="*/ 1990416 h 2139555"/>
              <a:gd name="connsiteX5-95" fmla="*/ 15962 w 1869123"/>
              <a:gd name="connsiteY5-96" fmla="*/ 1958733 h 2139555"/>
              <a:gd name="connsiteX6-97" fmla="*/ 1712612 w 1869123"/>
              <a:gd name="connsiteY6-98" fmla="*/ 89993 h 2139555"/>
              <a:gd name="connsiteX7-99" fmla="*/ 1869123 w 1869123"/>
              <a:gd name="connsiteY7-100" fmla="*/ 0 h 2139555"/>
              <a:gd name="connsiteX0-101" fmla="*/ 14075 w 1869123"/>
              <a:gd name="connsiteY0-102" fmla="*/ 2114382 h 2139555"/>
              <a:gd name="connsiteX1-103" fmla="*/ 0 w 1869123"/>
              <a:gd name="connsiteY1-104" fmla="*/ 2139555 h 2139555"/>
              <a:gd name="connsiteX2-105" fmla="*/ 70 w 1869123"/>
              <a:gd name="connsiteY2-106" fmla="*/ 2000692 h 2139555"/>
              <a:gd name="connsiteX3-107" fmla="*/ 1638 w 1869123"/>
              <a:gd name="connsiteY3-108" fmla="*/ 1990416 h 2139555"/>
              <a:gd name="connsiteX4-109" fmla="*/ 15962 w 1869123"/>
              <a:gd name="connsiteY4-110" fmla="*/ 1958733 h 2139555"/>
              <a:gd name="connsiteX5-111" fmla="*/ 1712612 w 1869123"/>
              <a:gd name="connsiteY5-112" fmla="*/ 89993 h 2139555"/>
              <a:gd name="connsiteX6-113" fmla="*/ 1869123 w 1869123"/>
              <a:gd name="connsiteY6-114" fmla="*/ 0 h 2139555"/>
              <a:gd name="connsiteX0-115" fmla="*/ 0 w 1869123"/>
              <a:gd name="connsiteY0-116" fmla="*/ 2139555 h 2139555"/>
              <a:gd name="connsiteX1-117" fmla="*/ 70 w 1869123"/>
              <a:gd name="connsiteY1-118" fmla="*/ 2000692 h 2139555"/>
              <a:gd name="connsiteX2-119" fmla="*/ 1638 w 1869123"/>
              <a:gd name="connsiteY2-120" fmla="*/ 1990416 h 2139555"/>
              <a:gd name="connsiteX3-121" fmla="*/ 15962 w 1869123"/>
              <a:gd name="connsiteY3-122" fmla="*/ 1958733 h 2139555"/>
              <a:gd name="connsiteX4-123" fmla="*/ 1712612 w 1869123"/>
              <a:gd name="connsiteY4-124" fmla="*/ 89993 h 2139555"/>
              <a:gd name="connsiteX5-125" fmla="*/ 1869123 w 1869123"/>
              <a:gd name="connsiteY5-126" fmla="*/ 0 h 2139555"/>
              <a:gd name="connsiteX0-127" fmla="*/ 0 w 1869053"/>
              <a:gd name="connsiteY0-128" fmla="*/ 2000692 h 2000692"/>
              <a:gd name="connsiteX1-129" fmla="*/ 1568 w 1869053"/>
              <a:gd name="connsiteY1-130" fmla="*/ 1990416 h 2000692"/>
              <a:gd name="connsiteX2-131" fmla="*/ 15892 w 1869053"/>
              <a:gd name="connsiteY2-132" fmla="*/ 1958733 h 2000692"/>
              <a:gd name="connsiteX3-133" fmla="*/ 1712542 w 1869053"/>
              <a:gd name="connsiteY3-134" fmla="*/ 89993 h 2000692"/>
              <a:gd name="connsiteX4-135" fmla="*/ 1869053 w 1869053"/>
              <a:gd name="connsiteY4-136" fmla="*/ 0 h 20006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69053" h="2000692">
                <a:moveTo>
                  <a:pt x="0" y="2000692"/>
                </a:moveTo>
                <a:lnTo>
                  <a:pt x="1568" y="1990416"/>
                </a:lnTo>
                <a:lnTo>
                  <a:pt x="15892" y="1958733"/>
                </a:lnTo>
                <a:cubicBezTo>
                  <a:pt x="389303" y="1183777"/>
                  <a:pt x="981584" y="534133"/>
                  <a:pt x="1712542" y="89993"/>
                </a:cubicBezTo>
                <a:lnTo>
                  <a:pt x="1869053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1" name="任意多边形: 形状 20"/>
          <p:cNvSpPr/>
          <p:nvPr userDrawn="1">
            <p:custDataLst>
              <p:tags r:id="rId17"/>
            </p:custDataLst>
          </p:nvPr>
        </p:nvSpPr>
        <p:spPr>
          <a:xfrm rot="6722498">
            <a:off x="9123680" y="1576705"/>
            <a:ext cx="2613025" cy="2781300"/>
          </a:xfrm>
          <a:custGeom>
            <a:avLst/>
            <a:gdLst>
              <a:gd name="connsiteX0" fmla="*/ 2612863 w 2692052"/>
              <a:gd name="connsiteY0" fmla="*/ 0 h 2832246"/>
              <a:gd name="connsiteX1" fmla="*/ 2692052 w 2692052"/>
              <a:gd name="connsiteY1" fmla="*/ 19034 h 2832246"/>
              <a:gd name="connsiteX2" fmla="*/ 2644348 w 2692052"/>
              <a:gd name="connsiteY2" fmla="*/ 38417 h 2832246"/>
              <a:gd name="connsiteX3" fmla="*/ 2151789 w 2692052"/>
              <a:gd name="connsiteY3" fmla="*/ 261907 h 2832246"/>
              <a:gd name="connsiteX4" fmla="*/ 1478689 w 2692052"/>
              <a:gd name="connsiteY4" fmla="*/ 661957 h 2832246"/>
              <a:gd name="connsiteX5" fmla="*/ 964339 w 2692052"/>
              <a:gd name="connsiteY5" fmla="*/ 1150907 h 2832246"/>
              <a:gd name="connsiteX6" fmla="*/ 564289 w 2692052"/>
              <a:gd name="connsiteY6" fmla="*/ 1633507 h 2832246"/>
              <a:gd name="connsiteX7" fmla="*/ 164239 w 2692052"/>
              <a:gd name="connsiteY7" fmla="*/ 2478057 h 2832246"/>
              <a:gd name="connsiteX8" fmla="*/ 20620 w 2692052"/>
              <a:gd name="connsiteY8" fmla="*/ 2823934 h 2832246"/>
              <a:gd name="connsiteX9" fmla="*/ 16386 w 2692052"/>
              <a:gd name="connsiteY9" fmla="*/ 2832246 h 2832246"/>
              <a:gd name="connsiteX10" fmla="*/ 0 w 2692052"/>
              <a:gd name="connsiteY10" fmla="*/ 2781134 h 2832246"/>
              <a:gd name="connsiteX11" fmla="*/ 35434 w 2692052"/>
              <a:gd name="connsiteY11" fmla="*/ 2656357 h 2832246"/>
              <a:gd name="connsiteX12" fmla="*/ 2541633 w 2692052"/>
              <a:gd name="connsiteY12" fmla="*/ 24101 h 2832246"/>
              <a:gd name="connsiteX13" fmla="*/ 2612863 w 2692052"/>
              <a:gd name="connsiteY13" fmla="*/ 0 h 2832246"/>
              <a:gd name="connsiteX0-1" fmla="*/ 2151789 w 2692052"/>
              <a:gd name="connsiteY0-2" fmla="*/ 261907 h 2832246"/>
              <a:gd name="connsiteX1-3" fmla="*/ 1478689 w 2692052"/>
              <a:gd name="connsiteY1-4" fmla="*/ 661957 h 2832246"/>
              <a:gd name="connsiteX2-5" fmla="*/ 964339 w 2692052"/>
              <a:gd name="connsiteY2-6" fmla="*/ 1150907 h 2832246"/>
              <a:gd name="connsiteX3-7" fmla="*/ 564289 w 2692052"/>
              <a:gd name="connsiteY3-8" fmla="*/ 1633507 h 2832246"/>
              <a:gd name="connsiteX4-9" fmla="*/ 164239 w 2692052"/>
              <a:gd name="connsiteY4-10" fmla="*/ 2478057 h 2832246"/>
              <a:gd name="connsiteX5-11" fmla="*/ 20620 w 2692052"/>
              <a:gd name="connsiteY5-12" fmla="*/ 2823934 h 2832246"/>
              <a:gd name="connsiteX6-13" fmla="*/ 16386 w 2692052"/>
              <a:gd name="connsiteY6-14" fmla="*/ 2832246 h 2832246"/>
              <a:gd name="connsiteX7-15" fmla="*/ 0 w 2692052"/>
              <a:gd name="connsiteY7-16" fmla="*/ 2781134 h 2832246"/>
              <a:gd name="connsiteX8-17" fmla="*/ 35434 w 2692052"/>
              <a:gd name="connsiteY8-18" fmla="*/ 2656357 h 2832246"/>
              <a:gd name="connsiteX9-19" fmla="*/ 2541633 w 2692052"/>
              <a:gd name="connsiteY9-20" fmla="*/ 24101 h 2832246"/>
              <a:gd name="connsiteX10-21" fmla="*/ 2612863 w 2692052"/>
              <a:gd name="connsiteY10-22" fmla="*/ 0 h 2832246"/>
              <a:gd name="connsiteX11-23" fmla="*/ 2692052 w 2692052"/>
              <a:gd name="connsiteY11-24" fmla="*/ 19034 h 2832246"/>
              <a:gd name="connsiteX12-25" fmla="*/ 2644348 w 2692052"/>
              <a:gd name="connsiteY12-26" fmla="*/ 38417 h 2832246"/>
              <a:gd name="connsiteX13-27" fmla="*/ 2243229 w 2692052"/>
              <a:gd name="connsiteY13-28" fmla="*/ 353347 h 2832246"/>
              <a:gd name="connsiteX0-29" fmla="*/ 2151789 w 2692052"/>
              <a:gd name="connsiteY0-30" fmla="*/ 261907 h 2832246"/>
              <a:gd name="connsiteX1-31" fmla="*/ 1478689 w 2692052"/>
              <a:gd name="connsiteY1-32" fmla="*/ 661957 h 2832246"/>
              <a:gd name="connsiteX2-33" fmla="*/ 964339 w 2692052"/>
              <a:gd name="connsiteY2-34" fmla="*/ 1150907 h 2832246"/>
              <a:gd name="connsiteX3-35" fmla="*/ 564289 w 2692052"/>
              <a:gd name="connsiteY3-36" fmla="*/ 1633507 h 2832246"/>
              <a:gd name="connsiteX4-37" fmla="*/ 164239 w 2692052"/>
              <a:gd name="connsiteY4-38" fmla="*/ 2478057 h 2832246"/>
              <a:gd name="connsiteX5-39" fmla="*/ 20620 w 2692052"/>
              <a:gd name="connsiteY5-40" fmla="*/ 2823934 h 2832246"/>
              <a:gd name="connsiteX6-41" fmla="*/ 16386 w 2692052"/>
              <a:gd name="connsiteY6-42" fmla="*/ 2832246 h 2832246"/>
              <a:gd name="connsiteX7-43" fmla="*/ 0 w 2692052"/>
              <a:gd name="connsiteY7-44" fmla="*/ 2781134 h 2832246"/>
              <a:gd name="connsiteX8-45" fmla="*/ 35434 w 2692052"/>
              <a:gd name="connsiteY8-46" fmla="*/ 2656357 h 2832246"/>
              <a:gd name="connsiteX9-47" fmla="*/ 2541633 w 2692052"/>
              <a:gd name="connsiteY9-48" fmla="*/ 24101 h 2832246"/>
              <a:gd name="connsiteX10-49" fmla="*/ 2612863 w 2692052"/>
              <a:gd name="connsiteY10-50" fmla="*/ 0 h 2832246"/>
              <a:gd name="connsiteX11-51" fmla="*/ 2692052 w 2692052"/>
              <a:gd name="connsiteY11-52" fmla="*/ 19034 h 2832246"/>
              <a:gd name="connsiteX12-53" fmla="*/ 2644348 w 2692052"/>
              <a:gd name="connsiteY12-54" fmla="*/ 38417 h 2832246"/>
              <a:gd name="connsiteX0-55" fmla="*/ 2151789 w 2692052"/>
              <a:gd name="connsiteY0-56" fmla="*/ 261907 h 2832246"/>
              <a:gd name="connsiteX1-57" fmla="*/ 1478689 w 2692052"/>
              <a:gd name="connsiteY1-58" fmla="*/ 661957 h 2832246"/>
              <a:gd name="connsiteX2-59" fmla="*/ 964339 w 2692052"/>
              <a:gd name="connsiteY2-60" fmla="*/ 1150907 h 2832246"/>
              <a:gd name="connsiteX3-61" fmla="*/ 564289 w 2692052"/>
              <a:gd name="connsiteY3-62" fmla="*/ 1633507 h 2832246"/>
              <a:gd name="connsiteX4-63" fmla="*/ 164239 w 2692052"/>
              <a:gd name="connsiteY4-64" fmla="*/ 2478057 h 2832246"/>
              <a:gd name="connsiteX5-65" fmla="*/ 20620 w 2692052"/>
              <a:gd name="connsiteY5-66" fmla="*/ 2823934 h 2832246"/>
              <a:gd name="connsiteX6-67" fmla="*/ 16386 w 2692052"/>
              <a:gd name="connsiteY6-68" fmla="*/ 2832246 h 2832246"/>
              <a:gd name="connsiteX7-69" fmla="*/ 0 w 2692052"/>
              <a:gd name="connsiteY7-70" fmla="*/ 2781134 h 2832246"/>
              <a:gd name="connsiteX8-71" fmla="*/ 35434 w 2692052"/>
              <a:gd name="connsiteY8-72" fmla="*/ 2656357 h 2832246"/>
              <a:gd name="connsiteX9-73" fmla="*/ 2541633 w 2692052"/>
              <a:gd name="connsiteY9-74" fmla="*/ 24101 h 2832246"/>
              <a:gd name="connsiteX10-75" fmla="*/ 2612863 w 2692052"/>
              <a:gd name="connsiteY10-76" fmla="*/ 0 h 2832246"/>
              <a:gd name="connsiteX11-77" fmla="*/ 2692052 w 2692052"/>
              <a:gd name="connsiteY11-78" fmla="*/ 19034 h 2832246"/>
              <a:gd name="connsiteX0-79" fmla="*/ 2151789 w 2612863"/>
              <a:gd name="connsiteY0-80" fmla="*/ 261907 h 2832246"/>
              <a:gd name="connsiteX1-81" fmla="*/ 1478689 w 2612863"/>
              <a:gd name="connsiteY1-82" fmla="*/ 661957 h 2832246"/>
              <a:gd name="connsiteX2-83" fmla="*/ 964339 w 2612863"/>
              <a:gd name="connsiteY2-84" fmla="*/ 1150907 h 2832246"/>
              <a:gd name="connsiteX3-85" fmla="*/ 564289 w 2612863"/>
              <a:gd name="connsiteY3-86" fmla="*/ 1633507 h 2832246"/>
              <a:gd name="connsiteX4-87" fmla="*/ 164239 w 2612863"/>
              <a:gd name="connsiteY4-88" fmla="*/ 2478057 h 2832246"/>
              <a:gd name="connsiteX5-89" fmla="*/ 20620 w 2612863"/>
              <a:gd name="connsiteY5-90" fmla="*/ 2823934 h 2832246"/>
              <a:gd name="connsiteX6-91" fmla="*/ 16386 w 2612863"/>
              <a:gd name="connsiteY6-92" fmla="*/ 2832246 h 2832246"/>
              <a:gd name="connsiteX7-93" fmla="*/ 0 w 2612863"/>
              <a:gd name="connsiteY7-94" fmla="*/ 2781134 h 2832246"/>
              <a:gd name="connsiteX8-95" fmla="*/ 35434 w 2612863"/>
              <a:gd name="connsiteY8-96" fmla="*/ 2656357 h 2832246"/>
              <a:gd name="connsiteX9-97" fmla="*/ 2541633 w 2612863"/>
              <a:gd name="connsiteY9-98" fmla="*/ 24101 h 2832246"/>
              <a:gd name="connsiteX10-99" fmla="*/ 2612863 w 2612863"/>
              <a:gd name="connsiteY10-100" fmla="*/ 0 h 2832246"/>
              <a:gd name="connsiteX0-101" fmla="*/ 1478689 w 2612863"/>
              <a:gd name="connsiteY0-102" fmla="*/ 661957 h 2832246"/>
              <a:gd name="connsiteX1-103" fmla="*/ 964339 w 2612863"/>
              <a:gd name="connsiteY1-104" fmla="*/ 1150907 h 2832246"/>
              <a:gd name="connsiteX2-105" fmla="*/ 564289 w 2612863"/>
              <a:gd name="connsiteY2-106" fmla="*/ 1633507 h 2832246"/>
              <a:gd name="connsiteX3-107" fmla="*/ 164239 w 2612863"/>
              <a:gd name="connsiteY3-108" fmla="*/ 2478057 h 2832246"/>
              <a:gd name="connsiteX4-109" fmla="*/ 20620 w 2612863"/>
              <a:gd name="connsiteY4-110" fmla="*/ 2823934 h 2832246"/>
              <a:gd name="connsiteX5-111" fmla="*/ 16386 w 2612863"/>
              <a:gd name="connsiteY5-112" fmla="*/ 2832246 h 2832246"/>
              <a:gd name="connsiteX6-113" fmla="*/ 0 w 2612863"/>
              <a:gd name="connsiteY6-114" fmla="*/ 2781134 h 2832246"/>
              <a:gd name="connsiteX7-115" fmla="*/ 35434 w 2612863"/>
              <a:gd name="connsiteY7-116" fmla="*/ 2656357 h 2832246"/>
              <a:gd name="connsiteX8-117" fmla="*/ 2541633 w 2612863"/>
              <a:gd name="connsiteY8-118" fmla="*/ 24101 h 2832246"/>
              <a:gd name="connsiteX9-119" fmla="*/ 2612863 w 2612863"/>
              <a:gd name="connsiteY9-120" fmla="*/ 0 h 2832246"/>
              <a:gd name="connsiteX0-121" fmla="*/ 964339 w 2612863"/>
              <a:gd name="connsiteY0-122" fmla="*/ 1150907 h 2832246"/>
              <a:gd name="connsiteX1-123" fmla="*/ 564289 w 2612863"/>
              <a:gd name="connsiteY1-124" fmla="*/ 1633507 h 2832246"/>
              <a:gd name="connsiteX2-125" fmla="*/ 164239 w 2612863"/>
              <a:gd name="connsiteY2-126" fmla="*/ 2478057 h 2832246"/>
              <a:gd name="connsiteX3-127" fmla="*/ 20620 w 2612863"/>
              <a:gd name="connsiteY3-128" fmla="*/ 2823934 h 2832246"/>
              <a:gd name="connsiteX4-129" fmla="*/ 16386 w 2612863"/>
              <a:gd name="connsiteY4-130" fmla="*/ 2832246 h 2832246"/>
              <a:gd name="connsiteX5-131" fmla="*/ 0 w 2612863"/>
              <a:gd name="connsiteY5-132" fmla="*/ 2781134 h 2832246"/>
              <a:gd name="connsiteX6-133" fmla="*/ 35434 w 2612863"/>
              <a:gd name="connsiteY6-134" fmla="*/ 2656357 h 2832246"/>
              <a:gd name="connsiteX7-135" fmla="*/ 2541633 w 2612863"/>
              <a:gd name="connsiteY7-136" fmla="*/ 24101 h 2832246"/>
              <a:gd name="connsiteX8-137" fmla="*/ 2612863 w 2612863"/>
              <a:gd name="connsiteY8-138" fmla="*/ 0 h 2832246"/>
              <a:gd name="connsiteX0-139" fmla="*/ 564289 w 2612863"/>
              <a:gd name="connsiteY0-140" fmla="*/ 1633507 h 2832246"/>
              <a:gd name="connsiteX1-141" fmla="*/ 164239 w 2612863"/>
              <a:gd name="connsiteY1-142" fmla="*/ 2478057 h 2832246"/>
              <a:gd name="connsiteX2-143" fmla="*/ 20620 w 2612863"/>
              <a:gd name="connsiteY2-144" fmla="*/ 2823934 h 2832246"/>
              <a:gd name="connsiteX3-145" fmla="*/ 16386 w 2612863"/>
              <a:gd name="connsiteY3-146" fmla="*/ 2832246 h 2832246"/>
              <a:gd name="connsiteX4-147" fmla="*/ 0 w 2612863"/>
              <a:gd name="connsiteY4-148" fmla="*/ 2781134 h 2832246"/>
              <a:gd name="connsiteX5-149" fmla="*/ 35434 w 2612863"/>
              <a:gd name="connsiteY5-150" fmla="*/ 2656357 h 2832246"/>
              <a:gd name="connsiteX6-151" fmla="*/ 2541633 w 2612863"/>
              <a:gd name="connsiteY6-152" fmla="*/ 24101 h 2832246"/>
              <a:gd name="connsiteX7-153" fmla="*/ 2612863 w 2612863"/>
              <a:gd name="connsiteY7-154" fmla="*/ 0 h 2832246"/>
              <a:gd name="connsiteX0-155" fmla="*/ 164239 w 2612863"/>
              <a:gd name="connsiteY0-156" fmla="*/ 2478057 h 2832246"/>
              <a:gd name="connsiteX1-157" fmla="*/ 20620 w 2612863"/>
              <a:gd name="connsiteY1-158" fmla="*/ 2823934 h 2832246"/>
              <a:gd name="connsiteX2-159" fmla="*/ 16386 w 2612863"/>
              <a:gd name="connsiteY2-160" fmla="*/ 2832246 h 2832246"/>
              <a:gd name="connsiteX3-161" fmla="*/ 0 w 2612863"/>
              <a:gd name="connsiteY3-162" fmla="*/ 2781134 h 2832246"/>
              <a:gd name="connsiteX4-163" fmla="*/ 35434 w 2612863"/>
              <a:gd name="connsiteY4-164" fmla="*/ 2656357 h 2832246"/>
              <a:gd name="connsiteX5-165" fmla="*/ 2541633 w 2612863"/>
              <a:gd name="connsiteY5-166" fmla="*/ 24101 h 2832246"/>
              <a:gd name="connsiteX6-167" fmla="*/ 2612863 w 2612863"/>
              <a:gd name="connsiteY6-168" fmla="*/ 0 h 2832246"/>
              <a:gd name="connsiteX0-169" fmla="*/ 20620 w 2612863"/>
              <a:gd name="connsiteY0-170" fmla="*/ 2823934 h 2832246"/>
              <a:gd name="connsiteX1-171" fmla="*/ 16386 w 2612863"/>
              <a:gd name="connsiteY1-172" fmla="*/ 2832246 h 2832246"/>
              <a:gd name="connsiteX2-173" fmla="*/ 0 w 2612863"/>
              <a:gd name="connsiteY2-174" fmla="*/ 2781134 h 2832246"/>
              <a:gd name="connsiteX3-175" fmla="*/ 35434 w 2612863"/>
              <a:gd name="connsiteY3-176" fmla="*/ 2656357 h 2832246"/>
              <a:gd name="connsiteX4-177" fmla="*/ 2541633 w 2612863"/>
              <a:gd name="connsiteY4-178" fmla="*/ 24101 h 2832246"/>
              <a:gd name="connsiteX5-179" fmla="*/ 2612863 w 2612863"/>
              <a:gd name="connsiteY5-180" fmla="*/ 0 h 2832246"/>
              <a:gd name="connsiteX0-181" fmla="*/ 20620 w 2612863"/>
              <a:gd name="connsiteY0-182" fmla="*/ 2823934 h 2823934"/>
              <a:gd name="connsiteX1-183" fmla="*/ 0 w 2612863"/>
              <a:gd name="connsiteY1-184" fmla="*/ 2781134 h 2823934"/>
              <a:gd name="connsiteX2-185" fmla="*/ 35434 w 2612863"/>
              <a:gd name="connsiteY2-186" fmla="*/ 2656357 h 2823934"/>
              <a:gd name="connsiteX3-187" fmla="*/ 2541633 w 2612863"/>
              <a:gd name="connsiteY3-188" fmla="*/ 24101 h 2823934"/>
              <a:gd name="connsiteX4-189" fmla="*/ 2612863 w 2612863"/>
              <a:gd name="connsiteY4-190" fmla="*/ 0 h 2823934"/>
              <a:gd name="connsiteX0-191" fmla="*/ 0 w 2612863"/>
              <a:gd name="connsiteY0-192" fmla="*/ 2781134 h 2781134"/>
              <a:gd name="connsiteX1-193" fmla="*/ 35434 w 2612863"/>
              <a:gd name="connsiteY1-194" fmla="*/ 2656357 h 2781134"/>
              <a:gd name="connsiteX2-195" fmla="*/ 2541633 w 2612863"/>
              <a:gd name="connsiteY2-196" fmla="*/ 24101 h 2781134"/>
              <a:gd name="connsiteX3-197" fmla="*/ 2612863 w 2612863"/>
              <a:gd name="connsiteY3-198" fmla="*/ 0 h 278113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612863" h="2781134">
                <a:moveTo>
                  <a:pt x="0" y="2781134"/>
                </a:moveTo>
                <a:lnTo>
                  <a:pt x="35434" y="2656357"/>
                </a:lnTo>
                <a:cubicBezTo>
                  <a:pt x="414818" y="1436598"/>
                  <a:pt x="1348392" y="461005"/>
                  <a:pt x="2541633" y="24101"/>
                </a:cubicBezTo>
                <a:lnTo>
                  <a:pt x="2612863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2" name="任意多边形: 形状 21"/>
          <p:cNvSpPr/>
          <p:nvPr userDrawn="1">
            <p:custDataLst>
              <p:tags r:id="rId18"/>
            </p:custDataLst>
          </p:nvPr>
        </p:nvSpPr>
        <p:spPr>
          <a:xfrm rot="6722498">
            <a:off x="8778875" y="1580515"/>
            <a:ext cx="2815590" cy="2996565"/>
          </a:xfrm>
          <a:custGeom>
            <a:avLst/>
            <a:gdLst>
              <a:gd name="connsiteX0" fmla="*/ 2740621 w 2852093"/>
              <a:gd name="connsiteY0" fmla="*/ 0 h 3028139"/>
              <a:gd name="connsiteX1" fmla="*/ 2814697 w 2852093"/>
              <a:gd name="connsiteY1" fmla="*/ 17806 h 3028139"/>
              <a:gd name="connsiteX2" fmla="*/ 2852093 w 2852093"/>
              <a:gd name="connsiteY2" fmla="*/ 31493 h 3028139"/>
              <a:gd name="connsiteX3" fmla="*/ 2722765 w 2852093"/>
              <a:gd name="connsiteY3" fmla="*/ 68218 h 3028139"/>
              <a:gd name="connsiteX4" fmla="*/ 78308 w 2852093"/>
              <a:gd name="connsiteY4" fmla="*/ 2846557 h 3028139"/>
              <a:gd name="connsiteX5" fmla="*/ 36399 w 2852093"/>
              <a:gd name="connsiteY5" fmla="*/ 3028139 h 3028139"/>
              <a:gd name="connsiteX6" fmla="*/ 0 w 2852093"/>
              <a:gd name="connsiteY6" fmla="*/ 2914601 h 3028139"/>
              <a:gd name="connsiteX7" fmla="*/ 14590 w 2852093"/>
              <a:gd name="connsiteY7" fmla="*/ 2876851 h 3028139"/>
              <a:gd name="connsiteX8" fmla="*/ 380261 w 2852093"/>
              <a:gd name="connsiteY8" fmla="*/ 1938341 h 3028139"/>
              <a:gd name="connsiteX9" fmla="*/ 970811 w 2852093"/>
              <a:gd name="connsiteY9" fmla="*/ 1106491 h 3028139"/>
              <a:gd name="connsiteX10" fmla="*/ 1802661 w 2852093"/>
              <a:gd name="connsiteY10" fmla="*/ 420691 h 3028139"/>
              <a:gd name="connsiteX11" fmla="*/ 2507511 w 2852093"/>
              <a:gd name="connsiteY11" fmla="*/ 77791 h 3028139"/>
              <a:gd name="connsiteX12" fmla="*/ 2644879 w 2852093"/>
              <a:gd name="connsiteY12" fmla="*/ 27487 h 3028139"/>
              <a:gd name="connsiteX13" fmla="*/ 2740621 w 2852093"/>
              <a:gd name="connsiteY13" fmla="*/ 0 h 3028139"/>
              <a:gd name="connsiteX0-1" fmla="*/ 2644879 w 2852093"/>
              <a:gd name="connsiteY0-2" fmla="*/ 27487 h 3028139"/>
              <a:gd name="connsiteX1-3" fmla="*/ 2740621 w 2852093"/>
              <a:gd name="connsiteY1-4" fmla="*/ 0 h 3028139"/>
              <a:gd name="connsiteX2-5" fmla="*/ 2814697 w 2852093"/>
              <a:gd name="connsiteY2-6" fmla="*/ 17806 h 3028139"/>
              <a:gd name="connsiteX3-7" fmla="*/ 2852093 w 2852093"/>
              <a:gd name="connsiteY3-8" fmla="*/ 31493 h 3028139"/>
              <a:gd name="connsiteX4-9" fmla="*/ 2722765 w 2852093"/>
              <a:gd name="connsiteY4-10" fmla="*/ 68218 h 3028139"/>
              <a:gd name="connsiteX5-11" fmla="*/ 78308 w 2852093"/>
              <a:gd name="connsiteY5-12" fmla="*/ 2846557 h 3028139"/>
              <a:gd name="connsiteX6-13" fmla="*/ 36399 w 2852093"/>
              <a:gd name="connsiteY6-14" fmla="*/ 3028139 h 3028139"/>
              <a:gd name="connsiteX7-15" fmla="*/ 0 w 2852093"/>
              <a:gd name="connsiteY7-16" fmla="*/ 2914601 h 3028139"/>
              <a:gd name="connsiteX8-17" fmla="*/ 14590 w 2852093"/>
              <a:gd name="connsiteY8-18" fmla="*/ 2876851 h 3028139"/>
              <a:gd name="connsiteX9-19" fmla="*/ 380261 w 2852093"/>
              <a:gd name="connsiteY9-20" fmla="*/ 1938341 h 3028139"/>
              <a:gd name="connsiteX10-21" fmla="*/ 970811 w 2852093"/>
              <a:gd name="connsiteY10-22" fmla="*/ 1106491 h 3028139"/>
              <a:gd name="connsiteX11-23" fmla="*/ 1802661 w 2852093"/>
              <a:gd name="connsiteY11-24" fmla="*/ 420691 h 3028139"/>
              <a:gd name="connsiteX12-25" fmla="*/ 2507511 w 2852093"/>
              <a:gd name="connsiteY12-26" fmla="*/ 77791 h 3028139"/>
              <a:gd name="connsiteX13-27" fmla="*/ 2736319 w 2852093"/>
              <a:gd name="connsiteY13-28" fmla="*/ 118927 h 3028139"/>
              <a:gd name="connsiteX0-29" fmla="*/ 2644879 w 2852093"/>
              <a:gd name="connsiteY0-30" fmla="*/ 27487 h 3028139"/>
              <a:gd name="connsiteX1-31" fmla="*/ 2740621 w 2852093"/>
              <a:gd name="connsiteY1-32" fmla="*/ 0 h 3028139"/>
              <a:gd name="connsiteX2-33" fmla="*/ 2814697 w 2852093"/>
              <a:gd name="connsiteY2-34" fmla="*/ 17806 h 3028139"/>
              <a:gd name="connsiteX3-35" fmla="*/ 2852093 w 2852093"/>
              <a:gd name="connsiteY3-36" fmla="*/ 31493 h 3028139"/>
              <a:gd name="connsiteX4-37" fmla="*/ 2722765 w 2852093"/>
              <a:gd name="connsiteY4-38" fmla="*/ 68218 h 3028139"/>
              <a:gd name="connsiteX5-39" fmla="*/ 78308 w 2852093"/>
              <a:gd name="connsiteY5-40" fmla="*/ 2846557 h 3028139"/>
              <a:gd name="connsiteX6-41" fmla="*/ 36399 w 2852093"/>
              <a:gd name="connsiteY6-42" fmla="*/ 3028139 h 3028139"/>
              <a:gd name="connsiteX7-43" fmla="*/ 0 w 2852093"/>
              <a:gd name="connsiteY7-44" fmla="*/ 2914601 h 3028139"/>
              <a:gd name="connsiteX8-45" fmla="*/ 14590 w 2852093"/>
              <a:gd name="connsiteY8-46" fmla="*/ 2876851 h 3028139"/>
              <a:gd name="connsiteX9-47" fmla="*/ 380261 w 2852093"/>
              <a:gd name="connsiteY9-48" fmla="*/ 1938341 h 3028139"/>
              <a:gd name="connsiteX10-49" fmla="*/ 970811 w 2852093"/>
              <a:gd name="connsiteY10-50" fmla="*/ 1106491 h 3028139"/>
              <a:gd name="connsiteX11-51" fmla="*/ 1802661 w 2852093"/>
              <a:gd name="connsiteY11-52" fmla="*/ 420691 h 3028139"/>
              <a:gd name="connsiteX12-53" fmla="*/ 2507511 w 2852093"/>
              <a:gd name="connsiteY12-54" fmla="*/ 77791 h 3028139"/>
              <a:gd name="connsiteX0-55" fmla="*/ 2644879 w 2852093"/>
              <a:gd name="connsiteY0-56" fmla="*/ 27487 h 3028139"/>
              <a:gd name="connsiteX1-57" fmla="*/ 2740621 w 2852093"/>
              <a:gd name="connsiteY1-58" fmla="*/ 0 h 3028139"/>
              <a:gd name="connsiteX2-59" fmla="*/ 2814697 w 2852093"/>
              <a:gd name="connsiteY2-60" fmla="*/ 17806 h 3028139"/>
              <a:gd name="connsiteX3-61" fmla="*/ 2852093 w 2852093"/>
              <a:gd name="connsiteY3-62" fmla="*/ 31493 h 3028139"/>
              <a:gd name="connsiteX4-63" fmla="*/ 2722765 w 2852093"/>
              <a:gd name="connsiteY4-64" fmla="*/ 68218 h 3028139"/>
              <a:gd name="connsiteX5-65" fmla="*/ 78308 w 2852093"/>
              <a:gd name="connsiteY5-66" fmla="*/ 2846557 h 3028139"/>
              <a:gd name="connsiteX6-67" fmla="*/ 36399 w 2852093"/>
              <a:gd name="connsiteY6-68" fmla="*/ 3028139 h 3028139"/>
              <a:gd name="connsiteX7-69" fmla="*/ 0 w 2852093"/>
              <a:gd name="connsiteY7-70" fmla="*/ 2914601 h 3028139"/>
              <a:gd name="connsiteX8-71" fmla="*/ 14590 w 2852093"/>
              <a:gd name="connsiteY8-72" fmla="*/ 2876851 h 3028139"/>
              <a:gd name="connsiteX9-73" fmla="*/ 380261 w 2852093"/>
              <a:gd name="connsiteY9-74" fmla="*/ 1938341 h 3028139"/>
              <a:gd name="connsiteX10-75" fmla="*/ 970811 w 2852093"/>
              <a:gd name="connsiteY10-76" fmla="*/ 1106491 h 3028139"/>
              <a:gd name="connsiteX11-77" fmla="*/ 1802661 w 2852093"/>
              <a:gd name="connsiteY11-78" fmla="*/ 420691 h 3028139"/>
              <a:gd name="connsiteX0-79" fmla="*/ 2644879 w 2852093"/>
              <a:gd name="connsiteY0-80" fmla="*/ 27487 h 3028139"/>
              <a:gd name="connsiteX1-81" fmla="*/ 2740621 w 2852093"/>
              <a:gd name="connsiteY1-82" fmla="*/ 0 h 3028139"/>
              <a:gd name="connsiteX2-83" fmla="*/ 2814697 w 2852093"/>
              <a:gd name="connsiteY2-84" fmla="*/ 17806 h 3028139"/>
              <a:gd name="connsiteX3-85" fmla="*/ 2852093 w 2852093"/>
              <a:gd name="connsiteY3-86" fmla="*/ 31493 h 3028139"/>
              <a:gd name="connsiteX4-87" fmla="*/ 2722765 w 2852093"/>
              <a:gd name="connsiteY4-88" fmla="*/ 68218 h 3028139"/>
              <a:gd name="connsiteX5-89" fmla="*/ 78308 w 2852093"/>
              <a:gd name="connsiteY5-90" fmla="*/ 2846557 h 3028139"/>
              <a:gd name="connsiteX6-91" fmla="*/ 36399 w 2852093"/>
              <a:gd name="connsiteY6-92" fmla="*/ 3028139 h 3028139"/>
              <a:gd name="connsiteX7-93" fmla="*/ 0 w 2852093"/>
              <a:gd name="connsiteY7-94" fmla="*/ 2914601 h 3028139"/>
              <a:gd name="connsiteX8-95" fmla="*/ 14590 w 2852093"/>
              <a:gd name="connsiteY8-96" fmla="*/ 2876851 h 3028139"/>
              <a:gd name="connsiteX9-97" fmla="*/ 380261 w 2852093"/>
              <a:gd name="connsiteY9-98" fmla="*/ 1938341 h 3028139"/>
              <a:gd name="connsiteX10-99" fmla="*/ 970811 w 2852093"/>
              <a:gd name="connsiteY10-100" fmla="*/ 1106491 h 3028139"/>
              <a:gd name="connsiteX0-101" fmla="*/ 2644879 w 2852093"/>
              <a:gd name="connsiteY0-102" fmla="*/ 27487 h 3028139"/>
              <a:gd name="connsiteX1-103" fmla="*/ 2740621 w 2852093"/>
              <a:gd name="connsiteY1-104" fmla="*/ 0 h 3028139"/>
              <a:gd name="connsiteX2-105" fmla="*/ 2814697 w 2852093"/>
              <a:gd name="connsiteY2-106" fmla="*/ 17806 h 3028139"/>
              <a:gd name="connsiteX3-107" fmla="*/ 2852093 w 2852093"/>
              <a:gd name="connsiteY3-108" fmla="*/ 31493 h 3028139"/>
              <a:gd name="connsiteX4-109" fmla="*/ 2722765 w 2852093"/>
              <a:gd name="connsiteY4-110" fmla="*/ 68218 h 3028139"/>
              <a:gd name="connsiteX5-111" fmla="*/ 78308 w 2852093"/>
              <a:gd name="connsiteY5-112" fmla="*/ 2846557 h 3028139"/>
              <a:gd name="connsiteX6-113" fmla="*/ 36399 w 2852093"/>
              <a:gd name="connsiteY6-114" fmla="*/ 3028139 h 3028139"/>
              <a:gd name="connsiteX7-115" fmla="*/ 0 w 2852093"/>
              <a:gd name="connsiteY7-116" fmla="*/ 2914601 h 3028139"/>
              <a:gd name="connsiteX8-117" fmla="*/ 14590 w 2852093"/>
              <a:gd name="connsiteY8-118" fmla="*/ 2876851 h 3028139"/>
              <a:gd name="connsiteX9-119" fmla="*/ 380261 w 2852093"/>
              <a:gd name="connsiteY9-120" fmla="*/ 1938341 h 3028139"/>
              <a:gd name="connsiteX0-121" fmla="*/ 2644879 w 2852093"/>
              <a:gd name="connsiteY0-122" fmla="*/ 27487 h 3028139"/>
              <a:gd name="connsiteX1-123" fmla="*/ 2740621 w 2852093"/>
              <a:gd name="connsiteY1-124" fmla="*/ 0 h 3028139"/>
              <a:gd name="connsiteX2-125" fmla="*/ 2814697 w 2852093"/>
              <a:gd name="connsiteY2-126" fmla="*/ 17806 h 3028139"/>
              <a:gd name="connsiteX3-127" fmla="*/ 2852093 w 2852093"/>
              <a:gd name="connsiteY3-128" fmla="*/ 31493 h 3028139"/>
              <a:gd name="connsiteX4-129" fmla="*/ 2722765 w 2852093"/>
              <a:gd name="connsiteY4-130" fmla="*/ 68218 h 3028139"/>
              <a:gd name="connsiteX5-131" fmla="*/ 78308 w 2852093"/>
              <a:gd name="connsiteY5-132" fmla="*/ 2846557 h 3028139"/>
              <a:gd name="connsiteX6-133" fmla="*/ 36399 w 2852093"/>
              <a:gd name="connsiteY6-134" fmla="*/ 3028139 h 3028139"/>
              <a:gd name="connsiteX7-135" fmla="*/ 0 w 2852093"/>
              <a:gd name="connsiteY7-136" fmla="*/ 2914601 h 3028139"/>
              <a:gd name="connsiteX8-137" fmla="*/ 14590 w 2852093"/>
              <a:gd name="connsiteY8-138" fmla="*/ 2876851 h 3028139"/>
              <a:gd name="connsiteX0-139" fmla="*/ 2644879 w 2852093"/>
              <a:gd name="connsiteY0-140" fmla="*/ 27487 h 3028139"/>
              <a:gd name="connsiteX1-141" fmla="*/ 2740621 w 2852093"/>
              <a:gd name="connsiteY1-142" fmla="*/ 0 h 3028139"/>
              <a:gd name="connsiteX2-143" fmla="*/ 2814697 w 2852093"/>
              <a:gd name="connsiteY2-144" fmla="*/ 17806 h 3028139"/>
              <a:gd name="connsiteX3-145" fmla="*/ 2852093 w 2852093"/>
              <a:gd name="connsiteY3-146" fmla="*/ 31493 h 3028139"/>
              <a:gd name="connsiteX4-147" fmla="*/ 2722765 w 2852093"/>
              <a:gd name="connsiteY4-148" fmla="*/ 68218 h 3028139"/>
              <a:gd name="connsiteX5-149" fmla="*/ 78308 w 2852093"/>
              <a:gd name="connsiteY5-150" fmla="*/ 2846557 h 3028139"/>
              <a:gd name="connsiteX6-151" fmla="*/ 36399 w 2852093"/>
              <a:gd name="connsiteY6-152" fmla="*/ 3028139 h 3028139"/>
              <a:gd name="connsiteX7-153" fmla="*/ 0 w 2852093"/>
              <a:gd name="connsiteY7-154" fmla="*/ 2914601 h 3028139"/>
              <a:gd name="connsiteX0-155" fmla="*/ 2608480 w 2815694"/>
              <a:gd name="connsiteY0-156" fmla="*/ 27487 h 3028139"/>
              <a:gd name="connsiteX1-157" fmla="*/ 2704222 w 2815694"/>
              <a:gd name="connsiteY1-158" fmla="*/ 0 h 3028139"/>
              <a:gd name="connsiteX2-159" fmla="*/ 2778298 w 2815694"/>
              <a:gd name="connsiteY2-160" fmla="*/ 17806 h 3028139"/>
              <a:gd name="connsiteX3-161" fmla="*/ 2815694 w 2815694"/>
              <a:gd name="connsiteY3-162" fmla="*/ 31493 h 3028139"/>
              <a:gd name="connsiteX4-163" fmla="*/ 2686366 w 2815694"/>
              <a:gd name="connsiteY4-164" fmla="*/ 68218 h 3028139"/>
              <a:gd name="connsiteX5-165" fmla="*/ 41909 w 2815694"/>
              <a:gd name="connsiteY5-166" fmla="*/ 2846557 h 3028139"/>
              <a:gd name="connsiteX6-167" fmla="*/ 0 w 2815694"/>
              <a:gd name="connsiteY6-168" fmla="*/ 3028139 h 3028139"/>
              <a:gd name="connsiteX0-169" fmla="*/ 2704222 w 2815694"/>
              <a:gd name="connsiteY0-170" fmla="*/ 0 h 3028139"/>
              <a:gd name="connsiteX1-171" fmla="*/ 2778298 w 2815694"/>
              <a:gd name="connsiteY1-172" fmla="*/ 17806 h 3028139"/>
              <a:gd name="connsiteX2-173" fmla="*/ 2815694 w 2815694"/>
              <a:gd name="connsiteY2-174" fmla="*/ 31493 h 3028139"/>
              <a:gd name="connsiteX3-175" fmla="*/ 2686366 w 2815694"/>
              <a:gd name="connsiteY3-176" fmla="*/ 68218 h 3028139"/>
              <a:gd name="connsiteX4-177" fmla="*/ 41909 w 2815694"/>
              <a:gd name="connsiteY4-178" fmla="*/ 2846557 h 3028139"/>
              <a:gd name="connsiteX5-179" fmla="*/ 0 w 2815694"/>
              <a:gd name="connsiteY5-180" fmla="*/ 3028139 h 3028139"/>
              <a:gd name="connsiteX0-181" fmla="*/ 2704222 w 2815694"/>
              <a:gd name="connsiteY0-182" fmla="*/ 0 h 3028139"/>
              <a:gd name="connsiteX1-183" fmla="*/ 2815694 w 2815694"/>
              <a:gd name="connsiteY1-184" fmla="*/ 31493 h 3028139"/>
              <a:gd name="connsiteX2-185" fmla="*/ 2686366 w 2815694"/>
              <a:gd name="connsiteY2-186" fmla="*/ 68218 h 3028139"/>
              <a:gd name="connsiteX3-187" fmla="*/ 41909 w 2815694"/>
              <a:gd name="connsiteY3-188" fmla="*/ 2846557 h 3028139"/>
              <a:gd name="connsiteX4-189" fmla="*/ 0 w 2815694"/>
              <a:gd name="connsiteY4-190" fmla="*/ 3028139 h 3028139"/>
              <a:gd name="connsiteX0-191" fmla="*/ 2815694 w 2815694"/>
              <a:gd name="connsiteY0-192" fmla="*/ 0 h 2996646"/>
              <a:gd name="connsiteX1-193" fmla="*/ 2686366 w 2815694"/>
              <a:gd name="connsiteY1-194" fmla="*/ 36725 h 2996646"/>
              <a:gd name="connsiteX2-195" fmla="*/ 41909 w 2815694"/>
              <a:gd name="connsiteY2-196" fmla="*/ 2815064 h 2996646"/>
              <a:gd name="connsiteX3-197" fmla="*/ 0 w 2815694"/>
              <a:gd name="connsiteY3-198" fmla="*/ 2996646 h 29966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815694" h="2996646">
                <a:moveTo>
                  <a:pt x="2815694" y="0"/>
                </a:moveTo>
                <a:lnTo>
                  <a:pt x="2686366" y="36725"/>
                </a:lnTo>
                <a:cubicBezTo>
                  <a:pt x="1390883" y="439662"/>
                  <a:pt x="382022" y="1493150"/>
                  <a:pt x="41909" y="2815064"/>
                </a:cubicBezTo>
                <a:lnTo>
                  <a:pt x="0" y="299664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3" name="任意多边形: 形状 22"/>
          <p:cNvSpPr/>
          <p:nvPr userDrawn="1">
            <p:custDataLst>
              <p:tags r:id="rId19"/>
            </p:custDataLst>
          </p:nvPr>
        </p:nvSpPr>
        <p:spPr>
          <a:xfrm rot="6722498">
            <a:off x="8034020" y="1720215"/>
            <a:ext cx="3078480" cy="3280410"/>
          </a:xfrm>
          <a:custGeom>
            <a:avLst/>
            <a:gdLst>
              <a:gd name="connsiteX0" fmla="*/ 3078620 w 3093543"/>
              <a:gd name="connsiteY0" fmla="*/ 0 h 3312952"/>
              <a:gd name="connsiteX1" fmla="*/ 3093543 w 3093543"/>
              <a:gd name="connsiteY1" fmla="*/ 11159 h 3312952"/>
              <a:gd name="connsiteX2" fmla="*/ 3091423 w 3093543"/>
              <a:gd name="connsiteY2" fmla="*/ 11421 h 3312952"/>
              <a:gd name="connsiteX3" fmla="*/ 2530806 w 3093543"/>
              <a:gd name="connsiteY3" fmla="*/ 150631 h 3312952"/>
              <a:gd name="connsiteX4" fmla="*/ 1991056 w 3093543"/>
              <a:gd name="connsiteY4" fmla="*/ 366531 h 3312952"/>
              <a:gd name="connsiteX5" fmla="*/ 1337006 w 3093543"/>
              <a:gd name="connsiteY5" fmla="*/ 779281 h 3312952"/>
              <a:gd name="connsiteX6" fmla="*/ 638506 w 3093543"/>
              <a:gd name="connsiteY6" fmla="*/ 1547631 h 3312952"/>
              <a:gd name="connsiteX7" fmla="*/ 206706 w 3093543"/>
              <a:gd name="connsiteY7" fmla="*/ 2392181 h 3312952"/>
              <a:gd name="connsiteX8" fmla="*/ 47956 w 3093543"/>
              <a:gd name="connsiteY8" fmla="*/ 3217681 h 3312952"/>
              <a:gd name="connsiteX9" fmla="*/ 35616 w 3093543"/>
              <a:gd name="connsiteY9" fmla="*/ 3283413 h 3312952"/>
              <a:gd name="connsiteX10" fmla="*/ 29861 w 3093543"/>
              <a:gd name="connsiteY10" fmla="*/ 3312952 h 3312952"/>
              <a:gd name="connsiteX11" fmla="*/ 0 w 3093543"/>
              <a:gd name="connsiteY11" fmla="*/ 3280097 h 3312952"/>
              <a:gd name="connsiteX12" fmla="*/ 12149 w 3093543"/>
              <a:gd name="connsiteY12" fmla="*/ 3120339 h 3312952"/>
              <a:gd name="connsiteX13" fmla="*/ 2964939 w 3093543"/>
              <a:gd name="connsiteY13" fmla="*/ 14445 h 3312952"/>
              <a:gd name="connsiteX14" fmla="*/ 3078620 w 3093543"/>
              <a:gd name="connsiteY14" fmla="*/ 0 h 3312952"/>
              <a:gd name="connsiteX0-1" fmla="*/ 47956 w 3093543"/>
              <a:gd name="connsiteY0-2" fmla="*/ 3217681 h 3312952"/>
              <a:gd name="connsiteX1-3" fmla="*/ 35616 w 3093543"/>
              <a:gd name="connsiteY1-4" fmla="*/ 3283413 h 3312952"/>
              <a:gd name="connsiteX2-5" fmla="*/ 29861 w 3093543"/>
              <a:gd name="connsiteY2-6" fmla="*/ 3312952 h 3312952"/>
              <a:gd name="connsiteX3-7" fmla="*/ 0 w 3093543"/>
              <a:gd name="connsiteY3-8" fmla="*/ 3280097 h 3312952"/>
              <a:gd name="connsiteX4-9" fmla="*/ 12149 w 3093543"/>
              <a:gd name="connsiteY4-10" fmla="*/ 3120339 h 3312952"/>
              <a:gd name="connsiteX5-11" fmla="*/ 2964939 w 3093543"/>
              <a:gd name="connsiteY5-12" fmla="*/ 14445 h 3312952"/>
              <a:gd name="connsiteX6-13" fmla="*/ 3078620 w 3093543"/>
              <a:gd name="connsiteY6-14" fmla="*/ 0 h 3312952"/>
              <a:gd name="connsiteX7-15" fmla="*/ 3093543 w 3093543"/>
              <a:gd name="connsiteY7-16" fmla="*/ 11159 h 3312952"/>
              <a:gd name="connsiteX8-17" fmla="*/ 3091423 w 3093543"/>
              <a:gd name="connsiteY8-18" fmla="*/ 11421 h 3312952"/>
              <a:gd name="connsiteX9-19" fmla="*/ 2530806 w 3093543"/>
              <a:gd name="connsiteY9-20" fmla="*/ 150631 h 3312952"/>
              <a:gd name="connsiteX10-21" fmla="*/ 1991056 w 3093543"/>
              <a:gd name="connsiteY10-22" fmla="*/ 366531 h 3312952"/>
              <a:gd name="connsiteX11-23" fmla="*/ 1337006 w 3093543"/>
              <a:gd name="connsiteY11-24" fmla="*/ 779281 h 3312952"/>
              <a:gd name="connsiteX12-25" fmla="*/ 638506 w 3093543"/>
              <a:gd name="connsiteY12-26" fmla="*/ 1547631 h 3312952"/>
              <a:gd name="connsiteX13-27" fmla="*/ 206706 w 3093543"/>
              <a:gd name="connsiteY13-28" fmla="*/ 2392181 h 3312952"/>
              <a:gd name="connsiteX14-29" fmla="*/ 139396 w 3093543"/>
              <a:gd name="connsiteY14-30" fmla="*/ 3309121 h 3312952"/>
              <a:gd name="connsiteX0-31" fmla="*/ 47956 w 3093543"/>
              <a:gd name="connsiteY0-32" fmla="*/ 3217681 h 3312952"/>
              <a:gd name="connsiteX1-33" fmla="*/ 35616 w 3093543"/>
              <a:gd name="connsiteY1-34" fmla="*/ 3283413 h 3312952"/>
              <a:gd name="connsiteX2-35" fmla="*/ 29861 w 3093543"/>
              <a:gd name="connsiteY2-36" fmla="*/ 3312952 h 3312952"/>
              <a:gd name="connsiteX3-37" fmla="*/ 0 w 3093543"/>
              <a:gd name="connsiteY3-38" fmla="*/ 3280097 h 3312952"/>
              <a:gd name="connsiteX4-39" fmla="*/ 12149 w 3093543"/>
              <a:gd name="connsiteY4-40" fmla="*/ 3120339 h 3312952"/>
              <a:gd name="connsiteX5-41" fmla="*/ 2964939 w 3093543"/>
              <a:gd name="connsiteY5-42" fmla="*/ 14445 h 3312952"/>
              <a:gd name="connsiteX6-43" fmla="*/ 3078620 w 3093543"/>
              <a:gd name="connsiteY6-44" fmla="*/ 0 h 3312952"/>
              <a:gd name="connsiteX7-45" fmla="*/ 3093543 w 3093543"/>
              <a:gd name="connsiteY7-46" fmla="*/ 11159 h 3312952"/>
              <a:gd name="connsiteX8-47" fmla="*/ 3091423 w 3093543"/>
              <a:gd name="connsiteY8-48" fmla="*/ 11421 h 3312952"/>
              <a:gd name="connsiteX9-49" fmla="*/ 2530806 w 3093543"/>
              <a:gd name="connsiteY9-50" fmla="*/ 150631 h 3312952"/>
              <a:gd name="connsiteX10-51" fmla="*/ 1991056 w 3093543"/>
              <a:gd name="connsiteY10-52" fmla="*/ 366531 h 3312952"/>
              <a:gd name="connsiteX11-53" fmla="*/ 1337006 w 3093543"/>
              <a:gd name="connsiteY11-54" fmla="*/ 779281 h 3312952"/>
              <a:gd name="connsiteX12-55" fmla="*/ 638506 w 3093543"/>
              <a:gd name="connsiteY12-56" fmla="*/ 1547631 h 3312952"/>
              <a:gd name="connsiteX13-57" fmla="*/ 206706 w 3093543"/>
              <a:gd name="connsiteY13-58" fmla="*/ 2392181 h 3312952"/>
              <a:gd name="connsiteX0-59" fmla="*/ 47956 w 3093543"/>
              <a:gd name="connsiteY0-60" fmla="*/ 3217681 h 3312952"/>
              <a:gd name="connsiteX1-61" fmla="*/ 35616 w 3093543"/>
              <a:gd name="connsiteY1-62" fmla="*/ 3283413 h 3312952"/>
              <a:gd name="connsiteX2-63" fmla="*/ 29861 w 3093543"/>
              <a:gd name="connsiteY2-64" fmla="*/ 3312952 h 3312952"/>
              <a:gd name="connsiteX3-65" fmla="*/ 0 w 3093543"/>
              <a:gd name="connsiteY3-66" fmla="*/ 3280097 h 3312952"/>
              <a:gd name="connsiteX4-67" fmla="*/ 12149 w 3093543"/>
              <a:gd name="connsiteY4-68" fmla="*/ 3120339 h 3312952"/>
              <a:gd name="connsiteX5-69" fmla="*/ 2964939 w 3093543"/>
              <a:gd name="connsiteY5-70" fmla="*/ 14445 h 3312952"/>
              <a:gd name="connsiteX6-71" fmla="*/ 3078620 w 3093543"/>
              <a:gd name="connsiteY6-72" fmla="*/ 0 h 3312952"/>
              <a:gd name="connsiteX7-73" fmla="*/ 3093543 w 3093543"/>
              <a:gd name="connsiteY7-74" fmla="*/ 11159 h 3312952"/>
              <a:gd name="connsiteX8-75" fmla="*/ 3091423 w 3093543"/>
              <a:gd name="connsiteY8-76" fmla="*/ 11421 h 3312952"/>
              <a:gd name="connsiteX9-77" fmla="*/ 2530806 w 3093543"/>
              <a:gd name="connsiteY9-78" fmla="*/ 150631 h 3312952"/>
              <a:gd name="connsiteX10-79" fmla="*/ 1991056 w 3093543"/>
              <a:gd name="connsiteY10-80" fmla="*/ 366531 h 3312952"/>
              <a:gd name="connsiteX11-81" fmla="*/ 1337006 w 3093543"/>
              <a:gd name="connsiteY11-82" fmla="*/ 779281 h 3312952"/>
              <a:gd name="connsiteX12-83" fmla="*/ 638506 w 3093543"/>
              <a:gd name="connsiteY12-84" fmla="*/ 1547631 h 3312952"/>
              <a:gd name="connsiteX0-85" fmla="*/ 35616 w 3093543"/>
              <a:gd name="connsiteY0-86" fmla="*/ 3283413 h 3312952"/>
              <a:gd name="connsiteX1-87" fmla="*/ 29861 w 3093543"/>
              <a:gd name="connsiteY1-88" fmla="*/ 3312952 h 3312952"/>
              <a:gd name="connsiteX2-89" fmla="*/ 0 w 3093543"/>
              <a:gd name="connsiteY2-90" fmla="*/ 3280097 h 3312952"/>
              <a:gd name="connsiteX3-91" fmla="*/ 12149 w 3093543"/>
              <a:gd name="connsiteY3-92" fmla="*/ 3120339 h 3312952"/>
              <a:gd name="connsiteX4-93" fmla="*/ 2964939 w 3093543"/>
              <a:gd name="connsiteY4-94" fmla="*/ 14445 h 3312952"/>
              <a:gd name="connsiteX5-95" fmla="*/ 3078620 w 3093543"/>
              <a:gd name="connsiteY5-96" fmla="*/ 0 h 3312952"/>
              <a:gd name="connsiteX6-97" fmla="*/ 3093543 w 3093543"/>
              <a:gd name="connsiteY6-98" fmla="*/ 11159 h 3312952"/>
              <a:gd name="connsiteX7-99" fmla="*/ 3091423 w 3093543"/>
              <a:gd name="connsiteY7-100" fmla="*/ 11421 h 3312952"/>
              <a:gd name="connsiteX8-101" fmla="*/ 2530806 w 3093543"/>
              <a:gd name="connsiteY8-102" fmla="*/ 150631 h 3312952"/>
              <a:gd name="connsiteX9-103" fmla="*/ 1991056 w 3093543"/>
              <a:gd name="connsiteY9-104" fmla="*/ 366531 h 3312952"/>
              <a:gd name="connsiteX10-105" fmla="*/ 1337006 w 3093543"/>
              <a:gd name="connsiteY10-106" fmla="*/ 779281 h 3312952"/>
              <a:gd name="connsiteX11-107" fmla="*/ 638506 w 3093543"/>
              <a:gd name="connsiteY11-108" fmla="*/ 1547631 h 3312952"/>
              <a:gd name="connsiteX0-109" fmla="*/ 35616 w 3093543"/>
              <a:gd name="connsiteY0-110" fmla="*/ 3283413 h 3283413"/>
              <a:gd name="connsiteX1-111" fmla="*/ 0 w 3093543"/>
              <a:gd name="connsiteY1-112" fmla="*/ 3280097 h 3283413"/>
              <a:gd name="connsiteX2-113" fmla="*/ 12149 w 3093543"/>
              <a:gd name="connsiteY2-114" fmla="*/ 3120339 h 3283413"/>
              <a:gd name="connsiteX3-115" fmla="*/ 2964939 w 3093543"/>
              <a:gd name="connsiteY3-116" fmla="*/ 14445 h 3283413"/>
              <a:gd name="connsiteX4-117" fmla="*/ 3078620 w 3093543"/>
              <a:gd name="connsiteY4-118" fmla="*/ 0 h 3283413"/>
              <a:gd name="connsiteX5-119" fmla="*/ 3093543 w 3093543"/>
              <a:gd name="connsiteY5-120" fmla="*/ 11159 h 3283413"/>
              <a:gd name="connsiteX6-121" fmla="*/ 3091423 w 3093543"/>
              <a:gd name="connsiteY6-122" fmla="*/ 11421 h 3283413"/>
              <a:gd name="connsiteX7-123" fmla="*/ 2530806 w 3093543"/>
              <a:gd name="connsiteY7-124" fmla="*/ 150631 h 3283413"/>
              <a:gd name="connsiteX8-125" fmla="*/ 1991056 w 3093543"/>
              <a:gd name="connsiteY8-126" fmla="*/ 366531 h 3283413"/>
              <a:gd name="connsiteX9-127" fmla="*/ 1337006 w 3093543"/>
              <a:gd name="connsiteY9-128" fmla="*/ 779281 h 3283413"/>
              <a:gd name="connsiteX10-129" fmla="*/ 638506 w 3093543"/>
              <a:gd name="connsiteY10-130" fmla="*/ 1547631 h 3283413"/>
              <a:gd name="connsiteX0-131" fmla="*/ 0 w 3093543"/>
              <a:gd name="connsiteY0-132" fmla="*/ 3280097 h 3280097"/>
              <a:gd name="connsiteX1-133" fmla="*/ 12149 w 3093543"/>
              <a:gd name="connsiteY1-134" fmla="*/ 3120339 h 3280097"/>
              <a:gd name="connsiteX2-135" fmla="*/ 2964939 w 3093543"/>
              <a:gd name="connsiteY2-136" fmla="*/ 14445 h 3280097"/>
              <a:gd name="connsiteX3-137" fmla="*/ 3078620 w 3093543"/>
              <a:gd name="connsiteY3-138" fmla="*/ 0 h 3280097"/>
              <a:gd name="connsiteX4-139" fmla="*/ 3093543 w 3093543"/>
              <a:gd name="connsiteY4-140" fmla="*/ 11159 h 3280097"/>
              <a:gd name="connsiteX5-141" fmla="*/ 3091423 w 3093543"/>
              <a:gd name="connsiteY5-142" fmla="*/ 11421 h 3280097"/>
              <a:gd name="connsiteX6-143" fmla="*/ 2530806 w 3093543"/>
              <a:gd name="connsiteY6-144" fmla="*/ 150631 h 3280097"/>
              <a:gd name="connsiteX7-145" fmla="*/ 1991056 w 3093543"/>
              <a:gd name="connsiteY7-146" fmla="*/ 366531 h 3280097"/>
              <a:gd name="connsiteX8-147" fmla="*/ 1337006 w 3093543"/>
              <a:gd name="connsiteY8-148" fmla="*/ 779281 h 3280097"/>
              <a:gd name="connsiteX9-149" fmla="*/ 638506 w 3093543"/>
              <a:gd name="connsiteY9-150" fmla="*/ 1547631 h 3280097"/>
              <a:gd name="connsiteX0-151" fmla="*/ 0 w 3093543"/>
              <a:gd name="connsiteY0-152" fmla="*/ 3280097 h 3280097"/>
              <a:gd name="connsiteX1-153" fmla="*/ 12149 w 3093543"/>
              <a:gd name="connsiteY1-154" fmla="*/ 3120339 h 3280097"/>
              <a:gd name="connsiteX2-155" fmla="*/ 2964939 w 3093543"/>
              <a:gd name="connsiteY2-156" fmla="*/ 14445 h 3280097"/>
              <a:gd name="connsiteX3-157" fmla="*/ 3078620 w 3093543"/>
              <a:gd name="connsiteY3-158" fmla="*/ 0 h 3280097"/>
              <a:gd name="connsiteX4-159" fmla="*/ 3093543 w 3093543"/>
              <a:gd name="connsiteY4-160" fmla="*/ 11159 h 3280097"/>
              <a:gd name="connsiteX5-161" fmla="*/ 3091423 w 3093543"/>
              <a:gd name="connsiteY5-162" fmla="*/ 11421 h 3280097"/>
              <a:gd name="connsiteX6-163" fmla="*/ 2530806 w 3093543"/>
              <a:gd name="connsiteY6-164" fmla="*/ 150631 h 3280097"/>
              <a:gd name="connsiteX7-165" fmla="*/ 1991056 w 3093543"/>
              <a:gd name="connsiteY7-166" fmla="*/ 366531 h 3280097"/>
              <a:gd name="connsiteX8-167" fmla="*/ 1337006 w 3093543"/>
              <a:gd name="connsiteY8-168" fmla="*/ 779281 h 3280097"/>
              <a:gd name="connsiteX0-169" fmla="*/ 0 w 3093543"/>
              <a:gd name="connsiteY0-170" fmla="*/ 3280097 h 3280097"/>
              <a:gd name="connsiteX1-171" fmla="*/ 12149 w 3093543"/>
              <a:gd name="connsiteY1-172" fmla="*/ 3120339 h 3280097"/>
              <a:gd name="connsiteX2-173" fmla="*/ 2964939 w 3093543"/>
              <a:gd name="connsiteY2-174" fmla="*/ 14445 h 3280097"/>
              <a:gd name="connsiteX3-175" fmla="*/ 3078620 w 3093543"/>
              <a:gd name="connsiteY3-176" fmla="*/ 0 h 3280097"/>
              <a:gd name="connsiteX4-177" fmla="*/ 3093543 w 3093543"/>
              <a:gd name="connsiteY4-178" fmla="*/ 11159 h 3280097"/>
              <a:gd name="connsiteX5-179" fmla="*/ 3091423 w 3093543"/>
              <a:gd name="connsiteY5-180" fmla="*/ 11421 h 3280097"/>
              <a:gd name="connsiteX6-181" fmla="*/ 2530806 w 3093543"/>
              <a:gd name="connsiteY6-182" fmla="*/ 150631 h 3280097"/>
              <a:gd name="connsiteX7-183" fmla="*/ 1991056 w 3093543"/>
              <a:gd name="connsiteY7-184" fmla="*/ 366531 h 3280097"/>
              <a:gd name="connsiteX0-185" fmla="*/ 0 w 3093543"/>
              <a:gd name="connsiteY0-186" fmla="*/ 3280097 h 3280097"/>
              <a:gd name="connsiteX1-187" fmla="*/ 12149 w 3093543"/>
              <a:gd name="connsiteY1-188" fmla="*/ 3120339 h 3280097"/>
              <a:gd name="connsiteX2-189" fmla="*/ 2964939 w 3093543"/>
              <a:gd name="connsiteY2-190" fmla="*/ 14445 h 3280097"/>
              <a:gd name="connsiteX3-191" fmla="*/ 3078620 w 3093543"/>
              <a:gd name="connsiteY3-192" fmla="*/ 0 h 3280097"/>
              <a:gd name="connsiteX4-193" fmla="*/ 3093543 w 3093543"/>
              <a:gd name="connsiteY4-194" fmla="*/ 11159 h 3280097"/>
              <a:gd name="connsiteX5-195" fmla="*/ 3091423 w 3093543"/>
              <a:gd name="connsiteY5-196" fmla="*/ 11421 h 3280097"/>
              <a:gd name="connsiteX6-197" fmla="*/ 2530806 w 3093543"/>
              <a:gd name="connsiteY6-198" fmla="*/ 150631 h 3280097"/>
              <a:gd name="connsiteX0-199" fmla="*/ 0 w 3093543"/>
              <a:gd name="connsiteY0-200" fmla="*/ 3280097 h 3280097"/>
              <a:gd name="connsiteX1-201" fmla="*/ 12149 w 3093543"/>
              <a:gd name="connsiteY1-202" fmla="*/ 3120339 h 3280097"/>
              <a:gd name="connsiteX2-203" fmla="*/ 2964939 w 3093543"/>
              <a:gd name="connsiteY2-204" fmla="*/ 14445 h 3280097"/>
              <a:gd name="connsiteX3-205" fmla="*/ 3078620 w 3093543"/>
              <a:gd name="connsiteY3-206" fmla="*/ 0 h 3280097"/>
              <a:gd name="connsiteX4-207" fmla="*/ 3093543 w 3093543"/>
              <a:gd name="connsiteY4-208" fmla="*/ 11159 h 3280097"/>
              <a:gd name="connsiteX5-209" fmla="*/ 3091423 w 3093543"/>
              <a:gd name="connsiteY5-210" fmla="*/ 11421 h 3280097"/>
              <a:gd name="connsiteX0-211" fmla="*/ 0 w 3093543"/>
              <a:gd name="connsiteY0-212" fmla="*/ 3280097 h 3280097"/>
              <a:gd name="connsiteX1-213" fmla="*/ 12149 w 3093543"/>
              <a:gd name="connsiteY1-214" fmla="*/ 3120339 h 3280097"/>
              <a:gd name="connsiteX2-215" fmla="*/ 2964939 w 3093543"/>
              <a:gd name="connsiteY2-216" fmla="*/ 14445 h 3280097"/>
              <a:gd name="connsiteX3-217" fmla="*/ 3078620 w 3093543"/>
              <a:gd name="connsiteY3-218" fmla="*/ 0 h 3280097"/>
              <a:gd name="connsiteX4-219" fmla="*/ 3093543 w 3093543"/>
              <a:gd name="connsiteY4-220" fmla="*/ 11159 h 3280097"/>
              <a:gd name="connsiteX0-221" fmla="*/ 0 w 3078620"/>
              <a:gd name="connsiteY0-222" fmla="*/ 3280097 h 3280097"/>
              <a:gd name="connsiteX1-223" fmla="*/ 12149 w 3078620"/>
              <a:gd name="connsiteY1-224" fmla="*/ 3120339 h 3280097"/>
              <a:gd name="connsiteX2-225" fmla="*/ 2964939 w 3078620"/>
              <a:gd name="connsiteY2-226" fmla="*/ 14445 h 3280097"/>
              <a:gd name="connsiteX3-227" fmla="*/ 3078620 w 3078620"/>
              <a:gd name="connsiteY3-228" fmla="*/ 0 h 328009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78620" h="3280097">
                <a:moveTo>
                  <a:pt x="0" y="3280097"/>
                </a:moveTo>
                <a:lnTo>
                  <a:pt x="12149" y="3120339"/>
                </a:lnTo>
                <a:cubicBezTo>
                  <a:pt x="173672" y="1529845"/>
                  <a:pt x="1398725" y="253757"/>
                  <a:pt x="2964939" y="14445"/>
                </a:cubicBezTo>
                <a:lnTo>
                  <a:pt x="3078620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4" name="任意多边形: 形状 23"/>
          <p:cNvSpPr/>
          <p:nvPr userDrawn="1">
            <p:custDataLst>
              <p:tags r:id="rId20"/>
            </p:custDataLst>
          </p:nvPr>
        </p:nvSpPr>
        <p:spPr>
          <a:xfrm rot="6722498">
            <a:off x="7843520" y="1791970"/>
            <a:ext cx="3100070" cy="3303905"/>
          </a:xfrm>
          <a:custGeom>
            <a:avLst/>
            <a:gdLst>
              <a:gd name="connsiteX0" fmla="*/ 2963699 w 3156821"/>
              <a:gd name="connsiteY0" fmla="*/ 39 h 3367870"/>
              <a:gd name="connsiteX1" fmla="*/ 3078446 w 3156821"/>
              <a:gd name="connsiteY1" fmla="*/ 6886 h 3367870"/>
              <a:gd name="connsiteX2" fmla="*/ 3092741 w 3156821"/>
              <a:gd name="connsiteY2" fmla="*/ 8858 h 3367870"/>
              <a:gd name="connsiteX3" fmla="*/ 3109679 w 3156821"/>
              <a:gd name="connsiteY3" fmla="*/ 21524 h 3367870"/>
              <a:gd name="connsiteX4" fmla="*/ 3156821 w 3156821"/>
              <a:gd name="connsiteY4" fmla="*/ 64369 h 3367870"/>
              <a:gd name="connsiteX5" fmla="*/ 3077063 w 3156821"/>
              <a:gd name="connsiteY5" fmla="*/ 70434 h 3367870"/>
              <a:gd name="connsiteX6" fmla="*/ 59597 w 3156821"/>
              <a:gd name="connsiteY6" fmla="*/ 3245842 h 3367870"/>
              <a:gd name="connsiteX7" fmla="*/ 56511 w 3156821"/>
              <a:gd name="connsiteY7" fmla="*/ 3367870 h 3367870"/>
              <a:gd name="connsiteX8" fmla="*/ 0 w 3156821"/>
              <a:gd name="connsiteY8" fmla="*/ 3305693 h 3367870"/>
              <a:gd name="connsiteX9" fmla="*/ 284 w 3156821"/>
              <a:gd name="connsiteY9" fmla="*/ 3289042 h 3367870"/>
              <a:gd name="connsiteX10" fmla="*/ 27668 w 3156821"/>
              <a:gd name="connsiteY10" fmla="*/ 2935823 h 3367870"/>
              <a:gd name="connsiteX11" fmla="*/ 230868 w 3156821"/>
              <a:gd name="connsiteY11" fmla="*/ 2173823 h 3367870"/>
              <a:gd name="connsiteX12" fmla="*/ 529318 w 3156821"/>
              <a:gd name="connsiteY12" fmla="*/ 1595973 h 3367870"/>
              <a:gd name="connsiteX13" fmla="*/ 948418 w 3156821"/>
              <a:gd name="connsiteY13" fmla="*/ 1062573 h 3367870"/>
              <a:gd name="connsiteX14" fmla="*/ 1418318 w 3156821"/>
              <a:gd name="connsiteY14" fmla="*/ 649823 h 3367870"/>
              <a:gd name="connsiteX15" fmla="*/ 2066018 w 3156821"/>
              <a:gd name="connsiteY15" fmla="*/ 268823 h 3367870"/>
              <a:gd name="connsiteX16" fmla="*/ 2828018 w 3156821"/>
              <a:gd name="connsiteY16" fmla="*/ 14823 h 3367870"/>
              <a:gd name="connsiteX17" fmla="*/ 2963699 w 3156821"/>
              <a:gd name="connsiteY17" fmla="*/ 39 h 3367870"/>
              <a:gd name="connsiteX0-1" fmla="*/ 3092741 w 3184181"/>
              <a:gd name="connsiteY0-2" fmla="*/ 8858 h 3367870"/>
              <a:gd name="connsiteX1-3" fmla="*/ 3109679 w 3184181"/>
              <a:gd name="connsiteY1-4" fmla="*/ 21524 h 3367870"/>
              <a:gd name="connsiteX2-5" fmla="*/ 3156821 w 3184181"/>
              <a:gd name="connsiteY2-6" fmla="*/ 64369 h 3367870"/>
              <a:gd name="connsiteX3-7" fmla="*/ 3077063 w 3184181"/>
              <a:gd name="connsiteY3-8" fmla="*/ 70434 h 3367870"/>
              <a:gd name="connsiteX4-9" fmla="*/ 59597 w 3184181"/>
              <a:gd name="connsiteY4-10" fmla="*/ 3245842 h 3367870"/>
              <a:gd name="connsiteX5-11" fmla="*/ 56511 w 3184181"/>
              <a:gd name="connsiteY5-12" fmla="*/ 3367870 h 3367870"/>
              <a:gd name="connsiteX6-13" fmla="*/ 0 w 3184181"/>
              <a:gd name="connsiteY6-14" fmla="*/ 3305693 h 3367870"/>
              <a:gd name="connsiteX7-15" fmla="*/ 284 w 3184181"/>
              <a:gd name="connsiteY7-16" fmla="*/ 3289042 h 3367870"/>
              <a:gd name="connsiteX8-17" fmla="*/ 27668 w 3184181"/>
              <a:gd name="connsiteY8-18" fmla="*/ 2935823 h 3367870"/>
              <a:gd name="connsiteX9-19" fmla="*/ 230868 w 3184181"/>
              <a:gd name="connsiteY9-20" fmla="*/ 2173823 h 3367870"/>
              <a:gd name="connsiteX10-21" fmla="*/ 529318 w 3184181"/>
              <a:gd name="connsiteY10-22" fmla="*/ 1595973 h 3367870"/>
              <a:gd name="connsiteX11-23" fmla="*/ 948418 w 3184181"/>
              <a:gd name="connsiteY11-24" fmla="*/ 1062573 h 3367870"/>
              <a:gd name="connsiteX12-25" fmla="*/ 1418318 w 3184181"/>
              <a:gd name="connsiteY12-26" fmla="*/ 649823 h 3367870"/>
              <a:gd name="connsiteX13-27" fmla="*/ 2066018 w 3184181"/>
              <a:gd name="connsiteY13-28" fmla="*/ 268823 h 3367870"/>
              <a:gd name="connsiteX14-29" fmla="*/ 2828018 w 3184181"/>
              <a:gd name="connsiteY14-30" fmla="*/ 14823 h 3367870"/>
              <a:gd name="connsiteX15-31" fmla="*/ 2963699 w 3184181"/>
              <a:gd name="connsiteY15-32" fmla="*/ 39 h 3367870"/>
              <a:gd name="connsiteX16-33" fmla="*/ 3078446 w 3184181"/>
              <a:gd name="connsiteY16-34" fmla="*/ 6886 h 3367870"/>
              <a:gd name="connsiteX17-35" fmla="*/ 3184181 w 3184181"/>
              <a:gd name="connsiteY17-36" fmla="*/ 100298 h 3367870"/>
              <a:gd name="connsiteX0-37" fmla="*/ 3092741 w 3184181"/>
              <a:gd name="connsiteY0-38" fmla="*/ 8858 h 3367870"/>
              <a:gd name="connsiteX1-39" fmla="*/ 3156821 w 3184181"/>
              <a:gd name="connsiteY1-40" fmla="*/ 64369 h 3367870"/>
              <a:gd name="connsiteX2-41" fmla="*/ 3077063 w 3184181"/>
              <a:gd name="connsiteY2-42" fmla="*/ 70434 h 3367870"/>
              <a:gd name="connsiteX3-43" fmla="*/ 59597 w 3184181"/>
              <a:gd name="connsiteY3-44" fmla="*/ 3245842 h 3367870"/>
              <a:gd name="connsiteX4-45" fmla="*/ 56511 w 3184181"/>
              <a:gd name="connsiteY4-46" fmla="*/ 3367870 h 3367870"/>
              <a:gd name="connsiteX5-47" fmla="*/ 0 w 3184181"/>
              <a:gd name="connsiteY5-48" fmla="*/ 3305693 h 3367870"/>
              <a:gd name="connsiteX6-49" fmla="*/ 284 w 3184181"/>
              <a:gd name="connsiteY6-50" fmla="*/ 3289042 h 3367870"/>
              <a:gd name="connsiteX7-51" fmla="*/ 27668 w 3184181"/>
              <a:gd name="connsiteY7-52" fmla="*/ 2935823 h 3367870"/>
              <a:gd name="connsiteX8-53" fmla="*/ 230868 w 3184181"/>
              <a:gd name="connsiteY8-54" fmla="*/ 2173823 h 3367870"/>
              <a:gd name="connsiteX9-55" fmla="*/ 529318 w 3184181"/>
              <a:gd name="connsiteY9-56" fmla="*/ 1595973 h 3367870"/>
              <a:gd name="connsiteX10-57" fmla="*/ 948418 w 3184181"/>
              <a:gd name="connsiteY10-58" fmla="*/ 1062573 h 3367870"/>
              <a:gd name="connsiteX11-59" fmla="*/ 1418318 w 3184181"/>
              <a:gd name="connsiteY11-60" fmla="*/ 649823 h 3367870"/>
              <a:gd name="connsiteX12-61" fmla="*/ 2066018 w 3184181"/>
              <a:gd name="connsiteY12-62" fmla="*/ 268823 h 3367870"/>
              <a:gd name="connsiteX13-63" fmla="*/ 2828018 w 3184181"/>
              <a:gd name="connsiteY13-64" fmla="*/ 14823 h 3367870"/>
              <a:gd name="connsiteX14-65" fmla="*/ 2963699 w 3184181"/>
              <a:gd name="connsiteY14-66" fmla="*/ 39 h 3367870"/>
              <a:gd name="connsiteX15-67" fmla="*/ 3078446 w 3184181"/>
              <a:gd name="connsiteY15-68" fmla="*/ 6886 h 3367870"/>
              <a:gd name="connsiteX16-69" fmla="*/ 3184181 w 3184181"/>
              <a:gd name="connsiteY16-70" fmla="*/ 100298 h 3367870"/>
              <a:gd name="connsiteX0-71" fmla="*/ 3092741 w 3156821"/>
              <a:gd name="connsiteY0-72" fmla="*/ 8858 h 3367870"/>
              <a:gd name="connsiteX1-73" fmla="*/ 3156821 w 3156821"/>
              <a:gd name="connsiteY1-74" fmla="*/ 64369 h 3367870"/>
              <a:gd name="connsiteX2-75" fmla="*/ 3077063 w 3156821"/>
              <a:gd name="connsiteY2-76" fmla="*/ 70434 h 3367870"/>
              <a:gd name="connsiteX3-77" fmla="*/ 59597 w 3156821"/>
              <a:gd name="connsiteY3-78" fmla="*/ 3245842 h 3367870"/>
              <a:gd name="connsiteX4-79" fmla="*/ 56511 w 3156821"/>
              <a:gd name="connsiteY4-80" fmla="*/ 3367870 h 3367870"/>
              <a:gd name="connsiteX5-81" fmla="*/ 0 w 3156821"/>
              <a:gd name="connsiteY5-82" fmla="*/ 3305693 h 3367870"/>
              <a:gd name="connsiteX6-83" fmla="*/ 284 w 3156821"/>
              <a:gd name="connsiteY6-84" fmla="*/ 3289042 h 3367870"/>
              <a:gd name="connsiteX7-85" fmla="*/ 27668 w 3156821"/>
              <a:gd name="connsiteY7-86" fmla="*/ 2935823 h 3367870"/>
              <a:gd name="connsiteX8-87" fmla="*/ 230868 w 3156821"/>
              <a:gd name="connsiteY8-88" fmla="*/ 2173823 h 3367870"/>
              <a:gd name="connsiteX9-89" fmla="*/ 529318 w 3156821"/>
              <a:gd name="connsiteY9-90" fmla="*/ 1595973 h 3367870"/>
              <a:gd name="connsiteX10-91" fmla="*/ 948418 w 3156821"/>
              <a:gd name="connsiteY10-92" fmla="*/ 1062573 h 3367870"/>
              <a:gd name="connsiteX11-93" fmla="*/ 1418318 w 3156821"/>
              <a:gd name="connsiteY11-94" fmla="*/ 649823 h 3367870"/>
              <a:gd name="connsiteX12-95" fmla="*/ 2066018 w 3156821"/>
              <a:gd name="connsiteY12-96" fmla="*/ 268823 h 3367870"/>
              <a:gd name="connsiteX13-97" fmla="*/ 2828018 w 3156821"/>
              <a:gd name="connsiteY13-98" fmla="*/ 14823 h 3367870"/>
              <a:gd name="connsiteX14-99" fmla="*/ 2963699 w 3156821"/>
              <a:gd name="connsiteY14-100" fmla="*/ 39 h 3367870"/>
              <a:gd name="connsiteX15-101" fmla="*/ 3078446 w 3156821"/>
              <a:gd name="connsiteY15-102" fmla="*/ 6886 h 3367870"/>
              <a:gd name="connsiteX0-103" fmla="*/ 3156821 w 3156821"/>
              <a:gd name="connsiteY0-104" fmla="*/ 64369 h 3367870"/>
              <a:gd name="connsiteX1-105" fmla="*/ 3077063 w 3156821"/>
              <a:gd name="connsiteY1-106" fmla="*/ 70434 h 3367870"/>
              <a:gd name="connsiteX2-107" fmla="*/ 59597 w 3156821"/>
              <a:gd name="connsiteY2-108" fmla="*/ 3245842 h 3367870"/>
              <a:gd name="connsiteX3-109" fmla="*/ 56511 w 3156821"/>
              <a:gd name="connsiteY3-110" fmla="*/ 3367870 h 3367870"/>
              <a:gd name="connsiteX4-111" fmla="*/ 0 w 3156821"/>
              <a:gd name="connsiteY4-112" fmla="*/ 3305693 h 3367870"/>
              <a:gd name="connsiteX5-113" fmla="*/ 284 w 3156821"/>
              <a:gd name="connsiteY5-114" fmla="*/ 3289042 h 3367870"/>
              <a:gd name="connsiteX6-115" fmla="*/ 27668 w 3156821"/>
              <a:gd name="connsiteY6-116" fmla="*/ 2935823 h 3367870"/>
              <a:gd name="connsiteX7-117" fmla="*/ 230868 w 3156821"/>
              <a:gd name="connsiteY7-118" fmla="*/ 2173823 h 3367870"/>
              <a:gd name="connsiteX8-119" fmla="*/ 529318 w 3156821"/>
              <a:gd name="connsiteY8-120" fmla="*/ 1595973 h 3367870"/>
              <a:gd name="connsiteX9-121" fmla="*/ 948418 w 3156821"/>
              <a:gd name="connsiteY9-122" fmla="*/ 1062573 h 3367870"/>
              <a:gd name="connsiteX10-123" fmla="*/ 1418318 w 3156821"/>
              <a:gd name="connsiteY10-124" fmla="*/ 649823 h 3367870"/>
              <a:gd name="connsiteX11-125" fmla="*/ 2066018 w 3156821"/>
              <a:gd name="connsiteY11-126" fmla="*/ 268823 h 3367870"/>
              <a:gd name="connsiteX12-127" fmla="*/ 2828018 w 3156821"/>
              <a:gd name="connsiteY12-128" fmla="*/ 14823 h 3367870"/>
              <a:gd name="connsiteX13-129" fmla="*/ 2963699 w 3156821"/>
              <a:gd name="connsiteY13-130" fmla="*/ 39 h 3367870"/>
              <a:gd name="connsiteX14-131" fmla="*/ 3078446 w 3156821"/>
              <a:gd name="connsiteY14-132" fmla="*/ 6886 h 3367870"/>
              <a:gd name="connsiteX0-133" fmla="*/ 3156821 w 3156821"/>
              <a:gd name="connsiteY0-134" fmla="*/ 64330 h 3367831"/>
              <a:gd name="connsiteX1-135" fmla="*/ 3077063 w 3156821"/>
              <a:gd name="connsiteY1-136" fmla="*/ 70395 h 3367831"/>
              <a:gd name="connsiteX2-137" fmla="*/ 59597 w 3156821"/>
              <a:gd name="connsiteY2-138" fmla="*/ 3245803 h 3367831"/>
              <a:gd name="connsiteX3-139" fmla="*/ 56511 w 3156821"/>
              <a:gd name="connsiteY3-140" fmla="*/ 3367831 h 3367831"/>
              <a:gd name="connsiteX4-141" fmla="*/ 0 w 3156821"/>
              <a:gd name="connsiteY4-142" fmla="*/ 3305654 h 3367831"/>
              <a:gd name="connsiteX5-143" fmla="*/ 284 w 3156821"/>
              <a:gd name="connsiteY5-144" fmla="*/ 3289003 h 3367831"/>
              <a:gd name="connsiteX6-145" fmla="*/ 27668 w 3156821"/>
              <a:gd name="connsiteY6-146" fmla="*/ 2935784 h 3367831"/>
              <a:gd name="connsiteX7-147" fmla="*/ 230868 w 3156821"/>
              <a:gd name="connsiteY7-148" fmla="*/ 2173784 h 3367831"/>
              <a:gd name="connsiteX8-149" fmla="*/ 529318 w 3156821"/>
              <a:gd name="connsiteY8-150" fmla="*/ 1595934 h 3367831"/>
              <a:gd name="connsiteX9-151" fmla="*/ 948418 w 3156821"/>
              <a:gd name="connsiteY9-152" fmla="*/ 1062534 h 3367831"/>
              <a:gd name="connsiteX10-153" fmla="*/ 1418318 w 3156821"/>
              <a:gd name="connsiteY10-154" fmla="*/ 649784 h 3367831"/>
              <a:gd name="connsiteX11-155" fmla="*/ 2066018 w 3156821"/>
              <a:gd name="connsiteY11-156" fmla="*/ 268784 h 3367831"/>
              <a:gd name="connsiteX12-157" fmla="*/ 2828018 w 3156821"/>
              <a:gd name="connsiteY12-158" fmla="*/ 14784 h 3367831"/>
              <a:gd name="connsiteX13-159" fmla="*/ 2963699 w 3156821"/>
              <a:gd name="connsiteY13-160" fmla="*/ 0 h 3367831"/>
              <a:gd name="connsiteX0-161" fmla="*/ 3156821 w 3156821"/>
              <a:gd name="connsiteY0-162" fmla="*/ 49546 h 3353047"/>
              <a:gd name="connsiteX1-163" fmla="*/ 3077063 w 3156821"/>
              <a:gd name="connsiteY1-164" fmla="*/ 55611 h 3353047"/>
              <a:gd name="connsiteX2-165" fmla="*/ 59597 w 3156821"/>
              <a:gd name="connsiteY2-166" fmla="*/ 3231019 h 3353047"/>
              <a:gd name="connsiteX3-167" fmla="*/ 56511 w 3156821"/>
              <a:gd name="connsiteY3-168" fmla="*/ 3353047 h 3353047"/>
              <a:gd name="connsiteX4-169" fmla="*/ 0 w 3156821"/>
              <a:gd name="connsiteY4-170" fmla="*/ 3290870 h 3353047"/>
              <a:gd name="connsiteX5-171" fmla="*/ 284 w 3156821"/>
              <a:gd name="connsiteY5-172" fmla="*/ 3274219 h 3353047"/>
              <a:gd name="connsiteX6-173" fmla="*/ 27668 w 3156821"/>
              <a:gd name="connsiteY6-174" fmla="*/ 2921000 h 3353047"/>
              <a:gd name="connsiteX7-175" fmla="*/ 230868 w 3156821"/>
              <a:gd name="connsiteY7-176" fmla="*/ 2159000 h 3353047"/>
              <a:gd name="connsiteX8-177" fmla="*/ 529318 w 3156821"/>
              <a:gd name="connsiteY8-178" fmla="*/ 1581150 h 3353047"/>
              <a:gd name="connsiteX9-179" fmla="*/ 948418 w 3156821"/>
              <a:gd name="connsiteY9-180" fmla="*/ 1047750 h 3353047"/>
              <a:gd name="connsiteX10-181" fmla="*/ 1418318 w 3156821"/>
              <a:gd name="connsiteY10-182" fmla="*/ 635000 h 3353047"/>
              <a:gd name="connsiteX11-183" fmla="*/ 2066018 w 3156821"/>
              <a:gd name="connsiteY11-184" fmla="*/ 254000 h 3353047"/>
              <a:gd name="connsiteX12-185" fmla="*/ 2828018 w 3156821"/>
              <a:gd name="connsiteY12-186" fmla="*/ 0 h 3353047"/>
              <a:gd name="connsiteX0-187" fmla="*/ 3156821 w 3156821"/>
              <a:gd name="connsiteY0-188" fmla="*/ 0 h 3303501"/>
              <a:gd name="connsiteX1-189" fmla="*/ 3077063 w 3156821"/>
              <a:gd name="connsiteY1-190" fmla="*/ 6065 h 3303501"/>
              <a:gd name="connsiteX2-191" fmla="*/ 59597 w 3156821"/>
              <a:gd name="connsiteY2-192" fmla="*/ 3181473 h 3303501"/>
              <a:gd name="connsiteX3-193" fmla="*/ 56511 w 3156821"/>
              <a:gd name="connsiteY3-194" fmla="*/ 3303501 h 3303501"/>
              <a:gd name="connsiteX4-195" fmla="*/ 0 w 3156821"/>
              <a:gd name="connsiteY4-196" fmla="*/ 3241324 h 3303501"/>
              <a:gd name="connsiteX5-197" fmla="*/ 284 w 3156821"/>
              <a:gd name="connsiteY5-198" fmla="*/ 3224673 h 3303501"/>
              <a:gd name="connsiteX6-199" fmla="*/ 27668 w 3156821"/>
              <a:gd name="connsiteY6-200" fmla="*/ 2871454 h 3303501"/>
              <a:gd name="connsiteX7-201" fmla="*/ 230868 w 3156821"/>
              <a:gd name="connsiteY7-202" fmla="*/ 2109454 h 3303501"/>
              <a:gd name="connsiteX8-203" fmla="*/ 529318 w 3156821"/>
              <a:gd name="connsiteY8-204" fmla="*/ 1531604 h 3303501"/>
              <a:gd name="connsiteX9-205" fmla="*/ 948418 w 3156821"/>
              <a:gd name="connsiteY9-206" fmla="*/ 998204 h 3303501"/>
              <a:gd name="connsiteX10-207" fmla="*/ 1418318 w 3156821"/>
              <a:gd name="connsiteY10-208" fmla="*/ 585454 h 3303501"/>
              <a:gd name="connsiteX11-209" fmla="*/ 2066018 w 3156821"/>
              <a:gd name="connsiteY11-210" fmla="*/ 204454 h 3303501"/>
              <a:gd name="connsiteX0-211" fmla="*/ 3156821 w 3156821"/>
              <a:gd name="connsiteY0-212" fmla="*/ 0 h 3303501"/>
              <a:gd name="connsiteX1-213" fmla="*/ 3077063 w 3156821"/>
              <a:gd name="connsiteY1-214" fmla="*/ 6065 h 3303501"/>
              <a:gd name="connsiteX2-215" fmla="*/ 59597 w 3156821"/>
              <a:gd name="connsiteY2-216" fmla="*/ 3181473 h 3303501"/>
              <a:gd name="connsiteX3-217" fmla="*/ 56511 w 3156821"/>
              <a:gd name="connsiteY3-218" fmla="*/ 3303501 h 3303501"/>
              <a:gd name="connsiteX4-219" fmla="*/ 0 w 3156821"/>
              <a:gd name="connsiteY4-220" fmla="*/ 3241324 h 3303501"/>
              <a:gd name="connsiteX5-221" fmla="*/ 284 w 3156821"/>
              <a:gd name="connsiteY5-222" fmla="*/ 3224673 h 3303501"/>
              <a:gd name="connsiteX6-223" fmla="*/ 27668 w 3156821"/>
              <a:gd name="connsiteY6-224" fmla="*/ 2871454 h 3303501"/>
              <a:gd name="connsiteX7-225" fmla="*/ 230868 w 3156821"/>
              <a:gd name="connsiteY7-226" fmla="*/ 2109454 h 3303501"/>
              <a:gd name="connsiteX8-227" fmla="*/ 529318 w 3156821"/>
              <a:gd name="connsiteY8-228" fmla="*/ 1531604 h 3303501"/>
              <a:gd name="connsiteX9-229" fmla="*/ 948418 w 3156821"/>
              <a:gd name="connsiteY9-230" fmla="*/ 998204 h 3303501"/>
              <a:gd name="connsiteX10-231" fmla="*/ 1418318 w 3156821"/>
              <a:gd name="connsiteY10-232" fmla="*/ 585454 h 3303501"/>
              <a:gd name="connsiteX0-233" fmla="*/ 3156821 w 3156821"/>
              <a:gd name="connsiteY0-234" fmla="*/ 0 h 3303501"/>
              <a:gd name="connsiteX1-235" fmla="*/ 3077063 w 3156821"/>
              <a:gd name="connsiteY1-236" fmla="*/ 6065 h 3303501"/>
              <a:gd name="connsiteX2-237" fmla="*/ 59597 w 3156821"/>
              <a:gd name="connsiteY2-238" fmla="*/ 3181473 h 3303501"/>
              <a:gd name="connsiteX3-239" fmla="*/ 56511 w 3156821"/>
              <a:gd name="connsiteY3-240" fmla="*/ 3303501 h 3303501"/>
              <a:gd name="connsiteX4-241" fmla="*/ 0 w 3156821"/>
              <a:gd name="connsiteY4-242" fmla="*/ 3241324 h 3303501"/>
              <a:gd name="connsiteX5-243" fmla="*/ 284 w 3156821"/>
              <a:gd name="connsiteY5-244" fmla="*/ 3224673 h 3303501"/>
              <a:gd name="connsiteX6-245" fmla="*/ 27668 w 3156821"/>
              <a:gd name="connsiteY6-246" fmla="*/ 2871454 h 3303501"/>
              <a:gd name="connsiteX7-247" fmla="*/ 230868 w 3156821"/>
              <a:gd name="connsiteY7-248" fmla="*/ 2109454 h 3303501"/>
              <a:gd name="connsiteX8-249" fmla="*/ 529318 w 3156821"/>
              <a:gd name="connsiteY8-250" fmla="*/ 1531604 h 3303501"/>
              <a:gd name="connsiteX9-251" fmla="*/ 948418 w 3156821"/>
              <a:gd name="connsiteY9-252" fmla="*/ 998204 h 3303501"/>
              <a:gd name="connsiteX0-253" fmla="*/ 3156821 w 3156821"/>
              <a:gd name="connsiteY0-254" fmla="*/ 0 h 3303501"/>
              <a:gd name="connsiteX1-255" fmla="*/ 3077063 w 3156821"/>
              <a:gd name="connsiteY1-256" fmla="*/ 6065 h 3303501"/>
              <a:gd name="connsiteX2-257" fmla="*/ 59597 w 3156821"/>
              <a:gd name="connsiteY2-258" fmla="*/ 3181473 h 3303501"/>
              <a:gd name="connsiteX3-259" fmla="*/ 56511 w 3156821"/>
              <a:gd name="connsiteY3-260" fmla="*/ 3303501 h 3303501"/>
              <a:gd name="connsiteX4-261" fmla="*/ 0 w 3156821"/>
              <a:gd name="connsiteY4-262" fmla="*/ 3241324 h 3303501"/>
              <a:gd name="connsiteX5-263" fmla="*/ 284 w 3156821"/>
              <a:gd name="connsiteY5-264" fmla="*/ 3224673 h 3303501"/>
              <a:gd name="connsiteX6-265" fmla="*/ 27668 w 3156821"/>
              <a:gd name="connsiteY6-266" fmla="*/ 2871454 h 3303501"/>
              <a:gd name="connsiteX7-267" fmla="*/ 230868 w 3156821"/>
              <a:gd name="connsiteY7-268" fmla="*/ 2109454 h 3303501"/>
              <a:gd name="connsiteX8-269" fmla="*/ 529318 w 3156821"/>
              <a:gd name="connsiteY8-270" fmla="*/ 1531604 h 3303501"/>
              <a:gd name="connsiteX0-271" fmla="*/ 3156821 w 3156821"/>
              <a:gd name="connsiteY0-272" fmla="*/ 0 h 3303501"/>
              <a:gd name="connsiteX1-273" fmla="*/ 3077063 w 3156821"/>
              <a:gd name="connsiteY1-274" fmla="*/ 6065 h 3303501"/>
              <a:gd name="connsiteX2-275" fmla="*/ 59597 w 3156821"/>
              <a:gd name="connsiteY2-276" fmla="*/ 3181473 h 3303501"/>
              <a:gd name="connsiteX3-277" fmla="*/ 56511 w 3156821"/>
              <a:gd name="connsiteY3-278" fmla="*/ 3303501 h 3303501"/>
              <a:gd name="connsiteX4-279" fmla="*/ 0 w 3156821"/>
              <a:gd name="connsiteY4-280" fmla="*/ 3241324 h 3303501"/>
              <a:gd name="connsiteX5-281" fmla="*/ 284 w 3156821"/>
              <a:gd name="connsiteY5-282" fmla="*/ 3224673 h 3303501"/>
              <a:gd name="connsiteX6-283" fmla="*/ 27668 w 3156821"/>
              <a:gd name="connsiteY6-284" fmla="*/ 2871454 h 3303501"/>
              <a:gd name="connsiteX7-285" fmla="*/ 230868 w 3156821"/>
              <a:gd name="connsiteY7-286" fmla="*/ 2109454 h 3303501"/>
              <a:gd name="connsiteX0-287" fmla="*/ 3156821 w 3156821"/>
              <a:gd name="connsiteY0-288" fmla="*/ 0 h 3303501"/>
              <a:gd name="connsiteX1-289" fmla="*/ 3077063 w 3156821"/>
              <a:gd name="connsiteY1-290" fmla="*/ 6065 h 3303501"/>
              <a:gd name="connsiteX2-291" fmla="*/ 59597 w 3156821"/>
              <a:gd name="connsiteY2-292" fmla="*/ 3181473 h 3303501"/>
              <a:gd name="connsiteX3-293" fmla="*/ 56511 w 3156821"/>
              <a:gd name="connsiteY3-294" fmla="*/ 3303501 h 3303501"/>
              <a:gd name="connsiteX4-295" fmla="*/ 0 w 3156821"/>
              <a:gd name="connsiteY4-296" fmla="*/ 3241324 h 3303501"/>
              <a:gd name="connsiteX5-297" fmla="*/ 284 w 3156821"/>
              <a:gd name="connsiteY5-298" fmla="*/ 3224673 h 3303501"/>
              <a:gd name="connsiteX6-299" fmla="*/ 27668 w 3156821"/>
              <a:gd name="connsiteY6-300" fmla="*/ 2871454 h 3303501"/>
              <a:gd name="connsiteX0-301" fmla="*/ 3156821 w 3156821"/>
              <a:gd name="connsiteY0-302" fmla="*/ 0 h 3303501"/>
              <a:gd name="connsiteX1-303" fmla="*/ 3077063 w 3156821"/>
              <a:gd name="connsiteY1-304" fmla="*/ 6065 h 3303501"/>
              <a:gd name="connsiteX2-305" fmla="*/ 59597 w 3156821"/>
              <a:gd name="connsiteY2-306" fmla="*/ 3181473 h 3303501"/>
              <a:gd name="connsiteX3-307" fmla="*/ 56511 w 3156821"/>
              <a:gd name="connsiteY3-308" fmla="*/ 3303501 h 3303501"/>
              <a:gd name="connsiteX4-309" fmla="*/ 0 w 3156821"/>
              <a:gd name="connsiteY4-310" fmla="*/ 3241324 h 3303501"/>
              <a:gd name="connsiteX5-311" fmla="*/ 284 w 3156821"/>
              <a:gd name="connsiteY5-312" fmla="*/ 3224673 h 3303501"/>
              <a:gd name="connsiteX0-313" fmla="*/ 3156821 w 3156821"/>
              <a:gd name="connsiteY0-314" fmla="*/ 0 h 3303501"/>
              <a:gd name="connsiteX1-315" fmla="*/ 3077063 w 3156821"/>
              <a:gd name="connsiteY1-316" fmla="*/ 6065 h 3303501"/>
              <a:gd name="connsiteX2-317" fmla="*/ 59597 w 3156821"/>
              <a:gd name="connsiteY2-318" fmla="*/ 3181473 h 3303501"/>
              <a:gd name="connsiteX3-319" fmla="*/ 56511 w 3156821"/>
              <a:gd name="connsiteY3-320" fmla="*/ 3303501 h 3303501"/>
              <a:gd name="connsiteX4-321" fmla="*/ 0 w 3156821"/>
              <a:gd name="connsiteY4-322" fmla="*/ 3241324 h 3303501"/>
              <a:gd name="connsiteX0-323" fmla="*/ 3100310 w 3100310"/>
              <a:gd name="connsiteY0-324" fmla="*/ 0 h 3303501"/>
              <a:gd name="connsiteX1-325" fmla="*/ 3020552 w 3100310"/>
              <a:gd name="connsiteY1-326" fmla="*/ 6065 h 3303501"/>
              <a:gd name="connsiteX2-327" fmla="*/ 3086 w 3100310"/>
              <a:gd name="connsiteY2-328" fmla="*/ 3181473 h 3303501"/>
              <a:gd name="connsiteX3-329" fmla="*/ 0 w 3100310"/>
              <a:gd name="connsiteY3-330" fmla="*/ 3303501 h 33035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100310" h="3303501">
                <a:moveTo>
                  <a:pt x="3100310" y="0"/>
                </a:moveTo>
                <a:lnTo>
                  <a:pt x="3020552" y="6065"/>
                </a:lnTo>
                <a:cubicBezTo>
                  <a:pt x="1379804" y="172692"/>
                  <a:pt x="87421" y="1517722"/>
                  <a:pt x="3086" y="3181473"/>
                </a:cubicBezTo>
                <a:cubicBezTo>
                  <a:pt x="2057" y="3222149"/>
                  <a:pt x="1029" y="3262825"/>
                  <a:pt x="0" y="3303501"/>
                </a:cubicBez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5" name="任意多边形: 形状 24"/>
          <p:cNvSpPr/>
          <p:nvPr userDrawn="1">
            <p:custDataLst>
              <p:tags r:id="rId21"/>
            </p:custDataLst>
          </p:nvPr>
        </p:nvSpPr>
        <p:spPr>
          <a:xfrm rot="6722498">
            <a:off x="7368540" y="2054860"/>
            <a:ext cx="3050540" cy="3232785"/>
          </a:xfrm>
          <a:custGeom>
            <a:avLst/>
            <a:gdLst>
              <a:gd name="connsiteX0" fmla="*/ 2941200 w 3076263"/>
              <a:gd name="connsiteY0" fmla="*/ 0 h 3242409"/>
              <a:gd name="connsiteX1" fmla="*/ 3050508 w 3076263"/>
              <a:gd name="connsiteY1" fmla="*/ 2764 h 3242409"/>
              <a:gd name="connsiteX2" fmla="*/ 3067664 w 3076263"/>
              <a:gd name="connsiteY2" fmla="*/ 25707 h 3242409"/>
              <a:gd name="connsiteX3" fmla="*/ 3076263 w 3076263"/>
              <a:gd name="connsiteY3" fmla="*/ 39861 h 3242409"/>
              <a:gd name="connsiteX4" fmla="*/ 3022689 w 3076263"/>
              <a:gd name="connsiteY4" fmla="*/ 37228 h 3242409"/>
              <a:gd name="connsiteX5" fmla="*/ 2849651 w 3076263"/>
              <a:gd name="connsiteY5" fmla="*/ 44967 h 3242409"/>
              <a:gd name="connsiteX6" fmla="*/ 1884451 w 3076263"/>
              <a:gd name="connsiteY6" fmla="*/ 248167 h 3242409"/>
              <a:gd name="connsiteX7" fmla="*/ 1147851 w 3076263"/>
              <a:gd name="connsiteY7" fmla="*/ 667267 h 3242409"/>
              <a:gd name="connsiteX8" fmla="*/ 519201 w 3076263"/>
              <a:gd name="connsiteY8" fmla="*/ 1372117 h 3242409"/>
              <a:gd name="connsiteX9" fmla="*/ 208051 w 3076263"/>
              <a:gd name="connsiteY9" fmla="*/ 1937267 h 3242409"/>
              <a:gd name="connsiteX10" fmla="*/ 55651 w 3076263"/>
              <a:gd name="connsiteY10" fmla="*/ 2654817 h 3242409"/>
              <a:gd name="connsiteX11" fmla="*/ 30443 w 3076263"/>
              <a:gd name="connsiteY11" fmla="*/ 3184428 h 3242409"/>
              <a:gd name="connsiteX12" fmla="*/ 30841 w 3076263"/>
              <a:gd name="connsiteY12" fmla="*/ 3242409 h 3242409"/>
              <a:gd name="connsiteX13" fmla="*/ 14465 w 3076263"/>
              <a:gd name="connsiteY13" fmla="*/ 3232460 h 3242409"/>
              <a:gd name="connsiteX14" fmla="*/ 3827 w 3076263"/>
              <a:gd name="connsiteY14" fmla="*/ 3092554 h 3242409"/>
              <a:gd name="connsiteX15" fmla="*/ 0 w 3076263"/>
              <a:gd name="connsiteY15" fmla="*/ 2941200 h 3242409"/>
              <a:gd name="connsiteX16" fmla="*/ 2941200 w 3076263"/>
              <a:gd name="connsiteY16" fmla="*/ 0 h 3242409"/>
              <a:gd name="connsiteX0-1" fmla="*/ 2941200 w 3076263"/>
              <a:gd name="connsiteY0-2" fmla="*/ 0 h 3242409"/>
              <a:gd name="connsiteX1-3" fmla="*/ 3050508 w 3076263"/>
              <a:gd name="connsiteY1-4" fmla="*/ 2764 h 3242409"/>
              <a:gd name="connsiteX2-5" fmla="*/ 3067664 w 3076263"/>
              <a:gd name="connsiteY2-6" fmla="*/ 25707 h 3242409"/>
              <a:gd name="connsiteX3-7" fmla="*/ 3076263 w 3076263"/>
              <a:gd name="connsiteY3-8" fmla="*/ 39861 h 3242409"/>
              <a:gd name="connsiteX4-9" fmla="*/ 3022689 w 3076263"/>
              <a:gd name="connsiteY4-10" fmla="*/ 37228 h 3242409"/>
              <a:gd name="connsiteX5-11" fmla="*/ 1884451 w 3076263"/>
              <a:gd name="connsiteY5-12" fmla="*/ 248167 h 3242409"/>
              <a:gd name="connsiteX6-13" fmla="*/ 1147851 w 3076263"/>
              <a:gd name="connsiteY6-14" fmla="*/ 667267 h 3242409"/>
              <a:gd name="connsiteX7-15" fmla="*/ 519201 w 3076263"/>
              <a:gd name="connsiteY7-16" fmla="*/ 1372117 h 3242409"/>
              <a:gd name="connsiteX8-17" fmla="*/ 208051 w 3076263"/>
              <a:gd name="connsiteY8-18" fmla="*/ 1937267 h 3242409"/>
              <a:gd name="connsiteX9-19" fmla="*/ 55651 w 3076263"/>
              <a:gd name="connsiteY9-20" fmla="*/ 2654817 h 3242409"/>
              <a:gd name="connsiteX10-21" fmla="*/ 30443 w 3076263"/>
              <a:gd name="connsiteY10-22" fmla="*/ 3184428 h 3242409"/>
              <a:gd name="connsiteX11-23" fmla="*/ 30841 w 3076263"/>
              <a:gd name="connsiteY11-24" fmla="*/ 3242409 h 3242409"/>
              <a:gd name="connsiteX12-25" fmla="*/ 14465 w 3076263"/>
              <a:gd name="connsiteY12-26" fmla="*/ 3232460 h 3242409"/>
              <a:gd name="connsiteX13-27" fmla="*/ 3827 w 3076263"/>
              <a:gd name="connsiteY13-28" fmla="*/ 3092554 h 3242409"/>
              <a:gd name="connsiteX14-29" fmla="*/ 0 w 3076263"/>
              <a:gd name="connsiteY14-30" fmla="*/ 2941200 h 3242409"/>
              <a:gd name="connsiteX15-31" fmla="*/ 2941200 w 3076263"/>
              <a:gd name="connsiteY15-32" fmla="*/ 0 h 3242409"/>
              <a:gd name="connsiteX0-33" fmla="*/ 1884451 w 3076263"/>
              <a:gd name="connsiteY0-34" fmla="*/ 248167 h 3242409"/>
              <a:gd name="connsiteX1-35" fmla="*/ 1147851 w 3076263"/>
              <a:gd name="connsiteY1-36" fmla="*/ 667267 h 3242409"/>
              <a:gd name="connsiteX2-37" fmla="*/ 519201 w 3076263"/>
              <a:gd name="connsiteY2-38" fmla="*/ 1372117 h 3242409"/>
              <a:gd name="connsiteX3-39" fmla="*/ 208051 w 3076263"/>
              <a:gd name="connsiteY3-40" fmla="*/ 1937267 h 3242409"/>
              <a:gd name="connsiteX4-41" fmla="*/ 55651 w 3076263"/>
              <a:gd name="connsiteY4-42" fmla="*/ 2654817 h 3242409"/>
              <a:gd name="connsiteX5-43" fmla="*/ 30443 w 3076263"/>
              <a:gd name="connsiteY5-44" fmla="*/ 3184428 h 3242409"/>
              <a:gd name="connsiteX6-45" fmla="*/ 30841 w 3076263"/>
              <a:gd name="connsiteY6-46" fmla="*/ 3242409 h 3242409"/>
              <a:gd name="connsiteX7-47" fmla="*/ 14465 w 3076263"/>
              <a:gd name="connsiteY7-48" fmla="*/ 3232460 h 3242409"/>
              <a:gd name="connsiteX8-49" fmla="*/ 3827 w 3076263"/>
              <a:gd name="connsiteY8-50" fmla="*/ 3092554 h 3242409"/>
              <a:gd name="connsiteX9-51" fmla="*/ 0 w 3076263"/>
              <a:gd name="connsiteY9-52" fmla="*/ 2941200 h 3242409"/>
              <a:gd name="connsiteX10-53" fmla="*/ 2941200 w 3076263"/>
              <a:gd name="connsiteY10-54" fmla="*/ 0 h 3242409"/>
              <a:gd name="connsiteX11-55" fmla="*/ 3050508 w 3076263"/>
              <a:gd name="connsiteY11-56" fmla="*/ 2764 h 3242409"/>
              <a:gd name="connsiteX12-57" fmla="*/ 3067664 w 3076263"/>
              <a:gd name="connsiteY12-58" fmla="*/ 25707 h 3242409"/>
              <a:gd name="connsiteX13-59" fmla="*/ 3076263 w 3076263"/>
              <a:gd name="connsiteY13-60" fmla="*/ 39861 h 3242409"/>
              <a:gd name="connsiteX14-61" fmla="*/ 3022689 w 3076263"/>
              <a:gd name="connsiteY14-62" fmla="*/ 37228 h 3242409"/>
              <a:gd name="connsiteX15-63" fmla="*/ 1975891 w 3076263"/>
              <a:gd name="connsiteY15-64" fmla="*/ 339607 h 3242409"/>
              <a:gd name="connsiteX0-65" fmla="*/ 1884451 w 3076263"/>
              <a:gd name="connsiteY0-66" fmla="*/ 248167 h 3242409"/>
              <a:gd name="connsiteX1-67" fmla="*/ 1147851 w 3076263"/>
              <a:gd name="connsiteY1-68" fmla="*/ 667267 h 3242409"/>
              <a:gd name="connsiteX2-69" fmla="*/ 519201 w 3076263"/>
              <a:gd name="connsiteY2-70" fmla="*/ 1372117 h 3242409"/>
              <a:gd name="connsiteX3-71" fmla="*/ 208051 w 3076263"/>
              <a:gd name="connsiteY3-72" fmla="*/ 1937267 h 3242409"/>
              <a:gd name="connsiteX4-73" fmla="*/ 55651 w 3076263"/>
              <a:gd name="connsiteY4-74" fmla="*/ 2654817 h 3242409"/>
              <a:gd name="connsiteX5-75" fmla="*/ 30443 w 3076263"/>
              <a:gd name="connsiteY5-76" fmla="*/ 3184428 h 3242409"/>
              <a:gd name="connsiteX6-77" fmla="*/ 30841 w 3076263"/>
              <a:gd name="connsiteY6-78" fmla="*/ 3242409 h 3242409"/>
              <a:gd name="connsiteX7-79" fmla="*/ 14465 w 3076263"/>
              <a:gd name="connsiteY7-80" fmla="*/ 3232460 h 3242409"/>
              <a:gd name="connsiteX8-81" fmla="*/ 3827 w 3076263"/>
              <a:gd name="connsiteY8-82" fmla="*/ 3092554 h 3242409"/>
              <a:gd name="connsiteX9-83" fmla="*/ 0 w 3076263"/>
              <a:gd name="connsiteY9-84" fmla="*/ 2941200 h 3242409"/>
              <a:gd name="connsiteX10-85" fmla="*/ 2941200 w 3076263"/>
              <a:gd name="connsiteY10-86" fmla="*/ 0 h 3242409"/>
              <a:gd name="connsiteX11-87" fmla="*/ 3050508 w 3076263"/>
              <a:gd name="connsiteY11-88" fmla="*/ 2764 h 3242409"/>
              <a:gd name="connsiteX12-89" fmla="*/ 3067664 w 3076263"/>
              <a:gd name="connsiteY12-90" fmla="*/ 25707 h 3242409"/>
              <a:gd name="connsiteX13-91" fmla="*/ 3076263 w 3076263"/>
              <a:gd name="connsiteY13-92" fmla="*/ 39861 h 3242409"/>
              <a:gd name="connsiteX14-93" fmla="*/ 3022689 w 3076263"/>
              <a:gd name="connsiteY14-94" fmla="*/ 37228 h 3242409"/>
              <a:gd name="connsiteX0-95" fmla="*/ 1884451 w 3076263"/>
              <a:gd name="connsiteY0-96" fmla="*/ 248167 h 3242409"/>
              <a:gd name="connsiteX1-97" fmla="*/ 1147851 w 3076263"/>
              <a:gd name="connsiteY1-98" fmla="*/ 667267 h 3242409"/>
              <a:gd name="connsiteX2-99" fmla="*/ 519201 w 3076263"/>
              <a:gd name="connsiteY2-100" fmla="*/ 1372117 h 3242409"/>
              <a:gd name="connsiteX3-101" fmla="*/ 208051 w 3076263"/>
              <a:gd name="connsiteY3-102" fmla="*/ 1937267 h 3242409"/>
              <a:gd name="connsiteX4-103" fmla="*/ 55651 w 3076263"/>
              <a:gd name="connsiteY4-104" fmla="*/ 2654817 h 3242409"/>
              <a:gd name="connsiteX5-105" fmla="*/ 30443 w 3076263"/>
              <a:gd name="connsiteY5-106" fmla="*/ 3184428 h 3242409"/>
              <a:gd name="connsiteX6-107" fmla="*/ 30841 w 3076263"/>
              <a:gd name="connsiteY6-108" fmla="*/ 3242409 h 3242409"/>
              <a:gd name="connsiteX7-109" fmla="*/ 14465 w 3076263"/>
              <a:gd name="connsiteY7-110" fmla="*/ 3232460 h 3242409"/>
              <a:gd name="connsiteX8-111" fmla="*/ 3827 w 3076263"/>
              <a:gd name="connsiteY8-112" fmla="*/ 3092554 h 3242409"/>
              <a:gd name="connsiteX9-113" fmla="*/ 0 w 3076263"/>
              <a:gd name="connsiteY9-114" fmla="*/ 2941200 h 3242409"/>
              <a:gd name="connsiteX10-115" fmla="*/ 2941200 w 3076263"/>
              <a:gd name="connsiteY10-116" fmla="*/ 0 h 3242409"/>
              <a:gd name="connsiteX11-117" fmla="*/ 3050508 w 3076263"/>
              <a:gd name="connsiteY11-118" fmla="*/ 2764 h 3242409"/>
              <a:gd name="connsiteX12-119" fmla="*/ 3067664 w 3076263"/>
              <a:gd name="connsiteY12-120" fmla="*/ 25707 h 3242409"/>
              <a:gd name="connsiteX13-121" fmla="*/ 3076263 w 3076263"/>
              <a:gd name="connsiteY13-122" fmla="*/ 39861 h 3242409"/>
              <a:gd name="connsiteX0-123" fmla="*/ 1884451 w 3067664"/>
              <a:gd name="connsiteY0-124" fmla="*/ 248167 h 3242409"/>
              <a:gd name="connsiteX1-125" fmla="*/ 1147851 w 3067664"/>
              <a:gd name="connsiteY1-126" fmla="*/ 667267 h 3242409"/>
              <a:gd name="connsiteX2-127" fmla="*/ 519201 w 3067664"/>
              <a:gd name="connsiteY2-128" fmla="*/ 1372117 h 3242409"/>
              <a:gd name="connsiteX3-129" fmla="*/ 208051 w 3067664"/>
              <a:gd name="connsiteY3-130" fmla="*/ 1937267 h 3242409"/>
              <a:gd name="connsiteX4-131" fmla="*/ 55651 w 3067664"/>
              <a:gd name="connsiteY4-132" fmla="*/ 2654817 h 3242409"/>
              <a:gd name="connsiteX5-133" fmla="*/ 30443 w 3067664"/>
              <a:gd name="connsiteY5-134" fmla="*/ 3184428 h 3242409"/>
              <a:gd name="connsiteX6-135" fmla="*/ 30841 w 3067664"/>
              <a:gd name="connsiteY6-136" fmla="*/ 3242409 h 3242409"/>
              <a:gd name="connsiteX7-137" fmla="*/ 14465 w 3067664"/>
              <a:gd name="connsiteY7-138" fmla="*/ 3232460 h 3242409"/>
              <a:gd name="connsiteX8-139" fmla="*/ 3827 w 3067664"/>
              <a:gd name="connsiteY8-140" fmla="*/ 3092554 h 3242409"/>
              <a:gd name="connsiteX9-141" fmla="*/ 0 w 3067664"/>
              <a:gd name="connsiteY9-142" fmla="*/ 2941200 h 3242409"/>
              <a:gd name="connsiteX10-143" fmla="*/ 2941200 w 3067664"/>
              <a:gd name="connsiteY10-144" fmla="*/ 0 h 3242409"/>
              <a:gd name="connsiteX11-145" fmla="*/ 3050508 w 3067664"/>
              <a:gd name="connsiteY11-146" fmla="*/ 2764 h 3242409"/>
              <a:gd name="connsiteX12-147" fmla="*/ 3067664 w 3067664"/>
              <a:gd name="connsiteY12-148" fmla="*/ 25707 h 3242409"/>
              <a:gd name="connsiteX0-149" fmla="*/ 1884451 w 3050508"/>
              <a:gd name="connsiteY0-150" fmla="*/ 248167 h 3242409"/>
              <a:gd name="connsiteX1-151" fmla="*/ 1147851 w 3050508"/>
              <a:gd name="connsiteY1-152" fmla="*/ 667267 h 3242409"/>
              <a:gd name="connsiteX2-153" fmla="*/ 519201 w 3050508"/>
              <a:gd name="connsiteY2-154" fmla="*/ 1372117 h 3242409"/>
              <a:gd name="connsiteX3-155" fmla="*/ 208051 w 3050508"/>
              <a:gd name="connsiteY3-156" fmla="*/ 1937267 h 3242409"/>
              <a:gd name="connsiteX4-157" fmla="*/ 55651 w 3050508"/>
              <a:gd name="connsiteY4-158" fmla="*/ 2654817 h 3242409"/>
              <a:gd name="connsiteX5-159" fmla="*/ 30443 w 3050508"/>
              <a:gd name="connsiteY5-160" fmla="*/ 3184428 h 3242409"/>
              <a:gd name="connsiteX6-161" fmla="*/ 30841 w 3050508"/>
              <a:gd name="connsiteY6-162" fmla="*/ 3242409 h 3242409"/>
              <a:gd name="connsiteX7-163" fmla="*/ 14465 w 3050508"/>
              <a:gd name="connsiteY7-164" fmla="*/ 3232460 h 3242409"/>
              <a:gd name="connsiteX8-165" fmla="*/ 3827 w 3050508"/>
              <a:gd name="connsiteY8-166" fmla="*/ 3092554 h 3242409"/>
              <a:gd name="connsiteX9-167" fmla="*/ 0 w 3050508"/>
              <a:gd name="connsiteY9-168" fmla="*/ 2941200 h 3242409"/>
              <a:gd name="connsiteX10-169" fmla="*/ 2941200 w 3050508"/>
              <a:gd name="connsiteY10-170" fmla="*/ 0 h 3242409"/>
              <a:gd name="connsiteX11-171" fmla="*/ 3050508 w 3050508"/>
              <a:gd name="connsiteY11-172" fmla="*/ 2764 h 3242409"/>
              <a:gd name="connsiteX0-173" fmla="*/ 1147851 w 3050508"/>
              <a:gd name="connsiteY0-174" fmla="*/ 667267 h 3242409"/>
              <a:gd name="connsiteX1-175" fmla="*/ 519201 w 3050508"/>
              <a:gd name="connsiteY1-176" fmla="*/ 1372117 h 3242409"/>
              <a:gd name="connsiteX2-177" fmla="*/ 208051 w 3050508"/>
              <a:gd name="connsiteY2-178" fmla="*/ 1937267 h 3242409"/>
              <a:gd name="connsiteX3-179" fmla="*/ 55651 w 3050508"/>
              <a:gd name="connsiteY3-180" fmla="*/ 2654817 h 3242409"/>
              <a:gd name="connsiteX4-181" fmla="*/ 30443 w 3050508"/>
              <a:gd name="connsiteY4-182" fmla="*/ 3184428 h 3242409"/>
              <a:gd name="connsiteX5-183" fmla="*/ 30841 w 3050508"/>
              <a:gd name="connsiteY5-184" fmla="*/ 3242409 h 3242409"/>
              <a:gd name="connsiteX6-185" fmla="*/ 14465 w 3050508"/>
              <a:gd name="connsiteY6-186" fmla="*/ 3232460 h 3242409"/>
              <a:gd name="connsiteX7-187" fmla="*/ 3827 w 3050508"/>
              <a:gd name="connsiteY7-188" fmla="*/ 3092554 h 3242409"/>
              <a:gd name="connsiteX8-189" fmla="*/ 0 w 3050508"/>
              <a:gd name="connsiteY8-190" fmla="*/ 2941200 h 3242409"/>
              <a:gd name="connsiteX9-191" fmla="*/ 2941200 w 3050508"/>
              <a:gd name="connsiteY9-192" fmla="*/ 0 h 3242409"/>
              <a:gd name="connsiteX10-193" fmla="*/ 3050508 w 3050508"/>
              <a:gd name="connsiteY10-194" fmla="*/ 2764 h 3242409"/>
              <a:gd name="connsiteX0-195" fmla="*/ 519201 w 3050508"/>
              <a:gd name="connsiteY0-196" fmla="*/ 1372117 h 3242409"/>
              <a:gd name="connsiteX1-197" fmla="*/ 208051 w 3050508"/>
              <a:gd name="connsiteY1-198" fmla="*/ 1937267 h 3242409"/>
              <a:gd name="connsiteX2-199" fmla="*/ 55651 w 3050508"/>
              <a:gd name="connsiteY2-200" fmla="*/ 2654817 h 3242409"/>
              <a:gd name="connsiteX3-201" fmla="*/ 30443 w 3050508"/>
              <a:gd name="connsiteY3-202" fmla="*/ 3184428 h 3242409"/>
              <a:gd name="connsiteX4-203" fmla="*/ 30841 w 3050508"/>
              <a:gd name="connsiteY4-204" fmla="*/ 3242409 h 3242409"/>
              <a:gd name="connsiteX5-205" fmla="*/ 14465 w 3050508"/>
              <a:gd name="connsiteY5-206" fmla="*/ 3232460 h 3242409"/>
              <a:gd name="connsiteX6-207" fmla="*/ 3827 w 3050508"/>
              <a:gd name="connsiteY6-208" fmla="*/ 3092554 h 3242409"/>
              <a:gd name="connsiteX7-209" fmla="*/ 0 w 3050508"/>
              <a:gd name="connsiteY7-210" fmla="*/ 2941200 h 3242409"/>
              <a:gd name="connsiteX8-211" fmla="*/ 2941200 w 3050508"/>
              <a:gd name="connsiteY8-212" fmla="*/ 0 h 3242409"/>
              <a:gd name="connsiteX9-213" fmla="*/ 3050508 w 3050508"/>
              <a:gd name="connsiteY9-214" fmla="*/ 2764 h 3242409"/>
              <a:gd name="connsiteX0-215" fmla="*/ 208051 w 3050508"/>
              <a:gd name="connsiteY0-216" fmla="*/ 1937267 h 3242409"/>
              <a:gd name="connsiteX1-217" fmla="*/ 55651 w 3050508"/>
              <a:gd name="connsiteY1-218" fmla="*/ 2654817 h 3242409"/>
              <a:gd name="connsiteX2-219" fmla="*/ 30443 w 3050508"/>
              <a:gd name="connsiteY2-220" fmla="*/ 3184428 h 3242409"/>
              <a:gd name="connsiteX3-221" fmla="*/ 30841 w 3050508"/>
              <a:gd name="connsiteY3-222" fmla="*/ 3242409 h 3242409"/>
              <a:gd name="connsiteX4-223" fmla="*/ 14465 w 3050508"/>
              <a:gd name="connsiteY4-224" fmla="*/ 3232460 h 3242409"/>
              <a:gd name="connsiteX5-225" fmla="*/ 3827 w 3050508"/>
              <a:gd name="connsiteY5-226" fmla="*/ 3092554 h 3242409"/>
              <a:gd name="connsiteX6-227" fmla="*/ 0 w 3050508"/>
              <a:gd name="connsiteY6-228" fmla="*/ 2941200 h 3242409"/>
              <a:gd name="connsiteX7-229" fmla="*/ 2941200 w 3050508"/>
              <a:gd name="connsiteY7-230" fmla="*/ 0 h 3242409"/>
              <a:gd name="connsiteX8-231" fmla="*/ 3050508 w 3050508"/>
              <a:gd name="connsiteY8-232" fmla="*/ 2764 h 3242409"/>
              <a:gd name="connsiteX0-233" fmla="*/ 55651 w 3050508"/>
              <a:gd name="connsiteY0-234" fmla="*/ 2654817 h 3242409"/>
              <a:gd name="connsiteX1-235" fmla="*/ 30443 w 3050508"/>
              <a:gd name="connsiteY1-236" fmla="*/ 3184428 h 3242409"/>
              <a:gd name="connsiteX2-237" fmla="*/ 30841 w 3050508"/>
              <a:gd name="connsiteY2-238" fmla="*/ 3242409 h 3242409"/>
              <a:gd name="connsiteX3-239" fmla="*/ 14465 w 3050508"/>
              <a:gd name="connsiteY3-240" fmla="*/ 3232460 h 3242409"/>
              <a:gd name="connsiteX4-241" fmla="*/ 3827 w 3050508"/>
              <a:gd name="connsiteY4-242" fmla="*/ 3092554 h 3242409"/>
              <a:gd name="connsiteX5-243" fmla="*/ 0 w 3050508"/>
              <a:gd name="connsiteY5-244" fmla="*/ 2941200 h 3242409"/>
              <a:gd name="connsiteX6-245" fmla="*/ 2941200 w 3050508"/>
              <a:gd name="connsiteY6-246" fmla="*/ 0 h 3242409"/>
              <a:gd name="connsiteX7-247" fmla="*/ 3050508 w 3050508"/>
              <a:gd name="connsiteY7-248" fmla="*/ 2764 h 3242409"/>
              <a:gd name="connsiteX0-249" fmla="*/ 30443 w 3050508"/>
              <a:gd name="connsiteY0-250" fmla="*/ 3184428 h 3242409"/>
              <a:gd name="connsiteX1-251" fmla="*/ 30841 w 3050508"/>
              <a:gd name="connsiteY1-252" fmla="*/ 3242409 h 3242409"/>
              <a:gd name="connsiteX2-253" fmla="*/ 14465 w 3050508"/>
              <a:gd name="connsiteY2-254" fmla="*/ 3232460 h 3242409"/>
              <a:gd name="connsiteX3-255" fmla="*/ 3827 w 3050508"/>
              <a:gd name="connsiteY3-256" fmla="*/ 3092554 h 3242409"/>
              <a:gd name="connsiteX4-257" fmla="*/ 0 w 3050508"/>
              <a:gd name="connsiteY4-258" fmla="*/ 2941200 h 3242409"/>
              <a:gd name="connsiteX5-259" fmla="*/ 2941200 w 3050508"/>
              <a:gd name="connsiteY5-260" fmla="*/ 0 h 3242409"/>
              <a:gd name="connsiteX6-261" fmla="*/ 3050508 w 3050508"/>
              <a:gd name="connsiteY6-262" fmla="*/ 2764 h 3242409"/>
              <a:gd name="connsiteX0-263" fmla="*/ 30841 w 3050508"/>
              <a:gd name="connsiteY0-264" fmla="*/ 3242409 h 3242409"/>
              <a:gd name="connsiteX1-265" fmla="*/ 14465 w 3050508"/>
              <a:gd name="connsiteY1-266" fmla="*/ 3232460 h 3242409"/>
              <a:gd name="connsiteX2-267" fmla="*/ 3827 w 3050508"/>
              <a:gd name="connsiteY2-268" fmla="*/ 3092554 h 3242409"/>
              <a:gd name="connsiteX3-269" fmla="*/ 0 w 3050508"/>
              <a:gd name="connsiteY3-270" fmla="*/ 2941200 h 3242409"/>
              <a:gd name="connsiteX4-271" fmla="*/ 2941200 w 3050508"/>
              <a:gd name="connsiteY4-272" fmla="*/ 0 h 3242409"/>
              <a:gd name="connsiteX5-273" fmla="*/ 3050508 w 3050508"/>
              <a:gd name="connsiteY5-274" fmla="*/ 2764 h 3242409"/>
              <a:gd name="connsiteX0-275" fmla="*/ 14465 w 3050508"/>
              <a:gd name="connsiteY0-276" fmla="*/ 3232460 h 3232460"/>
              <a:gd name="connsiteX1-277" fmla="*/ 3827 w 3050508"/>
              <a:gd name="connsiteY1-278" fmla="*/ 3092554 h 3232460"/>
              <a:gd name="connsiteX2-279" fmla="*/ 0 w 3050508"/>
              <a:gd name="connsiteY2-280" fmla="*/ 2941200 h 3232460"/>
              <a:gd name="connsiteX3-281" fmla="*/ 2941200 w 3050508"/>
              <a:gd name="connsiteY3-282" fmla="*/ 0 h 3232460"/>
              <a:gd name="connsiteX4-283" fmla="*/ 3050508 w 3050508"/>
              <a:gd name="connsiteY4-284" fmla="*/ 2764 h 32324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50508" h="3232460">
                <a:moveTo>
                  <a:pt x="14465" y="3232460"/>
                </a:moveTo>
                <a:lnTo>
                  <a:pt x="3827" y="3092554"/>
                </a:lnTo>
                <a:cubicBezTo>
                  <a:pt x="1286" y="3042424"/>
                  <a:pt x="0" y="2991962"/>
                  <a:pt x="0" y="2941200"/>
                </a:cubicBezTo>
                <a:cubicBezTo>
                  <a:pt x="0" y="1316820"/>
                  <a:pt x="1316820" y="0"/>
                  <a:pt x="2941200" y="0"/>
                </a:cubicBezTo>
                <a:lnTo>
                  <a:pt x="3050508" y="2764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6" name="任意多边形: 形状 25"/>
          <p:cNvSpPr/>
          <p:nvPr userDrawn="1">
            <p:custDataLst>
              <p:tags r:id="rId22"/>
            </p:custDataLst>
          </p:nvPr>
        </p:nvSpPr>
        <p:spPr>
          <a:xfrm rot="6722498">
            <a:off x="7244080" y="2147570"/>
            <a:ext cx="3003550" cy="3178810"/>
          </a:xfrm>
          <a:custGeom>
            <a:avLst/>
            <a:gdLst>
              <a:gd name="connsiteX0" fmla="*/ 2926606 w 3074685"/>
              <a:gd name="connsiteY0" fmla="*/ 216 h 3236255"/>
              <a:gd name="connsiteX1" fmla="*/ 3020554 w 3074685"/>
              <a:gd name="connsiteY1" fmla="*/ 12171 h 3236255"/>
              <a:gd name="connsiteX2" fmla="*/ 3045053 w 3074685"/>
              <a:gd name="connsiteY2" fmla="*/ 19229 h 3236255"/>
              <a:gd name="connsiteX3" fmla="*/ 3074685 w 3074685"/>
              <a:gd name="connsiteY3" fmla="*/ 68005 h 3236255"/>
              <a:gd name="connsiteX4" fmla="*/ 2873079 w 3074685"/>
              <a:gd name="connsiteY4" fmla="*/ 57825 h 3236255"/>
              <a:gd name="connsiteX5" fmla="*/ 71092 w 3074685"/>
              <a:gd name="connsiteY5" fmla="*/ 2859812 h 3236255"/>
              <a:gd name="connsiteX6" fmla="*/ 85558 w 3074685"/>
              <a:gd name="connsiteY6" fmla="*/ 3146299 h 3236255"/>
              <a:gd name="connsiteX7" fmla="*/ 99287 w 3074685"/>
              <a:gd name="connsiteY7" fmla="*/ 3236255 h 3236255"/>
              <a:gd name="connsiteX8" fmla="*/ 37818 w 3074685"/>
              <a:gd name="connsiteY8" fmla="*/ 3206644 h 3236255"/>
              <a:gd name="connsiteX9" fmla="*/ 27551 w 3074685"/>
              <a:gd name="connsiteY9" fmla="*/ 3200407 h 3236255"/>
              <a:gd name="connsiteX10" fmla="*/ 20074 w 3074685"/>
              <a:gd name="connsiteY10" fmla="*/ 3148898 h 3236255"/>
              <a:gd name="connsiteX11" fmla="*/ 6580 w 3074685"/>
              <a:gd name="connsiteY11" fmla="*/ 2757579 h 3236255"/>
              <a:gd name="connsiteX12" fmla="*/ 228830 w 3074685"/>
              <a:gd name="connsiteY12" fmla="*/ 1741579 h 3236255"/>
              <a:gd name="connsiteX13" fmla="*/ 552680 w 3074685"/>
              <a:gd name="connsiteY13" fmla="*/ 1189129 h 3236255"/>
              <a:gd name="connsiteX14" fmla="*/ 851130 w 3074685"/>
              <a:gd name="connsiteY14" fmla="*/ 858929 h 3236255"/>
              <a:gd name="connsiteX15" fmla="*/ 1384530 w 3074685"/>
              <a:gd name="connsiteY15" fmla="*/ 420779 h 3236255"/>
              <a:gd name="connsiteX16" fmla="*/ 2063980 w 3074685"/>
              <a:gd name="connsiteY16" fmla="*/ 128679 h 3236255"/>
              <a:gd name="connsiteX17" fmla="*/ 2864080 w 3074685"/>
              <a:gd name="connsiteY17" fmla="*/ 1679 h 3236255"/>
              <a:gd name="connsiteX18" fmla="*/ 2926606 w 3074685"/>
              <a:gd name="connsiteY18" fmla="*/ 216 h 3236255"/>
              <a:gd name="connsiteX0-1" fmla="*/ 2926606 w 3074685"/>
              <a:gd name="connsiteY0-2" fmla="*/ 0 h 3236039"/>
              <a:gd name="connsiteX1-3" fmla="*/ 3020554 w 3074685"/>
              <a:gd name="connsiteY1-4" fmla="*/ 11955 h 3236039"/>
              <a:gd name="connsiteX2-5" fmla="*/ 3045053 w 3074685"/>
              <a:gd name="connsiteY2-6" fmla="*/ 19013 h 3236039"/>
              <a:gd name="connsiteX3-7" fmla="*/ 3074685 w 3074685"/>
              <a:gd name="connsiteY3-8" fmla="*/ 67789 h 3236039"/>
              <a:gd name="connsiteX4-9" fmla="*/ 2873079 w 3074685"/>
              <a:gd name="connsiteY4-10" fmla="*/ 57609 h 3236039"/>
              <a:gd name="connsiteX5-11" fmla="*/ 71092 w 3074685"/>
              <a:gd name="connsiteY5-12" fmla="*/ 2859596 h 3236039"/>
              <a:gd name="connsiteX6-13" fmla="*/ 85558 w 3074685"/>
              <a:gd name="connsiteY6-14" fmla="*/ 3146083 h 3236039"/>
              <a:gd name="connsiteX7-15" fmla="*/ 99287 w 3074685"/>
              <a:gd name="connsiteY7-16" fmla="*/ 3236039 h 3236039"/>
              <a:gd name="connsiteX8-17" fmla="*/ 37818 w 3074685"/>
              <a:gd name="connsiteY8-18" fmla="*/ 3206428 h 3236039"/>
              <a:gd name="connsiteX9-19" fmla="*/ 27551 w 3074685"/>
              <a:gd name="connsiteY9-20" fmla="*/ 3200191 h 3236039"/>
              <a:gd name="connsiteX10-21" fmla="*/ 20074 w 3074685"/>
              <a:gd name="connsiteY10-22" fmla="*/ 3148682 h 3236039"/>
              <a:gd name="connsiteX11-23" fmla="*/ 6580 w 3074685"/>
              <a:gd name="connsiteY11-24" fmla="*/ 2757363 h 3236039"/>
              <a:gd name="connsiteX12-25" fmla="*/ 228830 w 3074685"/>
              <a:gd name="connsiteY12-26" fmla="*/ 1741363 h 3236039"/>
              <a:gd name="connsiteX13-27" fmla="*/ 552680 w 3074685"/>
              <a:gd name="connsiteY13-28" fmla="*/ 1188913 h 3236039"/>
              <a:gd name="connsiteX14-29" fmla="*/ 851130 w 3074685"/>
              <a:gd name="connsiteY14-30" fmla="*/ 858713 h 3236039"/>
              <a:gd name="connsiteX15-31" fmla="*/ 1384530 w 3074685"/>
              <a:gd name="connsiteY15-32" fmla="*/ 420563 h 3236039"/>
              <a:gd name="connsiteX16-33" fmla="*/ 2063980 w 3074685"/>
              <a:gd name="connsiteY16-34" fmla="*/ 128463 h 3236039"/>
              <a:gd name="connsiteX17-35" fmla="*/ 2864080 w 3074685"/>
              <a:gd name="connsiteY17-36" fmla="*/ 1463 h 3236039"/>
              <a:gd name="connsiteX18-37" fmla="*/ 3018046 w 3074685"/>
              <a:gd name="connsiteY18-38" fmla="*/ 91440 h 3236039"/>
              <a:gd name="connsiteX0-39" fmla="*/ 2926606 w 3074685"/>
              <a:gd name="connsiteY0-40" fmla="*/ 0 h 3236039"/>
              <a:gd name="connsiteX1-41" fmla="*/ 3020554 w 3074685"/>
              <a:gd name="connsiteY1-42" fmla="*/ 11955 h 3236039"/>
              <a:gd name="connsiteX2-43" fmla="*/ 3045053 w 3074685"/>
              <a:gd name="connsiteY2-44" fmla="*/ 19013 h 3236039"/>
              <a:gd name="connsiteX3-45" fmla="*/ 3074685 w 3074685"/>
              <a:gd name="connsiteY3-46" fmla="*/ 67789 h 3236039"/>
              <a:gd name="connsiteX4-47" fmla="*/ 2873079 w 3074685"/>
              <a:gd name="connsiteY4-48" fmla="*/ 57609 h 3236039"/>
              <a:gd name="connsiteX5-49" fmla="*/ 71092 w 3074685"/>
              <a:gd name="connsiteY5-50" fmla="*/ 2859596 h 3236039"/>
              <a:gd name="connsiteX6-51" fmla="*/ 85558 w 3074685"/>
              <a:gd name="connsiteY6-52" fmla="*/ 3146083 h 3236039"/>
              <a:gd name="connsiteX7-53" fmla="*/ 99287 w 3074685"/>
              <a:gd name="connsiteY7-54" fmla="*/ 3236039 h 3236039"/>
              <a:gd name="connsiteX8-55" fmla="*/ 37818 w 3074685"/>
              <a:gd name="connsiteY8-56" fmla="*/ 3206428 h 3236039"/>
              <a:gd name="connsiteX9-57" fmla="*/ 27551 w 3074685"/>
              <a:gd name="connsiteY9-58" fmla="*/ 3200191 h 3236039"/>
              <a:gd name="connsiteX10-59" fmla="*/ 20074 w 3074685"/>
              <a:gd name="connsiteY10-60" fmla="*/ 3148682 h 3236039"/>
              <a:gd name="connsiteX11-61" fmla="*/ 6580 w 3074685"/>
              <a:gd name="connsiteY11-62" fmla="*/ 2757363 h 3236039"/>
              <a:gd name="connsiteX12-63" fmla="*/ 228830 w 3074685"/>
              <a:gd name="connsiteY12-64" fmla="*/ 1741363 h 3236039"/>
              <a:gd name="connsiteX13-65" fmla="*/ 552680 w 3074685"/>
              <a:gd name="connsiteY13-66" fmla="*/ 1188913 h 3236039"/>
              <a:gd name="connsiteX14-67" fmla="*/ 851130 w 3074685"/>
              <a:gd name="connsiteY14-68" fmla="*/ 858713 h 3236039"/>
              <a:gd name="connsiteX15-69" fmla="*/ 1384530 w 3074685"/>
              <a:gd name="connsiteY15-70" fmla="*/ 420563 h 3236039"/>
              <a:gd name="connsiteX16-71" fmla="*/ 2063980 w 3074685"/>
              <a:gd name="connsiteY16-72" fmla="*/ 128463 h 3236039"/>
              <a:gd name="connsiteX17-73" fmla="*/ 2864080 w 3074685"/>
              <a:gd name="connsiteY17-74" fmla="*/ 1463 h 3236039"/>
              <a:gd name="connsiteX0-75" fmla="*/ 3020554 w 3074685"/>
              <a:gd name="connsiteY0-76" fmla="*/ 10492 h 3234576"/>
              <a:gd name="connsiteX1-77" fmla="*/ 3045053 w 3074685"/>
              <a:gd name="connsiteY1-78" fmla="*/ 17550 h 3234576"/>
              <a:gd name="connsiteX2-79" fmla="*/ 3074685 w 3074685"/>
              <a:gd name="connsiteY2-80" fmla="*/ 66326 h 3234576"/>
              <a:gd name="connsiteX3-81" fmla="*/ 2873079 w 3074685"/>
              <a:gd name="connsiteY3-82" fmla="*/ 56146 h 3234576"/>
              <a:gd name="connsiteX4-83" fmla="*/ 71092 w 3074685"/>
              <a:gd name="connsiteY4-84" fmla="*/ 2858133 h 3234576"/>
              <a:gd name="connsiteX5-85" fmla="*/ 85558 w 3074685"/>
              <a:gd name="connsiteY5-86" fmla="*/ 3144620 h 3234576"/>
              <a:gd name="connsiteX6-87" fmla="*/ 99287 w 3074685"/>
              <a:gd name="connsiteY6-88" fmla="*/ 3234576 h 3234576"/>
              <a:gd name="connsiteX7-89" fmla="*/ 37818 w 3074685"/>
              <a:gd name="connsiteY7-90" fmla="*/ 3204965 h 3234576"/>
              <a:gd name="connsiteX8-91" fmla="*/ 27551 w 3074685"/>
              <a:gd name="connsiteY8-92" fmla="*/ 3198728 h 3234576"/>
              <a:gd name="connsiteX9-93" fmla="*/ 20074 w 3074685"/>
              <a:gd name="connsiteY9-94" fmla="*/ 3147219 h 3234576"/>
              <a:gd name="connsiteX10-95" fmla="*/ 6580 w 3074685"/>
              <a:gd name="connsiteY10-96" fmla="*/ 2755900 h 3234576"/>
              <a:gd name="connsiteX11-97" fmla="*/ 228830 w 3074685"/>
              <a:gd name="connsiteY11-98" fmla="*/ 1739900 h 3234576"/>
              <a:gd name="connsiteX12-99" fmla="*/ 552680 w 3074685"/>
              <a:gd name="connsiteY12-100" fmla="*/ 1187450 h 3234576"/>
              <a:gd name="connsiteX13-101" fmla="*/ 851130 w 3074685"/>
              <a:gd name="connsiteY13-102" fmla="*/ 857250 h 3234576"/>
              <a:gd name="connsiteX14-103" fmla="*/ 1384530 w 3074685"/>
              <a:gd name="connsiteY14-104" fmla="*/ 419100 h 3234576"/>
              <a:gd name="connsiteX15-105" fmla="*/ 2063980 w 3074685"/>
              <a:gd name="connsiteY15-106" fmla="*/ 127000 h 3234576"/>
              <a:gd name="connsiteX16-107" fmla="*/ 2864080 w 3074685"/>
              <a:gd name="connsiteY16-108" fmla="*/ 0 h 3234576"/>
              <a:gd name="connsiteX0-109" fmla="*/ 3045053 w 3074685"/>
              <a:gd name="connsiteY0-110" fmla="*/ 17550 h 3234576"/>
              <a:gd name="connsiteX1-111" fmla="*/ 3074685 w 3074685"/>
              <a:gd name="connsiteY1-112" fmla="*/ 66326 h 3234576"/>
              <a:gd name="connsiteX2-113" fmla="*/ 2873079 w 3074685"/>
              <a:gd name="connsiteY2-114" fmla="*/ 56146 h 3234576"/>
              <a:gd name="connsiteX3-115" fmla="*/ 71092 w 3074685"/>
              <a:gd name="connsiteY3-116" fmla="*/ 2858133 h 3234576"/>
              <a:gd name="connsiteX4-117" fmla="*/ 85558 w 3074685"/>
              <a:gd name="connsiteY4-118" fmla="*/ 3144620 h 3234576"/>
              <a:gd name="connsiteX5-119" fmla="*/ 99287 w 3074685"/>
              <a:gd name="connsiteY5-120" fmla="*/ 3234576 h 3234576"/>
              <a:gd name="connsiteX6-121" fmla="*/ 37818 w 3074685"/>
              <a:gd name="connsiteY6-122" fmla="*/ 3204965 h 3234576"/>
              <a:gd name="connsiteX7-123" fmla="*/ 27551 w 3074685"/>
              <a:gd name="connsiteY7-124" fmla="*/ 3198728 h 3234576"/>
              <a:gd name="connsiteX8-125" fmla="*/ 20074 w 3074685"/>
              <a:gd name="connsiteY8-126" fmla="*/ 3147219 h 3234576"/>
              <a:gd name="connsiteX9-127" fmla="*/ 6580 w 3074685"/>
              <a:gd name="connsiteY9-128" fmla="*/ 2755900 h 3234576"/>
              <a:gd name="connsiteX10-129" fmla="*/ 228830 w 3074685"/>
              <a:gd name="connsiteY10-130" fmla="*/ 1739900 h 3234576"/>
              <a:gd name="connsiteX11-131" fmla="*/ 552680 w 3074685"/>
              <a:gd name="connsiteY11-132" fmla="*/ 1187450 h 3234576"/>
              <a:gd name="connsiteX12-133" fmla="*/ 851130 w 3074685"/>
              <a:gd name="connsiteY12-134" fmla="*/ 857250 h 3234576"/>
              <a:gd name="connsiteX13-135" fmla="*/ 1384530 w 3074685"/>
              <a:gd name="connsiteY13-136" fmla="*/ 419100 h 3234576"/>
              <a:gd name="connsiteX14-137" fmla="*/ 2063980 w 3074685"/>
              <a:gd name="connsiteY14-138" fmla="*/ 127000 h 3234576"/>
              <a:gd name="connsiteX15-139" fmla="*/ 2864080 w 3074685"/>
              <a:gd name="connsiteY15-140" fmla="*/ 0 h 3234576"/>
              <a:gd name="connsiteX0-141" fmla="*/ 3074685 w 3074685"/>
              <a:gd name="connsiteY0-142" fmla="*/ 66326 h 3234576"/>
              <a:gd name="connsiteX1-143" fmla="*/ 2873079 w 3074685"/>
              <a:gd name="connsiteY1-144" fmla="*/ 56146 h 3234576"/>
              <a:gd name="connsiteX2-145" fmla="*/ 71092 w 3074685"/>
              <a:gd name="connsiteY2-146" fmla="*/ 2858133 h 3234576"/>
              <a:gd name="connsiteX3-147" fmla="*/ 85558 w 3074685"/>
              <a:gd name="connsiteY3-148" fmla="*/ 3144620 h 3234576"/>
              <a:gd name="connsiteX4-149" fmla="*/ 99287 w 3074685"/>
              <a:gd name="connsiteY4-150" fmla="*/ 3234576 h 3234576"/>
              <a:gd name="connsiteX5-151" fmla="*/ 37818 w 3074685"/>
              <a:gd name="connsiteY5-152" fmla="*/ 3204965 h 3234576"/>
              <a:gd name="connsiteX6-153" fmla="*/ 27551 w 3074685"/>
              <a:gd name="connsiteY6-154" fmla="*/ 3198728 h 3234576"/>
              <a:gd name="connsiteX7-155" fmla="*/ 20074 w 3074685"/>
              <a:gd name="connsiteY7-156" fmla="*/ 3147219 h 3234576"/>
              <a:gd name="connsiteX8-157" fmla="*/ 6580 w 3074685"/>
              <a:gd name="connsiteY8-158" fmla="*/ 2755900 h 3234576"/>
              <a:gd name="connsiteX9-159" fmla="*/ 228830 w 3074685"/>
              <a:gd name="connsiteY9-160" fmla="*/ 1739900 h 3234576"/>
              <a:gd name="connsiteX10-161" fmla="*/ 552680 w 3074685"/>
              <a:gd name="connsiteY10-162" fmla="*/ 1187450 h 3234576"/>
              <a:gd name="connsiteX11-163" fmla="*/ 851130 w 3074685"/>
              <a:gd name="connsiteY11-164" fmla="*/ 857250 h 3234576"/>
              <a:gd name="connsiteX12-165" fmla="*/ 1384530 w 3074685"/>
              <a:gd name="connsiteY12-166" fmla="*/ 419100 h 3234576"/>
              <a:gd name="connsiteX13-167" fmla="*/ 2063980 w 3074685"/>
              <a:gd name="connsiteY13-168" fmla="*/ 127000 h 3234576"/>
              <a:gd name="connsiteX14-169" fmla="*/ 2864080 w 3074685"/>
              <a:gd name="connsiteY14-170" fmla="*/ 0 h 3234576"/>
              <a:gd name="connsiteX0-171" fmla="*/ 3074685 w 3074685"/>
              <a:gd name="connsiteY0-172" fmla="*/ 10180 h 3178430"/>
              <a:gd name="connsiteX1-173" fmla="*/ 2873079 w 3074685"/>
              <a:gd name="connsiteY1-174" fmla="*/ 0 h 3178430"/>
              <a:gd name="connsiteX2-175" fmla="*/ 71092 w 3074685"/>
              <a:gd name="connsiteY2-176" fmla="*/ 2801987 h 3178430"/>
              <a:gd name="connsiteX3-177" fmla="*/ 85558 w 3074685"/>
              <a:gd name="connsiteY3-178" fmla="*/ 3088474 h 3178430"/>
              <a:gd name="connsiteX4-179" fmla="*/ 99287 w 3074685"/>
              <a:gd name="connsiteY4-180" fmla="*/ 3178430 h 3178430"/>
              <a:gd name="connsiteX5-181" fmla="*/ 37818 w 3074685"/>
              <a:gd name="connsiteY5-182" fmla="*/ 3148819 h 3178430"/>
              <a:gd name="connsiteX6-183" fmla="*/ 27551 w 3074685"/>
              <a:gd name="connsiteY6-184" fmla="*/ 3142582 h 3178430"/>
              <a:gd name="connsiteX7-185" fmla="*/ 20074 w 3074685"/>
              <a:gd name="connsiteY7-186" fmla="*/ 3091073 h 3178430"/>
              <a:gd name="connsiteX8-187" fmla="*/ 6580 w 3074685"/>
              <a:gd name="connsiteY8-188" fmla="*/ 2699754 h 3178430"/>
              <a:gd name="connsiteX9-189" fmla="*/ 228830 w 3074685"/>
              <a:gd name="connsiteY9-190" fmla="*/ 1683754 h 3178430"/>
              <a:gd name="connsiteX10-191" fmla="*/ 552680 w 3074685"/>
              <a:gd name="connsiteY10-192" fmla="*/ 1131304 h 3178430"/>
              <a:gd name="connsiteX11-193" fmla="*/ 851130 w 3074685"/>
              <a:gd name="connsiteY11-194" fmla="*/ 801104 h 3178430"/>
              <a:gd name="connsiteX12-195" fmla="*/ 1384530 w 3074685"/>
              <a:gd name="connsiteY12-196" fmla="*/ 362954 h 3178430"/>
              <a:gd name="connsiteX13-197" fmla="*/ 2063980 w 3074685"/>
              <a:gd name="connsiteY13-198" fmla="*/ 70854 h 3178430"/>
              <a:gd name="connsiteX0-199" fmla="*/ 3074685 w 3074685"/>
              <a:gd name="connsiteY0-200" fmla="*/ 10180 h 3178430"/>
              <a:gd name="connsiteX1-201" fmla="*/ 2873079 w 3074685"/>
              <a:gd name="connsiteY1-202" fmla="*/ 0 h 3178430"/>
              <a:gd name="connsiteX2-203" fmla="*/ 71092 w 3074685"/>
              <a:gd name="connsiteY2-204" fmla="*/ 2801987 h 3178430"/>
              <a:gd name="connsiteX3-205" fmla="*/ 85558 w 3074685"/>
              <a:gd name="connsiteY3-206" fmla="*/ 3088474 h 3178430"/>
              <a:gd name="connsiteX4-207" fmla="*/ 99287 w 3074685"/>
              <a:gd name="connsiteY4-208" fmla="*/ 3178430 h 3178430"/>
              <a:gd name="connsiteX5-209" fmla="*/ 37818 w 3074685"/>
              <a:gd name="connsiteY5-210" fmla="*/ 3148819 h 3178430"/>
              <a:gd name="connsiteX6-211" fmla="*/ 27551 w 3074685"/>
              <a:gd name="connsiteY6-212" fmla="*/ 3142582 h 3178430"/>
              <a:gd name="connsiteX7-213" fmla="*/ 20074 w 3074685"/>
              <a:gd name="connsiteY7-214" fmla="*/ 3091073 h 3178430"/>
              <a:gd name="connsiteX8-215" fmla="*/ 6580 w 3074685"/>
              <a:gd name="connsiteY8-216" fmla="*/ 2699754 h 3178430"/>
              <a:gd name="connsiteX9-217" fmla="*/ 228830 w 3074685"/>
              <a:gd name="connsiteY9-218" fmla="*/ 1683754 h 3178430"/>
              <a:gd name="connsiteX10-219" fmla="*/ 552680 w 3074685"/>
              <a:gd name="connsiteY10-220" fmla="*/ 1131304 h 3178430"/>
              <a:gd name="connsiteX11-221" fmla="*/ 851130 w 3074685"/>
              <a:gd name="connsiteY11-222" fmla="*/ 801104 h 3178430"/>
              <a:gd name="connsiteX12-223" fmla="*/ 1384530 w 3074685"/>
              <a:gd name="connsiteY12-224" fmla="*/ 362954 h 3178430"/>
              <a:gd name="connsiteX0-225" fmla="*/ 3074685 w 3074685"/>
              <a:gd name="connsiteY0-226" fmla="*/ 10180 h 3178430"/>
              <a:gd name="connsiteX1-227" fmla="*/ 2873079 w 3074685"/>
              <a:gd name="connsiteY1-228" fmla="*/ 0 h 3178430"/>
              <a:gd name="connsiteX2-229" fmla="*/ 71092 w 3074685"/>
              <a:gd name="connsiteY2-230" fmla="*/ 2801987 h 3178430"/>
              <a:gd name="connsiteX3-231" fmla="*/ 85558 w 3074685"/>
              <a:gd name="connsiteY3-232" fmla="*/ 3088474 h 3178430"/>
              <a:gd name="connsiteX4-233" fmla="*/ 99287 w 3074685"/>
              <a:gd name="connsiteY4-234" fmla="*/ 3178430 h 3178430"/>
              <a:gd name="connsiteX5-235" fmla="*/ 37818 w 3074685"/>
              <a:gd name="connsiteY5-236" fmla="*/ 3148819 h 3178430"/>
              <a:gd name="connsiteX6-237" fmla="*/ 27551 w 3074685"/>
              <a:gd name="connsiteY6-238" fmla="*/ 3142582 h 3178430"/>
              <a:gd name="connsiteX7-239" fmla="*/ 20074 w 3074685"/>
              <a:gd name="connsiteY7-240" fmla="*/ 3091073 h 3178430"/>
              <a:gd name="connsiteX8-241" fmla="*/ 6580 w 3074685"/>
              <a:gd name="connsiteY8-242" fmla="*/ 2699754 h 3178430"/>
              <a:gd name="connsiteX9-243" fmla="*/ 228830 w 3074685"/>
              <a:gd name="connsiteY9-244" fmla="*/ 1683754 h 3178430"/>
              <a:gd name="connsiteX10-245" fmla="*/ 552680 w 3074685"/>
              <a:gd name="connsiteY10-246" fmla="*/ 1131304 h 3178430"/>
              <a:gd name="connsiteX11-247" fmla="*/ 851130 w 3074685"/>
              <a:gd name="connsiteY11-248" fmla="*/ 801104 h 3178430"/>
              <a:gd name="connsiteX0-249" fmla="*/ 3074685 w 3074685"/>
              <a:gd name="connsiteY0-250" fmla="*/ 10180 h 3178430"/>
              <a:gd name="connsiteX1-251" fmla="*/ 2873079 w 3074685"/>
              <a:gd name="connsiteY1-252" fmla="*/ 0 h 3178430"/>
              <a:gd name="connsiteX2-253" fmla="*/ 71092 w 3074685"/>
              <a:gd name="connsiteY2-254" fmla="*/ 2801987 h 3178430"/>
              <a:gd name="connsiteX3-255" fmla="*/ 85558 w 3074685"/>
              <a:gd name="connsiteY3-256" fmla="*/ 3088474 h 3178430"/>
              <a:gd name="connsiteX4-257" fmla="*/ 99287 w 3074685"/>
              <a:gd name="connsiteY4-258" fmla="*/ 3178430 h 3178430"/>
              <a:gd name="connsiteX5-259" fmla="*/ 37818 w 3074685"/>
              <a:gd name="connsiteY5-260" fmla="*/ 3148819 h 3178430"/>
              <a:gd name="connsiteX6-261" fmla="*/ 27551 w 3074685"/>
              <a:gd name="connsiteY6-262" fmla="*/ 3142582 h 3178430"/>
              <a:gd name="connsiteX7-263" fmla="*/ 20074 w 3074685"/>
              <a:gd name="connsiteY7-264" fmla="*/ 3091073 h 3178430"/>
              <a:gd name="connsiteX8-265" fmla="*/ 6580 w 3074685"/>
              <a:gd name="connsiteY8-266" fmla="*/ 2699754 h 3178430"/>
              <a:gd name="connsiteX9-267" fmla="*/ 228830 w 3074685"/>
              <a:gd name="connsiteY9-268" fmla="*/ 1683754 h 3178430"/>
              <a:gd name="connsiteX10-269" fmla="*/ 552680 w 3074685"/>
              <a:gd name="connsiteY10-270" fmla="*/ 1131304 h 3178430"/>
              <a:gd name="connsiteX0-271" fmla="*/ 3074685 w 3074685"/>
              <a:gd name="connsiteY0-272" fmla="*/ 10180 h 3178430"/>
              <a:gd name="connsiteX1-273" fmla="*/ 2873079 w 3074685"/>
              <a:gd name="connsiteY1-274" fmla="*/ 0 h 3178430"/>
              <a:gd name="connsiteX2-275" fmla="*/ 71092 w 3074685"/>
              <a:gd name="connsiteY2-276" fmla="*/ 2801987 h 3178430"/>
              <a:gd name="connsiteX3-277" fmla="*/ 85558 w 3074685"/>
              <a:gd name="connsiteY3-278" fmla="*/ 3088474 h 3178430"/>
              <a:gd name="connsiteX4-279" fmla="*/ 99287 w 3074685"/>
              <a:gd name="connsiteY4-280" fmla="*/ 3178430 h 3178430"/>
              <a:gd name="connsiteX5-281" fmla="*/ 37818 w 3074685"/>
              <a:gd name="connsiteY5-282" fmla="*/ 3148819 h 3178430"/>
              <a:gd name="connsiteX6-283" fmla="*/ 27551 w 3074685"/>
              <a:gd name="connsiteY6-284" fmla="*/ 3142582 h 3178430"/>
              <a:gd name="connsiteX7-285" fmla="*/ 20074 w 3074685"/>
              <a:gd name="connsiteY7-286" fmla="*/ 3091073 h 3178430"/>
              <a:gd name="connsiteX8-287" fmla="*/ 6580 w 3074685"/>
              <a:gd name="connsiteY8-288" fmla="*/ 2699754 h 3178430"/>
              <a:gd name="connsiteX9-289" fmla="*/ 228830 w 3074685"/>
              <a:gd name="connsiteY9-290" fmla="*/ 1683754 h 3178430"/>
              <a:gd name="connsiteX0-291" fmla="*/ 3074685 w 3074685"/>
              <a:gd name="connsiteY0-292" fmla="*/ 10180 h 3178430"/>
              <a:gd name="connsiteX1-293" fmla="*/ 2873079 w 3074685"/>
              <a:gd name="connsiteY1-294" fmla="*/ 0 h 3178430"/>
              <a:gd name="connsiteX2-295" fmla="*/ 71092 w 3074685"/>
              <a:gd name="connsiteY2-296" fmla="*/ 2801987 h 3178430"/>
              <a:gd name="connsiteX3-297" fmla="*/ 85558 w 3074685"/>
              <a:gd name="connsiteY3-298" fmla="*/ 3088474 h 3178430"/>
              <a:gd name="connsiteX4-299" fmla="*/ 99287 w 3074685"/>
              <a:gd name="connsiteY4-300" fmla="*/ 3178430 h 3178430"/>
              <a:gd name="connsiteX5-301" fmla="*/ 37818 w 3074685"/>
              <a:gd name="connsiteY5-302" fmla="*/ 3148819 h 3178430"/>
              <a:gd name="connsiteX6-303" fmla="*/ 27551 w 3074685"/>
              <a:gd name="connsiteY6-304" fmla="*/ 3142582 h 3178430"/>
              <a:gd name="connsiteX7-305" fmla="*/ 20074 w 3074685"/>
              <a:gd name="connsiteY7-306" fmla="*/ 3091073 h 3178430"/>
              <a:gd name="connsiteX8-307" fmla="*/ 6580 w 3074685"/>
              <a:gd name="connsiteY8-308" fmla="*/ 2699754 h 3178430"/>
              <a:gd name="connsiteX0-309" fmla="*/ 3054611 w 3054611"/>
              <a:gd name="connsiteY0-310" fmla="*/ 10180 h 3178430"/>
              <a:gd name="connsiteX1-311" fmla="*/ 2853005 w 3054611"/>
              <a:gd name="connsiteY1-312" fmla="*/ 0 h 3178430"/>
              <a:gd name="connsiteX2-313" fmla="*/ 51018 w 3054611"/>
              <a:gd name="connsiteY2-314" fmla="*/ 2801987 h 3178430"/>
              <a:gd name="connsiteX3-315" fmla="*/ 65484 w 3054611"/>
              <a:gd name="connsiteY3-316" fmla="*/ 3088474 h 3178430"/>
              <a:gd name="connsiteX4-317" fmla="*/ 79213 w 3054611"/>
              <a:gd name="connsiteY4-318" fmla="*/ 3178430 h 3178430"/>
              <a:gd name="connsiteX5-319" fmla="*/ 17744 w 3054611"/>
              <a:gd name="connsiteY5-320" fmla="*/ 3148819 h 3178430"/>
              <a:gd name="connsiteX6-321" fmla="*/ 7477 w 3054611"/>
              <a:gd name="connsiteY6-322" fmla="*/ 3142582 h 3178430"/>
              <a:gd name="connsiteX7-323" fmla="*/ 0 w 3054611"/>
              <a:gd name="connsiteY7-324" fmla="*/ 3091073 h 3178430"/>
              <a:gd name="connsiteX0-325" fmla="*/ 3047134 w 3047134"/>
              <a:gd name="connsiteY0-326" fmla="*/ 10180 h 3178430"/>
              <a:gd name="connsiteX1-327" fmla="*/ 2845528 w 3047134"/>
              <a:gd name="connsiteY1-328" fmla="*/ 0 h 3178430"/>
              <a:gd name="connsiteX2-329" fmla="*/ 43541 w 3047134"/>
              <a:gd name="connsiteY2-330" fmla="*/ 2801987 h 3178430"/>
              <a:gd name="connsiteX3-331" fmla="*/ 58007 w 3047134"/>
              <a:gd name="connsiteY3-332" fmla="*/ 3088474 h 3178430"/>
              <a:gd name="connsiteX4-333" fmla="*/ 71736 w 3047134"/>
              <a:gd name="connsiteY4-334" fmla="*/ 3178430 h 3178430"/>
              <a:gd name="connsiteX5-335" fmla="*/ 10267 w 3047134"/>
              <a:gd name="connsiteY5-336" fmla="*/ 3148819 h 3178430"/>
              <a:gd name="connsiteX6-337" fmla="*/ 0 w 3047134"/>
              <a:gd name="connsiteY6-338" fmla="*/ 3142582 h 3178430"/>
              <a:gd name="connsiteX0-339" fmla="*/ 3036867 w 3036867"/>
              <a:gd name="connsiteY0-340" fmla="*/ 10180 h 3178430"/>
              <a:gd name="connsiteX1-341" fmla="*/ 2835261 w 3036867"/>
              <a:gd name="connsiteY1-342" fmla="*/ 0 h 3178430"/>
              <a:gd name="connsiteX2-343" fmla="*/ 33274 w 3036867"/>
              <a:gd name="connsiteY2-344" fmla="*/ 2801987 h 3178430"/>
              <a:gd name="connsiteX3-345" fmla="*/ 47740 w 3036867"/>
              <a:gd name="connsiteY3-346" fmla="*/ 3088474 h 3178430"/>
              <a:gd name="connsiteX4-347" fmla="*/ 61469 w 3036867"/>
              <a:gd name="connsiteY4-348" fmla="*/ 3178430 h 3178430"/>
              <a:gd name="connsiteX5-349" fmla="*/ 0 w 3036867"/>
              <a:gd name="connsiteY5-350" fmla="*/ 3148819 h 3178430"/>
              <a:gd name="connsiteX0-351" fmla="*/ 3003593 w 3003593"/>
              <a:gd name="connsiteY0-352" fmla="*/ 10180 h 3178430"/>
              <a:gd name="connsiteX1-353" fmla="*/ 2801987 w 3003593"/>
              <a:gd name="connsiteY1-354" fmla="*/ 0 h 3178430"/>
              <a:gd name="connsiteX2-355" fmla="*/ 0 w 3003593"/>
              <a:gd name="connsiteY2-356" fmla="*/ 2801987 h 3178430"/>
              <a:gd name="connsiteX3-357" fmla="*/ 14466 w 3003593"/>
              <a:gd name="connsiteY3-358" fmla="*/ 3088474 h 3178430"/>
              <a:gd name="connsiteX4-359" fmla="*/ 28195 w 3003593"/>
              <a:gd name="connsiteY4-360" fmla="*/ 3178430 h 31784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03593" h="3178430">
                <a:moveTo>
                  <a:pt x="3003593" y="10180"/>
                </a:moveTo>
                <a:lnTo>
                  <a:pt x="2801987" y="0"/>
                </a:lnTo>
                <a:cubicBezTo>
                  <a:pt x="1254492" y="0"/>
                  <a:pt x="0" y="1254492"/>
                  <a:pt x="0" y="2801987"/>
                </a:cubicBezTo>
                <a:cubicBezTo>
                  <a:pt x="0" y="2898706"/>
                  <a:pt x="4900" y="2994280"/>
                  <a:pt x="14466" y="3088474"/>
                </a:cubicBezTo>
                <a:lnTo>
                  <a:pt x="28195" y="317843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7" name="任意多边形: 形状 26"/>
          <p:cNvSpPr/>
          <p:nvPr userDrawn="1">
            <p:custDataLst>
              <p:tags r:id="rId23"/>
            </p:custDataLst>
          </p:nvPr>
        </p:nvSpPr>
        <p:spPr>
          <a:xfrm rot="6722498">
            <a:off x="7138035" y="2240915"/>
            <a:ext cx="2941955" cy="3111500"/>
          </a:xfrm>
          <a:custGeom>
            <a:avLst/>
            <a:gdLst>
              <a:gd name="connsiteX0" fmla="*/ 2664000 w 2958929"/>
              <a:gd name="connsiteY0" fmla="*/ 0 h 3133638"/>
              <a:gd name="connsiteX1" fmla="*/ 2936379 w 2958929"/>
              <a:gd name="connsiteY1" fmla="*/ 13754 h 3133638"/>
              <a:gd name="connsiteX2" fmla="*/ 2942190 w 2958929"/>
              <a:gd name="connsiteY2" fmla="*/ 14641 h 3133638"/>
              <a:gd name="connsiteX3" fmla="*/ 2958929 w 2958929"/>
              <a:gd name="connsiteY3" fmla="*/ 49389 h 3133638"/>
              <a:gd name="connsiteX4" fmla="*/ 2909591 w 2958929"/>
              <a:gd name="connsiteY4" fmla="*/ 45831 h 3133638"/>
              <a:gd name="connsiteX5" fmla="*/ 2440689 w 2958929"/>
              <a:gd name="connsiteY5" fmla="*/ 50342 h 3133638"/>
              <a:gd name="connsiteX6" fmla="*/ 1602489 w 2958929"/>
              <a:gd name="connsiteY6" fmla="*/ 255130 h 3133638"/>
              <a:gd name="connsiteX7" fmla="*/ 902401 w 2958929"/>
              <a:gd name="connsiteY7" fmla="*/ 717092 h 3133638"/>
              <a:gd name="connsiteX8" fmla="*/ 492826 w 2958929"/>
              <a:gd name="connsiteY8" fmla="*/ 1212392 h 3133638"/>
              <a:gd name="connsiteX9" fmla="*/ 154689 w 2958929"/>
              <a:gd name="connsiteY9" fmla="*/ 1893430 h 3133638"/>
              <a:gd name="connsiteX10" fmla="*/ 54676 w 2958929"/>
              <a:gd name="connsiteY10" fmla="*/ 2507792 h 3133638"/>
              <a:gd name="connsiteX11" fmla="*/ 102301 w 2958929"/>
              <a:gd name="connsiteY11" fmla="*/ 3050717 h 3133638"/>
              <a:gd name="connsiteX12" fmla="*/ 102599 w 2958929"/>
              <a:gd name="connsiteY12" fmla="*/ 3124163 h 3133638"/>
              <a:gd name="connsiteX13" fmla="*/ 101588 w 2958929"/>
              <a:gd name="connsiteY13" fmla="*/ 3133638 h 3133638"/>
              <a:gd name="connsiteX14" fmla="*/ 40443 w 2958929"/>
              <a:gd name="connsiteY14" fmla="*/ 3111259 h 3133638"/>
              <a:gd name="connsiteX15" fmla="*/ 13754 w 2958929"/>
              <a:gd name="connsiteY15" fmla="*/ 2936379 h 3133638"/>
              <a:gd name="connsiteX16" fmla="*/ 0 w 2958929"/>
              <a:gd name="connsiteY16" fmla="*/ 2664000 h 3133638"/>
              <a:gd name="connsiteX17" fmla="*/ 2664000 w 2958929"/>
              <a:gd name="connsiteY17" fmla="*/ 0 h 3133638"/>
              <a:gd name="connsiteX0-1" fmla="*/ 101588 w 2958929"/>
              <a:gd name="connsiteY0-2" fmla="*/ 3133638 h 3225078"/>
              <a:gd name="connsiteX1-3" fmla="*/ 40443 w 2958929"/>
              <a:gd name="connsiteY1-4" fmla="*/ 3111259 h 3225078"/>
              <a:gd name="connsiteX2-5" fmla="*/ 13754 w 2958929"/>
              <a:gd name="connsiteY2-6" fmla="*/ 2936379 h 3225078"/>
              <a:gd name="connsiteX3-7" fmla="*/ 0 w 2958929"/>
              <a:gd name="connsiteY3-8" fmla="*/ 2664000 h 3225078"/>
              <a:gd name="connsiteX4-9" fmla="*/ 2664000 w 2958929"/>
              <a:gd name="connsiteY4-10" fmla="*/ 0 h 3225078"/>
              <a:gd name="connsiteX5-11" fmla="*/ 2936379 w 2958929"/>
              <a:gd name="connsiteY5-12" fmla="*/ 13754 h 3225078"/>
              <a:gd name="connsiteX6-13" fmla="*/ 2942190 w 2958929"/>
              <a:gd name="connsiteY6-14" fmla="*/ 14641 h 3225078"/>
              <a:gd name="connsiteX7-15" fmla="*/ 2958929 w 2958929"/>
              <a:gd name="connsiteY7-16" fmla="*/ 49389 h 3225078"/>
              <a:gd name="connsiteX8-17" fmla="*/ 2909591 w 2958929"/>
              <a:gd name="connsiteY8-18" fmla="*/ 45831 h 3225078"/>
              <a:gd name="connsiteX9-19" fmla="*/ 2440689 w 2958929"/>
              <a:gd name="connsiteY9-20" fmla="*/ 50342 h 3225078"/>
              <a:gd name="connsiteX10-21" fmla="*/ 1602489 w 2958929"/>
              <a:gd name="connsiteY10-22" fmla="*/ 255130 h 3225078"/>
              <a:gd name="connsiteX11-23" fmla="*/ 902401 w 2958929"/>
              <a:gd name="connsiteY11-24" fmla="*/ 717092 h 3225078"/>
              <a:gd name="connsiteX12-25" fmla="*/ 492826 w 2958929"/>
              <a:gd name="connsiteY12-26" fmla="*/ 1212392 h 3225078"/>
              <a:gd name="connsiteX13-27" fmla="*/ 154689 w 2958929"/>
              <a:gd name="connsiteY13-28" fmla="*/ 1893430 h 3225078"/>
              <a:gd name="connsiteX14-29" fmla="*/ 54676 w 2958929"/>
              <a:gd name="connsiteY14-30" fmla="*/ 2507792 h 3225078"/>
              <a:gd name="connsiteX15-31" fmla="*/ 102301 w 2958929"/>
              <a:gd name="connsiteY15-32" fmla="*/ 3050717 h 3225078"/>
              <a:gd name="connsiteX16-33" fmla="*/ 102599 w 2958929"/>
              <a:gd name="connsiteY16-34" fmla="*/ 3124163 h 3225078"/>
              <a:gd name="connsiteX17-35" fmla="*/ 193028 w 2958929"/>
              <a:gd name="connsiteY17-36" fmla="*/ 3225078 h 3225078"/>
              <a:gd name="connsiteX0-37" fmla="*/ 101588 w 2958929"/>
              <a:gd name="connsiteY0-38" fmla="*/ 3133638 h 3133638"/>
              <a:gd name="connsiteX1-39" fmla="*/ 40443 w 2958929"/>
              <a:gd name="connsiteY1-40" fmla="*/ 3111259 h 3133638"/>
              <a:gd name="connsiteX2-41" fmla="*/ 13754 w 2958929"/>
              <a:gd name="connsiteY2-42" fmla="*/ 2936379 h 3133638"/>
              <a:gd name="connsiteX3-43" fmla="*/ 0 w 2958929"/>
              <a:gd name="connsiteY3-44" fmla="*/ 2664000 h 3133638"/>
              <a:gd name="connsiteX4-45" fmla="*/ 2664000 w 2958929"/>
              <a:gd name="connsiteY4-46" fmla="*/ 0 h 3133638"/>
              <a:gd name="connsiteX5-47" fmla="*/ 2936379 w 2958929"/>
              <a:gd name="connsiteY5-48" fmla="*/ 13754 h 3133638"/>
              <a:gd name="connsiteX6-49" fmla="*/ 2942190 w 2958929"/>
              <a:gd name="connsiteY6-50" fmla="*/ 14641 h 3133638"/>
              <a:gd name="connsiteX7-51" fmla="*/ 2958929 w 2958929"/>
              <a:gd name="connsiteY7-52" fmla="*/ 49389 h 3133638"/>
              <a:gd name="connsiteX8-53" fmla="*/ 2909591 w 2958929"/>
              <a:gd name="connsiteY8-54" fmla="*/ 45831 h 3133638"/>
              <a:gd name="connsiteX9-55" fmla="*/ 2440689 w 2958929"/>
              <a:gd name="connsiteY9-56" fmla="*/ 50342 h 3133638"/>
              <a:gd name="connsiteX10-57" fmla="*/ 1602489 w 2958929"/>
              <a:gd name="connsiteY10-58" fmla="*/ 255130 h 3133638"/>
              <a:gd name="connsiteX11-59" fmla="*/ 902401 w 2958929"/>
              <a:gd name="connsiteY11-60" fmla="*/ 717092 h 3133638"/>
              <a:gd name="connsiteX12-61" fmla="*/ 492826 w 2958929"/>
              <a:gd name="connsiteY12-62" fmla="*/ 1212392 h 3133638"/>
              <a:gd name="connsiteX13-63" fmla="*/ 154689 w 2958929"/>
              <a:gd name="connsiteY13-64" fmla="*/ 1893430 h 3133638"/>
              <a:gd name="connsiteX14-65" fmla="*/ 54676 w 2958929"/>
              <a:gd name="connsiteY14-66" fmla="*/ 2507792 h 3133638"/>
              <a:gd name="connsiteX15-67" fmla="*/ 102301 w 2958929"/>
              <a:gd name="connsiteY15-68" fmla="*/ 3050717 h 3133638"/>
              <a:gd name="connsiteX16-69" fmla="*/ 102599 w 2958929"/>
              <a:gd name="connsiteY16-70" fmla="*/ 3124163 h 3133638"/>
              <a:gd name="connsiteX0-71" fmla="*/ 101588 w 2958929"/>
              <a:gd name="connsiteY0-72" fmla="*/ 3133638 h 3133638"/>
              <a:gd name="connsiteX1-73" fmla="*/ 40443 w 2958929"/>
              <a:gd name="connsiteY1-74" fmla="*/ 3111259 h 3133638"/>
              <a:gd name="connsiteX2-75" fmla="*/ 13754 w 2958929"/>
              <a:gd name="connsiteY2-76" fmla="*/ 2936379 h 3133638"/>
              <a:gd name="connsiteX3-77" fmla="*/ 0 w 2958929"/>
              <a:gd name="connsiteY3-78" fmla="*/ 2664000 h 3133638"/>
              <a:gd name="connsiteX4-79" fmla="*/ 2664000 w 2958929"/>
              <a:gd name="connsiteY4-80" fmla="*/ 0 h 3133638"/>
              <a:gd name="connsiteX5-81" fmla="*/ 2936379 w 2958929"/>
              <a:gd name="connsiteY5-82" fmla="*/ 13754 h 3133638"/>
              <a:gd name="connsiteX6-83" fmla="*/ 2942190 w 2958929"/>
              <a:gd name="connsiteY6-84" fmla="*/ 14641 h 3133638"/>
              <a:gd name="connsiteX7-85" fmla="*/ 2958929 w 2958929"/>
              <a:gd name="connsiteY7-86" fmla="*/ 49389 h 3133638"/>
              <a:gd name="connsiteX8-87" fmla="*/ 2909591 w 2958929"/>
              <a:gd name="connsiteY8-88" fmla="*/ 45831 h 3133638"/>
              <a:gd name="connsiteX9-89" fmla="*/ 2440689 w 2958929"/>
              <a:gd name="connsiteY9-90" fmla="*/ 50342 h 3133638"/>
              <a:gd name="connsiteX10-91" fmla="*/ 1602489 w 2958929"/>
              <a:gd name="connsiteY10-92" fmla="*/ 255130 h 3133638"/>
              <a:gd name="connsiteX11-93" fmla="*/ 902401 w 2958929"/>
              <a:gd name="connsiteY11-94" fmla="*/ 717092 h 3133638"/>
              <a:gd name="connsiteX12-95" fmla="*/ 492826 w 2958929"/>
              <a:gd name="connsiteY12-96" fmla="*/ 1212392 h 3133638"/>
              <a:gd name="connsiteX13-97" fmla="*/ 154689 w 2958929"/>
              <a:gd name="connsiteY13-98" fmla="*/ 1893430 h 3133638"/>
              <a:gd name="connsiteX14-99" fmla="*/ 54676 w 2958929"/>
              <a:gd name="connsiteY14-100" fmla="*/ 2507792 h 3133638"/>
              <a:gd name="connsiteX15-101" fmla="*/ 102301 w 2958929"/>
              <a:gd name="connsiteY15-102" fmla="*/ 3050717 h 3133638"/>
              <a:gd name="connsiteX0-103" fmla="*/ 40443 w 2958929"/>
              <a:gd name="connsiteY0-104" fmla="*/ 3111259 h 3111259"/>
              <a:gd name="connsiteX1-105" fmla="*/ 13754 w 2958929"/>
              <a:gd name="connsiteY1-106" fmla="*/ 2936379 h 3111259"/>
              <a:gd name="connsiteX2-107" fmla="*/ 0 w 2958929"/>
              <a:gd name="connsiteY2-108" fmla="*/ 2664000 h 3111259"/>
              <a:gd name="connsiteX3-109" fmla="*/ 2664000 w 2958929"/>
              <a:gd name="connsiteY3-110" fmla="*/ 0 h 3111259"/>
              <a:gd name="connsiteX4-111" fmla="*/ 2936379 w 2958929"/>
              <a:gd name="connsiteY4-112" fmla="*/ 13754 h 3111259"/>
              <a:gd name="connsiteX5-113" fmla="*/ 2942190 w 2958929"/>
              <a:gd name="connsiteY5-114" fmla="*/ 14641 h 3111259"/>
              <a:gd name="connsiteX6-115" fmla="*/ 2958929 w 2958929"/>
              <a:gd name="connsiteY6-116" fmla="*/ 49389 h 3111259"/>
              <a:gd name="connsiteX7-117" fmla="*/ 2909591 w 2958929"/>
              <a:gd name="connsiteY7-118" fmla="*/ 45831 h 3111259"/>
              <a:gd name="connsiteX8-119" fmla="*/ 2440689 w 2958929"/>
              <a:gd name="connsiteY8-120" fmla="*/ 50342 h 3111259"/>
              <a:gd name="connsiteX9-121" fmla="*/ 1602489 w 2958929"/>
              <a:gd name="connsiteY9-122" fmla="*/ 255130 h 3111259"/>
              <a:gd name="connsiteX10-123" fmla="*/ 902401 w 2958929"/>
              <a:gd name="connsiteY10-124" fmla="*/ 717092 h 3111259"/>
              <a:gd name="connsiteX11-125" fmla="*/ 492826 w 2958929"/>
              <a:gd name="connsiteY11-126" fmla="*/ 1212392 h 3111259"/>
              <a:gd name="connsiteX12-127" fmla="*/ 154689 w 2958929"/>
              <a:gd name="connsiteY12-128" fmla="*/ 1893430 h 3111259"/>
              <a:gd name="connsiteX13-129" fmla="*/ 54676 w 2958929"/>
              <a:gd name="connsiteY13-130" fmla="*/ 2507792 h 3111259"/>
              <a:gd name="connsiteX14-131" fmla="*/ 102301 w 2958929"/>
              <a:gd name="connsiteY14-132" fmla="*/ 3050717 h 3111259"/>
              <a:gd name="connsiteX0-133" fmla="*/ 40443 w 2958929"/>
              <a:gd name="connsiteY0-134" fmla="*/ 3111259 h 3111259"/>
              <a:gd name="connsiteX1-135" fmla="*/ 13754 w 2958929"/>
              <a:gd name="connsiteY1-136" fmla="*/ 2936379 h 3111259"/>
              <a:gd name="connsiteX2-137" fmla="*/ 0 w 2958929"/>
              <a:gd name="connsiteY2-138" fmla="*/ 2664000 h 3111259"/>
              <a:gd name="connsiteX3-139" fmla="*/ 2664000 w 2958929"/>
              <a:gd name="connsiteY3-140" fmla="*/ 0 h 3111259"/>
              <a:gd name="connsiteX4-141" fmla="*/ 2936379 w 2958929"/>
              <a:gd name="connsiteY4-142" fmla="*/ 13754 h 3111259"/>
              <a:gd name="connsiteX5-143" fmla="*/ 2942190 w 2958929"/>
              <a:gd name="connsiteY5-144" fmla="*/ 14641 h 3111259"/>
              <a:gd name="connsiteX6-145" fmla="*/ 2958929 w 2958929"/>
              <a:gd name="connsiteY6-146" fmla="*/ 49389 h 3111259"/>
              <a:gd name="connsiteX7-147" fmla="*/ 2909591 w 2958929"/>
              <a:gd name="connsiteY7-148" fmla="*/ 45831 h 3111259"/>
              <a:gd name="connsiteX8-149" fmla="*/ 2440689 w 2958929"/>
              <a:gd name="connsiteY8-150" fmla="*/ 50342 h 3111259"/>
              <a:gd name="connsiteX9-151" fmla="*/ 1602489 w 2958929"/>
              <a:gd name="connsiteY9-152" fmla="*/ 255130 h 3111259"/>
              <a:gd name="connsiteX10-153" fmla="*/ 902401 w 2958929"/>
              <a:gd name="connsiteY10-154" fmla="*/ 717092 h 3111259"/>
              <a:gd name="connsiteX11-155" fmla="*/ 492826 w 2958929"/>
              <a:gd name="connsiteY11-156" fmla="*/ 1212392 h 3111259"/>
              <a:gd name="connsiteX12-157" fmla="*/ 154689 w 2958929"/>
              <a:gd name="connsiteY12-158" fmla="*/ 1893430 h 3111259"/>
              <a:gd name="connsiteX13-159" fmla="*/ 54676 w 2958929"/>
              <a:gd name="connsiteY13-160" fmla="*/ 2507792 h 3111259"/>
              <a:gd name="connsiteX0-161" fmla="*/ 40443 w 2958929"/>
              <a:gd name="connsiteY0-162" fmla="*/ 3111259 h 3111259"/>
              <a:gd name="connsiteX1-163" fmla="*/ 13754 w 2958929"/>
              <a:gd name="connsiteY1-164" fmla="*/ 2936379 h 3111259"/>
              <a:gd name="connsiteX2-165" fmla="*/ 0 w 2958929"/>
              <a:gd name="connsiteY2-166" fmla="*/ 2664000 h 3111259"/>
              <a:gd name="connsiteX3-167" fmla="*/ 2664000 w 2958929"/>
              <a:gd name="connsiteY3-168" fmla="*/ 0 h 3111259"/>
              <a:gd name="connsiteX4-169" fmla="*/ 2936379 w 2958929"/>
              <a:gd name="connsiteY4-170" fmla="*/ 13754 h 3111259"/>
              <a:gd name="connsiteX5-171" fmla="*/ 2942190 w 2958929"/>
              <a:gd name="connsiteY5-172" fmla="*/ 14641 h 3111259"/>
              <a:gd name="connsiteX6-173" fmla="*/ 2958929 w 2958929"/>
              <a:gd name="connsiteY6-174" fmla="*/ 49389 h 3111259"/>
              <a:gd name="connsiteX7-175" fmla="*/ 2909591 w 2958929"/>
              <a:gd name="connsiteY7-176" fmla="*/ 45831 h 3111259"/>
              <a:gd name="connsiteX8-177" fmla="*/ 2440689 w 2958929"/>
              <a:gd name="connsiteY8-178" fmla="*/ 50342 h 3111259"/>
              <a:gd name="connsiteX9-179" fmla="*/ 1602489 w 2958929"/>
              <a:gd name="connsiteY9-180" fmla="*/ 255130 h 3111259"/>
              <a:gd name="connsiteX10-181" fmla="*/ 902401 w 2958929"/>
              <a:gd name="connsiteY10-182" fmla="*/ 717092 h 3111259"/>
              <a:gd name="connsiteX11-183" fmla="*/ 492826 w 2958929"/>
              <a:gd name="connsiteY11-184" fmla="*/ 1212392 h 3111259"/>
              <a:gd name="connsiteX12-185" fmla="*/ 154689 w 2958929"/>
              <a:gd name="connsiteY12-186" fmla="*/ 1893430 h 3111259"/>
              <a:gd name="connsiteX0-187" fmla="*/ 40443 w 2958929"/>
              <a:gd name="connsiteY0-188" fmla="*/ 3111259 h 3111259"/>
              <a:gd name="connsiteX1-189" fmla="*/ 13754 w 2958929"/>
              <a:gd name="connsiteY1-190" fmla="*/ 2936379 h 3111259"/>
              <a:gd name="connsiteX2-191" fmla="*/ 0 w 2958929"/>
              <a:gd name="connsiteY2-192" fmla="*/ 2664000 h 3111259"/>
              <a:gd name="connsiteX3-193" fmla="*/ 2664000 w 2958929"/>
              <a:gd name="connsiteY3-194" fmla="*/ 0 h 3111259"/>
              <a:gd name="connsiteX4-195" fmla="*/ 2936379 w 2958929"/>
              <a:gd name="connsiteY4-196" fmla="*/ 13754 h 3111259"/>
              <a:gd name="connsiteX5-197" fmla="*/ 2942190 w 2958929"/>
              <a:gd name="connsiteY5-198" fmla="*/ 14641 h 3111259"/>
              <a:gd name="connsiteX6-199" fmla="*/ 2958929 w 2958929"/>
              <a:gd name="connsiteY6-200" fmla="*/ 49389 h 3111259"/>
              <a:gd name="connsiteX7-201" fmla="*/ 2909591 w 2958929"/>
              <a:gd name="connsiteY7-202" fmla="*/ 45831 h 3111259"/>
              <a:gd name="connsiteX8-203" fmla="*/ 2440689 w 2958929"/>
              <a:gd name="connsiteY8-204" fmla="*/ 50342 h 3111259"/>
              <a:gd name="connsiteX9-205" fmla="*/ 1602489 w 2958929"/>
              <a:gd name="connsiteY9-206" fmla="*/ 255130 h 3111259"/>
              <a:gd name="connsiteX10-207" fmla="*/ 902401 w 2958929"/>
              <a:gd name="connsiteY10-208" fmla="*/ 717092 h 3111259"/>
              <a:gd name="connsiteX11-209" fmla="*/ 492826 w 2958929"/>
              <a:gd name="connsiteY11-210" fmla="*/ 1212392 h 3111259"/>
              <a:gd name="connsiteX0-211" fmla="*/ 40443 w 2958929"/>
              <a:gd name="connsiteY0-212" fmla="*/ 3111259 h 3111259"/>
              <a:gd name="connsiteX1-213" fmla="*/ 13754 w 2958929"/>
              <a:gd name="connsiteY1-214" fmla="*/ 2936379 h 3111259"/>
              <a:gd name="connsiteX2-215" fmla="*/ 0 w 2958929"/>
              <a:gd name="connsiteY2-216" fmla="*/ 2664000 h 3111259"/>
              <a:gd name="connsiteX3-217" fmla="*/ 2664000 w 2958929"/>
              <a:gd name="connsiteY3-218" fmla="*/ 0 h 3111259"/>
              <a:gd name="connsiteX4-219" fmla="*/ 2936379 w 2958929"/>
              <a:gd name="connsiteY4-220" fmla="*/ 13754 h 3111259"/>
              <a:gd name="connsiteX5-221" fmla="*/ 2942190 w 2958929"/>
              <a:gd name="connsiteY5-222" fmla="*/ 14641 h 3111259"/>
              <a:gd name="connsiteX6-223" fmla="*/ 2958929 w 2958929"/>
              <a:gd name="connsiteY6-224" fmla="*/ 49389 h 3111259"/>
              <a:gd name="connsiteX7-225" fmla="*/ 2909591 w 2958929"/>
              <a:gd name="connsiteY7-226" fmla="*/ 45831 h 3111259"/>
              <a:gd name="connsiteX8-227" fmla="*/ 2440689 w 2958929"/>
              <a:gd name="connsiteY8-228" fmla="*/ 50342 h 3111259"/>
              <a:gd name="connsiteX9-229" fmla="*/ 1602489 w 2958929"/>
              <a:gd name="connsiteY9-230" fmla="*/ 255130 h 3111259"/>
              <a:gd name="connsiteX10-231" fmla="*/ 902401 w 2958929"/>
              <a:gd name="connsiteY10-232" fmla="*/ 717092 h 3111259"/>
              <a:gd name="connsiteX0-233" fmla="*/ 40443 w 2958929"/>
              <a:gd name="connsiteY0-234" fmla="*/ 3111259 h 3111259"/>
              <a:gd name="connsiteX1-235" fmla="*/ 13754 w 2958929"/>
              <a:gd name="connsiteY1-236" fmla="*/ 2936379 h 3111259"/>
              <a:gd name="connsiteX2-237" fmla="*/ 0 w 2958929"/>
              <a:gd name="connsiteY2-238" fmla="*/ 2664000 h 3111259"/>
              <a:gd name="connsiteX3-239" fmla="*/ 2664000 w 2958929"/>
              <a:gd name="connsiteY3-240" fmla="*/ 0 h 3111259"/>
              <a:gd name="connsiteX4-241" fmla="*/ 2936379 w 2958929"/>
              <a:gd name="connsiteY4-242" fmla="*/ 13754 h 3111259"/>
              <a:gd name="connsiteX5-243" fmla="*/ 2942190 w 2958929"/>
              <a:gd name="connsiteY5-244" fmla="*/ 14641 h 3111259"/>
              <a:gd name="connsiteX6-245" fmla="*/ 2958929 w 2958929"/>
              <a:gd name="connsiteY6-246" fmla="*/ 49389 h 3111259"/>
              <a:gd name="connsiteX7-247" fmla="*/ 2909591 w 2958929"/>
              <a:gd name="connsiteY7-248" fmla="*/ 45831 h 3111259"/>
              <a:gd name="connsiteX8-249" fmla="*/ 2440689 w 2958929"/>
              <a:gd name="connsiteY8-250" fmla="*/ 50342 h 3111259"/>
              <a:gd name="connsiteX9-251" fmla="*/ 1602489 w 2958929"/>
              <a:gd name="connsiteY9-252" fmla="*/ 255130 h 3111259"/>
              <a:gd name="connsiteX0-253" fmla="*/ 40443 w 2958929"/>
              <a:gd name="connsiteY0-254" fmla="*/ 3111259 h 3111259"/>
              <a:gd name="connsiteX1-255" fmla="*/ 13754 w 2958929"/>
              <a:gd name="connsiteY1-256" fmla="*/ 2936379 h 3111259"/>
              <a:gd name="connsiteX2-257" fmla="*/ 0 w 2958929"/>
              <a:gd name="connsiteY2-258" fmla="*/ 2664000 h 3111259"/>
              <a:gd name="connsiteX3-259" fmla="*/ 2664000 w 2958929"/>
              <a:gd name="connsiteY3-260" fmla="*/ 0 h 3111259"/>
              <a:gd name="connsiteX4-261" fmla="*/ 2936379 w 2958929"/>
              <a:gd name="connsiteY4-262" fmla="*/ 13754 h 3111259"/>
              <a:gd name="connsiteX5-263" fmla="*/ 2942190 w 2958929"/>
              <a:gd name="connsiteY5-264" fmla="*/ 14641 h 3111259"/>
              <a:gd name="connsiteX6-265" fmla="*/ 2958929 w 2958929"/>
              <a:gd name="connsiteY6-266" fmla="*/ 49389 h 3111259"/>
              <a:gd name="connsiteX7-267" fmla="*/ 2909591 w 2958929"/>
              <a:gd name="connsiteY7-268" fmla="*/ 45831 h 3111259"/>
              <a:gd name="connsiteX8-269" fmla="*/ 2440689 w 2958929"/>
              <a:gd name="connsiteY8-270" fmla="*/ 50342 h 3111259"/>
              <a:gd name="connsiteX0-271" fmla="*/ 40443 w 2958929"/>
              <a:gd name="connsiteY0-272" fmla="*/ 3111259 h 3111259"/>
              <a:gd name="connsiteX1-273" fmla="*/ 13754 w 2958929"/>
              <a:gd name="connsiteY1-274" fmla="*/ 2936379 h 3111259"/>
              <a:gd name="connsiteX2-275" fmla="*/ 0 w 2958929"/>
              <a:gd name="connsiteY2-276" fmla="*/ 2664000 h 3111259"/>
              <a:gd name="connsiteX3-277" fmla="*/ 2664000 w 2958929"/>
              <a:gd name="connsiteY3-278" fmla="*/ 0 h 3111259"/>
              <a:gd name="connsiteX4-279" fmla="*/ 2936379 w 2958929"/>
              <a:gd name="connsiteY4-280" fmla="*/ 13754 h 3111259"/>
              <a:gd name="connsiteX5-281" fmla="*/ 2942190 w 2958929"/>
              <a:gd name="connsiteY5-282" fmla="*/ 14641 h 3111259"/>
              <a:gd name="connsiteX6-283" fmla="*/ 2958929 w 2958929"/>
              <a:gd name="connsiteY6-284" fmla="*/ 49389 h 3111259"/>
              <a:gd name="connsiteX7-285" fmla="*/ 2909591 w 2958929"/>
              <a:gd name="connsiteY7-286" fmla="*/ 45831 h 3111259"/>
              <a:gd name="connsiteX0-287" fmla="*/ 40443 w 2958929"/>
              <a:gd name="connsiteY0-288" fmla="*/ 3111259 h 3111259"/>
              <a:gd name="connsiteX1-289" fmla="*/ 13754 w 2958929"/>
              <a:gd name="connsiteY1-290" fmla="*/ 2936379 h 3111259"/>
              <a:gd name="connsiteX2-291" fmla="*/ 0 w 2958929"/>
              <a:gd name="connsiteY2-292" fmla="*/ 2664000 h 3111259"/>
              <a:gd name="connsiteX3-293" fmla="*/ 2664000 w 2958929"/>
              <a:gd name="connsiteY3-294" fmla="*/ 0 h 3111259"/>
              <a:gd name="connsiteX4-295" fmla="*/ 2936379 w 2958929"/>
              <a:gd name="connsiteY4-296" fmla="*/ 13754 h 3111259"/>
              <a:gd name="connsiteX5-297" fmla="*/ 2942190 w 2958929"/>
              <a:gd name="connsiteY5-298" fmla="*/ 14641 h 3111259"/>
              <a:gd name="connsiteX6-299" fmla="*/ 2958929 w 2958929"/>
              <a:gd name="connsiteY6-300" fmla="*/ 49389 h 3111259"/>
              <a:gd name="connsiteX0-301" fmla="*/ 40443 w 2942190"/>
              <a:gd name="connsiteY0-302" fmla="*/ 3111259 h 3111259"/>
              <a:gd name="connsiteX1-303" fmla="*/ 13754 w 2942190"/>
              <a:gd name="connsiteY1-304" fmla="*/ 2936379 h 3111259"/>
              <a:gd name="connsiteX2-305" fmla="*/ 0 w 2942190"/>
              <a:gd name="connsiteY2-306" fmla="*/ 2664000 h 3111259"/>
              <a:gd name="connsiteX3-307" fmla="*/ 2664000 w 2942190"/>
              <a:gd name="connsiteY3-308" fmla="*/ 0 h 3111259"/>
              <a:gd name="connsiteX4-309" fmla="*/ 2936379 w 2942190"/>
              <a:gd name="connsiteY4-310" fmla="*/ 13754 h 3111259"/>
              <a:gd name="connsiteX5-311" fmla="*/ 2942190 w 2942190"/>
              <a:gd name="connsiteY5-312" fmla="*/ 14641 h 31112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942190" h="3111259">
                <a:moveTo>
                  <a:pt x="40443" y="3111259"/>
                </a:moveTo>
                <a:lnTo>
                  <a:pt x="13754" y="2936379"/>
                </a:lnTo>
                <a:cubicBezTo>
                  <a:pt x="4659" y="2846823"/>
                  <a:pt x="0" y="2755956"/>
                  <a:pt x="0" y="2664000"/>
                </a:cubicBezTo>
                <a:cubicBezTo>
                  <a:pt x="0" y="1192713"/>
                  <a:pt x="1192713" y="0"/>
                  <a:pt x="2664000" y="0"/>
                </a:cubicBezTo>
                <a:cubicBezTo>
                  <a:pt x="2755955" y="0"/>
                  <a:pt x="2846823" y="4659"/>
                  <a:pt x="2936379" y="13754"/>
                </a:cubicBezTo>
                <a:lnTo>
                  <a:pt x="2942190" y="14641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8" name="任意多边形: 形状 27"/>
          <p:cNvSpPr/>
          <p:nvPr userDrawn="1">
            <p:custDataLst>
              <p:tags r:id="rId24"/>
            </p:custDataLst>
          </p:nvPr>
        </p:nvSpPr>
        <p:spPr>
          <a:xfrm rot="6722498">
            <a:off x="7052310" y="2334260"/>
            <a:ext cx="2880360" cy="3034665"/>
          </a:xfrm>
          <a:custGeom>
            <a:avLst/>
            <a:gdLst>
              <a:gd name="connsiteX0" fmla="*/ 2515728 w 2911520"/>
              <a:gd name="connsiteY0" fmla="*/ 128 h 3088968"/>
              <a:gd name="connsiteX1" fmla="*/ 2736589 w 2911520"/>
              <a:gd name="connsiteY1" fmla="*/ 2509 h 3088968"/>
              <a:gd name="connsiteX2" fmla="*/ 2843447 w 2911520"/>
              <a:gd name="connsiteY2" fmla="*/ 5820 h 3088968"/>
              <a:gd name="connsiteX3" fmla="*/ 2879001 w 2911520"/>
              <a:gd name="connsiteY3" fmla="*/ 8253 h 3088968"/>
              <a:gd name="connsiteX4" fmla="*/ 2904947 w 2911520"/>
              <a:gd name="connsiteY4" fmla="*/ 62113 h 3088968"/>
              <a:gd name="connsiteX5" fmla="*/ 2911520 w 2911520"/>
              <a:gd name="connsiteY5" fmla="*/ 80071 h 3088968"/>
              <a:gd name="connsiteX6" fmla="*/ 2828871 w 2911520"/>
              <a:gd name="connsiteY6" fmla="*/ 67457 h 3088968"/>
              <a:gd name="connsiteX7" fmla="*/ 2569375 w 2911520"/>
              <a:gd name="connsiteY7" fmla="*/ 54354 h 3088968"/>
              <a:gd name="connsiteX8" fmla="*/ 31375 w 2911520"/>
              <a:gd name="connsiteY8" fmla="*/ 2592354 h 3088968"/>
              <a:gd name="connsiteX9" fmla="*/ 44478 w 2911520"/>
              <a:gd name="connsiteY9" fmla="*/ 2851850 h 3088968"/>
              <a:gd name="connsiteX10" fmla="*/ 80666 w 2911520"/>
              <a:gd name="connsiteY10" fmla="*/ 3088968 h 3088968"/>
              <a:gd name="connsiteX11" fmla="*/ 43856 w 2911520"/>
              <a:gd name="connsiteY11" fmla="*/ 3075496 h 3088968"/>
              <a:gd name="connsiteX12" fmla="*/ 43479 w 2911520"/>
              <a:gd name="connsiteY12" fmla="*/ 3064503 h 3088968"/>
              <a:gd name="connsiteX13" fmla="*/ 2914 w 2911520"/>
              <a:gd name="connsiteY13" fmla="*/ 2298034 h 3088968"/>
              <a:gd name="connsiteX14" fmla="*/ 145789 w 2911520"/>
              <a:gd name="connsiteY14" fmla="*/ 1721771 h 3088968"/>
              <a:gd name="connsiteX15" fmla="*/ 426776 w 2911520"/>
              <a:gd name="connsiteY15" fmla="*/ 1145509 h 3088968"/>
              <a:gd name="connsiteX16" fmla="*/ 722051 w 2911520"/>
              <a:gd name="connsiteY16" fmla="*/ 778796 h 3088968"/>
              <a:gd name="connsiteX17" fmla="*/ 1136389 w 2911520"/>
              <a:gd name="connsiteY17" fmla="*/ 431134 h 3088968"/>
              <a:gd name="connsiteX18" fmla="*/ 1631689 w 2911520"/>
              <a:gd name="connsiteY18" fmla="*/ 193009 h 3088968"/>
              <a:gd name="connsiteX19" fmla="*/ 2260339 w 2911520"/>
              <a:gd name="connsiteY19" fmla="*/ 21559 h 3088968"/>
              <a:gd name="connsiteX20" fmla="*/ 2515728 w 2911520"/>
              <a:gd name="connsiteY20" fmla="*/ 128 h 3088968"/>
              <a:gd name="connsiteX0-1" fmla="*/ 2843447 w 2934887"/>
              <a:gd name="connsiteY0-2" fmla="*/ 5692 h 3088840"/>
              <a:gd name="connsiteX1-3" fmla="*/ 2879001 w 2934887"/>
              <a:gd name="connsiteY1-4" fmla="*/ 8125 h 3088840"/>
              <a:gd name="connsiteX2-5" fmla="*/ 2904947 w 2934887"/>
              <a:gd name="connsiteY2-6" fmla="*/ 61985 h 3088840"/>
              <a:gd name="connsiteX3-7" fmla="*/ 2911520 w 2934887"/>
              <a:gd name="connsiteY3-8" fmla="*/ 79943 h 3088840"/>
              <a:gd name="connsiteX4-9" fmla="*/ 2828871 w 2934887"/>
              <a:gd name="connsiteY4-10" fmla="*/ 67329 h 3088840"/>
              <a:gd name="connsiteX5-11" fmla="*/ 2569375 w 2934887"/>
              <a:gd name="connsiteY5-12" fmla="*/ 54226 h 3088840"/>
              <a:gd name="connsiteX6-13" fmla="*/ 31375 w 2934887"/>
              <a:gd name="connsiteY6-14" fmla="*/ 2592226 h 3088840"/>
              <a:gd name="connsiteX7-15" fmla="*/ 44478 w 2934887"/>
              <a:gd name="connsiteY7-16" fmla="*/ 2851722 h 3088840"/>
              <a:gd name="connsiteX8-17" fmla="*/ 80666 w 2934887"/>
              <a:gd name="connsiteY8-18" fmla="*/ 3088840 h 3088840"/>
              <a:gd name="connsiteX9-19" fmla="*/ 43856 w 2934887"/>
              <a:gd name="connsiteY9-20" fmla="*/ 3075368 h 3088840"/>
              <a:gd name="connsiteX10-21" fmla="*/ 43479 w 2934887"/>
              <a:gd name="connsiteY10-22" fmla="*/ 3064375 h 3088840"/>
              <a:gd name="connsiteX11-23" fmla="*/ 2914 w 2934887"/>
              <a:gd name="connsiteY11-24" fmla="*/ 2297906 h 3088840"/>
              <a:gd name="connsiteX12-25" fmla="*/ 145789 w 2934887"/>
              <a:gd name="connsiteY12-26" fmla="*/ 1721643 h 3088840"/>
              <a:gd name="connsiteX13-27" fmla="*/ 426776 w 2934887"/>
              <a:gd name="connsiteY13-28" fmla="*/ 1145381 h 3088840"/>
              <a:gd name="connsiteX14-29" fmla="*/ 722051 w 2934887"/>
              <a:gd name="connsiteY14-30" fmla="*/ 778668 h 3088840"/>
              <a:gd name="connsiteX15-31" fmla="*/ 1136389 w 2934887"/>
              <a:gd name="connsiteY15-32" fmla="*/ 431006 h 3088840"/>
              <a:gd name="connsiteX16-33" fmla="*/ 1631689 w 2934887"/>
              <a:gd name="connsiteY16-34" fmla="*/ 192881 h 3088840"/>
              <a:gd name="connsiteX17-35" fmla="*/ 2260339 w 2934887"/>
              <a:gd name="connsiteY17-36" fmla="*/ 21431 h 3088840"/>
              <a:gd name="connsiteX18-37" fmla="*/ 2515728 w 2934887"/>
              <a:gd name="connsiteY18-38" fmla="*/ 0 h 3088840"/>
              <a:gd name="connsiteX19-39" fmla="*/ 2736589 w 2934887"/>
              <a:gd name="connsiteY19-40" fmla="*/ 2381 h 3088840"/>
              <a:gd name="connsiteX20-41" fmla="*/ 2934887 w 2934887"/>
              <a:gd name="connsiteY20-42" fmla="*/ 97132 h 3088840"/>
              <a:gd name="connsiteX0-43" fmla="*/ 2843447 w 2911520"/>
              <a:gd name="connsiteY0-44" fmla="*/ 5692 h 3088840"/>
              <a:gd name="connsiteX1-45" fmla="*/ 2879001 w 2911520"/>
              <a:gd name="connsiteY1-46" fmla="*/ 8125 h 3088840"/>
              <a:gd name="connsiteX2-47" fmla="*/ 2904947 w 2911520"/>
              <a:gd name="connsiteY2-48" fmla="*/ 61985 h 3088840"/>
              <a:gd name="connsiteX3-49" fmla="*/ 2911520 w 2911520"/>
              <a:gd name="connsiteY3-50" fmla="*/ 79943 h 3088840"/>
              <a:gd name="connsiteX4-51" fmla="*/ 2828871 w 2911520"/>
              <a:gd name="connsiteY4-52" fmla="*/ 67329 h 3088840"/>
              <a:gd name="connsiteX5-53" fmla="*/ 2569375 w 2911520"/>
              <a:gd name="connsiteY5-54" fmla="*/ 54226 h 3088840"/>
              <a:gd name="connsiteX6-55" fmla="*/ 31375 w 2911520"/>
              <a:gd name="connsiteY6-56" fmla="*/ 2592226 h 3088840"/>
              <a:gd name="connsiteX7-57" fmla="*/ 44478 w 2911520"/>
              <a:gd name="connsiteY7-58" fmla="*/ 2851722 h 3088840"/>
              <a:gd name="connsiteX8-59" fmla="*/ 80666 w 2911520"/>
              <a:gd name="connsiteY8-60" fmla="*/ 3088840 h 3088840"/>
              <a:gd name="connsiteX9-61" fmla="*/ 43856 w 2911520"/>
              <a:gd name="connsiteY9-62" fmla="*/ 3075368 h 3088840"/>
              <a:gd name="connsiteX10-63" fmla="*/ 43479 w 2911520"/>
              <a:gd name="connsiteY10-64" fmla="*/ 3064375 h 3088840"/>
              <a:gd name="connsiteX11-65" fmla="*/ 2914 w 2911520"/>
              <a:gd name="connsiteY11-66" fmla="*/ 2297906 h 3088840"/>
              <a:gd name="connsiteX12-67" fmla="*/ 145789 w 2911520"/>
              <a:gd name="connsiteY12-68" fmla="*/ 1721643 h 3088840"/>
              <a:gd name="connsiteX13-69" fmla="*/ 426776 w 2911520"/>
              <a:gd name="connsiteY13-70" fmla="*/ 1145381 h 3088840"/>
              <a:gd name="connsiteX14-71" fmla="*/ 722051 w 2911520"/>
              <a:gd name="connsiteY14-72" fmla="*/ 778668 h 3088840"/>
              <a:gd name="connsiteX15-73" fmla="*/ 1136389 w 2911520"/>
              <a:gd name="connsiteY15-74" fmla="*/ 431006 h 3088840"/>
              <a:gd name="connsiteX16-75" fmla="*/ 1631689 w 2911520"/>
              <a:gd name="connsiteY16-76" fmla="*/ 192881 h 3088840"/>
              <a:gd name="connsiteX17-77" fmla="*/ 2260339 w 2911520"/>
              <a:gd name="connsiteY17-78" fmla="*/ 21431 h 3088840"/>
              <a:gd name="connsiteX18-79" fmla="*/ 2515728 w 2911520"/>
              <a:gd name="connsiteY18-80" fmla="*/ 0 h 3088840"/>
              <a:gd name="connsiteX19-81" fmla="*/ 2736589 w 2911520"/>
              <a:gd name="connsiteY19-82" fmla="*/ 2381 h 3088840"/>
              <a:gd name="connsiteX0-83" fmla="*/ 2879001 w 2911520"/>
              <a:gd name="connsiteY0-84" fmla="*/ 8125 h 3088840"/>
              <a:gd name="connsiteX1-85" fmla="*/ 2904947 w 2911520"/>
              <a:gd name="connsiteY1-86" fmla="*/ 61985 h 3088840"/>
              <a:gd name="connsiteX2-87" fmla="*/ 2911520 w 2911520"/>
              <a:gd name="connsiteY2-88" fmla="*/ 79943 h 3088840"/>
              <a:gd name="connsiteX3-89" fmla="*/ 2828871 w 2911520"/>
              <a:gd name="connsiteY3-90" fmla="*/ 67329 h 3088840"/>
              <a:gd name="connsiteX4-91" fmla="*/ 2569375 w 2911520"/>
              <a:gd name="connsiteY4-92" fmla="*/ 54226 h 3088840"/>
              <a:gd name="connsiteX5-93" fmla="*/ 31375 w 2911520"/>
              <a:gd name="connsiteY5-94" fmla="*/ 2592226 h 3088840"/>
              <a:gd name="connsiteX6-95" fmla="*/ 44478 w 2911520"/>
              <a:gd name="connsiteY6-96" fmla="*/ 2851722 h 3088840"/>
              <a:gd name="connsiteX7-97" fmla="*/ 80666 w 2911520"/>
              <a:gd name="connsiteY7-98" fmla="*/ 3088840 h 3088840"/>
              <a:gd name="connsiteX8-99" fmla="*/ 43856 w 2911520"/>
              <a:gd name="connsiteY8-100" fmla="*/ 3075368 h 3088840"/>
              <a:gd name="connsiteX9-101" fmla="*/ 43479 w 2911520"/>
              <a:gd name="connsiteY9-102" fmla="*/ 3064375 h 3088840"/>
              <a:gd name="connsiteX10-103" fmla="*/ 2914 w 2911520"/>
              <a:gd name="connsiteY10-104" fmla="*/ 2297906 h 3088840"/>
              <a:gd name="connsiteX11-105" fmla="*/ 145789 w 2911520"/>
              <a:gd name="connsiteY11-106" fmla="*/ 1721643 h 3088840"/>
              <a:gd name="connsiteX12-107" fmla="*/ 426776 w 2911520"/>
              <a:gd name="connsiteY12-108" fmla="*/ 1145381 h 3088840"/>
              <a:gd name="connsiteX13-109" fmla="*/ 722051 w 2911520"/>
              <a:gd name="connsiteY13-110" fmla="*/ 778668 h 3088840"/>
              <a:gd name="connsiteX14-111" fmla="*/ 1136389 w 2911520"/>
              <a:gd name="connsiteY14-112" fmla="*/ 431006 h 3088840"/>
              <a:gd name="connsiteX15-113" fmla="*/ 1631689 w 2911520"/>
              <a:gd name="connsiteY15-114" fmla="*/ 192881 h 3088840"/>
              <a:gd name="connsiteX16-115" fmla="*/ 2260339 w 2911520"/>
              <a:gd name="connsiteY16-116" fmla="*/ 21431 h 3088840"/>
              <a:gd name="connsiteX17-117" fmla="*/ 2515728 w 2911520"/>
              <a:gd name="connsiteY17-118" fmla="*/ 0 h 3088840"/>
              <a:gd name="connsiteX18-119" fmla="*/ 2736589 w 2911520"/>
              <a:gd name="connsiteY18-120" fmla="*/ 2381 h 3088840"/>
              <a:gd name="connsiteX0-121" fmla="*/ 2904947 w 2911520"/>
              <a:gd name="connsiteY0-122" fmla="*/ 61985 h 3088840"/>
              <a:gd name="connsiteX1-123" fmla="*/ 2911520 w 2911520"/>
              <a:gd name="connsiteY1-124" fmla="*/ 79943 h 3088840"/>
              <a:gd name="connsiteX2-125" fmla="*/ 2828871 w 2911520"/>
              <a:gd name="connsiteY2-126" fmla="*/ 67329 h 3088840"/>
              <a:gd name="connsiteX3-127" fmla="*/ 2569375 w 2911520"/>
              <a:gd name="connsiteY3-128" fmla="*/ 54226 h 3088840"/>
              <a:gd name="connsiteX4-129" fmla="*/ 31375 w 2911520"/>
              <a:gd name="connsiteY4-130" fmla="*/ 2592226 h 3088840"/>
              <a:gd name="connsiteX5-131" fmla="*/ 44478 w 2911520"/>
              <a:gd name="connsiteY5-132" fmla="*/ 2851722 h 3088840"/>
              <a:gd name="connsiteX6-133" fmla="*/ 80666 w 2911520"/>
              <a:gd name="connsiteY6-134" fmla="*/ 3088840 h 3088840"/>
              <a:gd name="connsiteX7-135" fmla="*/ 43856 w 2911520"/>
              <a:gd name="connsiteY7-136" fmla="*/ 3075368 h 3088840"/>
              <a:gd name="connsiteX8-137" fmla="*/ 43479 w 2911520"/>
              <a:gd name="connsiteY8-138" fmla="*/ 3064375 h 3088840"/>
              <a:gd name="connsiteX9-139" fmla="*/ 2914 w 2911520"/>
              <a:gd name="connsiteY9-140" fmla="*/ 2297906 h 3088840"/>
              <a:gd name="connsiteX10-141" fmla="*/ 145789 w 2911520"/>
              <a:gd name="connsiteY10-142" fmla="*/ 1721643 h 3088840"/>
              <a:gd name="connsiteX11-143" fmla="*/ 426776 w 2911520"/>
              <a:gd name="connsiteY11-144" fmla="*/ 1145381 h 3088840"/>
              <a:gd name="connsiteX12-145" fmla="*/ 722051 w 2911520"/>
              <a:gd name="connsiteY12-146" fmla="*/ 778668 h 3088840"/>
              <a:gd name="connsiteX13-147" fmla="*/ 1136389 w 2911520"/>
              <a:gd name="connsiteY13-148" fmla="*/ 431006 h 3088840"/>
              <a:gd name="connsiteX14-149" fmla="*/ 1631689 w 2911520"/>
              <a:gd name="connsiteY14-150" fmla="*/ 192881 h 3088840"/>
              <a:gd name="connsiteX15-151" fmla="*/ 2260339 w 2911520"/>
              <a:gd name="connsiteY15-152" fmla="*/ 21431 h 3088840"/>
              <a:gd name="connsiteX16-153" fmla="*/ 2515728 w 2911520"/>
              <a:gd name="connsiteY16-154" fmla="*/ 0 h 3088840"/>
              <a:gd name="connsiteX17-155" fmla="*/ 2736589 w 2911520"/>
              <a:gd name="connsiteY17-156" fmla="*/ 2381 h 3088840"/>
              <a:gd name="connsiteX0-157" fmla="*/ 2911520 w 2911520"/>
              <a:gd name="connsiteY0-158" fmla="*/ 79943 h 3088840"/>
              <a:gd name="connsiteX1-159" fmla="*/ 2828871 w 2911520"/>
              <a:gd name="connsiteY1-160" fmla="*/ 67329 h 3088840"/>
              <a:gd name="connsiteX2-161" fmla="*/ 2569375 w 2911520"/>
              <a:gd name="connsiteY2-162" fmla="*/ 54226 h 3088840"/>
              <a:gd name="connsiteX3-163" fmla="*/ 31375 w 2911520"/>
              <a:gd name="connsiteY3-164" fmla="*/ 2592226 h 3088840"/>
              <a:gd name="connsiteX4-165" fmla="*/ 44478 w 2911520"/>
              <a:gd name="connsiteY4-166" fmla="*/ 2851722 h 3088840"/>
              <a:gd name="connsiteX5-167" fmla="*/ 80666 w 2911520"/>
              <a:gd name="connsiteY5-168" fmla="*/ 3088840 h 3088840"/>
              <a:gd name="connsiteX6-169" fmla="*/ 43856 w 2911520"/>
              <a:gd name="connsiteY6-170" fmla="*/ 3075368 h 3088840"/>
              <a:gd name="connsiteX7-171" fmla="*/ 43479 w 2911520"/>
              <a:gd name="connsiteY7-172" fmla="*/ 3064375 h 3088840"/>
              <a:gd name="connsiteX8-173" fmla="*/ 2914 w 2911520"/>
              <a:gd name="connsiteY8-174" fmla="*/ 2297906 h 3088840"/>
              <a:gd name="connsiteX9-175" fmla="*/ 145789 w 2911520"/>
              <a:gd name="connsiteY9-176" fmla="*/ 1721643 h 3088840"/>
              <a:gd name="connsiteX10-177" fmla="*/ 426776 w 2911520"/>
              <a:gd name="connsiteY10-178" fmla="*/ 1145381 h 3088840"/>
              <a:gd name="connsiteX11-179" fmla="*/ 722051 w 2911520"/>
              <a:gd name="connsiteY11-180" fmla="*/ 778668 h 3088840"/>
              <a:gd name="connsiteX12-181" fmla="*/ 1136389 w 2911520"/>
              <a:gd name="connsiteY12-182" fmla="*/ 431006 h 3088840"/>
              <a:gd name="connsiteX13-183" fmla="*/ 1631689 w 2911520"/>
              <a:gd name="connsiteY13-184" fmla="*/ 192881 h 3088840"/>
              <a:gd name="connsiteX14-185" fmla="*/ 2260339 w 2911520"/>
              <a:gd name="connsiteY14-186" fmla="*/ 21431 h 3088840"/>
              <a:gd name="connsiteX15-187" fmla="*/ 2515728 w 2911520"/>
              <a:gd name="connsiteY15-188" fmla="*/ 0 h 3088840"/>
              <a:gd name="connsiteX16-189" fmla="*/ 2736589 w 2911520"/>
              <a:gd name="connsiteY16-190" fmla="*/ 2381 h 3088840"/>
              <a:gd name="connsiteX0-191" fmla="*/ 2911520 w 2911520"/>
              <a:gd name="connsiteY0-192" fmla="*/ 79943 h 3088840"/>
              <a:gd name="connsiteX1-193" fmla="*/ 2828871 w 2911520"/>
              <a:gd name="connsiteY1-194" fmla="*/ 67329 h 3088840"/>
              <a:gd name="connsiteX2-195" fmla="*/ 2569375 w 2911520"/>
              <a:gd name="connsiteY2-196" fmla="*/ 54226 h 3088840"/>
              <a:gd name="connsiteX3-197" fmla="*/ 31375 w 2911520"/>
              <a:gd name="connsiteY3-198" fmla="*/ 2592226 h 3088840"/>
              <a:gd name="connsiteX4-199" fmla="*/ 44478 w 2911520"/>
              <a:gd name="connsiteY4-200" fmla="*/ 2851722 h 3088840"/>
              <a:gd name="connsiteX5-201" fmla="*/ 80666 w 2911520"/>
              <a:gd name="connsiteY5-202" fmla="*/ 3088840 h 3088840"/>
              <a:gd name="connsiteX6-203" fmla="*/ 43856 w 2911520"/>
              <a:gd name="connsiteY6-204" fmla="*/ 3075368 h 3088840"/>
              <a:gd name="connsiteX7-205" fmla="*/ 43479 w 2911520"/>
              <a:gd name="connsiteY7-206" fmla="*/ 3064375 h 3088840"/>
              <a:gd name="connsiteX8-207" fmla="*/ 2914 w 2911520"/>
              <a:gd name="connsiteY8-208" fmla="*/ 2297906 h 3088840"/>
              <a:gd name="connsiteX9-209" fmla="*/ 145789 w 2911520"/>
              <a:gd name="connsiteY9-210" fmla="*/ 1721643 h 3088840"/>
              <a:gd name="connsiteX10-211" fmla="*/ 426776 w 2911520"/>
              <a:gd name="connsiteY10-212" fmla="*/ 1145381 h 3088840"/>
              <a:gd name="connsiteX11-213" fmla="*/ 722051 w 2911520"/>
              <a:gd name="connsiteY11-214" fmla="*/ 778668 h 3088840"/>
              <a:gd name="connsiteX12-215" fmla="*/ 1136389 w 2911520"/>
              <a:gd name="connsiteY12-216" fmla="*/ 431006 h 3088840"/>
              <a:gd name="connsiteX13-217" fmla="*/ 1631689 w 2911520"/>
              <a:gd name="connsiteY13-218" fmla="*/ 192881 h 3088840"/>
              <a:gd name="connsiteX14-219" fmla="*/ 2260339 w 2911520"/>
              <a:gd name="connsiteY14-220" fmla="*/ 21431 h 3088840"/>
              <a:gd name="connsiteX15-221" fmla="*/ 2515728 w 2911520"/>
              <a:gd name="connsiteY15-222" fmla="*/ 0 h 3088840"/>
              <a:gd name="connsiteX0-223" fmla="*/ 2911520 w 2911520"/>
              <a:gd name="connsiteY0-224" fmla="*/ 58512 h 3067409"/>
              <a:gd name="connsiteX1-225" fmla="*/ 2828871 w 2911520"/>
              <a:gd name="connsiteY1-226" fmla="*/ 45898 h 3067409"/>
              <a:gd name="connsiteX2-227" fmla="*/ 2569375 w 2911520"/>
              <a:gd name="connsiteY2-228" fmla="*/ 32795 h 3067409"/>
              <a:gd name="connsiteX3-229" fmla="*/ 31375 w 2911520"/>
              <a:gd name="connsiteY3-230" fmla="*/ 2570795 h 3067409"/>
              <a:gd name="connsiteX4-231" fmla="*/ 44478 w 2911520"/>
              <a:gd name="connsiteY4-232" fmla="*/ 2830291 h 3067409"/>
              <a:gd name="connsiteX5-233" fmla="*/ 80666 w 2911520"/>
              <a:gd name="connsiteY5-234" fmla="*/ 3067409 h 3067409"/>
              <a:gd name="connsiteX6-235" fmla="*/ 43856 w 2911520"/>
              <a:gd name="connsiteY6-236" fmla="*/ 3053937 h 3067409"/>
              <a:gd name="connsiteX7-237" fmla="*/ 43479 w 2911520"/>
              <a:gd name="connsiteY7-238" fmla="*/ 3042944 h 3067409"/>
              <a:gd name="connsiteX8-239" fmla="*/ 2914 w 2911520"/>
              <a:gd name="connsiteY8-240" fmla="*/ 2276475 h 3067409"/>
              <a:gd name="connsiteX9-241" fmla="*/ 145789 w 2911520"/>
              <a:gd name="connsiteY9-242" fmla="*/ 1700212 h 3067409"/>
              <a:gd name="connsiteX10-243" fmla="*/ 426776 w 2911520"/>
              <a:gd name="connsiteY10-244" fmla="*/ 1123950 h 3067409"/>
              <a:gd name="connsiteX11-245" fmla="*/ 722051 w 2911520"/>
              <a:gd name="connsiteY11-246" fmla="*/ 757237 h 3067409"/>
              <a:gd name="connsiteX12-247" fmla="*/ 1136389 w 2911520"/>
              <a:gd name="connsiteY12-248" fmla="*/ 409575 h 3067409"/>
              <a:gd name="connsiteX13-249" fmla="*/ 1631689 w 2911520"/>
              <a:gd name="connsiteY13-250" fmla="*/ 171450 h 3067409"/>
              <a:gd name="connsiteX14-251" fmla="*/ 2260339 w 2911520"/>
              <a:gd name="connsiteY14-252" fmla="*/ 0 h 3067409"/>
              <a:gd name="connsiteX0-253" fmla="*/ 2911520 w 2911520"/>
              <a:gd name="connsiteY0-254" fmla="*/ 25717 h 3034614"/>
              <a:gd name="connsiteX1-255" fmla="*/ 2828871 w 2911520"/>
              <a:gd name="connsiteY1-256" fmla="*/ 13103 h 3034614"/>
              <a:gd name="connsiteX2-257" fmla="*/ 2569375 w 2911520"/>
              <a:gd name="connsiteY2-258" fmla="*/ 0 h 3034614"/>
              <a:gd name="connsiteX3-259" fmla="*/ 31375 w 2911520"/>
              <a:gd name="connsiteY3-260" fmla="*/ 2538000 h 3034614"/>
              <a:gd name="connsiteX4-261" fmla="*/ 44478 w 2911520"/>
              <a:gd name="connsiteY4-262" fmla="*/ 2797496 h 3034614"/>
              <a:gd name="connsiteX5-263" fmla="*/ 80666 w 2911520"/>
              <a:gd name="connsiteY5-264" fmla="*/ 3034614 h 3034614"/>
              <a:gd name="connsiteX6-265" fmla="*/ 43856 w 2911520"/>
              <a:gd name="connsiteY6-266" fmla="*/ 3021142 h 3034614"/>
              <a:gd name="connsiteX7-267" fmla="*/ 43479 w 2911520"/>
              <a:gd name="connsiteY7-268" fmla="*/ 3010149 h 3034614"/>
              <a:gd name="connsiteX8-269" fmla="*/ 2914 w 2911520"/>
              <a:gd name="connsiteY8-270" fmla="*/ 2243680 h 3034614"/>
              <a:gd name="connsiteX9-271" fmla="*/ 145789 w 2911520"/>
              <a:gd name="connsiteY9-272" fmla="*/ 1667417 h 3034614"/>
              <a:gd name="connsiteX10-273" fmla="*/ 426776 w 2911520"/>
              <a:gd name="connsiteY10-274" fmla="*/ 1091155 h 3034614"/>
              <a:gd name="connsiteX11-275" fmla="*/ 722051 w 2911520"/>
              <a:gd name="connsiteY11-276" fmla="*/ 724442 h 3034614"/>
              <a:gd name="connsiteX12-277" fmla="*/ 1136389 w 2911520"/>
              <a:gd name="connsiteY12-278" fmla="*/ 376780 h 3034614"/>
              <a:gd name="connsiteX13-279" fmla="*/ 1631689 w 2911520"/>
              <a:gd name="connsiteY13-280" fmla="*/ 138655 h 3034614"/>
              <a:gd name="connsiteX0-281" fmla="*/ 2911520 w 2911520"/>
              <a:gd name="connsiteY0-282" fmla="*/ 25717 h 3034614"/>
              <a:gd name="connsiteX1-283" fmla="*/ 2828871 w 2911520"/>
              <a:gd name="connsiteY1-284" fmla="*/ 13103 h 3034614"/>
              <a:gd name="connsiteX2-285" fmla="*/ 2569375 w 2911520"/>
              <a:gd name="connsiteY2-286" fmla="*/ 0 h 3034614"/>
              <a:gd name="connsiteX3-287" fmla="*/ 31375 w 2911520"/>
              <a:gd name="connsiteY3-288" fmla="*/ 2538000 h 3034614"/>
              <a:gd name="connsiteX4-289" fmla="*/ 44478 w 2911520"/>
              <a:gd name="connsiteY4-290" fmla="*/ 2797496 h 3034614"/>
              <a:gd name="connsiteX5-291" fmla="*/ 80666 w 2911520"/>
              <a:gd name="connsiteY5-292" fmla="*/ 3034614 h 3034614"/>
              <a:gd name="connsiteX6-293" fmla="*/ 43856 w 2911520"/>
              <a:gd name="connsiteY6-294" fmla="*/ 3021142 h 3034614"/>
              <a:gd name="connsiteX7-295" fmla="*/ 43479 w 2911520"/>
              <a:gd name="connsiteY7-296" fmla="*/ 3010149 h 3034614"/>
              <a:gd name="connsiteX8-297" fmla="*/ 2914 w 2911520"/>
              <a:gd name="connsiteY8-298" fmla="*/ 2243680 h 3034614"/>
              <a:gd name="connsiteX9-299" fmla="*/ 145789 w 2911520"/>
              <a:gd name="connsiteY9-300" fmla="*/ 1667417 h 3034614"/>
              <a:gd name="connsiteX10-301" fmla="*/ 426776 w 2911520"/>
              <a:gd name="connsiteY10-302" fmla="*/ 1091155 h 3034614"/>
              <a:gd name="connsiteX11-303" fmla="*/ 722051 w 2911520"/>
              <a:gd name="connsiteY11-304" fmla="*/ 724442 h 3034614"/>
              <a:gd name="connsiteX12-305" fmla="*/ 1136389 w 2911520"/>
              <a:gd name="connsiteY12-306" fmla="*/ 376780 h 3034614"/>
              <a:gd name="connsiteX0-307" fmla="*/ 2911520 w 2911520"/>
              <a:gd name="connsiteY0-308" fmla="*/ 25717 h 3034614"/>
              <a:gd name="connsiteX1-309" fmla="*/ 2828871 w 2911520"/>
              <a:gd name="connsiteY1-310" fmla="*/ 13103 h 3034614"/>
              <a:gd name="connsiteX2-311" fmla="*/ 2569375 w 2911520"/>
              <a:gd name="connsiteY2-312" fmla="*/ 0 h 3034614"/>
              <a:gd name="connsiteX3-313" fmla="*/ 31375 w 2911520"/>
              <a:gd name="connsiteY3-314" fmla="*/ 2538000 h 3034614"/>
              <a:gd name="connsiteX4-315" fmla="*/ 44478 w 2911520"/>
              <a:gd name="connsiteY4-316" fmla="*/ 2797496 h 3034614"/>
              <a:gd name="connsiteX5-317" fmla="*/ 80666 w 2911520"/>
              <a:gd name="connsiteY5-318" fmla="*/ 3034614 h 3034614"/>
              <a:gd name="connsiteX6-319" fmla="*/ 43856 w 2911520"/>
              <a:gd name="connsiteY6-320" fmla="*/ 3021142 h 3034614"/>
              <a:gd name="connsiteX7-321" fmla="*/ 43479 w 2911520"/>
              <a:gd name="connsiteY7-322" fmla="*/ 3010149 h 3034614"/>
              <a:gd name="connsiteX8-323" fmla="*/ 2914 w 2911520"/>
              <a:gd name="connsiteY8-324" fmla="*/ 2243680 h 3034614"/>
              <a:gd name="connsiteX9-325" fmla="*/ 145789 w 2911520"/>
              <a:gd name="connsiteY9-326" fmla="*/ 1667417 h 3034614"/>
              <a:gd name="connsiteX10-327" fmla="*/ 426776 w 2911520"/>
              <a:gd name="connsiteY10-328" fmla="*/ 1091155 h 3034614"/>
              <a:gd name="connsiteX11-329" fmla="*/ 722051 w 2911520"/>
              <a:gd name="connsiteY11-330" fmla="*/ 724442 h 3034614"/>
              <a:gd name="connsiteX0-331" fmla="*/ 2911520 w 2911520"/>
              <a:gd name="connsiteY0-332" fmla="*/ 25717 h 3034614"/>
              <a:gd name="connsiteX1-333" fmla="*/ 2828871 w 2911520"/>
              <a:gd name="connsiteY1-334" fmla="*/ 13103 h 3034614"/>
              <a:gd name="connsiteX2-335" fmla="*/ 2569375 w 2911520"/>
              <a:gd name="connsiteY2-336" fmla="*/ 0 h 3034614"/>
              <a:gd name="connsiteX3-337" fmla="*/ 31375 w 2911520"/>
              <a:gd name="connsiteY3-338" fmla="*/ 2538000 h 3034614"/>
              <a:gd name="connsiteX4-339" fmla="*/ 44478 w 2911520"/>
              <a:gd name="connsiteY4-340" fmla="*/ 2797496 h 3034614"/>
              <a:gd name="connsiteX5-341" fmla="*/ 80666 w 2911520"/>
              <a:gd name="connsiteY5-342" fmla="*/ 3034614 h 3034614"/>
              <a:gd name="connsiteX6-343" fmla="*/ 43856 w 2911520"/>
              <a:gd name="connsiteY6-344" fmla="*/ 3021142 h 3034614"/>
              <a:gd name="connsiteX7-345" fmla="*/ 43479 w 2911520"/>
              <a:gd name="connsiteY7-346" fmla="*/ 3010149 h 3034614"/>
              <a:gd name="connsiteX8-347" fmla="*/ 2914 w 2911520"/>
              <a:gd name="connsiteY8-348" fmla="*/ 2243680 h 3034614"/>
              <a:gd name="connsiteX9-349" fmla="*/ 145789 w 2911520"/>
              <a:gd name="connsiteY9-350" fmla="*/ 1667417 h 3034614"/>
              <a:gd name="connsiteX10-351" fmla="*/ 426776 w 2911520"/>
              <a:gd name="connsiteY10-352" fmla="*/ 1091155 h 3034614"/>
              <a:gd name="connsiteX0-353" fmla="*/ 2911520 w 2911520"/>
              <a:gd name="connsiteY0-354" fmla="*/ 25717 h 3034614"/>
              <a:gd name="connsiteX1-355" fmla="*/ 2828871 w 2911520"/>
              <a:gd name="connsiteY1-356" fmla="*/ 13103 h 3034614"/>
              <a:gd name="connsiteX2-357" fmla="*/ 2569375 w 2911520"/>
              <a:gd name="connsiteY2-358" fmla="*/ 0 h 3034614"/>
              <a:gd name="connsiteX3-359" fmla="*/ 31375 w 2911520"/>
              <a:gd name="connsiteY3-360" fmla="*/ 2538000 h 3034614"/>
              <a:gd name="connsiteX4-361" fmla="*/ 44478 w 2911520"/>
              <a:gd name="connsiteY4-362" fmla="*/ 2797496 h 3034614"/>
              <a:gd name="connsiteX5-363" fmla="*/ 80666 w 2911520"/>
              <a:gd name="connsiteY5-364" fmla="*/ 3034614 h 3034614"/>
              <a:gd name="connsiteX6-365" fmla="*/ 43856 w 2911520"/>
              <a:gd name="connsiteY6-366" fmla="*/ 3021142 h 3034614"/>
              <a:gd name="connsiteX7-367" fmla="*/ 43479 w 2911520"/>
              <a:gd name="connsiteY7-368" fmla="*/ 3010149 h 3034614"/>
              <a:gd name="connsiteX8-369" fmla="*/ 2914 w 2911520"/>
              <a:gd name="connsiteY8-370" fmla="*/ 2243680 h 3034614"/>
              <a:gd name="connsiteX9-371" fmla="*/ 145789 w 2911520"/>
              <a:gd name="connsiteY9-372" fmla="*/ 1667417 h 3034614"/>
              <a:gd name="connsiteX0-373" fmla="*/ 2911520 w 2911520"/>
              <a:gd name="connsiteY0-374" fmla="*/ 25717 h 3034614"/>
              <a:gd name="connsiteX1-375" fmla="*/ 2828871 w 2911520"/>
              <a:gd name="connsiteY1-376" fmla="*/ 13103 h 3034614"/>
              <a:gd name="connsiteX2-377" fmla="*/ 2569375 w 2911520"/>
              <a:gd name="connsiteY2-378" fmla="*/ 0 h 3034614"/>
              <a:gd name="connsiteX3-379" fmla="*/ 31375 w 2911520"/>
              <a:gd name="connsiteY3-380" fmla="*/ 2538000 h 3034614"/>
              <a:gd name="connsiteX4-381" fmla="*/ 44478 w 2911520"/>
              <a:gd name="connsiteY4-382" fmla="*/ 2797496 h 3034614"/>
              <a:gd name="connsiteX5-383" fmla="*/ 80666 w 2911520"/>
              <a:gd name="connsiteY5-384" fmla="*/ 3034614 h 3034614"/>
              <a:gd name="connsiteX6-385" fmla="*/ 43856 w 2911520"/>
              <a:gd name="connsiteY6-386" fmla="*/ 3021142 h 3034614"/>
              <a:gd name="connsiteX7-387" fmla="*/ 43479 w 2911520"/>
              <a:gd name="connsiteY7-388" fmla="*/ 3010149 h 3034614"/>
              <a:gd name="connsiteX8-389" fmla="*/ 2914 w 2911520"/>
              <a:gd name="connsiteY8-390" fmla="*/ 2243680 h 3034614"/>
              <a:gd name="connsiteX0-391" fmla="*/ 2880145 w 2880145"/>
              <a:gd name="connsiteY0-392" fmla="*/ 25717 h 3034614"/>
              <a:gd name="connsiteX1-393" fmla="*/ 2797496 w 2880145"/>
              <a:gd name="connsiteY1-394" fmla="*/ 13103 h 3034614"/>
              <a:gd name="connsiteX2-395" fmla="*/ 2538000 w 2880145"/>
              <a:gd name="connsiteY2-396" fmla="*/ 0 h 3034614"/>
              <a:gd name="connsiteX3-397" fmla="*/ 0 w 2880145"/>
              <a:gd name="connsiteY3-398" fmla="*/ 2538000 h 3034614"/>
              <a:gd name="connsiteX4-399" fmla="*/ 13103 w 2880145"/>
              <a:gd name="connsiteY4-400" fmla="*/ 2797496 h 3034614"/>
              <a:gd name="connsiteX5-401" fmla="*/ 49291 w 2880145"/>
              <a:gd name="connsiteY5-402" fmla="*/ 3034614 h 3034614"/>
              <a:gd name="connsiteX6-403" fmla="*/ 12481 w 2880145"/>
              <a:gd name="connsiteY6-404" fmla="*/ 3021142 h 3034614"/>
              <a:gd name="connsiteX7-405" fmla="*/ 12104 w 2880145"/>
              <a:gd name="connsiteY7-406" fmla="*/ 3010149 h 3034614"/>
              <a:gd name="connsiteX0-407" fmla="*/ 2880145 w 2880145"/>
              <a:gd name="connsiteY0-408" fmla="*/ 25717 h 3034614"/>
              <a:gd name="connsiteX1-409" fmla="*/ 2797496 w 2880145"/>
              <a:gd name="connsiteY1-410" fmla="*/ 13103 h 3034614"/>
              <a:gd name="connsiteX2-411" fmla="*/ 2538000 w 2880145"/>
              <a:gd name="connsiteY2-412" fmla="*/ 0 h 3034614"/>
              <a:gd name="connsiteX3-413" fmla="*/ 0 w 2880145"/>
              <a:gd name="connsiteY3-414" fmla="*/ 2538000 h 3034614"/>
              <a:gd name="connsiteX4-415" fmla="*/ 13103 w 2880145"/>
              <a:gd name="connsiteY4-416" fmla="*/ 2797496 h 3034614"/>
              <a:gd name="connsiteX5-417" fmla="*/ 49291 w 2880145"/>
              <a:gd name="connsiteY5-418" fmla="*/ 3034614 h 3034614"/>
              <a:gd name="connsiteX6-419" fmla="*/ 12481 w 2880145"/>
              <a:gd name="connsiteY6-420" fmla="*/ 3021142 h 3034614"/>
              <a:gd name="connsiteX0-421" fmla="*/ 2880145 w 2880145"/>
              <a:gd name="connsiteY0-422" fmla="*/ 25717 h 3034614"/>
              <a:gd name="connsiteX1-423" fmla="*/ 2797496 w 2880145"/>
              <a:gd name="connsiteY1-424" fmla="*/ 13103 h 3034614"/>
              <a:gd name="connsiteX2-425" fmla="*/ 2538000 w 2880145"/>
              <a:gd name="connsiteY2-426" fmla="*/ 0 h 3034614"/>
              <a:gd name="connsiteX3-427" fmla="*/ 0 w 2880145"/>
              <a:gd name="connsiteY3-428" fmla="*/ 2538000 h 3034614"/>
              <a:gd name="connsiteX4-429" fmla="*/ 13103 w 2880145"/>
              <a:gd name="connsiteY4-430" fmla="*/ 2797496 h 3034614"/>
              <a:gd name="connsiteX5-431" fmla="*/ 49291 w 2880145"/>
              <a:gd name="connsiteY5-432" fmla="*/ 3034614 h 3034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880145" h="3034614">
                <a:moveTo>
                  <a:pt x="2880145" y="25717"/>
                </a:moveTo>
                <a:lnTo>
                  <a:pt x="2797496" y="13103"/>
                </a:lnTo>
                <a:cubicBezTo>
                  <a:pt x="2712176" y="4439"/>
                  <a:pt x="2625606" y="0"/>
                  <a:pt x="2538000" y="0"/>
                </a:cubicBezTo>
                <a:cubicBezTo>
                  <a:pt x="1136301" y="0"/>
                  <a:pt x="0" y="1136301"/>
                  <a:pt x="0" y="2538000"/>
                </a:cubicBezTo>
                <a:cubicBezTo>
                  <a:pt x="0" y="2625606"/>
                  <a:pt x="4438" y="2712176"/>
                  <a:pt x="13103" y="2797496"/>
                </a:cubicBezTo>
                <a:lnTo>
                  <a:pt x="49291" y="3034614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9" name="任意多边形: 形状 28"/>
          <p:cNvSpPr/>
          <p:nvPr userDrawn="1">
            <p:custDataLst>
              <p:tags r:id="rId25"/>
            </p:custDataLst>
          </p:nvPr>
        </p:nvSpPr>
        <p:spPr>
          <a:xfrm rot="6722498">
            <a:off x="6969760" y="2439670"/>
            <a:ext cx="2792730" cy="2938145"/>
          </a:xfrm>
          <a:custGeom>
            <a:avLst/>
            <a:gdLst>
              <a:gd name="connsiteX0" fmla="*/ 2394000 w 2821652"/>
              <a:gd name="connsiteY0" fmla="*/ 0 h 2948079"/>
              <a:gd name="connsiteX1" fmla="*/ 2638773 w 2821652"/>
              <a:gd name="connsiteY1" fmla="*/ 12360 h 2948079"/>
              <a:gd name="connsiteX2" fmla="*/ 2792551 w 2821652"/>
              <a:gd name="connsiteY2" fmla="*/ 35829 h 2948079"/>
              <a:gd name="connsiteX3" fmla="*/ 2805838 w 2821652"/>
              <a:gd name="connsiteY3" fmla="*/ 72133 h 2948079"/>
              <a:gd name="connsiteX4" fmla="*/ 2821652 w 2821652"/>
              <a:gd name="connsiteY4" fmla="*/ 133636 h 2948079"/>
              <a:gd name="connsiteX5" fmla="*/ 2764494 w 2821652"/>
              <a:gd name="connsiteY5" fmla="*/ 115884 h 2948079"/>
              <a:gd name="connsiteX6" fmla="*/ 2356426 w 2821652"/>
              <a:gd name="connsiteY6" fmla="*/ 37517 h 2948079"/>
              <a:gd name="connsiteX7" fmla="*/ 1803976 w 2821652"/>
              <a:gd name="connsiteY7" fmla="*/ 142292 h 2948079"/>
              <a:gd name="connsiteX8" fmla="*/ 1165801 w 2821652"/>
              <a:gd name="connsiteY8" fmla="*/ 408992 h 2948079"/>
              <a:gd name="connsiteX9" fmla="*/ 475239 w 2821652"/>
              <a:gd name="connsiteY9" fmla="*/ 1061455 h 2948079"/>
              <a:gd name="connsiteX10" fmla="*/ 118051 w 2821652"/>
              <a:gd name="connsiteY10" fmla="*/ 1799642 h 2948079"/>
              <a:gd name="connsiteX11" fmla="*/ 51376 w 2821652"/>
              <a:gd name="connsiteY11" fmla="*/ 2490205 h 2948079"/>
              <a:gd name="connsiteX12" fmla="*/ 102722 w 2821652"/>
              <a:gd name="connsiteY12" fmla="*/ 2944949 h 2948079"/>
              <a:gd name="connsiteX13" fmla="*/ 103344 w 2821652"/>
              <a:gd name="connsiteY13" fmla="*/ 2948079 h 2948079"/>
              <a:gd name="connsiteX14" fmla="*/ 64479 w 2821652"/>
              <a:gd name="connsiteY14" fmla="*/ 2938086 h 2948079"/>
              <a:gd name="connsiteX15" fmla="*/ 48638 w 2821652"/>
              <a:gd name="connsiteY15" fmla="*/ 2876475 h 2948079"/>
              <a:gd name="connsiteX16" fmla="*/ 0 w 2821652"/>
              <a:gd name="connsiteY16" fmla="*/ 2394000 h 2948079"/>
              <a:gd name="connsiteX17" fmla="*/ 2394000 w 2821652"/>
              <a:gd name="connsiteY17" fmla="*/ 0 h 2948079"/>
              <a:gd name="connsiteX0-1" fmla="*/ 2356426 w 2821652"/>
              <a:gd name="connsiteY0-2" fmla="*/ 37517 h 2948079"/>
              <a:gd name="connsiteX1-3" fmla="*/ 1803976 w 2821652"/>
              <a:gd name="connsiteY1-4" fmla="*/ 142292 h 2948079"/>
              <a:gd name="connsiteX2-5" fmla="*/ 1165801 w 2821652"/>
              <a:gd name="connsiteY2-6" fmla="*/ 408992 h 2948079"/>
              <a:gd name="connsiteX3-7" fmla="*/ 475239 w 2821652"/>
              <a:gd name="connsiteY3-8" fmla="*/ 1061455 h 2948079"/>
              <a:gd name="connsiteX4-9" fmla="*/ 118051 w 2821652"/>
              <a:gd name="connsiteY4-10" fmla="*/ 1799642 h 2948079"/>
              <a:gd name="connsiteX5-11" fmla="*/ 51376 w 2821652"/>
              <a:gd name="connsiteY5-12" fmla="*/ 2490205 h 2948079"/>
              <a:gd name="connsiteX6-13" fmla="*/ 102722 w 2821652"/>
              <a:gd name="connsiteY6-14" fmla="*/ 2944949 h 2948079"/>
              <a:gd name="connsiteX7-15" fmla="*/ 103344 w 2821652"/>
              <a:gd name="connsiteY7-16" fmla="*/ 2948079 h 2948079"/>
              <a:gd name="connsiteX8-17" fmla="*/ 64479 w 2821652"/>
              <a:gd name="connsiteY8-18" fmla="*/ 2938086 h 2948079"/>
              <a:gd name="connsiteX9-19" fmla="*/ 48638 w 2821652"/>
              <a:gd name="connsiteY9-20" fmla="*/ 2876475 h 2948079"/>
              <a:gd name="connsiteX10-21" fmla="*/ 0 w 2821652"/>
              <a:gd name="connsiteY10-22" fmla="*/ 2394000 h 2948079"/>
              <a:gd name="connsiteX11-23" fmla="*/ 2394000 w 2821652"/>
              <a:gd name="connsiteY11-24" fmla="*/ 0 h 2948079"/>
              <a:gd name="connsiteX12-25" fmla="*/ 2638773 w 2821652"/>
              <a:gd name="connsiteY12-26" fmla="*/ 12360 h 2948079"/>
              <a:gd name="connsiteX13-27" fmla="*/ 2792551 w 2821652"/>
              <a:gd name="connsiteY13-28" fmla="*/ 35829 h 2948079"/>
              <a:gd name="connsiteX14-29" fmla="*/ 2805838 w 2821652"/>
              <a:gd name="connsiteY14-30" fmla="*/ 72133 h 2948079"/>
              <a:gd name="connsiteX15-31" fmla="*/ 2821652 w 2821652"/>
              <a:gd name="connsiteY15-32" fmla="*/ 133636 h 2948079"/>
              <a:gd name="connsiteX16-33" fmla="*/ 2764494 w 2821652"/>
              <a:gd name="connsiteY16-34" fmla="*/ 115884 h 2948079"/>
              <a:gd name="connsiteX17-35" fmla="*/ 2447866 w 2821652"/>
              <a:gd name="connsiteY17-36" fmla="*/ 128957 h 2948079"/>
              <a:gd name="connsiteX0-37" fmla="*/ 2356426 w 2821652"/>
              <a:gd name="connsiteY0-38" fmla="*/ 37517 h 2948079"/>
              <a:gd name="connsiteX1-39" fmla="*/ 1803976 w 2821652"/>
              <a:gd name="connsiteY1-40" fmla="*/ 142292 h 2948079"/>
              <a:gd name="connsiteX2-41" fmla="*/ 1165801 w 2821652"/>
              <a:gd name="connsiteY2-42" fmla="*/ 408992 h 2948079"/>
              <a:gd name="connsiteX3-43" fmla="*/ 475239 w 2821652"/>
              <a:gd name="connsiteY3-44" fmla="*/ 1061455 h 2948079"/>
              <a:gd name="connsiteX4-45" fmla="*/ 118051 w 2821652"/>
              <a:gd name="connsiteY4-46" fmla="*/ 1799642 h 2948079"/>
              <a:gd name="connsiteX5-47" fmla="*/ 51376 w 2821652"/>
              <a:gd name="connsiteY5-48" fmla="*/ 2490205 h 2948079"/>
              <a:gd name="connsiteX6-49" fmla="*/ 102722 w 2821652"/>
              <a:gd name="connsiteY6-50" fmla="*/ 2944949 h 2948079"/>
              <a:gd name="connsiteX7-51" fmla="*/ 103344 w 2821652"/>
              <a:gd name="connsiteY7-52" fmla="*/ 2948079 h 2948079"/>
              <a:gd name="connsiteX8-53" fmla="*/ 64479 w 2821652"/>
              <a:gd name="connsiteY8-54" fmla="*/ 2938086 h 2948079"/>
              <a:gd name="connsiteX9-55" fmla="*/ 48638 w 2821652"/>
              <a:gd name="connsiteY9-56" fmla="*/ 2876475 h 2948079"/>
              <a:gd name="connsiteX10-57" fmla="*/ 0 w 2821652"/>
              <a:gd name="connsiteY10-58" fmla="*/ 2394000 h 2948079"/>
              <a:gd name="connsiteX11-59" fmla="*/ 2394000 w 2821652"/>
              <a:gd name="connsiteY11-60" fmla="*/ 0 h 2948079"/>
              <a:gd name="connsiteX12-61" fmla="*/ 2638773 w 2821652"/>
              <a:gd name="connsiteY12-62" fmla="*/ 12360 h 2948079"/>
              <a:gd name="connsiteX13-63" fmla="*/ 2792551 w 2821652"/>
              <a:gd name="connsiteY13-64" fmla="*/ 35829 h 2948079"/>
              <a:gd name="connsiteX14-65" fmla="*/ 2805838 w 2821652"/>
              <a:gd name="connsiteY14-66" fmla="*/ 72133 h 2948079"/>
              <a:gd name="connsiteX15-67" fmla="*/ 2821652 w 2821652"/>
              <a:gd name="connsiteY15-68" fmla="*/ 133636 h 2948079"/>
              <a:gd name="connsiteX16-69" fmla="*/ 2764494 w 2821652"/>
              <a:gd name="connsiteY16-70" fmla="*/ 115884 h 2948079"/>
              <a:gd name="connsiteX0-71" fmla="*/ 2356426 w 2821652"/>
              <a:gd name="connsiteY0-72" fmla="*/ 37517 h 2948079"/>
              <a:gd name="connsiteX1-73" fmla="*/ 1803976 w 2821652"/>
              <a:gd name="connsiteY1-74" fmla="*/ 142292 h 2948079"/>
              <a:gd name="connsiteX2-75" fmla="*/ 1165801 w 2821652"/>
              <a:gd name="connsiteY2-76" fmla="*/ 408992 h 2948079"/>
              <a:gd name="connsiteX3-77" fmla="*/ 475239 w 2821652"/>
              <a:gd name="connsiteY3-78" fmla="*/ 1061455 h 2948079"/>
              <a:gd name="connsiteX4-79" fmla="*/ 118051 w 2821652"/>
              <a:gd name="connsiteY4-80" fmla="*/ 1799642 h 2948079"/>
              <a:gd name="connsiteX5-81" fmla="*/ 51376 w 2821652"/>
              <a:gd name="connsiteY5-82" fmla="*/ 2490205 h 2948079"/>
              <a:gd name="connsiteX6-83" fmla="*/ 102722 w 2821652"/>
              <a:gd name="connsiteY6-84" fmla="*/ 2944949 h 2948079"/>
              <a:gd name="connsiteX7-85" fmla="*/ 103344 w 2821652"/>
              <a:gd name="connsiteY7-86" fmla="*/ 2948079 h 2948079"/>
              <a:gd name="connsiteX8-87" fmla="*/ 64479 w 2821652"/>
              <a:gd name="connsiteY8-88" fmla="*/ 2938086 h 2948079"/>
              <a:gd name="connsiteX9-89" fmla="*/ 48638 w 2821652"/>
              <a:gd name="connsiteY9-90" fmla="*/ 2876475 h 2948079"/>
              <a:gd name="connsiteX10-91" fmla="*/ 0 w 2821652"/>
              <a:gd name="connsiteY10-92" fmla="*/ 2394000 h 2948079"/>
              <a:gd name="connsiteX11-93" fmla="*/ 2394000 w 2821652"/>
              <a:gd name="connsiteY11-94" fmla="*/ 0 h 2948079"/>
              <a:gd name="connsiteX12-95" fmla="*/ 2638773 w 2821652"/>
              <a:gd name="connsiteY12-96" fmla="*/ 12360 h 2948079"/>
              <a:gd name="connsiteX13-97" fmla="*/ 2792551 w 2821652"/>
              <a:gd name="connsiteY13-98" fmla="*/ 35829 h 2948079"/>
              <a:gd name="connsiteX14-99" fmla="*/ 2805838 w 2821652"/>
              <a:gd name="connsiteY14-100" fmla="*/ 72133 h 2948079"/>
              <a:gd name="connsiteX15-101" fmla="*/ 2821652 w 2821652"/>
              <a:gd name="connsiteY15-102" fmla="*/ 133636 h 2948079"/>
              <a:gd name="connsiteX0-103" fmla="*/ 2356426 w 2805838"/>
              <a:gd name="connsiteY0-104" fmla="*/ 37517 h 2948079"/>
              <a:gd name="connsiteX1-105" fmla="*/ 1803976 w 2805838"/>
              <a:gd name="connsiteY1-106" fmla="*/ 142292 h 2948079"/>
              <a:gd name="connsiteX2-107" fmla="*/ 1165801 w 2805838"/>
              <a:gd name="connsiteY2-108" fmla="*/ 408992 h 2948079"/>
              <a:gd name="connsiteX3-109" fmla="*/ 475239 w 2805838"/>
              <a:gd name="connsiteY3-110" fmla="*/ 1061455 h 2948079"/>
              <a:gd name="connsiteX4-111" fmla="*/ 118051 w 2805838"/>
              <a:gd name="connsiteY4-112" fmla="*/ 1799642 h 2948079"/>
              <a:gd name="connsiteX5-113" fmla="*/ 51376 w 2805838"/>
              <a:gd name="connsiteY5-114" fmla="*/ 2490205 h 2948079"/>
              <a:gd name="connsiteX6-115" fmla="*/ 102722 w 2805838"/>
              <a:gd name="connsiteY6-116" fmla="*/ 2944949 h 2948079"/>
              <a:gd name="connsiteX7-117" fmla="*/ 103344 w 2805838"/>
              <a:gd name="connsiteY7-118" fmla="*/ 2948079 h 2948079"/>
              <a:gd name="connsiteX8-119" fmla="*/ 64479 w 2805838"/>
              <a:gd name="connsiteY8-120" fmla="*/ 2938086 h 2948079"/>
              <a:gd name="connsiteX9-121" fmla="*/ 48638 w 2805838"/>
              <a:gd name="connsiteY9-122" fmla="*/ 2876475 h 2948079"/>
              <a:gd name="connsiteX10-123" fmla="*/ 0 w 2805838"/>
              <a:gd name="connsiteY10-124" fmla="*/ 2394000 h 2948079"/>
              <a:gd name="connsiteX11-125" fmla="*/ 2394000 w 2805838"/>
              <a:gd name="connsiteY11-126" fmla="*/ 0 h 2948079"/>
              <a:gd name="connsiteX12-127" fmla="*/ 2638773 w 2805838"/>
              <a:gd name="connsiteY12-128" fmla="*/ 12360 h 2948079"/>
              <a:gd name="connsiteX13-129" fmla="*/ 2792551 w 2805838"/>
              <a:gd name="connsiteY13-130" fmla="*/ 35829 h 2948079"/>
              <a:gd name="connsiteX14-131" fmla="*/ 2805838 w 2805838"/>
              <a:gd name="connsiteY14-132" fmla="*/ 72133 h 2948079"/>
              <a:gd name="connsiteX0-133" fmla="*/ 2356426 w 2792551"/>
              <a:gd name="connsiteY0-134" fmla="*/ 37517 h 2948079"/>
              <a:gd name="connsiteX1-135" fmla="*/ 1803976 w 2792551"/>
              <a:gd name="connsiteY1-136" fmla="*/ 142292 h 2948079"/>
              <a:gd name="connsiteX2-137" fmla="*/ 1165801 w 2792551"/>
              <a:gd name="connsiteY2-138" fmla="*/ 408992 h 2948079"/>
              <a:gd name="connsiteX3-139" fmla="*/ 475239 w 2792551"/>
              <a:gd name="connsiteY3-140" fmla="*/ 1061455 h 2948079"/>
              <a:gd name="connsiteX4-141" fmla="*/ 118051 w 2792551"/>
              <a:gd name="connsiteY4-142" fmla="*/ 1799642 h 2948079"/>
              <a:gd name="connsiteX5-143" fmla="*/ 51376 w 2792551"/>
              <a:gd name="connsiteY5-144" fmla="*/ 2490205 h 2948079"/>
              <a:gd name="connsiteX6-145" fmla="*/ 102722 w 2792551"/>
              <a:gd name="connsiteY6-146" fmla="*/ 2944949 h 2948079"/>
              <a:gd name="connsiteX7-147" fmla="*/ 103344 w 2792551"/>
              <a:gd name="connsiteY7-148" fmla="*/ 2948079 h 2948079"/>
              <a:gd name="connsiteX8-149" fmla="*/ 64479 w 2792551"/>
              <a:gd name="connsiteY8-150" fmla="*/ 2938086 h 2948079"/>
              <a:gd name="connsiteX9-151" fmla="*/ 48638 w 2792551"/>
              <a:gd name="connsiteY9-152" fmla="*/ 2876475 h 2948079"/>
              <a:gd name="connsiteX10-153" fmla="*/ 0 w 2792551"/>
              <a:gd name="connsiteY10-154" fmla="*/ 2394000 h 2948079"/>
              <a:gd name="connsiteX11-155" fmla="*/ 2394000 w 2792551"/>
              <a:gd name="connsiteY11-156" fmla="*/ 0 h 2948079"/>
              <a:gd name="connsiteX12-157" fmla="*/ 2638773 w 2792551"/>
              <a:gd name="connsiteY12-158" fmla="*/ 12360 h 2948079"/>
              <a:gd name="connsiteX13-159" fmla="*/ 2792551 w 2792551"/>
              <a:gd name="connsiteY13-160" fmla="*/ 35829 h 2948079"/>
              <a:gd name="connsiteX0-161" fmla="*/ 1803976 w 2792551"/>
              <a:gd name="connsiteY0-162" fmla="*/ 142292 h 2948079"/>
              <a:gd name="connsiteX1-163" fmla="*/ 1165801 w 2792551"/>
              <a:gd name="connsiteY1-164" fmla="*/ 408992 h 2948079"/>
              <a:gd name="connsiteX2-165" fmla="*/ 475239 w 2792551"/>
              <a:gd name="connsiteY2-166" fmla="*/ 1061455 h 2948079"/>
              <a:gd name="connsiteX3-167" fmla="*/ 118051 w 2792551"/>
              <a:gd name="connsiteY3-168" fmla="*/ 1799642 h 2948079"/>
              <a:gd name="connsiteX4-169" fmla="*/ 51376 w 2792551"/>
              <a:gd name="connsiteY4-170" fmla="*/ 2490205 h 2948079"/>
              <a:gd name="connsiteX5-171" fmla="*/ 102722 w 2792551"/>
              <a:gd name="connsiteY5-172" fmla="*/ 2944949 h 2948079"/>
              <a:gd name="connsiteX6-173" fmla="*/ 103344 w 2792551"/>
              <a:gd name="connsiteY6-174" fmla="*/ 2948079 h 2948079"/>
              <a:gd name="connsiteX7-175" fmla="*/ 64479 w 2792551"/>
              <a:gd name="connsiteY7-176" fmla="*/ 2938086 h 2948079"/>
              <a:gd name="connsiteX8-177" fmla="*/ 48638 w 2792551"/>
              <a:gd name="connsiteY8-178" fmla="*/ 2876475 h 2948079"/>
              <a:gd name="connsiteX9-179" fmla="*/ 0 w 2792551"/>
              <a:gd name="connsiteY9-180" fmla="*/ 2394000 h 2948079"/>
              <a:gd name="connsiteX10-181" fmla="*/ 2394000 w 2792551"/>
              <a:gd name="connsiteY10-182" fmla="*/ 0 h 2948079"/>
              <a:gd name="connsiteX11-183" fmla="*/ 2638773 w 2792551"/>
              <a:gd name="connsiteY11-184" fmla="*/ 12360 h 2948079"/>
              <a:gd name="connsiteX12-185" fmla="*/ 2792551 w 2792551"/>
              <a:gd name="connsiteY12-186" fmla="*/ 35829 h 2948079"/>
              <a:gd name="connsiteX0-187" fmla="*/ 1165801 w 2792551"/>
              <a:gd name="connsiteY0-188" fmla="*/ 408992 h 2948079"/>
              <a:gd name="connsiteX1-189" fmla="*/ 475239 w 2792551"/>
              <a:gd name="connsiteY1-190" fmla="*/ 1061455 h 2948079"/>
              <a:gd name="connsiteX2-191" fmla="*/ 118051 w 2792551"/>
              <a:gd name="connsiteY2-192" fmla="*/ 1799642 h 2948079"/>
              <a:gd name="connsiteX3-193" fmla="*/ 51376 w 2792551"/>
              <a:gd name="connsiteY3-194" fmla="*/ 2490205 h 2948079"/>
              <a:gd name="connsiteX4-195" fmla="*/ 102722 w 2792551"/>
              <a:gd name="connsiteY4-196" fmla="*/ 2944949 h 2948079"/>
              <a:gd name="connsiteX5-197" fmla="*/ 103344 w 2792551"/>
              <a:gd name="connsiteY5-198" fmla="*/ 2948079 h 2948079"/>
              <a:gd name="connsiteX6-199" fmla="*/ 64479 w 2792551"/>
              <a:gd name="connsiteY6-200" fmla="*/ 2938086 h 2948079"/>
              <a:gd name="connsiteX7-201" fmla="*/ 48638 w 2792551"/>
              <a:gd name="connsiteY7-202" fmla="*/ 2876475 h 2948079"/>
              <a:gd name="connsiteX8-203" fmla="*/ 0 w 2792551"/>
              <a:gd name="connsiteY8-204" fmla="*/ 2394000 h 2948079"/>
              <a:gd name="connsiteX9-205" fmla="*/ 2394000 w 2792551"/>
              <a:gd name="connsiteY9-206" fmla="*/ 0 h 2948079"/>
              <a:gd name="connsiteX10-207" fmla="*/ 2638773 w 2792551"/>
              <a:gd name="connsiteY10-208" fmla="*/ 12360 h 2948079"/>
              <a:gd name="connsiteX11-209" fmla="*/ 2792551 w 2792551"/>
              <a:gd name="connsiteY11-210" fmla="*/ 35829 h 2948079"/>
              <a:gd name="connsiteX0-211" fmla="*/ 475239 w 2792551"/>
              <a:gd name="connsiteY0-212" fmla="*/ 1061455 h 2948079"/>
              <a:gd name="connsiteX1-213" fmla="*/ 118051 w 2792551"/>
              <a:gd name="connsiteY1-214" fmla="*/ 1799642 h 2948079"/>
              <a:gd name="connsiteX2-215" fmla="*/ 51376 w 2792551"/>
              <a:gd name="connsiteY2-216" fmla="*/ 2490205 h 2948079"/>
              <a:gd name="connsiteX3-217" fmla="*/ 102722 w 2792551"/>
              <a:gd name="connsiteY3-218" fmla="*/ 2944949 h 2948079"/>
              <a:gd name="connsiteX4-219" fmla="*/ 103344 w 2792551"/>
              <a:gd name="connsiteY4-220" fmla="*/ 2948079 h 2948079"/>
              <a:gd name="connsiteX5-221" fmla="*/ 64479 w 2792551"/>
              <a:gd name="connsiteY5-222" fmla="*/ 2938086 h 2948079"/>
              <a:gd name="connsiteX6-223" fmla="*/ 48638 w 2792551"/>
              <a:gd name="connsiteY6-224" fmla="*/ 2876475 h 2948079"/>
              <a:gd name="connsiteX7-225" fmla="*/ 0 w 2792551"/>
              <a:gd name="connsiteY7-226" fmla="*/ 2394000 h 2948079"/>
              <a:gd name="connsiteX8-227" fmla="*/ 2394000 w 2792551"/>
              <a:gd name="connsiteY8-228" fmla="*/ 0 h 2948079"/>
              <a:gd name="connsiteX9-229" fmla="*/ 2638773 w 2792551"/>
              <a:gd name="connsiteY9-230" fmla="*/ 12360 h 2948079"/>
              <a:gd name="connsiteX10-231" fmla="*/ 2792551 w 2792551"/>
              <a:gd name="connsiteY10-232" fmla="*/ 35829 h 2948079"/>
              <a:gd name="connsiteX0-233" fmla="*/ 118051 w 2792551"/>
              <a:gd name="connsiteY0-234" fmla="*/ 1799642 h 2948079"/>
              <a:gd name="connsiteX1-235" fmla="*/ 51376 w 2792551"/>
              <a:gd name="connsiteY1-236" fmla="*/ 2490205 h 2948079"/>
              <a:gd name="connsiteX2-237" fmla="*/ 102722 w 2792551"/>
              <a:gd name="connsiteY2-238" fmla="*/ 2944949 h 2948079"/>
              <a:gd name="connsiteX3-239" fmla="*/ 103344 w 2792551"/>
              <a:gd name="connsiteY3-240" fmla="*/ 2948079 h 2948079"/>
              <a:gd name="connsiteX4-241" fmla="*/ 64479 w 2792551"/>
              <a:gd name="connsiteY4-242" fmla="*/ 2938086 h 2948079"/>
              <a:gd name="connsiteX5-243" fmla="*/ 48638 w 2792551"/>
              <a:gd name="connsiteY5-244" fmla="*/ 2876475 h 2948079"/>
              <a:gd name="connsiteX6-245" fmla="*/ 0 w 2792551"/>
              <a:gd name="connsiteY6-246" fmla="*/ 2394000 h 2948079"/>
              <a:gd name="connsiteX7-247" fmla="*/ 2394000 w 2792551"/>
              <a:gd name="connsiteY7-248" fmla="*/ 0 h 2948079"/>
              <a:gd name="connsiteX8-249" fmla="*/ 2638773 w 2792551"/>
              <a:gd name="connsiteY8-250" fmla="*/ 12360 h 2948079"/>
              <a:gd name="connsiteX9-251" fmla="*/ 2792551 w 2792551"/>
              <a:gd name="connsiteY9-252" fmla="*/ 35829 h 2948079"/>
              <a:gd name="connsiteX0-253" fmla="*/ 51376 w 2792551"/>
              <a:gd name="connsiteY0-254" fmla="*/ 2490205 h 2948079"/>
              <a:gd name="connsiteX1-255" fmla="*/ 102722 w 2792551"/>
              <a:gd name="connsiteY1-256" fmla="*/ 2944949 h 2948079"/>
              <a:gd name="connsiteX2-257" fmla="*/ 103344 w 2792551"/>
              <a:gd name="connsiteY2-258" fmla="*/ 2948079 h 2948079"/>
              <a:gd name="connsiteX3-259" fmla="*/ 64479 w 2792551"/>
              <a:gd name="connsiteY3-260" fmla="*/ 2938086 h 2948079"/>
              <a:gd name="connsiteX4-261" fmla="*/ 48638 w 2792551"/>
              <a:gd name="connsiteY4-262" fmla="*/ 2876475 h 2948079"/>
              <a:gd name="connsiteX5-263" fmla="*/ 0 w 2792551"/>
              <a:gd name="connsiteY5-264" fmla="*/ 2394000 h 2948079"/>
              <a:gd name="connsiteX6-265" fmla="*/ 2394000 w 2792551"/>
              <a:gd name="connsiteY6-266" fmla="*/ 0 h 2948079"/>
              <a:gd name="connsiteX7-267" fmla="*/ 2638773 w 2792551"/>
              <a:gd name="connsiteY7-268" fmla="*/ 12360 h 2948079"/>
              <a:gd name="connsiteX8-269" fmla="*/ 2792551 w 2792551"/>
              <a:gd name="connsiteY8-270" fmla="*/ 35829 h 2948079"/>
              <a:gd name="connsiteX0-271" fmla="*/ 102722 w 2792551"/>
              <a:gd name="connsiteY0-272" fmla="*/ 2944949 h 2948079"/>
              <a:gd name="connsiteX1-273" fmla="*/ 103344 w 2792551"/>
              <a:gd name="connsiteY1-274" fmla="*/ 2948079 h 2948079"/>
              <a:gd name="connsiteX2-275" fmla="*/ 64479 w 2792551"/>
              <a:gd name="connsiteY2-276" fmla="*/ 2938086 h 2948079"/>
              <a:gd name="connsiteX3-277" fmla="*/ 48638 w 2792551"/>
              <a:gd name="connsiteY3-278" fmla="*/ 2876475 h 2948079"/>
              <a:gd name="connsiteX4-279" fmla="*/ 0 w 2792551"/>
              <a:gd name="connsiteY4-280" fmla="*/ 2394000 h 2948079"/>
              <a:gd name="connsiteX5-281" fmla="*/ 2394000 w 2792551"/>
              <a:gd name="connsiteY5-282" fmla="*/ 0 h 2948079"/>
              <a:gd name="connsiteX6-283" fmla="*/ 2638773 w 2792551"/>
              <a:gd name="connsiteY6-284" fmla="*/ 12360 h 2948079"/>
              <a:gd name="connsiteX7-285" fmla="*/ 2792551 w 2792551"/>
              <a:gd name="connsiteY7-286" fmla="*/ 35829 h 2948079"/>
              <a:gd name="connsiteX0-287" fmla="*/ 102722 w 2792551"/>
              <a:gd name="connsiteY0-288" fmla="*/ 2944949 h 2944949"/>
              <a:gd name="connsiteX1-289" fmla="*/ 64479 w 2792551"/>
              <a:gd name="connsiteY1-290" fmla="*/ 2938086 h 2944949"/>
              <a:gd name="connsiteX2-291" fmla="*/ 48638 w 2792551"/>
              <a:gd name="connsiteY2-292" fmla="*/ 2876475 h 2944949"/>
              <a:gd name="connsiteX3-293" fmla="*/ 0 w 2792551"/>
              <a:gd name="connsiteY3-294" fmla="*/ 2394000 h 2944949"/>
              <a:gd name="connsiteX4-295" fmla="*/ 2394000 w 2792551"/>
              <a:gd name="connsiteY4-296" fmla="*/ 0 h 2944949"/>
              <a:gd name="connsiteX5-297" fmla="*/ 2638773 w 2792551"/>
              <a:gd name="connsiteY5-298" fmla="*/ 12360 h 2944949"/>
              <a:gd name="connsiteX6-299" fmla="*/ 2792551 w 2792551"/>
              <a:gd name="connsiteY6-300" fmla="*/ 35829 h 2944949"/>
              <a:gd name="connsiteX0-301" fmla="*/ 64479 w 2792551"/>
              <a:gd name="connsiteY0-302" fmla="*/ 2938086 h 2938086"/>
              <a:gd name="connsiteX1-303" fmla="*/ 48638 w 2792551"/>
              <a:gd name="connsiteY1-304" fmla="*/ 2876475 h 2938086"/>
              <a:gd name="connsiteX2-305" fmla="*/ 0 w 2792551"/>
              <a:gd name="connsiteY2-306" fmla="*/ 2394000 h 2938086"/>
              <a:gd name="connsiteX3-307" fmla="*/ 2394000 w 2792551"/>
              <a:gd name="connsiteY3-308" fmla="*/ 0 h 2938086"/>
              <a:gd name="connsiteX4-309" fmla="*/ 2638773 w 2792551"/>
              <a:gd name="connsiteY4-310" fmla="*/ 12360 h 2938086"/>
              <a:gd name="connsiteX5-311" fmla="*/ 2792551 w 2792551"/>
              <a:gd name="connsiteY5-312" fmla="*/ 35829 h 29380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792551" h="2938086">
                <a:moveTo>
                  <a:pt x="64479" y="2938086"/>
                </a:moveTo>
                <a:lnTo>
                  <a:pt x="48638" y="2876475"/>
                </a:lnTo>
                <a:cubicBezTo>
                  <a:pt x="16747" y="2720631"/>
                  <a:pt x="0" y="2559271"/>
                  <a:pt x="0" y="2394000"/>
                </a:cubicBezTo>
                <a:cubicBezTo>
                  <a:pt x="0" y="1071830"/>
                  <a:pt x="1071830" y="0"/>
                  <a:pt x="2394000" y="0"/>
                </a:cubicBezTo>
                <a:cubicBezTo>
                  <a:pt x="2476636" y="0"/>
                  <a:pt x="2558293" y="4187"/>
                  <a:pt x="2638773" y="12360"/>
                </a:cubicBezTo>
                <a:lnTo>
                  <a:pt x="2792551" y="35829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0" name="任意多边形: 形状 29"/>
          <p:cNvSpPr/>
          <p:nvPr userDrawn="1">
            <p:custDataLst>
              <p:tags r:id="rId26"/>
            </p:custDataLst>
          </p:nvPr>
        </p:nvSpPr>
        <p:spPr>
          <a:xfrm rot="6722498">
            <a:off x="6906895" y="2534920"/>
            <a:ext cx="2701925" cy="2842895"/>
          </a:xfrm>
          <a:custGeom>
            <a:avLst/>
            <a:gdLst>
              <a:gd name="connsiteX0" fmla="*/ 2267068 w 2739972"/>
              <a:gd name="connsiteY0" fmla="*/ 1743 h 2884022"/>
              <a:gd name="connsiteX1" fmla="*/ 2526624 w 2739972"/>
              <a:gd name="connsiteY1" fmla="*/ 20793 h 2884022"/>
              <a:gd name="connsiteX2" fmla="*/ 2693539 w 2739972"/>
              <a:gd name="connsiteY2" fmla="*/ 44345 h 2884022"/>
              <a:gd name="connsiteX3" fmla="*/ 2731706 w 2739972"/>
              <a:gd name="connsiteY3" fmla="*/ 52449 h 2884022"/>
              <a:gd name="connsiteX4" fmla="*/ 2739972 w 2739972"/>
              <a:gd name="connsiteY4" fmla="*/ 84597 h 2884022"/>
              <a:gd name="connsiteX5" fmla="*/ 2533782 w 2739972"/>
              <a:gd name="connsiteY5" fmla="*/ 53129 h 2884022"/>
              <a:gd name="connsiteX6" fmla="*/ 2302260 w 2739972"/>
              <a:gd name="connsiteY6" fmla="*/ 41438 h 2884022"/>
              <a:gd name="connsiteX7" fmla="*/ 37860 w 2739972"/>
              <a:gd name="connsiteY7" fmla="*/ 2305838 h 2884022"/>
              <a:gd name="connsiteX8" fmla="*/ 83865 w 2739972"/>
              <a:gd name="connsiteY8" fmla="*/ 2762194 h 2884022"/>
              <a:gd name="connsiteX9" fmla="*/ 115190 w 2739972"/>
              <a:gd name="connsiteY9" fmla="*/ 2884022 h 2884022"/>
              <a:gd name="connsiteX10" fmla="*/ 90982 w 2739972"/>
              <a:gd name="connsiteY10" fmla="*/ 2880327 h 2884022"/>
              <a:gd name="connsiteX11" fmla="*/ 55791 w 2739972"/>
              <a:gd name="connsiteY11" fmla="*/ 2871279 h 2884022"/>
              <a:gd name="connsiteX12" fmla="*/ 53696 w 2739972"/>
              <a:gd name="connsiteY12" fmla="*/ 2865196 h 2884022"/>
              <a:gd name="connsiteX13" fmla="*/ 12024 w 2739972"/>
              <a:gd name="connsiteY13" fmla="*/ 2668743 h 2884022"/>
              <a:gd name="connsiteX14" fmla="*/ 12024 w 2739972"/>
              <a:gd name="connsiteY14" fmla="*/ 2025805 h 2884022"/>
              <a:gd name="connsiteX15" fmla="*/ 126324 w 2739972"/>
              <a:gd name="connsiteY15" fmla="*/ 1516218 h 2884022"/>
              <a:gd name="connsiteX16" fmla="*/ 364449 w 2739972"/>
              <a:gd name="connsiteY16" fmla="*/ 1063780 h 2884022"/>
              <a:gd name="connsiteX17" fmla="*/ 645436 w 2739972"/>
              <a:gd name="connsiteY17" fmla="*/ 706593 h 2884022"/>
              <a:gd name="connsiteX18" fmla="*/ 1202649 w 2739972"/>
              <a:gd name="connsiteY18" fmla="*/ 273205 h 2884022"/>
              <a:gd name="connsiteX19" fmla="*/ 1950361 w 2739972"/>
              <a:gd name="connsiteY19" fmla="*/ 20793 h 2884022"/>
              <a:gd name="connsiteX20" fmla="*/ 2267068 w 2739972"/>
              <a:gd name="connsiteY20" fmla="*/ 1743 h 2884022"/>
              <a:gd name="connsiteX0-1" fmla="*/ 1950361 w 2739972"/>
              <a:gd name="connsiteY0-2" fmla="*/ 20793 h 2884022"/>
              <a:gd name="connsiteX1-3" fmla="*/ 2267068 w 2739972"/>
              <a:gd name="connsiteY1-4" fmla="*/ 1743 h 2884022"/>
              <a:gd name="connsiteX2-5" fmla="*/ 2526624 w 2739972"/>
              <a:gd name="connsiteY2-6" fmla="*/ 20793 h 2884022"/>
              <a:gd name="connsiteX3-7" fmla="*/ 2693539 w 2739972"/>
              <a:gd name="connsiteY3-8" fmla="*/ 44345 h 2884022"/>
              <a:gd name="connsiteX4-9" fmla="*/ 2731706 w 2739972"/>
              <a:gd name="connsiteY4-10" fmla="*/ 52449 h 2884022"/>
              <a:gd name="connsiteX5-11" fmla="*/ 2739972 w 2739972"/>
              <a:gd name="connsiteY5-12" fmla="*/ 84597 h 2884022"/>
              <a:gd name="connsiteX6-13" fmla="*/ 2533782 w 2739972"/>
              <a:gd name="connsiteY6-14" fmla="*/ 53129 h 2884022"/>
              <a:gd name="connsiteX7-15" fmla="*/ 2302260 w 2739972"/>
              <a:gd name="connsiteY7-16" fmla="*/ 41438 h 2884022"/>
              <a:gd name="connsiteX8-17" fmla="*/ 37860 w 2739972"/>
              <a:gd name="connsiteY8-18" fmla="*/ 2305838 h 2884022"/>
              <a:gd name="connsiteX9-19" fmla="*/ 83865 w 2739972"/>
              <a:gd name="connsiteY9-20" fmla="*/ 2762194 h 2884022"/>
              <a:gd name="connsiteX10-21" fmla="*/ 115190 w 2739972"/>
              <a:gd name="connsiteY10-22" fmla="*/ 2884022 h 2884022"/>
              <a:gd name="connsiteX11-23" fmla="*/ 90982 w 2739972"/>
              <a:gd name="connsiteY11-24" fmla="*/ 2880327 h 2884022"/>
              <a:gd name="connsiteX12-25" fmla="*/ 55791 w 2739972"/>
              <a:gd name="connsiteY12-26" fmla="*/ 2871279 h 2884022"/>
              <a:gd name="connsiteX13-27" fmla="*/ 53696 w 2739972"/>
              <a:gd name="connsiteY13-28" fmla="*/ 2865196 h 2884022"/>
              <a:gd name="connsiteX14-29" fmla="*/ 12024 w 2739972"/>
              <a:gd name="connsiteY14-30" fmla="*/ 2668743 h 2884022"/>
              <a:gd name="connsiteX15-31" fmla="*/ 12024 w 2739972"/>
              <a:gd name="connsiteY15-32" fmla="*/ 2025805 h 2884022"/>
              <a:gd name="connsiteX16-33" fmla="*/ 126324 w 2739972"/>
              <a:gd name="connsiteY16-34" fmla="*/ 1516218 h 2884022"/>
              <a:gd name="connsiteX17-35" fmla="*/ 364449 w 2739972"/>
              <a:gd name="connsiteY17-36" fmla="*/ 1063780 h 2884022"/>
              <a:gd name="connsiteX18-37" fmla="*/ 645436 w 2739972"/>
              <a:gd name="connsiteY18-38" fmla="*/ 706593 h 2884022"/>
              <a:gd name="connsiteX19-39" fmla="*/ 1202649 w 2739972"/>
              <a:gd name="connsiteY19-40" fmla="*/ 273205 h 2884022"/>
              <a:gd name="connsiteX20-41" fmla="*/ 2041801 w 2739972"/>
              <a:gd name="connsiteY20-42" fmla="*/ 112233 h 2884022"/>
              <a:gd name="connsiteX0-43" fmla="*/ 2267068 w 2739972"/>
              <a:gd name="connsiteY0-44" fmla="*/ 0 h 2882279"/>
              <a:gd name="connsiteX1-45" fmla="*/ 2526624 w 2739972"/>
              <a:gd name="connsiteY1-46" fmla="*/ 19050 h 2882279"/>
              <a:gd name="connsiteX2-47" fmla="*/ 2693539 w 2739972"/>
              <a:gd name="connsiteY2-48" fmla="*/ 42602 h 2882279"/>
              <a:gd name="connsiteX3-49" fmla="*/ 2731706 w 2739972"/>
              <a:gd name="connsiteY3-50" fmla="*/ 50706 h 2882279"/>
              <a:gd name="connsiteX4-51" fmla="*/ 2739972 w 2739972"/>
              <a:gd name="connsiteY4-52" fmla="*/ 82854 h 2882279"/>
              <a:gd name="connsiteX5-53" fmla="*/ 2533782 w 2739972"/>
              <a:gd name="connsiteY5-54" fmla="*/ 51386 h 2882279"/>
              <a:gd name="connsiteX6-55" fmla="*/ 2302260 w 2739972"/>
              <a:gd name="connsiteY6-56" fmla="*/ 39695 h 2882279"/>
              <a:gd name="connsiteX7-57" fmla="*/ 37860 w 2739972"/>
              <a:gd name="connsiteY7-58" fmla="*/ 2304095 h 2882279"/>
              <a:gd name="connsiteX8-59" fmla="*/ 83865 w 2739972"/>
              <a:gd name="connsiteY8-60" fmla="*/ 2760451 h 2882279"/>
              <a:gd name="connsiteX9-61" fmla="*/ 115190 w 2739972"/>
              <a:gd name="connsiteY9-62" fmla="*/ 2882279 h 2882279"/>
              <a:gd name="connsiteX10-63" fmla="*/ 90982 w 2739972"/>
              <a:gd name="connsiteY10-64" fmla="*/ 2878584 h 2882279"/>
              <a:gd name="connsiteX11-65" fmla="*/ 55791 w 2739972"/>
              <a:gd name="connsiteY11-66" fmla="*/ 2869536 h 2882279"/>
              <a:gd name="connsiteX12-67" fmla="*/ 53696 w 2739972"/>
              <a:gd name="connsiteY12-68" fmla="*/ 2863453 h 2882279"/>
              <a:gd name="connsiteX13-69" fmla="*/ 12024 w 2739972"/>
              <a:gd name="connsiteY13-70" fmla="*/ 2667000 h 2882279"/>
              <a:gd name="connsiteX14-71" fmla="*/ 12024 w 2739972"/>
              <a:gd name="connsiteY14-72" fmla="*/ 2024062 h 2882279"/>
              <a:gd name="connsiteX15-73" fmla="*/ 126324 w 2739972"/>
              <a:gd name="connsiteY15-74" fmla="*/ 1514475 h 2882279"/>
              <a:gd name="connsiteX16-75" fmla="*/ 364449 w 2739972"/>
              <a:gd name="connsiteY16-76" fmla="*/ 1062037 h 2882279"/>
              <a:gd name="connsiteX17-77" fmla="*/ 645436 w 2739972"/>
              <a:gd name="connsiteY17-78" fmla="*/ 704850 h 2882279"/>
              <a:gd name="connsiteX18-79" fmla="*/ 1202649 w 2739972"/>
              <a:gd name="connsiteY18-80" fmla="*/ 271462 h 2882279"/>
              <a:gd name="connsiteX19-81" fmla="*/ 2041801 w 2739972"/>
              <a:gd name="connsiteY19-82" fmla="*/ 110490 h 2882279"/>
              <a:gd name="connsiteX0-83" fmla="*/ 2526624 w 2739972"/>
              <a:gd name="connsiteY0-84" fmla="*/ 0 h 2863229"/>
              <a:gd name="connsiteX1-85" fmla="*/ 2693539 w 2739972"/>
              <a:gd name="connsiteY1-86" fmla="*/ 23552 h 2863229"/>
              <a:gd name="connsiteX2-87" fmla="*/ 2731706 w 2739972"/>
              <a:gd name="connsiteY2-88" fmla="*/ 31656 h 2863229"/>
              <a:gd name="connsiteX3-89" fmla="*/ 2739972 w 2739972"/>
              <a:gd name="connsiteY3-90" fmla="*/ 63804 h 2863229"/>
              <a:gd name="connsiteX4-91" fmla="*/ 2533782 w 2739972"/>
              <a:gd name="connsiteY4-92" fmla="*/ 32336 h 2863229"/>
              <a:gd name="connsiteX5-93" fmla="*/ 2302260 w 2739972"/>
              <a:gd name="connsiteY5-94" fmla="*/ 20645 h 2863229"/>
              <a:gd name="connsiteX6-95" fmla="*/ 37860 w 2739972"/>
              <a:gd name="connsiteY6-96" fmla="*/ 2285045 h 2863229"/>
              <a:gd name="connsiteX7-97" fmla="*/ 83865 w 2739972"/>
              <a:gd name="connsiteY7-98" fmla="*/ 2741401 h 2863229"/>
              <a:gd name="connsiteX8-99" fmla="*/ 115190 w 2739972"/>
              <a:gd name="connsiteY8-100" fmla="*/ 2863229 h 2863229"/>
              <a:gd name="connsiteX9-101" fmla="*/ 90982 w 2739972"/>
              <a:gd name="connsiteY9-102" fmla="*/ 2859534 h 2863229"/>
              <a:gd name="connsiteX10-103" fmla="*/ 55791 w 2739972"/>
              <a:gd name="connsiteY10-104" fmla="*/ 2850486 h 2863229"/>
              <a:gd name="connsiteX11-105" fmla="*/ 53696 w 2739972"/>
              <a:gd name="connsiteY11-106" fmla="*/ 2844403 h 2863229"/>
              <a:gd name="connsiteX12-107" fmla="*/ 12024 w 2739972"/>
              <a:gd name="connsiteY12-108" fmla="*/ 2647950 h 2863229"/>
              <a:gd name="connsiteX13-109" fmla="*/ 12024 w 2739972"/>
              <a:gd name="connsiteY13-110" fmla="*/ 2005012 h 2863229"/>
              <a:gd name="connsiteX14-111" fmla="*/ 126324 w 2739972"/>
              <a:gd name="connsiteY14-112" fmla="*/ 1495425 h 2863229"/>
              <a:gd name="connsiteX15-113" fmla="*/ 364449 w 2739972"/>
              <a:gd name="connsiteY15-114" fmla="*/ 1042987 h 2863229"/>
              <a:gd name="connsiteX16-115" fmla="*/ 645436 w 2739972"/>
              <a:gd name="connsiteY16-116" fmla="*/ 685800 h 2863229"/>
              <a:gd name="connsiteX17-117" fmla="*/ 1202649 w 2739972"/>
              <a:gd name="connsiteY17-118" fmla="*/ 252412 h 2863229"/>
              <a:gd name="connsiteX18-119" fmla="*/ 2041801 w 2739972"/>
              <a:gd name="connsiteY18-120" fmla="*/ 91440 h 2863229"/>
              <a:gd name="connsiteX0-121" fmla="*/ 2693539 w 2739972"/>
              <a:gd name="connsiteY0-122" fmla="*/ 2907 h 2842584"/>
              <a:gd name="connsiteX1-123" fmla="*/ 2731706 w 2739972"/>
              <a:gd name="connsiteY1-124" fmla="*/ 11011 h 2842584"/>
              <a:gd name="connsiteX2-125" fmla="*/ 2739972 w 2739972"/>
              <a:gd name="connsiteY2-126" fmla="*/ 43159 h 2842584"/>
              <a:gd name="connsiteX3-127" fmla="*/ 2533782 w 2739972"/>
              <a:gd name="connsiteY3-128" fmla="*/ 11691 h 2842584"/>
              <a:gd name="connsiteX4-129" fmla="*/ 2302260 w 2739972"/>
              <a:gd name="connsiteY4-130" fmla="*/ 0 h 2842584"/>
              <a:gd name="connsiteX5-131" fmla="*/ 37860 w 2739972"/>
              <a:gd name="connsiteY5-132" fmla="*/ 2264400 h 2842584"/>
              <a:gd name="connsiteX6-133" fmla="*/ 83865 w 2739972"/>
              <a:gd name="connsiteY6-134" fmla="*/ 2720756 h 2842584"/>
              <a:gd name="connsiteX7-135" fmla="*/ 115190 w 2739972"/>
              <a:gd name="connsiteY7-136" fmla="*/ 2842584 h 2842584"/>
              <a:gd name="connsiteX8-137" fmla="*/ 90982 w 2739972"/>
              <a:gd name="connsiteY8-138" fmla="*/ 2838889 h 2842584"/>
              <a:gd name="connsiteX9-139" fmla="*/ 55791 w 2739972"/>
              <a:gd name="connsiteY9-140" fmla="*/ 2829841 h 2842584"/>
              <a:gd name="connsiteX10-141" fmla="*/ 53696 w 2739972"/>
              <a:gd name="connsiteY10-142" fmla="*/ 2823758 h 2842584"/>
              <a:gd name="connsiteX11-143" fmla="*/ 12024 w 2739972"/>
              <a:gd name="connsiteY11-144" fmla="*/ 2627305 h 2842584"/>
              <a:gd name="connsiteX12-145" fmla="*/ 12024 w 2739972"/>
              <a:gd name="connsiteY12-146" fmla="*/ 1984367 h 2842584"/>
              <a:gd name="connsiteX13-147" fmla="*/ 126324 w 2739972"/>
              <a:gd name="connsiteY13-148" fmla="*/ 1474780 h 2842584"/>
              <a:gd name="connsiteX14-149" fmla="*/ 364449 w 2739972"/>
              <a:gd name="connsiteY14-150" fmla="*/ 1022342 h 2842584"/>
              <a:gd name="connsiteX15-151" fmla="*/ 645436 w 2739972"/>
              <a:gd name="connsiteY15-152" fmla="*/ 665155 h 2842584"/>
              <a:gd name="connsiteX16-153" fmla="*/ 1202649 w 2739972"/>
              <a:gd name="connsiteY16-154" fmla="*/ 231767 h 2842584"/>
              <a:gd name="connsiteX17-155" fmla="*/ 2041801 w 2739972"/>
              <a:gd name="connsiteY17-156" fmla="*/ 70795 h 2842584"/>
              <a:gd name="connsiteX0-157" fmla="*/ 2731706 w 2739972"/>
              <a:gd name="connsiteY0-158" fmla="*/ 11011 h 2842584"/>
              <a:gd name="connsiteX1-159" fmla="*/ 2739972 w 2739972"/>
              <a:gd name="connsiteY1-160" fmla="*/ 43159 h 2842584"/>
              <a:gd name="connsiteX2-161" fmla="*/ 2533782 w 2739972"/>
              <a:gd name="connsiteY2-162" fmla="*/ 11691 h 2842584"/>
              <a:gd name="connsiteX3-163" fmla="*/ 2302260 w 2739972"/>
              <a:gd name="connsiteY3-164" fmla="*/ 0 h 2842584"/>
              <a:gd name="connsiteX4-165" fmla="*/ 37860 w 2739972"/>
              <a:gd name="connsiteY4-166" fmla="*/ 2264400 h 2842584"/>
              <a:gd name="connsiteX5-167" fmla="*/ 83865 w 2739972"/>
              <a:gd name="connsiteY5-168" fmla="*/ 2720756 h 2842584"/>
              <a:gd name="connsiteX6-169" fmla="*/ 115190 w 2739972"/>
              <a:gd name="connsiteY6-170" fmla="*/ 2842584 h 2842584"/>
              <a:gd name="connsiteX7-171" fmla="*/ 90982 w 2739972"/>
              <a:gd name="connsiteY7-172" fmla="*/ 2838889 h 2842584"/>
              <a:gd name="connsiteX8-173" fmla="*/ 55791 w 2739972"/>
              <a:gd name="connsiteY8-174" fmla="*/ 2829841 h 2842584"/>
              <a:gd name="connsiteX9-175" fmla="*/ 53696 w 2739972"/>
              <a:gd name="connsiteY9-176" fmla="*/ 2823758 h 2842584"/>
              <a:gd name="connsiteX10-177" fmla="*/ 12024 w 2739972"/>
              <a:gd name="connsiteY10-178" fmla="*/ 2627305 h 2842584"/>
              <a:gd name="connsiteX11-179" fmla="*/ 12024 w 2739972"/>
              <a:gd name="connsiteY11-180" fmla="*/ 1984367 h 2842584"/>
              <a:gd name="connsiteX12-181" fmla="*/ 126324 w 2739972"/>
              <a:gd name="connsiteY12-182" fmla="*/ 1474780 h 2842584"/>
              <a:gd name="connsiteX13-183" fmla="*/ 364449 w 2739972"/>
              <a:gd name="connsiteY13-184" fmla="*/ 1022342 h 2842584"/>
              <a:gd name="connsiteX14-185" fmla="*/ 645436 w 2739972"/>
              <a:gd name="connsiteY14-186" fmla="*/ 665155 h 2842584"/>
              <a:gd name="connsiteX15-187" fmla="*/ 1202649 w 2739972"/>
              <a:gd name="connsiteY15-188" fmla="*/ 231767 h 2842584"/>
              <a:gd name="connsiteX16-189" fmla="*/ 2041801 w 2739972"/>
              <a:gd name="connsiteY16-190" fmla="*/ 70795 h 2842584"/>
              <a:gd name="connsiteX0-191" fmla="*/ 2739972 w 2739972"/>
              <a:gd name="connsiteY0-192" fmla="*/ 43159 h 2842584"/>
              <a:gd name="connsiteX1-193" fmla="*/ 2533782 w 2739972"/>
              <a:gd name="connsiteY1-194" fmla="*/ 11691 h 2842584"/>
              <a:gd name="connsiteX2-195" fmla="*/ 2302260 w 2739972"/>
              <a:gd name="connsiteY2-196" fmla="*/ 0 h 2842584"/>
              <a:gd name="connsiteX3-197" fmla="*/ 37860 w 2739972"/>
              <a:gd name="connsiteY3-198" fmla="*/ 2264400 h 2842584"/>
              <a:gd name="connsiteX4-199" fmla="*/ 83865 w 2739972"/>
              <a:gd name="connsiteY4-200" fmla="*/ 2720756 h 2842584"/>
              <a:gd name="connsiteX5-201" fmla="*/ 115190 w 2739972"/>
              <a:gd name="connsiteY5-202" fmla="*/ 2842584 h 2842584"/>
              <a:gd name="connsiteX6-203" fmla="*/ 90982 w 2739972"/>
              <a:gd name="connsiteY6-204" fmla="*/ 2838889 h 2842584"/>
              <a:gd name="connsiteX7-205" fmla="*/ 55791 w 2739972"/>
              <a:gd name="connsiteY7-206" fmla="*/ 2829841 h 2842584"/>
              <a:gd name="connsiteX8-207" fmla="*/ 53696 w 2739972"/>
              <a:gd name="connsiteY8-208" fmla="*/ 2823758 h 2842584"/>
              <a:gd name="connsiteX9-209" fmla="*/ 12024 w 2739972"/>
              <a:gd name="connsiteY9-210" fmla="*/ 2627305 h 2842584"/>
              <a:gd name="connsiteX10-211" fmla="*/ 12024 w 2739972"/>
              <a:gd name="connsiteY10-212" fmla="*/ 1984367 h 2842584"/>
              <a:gd name="connsiteX11-213" fmla="*/ 126324 w 2739972"/>
              <a:gd name="connsiteY11-214" fmla="*/ 1474780 h 2842584"/>
              <a:gd name="connsiteX12-215" fmla="*/ 364449 w 2739972"/>
              <a:gd name="connsiteY12-216" fmla="*/ 1022342 h 2842584"/>
              <a:gd name="connsiteX13-217" fmla="*/ 645436 w 2739972"/>
              <a:gd name="connsiteY13-218" fmla="*/ 665155 h 2842584"/>
              <a:gd name="connsiteX14-219" fmla="*/ 1202649 w 2739972"/>
              <a:gd name="connsiteY14-220" fmla="*/ 231767 h 2842584"/>
              <a:gd name="connsiteX15-221" fmla="*/ 2041801 w 2739972"/>
              <a:gd name="connsiteY15-222" fmla="*/ 70795 h 2842584"/>
              <a:gd name="connsiteX0-223" fmla="*/ 2739972 w 2739972"/>
              <a:gd name="connsiteY0-224" fmla="*/ 43159 h 2842584"/>
              <a:gd name="connsiteX1-225" fmla="*/ 2533782 w 2739972"/>
              <a:gd name="connsiteY1-226" fmla="*/ 11691 h 2842584"/>
              <a:gd name="connsiteX2-227" fmla="*/ 2302260 w 2739972"/>
              <a:gd name="connsiteY2-228" fmla="*/ 0 h 2842584"/>
              <a:gd name="connsiteX3-229" fmla="*/ 37860 w 2739972"/>
              <a:gd name="connsiteY3-230" fmla="*/ 2264400 h 2842584"/>
              <a:gd name="connsiteX4-231" fmla="*/ 83865 w 2739972"/>
              <a:gd name="connsiteY4-232" fmla="*/ 2720756 h 2842584"/>
              <a:gd name="connsiteX5-233" fmla="*/ 115190 w 2739972"/>
              <a:gd name="connsiteY5-234" fmla="*/ 2842584 h 2842584"/>
              <a:gd name="connsiteX6-235" fmla="*/ 90982 w 2739972"/>
              <a:gd name="connsiteY6-236" fmla="*/ 2838889 h 2842584"/>
              <a:gd name="connsiteX7-237" fmla="*/ 55791 w 2739972"/>
              <a:gd name="connsiteY7-238" fmla="*/ 2829841 h 2842584"/>
              <a:gd name="connsiteX8-239" fmla="*/ 53696 w 2739972"/>
              <a:gd name="connsiteY8-240" fmla="*/ 2823758 h 2842584"/>
              <a:gd name="connsiteX9-241" fmla="*/ 12024 w 2739972"/>
              <a:gd name="connsiteY9-242" fmla="*/ 2627305 h 2842584"/>
              <a:gd name="connsiteX10-243" fmla="*/ 12024 w 2739972"/>
              <a:gd name="connsiteY10-244" fmla="*/ 1984367 h 2842584"/>
              <a:gd name="connsiteX11-245" fmla="*/ 126324 w 2739972"/>
              <a:gd name="connsiteY11-246" fmla="*/ 1474780 h 2842584"/>
              <a:gd name="connsiteX12-247" fmla="*/ 364449 w 2739972"/>
              <a:gd name="connsiteY12-248" fmla="*/ 1022342 h 2842584"/>
              <a:gd name="connsiteX13-249" fmla="*/ 645436 w 2739972"/>
              <a:gd name="connsiteY13-250" fmla="*/ 665155 h 2842584"/>
              <a:gd name="connsiteX14-251" fmla="*/ 1202649 w 2739972"/>
              <a:gd name="connsiteY14-252" fmla="*/ 231767 h 2842584"/>
              <a:gd name="connsiteX0-253" fmla="*/ 2739972 w 2739972"/>
              <a:gd name="connsiteY0-254" fmla="*/ 43159 h 2842584"/>
              <a:gd name="connsiteX1-255" fmla="*/ 2533782 w 2739972"/>
              <a:gd name="connsiteY1-256" fmla="*/ 11691 h 2842584"/>
              <a:gd name="connsiteX2-257" fmla="*/ 2302260 w 2739972"/>
              <a:gd name="connsiteY2-258" fmla="*/ 0 h 2842584"/>
              <a:gd name="connsiteX3-259" fmla="*/ 37860 w 2739972"/>
              <a:gd name="connsiteY3-260" fmla="*/ 2264400 h 2842584"/>
              <a:gd name="connsiteX4-261" fmla="*/ 83865 w 2739972"/>
              <a:gd name="connsiteY4-262" fmla="*/ 2720756 h 2842584"/>
              <a:gd name="connsiteX5-263" fmla="*/ 115190 w 2739972"/>
              <a:gd name="connsiteY5-264" fmla="*/ 2842584 h 2842584"/>
              <a:gd name="connsiteX6-265" fmla="*/ 90982 w 2739972"/>
              <a:gd name="connsiteY6-266" fmla="*/ 2838889 h 2842584"/>
              <a:gd name="connsiteX7-267" fmla="*/ 55791 w 2739972"/>
              <a:gd name="connsiteY7-268" fmla="*/ 2829841 h 2842584"/>
              <a:gd name="connsiteX8-269" fmla="*/ 53696 w 2739972"/>
              <a:gd name="connsiteY8-270" fmla="*/ 2823758 h 2842584"/>
              <a:gd name="connsiteX9-271" fmla="*/ 12024 w 2739972"/>
              <a:gd name="connsiteY9-272" fmla="*/ 2627305 h 2842584"/>
              <a:gd name="connsiteX10-273" fmla="*/ 12024 w 2739972"/>
              <a:gd name="connsiteY10-274" fmla="*/ 1984367 h 2842584"/>
              <a:gd name="connsiteX11-275" fmla="*/ 126324 w 2739972"/>
              <a:gd name="connsiteY11-276" fmla="*/ 1474780 h 2842584"/>
              <a:gd name="connsiteX12-277" fmla="*/ 364449 w 2739972"/>
              <a:gd name="connsiteY12-278" fmla="*/ 1022342 h 2842584"/>
              <a:gd name="connsiteX13-279" fmla="*/ 645436 w 2739972"/>
              <a:gd name="connsiteY13-280" fmla="*/ 665155 h 2842584"/>
              <a:gd name="connsiteX0-281" fmla="*/ 2739972 w 2739972"/>
              <a:gd name="connsiteY0-282" fmla="*/ 43159 h 2842584"/>
              <a:gd name="connsiteX1-283" fmla="*/ 2533782 w 2739972"/>
              <a:gd name="connsiteY1-284" fmla="*/ 11691 h 2842584"/>
              <a:gd name="connsiteX2-285" fmla="*/ 2302260 w 2739972"/>
              <a:gd name="connsiteY2-286" fmla="*/ 0 h 2842584"/>
              <a:gd name="connsiteX3-287" fmla="*/ 37860 w 2739972"/>
              <a:gd name="connsiteY3-288" fmla="*/ 2264400 h 2842584"/>
              <a:gd name="connsiteX4-289" fmla="*/ 83865 w 2739972"/>
              <a:gd name="connsiteY4-290" fmla="*/ 2720756 h 2842584"/>
              <a:gd name="connsiteX5-291" fmla="*/ 115190 w 2739972"/>
              <a:gd name="connsiteY5-292" fmla="*/ 2842584 h 2842584"/>
              <a:gd name="connsiteX6-293" fmla="*/ 90982 w 2739972"/>
              <a:gd name="connsiteY6-294" fmla="*/ 2838889 h 2842584"/>
              <a:gd name="connsiteX7-295" fmla="*/ 55791 w 2739972"/>
              <a:gd name="connsiteY7-296" fmla="*/ 2829841 h 2842584"/>
              <a:gd name="connsiteX8-297" fmla="*/ 53696 w 2739972"/>
              <a:gd name="connsiteY8-298" fmla="*/ 2823758 h 2842584"/>
              <a:gd name="connsiteX9-299" fmla="*/ 12024 w 2739972"/>
              <a:gd name="connsiteY9-300" fmla="*/ 2627305 h 2842584"/>
              <a:gd name="connsiteX10-301" fmla="*/ 12024 w 2739972"/>
              <a:gd name="connsiteY10-302" fmla="*/ 1984367 h 2842584"/>
              <a:gd name="connsiteX11-303" fmla="*/ 126324 w 2739972"/>
              <a:gd name="connsiteY11-304" fmla="*/ 1474780 h 2842584"/>
              <a:gd name="connsiteX12-305" fmla="*/ 364449 w 2739972"/>
              <a:gd name="connsiteY12-306" fmla="*/ 1022342 h 2842584"/>
              <a:gd name="connsiteX0-307" fmla="*/ 2739972 w 2739972"/>
              <a:gd name="connsiteY0-308" fmla="*/ 43159 h 2842584"/>
              <a:gd name="connsiteX1-309" fmla="*/ 2533782 w 2739972"/>
              <a:gd name="connsiteY1-310" fmla="*/ 11691 h 2842584"/>
              <a:gd name="connsiteX2-311" fmla="*/ 2302260 w 2739972"/>
              <a:gd name="connsiteY2-312" fmla="*/ 0 h 2842584"/>
              <a:gd name="connsiteX3-313" fmla="*/ 37860 w 2739972"/>
              <a:gd name="connsiteY3-314" fmla="*/ 2264400 h 2842584"/>
              <a:gd name="connsiteX4-315" fmla="*/ 83865 w 2739972"/>
              <a:gd name="connsiteY4-316" fmla="*/ 2720756 h 2842584"/>
              <a:gd name="connsiteX5-317" fmla="*/ 115190 w 2739972"/>
              <a:gd name="connsiteY5-318" fmla="*/ 2842584 h 2842584"/>
              <a:gd name="connsiteX6-319" fmla="*/ 90982 w 2739972"/>
              <a:gd name="connsiteY6-320" fmla="*/ 2838889 h 2842584"/>
              <a:gd name="connsiteX7-321" fmla="*/ 55791 w 2739972"/>
              <a:gd name="connsiteY7-322" fmla="*/ 2829841 h 2842584"/>
              <a:gd name="connsiteX8-323" fmla="*/ 53696 w 2739972"/>
              <a:gd name="connsiteY8-324" fmla="*/ 2823758 h 2842584"/>
              <a:gd name="connsiteX9-325" fmla="*/ 12024 w 2739972"/>
              <a:gd name="connsiteY9-326" fmla="*/ 2627305 h 2842584"/>
              <a:gd name="connsiteX10-327" fmla="*/ 12024 w 2739972"/>
              <a:gd name="connsiteY10-328" fmla="*/ 1984367 h 2842584"/>
              <a:gd name="connsiteX11-329" fmla="*/ 126324 w 2739972"/>
              <a:gd name="connsiteY11-330" fmla="*/ 1474780 h 2842584"/>
              <a:gd name="connsiteX0-331" fmla="*/ 2739972 w 2739972"/>
              <a:gd name="connsiteY0-332" fmla="*/ 43159 h 2842584"/>
              <a:gd name="connsiteX1-333" fmla="*/ 2533782 w 2739972"/>
              <a:gd name="connsiteY1-334" fmla="*/ 11691 h 2842584"/>
              <a:gd name="connsiteX2-335" fmla="*/ 2302260 w 2739972"/>
              <a:gd name="connsiteY2-336" fmla="*/ 0 h 2842584"/>
              <a:gd name="connsiteX3-337" fmla="*/ 37860 w 2739972"/>
              <a:gd name="connsiteY3-338" fmla="*/ 2264400 h 2842584"/>
              <a:gd name="connsiteX4-339" fmla="*/ 83865 w 2739972"/>
              <a:gd name="connsiteY4-340" fmla="*/ 2720756 h 2842584"/>
              <a:gd name="connsiteX5-341" fmla="*/ 115190 w 2739972"/>
              <a:gd name="connsiteY5-342" fmla="*/ 2842584 h 2842584"/>
              <a:gd name="connsiteX6-343" fmla="*/ 90982 w 2739972"/>
              <a:gd name="connsiteY6-344" fmla="*/ 2838889 h 2842584"/>
              <a:gd name="connsiteX7-345" fmla="*/ 55791 w 2739972"/>
              <a:gd name="connsiteY7-346" fmla="*/ 2829841 h 2842584"/>
              <a:gd name="connsiteX8-347" fmla="*/ 53696 w 2739972"/>
              <a:gd name="connsiteY8-348" fmla="*/ 2823758 h 2842584"/>
              <a:gd name="connsiteX9-349" fmla="*/ 12024 w 2739972"/>
              <a:gd name="connsiteY9-350" fmla="*/ 2627305 h 2842584"/>
              <a:gd name="connsiteX10-351" fmla="*/ 12024 w 2739972"/>
              <a:gd name="connsiteY10-352" fmla="*/ 1984367 h 2842584"/>
              <a:gd name="connsiteX0-353" fmla="*/ 2727948 w 2727948"/>
              <a:gd name="connsiteY0-354" fmla="*/ 43159 h 2842584"/>
              <a:gd name="connsiteX1-355" fmla="*/ 2521758 w 2727948"/>
              <a:gd name="connsiteY1-356" fmla="*/ 11691 h 2842584"/>
              <a:gd name="connsiteX2-357" fmla="*/ 2290236 w 2727948"/>
              <a:gd name="connsiteY2-358" fmla="*/ 0 h 2842584"/>
              <a:gd name="connsiteX3-359" fmla="*/ 25836 w 2727948"/>
              <a:gd name="connsiteY3-360" fmla="*/ 2264400 h 2842584"/>
              <a:gd name="connsiteX4-361" fmla="*/ 71841 w 2727948"/>
              <a:gd name="connsiteY4-362" fmla="*/ 2720756 h 2842584"/>
              <a:gd name="connsiteX5-363" fmla="*/ 103166 w 2727948"/>
              <a:gd name="connsiteY5-364" fmla="*/ 2842584 h 2842584"/>
              <a:gd name="connsiteX6-365" fmla="*/ 78958 w 2727948"/>
              <a:gd name="connsiteY6-366" fmla="*/ 2838889 h 2842584"/>
              <a:gd name="connsiteX7-367" fmla="*/ 43767 w 2727948"/>
              <a:gd name="connsiteY7-368" fmla="*/ 2829841 h 2842584"/>
              <a:gd name="connsiteX8-369" fmla="*/ 41672 w 2727948"/>
              <a:gd name="connsiteY8-370" fmla="*/ 2823758 h 2842584"/>
              <a:gd name="connsiteX9-371" fmla="*/ 0 w 2727948"/>
              <a:gd name="connsiteY9-372" fmla="*/ 2627305 h 2842584"/>
              <a:gd name="connsiteX0-373" fmla="*/ 2702112 w 2702112"/>
              <a:gd name="connsiteY0-374" fmla="*/ 43159 h 2842584"/>
              <a:gd name="connsiteX1-375" fmla="*/ 2495922 w 2702112"/>
              <a:gd name="connsiteY1-376" fmla="*/ 11691 h 2842584"/>
              <a:gd name="connsiteX2-377" fmla="*/ 2264400 w 2702112"/>
              <a:gd name="connsiteY2-378" fmla="*/ 0 h 2842584"/>
              <a:gd name="connsiteX3-379" fmla="*/ 0 w 2702112"/>
              <a:gd name="connsiteY3-380" fmla="*/ 2264400 h 2842584"/>
              <a:gd name="connsiteX4-381" fmla="*/ 46005 w 2702112"/>
              <a:gd name="connsiteY4-382" fmla="*/ 2720756 h 2842584"/>
              <a:gd name="connsiteX5-383" fmla="*/ 77330 w 2702112"/>
              <a:gd name="connsiteY5-384" fmla="*/ 2842584 h 2842584"/>
              <a:gd name="connsiteX6-385" fmla="*/ 53122 w 2702112"/>
              <a:gd name="connsiteY6-386" fmla="*/ 2838889 h 2842584"/>
              <a:gd name="connsiteX7-387" fmla="*/ 17931 w 2702112"/>
              <a:gd name="connsiteY7-388" fmla="*/ 2829841 h 2842584"/>
              <a:gd name="connsiteX8-389" fmla="*/ 15836 w 2702112"/>
              <a:gd name="connsiteY8-390" fmla="*/ 2823758 h 2842584"/>
              <a:gd name="connsiteX0-391" fmla="*/ 2702112 w 2702112"/>
              <a:gd name="connsiteY0-392" fmla="*/ 43159 h 2842584"/>
              <a:gd name="connsiteX1-393" fmla="*/ 2495922 w 2702112"/>
              <a:gd name="connsiteY1-394" fmla="*/ 11691 h 2842584"/>
              <a:gd name="connsiteX2-395" fmla="*/ 2264400 w 2702112"/>
              <a:gd name="connsiteY2-396" fmla="*/ 0 h 2842584"/>
              <a:gd name="connsiteX3-397" fmla="*/ 0 w 2702112"/>
              <a:gd name="connsiteY3-398" fmla="*/ 2264400 h 2842584"/>
              <a:gd name="connsiteX4-399" fmla="*/ 46005 w 2702112"/>
              <a:gd name="connsiteY4-400" fmla="*/ 2720756 h 2842584"/>
              <a:gd name="connsiteX5-401" fmla="*/ 77330 w 2702112"/>
              <a:gd name="connsiteY5-402" fmla="*/ 2842584 h 2842584"/>
              <a:gd name="connsiteX6-403" fmla="*/ 53122 w 2702112"/>
              <a:gd name="connsiteY6-404" fmla="*/ 2838889 h 2842584"/>
              <a:gd name="connsiteX7-405" fmla="*/ 17931 w 2702112"/>
              <a:gd name="connsiteY7-406" fmla="*/ 2829841 h 2842584"/>
              <a:gd name="connsiteX0-407" fmla="*/ 2702112 w 2702112"/>
              <a:gd name="connsiteY0-408" fmla="*/ 43159 h 2842584"/>
              <a:gd name="connsiteX1-409" fmla="*/ 2495922 w 2702112"/>
              <a:gd name="connsiteY1-410" fmla="*/ 11691 h 2842584"/>
              <a:gd name="connsiteX2-411" fmla="*/ 2264400 w 2702112"/>
              <a:gd name="connsiteY2-412" fmla="*/ 0 h 2842584"/>
              <a:gd name="connsiteX3-413" fmla="*/ 0 w 2702112"/>
              <a:gd name="connsiteY3-414" fmla="*/ 2264400 h 2842584"/>
              <a:gd name="connsiteX4-415" fmla="*/ 46005 w 2702112"/>
              <a:gd name="connsiteY4-416" fmla="*/ 2720756 h 2842584"/>
              <a:gd name="connsiteX5-417" fmla="*/ 77330 w 2702112"/>
              <a:gd name="connsiteY5-418" fmla="*/ 2842584 h 2842584"/>
              <a:gd name="connsiteX6-419" fmla="*/ 53122 w 2702112"/>
              <a:gd name="connsiteY6-420" fmla="*/ 2838889 h 2842584"/>
              <a:gd name="connsiteX0-421" fmla="*/ 2702112 w 2702112"/>
              <a:gd name="connsiteY0-422" fmla="*/ 43159 h 2842584"/>
              <a:gd name="connsiteX1-423" fmla="*/ 2495922 w 2702112"/>
              <a:gd name="connsiteY1-424" fmla="*/ 11691 h 2842584"/>
              <a:gd name="connsiteX2-425" fmla="*/ 2264400 w 2702112"/>
              <a:gd name="connsiteY2-426" fmla="*/ 0 h 2842584"/>
              <a:gd name="connsiteX3-427" fmla="*/ 0 w 2702112"/>
              <a:gd name="connsiteY3-428" fmla="*/ 2264400 h 2842584"/>
              <a:gd name="connsiteX4-429" fmla="*/ 46005 w 2702112"/>
              <a:gd name="connsiteY4-430" fmla="*/ 2720756 h 2842584"/>
              <a:gd name="connsiteX5-431" fmla="*/ 77330 w 2702112"/>
              <a:gd name="connsiteY5-432" fmla="*/ 2842584 h 28425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702112" h="2842584">
                <a:moveTo>
                  <a:pt x="2702112" y="43159"/>
                </a:moveTo>
                <a:lnTo>
                  <a:pt x="2495922" y="11691"/>
                </a:lnTo>
                <a:cubicBezTo>
                  <a:pt x="2419799" y="3960"/>
                  <a:pt x="2342562" y="0"/>
                  <a:pt x="2264400" y="0"/>
                </a:cubicBezTo>
                <a:cubicBezTo>
                  <a:pt x="1013806" y="0"/>
                  <a:pt x="0" y="1013806"/>
                  <a:pt x="0" y="2264400"/>
                </a:cubicBezTo>
                <a:cubicBezTo>
                  <a:pt x="0" y="2420724"/>
                  <a:pt x="15841" y="2573349"/>
                  <a:pt x="46005" y="2720756"/>
                </a:cubicBezTo>
                <a:lnTo>
                  <a:pt x="77330" y="2842584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1" name="任意多边形: 形状 30"/>
          <p:cNvSpPr/>
          <p:nvPr userDrawn="1">
            <p:custDataLst>
              <p:tags r:id="rId27"/>
            </p:custDataLst>
          </p:nvPr>
        </p:nvSpPr>
        <p:spPr>
          <a:xfrm rot="6722498">
            <a:off x="6858000" y="2629535"/>
            <a:ext cx="2613660" cy="2741930"/>
          </a:xfrm>
          <a:custGeom>
            <a:avLst/>
            <a:gdLst>
              <a:gd name="connsiteX0" fmla="*/ 2143900 w 2627567"/>
              <a:gd name="connsiteY0" fmla="*/ 0 h 2747074"/>
              <a:gd name="connsiteX1" fmla="*/ 2575971 w 2627567"/>
              <a:gd name="connsiteY1" fmla="*/ 43556 h 2747074"/>
              <a:gd name="connsiteX2" fmla="*/ 2613744 w 2627567"/>
              <a:gd name="connsiteY2" fmla="*/ 53268 h 2747074"/>
              <a:gd name="connsiteX3" fmla="*/ 2627567 w 2627567"/>
              <a:gd name="connsiteY3" fmla="*/ 143842 h 2747074"/>
              <a:gd name="connsiteX4" fmla="*/ 2539714 w 2627567"/>
              <a:gd name="connsiteY4" fmla="*/ 125555 h 2747074"/>
              <a:gd name="connsiteX5" fmla="*/ 2430102 w 2627567"/>
              <a:gd name="connsiteY5" fmla="*/ 111119 h 2747074"/>
              <a:gd name="connsiteX6" fmla="*/ 2417343 w 2627567"/>
              <a:gd name="connsiteY6" fmla="*/ 109795 h 2747074"/>
              <a:gd name="connsiteX7" fmla="*/ 2314257 w 2627567"/>
              <a:gd name="connsiteY7" fmla="*/ 85632 h 2747074"/>
              <a:gd name="connsiteX8" fmla="*/ 2001551 w 2627567"/>
              <a:gd name="connsiteY8" fmla="*/ 49355 h 2747074"/>
              <a:gd name="connsiteX9" fmla="*/ 1306226 w 2627567"/>
              <a:gd name="connsiteY9" fmla="*/ 230330 h 2747074"/>
              <a:gd name="connsiteX10" fmla="*/ 634714 w 2627567"/>
              <a:gd name="connsiteY10" fmla="*/ 682767 h 2747074"/>
              <a:gd name="connsiteX11" fmla="*/ 167989 w 2627567"/>
              <a:gd name="connsiteY11" fmla="*/ 1430480 h 2747074"/>
              <a:gd name="connsiteX12" fmla="*/ 48926 w 2627567"/>
              <a:gd name="connsiteY12" fmla="*/ 2173430 h 2747074"/>
              <a:gd name="connsiteX13" fmla="*/ 117349 w 2627567"/>
              <a:gd name="connsiteY13" fmla="*/ 2732429 h 2747074"/>
              <a:gd name="connsiteX14" fmla="*/ 120571 w 2627567"/>
              <a:gd name="connsiteY14" fmla="*/ 2747074 h 2747074"/>
              <a:gd name="connsiteX15" fmla="*/ 86203 w 2627567"/>
              <a:gd name="connsiteY15" fmla="*/ 2741829 h 2747074"/>
              <a:gd name="connsiteX16" fmla="*/ 43556 w 2627567"/>
              <a:gd name="connsiteY16" fmla="*/ 2575971 h 2747074"/>
              <a:gd name="connsiteX17" fmla="*/ 0 w 2627567"/>
              <a:gd name="connsiteY17" fmla="*/ 2143900 h 2747074"/>
              <a:gd name="connsiteX18" fmla="*/ 2143900 w 2627567"/>
              <a:gd name="connsiteY18" fmla="*/ 0 h 2747074"/>
              <a:gd name="connsiteX0-1" fmla="*/ 2627567 w 2719007"/>
              <a:gd name="connsiteY0-2" fmla="*/ 143842 h 2747074"/>
              <a:gd name="connsiteX1-3" fmla="*/ 2539714 w 2719007"/>
              <a:gd name="connsiteY1-4" fmla="*/ 125555 h 2747074"/>
              <a:gd name="connsiteX2-5" fmla="*/ 2430102 w 2719007"/>
              <a:gd name="connsiteY2-6" fmla="*/ 111119 h 2747074"/>
              <a:gd name="connsiteX3-7" fmla="*/ 2417343 w 2719007"/>
              <a:gd name="connsiteY3-8" fmla="*/ 109795 h 2747074"/>
              <a:gd name="connsiteX4-9" fmla="*/ 2314257 w 2719007"/>
              <a:gd name="connsiteY4-10" fmla="*/ 85632 h 2747074"/>
              <a:gd name="connsiteX5-11" fmla="*/ 2001551 w 2719007"/>
              <a:gd name="connsiteY5-12" fmla="*/ 49355 h 2747074"/>
              <a:gd name="connsiteX6-13" fmla="*/ 1306226 w 2719007"/>
              <a:gd name="connsiteY6-14" fmla="*/ 230330 h 2747074"/>
              <a:gd name="connsiteX7-15" fmla="*/ 634714 w 2719007"/>
              <a:gd name="connsiteY7-16" fmla="*/ 682767 h 2747074"/>
              <a:gd name="connsiteX8-17" fmla="*/ 167989 w 2719007"/>
              <a:gd name="connsiteY8-18" fmla="*/ 1430480 h 2747074"/>
              <a:gd name="connsiteX9-19" fmla="*/ 48926 w 2719007"/>
              <a:gd name="connsiteY9-20" fmla="*/ 2173430 h 2747074"/>
              <a:gd name="connsiteX10-21" fmla="*/ 117349 w 2719007"/>
              <a:gd name="connsiteY10-22" fmla="*/ 2732429 h 2747074"/>
              <a:gd name="connsiteX11-23" fmla="*/ 120571 w 2719007"/>
              <a:gd name="connsiteY11-24" fmla="*/ 2747074 h 2747074"/>
              <a:gd name="connsiteX12-25" fmla="*/ 86203 w 2719007"/>
              <a:gd name="connsiteY12-26" fmla="*/ 2741829 h 2747074"/>
              <a:gd name="connsiteX13-27" fmla="*/ 43556 w 2719007"/>
              <a:gd name="connsiteY13-28" fmla="*/ 2575971 h 2747074"/>
              <a:gd name="connsiteX14-29" fmla="*/ 0 w 2719007"/>
              <a:gd name="connsiteY14-30" fmla="*/ 2143900 h 2747074"/>
              <a:gd name="connsiteX15-31" fmla="*/ 2143900 w 2719007"/>
              <a:gd name="connsiteY15-32" fmla="*/ 0 h 2747074"/>
              <a:gd name="connsiteX16-33" fmla="*/ 2575971 w 2719007"/>
              <a:gd name="connsiteY16-34" fmla="*/ 43556 h 2747074"/>
              <a:gd name="connsiteX17-35" fmla="*/ 2613744 w 2719007"/>
              <a:gd name="connsiteY17-36" fmla="*/ 53268 h 2747074"/>
              <a:gd name="connsiteX18-37" fmla="*/ 2719007 w 2719007"/>
              <a:gd name="connsiteY18-38" fmla="*/ 235282 h 2747074"/>
              <a:gd name="connsiteX0-39" fmla="*/ 2627567 w 2627567"/>
              <a:gd name="connsiteY0-40" fmla="*/ 143842 h 2747074"/>
              <a:gd name="connsiteX1-41" fmla="*/ 2539714 w 2627567"/>
              <a:gd name="connsiteY1-42" fmla="*/ 125555 h 2747074"/>
              <a:gd name="connsiteX2-43" fmla="*/ 2430102 w 2627567"/>
              <a:gd name="connsiteY2-44" fmla="*/ 111119 h 2747074"/>
              <a:gd name="connsiteX3-45" fmla="*/ 2417343 w 2627567"/>
              <a:gd name="connsiteY3-46" fmla="*/ 109795 h 2747074"/>
              <a:gd name="connsiteX4-47" fmla="*/ 2314257 w 2627567"/>
              <a:gd name="connsiteY4-48" fmla="*/ 85632 h 2747074"/>
              <a:gd name="connsiteX5-49" fmla="*/ 2001551 w 2627567"/>
              <a:gd name="connsiteY5-50" fmla="*/ 49355 h 2747074"/>
              <a:gd name="connsiteX6-51" fmla="*/ 1306226 w 2627567"/>
              <a:gd name="connsiteY6-52" fmla="*/ 230330 h 2747074"/>
              <a:gd name="connsiteX7-53" fmla="*/ 634714 w 2627567"/>
              <a:gd name="connsiteY7-54" fmla="*/ 682767 h 2747074"/>
              <a:gd name="connsiteX8-55" fmla="*/ 167989 w 2627567"/>
              <a:gd name="connsiteY8-56" fmla="*/ 1430480 h 2747074"/>
              <a:gd name="connsiteX9-57" fmla="*/ 48926 w 2627567"/>
              <a:gd name="connsiteY9-58" fmla="*/ 2173430 h 2747074"/>
              <a:gd name="connsiteX10-59" fmla="*/ 117349 w 2627567"/>
              <a:gd name="connsiteY10-60" fmla="*/ 2732429 h 2747074"/>
              <a:gd name="connsiteX11-61" fmla="*/ 120571 w 2627567"/>
              <a:gd name="connsiteY11-62" fmla="*/ 2747074 h 2747074"/>
              <a:gd name="connsiteX12-63" fmla="*/ 86203 w 2627567"/>
              <a:gd name="connsiteY12-64" fmla="*/ 2741829 h 2747074"/>
              <a:gd name="connsiteX13-65" fmla="*/ 43556 w 2627567"/>
              <a:gd name="connsiteY13-66" fmla="*/ 2575971 h 2747074"/>
              <a:gd name="connsiteX14-67" fmla="*/ 0 w 2627567"/>
              <a:gd name="connsiteY14-68" fmla="*/ 2143900 h 2747074"/>
              <a:gd name="connsiteX15-69" fmla="*/ 2143900 w 2627567"/>
              <a:gd name="connsiteY15-70" fmla="*/ 0 h 2747074"/>
              <a:gd name="connsiteX16-71" fmla="*/ 2575971 w 2627567"/>
              <a:gd name="connsiteY16-72" fmla="*/ 43556 h 2747074"/>
              <a:gd name="connsiteX17-73" fmla="*/ 2613744 w 2627567"/>
              <a:gd name="connsiteY17-74" fmla="*/ 53268 h 2747074"/>
              <a:gd name="connsiteX0-75" fmla="*/ 2539714 w 2613744"/>
              <a:gd name="connsiteY0-76" fmla="*/ 125555 h 2747074"/>
              <a:gd name="connsiteX1-77" fmla="*/ 2430102 w 2613744"/>
              <a:gd name="connsiteY1-78" fmla="*/ 111119 h 2747074"/>
              <a:gd name="connsiteX2-79" fmla="*/ 2417343 w 2613744"/>
              <a:gd name="connsiteY2-80" fmla="*/ 109795 h 2747074"/>
              <a:gd name="connsiteX3-81" fmla="*/ 2314257 w 2613744"/>
              <a:gd name="connsiteY3-82" fmla="*/ 85632 h 2747074"/>
              <a:gd name="connsiteX4-83" fmla="*/ 2001551 w 2613744"/>
              <a:gd name="connsiteY4-84" fmla="*/ 49355 h 2747074"/>
              <a:gd name="connsiteX5-85" fmla="*/ 1306226 w 2613744"/>
              <a:gd name="connsiteY5-86" fmla="*/ 230330 h 2747074"/>
              <a:gd name="connsiteX6-87" fmla="*/ 634714 w 2613744"/>
              <a:gd name="connsiteY6-88" fmla="*/ 682767 h 2747074"/>
              <a:gd name="connsiteX7-89" fmla="*/ 167989 w 2613744"/>
              <a:gd name="connsiteY7-90" fmla="*/ 1430480 h 2747074"/>
              <a:gd name="connsiteX8-91" fmla="*/ 48926 w 2613744"/>
              <a:gd name="connsiteY8-92" fmla="*/ 2173430 h 2747074"/>
              <a:gd name="connsiteX9-93" fmla="*/ 117349 w 2613744"/>
              <a:gd name="connsiteY9-94" fmla="*/ 2732429 h 2747074"/>
              <a:gd name="connsiteX10-95" fmla="*/ 120571 w 2613744"/>
              <a:gd name="connsiteY10-96" fmla="*/ 2747074 h 2747074"/>
              <a:gd name="connsiteX11-97" fmla="*/ 86203 w 2613744"/>
              <a:gd name="connsiteY11-98" fmla="*/ 2741829 h 2747074"/>
              <a:gd name="connsiteX12-99" fmla="*/ 43556 w 2613744"/>
              <a:gd name="connsiteY12-100" fmla="*/ 2575971 h 2747074"/>
              <a:gd name="connsiteX13-101" fmla="*/ 0 w 2613744"/>
              <a:gd name="connsiteY13-102" fmla="*/ 2143900 h 2747074"/>
              <a:gd name="connsiteX14-103" fmla="*/ 2143900 w 2613744"/>
              <a:gd name="connsiteY14-104" fmla="*/ 0 h 2747074"/>
              <a:gd name="connsiteX15-105" fmla="*/ 2575971 w 2613744"/>
              <a:gd name="connsiteY15-106" fmla="*/ 43556 h 2747074"/>
              <a:gd name="connsiteX16-107" fmla="*/ 2613744 w 2613744"/>
              <a:gd name="connsiteY16-108" fmla="*/ 53268 h 2747074"/>
              <a:gd name="connsiteX0-109" fmla="*/ 2430102 w 2613744"/>
              <a:gd name="connsiteY0-110" fmla="*/ 111119 h 2747074"/>
              <a:gd name="connsiteX1-111" fmla="*/ 2417343 w 2613744"/>
              <a:gd name="connsiteY1-112" fmla="*/ 109795 h 2747074"/>
              <a:gd name="connsiteX2-113" fmla="*/ 2314257 w 2613744"/>
              <a:gd name="connsiteY2-114" fmla="*/ 85632 h 2747074"/>
              <a:gd name="connsiteX3-115" fmla="*/ 2001551 w 2613744"/>
              <a:gd name="connsiteY3-116" fmla="*/ 49355 h 2747074"/>
              <a:gd name="connsiteX4-117" fmla="*/ 1306226 w 2613744"/>
              <a:gd name="connsiteY4-118" fmla="*/ 230330 h 2747074"/>
              <a:gd name="connsiteX5-119" fmla="*/ 634714 w 2613744"/>
              <a:gd name="connsiteY5-120" fmla="*/ 682767 h 2747074"/>
              <a:gd name="connsiteX6-121" fmla="*/ 167989 w 2613744"/>
              <a:gd name="connsiteY6-122" fmla="*/ 1430480 h 2747074"/>
              <a:gd name="connsiteX7-123" fmla="*/ 48926 w 2613744"/>
              <a:gd name="connsiteY7-124" fmla="*/ 2173430 h 2747074"/>
              <a:gd name="connsiteX8-125" fmla="*/ 117349 w 2613744"/>
              <a:gd name="connsiteY8-126" fmla="*/ 2732429 h 2747074"/>
              <a:gd name="connsiteX9-127" fmla="*/ 120571 w 2613744"/>
              <a:gd name="connsiteY9-128" fmla="*/ 2747074 h 2747074"/>
              <a:gd name="connsiteX10-129" fmla="*/ 86203 w 2613744"/>
              <a:gd name="connsiteY10-130" fmla="*/ 2741829 h 2747074"/>
              <a:gd name="connsiteX11-131" fmla="*/ 43556 w 2613744"/>
              <a:gd name="connsiteY11-132" fmla="*/ 2575971 h 2747074"/>
              <a:gd name="connsiteX12-133" fmla="*/ 0 w 2613744"/>
              <a:gd name="connsiteY12-134" fmla="*/ 2143900 h 2747074"/>
              <a:gd name="connsiteX13-135" fmla="*/ 2143900 w 2613744"/>
              <a:gd name="connsiteY13-136" fmla="*/ 0 h 2747074"/>
              <a:gd name="connsiteX14-137" fmla="*/ 2575971 w 2613744"/>
              <a:gd name="connsiteY14-138" fmla="*/ 43556 h 2747074"/>
              <a:gd name="connsiteX15-139" fmla="*/ 2613744 w 2613744"/>
              <a:gd name="connsiteY15-140" fmla="*/ 53268 h 2747074"/>
              <a:gd name="connsiteX0-141" fmla="*/ 2430102 w 2613744"/>
              <a:gd name="connsiteY0-142" fmla="*/ 111119 h 2747074"/>
              <a:gd name="connsiteX1-143" fmla="*/ 2314257 w 2613744"/>
              <a:gd name="connsiteY1-144" fmla="*/ 85632 h 2747074"/>
              <a:gd name="connsiteX2-145" fmla="*/ 2001551 w 2613744"/>
              <a:gd name="connsiteY2-146" fmla="*/ 49355 h 2747074"/>
              <a:gd name="connsiteX3-147" fmla="*/ 1306226 w 2613744"/>
              <a:gd name="connsiteY3-148" fmla="*/ 230330 h 2747074"/>
              <a:gd name="connsiteX4-149" fmla="*/ 634714 w 2613744"/>
              <a:gd name="connsiteY4-150" fmla="*/ 682767 h 2747074"/>
              <a:gd name="connsiteX5-151" fmla="*/ 167989 w 2613744"/>
              <a:gd name="connsiteY5-152" fmla="*/ 1430480 h 2747074"/>
              <a:gd name="connsiteX6-153" fmla="*/ 48926 w 2613744"/>
              <a:gd name="connsiteY6-154" fmla="*/ 2173430 h 2747074"/>
              <a:gd name="connsiteX7-155" fmla="*/ 117349 w 2613744"/>
              <a:gd name="connsiteY7-156" fmla="*/ 2732429 h 2747074"/>
              <a:gd name="connsiteX8-157" fmla="*/ 120571 w 2613744"/>
              <a:gd name="connsiteY8-158" fmla="*/ 2747074 h 2747074"/>
              <a:gd name="connsiteX9-159" fmla="*/ 86203 w 2613744"/>
              <a:gd name="connsiteY9-160" fmla="*/ 2741829 h 2747074"/>
              <a:gd name="connsiteX10-161" fmla="*/ 43556 w 2613744"/>
              <a:gd name="connsiteY10-162" fmla="*/ 2575971 h 2747074"/>
              <a:gd name="connsiteX11-163" fmla="*/ 0 w 2613744"/>
              <a:gd name="connsiteY11-164" fmla="*/ 2143900 h 2747074"/>
              <a:gd name="connsiteX12-165" fmla="*/ 2143900 w 2613744"/>
              <a:gd name="connsiteY12-166" fmla="*/ 0 h 2747074"/>
              <a:gd name="connsiteX13-167" fmla="*/ 2575971 w 2613744"/>
              <a:gd name="connsiteY13-168" fmla="*/ 43556 h 2747074"/>
              <a:gd name="connsiteX14-169" fmla="*/ 2613744 w 2613744"/>
              <a:gd name="connsiteY14-170" fmla="*/ 53268 h 2747074"/>
              <a:gd name="connsiteX0-171" fmla="*/ 2314257 w 2613744"/>
              <a:gd name="connsiteY0-172" fmla="*/ 85632 h 2747074"/>
              <a:gd name="connsiteX1-173" fmla="*/ 2001551 w 2613744"/>
              <a:gd name="connsiteY1-174" fmla="*/ 49355 h 2747074"/>
              <a:gd name="connsiteX2-175" fmla="*/ 1306226 w 2613744"/>
              <a:gd name="connsiteY2-176" fmla="*/ 230330 h 2747074"/>
              <a:gd name="connsiteX3-177" fmla="*/ 634714 w 2613744"/>
              <a:gd name="connsiteY3-178" fmla="*/ 682767 h 2747074"/>
              <a:gd name="connsiteX4-179" fmla="*/ 167989 w 2613744"/>
              <a:gd name="connsiteY4-180" fmla="*/ 1430480 h 2747074"/>
              <a:gd name="connsiteX5-181" fmla="*/ 48926 w 2613744"/>
              <a:gd name="connsiteY5-182" fmla="*/ 2173430 h 2747074"/>
              <a:gd name="connsiteX6-183" fmla="*/ 117349 w 2613744"/>
              <a:gd name="connsiteY6-184" fmla="*/ 2732429 h 2747074"/>
              <a:gd name="connsiteX7-185" fmla="*/ 120571 w 2613744"/>
              <a:gd name="connsiteY7-186" fmla="*/ 2747074 h 2747074"/>
              <a:gd name="connsiteX8-187" fmla="*/ 86203 w 2613744"/>
              <a:gd name="connsiteY8-188" fmla="*/ 2741829 h 2747074"/>
              <a:gd name="connsiteX9-189" fmla="*/ 43556 w 2613744"/>
              <a:gd name="connsiteY9-190" fmla="*/ 2575971 h 2747074"/>
              <a:gd name="connsiteX10-191" fmla="*/ 0 w 2613744"/>
              <a:gd name="connsiteY10-192" fmla="*/ 2143900 h 2747074"/>
              <a:gd name="connsiteX11-193" fmla="*/ 2143900 w 2613744"/>
              <a:gd name="connsiteY11-194" fmla="*/ 0 h 2747074"/>
              <a:gd name="connsiteX12-195" fmla="*/ 2575971 w 2613744"/>
              <a:gd name="connsiteY12-196" fmla="*/ 43556 h 2747074"/>
              <a:gd name="connsiteX13-197" fmla="*/ 2613744 w 2613744"/>
              <a:gd name="connsiteY13-198" fmla="*/ 53268 h 2747074"/>
              <a:gd name="connsiteX0-199" fmla="*/ 2001551 w 2613744"/>
              <a:gd name="connsiteY0-200" fmla="*/ 49355 h 2747074"/>
              <a:gd name="connsiteX1-201" fmla="*/ 1306226 w 2613744"/>
              <a:gd name="connsiteY1-202" fmla="*/ 230330 h 2747074"/>
              <a:gd name="connsiteX2-203" fmla="*/ 634714 w 2613744"/>
              <a:gd name="connsiteY2-204" fmla="*/ 682767 h 2747074"/>
              <a:gd name="connsiteX3-205" fmla="*/ 167989 w 2613744"/>
              <a:gd name="connsiteY3-206" fmla="*/ 1430480 h 2747074"/>
              <a:gd name="connsiteX4-207" fmla="*/ 48926 w 2613744"/>
              <a:gd name="connsiteY4-208" fmla="*/ 2173430 h 2747074"/>
              <a:gd name="connsiteX5-209" fmla="*/ 117349 w 2613744"/>
              <a:gd name="connsiteY5-210" fmla="*/ 2732429 h 2747074"/>
              <a:gd name="connsiteX6-211" fmla="*/ 120571 w 2613744"/>
              <a:gd name="connsiteY6-212" fmla="*/ 2747074 h 2747074"/>
              <a:gd name="connsiteX7-213" fmla="*/ 86203 w 2613744"/>
              <a:gd name="connsiteY7-214" fmla="*/ 2741829 h 2747074"/>
              <a:gd name="connsiteX8-215" fmla="*/ 43556 w 2613744"/>
              <a:gd name="connsiteY8-216" fmla="*/ 2575971 h 2747074"/>
              <a:gd name="connsiteX9-217" fmla="*/ 0 w 2613744"/>
              <a:gd name="connsiteY9-218" fmla="*/ 2143900 h 2747074"/>
              <a:gd name="connsiteX10-219" fmla="*/ 2143900 w 2613744"/>
              <a:gd name="connsiteY10-220" fmla="*/ 0 h 2747074"/>
              <a:gd name="connsiteX11-221" fmla="*/ 2575971 w 2613744"/>
              <a:gd name="connsiteY11-222" fmla="*/ 43556 h 2747074"/>
              <a:gd name="connsiteX12-223" fmla="*/ 2613744 w 2613744"/>
              <a:gd name="connsiteY12-224" fmla="*/ 53268 h 2747074"/>
              <a:gd name="connsiteX0-225" fmla="*/ 1306226 w 2613744"/>
              <a:gd name="connsiteY0-226" fmla="*/ 230330 h 2747074"/>
              <a:gd name="connsiteX1-227" fmla="*/ 634714 w 2613744"/>
              <a:gd name="connsiteY1-228" fmla="*/ 682767 h 2747074"/>
              <a:gd name="connsiteX2-229" fmla="*/ 167989 w 2613744"/>
              <a:gd name="connsiteY2-230" fmla="*/ 1430480 h 2747074"/>
              <a:gd name="connsiteX3-231" fmla="*/ 48926 w 2613744"/>
              <a:gd name="connsiteY3-232" fmla="*/ 2173430 h 2747074"/>
              <a:gd name="connsiteX4-233" fmla="*/ 117349 w 2613744"/>
              <a:gd name="connsiteY4-234" fmla="*/ 2732429 h 2747074"/>
              <a:gd name="connsiteX5-235" fmla="*/ 120571 w 2613744"/>
              <a:gd name="connsiteY5-236" fmla="*/ 2747074 h 2747074"/>
              <a:gd name="connsiteX6-237" fmla="*/ 86203 w 2613744"/>
              <a:gd name="connsiteY6-238" fmla="*/ 2741829 h 2747074"/>
              <a:gd name="connsiteX7-239" fmla="*/ 43556 w 2613744"/>
              <a:gd name="connsiteY7-240" fmla="*/ 2575971 h 2747074"/>
              <a:gd name="connsiteX8-241" fmla="*/ 0 w 2613744"/>
              <a:gd name="connsiteY8-242" fmla="*/ 2143900 h 2747074"/>
              <a:gd name="connsiteX9-243" fmla="*/ 2143900 w 2613744"/>
              <a:gd name="connsiteY9-244" fmla="*/ 0 h 2747074"/>
              <a:gd name="connsiteX10-245" fmla="*/ 2575971 w 2613744"/>
              <a:gd name="connsiteY10-246" fmla="*/ 43556 h 2747074"/>
              <a:gd name="connsiteX11-247" fmla="*/ 2613744 w 2613744"/>
              <a:gd name="connsiteY11-248" fmla="*/ 53268 h 2747074"/>
              <a:gd name="connsiteX0-249" fmla="*/ 634714 w 2613744"/>
              <a:gd name="connsiteY0-250" fmla="*/ 682767 h 2747074"/>
              <a:gd name="connsiteX1-251" fmla="*/ 167989 w 2613744"/>
              <a:gd name="connsiteY1-252" fmla="*/ 1430480 h 2747074"/>
              <a:gd name="connsiteX2-253" fmla="*/ 48926 w 2613744"/>
              <a:gd name="connsiteY2-254" fmla="*/ 2173430 h 2747074"/>
              <a:gd name="connsiteX3-255" fmla="*/ 117349 w 2613744"/>
              <a:gd name="connsiteY3-256" fmla="*/ 2732429 h 2747074"/>
              <a:gd name="connsiteX4-257" fmla="*/ 120571 w 2613744"/>
              <a:gd name="connsiteY4-258" fmla="*/ 2747074 h 2747074"/>
              <a:gd name="connsiteX5-259" fmla="*/ 86203 w 2613744"/>
              <a:gd name="connsiteY5-260" fmla="*/ 2741829 h 2747074"/>
              <a:gd name="connsiteX6-261" fmla="*/ 43556 w 2613744"/>
              <a:gd name="connsiteY6-262" fmla="*/ 2575971 h 2747074"/>
              <a:gd name="connsiteX7-263" fmla="*/ 0 w 2613744"/>
              <a:gd name="connsiteY7-264" fmla="*/ 2143900 h 2747074"/>
              <a:gd name="connsiteX8-265" fmla="*/ 2143900 w 2613744"/>
              <a:gd name="connsiteY8-266" fmla="*/ 0 h 2747074"/>
              <a:gd name="connsiteX9-267" fmla="*/ 2575971 w 2613744"/>
              <a:gd name="connsiteY9-268" fmla="*/ 43556 h 2747074"/>
              <a:gd name="connsiteX10-269" fmla="*/ 2613744 w 2613744"/>
              <a:gd name="connsiteY10-270" fmla="*/ 53268 h 2747074"/>
              <a:gd name="connsiteX0-271" fmla="*/ 167989 w 2613744"/>
              <a:gd name="connsiteY0-272" fmla="*/ 1430480 h 2747074"/>
              <a:gd name="connsiteX1-273" fmla="*/ 48926 w 2613744"/>
              <a:gd name="connsiteY1-274" fmla="*/ 2173430 h 2747074"/>
              <a:gd name="connsiteX2-275" fmla="*/ 117349 w 2613744"/>
              <a:gd name="connsiteY2-276" fmla="*/ 2732429 h 2747074"/>
              <a:gd name="connsiteX3-277" fmla="*/ 120571 w 2613744"/>
              <a:gd name="connsiteY3-278" fmla="*/ 2747074 h 2747074"/>
              <a:gd name="connsiteX4-279" fmla="*/ 86203 w 2613744"/>
              <a:gd name="connsiteY4-280" fmla="*/ 2741829 h 2747074"/>
              <a:gd name="connsiteX5-281" fmla="*/ 43556 w 2613744"/>
              <a:gd name="connsiteY5-282" fmla="*/ 2575971 h 2747074"/>
              <a:gd name="connsiteX6-283" fmla="*/ 0 w 2613744"/>
              <a:gd name="connsiteY6-284" fmla="*/ 2143900 h 2747074"/>
              <a:gd name="connsiteX7-285" fmla="*/ 2143900 w 2613744"/>
              <a:gd name="connsiteY7-286" fmla="*/ 0 h 2747074"/>
              <a:gd name="connsiteX8-287" fmla="*/ 2575971 w 2613744"/>
              <a:gd name="connsiteY8-288" fmla="*/ 43556 h 2747074"/>
              <a:gd name="connsiteX9-289" fmla="*/ 2613744 w 2613744"/>
              <a:gd name="connsiteY9-290" fmla="*/ 53268 h 2747074"/>
              <a:gd name="connsiteX0-291" fmla="*/ 48926 w 2613744"/>
              <a:gd name="connsiteY0-292" fmla="*/ 2173430 h 2747074"/>
              <a:gd name="connsiteX1-293" fmla="*/ 117349 w 2613744"/>
              <a:gd name="connsiteY1-294" fmla="*/ 2732429 h 2747074"/>
              <a:gd name="connsiteX2-295" fmla="*/ 120571 w 2613744"/>
              <a:gd name="connsiteY2-296" fmla="*/ 2747074 h 2747074"/>
              <a:gd name="connsiteX3-297" fmla="*/ 86203 w 2613744"/>
              <a:gd name="connsiteY3-298" fmla="*/ 2741829 h 2747074"/>
              <a:gd name="connsiteX4-299" fmla="*/ 43556 w 2613744"/>
              <a:gd name="connsiteY4-300" fmla="*/ 2575971 h 2747074"/>
              <a:gd name="connsiteX5-301" fmla="*/ 0 w 2613744"/>
              <a:gd name="connsiteY5-302" fmla="*/ 2143900 h 2747074"/>
              <a:gd name="connsiteX6-303" fmla="*/ 2143900 w 2613744"/>
              <a:gd name="connsiteY6-304" fmla="*/ 0 h 2747074"/>
              <a:gd name="connsiteX7-305" fmla="*/ 2575971 w 2613744"/>
              <a:gd name="connsiteY7-306" fmla="*/ 43556 h 2747074"/>
              <a:gd name="connsiteX8-307" fmla="*/ 2613744 w 2613744"/>
              <a:gd name="connsiteY8-308" fmla="*/ 53268 h 2747074"/>
              <a:gd name="connsiteX0-309" fmla="*/ 117349 w 2613744"/>
              <a:gd name="connsiteY0-310" fmla="*/ 2732429 h 2747074"/>
              <a:gd name="connsiteX1-311" fmla="*/ 120571 w 2613744"/>
              <a:gd name="connsiteY1-312" fmla="*/ 2747074 h 2747074"/>
              <a:gd name="connsiteX2-313" fmla="*/ 86203 w 2613744"/>
              <a:gd name="connsiteY2-314" fmla="*/ 2741829 h 2747074"/>
              <a:gd name="connsiteX3-315" fmla="*/ 43556 w 2613744"/>
              <a:gd name="connsiteY3-316" fmla="*/ 2575971 h 2747074"/>
              <a:gd name="connsiteX4-317" fmla="*/ 0 w 2613744"/>
              <a:gd name="connsiteY4-318" fmla="*/ 2143900 h 2747074"/>
              <a:gd name="connsiteX5-319" fmla="*/ 2143900 w 2613744"/>
              <a:gd name="connsiteY5-320" fmla="*/ 0 h 2747074"/>
              <a:gd name="connsiteX6-321" fmla="*/ 2575971 w 2613744"/>
              <a:gd name="connsiteY6-322" fmla="*/ 43556 h 2747074"/>
              <a:gd name="connsiteX7-323" fmla="*/ 2613744 w 2613744"/>
              <a:gd name="connsiteY7-324" fmla="*/ 53268 h 2747074"/>
              <a:gd name="connsiteX0-325" fmla="*/ 117349 w 2613744"/>
              <a:gd name="connsiteY0-326" fmla="*/ 2732429 h 2741829"/>
              <a:gd name="connsiteX1-327" fmla="*/ 86203 w 2613744"/>
              <a:gd name="connsiteY1-328" fmla="*/ 2741829 h 2741829"/>
              <a:gd name="connsiteX2-329" fmla="*/ 43556 w 2613744"/>
              <a:gd name="connsiteY2-330" fmla="*/ 2575971 h 2741829"/>
              <a:gd name="connsiteX3-331" fmla="*/ 0 w 2613744"/>
              <a:gd name="connsiteY3-332" fmla="*/ 2143900 h 2741829"/>
              <a:gd name="connsiteX4-333" fmla="*/ 2143900 w 2613744"/>
              <a:gd name="connsiteY4-334" fmla="*/ 0 h 2741829"/>
              <a:gd name="connsiteX5-335" fmla="*/ 2575971 w 2613744"/>
              <a:gd name="connsiteY5-336" fmla="*/ 43556 h 2741829"/>
              <a:gd name="connsiteX6-337" fmla="*/ 2613744 w 2613744"/>
              <a:gd name="connsiteY6-338" fmla="*/ 53268 h 2741829"/>
              <a:gd name="connsiteX0-339" fmla="*/ 86203 w 2613744"/>
              <a:gd name="connsiteY0-340" fmla="*/ 2741829 h 2741829"/>
              <a:gd name="connsiteX1-341" fmla="*/ 43556 w 2613744"/>
              <a:gd name="connsiteY1-342" fmla="*/ 2575971 h 2741829"/>
              <a:gd name="connsiteX2-343" fmla="*/ 0 w 2613744"/>
              <a:gd name="connsiteY2-344" fmla="*/ 2143900 h 2741829"/>
              <a:gd name="connsiteX3-345" fmla="*/ 2143900 w 2613744"/>
              <a:gd name="connsiteY3-346" fmla="*/ 0 h 2741829"/>
              <a:gd name="connsiteX4-347" fmla="*/ 2575971 w 2613744"/>
              <a:gd name="connsiteY4-348" fmla="*/ 43556 h 2741829"/>
              <a:gd name="connsiteX5-349" fmla="*/ 2613744 w 2613744"/>
              <a:gd name="connsiteY5-350" fmla="*/ 53268 h 274182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613744" h="2741829">
                <a:moveTo>
                  <a:pt x="86203" y="2741829"/>
                </a:moveTo>
                <a:lnTo>
                  <a:pt x="43556" y="2575971"/>
                </a:lnTo>
                <a:cubicBezTo>
                  <a:pt x="14998" y="2436408"/>
                  <a:pt x="0" y="2291906"/>
                  <a:pt x="0" y="2143900"/>
                </a:cubicBezTo>
                <a:cubicBezTo>
                  <a:pt x="0" y="959857"/>
                  <a:pt x="959857" y="0"/>
                  <a:pt x="2143900" y="0"/>
                </a:cubicBezTo>
                <a:cubicBezTo>
                  <a:pt x="2291905" y="0"/>
                  <a:pt x="2436408" y="14998"/>
                  <a:pt x="2575971" y="43556"/>
                </a:cubicBezTo>
                <a:lnTo>
                  <a:pt x="2613744" y="53268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2" name="任意多边形: 形状 31"/>
          <p:cNvSpPr/>
          <p:nvPr userDrawn="1">
            <p:custDataLst>
              <p:tags r:id="rId28"/>
            </p:custDataLst>
          </p:nvPr>
        </p:nvSpPr>
        <p:spPr>
          <a:xfrm rot="6722498">
            <a:off x="6817360" y="2727960"/>
            <a:ext cx="2507615" cy="2628900"/>
          </a:xfrm>
          <a:custGeom>
            <a:avLst/>
            <a:gdLst>
              <a:gd name="connsiteX0" fmla="*/ 1933193 w 2556671"/>
              <a:gd name="connsiteY0" fmla="*/ 1363 h 2669917"/>
              <a:gd name="connsiteX1" fmla="*/ 2215967 w 2556671"/>
              <a:gd name="connsiteY1" fmla="*/ 10888 h 2669917"/>
              <a:gd name="connsiteX2" fmla="*/ 2339460 w 2556671"/>
              <a:gd name="connsiteY2" fmla="*/ 23703 h 2669917"/>
              <a:gd name="connsiteX3" fmla="*/ 2345744 w 2556671"/>
              <a:gd name="connsiteY3" fmla="*/ 25176 h 2669917"/>
              <a:gd name="connsiteX4" fmla="*/ 2538030 w 2556671"/>
              <a:gd name="connsiteY4" fmla="*/ 76670 h 2669917"/>
              <a:gd name="connsiteX5" fmla="*/ 2553192 w 2556671"/>
              <a:gd name="connsiteY5" fmla="*/ 80732 h 2669917"/>
              <a:gd name="connsiteX6" fmla="*/ 2556671 w 2556671"/>
              <a:gd name="connsiteY6" fmla="*/ 103529 h 2669917"/>
              <a:gd name="connsiteX7" fmla="*/ 2472493 w 2556671"/>
              <a:gd name="connsiteY7" fmla="*/ 81884 h 2669917"/>
              <a:gd name="connsiteX8" fmla="*/ 2066017 w 2556671"/>
              <a:gd name="connsiteY8" fmla="*/ 40908 h 2669917"/>
              <a:gd name="connsiteX9" fmla="*/ 49117 w 2556671"/>
              <a:gd name="connsiteY9" fmla="*/ 2057808 h 2669917"/>
              <a:gd name="connsiteX10" fmla="*/ 139793 w 2556671"/>
              <a:gd name="connsiteY10" fmla="*/ 2657572 h 2669917"/>
              <a:gd name="connsiteX11" fmla="*/ 144311 w 2556671"/>
              <a:gd name="connsiteY11" fmla="*/ 2669917 h 2669917"/>
              <a:gd name="connsiteX12" fmla="*/ 116392 w 2556671"/>
              <a:gd name="connsiteY12" fmla="*/ 2668507 h 2669917"/>
              <a:gd name="connsiteX13" fmla="*/ 99333 w 2556671"/>
              <a:gd name="connsiteY13" fmla="*/ 2627287 h 2669917"/>
              <a:gd name="connsiteX14" fmla="*/ 52006 w 2556671"/>
              <a:gd name="connsiteY14" fmla="*/ 2449288 h 2669917"/>
              <a:gd name="connsiteX15" fmla="*/ 9143 w 2556671"/>
              <a:gd name="connsiteY15" fmla="*/ 1773013 h 2669917"/>
              <a:gd name="connsiteX16" fmla="*/ 232981 w 2556671"/>
              <a:gd name="connsiteY16" fmla="*/ 1139600 h 2669917"/>
              <a:gd name="connsiteX17" fmla="*/ 456818 w 2556671"/>
              <a:gd name="connsiteY17" fmla="*/ 772888 h 2669917"/>
              <a:gd name="connsiteX18" fmla="*/ 828293 w 2556671"/>
              <a:gd name="connsiteY18" fmla="*/ 396650 h 2669917"/>
              <a:gd name="connsiteX19" fmla="*/ 1442656 w 2556671"/>
              <a:gd name="connsiteY19" fmla="*/ 87088 h 2669917"/>
              <a:gd name="connsiteX20" fmla="*/ 1933193 w 2556671"/>
              <a:gd name="connsiteY20" fmla="*/ 1363 h 2669917"/>
              <a:gd name="connsiteX0-1" fmla="*/ 1948787 w 2572265"/>
              <a:gd name="connsiteY0-2" fmla="*/ 1363 h 2669917"/>
              <a:gd name="connsiteX1-3" fmla="*/ 2231561 w 2572265"/>
              <a:gd name="connsiteY1-4" fmla="*/ 10888 h 2669917"/>
              <a:gd name="connsiteX2-5" fmla="*/ 2355054 w 2572265"/>
              <a:gd name="connsiteY2-6" fmla="*/ 23703 h 2669917"/>
              <a:gd name="connsiteX3-7" fmla="*/ 2361338 w 2572265"/>
              <a:gd name="connsiteY3-8" fmla="*/ 25176 h 2669917"/>
              <a:gd name="connsiteX4-9" fmla="*/ 2553624 w 2572265"/>
              <a:gd name="connsiteY4-10" fmla="*/ 76670 h 2669917"/>
              <a:gd name="connsiteX5-11" fmla="*/ 2568786 w 2572265"/>
              <a:gd name="connsiteY5-12" fmla="*/ 80732 h 2669917"/>
              <a:gd name="connsiteX6-13" fmla="*/ 2572265 w 2572265"/>
              <a:gd name="connsiteY6-14" fmla="*/ 103529 h 2669917"/>
              <a:gd name="connsiteX7-15" fmla="*/ 2488087 w 2572265"/>
              <a:gd name="connsiteY7-16" fmla="*/ 81884 h 2669917"/>
              <a:gd name="connsiteX8-17" fmla="*/ 2081611 w 2572265"/>
              <a:gd name="connsiteY8-18" fmla="*/ 40908 h 2669917"/>
              <a:gd name="connsiteX9-19" fmla="*/ 64711 w 2572265"/>
              <a:gd name="connsiteY9-20" fmla="*/ 2057808 h 2669917"/>
              <a:gd name="connsiteX10-21" fmla="*/ 155387 w 2572265"/>
              <a:gd name="connsiteY10-22" fmla="*/ 2657572 h 2669917"/>
              <a:gd name="connsiteX11-23" fmla="*/ 159905 w 2572265"/>
              <a:gd name="connsiteY11-24" fmla="*/ 2669917 h 2669917"/>
              <a:gd name="connsiteX12-25" fmla="*/ 131986 w 2572265"/>
              <a:gd name="connsiteY12-26" fmla="*/ 2668507 h 2669917"/>
              <a:gd name="connsiteX13-27" fmla="*/ 114927 w 2572265"/>
              <a:gd name="connsiteY13-28" fmla="*/ 2627287 h 2669917"/>
              <a:gd name="connsiteX14-29" fmla="*/ 67600 w 2572265"/>
              <a:gd name="connsiteY14-30" fmla="*/ 2449288 h 2669917"/>
              <a:gd name="connsiteX15-31" fmla="*/ 24737 w 2572265"/>
              <a:gd name="connsiteY15-32" fmla="*/ 1773013 h 2669917"/>
              <a:gd name="connsiteX16-33" fmla="*/ 472412 w 2572265"/>
              <a:gd name="connsiteY16-34" fmla="*/ 772888 h 2669917"/>
              <a:gd name="connsiteX17-35" fmla="*/ 843887 w 2572265"/>
              <a:gd name="connsiteY17-36" fmla="*/ 396650 h 2669917"/>
              <a:gd name="connsiteX18-37" fmla="*/ 1458250 w 2572265"/>
              <a:gd name="connsiteY18-38" fmla="*/ 87088 h 2669917"/>
              <a:gd name="connsiteX19-39" fmla="*/ 1948787 w 2572265"/>
              <a:gd name="connsiteY19-40" fmla="*/ 1363 h 2669917"/>
              <a:gd name="connsiteX0-41" fmla="*/ 1009 w 2548537"/>
              <a:gd name="connsiteY0-42" fmla="*/ 1773013 h 2669917"/>
              <a:gd name="connsiteX1-43" fmla="*/ 448684 w 2548537"/>
              <a:gd name="connsiteY1-44" fmla="*/ 772888 h 2669917"/>
              <a:gd name="connsiteX2-45" fmla="*/ 820159 w 2548537"/>
              <a:gd name="connsiteY2-46" fmla="*/ 396650 h 2669917"/>
              <a:gd name="connsiteX3-47" fmla="*/ 1434522 w 2548537"/>
              <a:gd name="connsiteY3-48" fmla="*/ 87088 h 2669917"/>
              <a:gd name="connsiteX4-49" fmla="*/ 1925059 w 2548537"/>
              <a:gd name="connsiteY4-50" fmla="*/ 1363 h 2669917"/>
              <a:gd name="connsiteX5-51" fmla="*/ 2207833 w 2548537"/>
              <a:gd name="connsiteY5-52" fmla="*/ 10888 h 2669917"/>
              <a:gd name="connsiteX6-53" fmla="*/ 2331326 w 2548537"/>
              <a:gd name="connsiteY6-54" fmla="*/ 23703 h 2669917"/>
              <a:gd name="connsiteX7-55" fmla="*/ 2337610 w 2548537"/>
              <a:gd name="connsiteY7-56" fmla="*/ 25176 h 2669917"/>
              <a:gd name="connsiteX8-57" fmla="*/ 2529896 w 2548537"/>
              <a:gd name="connsiteY8-58" fmla="*/ 76670 h 2669917"/>
              <a:gd name="connsiteX9-59" fmla="*/ 2545058 w 2548537"/>
              <a:gd name="connsiteY9-60" fmla="*/ 80732 h 2669917"/>
              <a:gd name="connsiteX10-61" fmla="*/ 2548537 w 2548537"/>
              <a:gd name="connsiteY10-62" fmla="*/ 103529 h 2669917"/>
              <a:gd name="connsiteX11-63" fmla="*/ 2464359 w 2548537"/>
              <a:gd name="connsiteY11-64" fmla="*/ 81884 h 2669917"/>
              <a:gd name="connsiteX12-65" fmla="*/ 2057883 w 2548537"/>
              <a:gd name="connsiteY12-66" fmla="*/ 40908 h 2669917"/>
              <a:gd name="connsiteX13-67" fmla="*/ 40983 w 2548537"/>
              <a:gd name="connsiteY13-68" fmla="*/ 2057808 h 2669917"/>
              <a:gd name="connsiteX14-69" fmla="*/ 131659 w 2548537"/>
              <a:gd name="connsiteY14-70" fmla="*/ 2657572 h 2669917"/>
              <a:gd name="connsiteX15-71" fmla="*/ 136177 w 2548537"/>
              <a:gd name="connsiteY15-72" fmla="*/ 2669917 h 2669917"/>
              <a:gd name="connsiteX16-73" fmla="*/ 108258 w 2548537"/>
              <a:gd name="connsiteY16-74" fmla="*/ 2668507 h 2669917"/>
              <a:gd name="connsiteX17-75" fmla="*/ 91199 w 2548537"/>
              <a:gd name="connsiteY17-76" fmla="*/ 2627287 h 2669917"/>
              <a:gd name="connsiteX18-77" fmla="*/ 43872 w 2548537"/>
              <a:gd name="connsiteY18-78" fmla="*/ 2449288 h 2669917"/>
              <a:gd name="connsiteX19-79" fmla="*/ 92449 w 2548537"/>
              <a:gd name="connsiteY19-80" fmla="*/ 1864453 h 2669917"/>
              <a:gd name="connsiteX0-81" fmla="*/ 0 w 2547528"/>
              <a:gd name="connsiteY0-82" fmla="*/ 1773013 h 2669917"/>
              <a:gd name="connsiteX1-83" fmla="*/ 447675 w 2547528"/>
              <a:gd name="connsiteY1-84" fmla="*/ 772888 h 2669917"/>
              <a:gd name="connsiteX2-85" fmla="*/ 819150 w 2547528"/>
              <a:gd name="connsiteY2-86" fmla="*/ 396650 h 2669917"/>
              <a:gd name="connsiteX3-87" fmla="*/ 1433513 w 2547528"/>
              <a:gd name="connsiteY3-88" fmla="*/ 87088 h 2669917"/>
              <a:gd name="connsiteX4-89" fmla="*/ 1924050 w 2547528"/>
              <a:gd name="connsiteY4-90" fmla="*/ 1363 h 2669917"/>
              <a:gd name="connsiteX5-91" fmla="*/ 2206824 w 2547528"/>
              <a:gd name="connsiteY5-92" fmla="*/ 10888 h 2669917"/>
              <a:gd name="connsiteX6-93" fmla="*/ 2330317 w 2547528"/>
              <a:gd name="connsiteY6-94" fmla="*/ 23703 h 2669917"/>
              <a:gd name="connsiteX7-95" fmla="*/ 2336601 w 2547528"/>
              <a:gd name="connsiteY7-96" fmla="*/ 25176 h 2669917"/>
              <a:gd name="connsiteX8-97" fmla="*/ 2528887 w 2547528"/>
              <a:gd name="connsiteY8-98" fmla="*/ 76670 h 2669917"/>
              <a:gd name="connsiteX9-99" fmla="*/ 2544049 w 2547528"/>
              <a:gd name="connsiteY9-100" fmla="*/ 80732 h 2669917"/>
              <a:gd name="connsiteX10-101" fmla="*/ 2547528 w 2547528"/>
              <a:gd name="connsiteY10-102" fmla="*/ 103529 h 2669917"/>
              <a:gd name="connsiteX11-103" fmla="*/ 2463350 w 2547528"/>
              <a:gd name="connsiteY11-104" fmla="*/ 81884 h 2669917"/>
              <a:gd name="connsiteX12-105" fmla="*/ 2056874 w 2547528"/>
              <a:gd name="connsiteY12-106" fmla="*/ 40908 h 2669917"/>
              <a:gd name="connsiteX13-107" fmla="*/ 39974 w 2547528"/>
              <a:gd name="connsiteY13-108" fmla="*/ 2057808 h 2669917"/>
              <a:gd name="connsiteX14-109" fmla="*/ 130650 w 2547528"/>
              <a:gd name="connsiteY14-110" fmla="*/ 2657572 h 2669917"/>
              <a:gd name="connsiteX15-111" fmla="*/ 135168 w 2547528"/>
              <a:gd name="connsiteY15-112" fmla="*/ 2669917 h 2669917"/>
              <a:gd name="connsiteX16-113" fmla="*/ 107249 w 2547528"/>
              <a:gd name="connsiteY16-114" fmla="*/ 2668507 h 2669917"/>
              <a:gd name="connsiteX17-115" fmla="*/ 90190 w 2547528"/>
              <a:gd name="connsiteY17-116" fmla="*/ 2627287 h 2669917"/>
              <a:gd name="connsiteX18-117" fmla="*/ 42863 w 2547528"/>
              <a:gd name="connsiteY18-118" fmla="*/ 2449288 h 2669917"/>
              <a:gd name="connsiteX0-119" fmla="*/ 0 w 2547528"/>
              <a:gd name="connsiteY0-120" fmla="*/ 1773013 h 2669917"/>
              <a:gd name="connsiteX1-121" fmla="*/ 447675 w 2547528"/>
              <a:gd name="connsiteY1-122" fmla="*/ 772888 h 2669917"/>
              <a:gd name="connsiteX2-123" fmla="*/ 819150 w 2547528"/>
              <a:gd name="connsiteY2-124" fmla="*/ 396650 h 2669917"/>
              <a:gd name="connsiteX3-125" fmla="*/ 1433513 w 2547528"/>
              <a:gd name="connsiteY3-126" fmla="*/ 87088 h 2669917"/>
              <a:gd name="connsiteX4-127" fmla="*/ 1924050 w 2547528"/>
              <a:gd name="connsiteY4-128" fmla="*/ 1363 h 2669917"/>
              <a:gd name="connsiteX5-129" fmla="*/ 2206824 w 2547528"/>
              <a:gd name="connsiteY5-130" fmla="*/ 10888 h 2669917"/>
              <a:gd name="connsiteX6-131" fmla="*/ 2330317 w 2547528"/>
              <a:gd name="connsiteY6-132" fmla="*/ 23703 h 2669917"/>
              <a:gd name="connsiteX7-133" fmla="*/ 2336601 w 2547528"/>
              <a:gd name="connsiteY7-134" fmla="*/ 25176 h 2669917"/>
              <a:gd name="connsiteX8-135" fmla="*/ 2528887 w 2547528"/>
              <a:gd name="connsiteY8-136" fmla="*/ 76670 h 2669917"/>
              <a:gd name="connsiteX9-137" fmla="*/ 2544049 w 2547528"/>
              <a:gd name="connsiteY9-138" fmla="*/ 80732 h 2669917"/>
              <a:gd name="connsiteX10-139" fmla="*/ 2547528 w 2547528"/>
              <a:gd name="connsiteY10-140" fmla="*/ 103529 h 2669917"/>
              <a:gd name="connsiteX11-141" fmla="*/ 2463350 w 2547528"/>
              <a:gd name="connsiteY11-142" fmla="*/ 81884 h 2669917"/>
              <a:gd name="connsiteX12-143" fmla="*/ 2056874 w 2547528"/>
              <a:gd name="connsiteY12-144" fmla="*/ 40908 h 2669917"/>
              <a:gd name="connsiteX13-145" fmla="*/ 39974 w 2547528"/>
              <a:gd name="connsiteY13-146" fmla="*/ 2057808 h 2669917"/>
              <a:gd name="connsiteX14-147" fmla="*/ 130650 w 2547528"/>
              <a:gd name="connsiteY14-148" fmla="*/ 2657572 h 2669917"/>
              <a:gd name="connsiteX15-149" fmla="*/ 135168 w 2547528"/>
              <a:gd name="connsiteY15-150" fmla="*/ 2669917 h 2669917"/>
              <a:gd name="connsiteX16-151" fmla="*/ 107249 w 2547528"/>
              <a:gd name="connsiteY16-152" fmla="*/ 2668507 h 2669917"/>
              <a:gd name="connsiteX17-153" fmla="*/ 90190 w 2547528"/>
              <a:gd name="connsiteY17-154" fmla="*/ 2627287 h 2669917"/>
              <a:gd name="connsiteX0-155" fmla="*/ 0 w 2547528"/>
              <a:gd name="connsiteY0-156" fmla="*/ 1773013 h 2669917"/>
              <a:gd name="connsiteX1-157" fmla="*/ 447675 w 2547528"/>
              <a:gd name="connsiteY1-158" fmla="*/ 772888 h 2669917"/>
              <a:gd name="connsiteX2-159" fmla="*/ 819150 w 2547528"/>
              <a:gd name="connsiteY2-160" fmla="*/ 396650 h 2669917"/>
              <a:gd name="connsiteX3-161" fmla="*/ 1433513 w 2547528"/>
              <a:gd name="connsiteY3-162" fmla="*/ 87088 h 2669917"/>
              <a:gd name="connsiteX4-163" fmla="*/ 1924050 w 2547528"/>
              <a:gd name="connsiteY4-164" fmla="*/ 1363 h 2669917"/>
              <a:gd name="connsiteX5-165" fmla="*/ 2206824 w 2547528"/>
              <a:gd name="connsiteY5-166" fmla="*/ 10888 h 2669917"/>
              <a:gd name="connsiteX6-167" fmla="*/ 2330317 w 2547528"/>
              <a:gd name="connsiteY6-168" fmla="*/ 23703 h 2669917"/>
              <a:gd name="connsiteX7-169" fmla="*/ 2336601 w 2547528"/>
              <a:gd name="connsiteY7-170" fmla="*/ 25176 h 2669917"/>
              <a:gd name="connsiteX8-171" fmla="*/ 2528887 w 2547528"/>
              <a:gd name="connsiteY8-172" fmla="*/ 76670 h 2669917"/>
              <a:gd name="connsiteX9-173" fmla="*/ 2544049 w 2547528"/>
              <a:gd name="connsiteY9-174" fmla="*/ 80732 h 2669917"/>
              <a:gd name="connsiteX10-175" fmla="*/ 2547528 w 2547528"/>
              <a:gd name="connsiteY10-176" fmla="*/ 103529 h 2669917"/>
              <a:gd name="connsiteX11-177" fmla="*/ 2463350 w 2547528"/>
              <a:gd name="connsiteY11-178" fmla="*/ 81884 h 2669917"/>
              <a:gd name="connsiteX12-179" fmla="*/ 2056874 w 2547528"/>
              <a:gd name="connsiteY12-180" fmla="*/ 40908 h 2669917"/>
              <a:gd name="connsiteX13-181" fmla="*/ 39974 w 2547528"/>
              <a:gd name="connsiteY13-182" fmla="*/ 2057808 h 2669917"/>
              <a:gd name="connsiteX14-183" fmla="*/ 130650 w 2547528"/>
              <a:gd name="connsiteY14-184" fmla="*/ 2657572 h 2669917"/>
              <a:gd name="connsiteX15-185" fmla="*/ 135168 w 2547528"/>
              <a:gd name="connsiteY15-186" fmla="*/ 2669917 h 2669917"/>
              <a:gd name="connsiteX16-187" fmla="*/ 107249 w 2547528"/>
              <a:gd name="connsiteY16-188" fmla="*/ 2668507 h 2669917"/>
              <a:gd name="connsiteX0-189" fmla="*/ 0 w 2547528"/>
              <a:gd name="connsiteY0-190" fmla="*/ 1773013 h 2669917"/>
              <a:gd name="connsiteX1-191" fmla="*/ 447675 w 2547528"/>
              <a:gd name="connsiteY1-192" fmla="*/ 772888 h 2669917"/>
              <a:gd name="connsiteX2-193" fmla="*/ 819150 w 2547528"/>
              <a:gd name="connsiteY2-194" fmla="*/ 396650 h 2669917"/>
              <a:gd name="connsiteX3-195" fmla="*/ 1433513 w 2547528"/>
              <a:gd name="connsiteY3-196" fmla="*/ 87088 h 2669917"/>
              <a:gd name="connsiteX4-197" fmla="*/ 1924050 w 2547528"/>
              <a:gd name="connsiteY4-198" fmla="*/ 1363 h 2669917"/>
              <a:gd name="connsiteX5-199" fmla="*/ 2206824 w 2547528"/>
              <a:gd name="connsiteY5-200" fmla="*/ 10888 h 2669917"/>
              <a:gd name="connsiteX6-201" fmla="*/ 2330317 w 2547528"/>
              <a:gd name="connsiteY6-202" fmla="*/ 23703 h 2669917"/>
              <a:gd name="connsiteX7-203" fmla="*/ 2336601 w 2547528"/>
              <a:gd name="connsiteY7-204" fmla="*/ 25176 h 2669917"/>
              <a:gd name="connsiteX8-205" fmla="*/ 2528887 w 2547528"/>
              <a:gd name="connsiteY8-206" fmla="*/ 76670 h 2669917"/>
              <a:gd name="connsiteX9-207" fmla="*/ 2544049 w 2547528"/>
              <a:gd name="connsiteY9-208" fmla="*/ 80732 h 2669917"/>
              <a:gd name="connsiteX10-209" fmla="*/ 2547528 w 2547528"/>
              <a:gd name="connsiteY10-210" fmla="*/ 103529 h 2669917"/>
              <a:gd name="connsiteX11-211" fmla="*/ 2463350 w 2547528"/>
              <a:gd name="connsiteY11-212" fmla="*/ 81884 h 2669917"/>
              <a:gd name="connsiteX12-213" fmla="*/ 2056874 w 2547528"/>
              <a:gd name="connsiteY12-214" fmla="*/ 40908 h 2669917"/>
              <a:gd name="connsiteX13-215" fmla="*/ 39974 w 2547528"/>
              <a:gd name="connsiteY13-216" fmla="*/ 2057808 h 2669917"/>
              <a:gd name="connsiteX14-217" fmla="*/ 130650 w 2547528"/>
              <a:gd name="connsiteY14-218" fmla="*/ 2657572 h 2669917"/>
              <a:gd name="connsiteX15-219" fmla="*/ 135168 w 2547528"/>
              <a:gd name="connsiteY15-220" fmla="*/ 2669917 h 2669917"/>
              <a:gd name="connsiteX0-221" fmla="*/ 407701 w 2507554"/>
              <a:gd name="connsiteY0-222" fmla="*/ 772888 h 2669917"/>
              <a:gd name="connsiteX1-223" fmla="*/ 779176 w 2507554"/>
              <a:gd name="connsiteY1-224" fmla="*/ 396650 h 2669917"/>
              <a:gd name="connsiteX2-225" fmla="*/ 1393539 w 2507554"/>
              <a:gd name="connsiteY2-226" fmla="*/ 87088 h 2669917"/>
              <a:gd name="connsiteX3-227" fmla="*/ 1884076 w 2507554"/>
              <a:gd name="connsiteY3-228" fmla="*/ 1363 h 2669917"/>
              <a:gd name="connsiteX4-229" fmla="*/ 2166850 w 2507554"/>
              <a:gd name="connsiteY4-230" fmla="*/ 10888 h 2669917"/>
              <a:gd name="connsiteX5-231" fmla="*/ 2290343 w 2507554"/>
              <a:gd name="connsiteY5-232" fmla="*/ 23703 h 2669917"/>
              <a:gd name="connsiteX6-233" fmla="*/ 2296627 w 2507554"/>
              <a:gd name="connsiteY6-234" fmla="*/ 25176 h 2669917"/>
              <a:gd name="connsiteX7-235" fmla="*/ 2488913 w 2507554"/>
              <a:gd name="connsiteY7-236" fmla="*/ 76670 h 2669917"/>
              <a:gd name="connsiteX8-237" fmla="*/ 2504075 w 2507554"/>
              <a:gd name="connsiteY8-238" fmla="*/ 80732 h 2669917"/>
              <a:gd name="connsiteX9-239" fmla="*/ 2507554 w 2507554"/>
              <a:gd name="connsiteY9-240" fmla="*/ 103529 h 2669917"/>
              <a:gd name="connsiteX10-241" fmla="*/ 2423376 w 2507554"/>
              <a:gd name="connsiteY10-242" fmla="*/ 81884 h 2669917"/>
              <a:gd name="connsiteX11-243" fmla="*/ 2016900 w 2507554"/>
              <a:gd name="connsiteY11-244" fmla="*/ 40908 h 2669917"/>
              <a:gd name="connsiteX12-245" fmla="*/ 0 w 2507554"/>
              <a:gd name="connsiteY12-246" fmla="*/ 2057808 h 2669917"/>
              <a:gd name="connsiteX13-247" fmla="*/ 90676 w 2507554"/>
              <a:gd name="connsiteY13-248" fmla="*/ 2657572 h 2669917"/>
              <a:gd name="connsiteX14-249" fmla="*/ 95194 w 2507554"/>
              <a:gd name="connsiteY14-250" fmla="*/ 2669917 h 2669917"/>
              <a:gd name="connsiteX0-251" fmla="*/ 779176 w 2507554"/>
              <a:gd name="connsiteY0-252" fmla="*/ 396650 h 2669917"/>
              <a:gd name="connsiteX1-253" fmla="*/ 1393539 w 2507554"/>
              <a:gd name="connsiteY1-254" fmla="*/ 87088 h 2669917"/>
              <a:gd name="connsiteX2-255" fmla="*/ 1884076 w 2507554"/>
              <a:gd name="connsiteY2-256" fmla="*/ 1363 h 2669917"/>
              <a:gd name="connsiteX3-257" fmla="*/ 2166850 w 2507554"/>
              <a:gd name="connsiteY3-258" fmla="*/ 10888 h 2669917"/>
              <a:gd name="connsiteX4-259" fmla="*/ 2290343 w 2507554"/>
              <a:gd name="connsiteY4-260" fmla="*/ 23703 h 2669917"/>
              <a:gd name="connsiteX5-261" fmla="*/ 2296627 w 2507554"/>
              <a:gd name="connsiteY5-262" fmla="*/ 25176 h 2669917"/>
              <a:gd name="connsiteX6-263" fmla="*/ 2488913 w 2507554"/>
              <a:gd name="connsiteY6-264" fmla="*/ 76670 h 2669917"/>
              <a:gd name="connsiteX7-265" fmla="*/ 2504075 w 2507554"/>
              <a:gd name="connsiteY7-266" fmla="*/ 80732 h 2669917"/>
              <a:gd name="connsiteX8-267" fmla="*/ 2507554 w 2507554"/>
              <a:gd name="connsiteY8-268" fmla="*/ 103529 h 2669917"/>
              <a:gd name="connsiteX9-269" fmla="*/ 2423376 w 2507554"/>
              <a:gd name="connsiteY9-270" fmla="*/ 81884 h 2669917"/>
              <a:gd name="connsiteX10-271" fmla="*/ 2016900 w 2507554"/>
              <a:gd name="connsiteY10-272" fmla="*/ 40908 h 2669917"/>
              <a:gd name="connsiteX11-273" fmla="*/ 0 w 2507554"/>
              <a:gd name="connsiteY11-274" fmla="*/ 2057808 h 2669917"/>
              <a:gd name="connsiteX12-275" fmla="*/ 90676 w 2507554"/>
              <a:gd name="connsiteY12-276" fmla="*/ 2657572 h 2669917"/>
              <a:gd name="connsiteX13-277" fmla="*/ 95194 w 2507554"/>
              <a:gd name="connsiteY13-278" fmla="*/ 2669917 h 2669917"/>
              <a:gd name="connsiteX0-279" fmla="*/ 1393539 w 2507554"/>
              <a:gd name="connsiteY0-280" fmla="*/ 87088 h 2669917"/>
              <a:gd name="connsiteX1-281" fmla="*/ 1884076 w 2507554"/>
              <a:gd name="connsiteY1-282" fmla="*/ 1363 h 2669917"/>
              <a:gd name="connsiteX2-283" fmla="*/ 2166850 w 2507554"/>
              <a:gd name="connsiteY2-284" fmla="*/ 10888 h 2669917"/>
              <a:gd name="connsiteX3-285" fmla="*/ 2290343 w 2507554"/>
              <a:gd name="connsiteY3-286" fmla="*/ 23703 h 2669917"/>
              <a:gd name="connsiteX4-287" fmla="*/ 2296627 w 2507554"/>
              <a:gd name="connsiteY4-288" fmla="*/ 25176 h 2669917"/>
              <a:gd name="connsiteX5-289" fmla="*/ 2488913 w 2507554"/>
              <a:gd name="connsiteY5-290" fmla="*/ 76670 h 2669917"/>
              <a:gd name="connsiteX6-291" fmla="*/ 2504075 w 2507554"/>
              <a:gd name="connsiteY6-292" fmla="*/ 80732 h 2669917"/>
              <a:gd name="connsiteX7-293" fmla="*/ 2507554 w 2507554"/>
              <a:gd name="connsiteY7-294" fmla="*/ 103529 h 2669917"/>
              <a:gd name="connsiteX8-295" fmla="*/ 2423376 w 2507554"/>
              <a:gd name="connsiteY8-296" fmla="*/ 81884 h 2669917"/>
              <a:gd name="connsiteX9-297" fmla="*/ 2016900 w 2507554"/>
              <a:gd name="connsiteY9-298" fmla="*/ 40908 h 2669917"/>
              <a:gd name="connsiteX10-299" fmla="*/ 0 w 2507554"/>
              <a:gd name="connsiteY10-300" fmla="*/ 2057808 h 2669917"/>
              <a:gd name="connsiteX11-301" fmla="*/ 90676 w 2507554"/>
              <a:gd name="connsiteY11-302" fmla="*/ 2657572 h 2669917"/>
              <a:gd name="connsiteX12-303" fmla="*/ 95194 w 2507554"/>
              <a:gd name="connsiteY12-304" fmla="*/ 2669917 h 2669917"/>
              <a:gd name="connsiteX0-305" fmla="*/ 1884076 w 2507554"/>
              <a:gd name="connsiteY0-306" fmla="*/ 1363 h 2669917"/>
              <a:gd name="connsiteX1-307" fmla="*/ 2166850 w 2507554"/>
              <a:gd name="connsiteY1-308" fmla="*/ 10888 h 2669917"/>
              <a:gd name="connsiteX2-309" fmla="*/ 2290343 w 2507554"/>
              <a:gd name="connsiteY2-310" fmla="*/ 23703 h 2669917"/>
              <a:gd name="connsiteX3-311" fmla="*/ 2296627 w 2507554"/>
              <a:gd name="connsiteY3-312" fmla="*/ 25176 h 2669917"/>
              <a:gd name="connsiteX4-313" fmla="*/ 2488913 w 2507554"/>
              <a:gd name="connsiteY4-314" fmla="*/ 76670 h 2669917"/>
              <a:gd name="connsiteX5-315" fmla="*/ 2504075 w 2507554"/>
              <a:gd name="connsiteY5-316" fmla="*/ 80732 h 2669917"/>
              <a:gd name="connsiteX6-317" fmla="*/ 2507554 w 2507554"/>
              <a:gd name="connsiteY6-318" fmla="*/ 103529 h 2669917"/>
              <a:gd name="connsiteX7-319" fmla="*/ 2423376 w 2507554"/>
              <a:gd name="connsiteY7-320" fmla="*/ 81884 h 2669917"/>
              <a:gd name="connsiteX8-321" fmla="*/ 2016900 w 2507554"/>
              <a:gd name="connsiteY8-322" fmla="*/ 40908 h 2669917"/>
              <a:gd name="connsiteX9-323" fmla="*/ 0 w 2507554"/>
              <a:gd name="connsiteY9-324" fmla="*/ 2057808 h 2669917"/>
              <a:gd name="connsiteX10-325" fmla="*/ 90676 w 2507554"/>
              <a:gd name="connsiteY10-326" fmla="*/ 2657572 h 2669917"/>
              <a:gd name="connsiteX11-327" fmla="*/ 95194 w 2507554"/>
              <a:gd name="connsiteY11-328" fmla="*/ 2669917 h 2669917"/>
              <a:gd name="connsiteX0-329" fmla="*/ 2166850 w 2507554"/>
              <a:gd name="connsiteY0-330" fmla="*/ 0 h 2659029"/>
              <a:gd name="connsiteX1-331" fmla="*/ 2290343 w 2507554"/>
              <a:gd name="connsiteY1-332" fmla="*/ 12815 h 2659029"/>
              <a:gd name="connsiteX2-333" fmla="*/ 2296627 w 2507554"/>
              <a:gd name="connsiteY2-334" fmla="*/ 14288 h 2659029"/>
              <a:gd name="connsiteX3-335" fmla="*/ 2488913 w 2507554"/>
              <a:gd name="connsiteY3-336" fmla="*/ 65782 h 2659029"/>
              <a:gd name="connsiteX4-337" fmla="*/ 2504075 w 2507554"/>
              <a:gd name="connsiteY4-338" fmla="*/ 69844 h 2659029"/>
              <a:gd name="connsiteX5-339" fmla="*/ 2507554 w 2507554"/>
              <a:gd name="connsiteY5-340" fmla="*/ 92641 h 2659029"/>
              <a:gd name="connsiteX6-341" fmla="*/ 2423376 w 2507554"/>
              <a:gd name="connsiteY6-342" fmla="*/ 70996 h 2659029"/>
              <a:gd name="connsiteX7-343" fmla="*/ 2016900 w 2507554"/>
              <a:gd name="connsiteY7-344" fmla="*/ 30020 h 2659029"/>
              <a:gd name="connsiteX8-345" fmla="*/ 0 w 2507554"/>
              <a:gd name="connsiteY8-346" fmla="*/ 2046920 h 2659029"/>
              <a:gd name="connsiteX9-347" fmla="*/ 90676 w 2507554"/>
              <a:gd name="connsiteY9-348" fmla="*/ 2646684 h 2659029"/>
              <a:gd name="connsiteX10-349" fmla="*/ 95194 w 2507554"/>
              <a:gd name="connsiteY10-350" fmla="*/ 2659029 h 2659029"/>
              <a:gd name="connsiteX0-351" fmla="*/ 2290343 w 2507554"/>
              <a:gd name="connsiteY0-352" fmla="*/ 0 h 2646214"/>
              <a:gd name="connsiteX1-353" fmla="*/ 2296627 w 2507554"/>
              <a:gd name="connsiteY1-354" fmla="*/ 1473 h 2646214"/>
              <a:gd name="connsiteX2-355" fmla="*/ 2488913 w 2507554"/>
              <a:gd name="connsiteY2-356" fmla="*/ 52967 h 2646214"/>
              <a:gd name="connsiteX3-357" fmla="*/ 2504075 w 2507554"/>
              <a:gd name="connsiteY3-358" fmla="*/ 57029 h 2646214"/>
              <a:gd name="connsiteX4-359" fmla="*/ 2507554 w 2507554"/>
              <a:gd name="connsiteY4-360" fmla="*/ 79826 h 2646214"/>
              <a:gd name="connsiteX5-361" fmla="*/ 2423376 w 2507554"/>
              <a:gd name="connsiteY5-362" fmla="*/ 58181 h 2646214"/>
              <a:gd name="connsiteX6-363" fmla="*/ 2016900 w 2507554"/>
              <a:gd name="connsiteY6-364" fmla="*/ 17205 h 2646214"/>
              <a:gd name="connsiteX7-365" fmla="*/ 0 w 2507554"/>
              <a:gd name="connsiteY7-366" fmla="*/ 2034105 h 2646214"/>
              <a:gd name="connsiteX8-367" fmla="*/ 90676 w 2507554"/>
              <a:gd name="connsiteY8-368" fmla="*/ 2633869 h 2646214"/>
              <a:gd name="connsiteX9-369" fmla="*/ 95194 w 2507554"/>
              <a:gd name="connsiteY9-370" fmla="*/ 2646214 h 2646214"/>
              <a:gd name="connsiteX0-371" fmla="*/ 2290343 w 2507554"/>
              <a:gd name="connsiteY0-372" fmla="*/ 0 h 2646214"/>
              <a:gd name="connsiteX1-373" fmla="*/ 2488913 w 2507554"/>
              <a:gd name="connsiteY1-374" fmla="*/ 52967 h 2646214"/>
              <a:gd name="connsiteX2-375" fmla="*/ 2504075 w 2507554"/>
              <a:gd name="connsiteY2-376" fmla="*/ 57029 h 2646214"/>
              <a:gd name="connsiteX3-377" fmla="*/ 2507554 w 2507554"/>
              <a:gd name="connsiteY3-378" fmla="*/ 79826 h 2646214"/>
              <a:gd name="connsiteX4-379" fmla="*/ 2423376 w 2507554"/>
              <a:gd name="connsiteY4-380" fmla="*/ 58181 h 2646214"/>
              <a:gd name="connsiteX5-381" fmla="*/ 2016900 w 2507554"/>
              <a:gd name="connsiteY5-382" fmla="*/ 17205 h 2646214"/>
              <a:gd name="connsiteX6-383" fmla="*/ 0 w 2507554"/>
              <a:gd name="connsiteY6-384" fmla="*/ 2034105 h 2646214"/>
              <a:gd name="connsiteX7-385" fmla="*/ 90676 w 2507554"/>
              <a:gd name="connsiteY7-386" fmla="*/ 2633869 h 2646214"/>
              <a:gd name="connsiteX8-387" fmla="*/ 95194 w 2507554"/>
              <a:gd name="connsiteY8-388" fmla="*/ 2646214 h 2646214"/>
              <a:gd name="connsiteX0-389" fmla="*/ 2488913 w 2507554"/>
              <a:gd name="connsiteY0-390" fmla="*/ 35762 h 2629009"/>
              <a:gd name="connsiteX1-391" fmla="*/ 2504075 w 2507554"/>
              <a:gd name="connsiteY1-392" fmla="*/ 39824 h 2629009"/>
              <a:gd name="connsiteX2-393" fmla="*/ 2507554 w 2507554"/>
              <a:gd name="connsiteY2-394" fmla="*/ 62621 h 2629009"/>
              <a:gd name="connsiteX3-395" fmla="*/ 2423376 w 2507554"/>
              <a:gd name="connsiteY3-396" fmla="*/ 40976 h 2629009"/>
              <a:gd name="connsiteX4-397" fmla="*/ 2016900 w 2507554"/>
              <a:gd name="connsiteY4-398" fmla="*/ 0 h 2629009"/>
              <a:gd name="connsiteX5-399" fmla="*/ 0 w 2507554"/>
              <a:gd name="connsiteY5-400" fmla="*/ 2016900 h 2629009"/>
              <a:gd name="connsiteX6-401" fmla="*/ 90676 w 2507554"/>
              <a:gd name="connsiteY6-402" fmla="*/ 2616664 h 2629009"/>
              <a:gd name="connsiteX7-403" fmla="*/ 95194 w 2507554"/>
              <a:gd name="connsiteY7-404" fmla="*/ 2629009 h 2629009"/>
              <a:gd name="connsiteX0-405" fmla="*/ 2504075 w 2507554"/>
              <a:gd name="connsiteY0-406" fmla="*/ 39824 h 2629009"/>
              <a:gd name="connsiteX1-407" fmla="*/ 2507554 w 2507554"/>
              <a:gd name="connsiteY1-408" fmla="*/ 62621 h 2629009"/>
              <a:gd name="connsiteX2-409" fmla="*/ 2423376 w 2507554"/>
              <a:gd name="connsiteY2-410" fmla="*/ 40976 h 2629009"/>
              <a:gd name="connsiteX3-411" fmla="*/ 2016900 w 2507554"/>
              <a:gd name="connsiteY3-412" fmla="*/ 0 h 2629009"/>
              <a:gd name="connsiteX4-413" fmla="*/ 0 w 2507554"/>
              <a:gd name="connsiteY4-414" fmla="*/ 2016900 h 2629009"/>
              <a:gd name="connsiteX5-415" fmla="*/ 90676 w 2507554"/>
              <a:gd name="connsiteY5-416" fmla="*/ 2616664 h 2629009"/>
              <a:gd name="connsiteX6-417" fmla="*/ 95194 w 2507554"/>
              <a:gd name="connsiteY6-418" fmla="*/ 2629009 h 2629009"/>
              <a:gd name="connsiteX0-419" fmla="*/ 2507554 w 2507554"/>
              <a:gd name="connsiteY0-420" fmla="*/ 62621 h 2629009"/>
              <a:gd name="connsiteX1-421" fmla="*/ 2423376 w 2507554"/>
              <a:gd name="connsiteY1-422" fmla="*/ 40976 h 2629009"/>
              <a:gd name="connsiteX2-423" fmla="*/ 2016900 w 2507554"/>
              <a:gd name="connsiteY2-424" fmla="*/ 0 h 2629009"/>
              <a:gd name="connsiteX3-425" fmla="*/ 0 w 2507554"/>
              <a:gd name="connsiteY3-426" fmla="*/ 2016900 h 2629009"/>
              <a:gd name="connsiteX4-427" fmla="*/ 90676 w 2507554"/>
              <a:gd name="connsiteY4-428" fmla="*/ 2616664 h 2629009"/>
              <a:gd name="connsiteX5-429" fmla="*/ 95194 w 2507554"/>
              <a:gd name="connsiteY5-430" fmla="*/ 2629009 h 26290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07554" h="2629009">
                <a:moveTo>
                  <a:pt x="2507554" y="62621"/>
                </a:moveTo>
                <a:lnTo>
                  <a:pt x="2423376" y="40976"/>
                </a:lnTo>
                <a:cubicBezTo>
                  <a:pt x="2292080" y="14109"/>
                  <a:pt x="2156138" y="0"/>
                  <a:pt x="2016900" y="0"/>
                </a:cubicBezTo>
                <a:cubicBezTo>
                  <a:pt x="902997" y="0"/>
                  <a:pt x="0" y="902997"/>
                  <a:pt x="0" y="2016900"/>
                </a:cubicBezTo>
                <a:cubicBezTo>
                  <a:pt x="0" y="2225757"/>
                  <a:pt x="31746" y="2427199"/>
                  <a:pt x="90676" y="2616664"/>
                </a:cubicBezTo>
                <a:lnTo>
                  <a:pt x="95194" y="2629009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3" name="任意多边形: 形状 32"/>
          <p:cNvSpPr/>
          <p:nvPr userDrawn="1">
            <p:custDataLst>
              <p:tags r:id="rId29"/>
            </p:custDataLst>
          </p:nvPr>
        </p:nvSpPr>
        <p:spPr>
          <a:xfrm rot="6722498">
            <a:off x="6788150" y="2818765"/>
            <a:ext cx="2407285" cy="2520950"/>
          </a:xfrm>
          <a:custGeom>
            <a:avLst/>
            <a:gdLst>
              <a:gd name="connsiteX0" fmla="*/ 1902600 w 2408159"/>
              <a:gd name="connsiteY0" fmla="*/ 0 h 2522818"/>
              <a:gd name="connsiteX1" fmla="*/ 2286040 w 2408159"/>
              <a:gd name="connsiteY1" fmla="*/ 38654 h 2522818"/>
              <a:gd name="connsiteX2" fmla="*/ 2407041 w 2408159"/>
              <a:gd name="connsiteY2" fmla="*/ 69766 h 2522818"/>
              <a:gd name="connsiteX3" fmla="*/ 2408159 w 2408159"/>
              <a:gd name="connsiteY3" fmla="*/ 91907 h 2522818"/>
              <a:gd name="connsiteX4" fmla="*/ 2395598 w 2408159"/>
              <a:gd name="connsiteY4" fmla="*/ 88893 h 2522818"/>
              <a:gd name="connsiteX5" fmla="*/ 2174589 w 2408159"/>
              <a:gd name="connsiteY5" fmla="*/ 55705 h 2522818"/>
              <a:gd name="connsiteX6" fmla="*/ 1928130 w 2408159"/>
              <a:gd name="connsiteY6" fmla="*/ 40078 h 2522818"/>
              <a:gd name="connsiteX7" fmla="*/ 1641189 w 2408159"/>
              <a:gd name="connsiteY7" fmla="*/ 62848 h 2522818"/>
              <a:gd name="connsiteX8" fmla="*/ 941101 w 2408159"/>
              <a:gd name="connsiteY8" fmla="*/ 296211 h 2522818"/>
              <a:gd name="connsiteX9" fmla="*/ 476757 w 2408159"/>
              <a:gd name="connsiteY9" fmla="*/ 710548 h 2522818"/>
              <a:gd name="connsiteX10" fmla="*/ 200532 w 2408159"/>
              <a:gd name="connsiteY10" fmla="*/ 1141555 h 2522818"/>
              <a:gd name="connsiteX11" fmla="*/ 189241 w 2408159"/>
              <a:gd name="connsiteY11" fmla="*/ 1163880 h 2522818"/>
              <a:gd name="connsiteX12" fmla="*/ 188304 w 2408159"/>
              <a:gd name="connsiteY12" fmla="*/ 1165193 h 2522818"/>
              <a:gd name="connsiteX13" fmla="*/ 153701 w 2408159"/>
              <a:gd name="connsiteY13" fmla="*/ 1273317 h 2522818"/>
              <a:gd name="connsiteX14" fmla="*/ 33051 w 2408159"/>
              <a:gd name="connsiteY14" fmla="*/ 1844817 h 2522818"/>
              <a:gd name="connsiteX15" fmla="*/ 121951 w 2408159"/>
              <a:gd name="connsiteY15" fmla="*/ 2457592 h 2522818"/>
              <a:gd name="connsiteX16" fmla="*/ 133501 w 2408159"/>
              <a:gd name="connsiteY16" fmla="*/ 2500839 h 2522818"/>
              <a:gd name="connsiteX17" fmla="*/ 141486 w 2408159"/>
              <a:gd name="connsiteY17" fmla="*/ 2522818 h 2522818"/>
              <a:gd name="connsiteX18" fmla="*/ 104785 w 2408159"/>
              <a:gd name="connsiteY18" fmla="*/ 2520965 h 2522818"/>
              <a:gd name="connsiteX19" fmla="*/ 85537 w 2408159"/>
              <a:gd name="connsiteY19" fmla="*/ 2468375 h 2522818"/>
              <a:gd name="connsiteX20" fmla="*/ 0 w 2408159"/>
              <a:gd name="connsiteY20" fmla="*/ 1902600 h 2522818"/>
              <a:gd name="connsiteX21" fmla="*/ 1902600 w 2408159"/>
              <a:gd name="connsiteY21" fmla="*/ 0 h 2522818"/>
              <a:gd name="connsiteX0-1" fmla="*/ 188304 w 2408159"/>
              <a:gd name="connsiteY0-2" fmla="*/ 1165193 h 2522818"/>
              <a:gd name="connsiteX1-3" fmla="*/ 153701 w 2408159"/>
              <a:gd name="connsiteY1-4" fmla="*/ 1273317 h 2522818"/>
              <a:gd name="connsiteX2-5" fmla="*/ 33051 w 2408159"/>
              <a:gd name="connsiteY2-6" fmla="*/ 1844817 h 2522818"/>
              <a:gd name="connsiteX3-7" fmla="*/ 121951 w 2408159"/>
              <a:gd name="connsiteY3-8" fmla="*/ 2457592 h 2522818"/>
              <a:gd name="connsiteX4-9" fmla="*/ 133501 w 2408159"/>
              <a:gd name="connsiteY4-10" fmla="*/ 2500839 h 2522818"/>
              <a:gd name="connsiteX5-11" fmla="*/ 141486 w 2408159"/>
              <a:gd name="connsiteY5-12" fmla="*/ 2522818 h 2522818"/>
              <a:gd name="connsiteX6-13" fmla="*/ 104785 w 2408159"/>
              <a:gd name="connsiteY6-14" fmla="*/ 2520965 h 2522818"/>
              <a:gd name="connsiteX7-15" fmla="*/ 85537 w 2408159"/>
              <a:gd name="connsiteY7-16" fmla="*/ 2468375 h 2522818"/>
              <a:gd name="connsiteX8-17" fmla="*/ 0 w 2408159"/>
              <a:gd name="connsiteY8-18" fmla="*/ 1902600 h 2522818"/>
              <a:gd name="connsiteX9-19" fmla="*/ 1902600 w 2408159"/>
              <a:gd name="connsiteY9-20" fmla="*/ 0 h 2522818"/>
              <a:gd name="connsiteX10-21" fmla="*/ 2286040 w 2408159"/>
              <a:gd name="connsiteY10-22" fmla="*/ 38654 h 2522818"/>
              <a:gd name="connsiteX11-23" fmla="*/ 2407041 w 2408159"/>
              <a:gd name="connsiteY11-24" fmla="*/ 69766 h 2522818"/>
              <a:gd name="connsiteX12-25" fmla="*/ 2408159 w 2408159"/>
              <a:gd name="connsiteY12-26" fmla="*/ 91907 h 2522818"/>
              <a:gd name="connsiteX13-27" fmla="*/ 2395598 w 2408159"/>
              <a:gd name="connsiteY13-28" fmla="*/ 88893 h 2522818"/>
              <a:gd name="connsiteX14-29" fmla="*/ 2174589 w 2408159"/>
              <a:gd name="connsiteY14-30" fmla="*/ 55705 h 2522818"/>
              <a:gd name="connsiteX15-31" fmla="*/ 1928130 w 2408159"/>
              <a:gd name="connsiteY15-32" fmla="*/ 40078 h 2522818"/>
              <a:gd name="connsiteX16-33" fmla="*/ 1641189 w 2408159"/>
              <a:gd name="connsiteY16-34" fmla="*/ 62848 h 2522818"/>
              <a:gd name="connsiteX17-35" fmla="*/ 941101 w 2408159"/>
              <a:gd name="connsiteY17-36" fmla="*/ 296211 h 2522818"/>
              <a:gd name="connsiteX18-37" fmla="*/ 476757 w 2408159"/>
              <a:gd name="connsiteY18-38" fmla="*/ 710548 h 2522818"/>
              <a:gd name="connsiteX19-39" fmla="*/ 200532 w 2408159"/>
              <a:gd name="connsiteY19-40" fmla="*/ 1141555 h 2522818"/>
              <a:gd name="connsiteX20-41" fmla="*/ 189241 w 2408159"/>
              <a:gd name="connsiteY20-42" fmla="*/ 1163880 h 2522818"/>
              <a:gd name="connsiteX21-43" fmla="*/ 279744 w 2408159"/>
              <a:gd name="connsiteY21-44" fmla="*/ 1256633 h 2522818"/>
              <a:gd name="connsiteX0-45" fmla="*/ 188304 w 2408159"/>
              <a:gd name="connsiteY0-46" fmla="*/ 1165193 h 2522818"/>
              <a:gd name="connsiteX1-47" fmla="*/ 153701 w 2408159"/>
              <a:gd name="connsiteY1-48" fmla="*/ 1273317 h 2522818"/>
              <a:gd name="connsiteX2-49" fmla="*/ 33051 w 2408159"/>
              <a:gd name="connsiteY2-50" fmla="*/ 1844817 h 2522818"/>
              <a:gd name="connsiteX3-51" fmla="*/ 121951 w 2408159"/>
              <a:gd name="connsiteY3-52" fmla="*/ 2457592 h 2522818"/>
              <a:gd name="connsiteX4-53" fmla="*/ 133501 w 2408159"/>
              <a:gd name="connsiteY4-54" fmla="*/ 2500839 h 2522818"/>
              <a:gd name="connsiteX5-55" fmla="*/ 141486 w 2408159"/>
              <a:gd name="connsiteY5-56" fmla="*/ 2522818 h 2522818"/>
              <a:gd name="connsiteX6-57" fmla="*/ 104785 w 2408159"/>
              <a:gd name="connsiteY6-58" fmla="*/ 2520965 h 2522818"/>
              <a:gd name="connsiteX7-59" fmla="*/ 85537 w 2408159"/>
              <a:gd name="connsiteY7-60" fmla="*/ 2468375 h 2522818"/>
              <a:gd name="connsiteX8-61" fmla="*/ 0 w 2408159"/>
              <a:gd name="connsiteY8-62" fmla="*/ 1902600 h 2522818"/>
              <a:gd name="connsiteX9-63" fmla="*/ 1902600 w 2408159"/>
              <a:gd name="connsiteY9-64" fmla="*/ 0 h 2522818"/>
              <a:gd name="connsiteX10-65" fmla="*/ 2286040 w 2408159"/>
              <a:gd name="connsiteY10-66" fmla="*/ 38654 h 2522818"/>
              <a:gd name="connsiteX11-67" fmla="*/ 2407041 w 2408159"/>
              <a:gd name="connsiteY11-68" fmla="*/ 69766 h 2522818"/>
              <a:gd name="connsiteX12-69" fmla="*/ 2408159 w 2408159"/>
              <a:gd name="connsiteY12-70" fmla="*/ 91907 h 2522818"/>
              <a:gd name="connsiteX13-71" fmla="*/ 2395598 w 2408159"/>
              <a:gd name="connsiteY13-72" fmla="*/ 88893 h 2522818"/>
              <a:gd name="connsiteX14-73" fmla="*/ 2174589 w 2408159"/>
              <a:gd name="connsiteY14-74" fmla="*/ 55705 h 2522818"/>
              <a:gd name="connsiteX15-75" fmla="*/ 1928130 w 2408159"/>
              <a:gd name="connsiteY15-76" fmla="*/ 40078 h 2522818"/>
              <a:gd name="connsiteX16-77" fmla="*/ 1641189 w 2408159"/>
              <a:gd name="connsiteY16-78" fmla="*/ 62848 h 2522818"/>
              <a:gd name="connsiteX17-79" fmla="*/ 941101 w 2408159"/>
              <a:gd name="connsiteY17-80" fmla="*/ 296211 h 2522818"/>
              <a:gd name="connsiteX18-81" fmla="*/ 476757 w 2408159"/>
              <a:gd name="connsiteY18-82" fmla="*/ 710548 h 2522818"/>
              <a:gd name="connsiteX19-83" fmla="*/ 200532 w 2408159"/>
              <a:gd name="connsiteY19-84" fmla="*/ 1141555 h 2522818"/>
              <a:gd name="connsiteX20-85" fmla="*/ 189241 w 2408159"/>
              <a:gd name="connsiteY20-86" fmla="*/ 1163880 h 2522818"/>
              <a:gd name="connsiteX0-87" fmla="*/ 188304 w 2408159"/>
              <a:gd name="connsiteY0-88" fmla="*/ 1165193 h 2522818"/>
              <a:gd name="connsiteX1-89" fmla="*/ 153701 w 2408159"/>
              <a:gd name="connsiteY1-90" fmla="*/ 1273317 h 2522818"/>
              <a:gd name="connsiteX2-91" fmla="*/ 33051 w 2408159"/>
              <a:gd name="connsiteY2-92" fmla="*/ 1844817 h 2522818"/>
              <a:gd name="connsiteX3-93" fmla="*/ 121951 w 2408159"/>
              <a:gd name="connsiteY3-94" fmla="*/ 2457592 h 2522818"/>
              <a:gd name="connsiteX4-95" fmla="*/ 133501 w 2408159"/>
              <a:gd name="connsiteY4-96" fmla="*/ 2500839 h 2522818"/>
              <a:gd name="connsiteX5-97" fmla="*/ 141486 w 2408159"/>
              <a:gd name="connsiteY5-98" fmla="*/ 2522818 h 2522818"/>
              <a:gd name="connsiteX6-99" fmla="*/ 104785 w 2408159"/>
              <a:gd name="connsiteY6-100" fmla="*/ 2520965 h 2522818"/>
              <a:gd name="connsiteX7-101" fmla="*/ 85537 w 2408159"/>
              <a:gd name="connsiteY7-102" fmla="*/ 2468375 h 2522818"/>
              <a:gd name="connsiteX8-103" fmla="*/ 0 w 2408159"/>
              <a:gd name="connsiteY8-104" fmla="*/ 1902600 h 2522818"/>
              <a:gd name="connsiteX9-105" fmla="*/ 1902600 w 2408159"/>
              <a:gd name="connsiteY9-106" fmla="*/ 0 h 2522818"/>
              <a:gd name="connsiteX10-107" fmla="*/ 2286040 w 2408159"/>
              <a:gd name="connsiteY10-108" fmla="*/ 38654 h 2522818"/>
              <a:gd name="connsiteX11-109" fmla="*/ 2407041 w 2408159"/>
              <a:gd name="connsiteY11-110" fmla="*/ 69766 h 2522818"/>
              <a:gd name="connsiteX12-111" fmla="*/ 2408159 w 2408159"/>
              <a:gd name="connsiteY12-112" fmla="*/ 91907 h 2522818"/>
              <a:gd name="connsiteX13-113" fmla="*/ 2395598 w 2408159"/>
              <a:gd name="connsiteY13-114" fmla="*/ 88893 h 2522818"/>
              <a:gd name="connsiteX14-115" fmla="*/ 2174589 w 2408159"/>
              <a:gd name="connsiteY14-116" fmla="*/ 55705 h 2522818"/>
              <a:gd name="connsiteX15-117" fmla="*/ 1928130 w 2408159"/>
              <a:gd name="connsiteY15-118" fmla="*/ 40078 h 2522818"/>
              <a:gd name="connsiteX16-119" fmla="*/ 1641189 w 2408159"/>
              <a:gd name="connsiteY16-120" fmla="*/ 62848 h 2522818"/>
              <a:gd name="connsiteX17-121" fmla="*/ 941101 w 2408159"/>
              <a:gd name="connsiteY17-122" fmla="*/ 296211 h 2522818"/>
              <a:gd name="connsiteX18-123" fmla="*/ 476757 w 2408159"/>
              <a:gd name="connsiteY18-124" fmla="*/ 710548 h 2522818"/>
              <a:gd name="connsiteX19-125" fmla="*/ 189241 w 2408159"/>
              <a:gd name="connsiteY19-126" fmla="*/ 1163880 h 2522818"/>
              <a:gd name="connsiteX0-127" fmla="*/ 188304 w 2408159"/>
              <a:gd name="connsiteY0-128" fmla="*/ 1165193 h 2522818"/>
              <a:gd name="connsiteX1-129" fmla="*/ 153701 w 2408159"/>
              <a:gd name="connsiteY1-130" fmla="*/ 1273317 h 2522818"/>
              <a:gd name="connsiteX2-131" fmla="*/ 33051 w 2408159"/>
              <a:gd name="connsiteY2-132" fmla="*/ 1844817 h 2522818"/>
              <a:gd name="connsiteX3-133" fmla="*/ 121951 w 2408159"/>
              <a:gd name="connsiteY3-134" fmla="*/ 2457592 h 2522818"/>
              <a:gd name="connsiteX4-135" fmla="*/ 133501 w 2408159"/>
              <a:gd name="connsiteY4-136" fmla="*/ 2500839 h 2522818"/>
              <a:gd name="connsiteX5-137" fmla="*/ 141486 w 2408159"/>
              <a:gd name="connsiteY5-138" fmla="*/ 2522818 h 2522818"/>
              <a:gd name="connsiteX6-139" fmla="*/ 104785 w 2408159"/>
              <a:gd name="connsiteY6-140" fmla="*/ 2520965 h 2522818"/>
              <a:gd name="connsiteX7-141" fmla="*/ 85537 w 2408159"/>
              <a:gd name="connsiteY7-142" fmla="*/ 2468375 h 2522818"/>
              <a:gd name="connsiteX8-143" fmla="*/ 0 w 2408159"/>
              <a:gd name="connsiteY8-144" fmla="*/ 1902600 h 2522818"/>
              <a:gd name="connsiteX9-145" fmla="*/ 1902600 w 2408159"/>
              <a:gd name="connsiteY9-146" fmla="*/ 0 h 2522818"/>
              <a:gd name="connsiteX10-147" fmla="*/ 2286040 w 2408159"/>
              <a:gd name="connsiteY10-148" fmla="*/ 38654 h 2522818"/>
              <a:gd name="connsiteX11-149" fmla="*/ 2407041 w 2408159"/>
              <a:gd name="connsiteY11-150" fmla="*/ 69766 h 2522818"/>
              <a:gd name="connsiteX12-151" fmla="*/ 2408159 w 2408159"/>
              <a:gd name="connsiteY12-152" fmla="*/ 91907 h 2522818"/>
              <a:gd name="connsiteX13-153" fmla="*/ 2395598 w 2408159"/>
              <a:gd name="connsiteY13-154" fmla="*/ 88893 h 2522818"/>
              <a:gd name="connsiteX14-155" fmla="*/ 2174589 w 2408159"/>
              <a:gd name="connsiteY14-156" fmla="*/ 55705 h 2522818"/>
              <a:gd name="connsiteX15-157" fmla="*/ 1928130 w 2408159"/>
              <a:gd name="connsiteY15-158" fmla="*/ 40078 h 2522818"/>
              <a:gd name="connsiteX16-159" fmla="*/ 1641189 w 2408159"/>
              <a:gd name="connsiteY16-160" fmla="*/ 62848 h 2522818"/>
              <a:gd name="connsiteX17-161" fmla="*/ 941101 w 2408159"/>
              <a:gd name="connsiteY17-162" fmla="*/ 296211 h 2522818"/>
              <a:gd name="connsiteX18-163" fmla="*/ 476757 w 2408159"/>
              <a:gd name="connsiteY18-164" fmla="*/ 710548 h 2522818"/>
              <a:gd name="connsiteX0-165" fmla="*/ 188304 w 2408159"/>
              <a:gd name="connsiteY0-166" fmla="*/ 1165193 h 2522818"/>
              <a:gd name="connsiteX1-167" fmla="*/ 153701 w 2408159"/>
              <a:gd name="connsiteY1-168" fmla="*/ 1273317 h 2522818"/>
              <a:gd name="connsiteX2-169" fmla="*/ 33051 w 2408159"/>
              <a:gd name="connsiteY2-170" fmla="*/ 1844817 h 2522818"/>
              <a:gd name="connsiteX3-171" fmla="*/ 121951 w 2408159"/>
              <a:gd name="connsiteY3-172" fmla="*/ 2457592 h 2522818"/>
              <a:gd name="connsiteX4-173" fmla="*/ 133501 w 2408159"/>
              <a:gd name="connsiteY4-174" fmla="*/ 2500839 h 2522818"/>
              <a:gd name="connsiteX5-175" fmla="*/ 141486 w 2408159"/>
              <a:gd name="connsiteY5-176" fmla="*/ 2522818 h 2522818"/>
              <a:gd name="connsiteX6-177" fmla="*/ 104785 w 2408159"/>
              <a:gd name="connsiteY6-178" fmla="*/ 2520965 h 2522818"/>
              <a:gd name="connsiteX7-179" fmla="*/ 85537 w 2408159"/>
              <a:gd name="connsiteY7-180" fmla="*/ 2468375 h 2522818"/>
              <a:gd name="connsiteX8-181" fmla="*/ 0 w 2408159"/>
              <a:gd name="connsiteY8-182" fmla="*/ 1902600 h 2522818"/>
              <a:gd name="connsiteX9-183" fmla="*/ 1902600 w 2408159"/>
              <a:gd name="connsiteY9-184" fmla="*/ 0 h 2522818"/>
              <a:gd name="connsiteX10-185" fmla="*/ 2286040 w 2408159"/>
              <a:gd name="connsiteY10-186" fmla="*/ 38654 h 2522818"/>
              <a:gd name="connsiteX11-187" fmla="*/ 2407041 w 2408159"/>
              <a:gd name="connsiteY11-188" fmla="*/ 69766 h 2522818"/>
              <a:gd name="connsiteX12-189" fmla="*/ 2408159 w 2408159"/>
              <a:gd name="connsiteY12-190" fmla="*/ 91907 h 2522818"/>
              <a:gd name="connsiteX13-191" fmla="*/ 2395598 w 2408159"/>
              <a:gd name="connsiteY13-192" fmla="*/ 88893 h 2522818"/>
              <a:gd name="connsiteX14-193" fmla="*/ 2174589 w 2408159"/>
              <a:gd name="connsiteY14-194" fmla="*/ 55705 h 2522818"/>
              <a:gd name="connsiteX15-195" fmla="*/ 1928130 w 2408159"/>
              <a:gd name="connsiteY15-196" fmla="*/ 40078 h 2522818"/>
              <a:gd name="connsiteX16-197" fmla="*/ 1641189 w 2408159"/>
              <a:gd name="connsiteY16-198" fmla="*/ 62848 h 2522818"/>
              <a:gd name="connsiteX17-199" fmla="*/ 941101 w 2408159"/>
              <a:gd name="connsiteY17-200" fmla="*/ 296211 h 2522818"/>
              <a:gd name="connsiteX0-201" fmla="*/ 153701 w 2408159"/>
              <a:gd name="connsiteY0-202" fmla="*/ 1273317 h 2522818"/>
              <a:gd name="connsiteX1-203" fmla="*/ 33051 w 2408159"/>
              <a:gd name="connsiteY1-204" fmla="*/ 1844817 h 2522818"/>
              <a:gd name="connsiteX2-205" fmla="*/ 121951 w 2408159"/>
              <a:gd name="connsiteY2-206" fmla="*/ 2457592 h 2522818"/>
              <a:gd name="connsiteX3-207" fmla="*/ 133501 w 2408159"/>
              <a:gd name="connsiteY3-208" fmla="*/ 2500839 h 2522818"/>
              <a:gd name="connsiteX4-209" fmla="*/ 141486 w 2408159"/>
              <a:gd name="connsiteY4-210" fmla="*/ 2522818 h 2522818"/>
              <a:gd name="connsiteX5-211" fmla="*/ 104785 w 2408159"/>
              <a:gd name="connsiteY5-212" fmla="*/ 2520965 h 2522818"/>
              <a:gd name="connsiteX6-213" fmla="*/ 85537 w 2408159"/>
              <a:gd name="connsiteY6-214" fmla="*/ 2468375 h 2522818"/>
              <a:gd name="connsiteX7-215" fmla="*/ 0 w 2408159"/>
              <a:gd name="connsiteY7-216" fmla="*/ 1902600 h 2522818"/>
              <a:gd name="connsiteX8-217" fmla="*/ 1902600 w 2408159"/>
              <a:gd name="connsiteY8-218" fmla="*/ 0 h 2522818"/>
              <a:gd name="connsiteX9-219" fmla="*/ 2286040 w 2408159"/>
              <a:gd name="connsiteY9-220" fmla="*/ 38654 h 2522818"/>
              <a:gd name="connsiteX10-221" fmla="*/ 2407041 w 2408159"/>
              <a:gd name="connsiteY10-222" fmla="*/ 69766 h 2522818"/>
              <a:gd name="connsiteX11-223" fmla="*/ 2408159 w 2408159"/>
              <a:gd name="connsiteY11-224" fmla="*/ 91907 h 2522818"/>
              <a:gd name="connsiteX12-225" fmla="*/ 2395598 w 2408159"/>
              <a:gd name="connsiteY12-226" fmla="*/ 88893 h 2522818"/>
              <a:gd name="connsiteX13-227" fmla="*/ 2174589 w 2408159"/>
              <a:gd name="connsiteY13-228" fmla="*/ 55705 h 2522818"/>
              <a:gd name="connsiteX14-229" fmla="*/ 1928130 w 2408159"/>
              <a:gd name="connsiteY14-230" fmla="*/ 40078 h 2522818"/>
              <a:gd name="connsiteX15-231" fmla="*/ 1641189 w 2408159"/>
              <a:gd name="connsiteY15-232" fmla="*/ 62848 h 2522818"/>
              <a:gd name="connsiteX16-233" fmla="*/ 941101 w 2408159"/>
              <a:gd name="connsiteY16-234" fmla="*/ 296211 h 2522818"/>
              <a:gd name="connsiteX0-235" fmla="*/ 33051 w 2408159"/>
              <a:gd name="connsiteY0-236" fmla="*/ 1844817 h 2522818"/>
              <a:gd name="connsiteX1-237" fmla="*/ 121951 w 2408159"/>
              <a:gd name="connsiteY1-238" fmla="*/ 2457592 h 2522818"/>
              <a:gd name="connsiteX2-239" fmla="*/ 133501 w 2408159"/>
              <a:gd name="connsiteY2-240" fmla="*/ 2500839 h 2522818"/>
              <a:gd name="connsiteX3-241" fmla="*/ 141486 w 2408159"/>
              <a:gd name="connsiteY3-242" fmla="*/ 2522818 h 2522818"/>
              <a:gd name="connsiteX4-243" fmla="*/ 104785 w 2408159"/>
              <a:gd name="connsiteY4-244" fmla="*/ 2520965 h 2522818"/>
              <a:gd name="connsiteX5-245" fmla="*/ 85537 w 2408159"/>
              <a:gd name="connsiteY5-246" fmla="*/ 2468375 h 2522818"/>
              <a:gd name="connsiteX6-247" fmla="*/ 0 w 2408159"/>
              <a:gd name="connsiteY6-248" fmla="*/ 1902600 h 2522818"/>
              <a:gd name="connsiteX7-249" fmla="*/ 1902600 w 2408159"/>
              <a:gd name="connsiteY7-250" fmla="*/ 0 h 2522818"/>
              <a:gd name="connsiteX8-251" fmla="*/ 2286040 w 2408159"/>
              <a:gd name="connsiteY8-252" fmla="*/ 38654 h 2522818"/>
              <a:gd name="connsiteX9-253" fmla="*/ 2407041 w 2408159"/>
              <a:gd name="connsiteY9-254" fmla="*/ 69766 h 2522818"/>
              <a:gd name="connsiteX10-255" fmla="*/ 2408159 w 2408159"/>
              <a:gd name="connsiteY10-256" fmla="*/ 91907 h 2522818"/>
              <a:gd name="connsiteX11-257" fmla="*/ 2395598 w 2408159"/>
              <a:gd name="connsiteY11-258" fmla="*/ 88893 h 2522818"/>
              <a:gd name="connsiteX12-259" fmla="*/ 2174589 w 2408159"/>
              <a:gd name="connsiteY12-260" fmla="*/ 55705 h 2522818"/>
              <a:gd name="connsiteX13-261" fmla="*/ 1928130 w 2408159"/>
              <a:gd name="connsiteY13-262" fmla="*/ 40078 h 2522818"/>
              <a:gd name="connsiteX14-263" fmla="*/ 1641189 w 2408159"/>
              <a:gd name="connsiteY14-264" fmla="*/ 62848 h 2522818"/>
              <a:gd name="connsiteX15-265" fmla="*/ 941101 w 2408159"/>
              <a:gd name="connsiteY15-266" fmla="*/ 296211 h 2522818"/>
              <a:gd name="connsiteX0-267" fmla="*/ 121951 w 2408159"/>
              <a:gd name="connsiteY0-268" fmla="*/ 2457592 h 2522818"/>
              <a:gd name="connsiteX1-269" fmla="*/ 133501 w 2408159"/>
              <a:gd name="connsiteY1-270" fmla="*/ 2500839 h 2522818"/>
              <a:gd name="connsiteX2-271" fmla="*/ 141486 w 2408159"/>
              <a:gd name="connsiteY2-272" fmla="*/ 2522818 h 2522818"/>
              <a:gd name="connsiteX3-273" fmla="*/ 104785 w 2408159"/>
              <a:gd name="connsiteY3-274" fmla="*/ 2520965 h 2522818"/>
              <a:gd name="connsiteX4-275" fmla="*/ 85537 w 2408159"/>
              <a:gd name="connsiteY4-276" fmla="*/ 2468375 h 2522818"/>
              <a:gd name="connsiteX5-277" fmla="*/ 0 w 2408159"/>
              <a:gd name="connsiteY5-278" fmla="*/ 1902600 h 2522818"/>
              <a:gd name="connsiteX6-279" fmla="*/ 1902600 w 2408159"/>
              <a:gd name="connsiteY6-280" fmla="*/ 0 h 2522818"/>
              <a:gd name="connsiteX7-281" fmla="*/ 2286040 w 2408159"/>
              <a:gd name="connsiteY7-282" fmla="*/ 38654 h 2522818"/>
              <a:gd name="connsiteX8-283" fmla="*/ 2407041 w 2408159"/>
              <a:gd name="connsiteY8-284" fmla="*/ 69766 h 2522818"/>
              <a:gd name="connsiteX9-285" fmla="*/ 2408159 w 2408159"/>
              <a:gd name="connsiteY9-286" fmla="*/ 91907 h 2522818"/>
              <a:gd name="connsiteX10-287" fmla="*/ 2395598 w 2408159"/>
              <a:gd name="connsiteY10-288" fmla="*/ 88893 h 2522818"/>
              <a:gd name="connsiteX11-289" fmla="*/ 2174589 w 2408159"/>
              <a:gd name="connsiteY11-290" fmla="*/ 55705 h 2522818"/>
              <a:gd name="connsiteX12-291" fmla="*/ 1928130 w 2408159"/>
              <a:gd name="connsiteY12-292" fmla="*/ 40078 h 2522818"/>
              <a:gd name="connsiteX13-293" fmla="*/ 1641189 w 2408159"/>
              <a:gd name="connsiteY13-294" fmla="*/ 62848 h 2522818"/>
              <a:gd name="connsiteX14-295" fmla="*/ 941101 w 2408159"/>
              <a:gd name="connsiteY14-296" fmla="*/ 296211 h 2522818"/>
              <a:gd name="connsiteX0-297" fmla="*/ 133501 w 2408159"/>
              <a:gd name="connsiteY0-298" fmla="*/ 2500839 h 2522818"/>
              <a:gd name="connsiteX1-299" fmla="*/ 141486 w 2408159"/>
              <a:gd name="connsiteY1-300" fmla="*/ 2522818 h 2522818"/>
              <a:gd name="connsiteX2-301" fmla="*/ 104785 w 2408159"/>
              <a:gd name="connsiteY2-302" fmla="*/ 2520965 h 2522818"/>
              <a:gd name="connsiteX3-303" fmla="*/ 85537 w 2408159"/>
              <a:gd name="connsiteY3-304" fmla="*/ 2468375 h 2522818"/>
              <a:gd name="connsiteX4-305" fmla="*/ 0 w 2408159"/>
              <a:gd name="connsiteY4-306" fmla="*/ 1902600 h 2522818"/>
              <a:gd name="connsiteX5-307" fmla="*/ 1902600 w 2408159"/>
              <a:gd name="connsiteY5-308" fmla="*/ 0 h 2522818"/>
              <a:gd name="connsiteX6-309" fmla="*/ 2286040 w 2408159"/>
              <a:gd name="connsiteY6-310" fmla="*/ 38654 h 2522818"/>
              <a:gd name="connsiteX7-311" fmla="*/ 2407041 w 2408159"/>
              <a:gd name="connsiteY7-312" fmla="*/ 69766 h 2522818"/>
              <a:gd name="connsiteX8-313" fmla="*/ 2408159 w 2408159"/>
              <a:gd name="connsiteY8-314" fmla="*/ 91907 h 2522818"/>
              <a:gd name="connsiteX9-315" fmla="*/ 2395598 w 2408159"/>
              <a:gd name="connsiteY9-316" fmla="*/ 88893 h 2522818"/>
              <a:gd name="connsiteX10-317" fmla="*/ 2174589 w 2408159"/>
              <a:gd name="connsiteY10-318" fmla="*/ 55705 h 2522818"/>
              <a:gd name="connsiteX11-319" fmla="*/ 1928130 w 2408159"/>
              <a:gd name="connsiteY11-320" fmla="*/ 40078 h 2522818"/>
              <a:gd name="connsiteX12-321" fmla="*/ 1641189 w 2408159"/>
              <a:gd name="connsiteY12-322" fmla="*/ 62848 h 2522818"/>
              <a:gd name="connsiteX13-323" fmla="*/ 941101 w 2408159"/>
              <a:gd name="connsiteY13-324" fmla="*/ 296211 h 2522818"/>
              <a:gd name="connsiteX0-325" fmla="*/ 141486 w 2408159"/>
              <a:gd name="connsiteY0-326" fmla="*/ 2522818 h 2522818"/>
              <a:gd name="connsiteX1-327" fmla="*/ 104785 w 2408159"/>
              <a:gd name="connsiteY1-328" fmla="*/ 2520965 h 2522818"/>
              <a:gd name="connsiteX2-329" fmla="*/ 85537 w 2408159"/>
              <a:gd name="connsiteY2-330" fmla="*/ 2468375 h 2522818"/>
              <a:gd name="connsiteX3-331" fmla="*/ 0 w 2408159"/>
              <a:gd name="connsiteY3-332" fmla="*/ 1902600 h 2522818"/>
              <a:gd name="connsiteX4-333" fmla="*/ 1902600 w 2408159"/>
              <a:gd name="connsiteY4-334" fmla="*/ 0 h 2522818"/>
              <a:gd name="connsiteX5-335" fmla="*/ 2286040 w 2408159"/>
              <a:gd name="connsiteY5-336" fmla="*/ 38654 h 2522818"/>
              <a:gd name="connsiteX6-337" fmla="*/ 2407041 w 2408159"/>
              <a:gd name="connsiteY6-338" fmla="*/ 69766 h 2522818"/>
              <a:gd name="connsiteX7-339" fmla="*/ 2408159 w 2408159"/>
              <a:gd name="connsiteY7-340" fmla="*/ 91907 h 2522818"/>
              <a:gd name="connsiteX8-341" fmla="*/ 2395598 w 2408159"/>
              <a:gd name="connsiteY8-342" fmla="*/ 88893 h 2522818"/>
              <a:gd name="connsiteX9-343" fmla="*/ 2174589 w 2408159"/>
              <a:gd name="connsiteY9-344" fmla="*/ 55705 h 2522818"/>
              <a:gd name="connsiteX10-345" fmla="*/ 1928130 w 2408159"/>
              <a:gd name="connsiteY10-346" fmla="*/ 40078 h 2522818"/>
              <a:gd name="connsiteX11-347" fmla="*/ 1641189 w 2408159"/>
              <a:gd name="connsiteY11-348" fmla="*/ 62848 h 2522818"/>
              <a:gd name="connsiteX12-349" fmla="*/ 941101 w 2408159"/>
              <a:gd name="connsiteY12-350" fmla="*/ 296211 h 2522818"/>
              <a:gd name="connsiteX0-351" fmla="*/ 104785 w 2408159"/>
              <a:gd name="connsiteY0-352" fmla="*/ 2520965 h 2520965"/>
              <a:gd name="connsiteX1-353" fmla="*/ 85537 w 2408159"/>
              <a:gd name="connsiteY1-354" fmla="*/ 2468375 h 2520965"/>
              <a:gd name="connsiteX2-355" fmla="*/ 0 w 2408159"/>
              <a:gd name="connsiteY2-356" fmla="*/ 1902600 h 2520965"/>
              <a:gd name="connsiteX3-357" fmla="*/ 1902600 w 2408159"/>
              <a:gd name="connsiteY3-358" fmla="*/ 0 h 2520965"/>
              <a:gd name="connsiteX4-359" fmla="*/ 2286040 w 2408159"/>
              <a:gd name="connsiteY4-360" fmla="*/ 38654 h 2520965"/>
              <a:gd name="connsiteX5-361" fmla="*/ 2407041 w 2408159"/>
              <a:gd name="connsiteY5-362" fmla="*/ 69766 h 2520965"/>
              <a:gd name="connsiteX6-363" fmla="*/ 2408159 w 2408159"/>
              <a:gd name="connsiteY6-364" fmla="*/ 91907 h 2520965"/>
              <a:gd name="connsiteX7-365" fmla="*/ 2395598 w 2408159"/>
              <a:gd name="connsiteY7-366" fmla="*/ 88893 h 2520965"/>
              <a:gd name="connsiteX8-367" fmla="*/ 2174589 w 2408159"/>
              <a:gd name="connsiteY8-368" fmla="*/ 55705 h 2520965"/>
              <a:gd name="connsiteX9-369" fmla="*/ 1928130 w 2408159"/>
              <a:gd name="connsiteY9-370" fmla="*/ 40078 h 2520965"/>
              <a:gd name="connsiteX10-371" fmla="*/ 1641189 w 2408159"/>
              <a:gd name="connsiteY10-372" fmla="*/ 62848 h 2520965"/>
              <a:gd name="connsiteX11-373" fmla="*/ 941101 w 2408159"/>
              <a:gd name="connsiteY11-374" fmla="*/ 296211 h 2520965"/>
              <a:gd name="connsiteX0-375" fmla="*/ 104785 w 2408159"/>
              <a:gd name="connsiteY0-376" fmla="*/ 2520965 h 2520965"/>
              <a:gd name="connsiteX1-377" fmla="*/ 85537 w 2408159"/>
              <a:gd name="connsiteY1-378" fmla="*/ 2468375 h 2520965"/>
              <a:gd name="connsiteX2-379" fmla="*/ 0 w 2408159"/>
              <a:gd name="connsiteY2-380" fmla="*/ 1902600 h 2520965"/>
              <a:gd name="connsiteX3-381" fmla="*/ 1902600 w 2408159"/>
              <a:gd name="connsiteY3-382" fmla="*/ 0 h 2520965"/>
              <a:gd name="connsiteX4-383" fmla="*/ 2286040 w 2408159"/>
              <a:gd name="connsiteY4-384" fmla="*/ 38654 h 2520965"/>
              <a:gd name="connsiteX5-385" fmla="*/ 2407041 w 2408159"/>
              <a:gd name="connsiteY5-386" fmla="*/ 69766 h 2520965"/>
              <a:gd name="connsiteX6-387" fmla="*/ 2408159 w 2408159"/>
              <a:gd name="connsiteY6-388" fmla="*/ 91907 h 2520965"/>
              <a:gd name="connsiteX7-389" fmla="*/ 2395598 w 2408159"/>
              <a:gd name="connsiteY7-390" fmla="*/ 88893 h 2520965"/>
              <a:gd name="connsiteX8-391" fmla="*/ 2174589 w 2408159"/>
              <a:gd name="connsiteY8-392" fmla="*/ 55705 h 2520965"/>
              <a:gd name="connsiteX9-393" fmla="*/ 1928130 w 2408159"/>
              <a:gd name="connsiteY9-394" fmla="*/ 40078 h 2520965"/>
              <a:gd name="connsiteX10-395" fmla="*/ 1641189 w 2408159"/>
              <a:gd name="connsiteY10-396" fmla="*/ 62848 h 2520965"/>
              <a:gd name="connsiteX0-397" fmla="*/ 104785 w 2408159"/>
              <a:gd name="connsiteY0-398" fmla="*/ 2520965 h 2520965"/>
              <a:gd name="connsiteX1-399" fmla="*/ 85537 w 2408159"/>
              <a:gd name="connsiteY1-400" fmla="*/ 2468375 h 2520965"/>
              <a:gd name="connsiteX2-401" fmla="*/ 0 w 2408159"/>
              <a:gd name="connsiteY2-402" fmla="*/ 1902600 h 2520965"/>
              <a:gd name="connsiteX3-403" fmla="*/ 1902600 w 2408159"/>
              <a:gd name="connsiteY3-404" fmla="*/ 0 h 2520965"/>
              <a:gd name="connsiteX4-405" fmla="*/ 2286040 w 2408159"/>
              <a:gd name="connsiteY4-406" fmla="*/ 38654 h 2520965"/>
              <a:gd name="connsiteX5-407" fmla="*/ 2407041 w 2408159"/>
              <a:gd name="connsiteY5-408" fmla="*/ 69766 h 2520965"/>
              <a:gd name="connsiteX6-409" fmla="*/ 2408159 w 2408159"/>
              <a:gd name="connsiteY6-410" fmla="*/ 91907 h 2520965"/>
              <a:gd name="connsiteX7-411" fmla="*/ 2395598 w 2408159"/>
              <a:gd name="connsiteY7-412" fmla="*/ 88893 h 2520965"/>
              <a:gd name="connsiteX8-413" fmla="*/ 2174589 w 2408159"/>
              <a:gd name="connsiteY8-414" fmla="*/ 55705 h 2520965"/>
              <a:gd name="connsiteX9-415" fmla="*/ 1928130 w 2408159"/>
              <a:gd name="connsiteY9-416" fmla="*/ 40078 h 2520965"/>
              <a:gd name="connsiteX0-417" fmla="*/ 104785 w 2408159"/>
              <a:gd name="connsiteY0-418" fmla="*/ 2520965 h 2520965"/>
              <a:gd name="connsiteX1-419" fmla="*/ 85537 w 2408159"/>
              <a:gd name="connsiteY1-420" fmla="*/ 2468375 h 2520965"/>
              <a:gd name="connsiteX2-421" fmla="*/ 0 w 2408159"/>
              <a:gd name="connsiteY2-422" fmla="*/ 1902600 h 2520965"/>
              <a:gd name="connsiteX3-423" fmla="*/ 1902600 w 2408159"/>
              <a:gd name="connsiteY3-424" fmla="*/ 0 h 2520965"/>
              <a:gd name="connsiteX4-425" fmla="*/ 2286040 w 2408159"/>
              <a:gd name="connsiteY4-426" fmla="*/ 38654 h 2520965"/>
              <a:gd name="connsiteX5-427" fmla="*/ 2407041 w 2408159"/>
              <a:gd name="connsiteY5-428" fmla="*/ 69766 h 2520965"/>
              <a:gd name="connsiteX6-429" fmla="*/ 2408159 w 2408159"/>
              <a:gd name="connsiteY6-430" fmla="*/ 91907 h 2520965"/>
              <a:gd name="connsiteX7-431" fmla="*/ 2395598 w 2408159"/>
              <a:gd name="connsiteY7-432" fmla="*/ 88893 h 2520965"/>
              <a:gd name="connsiteX8-433" fmla="*/ 2174589 w 2408159"/>
              <a:gd name="connsiteY8-434" fmla="*/ 55705 h 2520965"/>
              <a:gd name="connsiteX0-435" fmla="*/ 104785 w 2408159"/>
              <a:gd name="connsiteY0-436" fmla="*/ 2520965 h 2520965"/>
              <a:gd name="connsiteX1-437" fmla="*/ 85537 w 2408159"/>
              <a:gd name="connsiteY1-438" fmla="*/ 2468375 h 2520965"/>
              <a:gd name="connsiteX2-439" fmla="*/ 0 w 2408159"/>
              <a:gd name="connsiteY2-440" fmla="*/ 1902600 h 2520965"/>
              <a:gd name="connsiteX3-441" fmla="*/ 1902600 w 2408159"/>
              <a:gd name="connsiteY3-442" fmla="*/ 0 h 2520965"/>
              <a:gd name="connsiteX4-443" fmla="*/ 2286040 w 2408159"/>
              <a:gd name="connsiteY4-444" fmla="*/ 38654 h 2520965"/>
              <a:gd name="connsiteX5-445" fmla="*/ 2407041 w 2408159"/>
              <a:gd name="connsiteY5-446" fmla="*/ 69766 h 2520965"/>
              <a:gd name="connsiteX6-447" fmla="*/ 2408159 w 2408159"/>
              <a:gd name="connsiteY6-448" fmla="*/ 91907 h 2520965"/>
              <a:gd name="connsiteX7-449" fmla="*/ 2395598 w 2408159"/>
              <a:gd name="connsiteY7-450" fmla="*/ 88893 h 2520965"/>
              <a:gd name="connsiteX0-451" fmla="*/ 104785 w 2408159"/>
              <a:gd name="connsiteY0-452" fmla="*/ 2520965 h 2520965"/>
              <a:gd name="connsiteX1-453" fmla="*/ 85537 w 2408159"/>
              <a:gd name="connsiteY1-454" fmla="*/ 2468375 h 2520965"/>
              <a:gd name="connsiteX2-455" fmla="*/ 0 w 2408159"/>
              <a:gd name="connsiteY2-456" fmla="*/ 1902600 h 2520965"/>
              <a:gd name="connsiteX3-457" fmla="*/ 1902600 w 2408159"/>
              <a:gd name="connsiteY3-458" fmla="*/ 0 h 2520965"/>
              <a:gd name="connsiteX4-459" fmla="*/ 2286040 w 2408159"/>
              <a:gd name="connsiteY4-460" fmla="*/ 38654 h 2520965"/>
              <a:gd name="connsiteX5-461" fmla="*/ 2407041 w 2408159"/>
              <a:gd name="connsiteY5-462" fmla="*/ 69766 h 2520965"/>
              <a:gd name="connsiteX6-463" fmla="*/ 2408159 w 2408159"/>
              <a:gd name="connsiteY6-464" fmla="*/ 91907 h 2520965"/>
              <a:gd name="connsiteX0-465" fmla="*/ 104785 w 2407041"/>
              <a:gd name="connsiteY0-466" fmla="*/ 2520965 h 2520965"/>
              <a:gd name="connsiteX1-467" fmla="*/ 85537 w 2407041"/>
              <a:gd name="connsiteY1-468" fmla="*/ 2468375 h 2520965"/>
              <a:gd name="connsiteX2-469" fmla="*/ 0 w 2407041"/>
              <a:gd name="connsiteY2-470" fmla="*/ 1902600 h 2520965"/>
              <a:gd name="connsiteX3-471" fmla="*/ 1902600 w 2407041"/>
              <a:gd name="connsiteY3-472" fmla="*/ 0 h 2520965"/>
              <a:gd name="connsiteX4-473" fmla="*/ 2286040 w 2407041"/>
              <a:gd name="connsiteY4-474" fmla="*/ 38654 h 2520965"/>
              <a:gd name="connsiteX5-475" fmla="*/ 2407041 w 2407041"/>
              <a:gd name="connsiteY5-476" fmla="*/ 69766 h 25209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407041" h="2520965">
                <a:moveTo>
                  <a:pt x="104785" y="2520965"/>
                </a:moveTo>
                <a:lnTo>
                  <a:pt x="85537" y="2468375"/>
                </a:lnTo>
                <a:cubicBezTo>
                  <a:pt x="29947" y="2289647"/>
                  <a:pt x="0" y="2099621"/>
                  <a:pt x="0" y="1902600"/>
                </a:cubicBezTo>
                <a:cubicBezTo>
                  <a:pt x="0" y="851823"/>
                  <a:pt x="851823" y="0"/>
                  <a:pt x="1902600" y="0"/>
                </a:cubicBezTo>
                <a:cubicBezTo>
                  <a:pt x="2033947" y="0"/>
                  <a:pt x="2162186" y="13310"/>
                  <a:pt x="2286040" y="38654"/>
                </a:cubicBezTo>
                <a:lnTo>
                  <a:pt x="2407041" y="6976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4" name="任意多边形: 形状 33"/>
          <p:cNvSpPr/>
          <p:nvPr userDrawn="1">
            <p:custDataLst>
              <p:tags r:id="rId30"/>
            </p:custDataLst>
          </p:nvPr>
        </p:nvSpPr>
        <p:spPr>
          <a:xfrm rot="6722498">
            <a:off x="6768465" y="2905125"/>
            <a:ext cx="2306320" cy="2413635"/>
          </a:xfrm>
          <a:custGeom>
            <a:avLst/>
            <a:gdLst>
              <a:gd name="connsiteX0" fmla="*/ 1819555 w 2357652"/>
              <a:gd name="connsiteY0" fmla="*/ 820 h 2459550"/>
              <a:gd name="connsiteX1" fmla="*/ 2319618 w 2357652"/>
              <a:gd name="connsiteY1" fmla="*/ 69877 h 2459550"/>
              <a:gd name="connsiteX2" fmla="*/ 2355557 w 2357652"/>
              <a:gd name="connsiteY2" fmla="*/ 77297 h 2459550"/>
              <a:gd name="connsiteX3" fmla="*/ 2357652 w 2357652"/>
              <a:gd name="connsiteY3" fmla="*/ 118777 h 2459550"/>
              <a:gd name="connsiteX4" fmla="*/ 2209631 w 2357652"/>
              <a:gd name="connsiteY4" fmla="*/ 80717 h 2459550"/>
              <a:gd name="connsiteX5" fmla="*/ 1847604 w 2357652"/>
              <a:gd name="connsiteY5" fmla="*/ 44222 h 2459550"/>
              <a:gd name="connsiteX6" fmla="*/ 51254 w 2357652"/>
              <a:gd name="connsiteY6" fmla="*/ 1840572 h 2459550"/>
              <a:gd name="connsiteX7" fmla="*/ 132014 w 2357652"/>
              <a:gd name="connsiteY7" fmla="*/ 2374752 h 2459550"/>
              <a:gd name="connsiteX8" fmla="*/ 162358 w 2357652"/>
              <a:gd name="connsiteY8" fmla="*/ 2457658 h 2459550"/>
              <a:gd name="connsiteX9" fmla="*/ 124887 w 2357652"/>
              <a:gd name="connsiteY9" fmla="*/ 2459550 h 2459550"/>
              <a:gd name="connsiteX10" fmla="*/ 122545 w 2357652"/>
              <a:gd name="connsiteY10" fmla="*/ 2452218 h 2459550"/>
              <a:gd name="connsiteX11" fmla="*/ 54255 w 2357652"/>
              <a:gd name="connsiteY11" fmla="*/ 2214589 h 2459550"/>
              <a:gd name="connsiteX12" fmla="*/ 280 w 2357652"/>
              <a:gd name="connsiteY12" fmla="*/ 1820889 h 2459550"/>
              <a:gd name="connsiteX13" fmla="*/ 76480 w 2357652"/>
              <a:gd name="connsiteY13" fmla="*/ 1366864 h 2459550"/>
              <a:gd name="connsiteX14" fmla="*/ 142634 w 2357652"/>
              <a:gd name="connsiteY14" fmla="*/ 1152403 h 2459550"/>
              <a:gd name="connsiteX15" fmla="*/ 150864 w 2357652"/>
              <a:gd name="connsiteY15" fmla="*/ 1125813 h 2459550"/>
              <a:gd name="connsiteX16" fmla="*/ 162205 w 2357652"/>
              <a:gd name="connsiteY16" fmla="*/ 1112864 h 2459550"/>
              <a:gd name="connsiteX17" fmla="*/ 307461 w 2357652"/>
              <a:gd name="connsiteY17" fmla="*/ 834258 h 2459550"/>
              <a:gd name="connsiteX18" fmla="*/ 671793 w 2357652"/>
              <a:gd name="connsiteY18" fmla="*/ 443733 h 2459550"/>
              <a:gd name="connsiteX19" fmla="*/ 1169474 w 2357652"/>
              <a:gd name="connsiteY19" fmla="*/ 119883 h 2459550"/>
              <a:gd name="connsiteX20" fmla="*/ 1819555 w 2357652"/>
              <a:gd name="connsiteY20" fmla="*/ 820 h 2459550"/>
              <a:gd name="connsiteX0-1" fmla="*/ 1819555 w 2357652"/>
              <a:gd name="connsiteY0-2" fmla="*/ 820 h 2459550"/>
              <a:gd name="connsiteX1-3" fmla="*/ 2319618 w 2357652"/>
              <a:gd name="connsiteY1-4" fmla="*/ 69877 h 2459550"/>
              <a:gd name="connsiteX2-5" fmla="*/ 2355557 w 2357652"/>
              <a:gd name="connsiteY2-6" fmla="*/ 77297 h 2459550"/>
              <a:gd name="connsiteX3-7" fmla="*/ 2357652 w 2357652"/>
              <a:gd name="connsiteY3-8" fmla="*/ 118777 h 2459550"/>
              <a:gd name="connsiteX4-9" fmla="*/ 2209631 w 2357652"/>
              <a:gd name="connsiteY4-10" fmla="*/ 80717 h 2459550"/>
              <a:gd name="connsiteX5-11" fmla="*/ 1847604 w 2357652"/>
              <a:gd name="connsiteY5-12" fmla="*/ 44222 h 2459550"/>
              <a:gd name="connsiteX6-13" fmla="*/ 51254 w 2357652"/>
              <a:gd name="connsiteY6-14" fmla="*/ 1840572 h 2459550"/>
              <a:gd name="connsiteX7-15" fmla="*/ 132014 w 2357652"/>
              <a:gd name="connsiteY7-16" fmla="*/ 2374752 h 2459550"/>
              <a:gd name="connsiteX8-17" fmla="*/ 162358 w 2357652"/>
              <a:gd name="connsiteY8-18" fmla="*/ 2457658 h 2459550"/>
              <a:gd name="connsiteX9-19" fmla="*/ 124887 w 2357652"/>
              <a:gd name="connsiteY9-20" fmla="*/ 2459550 h 2459550"/>
              <a:gd name="connsiteX10-21" fmla="*/ 122545 w 2357652"/>
              <a:gd name="connsiteY10-22" fmla="*/ 2452218 h 2459550"/>
              <a:gd name="connsiteX11-23" fmla="*/ 54255 w 2357652"/>
              <a:gd name="connsiteY11-24" fmla="*/ 2214589 h 2459550"/>
              <a:gd name="connsiteX12-25" fmla="*/ 280 w 2357652"/>
              <a:gd name="connsiteY12-26" fmla="*/ 1820889 h 2459550"/>
              <a:gd name="connsiteX13-27" fmla="*/ 76480 w 2357652"/>
              <a:gd name="connsiteY13-28" fmla="*/ 1366864 h 2459550"/>
              <a:gd name="connsiteX14-29" fmla="*/ 142634 w 2357652"/>
              <a:gd name="connsiteY14-30" fmla="*/ 1152403 h 2459550"/>
              <a:gd name="connsiteX15-31" fmla="*/ 150864 w 2357652"/>
              <a:gd name="connsiteY15-32" fmla="*/ 1125813 h 2459550"/>
              <a:gd name="connsiteX16-33" fmla="*/ 162205 w 2357652"/>
              <a:gd name="connsiteY16-34" fmla="*/ 1112864 h 2459550"/>
              <a:gd name="connsiteX17-35" fmla="*/ 307461 w 2357652"/>
              <a:gd name="connsiteY17-36" fmla="*/ 834258 h 2459550"/>
              <a:gd name="connsiteX18-37" fmla="*/ 671793 w 2357652"/>
              <a:gd name="connsiteY18-38" fmla="*/ 443733 h 2459550"/>
              <a:gd name="connsiteX19-39" fmla="*/ 1169474 w 2357652"/>
              <a:gd name="connsiteY19-40" fmla="*/ 119883 h 2459550"/>
              <a:gd name="connsiteX20-41" fmla="*/ 1910995 w 2357652"/>
              <a:gd name="connsiteY20-42" fmla="*/ 92260 h 2459550"/>
              <a:gd name="connsiteX0-43" fmla="*/ 1819555 w 2357652"/>
              <a:gd name="connsiteY0-44" fmla="*/ 820 h 2459550"/>
              <a:gd name="connsiteX1-45" fmla="*/ 2319618 w 2357652"/>
              <a:gd name="connsiteY1-46" fmla="*/ 69877 h 2459550"/>
              <a:gd name="connsiteX2-47" fmla="*/ 2355557 w 2357652"/>
              <a:gd name="connsiteY2-48" fmla="*/ 77297 h 2459550"/>
              <a:gd name="connsiteX3-49" fmla="*/ 2357652 w 2357652"/>
              <a:gd name="connsiteY3-50" fmla="*/ 118777 h 2459550"/>
              <a:gd name="connsiteX4-51" fmla="*/ 2209631 w 2357652"/>
              <a:gd name="connsiteY4-52" fmla="*/ 80717 h 2459550"/>
              <a:gd name="connsiteX5-53" fmla="*/ 1847604 w 2357652"/>
              <a:gd name="connsiteY5-54" fmla="*/ 44222 h 2459550"/>
              <a:gd name="connsiteX6-55" fmla="*/ 51254 w 2357652"/>
              <a:gd name="connsiteY6-56" fmla="*/ 1840572 h 2459550"/>
              <a:gd name="connsiteX7-57" fmla="*/ 132014 w 2357652"/>
              <a:gd name="connsiteY7-58" fmla="*/ 2374752 h 2459550"/>
              <a:gd name="connsiteX8-59" fmla="*/ 162358 w 2357652"/>
              <a:gd name="connsiteY8-60" fmla="*/ 2457658 h 2459550"/>
              <a:gd name="connsiteX9-61" fmla="*/ 124887 w 2357652"/>
              <a:gd name="connsiteY9-62" fmla="*/ 2459550 h 2459550"/>
              <a:gd name="connsiteX10-63" fmla="*/ 122545 w 2357652"/>
              <a:gd name="connsiteY10-64" fmla="*/ 2452218 h 2459550"/>
              <a:gd name="connsiteX11-65" fmla="*/ 54255 w 2357652"/>
              <a:gd name="connsiteY11-66" fmla="*/ 2214589 h 2459550"/>
              <a:gd name="connsiteX12-67" fmla="*/ 280 w 2357652"/>
              <a:gd name="connsiteY12-68" fmla="*/ 1820889 h 2459550"/>
              <a:gd name="connsiteX13-69" fmla="*/ 76480 w 2357652"/>
              <a:gd name="connsiteY13-70" fmla="*/ 1366864 h 2459550"/>
              <a:gd name="connsiteX14-71" fmla="*/ 142634 w 2357652"/>
              <a:gd name="connsiteY14-72" fmla="*/ 1152403 h 2459550"/>
              <a:gd name="connsiteX15-73" fmla="*/ 150864 w 2357652"/>
              <a:gd name="connsiteY15-74" fmla="*/ 1125813 h 2459550"/>
              <a:gd name="connsiteX16-75" fmla="*/ 162205 w 2357652"/>
              <a:gd name="connsiteY16-76" fmla="*/ 1112864 h 2459550"/>
              <a:gd name="connsiteX17-77" fmla="*/ 307461 w 2357652"/>
              <a:gd name="connsiteY17-78" fmla="*/ 834258 h 2459550"/>
              <a:gd name="connsiteX18-79" fmla="*/ 671793 w 2357652"/>
              <a:gd name="connsiteY18-80" fmla="*/ 443733 h 2459550"/>
              <a:gd name="connsiteX19-81" fmla="*/ 1169474 w 2357652"/>
              <a:gd name="connsiteY19-82" fmla="*/ 119883 h 2459550"/>
              <a:gd name="connsiteX0-83" fmla="*/ 2319618 w 2357652"/>
              <a:gd name="connsiteY0-84" fmla="*/ 25655 h 2415328"/>
              <a:gd name="connsiteX1-85" fmla="*/ 2355557 w 2357652"/>
              <a:gd name="connsiteY1-86" fmla="*/ 33075 h 2415328"/>
              <a:gd name="connsiteX2-87" fmla="*/ 2357652 w 2357652"/>
              <a:gd name="connsiteY2-88" fmla="*/ 74555 h 2415328"/>
              <a:gd name="connsiteX3-89" fmla="*/ 2209631 w 2357652"/>
              <a:gd name="connsiteY3-90" fmla="*/ 36495 h 2415328"/>
              <a:gd name="connsiteX4-91" fmla="*/ 1847604 w 2357652"/>
              <a:gd name="connsiteY4-92" fmla="*/ 0 h 2415328"/>
              <a:gd name="connsiteX5-93" fmla="*/ 51254 w 2357652"/>
              <a:gd name="connsiteY5-94" fmla="*/ 1796350 h 2415328"/>
              <a:gd name="connsiteX6-95" fmla="*/ 132014 w 2357652"/>
              <a:gd name="connsiteY6-96" fmla="*/ 2330530 h 2415328"/>
              <a:gd name="connsiteX7-97" fmla="*/ 162358 w 2357652"/>
              <a:gd name="connsiteY7-98" fmla="*/ 2413436 h 2415328"/>
              <a:gd name="connsiteX8-99" fmla="*/ 124887 w 2357652"/>
              <a:gd name="connsiteY8-100" fmla="*/ 2415328 h 2415328"/>
              <a:gd name="connsiteX9-101" fmla="*/ 122545 w 2357652"/>
              <a:gd name="connsiteY9-102" fmla="*/ 2407996 h 2415328"/>
              <a:gd name="connsiteX10-103" fmla="*/ 54255 w 2357652"/>
              <a:gd name="connsiteY10-104" fmla="*/ 2170367 h 2415328"/>
              <a:gd name="connsiteX11-105" fmla="*/ 280 w 2357652"/>
              <a:gd name="connsiteY11-106" fmla="*/ 1776667 h 2415328"/>
              <a:gd name="connsiteX12-107" fmla="*/ 76480 w 2357652"/>
              <a:gd name="connsiteY12-108" fmla="*/ 1322642 h 2415328"/>
              <a:gd name="connsiteX13-109" fmla="*/ 142634 w 2357652"/>
              <a:gd name="connsiteY13-110" fmla="*/ 1108181 h 2415328"/>
              <a:gd name="connsiteX14-111" fmla="*/ 150864 w 2357652"/>
              <a:gd name="connsiteY14-112" fmla="*/ 1081591 h 2415328"/>
              <a:gd name="connsiteX15-113" fmla="*/ 162205 w 2357652"/>
              <a:gd name="connsiteY15-114" fmla="*/ 1068642 h 2415328"/>
              <a:gd name="connsiteX16-115" fmla="*/ 307461 w 2357652"/>
              <a:gd name="connsiteY16-116" fmla="*/ 790036 h 2415328"/>
              <a:gd name="connsiteX17-117" fmla="*/ 671793 w 2357652"/>
              <a:gd name="connsiteY17-118" fmla="*/ 399511 h 2415328"/>
              <a:gd name="connsiteX18-119" fmla="*/ 1169474 w 2357652"/>
              <a:gd name="connsiteY18-120" fmla="*/ 75661 h 2415328"/>
              <a:gd name="connsiteX0-121" fmla="*/ 2355557 w 2357652"/>
              <a:gd name="connsiteY0-122" fmla="*/ 33075 h 2415328"/>
              <a:gd name="connsiteX1-123" fmla="*/ 2357652 w 2357652"/>
              <a:gd name="connsiteY1-124" fmla="*/ 74555 h 2415328"/>
              <a:gd name="connsiteX2-125" fmla="*/ 2209631 w 2357652"/>
              <a:gd name="connsiteY2-126" fmla="*/ 36495 h 2415328"/>
              <a:gd name="connsiteX3-127" fmla="*/ 1847604 w 2357652"/>
              <a:gd name="connsiteY3-128" fmla="*/ 0 h 2415328"/>
              <a:gd name="connsiteX4-129" fmla="*/ 51254 w 2357652"/>
              <a:gd name="connsiteY4-130" fmla="*/ 1796350 h 2415328"/>
              <a:gd name="connsiteX5-131" fmla="*/ 132014 w 2357652"/>
              <a:gd name="connsiteY5-132" fmla="*/ 2330530 h 2415328"/>
              <a:gd name="connsiteX6-133" fmla="*/ 162358 w 2357652"/>
              <a:gd name="connsiteY6-134" fmla="*/ 2413436 h 2415328"/>
              <a:gd name="connsiteX7-135" fmla="*/ 124887 w 2357652"/>
              <a:gd name="connsiteY7-136" fmla="*/ 2415328 h 2415328"/>
              <a:gd name="connsiteX8-137" fmla="*/ 122545 w 2357652"/>
              <a:gd name="connsiteY8-138" fmla="*/ 2407996 h 2415328"/>
              <a:gd name="connsiteX9-139" fmla="*/ 54255 w 2357652"/>
              <a:gd name="connsiteY9-140" fmla="*/ 2170367 h 2415328"/>
              <a:gd name="connsiteX10-141" fmla="*/ 280 w 2357652"/>
              <a:gd name="connsiteY10-142" fmla="*/ 1776667 h 2415328"/>
              <a:gd name="connsiteX11-143" fmla="*/ 76480 w 2357652"/>
              <a:gd name="connsiteY11-144" fmla="*/ 1322642 h 2415328"/>
              <a:gd name="connsiteX12-145" fmla="*/ 142634 w 2357652"/>
              <a:gd name="connsiteY12-146" fmla="*/ 1108181 h 2415328"/>
              <a:gd name="connsiteX13-147" fmla="*/ 150864 w 2357652"/>
              <a:gd name="connsiteY13-148" fmla="*/ 1081591 h 2415328"/>
              <a:gd name="connsiteX14-149" fmla="*/ 162205 w 2357652"/>
              <a:gd name="connsiteY14-150" fmla="*/ 1068642 h 2415328"/>
              <a:gd name="connsiteX15-151" fmla="*/ 307461 w 2357652"/>
              <a:gd name="connsiteY15-152" fmla="*/ 790036 h 2415328"/>
              <a:gd name="connsiteX16-153" fmla="*/ 671793 w 2357652"/>
              <a:gd name="connsiteY16-154" fmla="*/ 399511 h 2415328"/>
              <a:gd name="connsiteX17-155" fmla="*/ 1169474 w 2357652"/>
              <a:gd name="connsiteY17-156" fmla="*/ 75661 h 2415328"/>
              <a:gd name="connsiteX0-157" fmla="*/ 2357652 w 2357652"/>
              <a:gd name="connsiteY0-158" fmla="*/ 74555 h 2415328"/>
              <a:gd name="connsiteX1-159" fmla="*/ 2209631 w 2357652"/>
              <a:gd name="connsiteY1-160" fmla="*/ 36495 h 2415328"/>
              <a:gd name="connsiteX2-161" fmla="*/ 1847604 w 2357652"/>
              <a:gd name="connsiteY2-162" fmla="*/ 0 h 2415328"/>
              <a:gd name="connsiteX3-163" fmla="*/ 51254 w 2357652"/>
              <a:gd name="connsiteY3-164" fmla="*/ 1796350 h 2415328"/>
              <a:gd name="connsiteX4-165" fmla="*/ 132014 w 2357652"/>
              <a:gd name="connsiteY4-166" fmla="*/ 2330530 h 2415328"/>
              <a:gd name="connsiteX5-167" fmla="*/ 162358 w 2357652"/>
              <a:gd name="connsiteY5-168" fmla="*/ 2413436 h 2415328"/>
              <a:gd name="connsiteX6-169" fmla="*/ 124887 w 2357652"/>
              <a:gd name="connsiteY6-170" fmla="*/ 2415328 h 2415328"/>
              <a:gd name="connsiteX7-171" fmla="*/ 122545 w 2357652"/>
              <a:gd name="connsiteY7-172" fmla="*/ 2407996 h 2415328"/>
              <a:gd name="connsiteX8-173" fmla="*/ 54255 w 2357652"/>
              <a:gd name="connsiteY8-174" fmla="*/ 2170367 h 2415328"/>
              <a:gd name="connsiteX9-175" fmla="*/ 280 w 2357652"/>
              <a:gd name="connsiteY9-176" fmla="*/ 1776667 h 2415328"/>
              <a:gd name="connsiteX10-177" fmla="*/ 76480 w 2357652"/>
              <a:gd name="connsiteY10-178" fmla="*/ 1322642 h 2415328"/>
              <a:gd name="connsiteX11-179" fmla="*/ 142634 w 2357652"/>
              <a:gd name="connsiteY11-180" fmla="*/ 1108181 h 2415328"/>
              <a:gd name="connsiteX12-181" fmla="*/ 150864 w 2357652"/>
              <a:gd name="connsiteY12-182" fmla="*/ 1081591 h 2415328"/>
              <a:gd name="connsiteX13-183" fmla="*/ 162205 w 2357652"/>
              <a:gd name="connsiteY13-184" fmla="*/ 1068642 h 2415328"/>
              <a:gd name="connsiteX14-185" fmla="*/ 307461 w 2357652"/>
              <a:gd name="connsiteY14-186" fmla="*/ 790036 h 2415328"/>
              <a:gd name="connsiteX15-187" fmla="*/ 671793 w 2357652"/>
              <a:gd name="connsiteY15-188" fmla="*/ 399511 h 2415328"/>
              <a:gd name="connsiteX16-189" fmla="*/ 1169474 w 2357652"/>
              <a:gd name="connsiteY16-190" fmla="*/ 75661 h 2415328"/>
              <a:gd name="connsiteX0-191" fmla="*/ 2357652 w 2357652"/>
              <a:gd name="connsiteY0-192" fmla="*/ 74555 h 2415328"/>
              <a:gd name="connsiteX1-193" fmla="*/ 2209631 w 2357652"/>
              <a:gd name="connsiteY1-194" fmla="*/ 36495 h 2415328"/>
              <a:gd name="connsiteX2-195" fmla="*/ 1847604 w 2357652"/>
              <a:gd name="connsiteY2-196" fmla="*/ 0 h 2415328"/>
              <a:gd name="connsiteX3-197" fmla="*/ 51254 w 2357652"/>
              <a:gd name="connsiteY3-198" fmla="*/ 1796350 h 2415328"/>
              <a:gd name="connsiteX4-199" fmla="*/ 132014 w 2357652"/>
              <a:gd name="connsiteY4-200" fmla="*/ 2330530 h 2415328"/>
              <a:gd name="connsiteX5-201" fmla="*/ 162358 w 2357652"/>
              <a:gd name="connsiteY5-202" fmla="*/ 2413436 h 2415328"/>
              <a:gd name="connsiteX6-203" fmla="*/ 124887 w 2357652"/>
              <a:gd name="connsiteY6-204" fmla="*/ 2415328 h 2415328"/>
              <a:gd name="connsiteX7-205" fmla="*/ 122545 w 2357652"/>
              <a:gd name="connsiteY7-206" fmla="*/ 2407996 h 2415328"/>
              <a:gd name="connsiteX8-207" fmla="*/ 54255 w 2357652"/>
              <a:gd name="connsiteY8-208" fmla="*/ 2170367 h 2415328"/>
              <a:gd name="connsiteX9-209" fmla="*/ 280 w 2357652"/>
              <a:gd name="connsiteY9-210" fmla="*/ 1776667 h 2415328"/>
              <a:gd name="connsiteX10-211" fmla="*/ 76480 w 2357652"/>
              <a:gd name="connsiteY10-212" fmla="*/ 1322642 h 2415328"/>
              <a:gd name="connsiteX11-213" fmla="*/ 142634 w 2357652"/>
              <a:gd name="connsiteY11-214" fmla="*/ 1108181 h 2415328"/>
              <a:gd name="connsiteX12-215" fmla="*/ 150864 w 2357652"/>
              <a:gd name="connsiteY12-216" fmla="*/ 1081591 h 2415328"/>
              <a:gd name="connsiteX13-217" fmla="*/ 162205 w 2357652"/>
              <a:gd name="connsiteY13-218" fmla="*/ 1068642 h 2415328"/>
              <a:gd name="connsiteX14-219" fmla="*/ 307461 w 2357652"/>
              <a:gd name="connsiteY14-220" fmla="*/ 790036 h 2415328"/>
              <a:gd name="connsiteX15-221" fmla="*/ 671793 w 2357652"/>
              <a:gd name="connsiteY15-222" fmla="*/ 399511 h 2415328"/>
              <a:gd name="connsiteX0-223" fmla="*/ 2357652 w 2357652"/>
              <a:gd name="connsiteY0-224" fmla="*/ 74555 h 2415328"/>
              <a:gd name="connsiteX1-225" fmla="*/ 2209631 w 2357652"/>
              <a:gd name="connsiteY1-226" fmla="*/ 36495 h 2415328"/>
              <a:gd name="connsiteX2-227" fmla="*/ 1847604 w 2357652"/>
              <a:gd name="connsiteY2-228" fmla="*/ 0 h 2415328"/>
              <a:gd name="connsiteX3-229" fmla="*/ 51254 w 2357652"/>
              <a:gd name="connsiteY3-230" fmla="*/ 1796350 h 2415328"/>
              <a:gd name="connsiteX4-231" fmla="*/ 132014 w 2357652"/>
              <a:gd name="connsiteY4-232" fmla="*/ 2330530 h 2415328"/>
              <a:gd name="connsiteX5-233" fmla="*/ 162358 w 2357652"/>
              <a:gd name="connsiteY5-234" fmla="*/ 2413436 h 2415328"/>
              <a:gd name="connsiteX6-235" fmla="*/ 124887 w 2357652"/>
              <a:gd name="connsiteY6-236" fmla="*/ 2415328 h 2415328"/>
              <a:gd name="connsiteX7-237" fmla="*/ 122545 w 2357652"/>
              <a:gd name="connsiteY7-238" fmla="*/ 2407996 h 2415328"/>
              <a:gd name="connsiteX8-239" fmla="*/ 54255 w 2357652"/>
              <a:gd name="connsiteY8-240" fmla="*/ 2170367 h 2415328"/>
              <a:gd name="connsiteX9-241" fmla="*/ 280 w 2357652"/>
              <a:gd name="connsiteY9-242" fmla="*/ 1776667 h 2415328"/>
              <a:gd name="connsiteX10-243" fmla="*/ 76480 w 2357652"/>
              <a:gd name="connsiteY10-244" fmla="*/ 1322642 h 2415328"/>
              <a:gd name="connsiteX11-245" fmla="*/ 142634 w 2357652"/>
              <a:gd name="connsiteY11-246" fmla="*/ 1108181 h 2415328"/>
              <a:gd name="connsiteX12-247" fmla="*/ 150864 w 2357652"/>
              <a:gd name="connsiteY12-248" fmla="*/ 1081591 h 2415328"/>
              <a:gd name="connsiteX13-249" fmla="*/ 162205 w 2357652"/>
              <a:gd name="connsiteY13-250" fmla="*/ 1068642 h 2415328"/>
              <a:gd name="connsiteX14-251" fmla="*/ 307461 w 2357652"/>
              <a:gd name="connsiteY14-252" fmla="*/ 790036 h 2415328"/>
              <a:gd name="connsiteX0-253" fmla="*/ 2357652 w 2357652"/>
              <a:gd name="connsiteY0-254" fmla="*/ 74555 h 2415328"/>
              <a:gd name="connsiteX1-255" fmla="*/ 2209631 w 2357652"/>
              <a:gd name="connsiteY1-256" fmla="*/ 36495 h 2415328"/>
              <a:gd name="connsiteX2-257" fmla="*/ 1847604 w 2357652"/>
              <a:gd name="connsiteY2-258" fmla="*/ 0 h 2415328"/>
              <a:gd name="connsiteX3-259" fmla="*/ 51254 w 2357652"/>
              <a:gd name="connsiteY3-260" fmla="*/ 1796350 h 2415328"/>
              <a:gd name="connsiteX4-261" fmla="*/ 132014 w 2357652"/>
              <a:gd name="connsiteY4-262" fmla="*/ 2330530 h 2415328"/>
              <a:gd name="connsiteX5-263" fmla="*/ 162358 w 2357652"/>
              <a:gd name="connsiteY5-264" fmla="*/ 2413436 h 2415328"/>
              <a:gd name="connsiteX6-265" fmla="*/ 124887 w 2357652"/>
              <a:gd name="connsiteY6-266" fmla="*/ 2415328 h 2415328"/>
              <a:gd name="connsiteX7-267" fmla="*/ 122545 w 2357652"/>
              <a:gd name="connsiteY7-268" fmla="*/ 2407996 h 2415328"/>
              <a:gd name="connsiteX8-269" fmla="*/ 54255 w 2357652"/>
              <a:gd name="connsiteY8-270" fmla="*/ 2170367 h 2415328"/>
              <a:gd name="connsiteX9-271" fmla="*/ 280 w 2357652"/>
              <a:gd name="connsiteY9-272" fmla="*/ 1776667 h 2415328"/>
              <a:gd name="connsiteX10-273" fmla="*/ 76480 w 2357652"/>
              <a:gd name="connsiteY10-274" fmla="*/ 1322642 h 2415328"/>
              <a:gd name="connsiteX11-275" fmla="*/ 142634 w 2357652"/>
              <a:gd name="connsiteY11-276" fmla="*/ 1108181 h 2415328"/>
              <a:gd name="connsiteX12-277" fmla="*/ 150864 w 2357652"/>
              <a:gd name="connsiteY12-278" fmla="*/ 1081591 h 2415328"/>
              <a:gd name="connsiteX13-279" fmla="*/ 162205 w 2357652"/>
              <a:gd name="connsiteY13-280" fmla="*/ 1068642 h 2415328"/>
              <a:gd name="connsiteX0-281" fmla="*/ 2357652 w 2357652"/>
              <a:gd name="connsiteY0-282" fmla="*/ 74555 h 2415328"/>
              <a:gd name="connsiteX1-283" fmla="*/ 2209631 w 2357652"/>
              <a:gd name="connsiteY1-284" fmla="*/ 36495 h 2415328"/>
              <a:gd name="connsiteX2-285" fmla="*/ 1847604 w 2357652"/>
              <a:gd name="connsiteY2-286" fmla="*/ 0 h 2415328"/>
              <a:gd name="connsiteX3-287" fmla="*/ 51254 w 2357652"/>
              <a:gd name="connsiteY3-288" fmla="*/ 1796350 h 2415328"/>
              <a:gd name="connsiteX4-289" fmla="*/ 132014 w 2357652"/>
              <a:gd name="connsiteY4-290" fmla="*/ 2330530 h 2415328"/>
              <a:gd name="connsiteX5-291" fmla="*/ 162358 w 2357652"/>
              <a:gd name="connsiteY5-292" fmla="*/ 2413436 h 2415328"/>
              <a:gd name="connsiteX6-293" fmla="*/ 124887 w 2357652"/>
              <a:gd name="connsiteY6-294" fmla="*/ 2415328 h 2415328"/>
              <a:gd name="connsiteX7-295" fmla="*/ 122545 w 2357652"/>
              <a:gd name="connsiteY7-296" fmla="*/ 2407996 h 2415328"/>
              <a:gd name="connsiteX8-297" fmla="*/ 54255 w 2357652"/>
              <a:gd name="connsiteY8-298" fmla="*/ 2170367 h 2415328"/>
              <a:gd name="connsiteX9-299" fmla="*/ 280 w 2357652"/>
              <a:gd name="connsiteY9-300" fmla="*/ 1776667 h 2415328"/>
              <a:gd name="connsiteX10-301" fmla="*/ 76480 w 2357652"/>
              <a:gd name="connsiteY10-302" fmla="*/ 1322642 h 2415328"/>
              <a:gd name="connsiteX11-303" fmla="*/ 142634 w 2357652"/>
              <a:gd name="connsiteY11-304" fmla="*/ 1108181 h 2415328"/>
              <a:gd name="connsiteX12-305" fmla="*/ 150864 w 2357652"/>
              <a:gd name="connsiteY12-306" fmla="*/ 1081591 h 2415328"/>
              <a:gd name="connsiteX0-307" fmla="*/ 2357652 w 2357652"/>
              <a:gd name="connsiteY0-308" fmla="*/ 74555 h 2415328"/>
              <a:gd name="connsiteX1-309" fmla="*/ 2209631 w 2357652"/>
              <a:gd name="connsiteY1-310" fmla="*/ 36495 h 2415328"/>
              <a:gd name="connsiteX2-311" fmla="*/ 1847604 w 2357652"/>
              <a:gd name="connsiteY2-312" fmla="*/ 0 h 2415328"/>
              <a:gd name="connsiteX3-313" fmla="*/ 51254 w 2357652"/>
              <a:gd name="connsiteY3-314" fmla="*/ 1796350 h 2415328"/>
              <a:gd name="connsiteX4-315" fmla="*/ 132014 w 2357652"/>
              <a:gd name="connsiteY4-316" fmla="*/ 2330530 h 2415328"/>
              <a:gd name="connsiteX5-317" fmla="*/ 162358 w 2357652"/>
              <a:gd name="connsiteY5-318" fmla="*/ 2413436 h 2415328"/>
              <a:gd name="connsiteX6-319" fmla="*/ 124887 w 2357652"/>
              <a:gd name="connsiteY6-320" fmla="*/ 2415328 h 2415328"/>
              <a:gd name="connsiteX7-321" fmla="*/ 122545 w 2357652"/>
              <a:gd name="connsiteY7-322" fmla="*/ 2407996 h 2415328"/>
              <a:gd name="connsiteX8-323" fmla="*/ 54255 w 2357652"/>
              <a:gd name="connsiteY8-324" fmla="*/ 2170367 h 2415328"/>
              <a:gd name="connsiteX9-325" fmla="*/ 280 w 2357652"/>
              <a:gd name="connsiteY9-326" fmla="*/ 1776667 h 2415328"/>
              <a:gd name="connsiteX10-327" fmla="*/ 76480 w 2357652"/>
              <a:gd name="connsiteY10-328" fmla="*/ 1322642 h 2415328"/>
              <a:gd name="connsiteX11-329" fmla="*/ 142634 w 2357652"/>
              <a:gd name="connsiteY11-330" fmla="*/ 1108181 h 2415328"/>
              <a:gd name="connsiteX0-331" fmla="*/ 2357652 w 2357652"/>
              <a:gd name="connsiteY0-332" fmla="*/ 74555 h 2415328"/>
              <a:gd name="connsiteX1-333" fmla="*/ 2209631 w 2357652"/>
              <a:gd name="connsiteY1-334" fmla="*/ 36495 h 2415328"/>
              <a:gd name="connsiteX2-335" fmla="*/ 1847604 w 2357652"/>
              <a:gd name="connsiteY2-336" fmla="*/ 0 h 2415328"/>
              <a:gd name="connsiteX3-337" fmla="*/ 51254 w 2357652"/>
              <a:gd name="connsiteY3-338" fmla="*/ 1796350 h 2415328"/>
              <a:gd name="connsiteX4-339" fmla="*/ 132014 w 2357652"/>
              <a:gd name="connsiteY4-340" fmla="*/ 2330530 h 2415328"/>
              <a:gd name="connsiteX5-341" fmla="*/ 162358 w 2357652"/>
              <a:gd name="connsiteY5-342" fmla="*/ 2413436 h 2415328"/>
              <a:gd name="connsiteX6-343" fmla="*/ 124887 w 2357652"/>
              <a:gd name="connsiteY6-344" fmla="*/ 2415328 h 2415328"/>
              <a:gd name="connsiteX7-345" fmla="*/ 122545 w 2357652"/>
              <a:gd name="connsiteY7-346" fmla="*/ 2407996 h 2415328"/>
              <a:gd name="connsiteX8-347" fmla="*/ 54255 w 2357652"/>
              <a:gd name="connsiteY8-348" fmla="*/ 2170367 h 2415328"/>
              <a:gd name="connsiteX9-349" fmla="*/ 280 w 2357652"/>
              <a:gd name="connsiteY9-350" fmla="*/ 1776667 h 2415328"/>
              <a:gd name="connsiteX10-351" fmla="*/ 76480 w 2357652"/>
              <a:gd name="connsiteY10-352" fmla="*/ 1322642 h 2415328"/>
              <a:gd name="connsiteX0-353" fmla="*/ 2357652 w 2357652"/>
              <a:gd name="connsiteY0-354" fmla="*/ 74555 h 2415328"/>
              <a:gd name="connsiteX1-355" fmla="*/ 2209631 w 2357652"/>
              <a:gd name="connsiteY1-356" fmla="*/ 36495 h 2415328"/>
              <a:gd name="connsiteX2-357" fmla="*/ 1847604 w 2357652"/>
              <a:gd name="connsiteY2-358" fmla="*/ 0 h 2415328"/>
              <a:gd name="connsiteX3-359" fmla="*/ 51254 w 2357652"/>
              <a:gd name="connsiteY3-360" fmla="*/ 1796350 h 2415328"/>
              <a:gd name="connsiteX4-361" fmla="*/ 132014 w 2357652"/>
              <a:gd name="connsiteY4-362" fmla="*/ 2330530 h 2415328"/>
              <a:gd name="connsiteX5-363" fmla="*/ 162358 w 2357652"/>
              <a:gd name="connsiteY5-364" fmla="*/ 2413436 h 2415328"/>
              <a:gd name="connsiteX6-365" fmla="*/ 124887 w 2357652"/>
              <a:gd name="connsiteY6-366" fmla="*/ 2415328 h 2415328"/>
              <a:gd name="connsiteX7-367" fmla="*/ 122545 w 2357652"/>
              <a:gd name="connsiteY7-368" fmla="*/ 2407996 h 2415328"/>
              <a:gd name="connsiteX8-369" fmla="*/ 54255 w 2357652"/>
              <a:gd name="connsiteY8-370" fmla="*/ 2170367 h 2415328"/>
              <a:gd name="connsiteX9-371" fmla="*/ 280 w 2357652"/>
              <a:gd name="connsiteY9-372" fmla="*/ 1776667 h 2415328"/>
              <a:gd name="connsiteX0-373" fmla="*/ 2306398 w 2306398"/>
              <a:gd name="connsiteY0-374" fmla="*/ 74555 h 2415328"/>
              <a:gd name="connsiteX1-375" fmla="*/ 2158377 w 2306398"/>
              <a:gd name="connsiteY1-376" fmla="*/ 36495 h 2415328"/>
              <a:gd name="connsiteX2-377" fmla="*/ 1796350 w 2306398"/>
              <a:gd name="connsiteY2-378" fmla="*/ 0 h 2415328"/>
              <a:gd name="connsiteX3-379" fmla="*/ 0 w 2306398"/>
              <a:gd name="connsiteY3-380" fmla="*/ 1796350 h 2415328"/>
              <a:gd name="connsiteX4-381" fmla="*/ 80760 w 2306398"/>
              <a:gd name="connsiteY4-382" fmla="*/ 2330530 h 2415328"/>
              <a:gd name="connsiteX5-383" fmla="*/ 111104 w 2306398"/>
              <a:gd name="connsiteY5-384" fmla="*/ 2413436 h 2415328"/>
              <a:gd name="connsiteX6-385" fmla="*/ 73633 w 2306398"/>
              <a:gd name="connsiteY6-386" fmla="*/ 2415328 h 2415328"/>
              <a:gd name="connsiteX7-387" fmla="*/ 71291 w 2306398"/>
              <a:gd name="connsiteY7-388" fmla="*/ 2407996 h 2415328"/>
              <a:gd name="connsiteX8-389" fmla="*/ 3001 w 2306398"/>
              <a:gd name="connsiteY8-390" fmla="*/ 2170367 h 2415328"/>
              <a:gd name="connsiteX0-391" fmla="*/ 2306398 w 2306398"/>
              <a:gd name="connsiteY0-392" fmla="*/ 74555 h 2415328"/>
              <a:gd name="connsiteX1-393" fmla="*/ 2158377 w 2306398"/>
              <a:gd name="connsiteY1-394" fmla="*/ 36495 h 2415328"/>
              <a:gd name="connsiteX2-395" fmla="*/ 1796350 w 2306398"/>
              <a:gd name="connsiteY2-396" fmla="*/ 0 h 2415328"/>
              <a:gd name="connsiteX3-397" fmla="*/ 0 w 2306398"/>
              <a:gd name="connsiteY3-398" fmla="*/ 1796350 h 2415328"/>
              <a:gd name="connsiteX4-399" fmla="*/ 80760 w 2306398"/>
              <a:gd name="connsiteY4-400" fmla="*/ 2330530 h 2415328"/>
              <a:gd name="connsiteX5-401" fmla="*/ 111104 w 2306398"/>
              <a:gd name="connsiteY5-402" fmla="*/ 2413436 h 2415328"/>
              <a:gd name="connsiteX6-403" fmla="*/ 73633 w 2306398"/>
              <a:gd name="connsiteY6-404" fmla="*/ 2415328 h 2415328"/>
              <a:gd name="connsiteX7-405" fmla="*/ 71291 w 2306398"/>
              <a:gd name="connsiteY7-406" fmla="*/ 2407996 h 2415328"/>
              <a:gd name="connsiteX0-407" fmla="*/ 2306398 w 2306398"/>
              <a:gd name="connsiteY0-408" fmla="*/ 74555 h 2415328"/>
              <a:gd name="connsiteX1-409" fmla="*/ 2158377 w 2306398"/>
              <a:gd name="connsiteY1-410" fmla="*/ 36495 h 2415328"/>
              <a:gd name="connsiteX2-411" fmla="*/ 1796350 w 2306398"/>
              <a:gd name="connsiteY2-412" fmla="*/ 0 h 2415328"/>
              <a:gd name="connsiteX3-413" fmla="*/ 0 w 2306398"/>
              <a:gd name="connsiteY3-414" fmla="*/ 1796350 h 2415328"/>
              <a:gd name="connsiteX4-415" fmla="*/ 80760 w 2306398"/>
              <a:gd name="connsiteY4-416" fmla="*/ 2330530 h 2415328"/>
              <a:gd name="connsiteX5-417" fmla="*/ 111104 w 2306398"/>
              <a:gd name="connsiteY5-418" fmla="*/ 2413436 h 2415328"/>
              <a:gd name="connsiteX6-419" fmla="*/ 73633 w 2306398"/>
              <a:gd name="connsiteY6-420" fmla="*/ 2415328 h 2415328"/>
              <a:gd name="connsiteX0-421" fmla="*/ 2306398 w 2306398"/>
              <a:gd name="connsiteY0-422" fmla="*/ 74555 h 2413436"/>
              <a:gd name="connsiteX1-423" fmla="*/ 2158377 w 2306398"/>
              <a:gd name="connsiteY1-424" fmla="*/ 36495 h 2413436"/>
              <a:gd name="connsiteX2-425" fmla="*/ 1796350 w 2306398"/>
              <a:gd name="connsiteY2-426" fmla="*/ 0 h 2413436"/>
              <a:gd name="connsiteX3-427" fmla="*/ 0 w 2306398"/>
              <a:gd name="connsiteY3-428" fmla="*/ 1796350 h 2413436"/>
              <a:gd name="connsiteX4-429" fmla="*/ 80760 w 2306398"/>
              <a:gd name="connsiteY4-430" fmla="*/ 2330530 h 2413436"/>
              <a:gd name="connsiteX5-431" fmla="*/ 111104 w 2306398"/>
              <a:gd name="connsiteY5-432" fmla="*/ 2413436 h 24134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306398" h="2413436">
                <a:moveTo>
                  <a:pt x="2306398" y="74555"/>
                </a:moveTo>
                <a:lnTo>
                  <a:pt x="2158377" y="36495"/>
                </a:lnTo>
                <a:cubicBezTo>
                  <a:pt x="2041439" y="12566"/>
                  <a:pt x="1920362" y="0"/>
                  <a:pt x="1796350" y="0"/>
                </a:cubicBezTo>
                <a:cubicBezTo>
                  <a:pt x="804253" y="0"/>
                  <a:pt x="0" y="804253"/>
                  <a:pt x="0" y="1796350"/>
                </a:cubicBezTo>
                <a:cubicBezTo>
                  <a:pt x="0" y="1982368"/>
                  <a:pt x="28275" y="2161783"/>
                  <a:pt x="80760" y="2330530"/>
                </a:cubicBezTo>
                <a:lnTo>
                  <a:pt x="111104" y="241343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5" name="任意多边形: 形状 34"/>
          <p:cNvSpPr/>
          <p:nvPr userDrawn="1">
            <p:custDataLst>
              <p:tags r:id="rId31"/>
            </p:custDataLst>
          </p:nvPr>
        </p:nvSpPr>
        <p:spPr>
          <a:xfrm rot="6722498">
            <a:off x="6753860" y="2993390"/>
            <a:ext cx="2200275" cy="2299970"/>
          </a:xfrm>
          <a:custGeom>
            <a:avLst/>
            <a:gdLst>
              <a:gd name="connsiteX0" fmla="*/ 1688400 w 2200258"/>
              <a:gd name="connsiteY0" fmla="*/ 0 h 2299792"/>
              <a:gd name="connsiteX1" fmla="*/ 2190479 w 2200258"/>
              <a:gd name="connsiteY1" fmla="*/ 75907 h 2299792"/>
              <a:gd name="connsiteX2" fmla="*/ 2200258 w 2200258"/>
              <a:gd name="connsiteY2" fmla="*/ 79486 h 2299792"/>
              <a:gd name="connsiteX3" fmla="*/ 2198280 w 2200258"/>
              <a:gd name="connsiteY3" fmla="*/ 118652 h 2299792"/>
              <a:gd name="connsiteX4" fmla="*/ 2120379 w 2200258"/>
              <a:gd name="connsiteY4" fmla="*/ 95201 h 2299792"/>
              <a:gd name="connsiteX5" fmla="*/ 2022301 w 2200258"/>
              <a:gd name="connsiteY5" fmla="*/ 72486 h 2299792"/>
              <a:gd name="connsiteX6" fmla="*/ 1715008 w 2200258"/>
              <a:gd name="connsiteY6" fmla="*/ 39446 h 2299792"/>
              <a:gd name="connsiteX7" fmla="*/ 1610345 w 2200258"/>
              <a:gd name="connsiteY7" fmla="*/ 41530 h 2299792"/>
              <a:gd name="connsiteX8" fmla="*/ 1200770 w 2200258"/>
              <a:gd name="connsiteY8" fmla="*/ 124873 h 2299792"/>
              <a:gd name="connsiteX9" fmla="*/ 643557 w 2200258"/>
              <a:gd name="connsiteY9" fmla="*/ 398717 h 2299792"/>
              <a:gd name="connsiteX10" fmla="*/ 233982 w 2200258"/>
              <a:gd name="connsiteY10" fmla="*/ 891636 h 2299792"/>
              <a:gd name="connsiteX11" fmla="*/ 107776 w 2200258"/>
              <a:gd name="connsiteY11" fmla="*/ 1241680 h 2299792"/>
              <a:gd name="connsiteX12" fmla="*/ 107193 w 2200258"/>
              <a:gd name="connsiteY12" fmla="*/ 1247547 h 2299792"/>
              <a:gd name="connsiteX13" fmla="*/ 100037 w 2200258"/>
              <a:gd name="connsiteY13" fmla="*/ 1249865 h 2299792"/>
              <a:gd name="connsiteX14" fmla="*/ 81582 w 2200258"/>
              <a:gd name="connsiteY14" fmla="*/ 1320261 h 2299792"/>
              <a:gd name="connsiteX15" fmla="*/ 48245 w 2200258"/>
              <a:gd name="connsiteY15" fmla="*/ 1817942 h 2299792"/>
              <a:gd name="connsiteX16" fmla="*/ 141209 w 2200258"/>
              <a:gd name="connsiteY16" fmla="*/ 2266485 h 2299792"/>
              <a:gd name="connsiteX17" fmla="*/ 150091 w 2200258"/>
              <a:gd name="connsiteY17" fmla="*/ 2298066 h 2299792"/>
              <a:gd name="connsiteX18" fmla="*/ 115916 w 2200258"/>
              <a:gd name="connsiteY18" fmla="*/ 2299792 h 2299792"/>
              <a:gd name="connsiteX19" fmla="*/ 75907 w 2200258"/>
              <a:gd name="connsiteY19" fmla="*/ 2190479 h 2299792"/>
              <a:gd name="connsiteX20" fmla="*/ 0 w 2200258"/>
              <a:gd name="connsiteY20" fmla="*/ 1688400 h 2299792"/>
              <a:gd name="connsiteX21" fmla="*/ 1688400 w 2200258"/>
              <a:gd name="connsiteY21" fmla="*/ 0 h 2299792"/>
              <a:gd name="connsiteX0-1" fmla="*/ 100037 w 2200258"/>
              <a:gd name="connsiteY0-2" fmla="*/ 1249865 h 2299792"/>
              <a:gd name="connsiteX1-3" fmla="*/ 81582 w 2200258"/>
              <a:gd name="connsiteY1-4" fmla="*/ 1320261 h 2299792"/>
              <a:gd name="connsiteX2-5" fmla="*/ 48245 w 2200258"/>
              <a:gd name="connsiteY2-6" fmla="*/ 1817942 h 2299792"/>
              <a:gd name="connsiteX3-7" fmla="*/ 141209 w 2200258"/>
              <a:gd name="connsiteY3-8" fmla="*/ 2266485 h 2299792"/>
              <a:gd name="connsiteX4-9" fmla="*/ 150091 w 2200258"/>
              <a:gd name="connsiteY4-10" fmla="*/ 2298066 h 2299792"/>
              <a:gd name="connsiteX5-11" fmla="*/ 115916 w 2200258"/>
              <a:gd name="connsiteY5-12" fmla="*/ 2299792 h 2299792"/>
              <a:gd name="connsiteX6-13" fmla="*/ 75907 w 2200258"/>
              <a:gd name="connsiteY6-14" fmla="*/ 2190479 h 2299792"/>
              <a:gd name="connsiteX7-15" fmla="*/ 0 w 2200258"/>
              <a:gd name="connsiteY7-16" fmla="*/ 1688400 h 2299792"/>
              <a:gd name="connsiteX8-17" fmla="*/ 1688400 w 2200258"/>
              <a:gd name="connsiteY8-18" fmla="*/ 0 h 2299792"/>
              <a:gd name="connsiteX9-19" fmla="*/ 2190479 w 2200258"/>
              <a:gd name="connsiteY9-20" fmla="*/ 75907 h 2299792"/>
              <a:gd name="connsiteX10-21" fmla="*/ 2200258 w 2200258"/>
              <a:gd name="connsiteY10-22" fmla="*/ 79486 h 2299792"/>
              <a:gd name="connsiteX11-23" fmla="*/ 2198280 w 2200258"/>
              <a:gd name="connsiteY11-24" fmla="*/ 118652 h 2299792"/>
              <a:gd name="connsiteX12-25" fmla="*/ 2120379 w 2200258"/>
              <a:gd name="connsiteY12-26" fmla="*/ 95201 h 2299792"/>
              <a:gd name="connsiteX13-27" fmla="*/ 2022301 w 2200258"/>
              <a:gd name="connsiteY13-28" fmla="*/ 72486 h 2299792"/>
              <a:gd name="connsiteX14-29" fmla="*/ 1715008 w 2200258"/>
              <a:gd name="connsiteY14-30" fmla="*/ 39446 h 2299792"/>
              <a:gd name="connsiteX15-31" fmla="*/ 1610345 w 2200258"/>
              <a:gd name="connsiteY15-32" fmla="*/ 41530 h 2299792"/>
              <a:gd name="connsiteX16-33" fmla="*/ 1200770 w 2200258"/>
              <a:gd name="connsiteY16-34" fmla="*/ 124873 h 2299792"/>
              <a:gd name="connsiteX17-35" fmla="*/ 643557 w 2200258"/>
              <a:gd name="connsiteY17-36" fmla="*/ 398717 h 2299792"/>
              <a:gd name="connsiteX18-37" fmla="*/ 233982 w 2200258"/>
              <a:gd name="connsiteY18-38" fmla="*/ 891636 h 2299792"/>
              <a:gd name="connsiteX19-39" fmla="*/ 107776 w 2200258"/>
              <a:gd name="connsiteY19-40" fmla="*/ 1241680 h 2299792"/>
              <a:gd name="connsiteX20-41" fmla="*/ 107193 w 2200258"/>
              <a:gd name="connsiteY20-42" fmla="*/ 1247547 h 2299792"/>
              <a:gd name="connsiteX21-43" fmla="*/ 191477 w 2200258"/>
              <a:gd name="connsiteY21-44" fmla="*/ 1341305 h 2299792"/>
              <a:gd name="connsiteX0-45" fmla="*/ 100037 w 2200258"/>
              <a:gd name="connsiteY0-46" fmla="*/ 1249865 h 2299792"/>
              <a:gd name="connsiteX1-47" fmla="*/ 81582 w 2200258"/>
              <a:gd name="connsiteY1-48" fmla="*/ 1320261 h 2299792"/>
              <a:gd name="connsiteX2-49" fmla="*/ 48245 w 2200258"/>
              <a:gd name="connsiteY2-50" fmla="*/ 1817942 h 2299792"/>
              <a:gd name="connsiteX3-51" fmla="*/ 141209 w 2200258"/>
              <a:gd name="connsiteY3-52" fmla="*/ 2266485 h 2299792"/>
              <a:gd name="connsiteX4-53" fmla="*/ 150091 w 2200258"/>
              <a:gd name="connsiteY4-54" fmla="*/ 2298066 h 2299792"/>
              <a:gd name="connsiteX5-55" fmla="*/ 115916 w 2200258"/>
              <a:gd name="connsiteY5-56" fmla="*/ 2299792 h 2299792"/>
              <a:gd name="connsiteX6-57" fmla="*/ 75907 w 2200258"/>
              <a:gd name="connsiteY6-58" fmla="*/ 2190479 h 2299792"/>
              <a:gd name="connsiteX7-59" fmla="*/ 0 w 2200258"/>
              <a:gd name="connsiteY7-60" fmla="*/ 1688400 h 2299792"/>
              <a:gd name="connsiteX8-61" fmla="*/ 1688400 w 2200258"/>
              <a:gd name="connsiteY8-62" fmla="*/ 0 h 2299792"/>
              <a:gd name="connsiteX9-63" fmla="*/ 2190479 w 2200258"/>
              <a:gd name="connsiteY9-64" fmla="*/ 75907 h 2299792"/>
              <a:gd name="connsiteX10-65" fmla="*/ 2200258 w 2200258"/>
              <a:gd name="connsiteY10-66" fmla="*/ 79486 h 2299792"/>
              <a:gd name="connsiteX11-67" fmla="*/ 2198280 w 2200258"/>
              <a:gd name="connsiteY11-68" fmla="*/ 118652 h 2299792"/>
              <a:gd name="connsiteX12-69" fmla="*/ 2120379 w 2200258"/>
              <a:gd name="connsiteY12-70" fmla="*/ 95201 h 2299792"/>
              <a:gd name="connsiteX13-71" fmla="*/ 2022301 w 2200258"/>
              <a:gd name="connsiteY13-72" fmla="*/ 72486 h 2299792"/>
              <a:gd name="connsiteX14-73" fmla="*/ 1715008 w 2200258"/>
              <a:gd name="connsiteY14-74" fmla="*/ 39446 h 2299792"/>
              <a:gd name="connsiteX15-75" fmla="*/ 1610345 w 2200258"/>
              <a:gd name="connsiteY15-76" fmla="*/ 41530 h 2299792"/>
              <a:gd name="connsiteX16-77" fmla="*/ 1200770 w 2200258"/>
              <a:gd name="connsiteY16-78" fmla="*/ 124873 h 2299792"/>
              <a:gd name="connsiteX17-79" fmla="*/ 643557 w 2200258"/>
              <a:gd name="connsiteY17-80" fmla="*/ 398717 h 2299792"/>
              <a:gd name="connsiteX18-81" fmla="*/ 233982 w 2200258"/>
              <a:gd name="connsiteY18-82" fmla="*/ 891636 h 2299792"/>
              <a:gd name="connsiteX19-83" fmla="*/ 107776 w 2200258"/>
              <a:gd name="connsiteY19-84" fmla="*/ 1241680 h 2299792"/>
              <a:gd name="connsiteX20-85" fmla="*/ 191477 w 2200258"/>
              <a:gd name="connsiteY20-86" fmla="*/ 1341305 h 2299792"/>
              <a:gd name="connsiteX0-87" fmla="*/ 100037 w 2200258"/>
              <a:gd name="connsiteY0-88" fmla="*/ 1249865 h 2299792"/>
              <a:gd name="connsiteX1-89" fmla="*/ 81582 w 2200258"/>
              <a:gd name="connsiteY1-90" fmla="*/ 1320261 h 2299792"/>
              <a:gd name="connsiteX2-91" fmla="*/ 48245 w 2200258"/>
              <a:gd name="connsiteY2-92" fmla="*/ 1817942 h 2299792"/>
              <a:gd name="connsiteX3-93" fmla="*/ 141209 w 2200258"/>
              <a:gd name="connsiteY3-94" fmla="*/ 2266485 h 2299792"/>
              <a:gd name="connsiteX4-95" fmla="*/ 150091 w 2200258"/>
              <a:gd name="connsiteY4-96" fmla="*/ 2298066 h 2299792"/>
              <a:gd name="connsiteX5-97" fmla="*/ 115916 w 2200258"/>
              <a:gd name="connsiteY5-98" fmla="*/ 2299792 h 2299792"/>
              <a:gd name="connsiteX6-99" fmla="*/ 75907 w 2200258"/>
              <a:gd name="connsiteY6-100" fmla="*/ 2190479 h 2299792"/>
              <a:gd name="connsiteX7-101" fmla="*/ 0 w 2200258"/>
              <a:gd name="connsiteY7-102" fmla="*/ 1688400 h 2299792"/>
              <a:gd name="connsiteX8-103" fmla="*/ 1688400 w 2200258"/>
              <a:gd name="connsiteY8-104" fmla="*/ 0 h 2299792"/>
              <a:gd name="connsiteX9-105" fmla="*/ 2190479 w 2200258"/>
              <a:gd name="connsiteY9-106" fmla="*/ 75907 h 2299792"/>
              <a:gd name="connsiteX10-107" fmla="*/ 2200258 w 2200258"/>
              <a:gd name="connsiteY10-108" fmla="*/ 79486 h 2299792"/>
              <a:gd name="connsiteX11-109" fmla="*/ 2198280 w 2200258"/>
              <a:gd name="connsiteY11-110" fmla="*/ 118652 h 2299792"/>
              <a:gd name="connsiteX12-111" fmla="*/ 2120379 w 2200258"/>
              <a:gd name="connsiteY12-112" fmla="*/ 95201 h 2299792"/>
              <a:gd name="connsiteX13-113" fmla="*/ 2022301 w 2200258"/>
              <a:gd name="connsiteY13-114" fmla="*/ 72486 h 2299792"/>
              <a:gd name="connsiteX14-115" fmla="*/ 1715008 w 2200258"/>
              <a:gd name="connsiteY14-116" fmla="*/ 39446 h 2299792"/>
              <a:gd name="connsiteX15-117" fmla="*/ 1610345 w 2200258"/>
              <a:gd name="connsiteY15-118" fmla="*/ 41530 h 2299792"/>
              <a:gd name="connsiteX16-119" fmla="*/ 1200770 w 2200258"/>
              <a:gd name="connsiteY16-120" fmla="*/ 124873 h 2299792"/>
              <a:gd name="connsiteX17-121" fmla="*/ 643557 w 2200258"/>
              <a:gd name="connsiteY17-122" fmla="*/ 398717 h 2299792"/>
              <a:gd name="connsiteX18-123" fmla="*/ 233982 w 2200258"/>
              <a:gd name="connsiteY18-124" fmla="*/ 891636 h 2299792"/>
              <a:gd name="connsiteX19-125" fmla="*/ 191477 w 2200258"/>
              <a:gd name="connsiteY19-126" fmla="*/ 1341305 h 2299792"/>
              <a:gd name="connsiteX0-127" fmla="*/ 81582 w 2200258"/>
              <a:gd name="connsiteY0-128" fmla="*/ 1320261 h 2299792"/>
              <a:gd name="connsiteX1-129" fmla="*/ 48245 w 2200258"/>
              <a:gd name="connsiteY1-130" fmla="*/ 1817942 h 2299792"/>
              <a:gd name="connsiteX2-131" fmla="*/ 141209 w 2200258"/>
              <a:gd name="connsiteY2-132" fmla="*/ 2266485 h 2299792"/>
              <a:gd name="connsiteX3-133" fmla="*/ 150091 w 2200258"/>
              <a:gd name="connsiteY3-134" fmla="*/ 2298066 h 2299792"/>
              <a:gd name="connsiteX4-135" fmla="*/ 115916 w 2200258"/>
              <a:gd name="connsiteY4-136" fmla="*/ 2299792 h 2299792"/>
              <a:gd name="connsiteX5-137" fmla="*/ 75907 w 2200258"/>
              <a:gd name="connsiteY5-138" fmla="*/ 2190479 h 2299792"/>
              <a:gd name="connsiteX6-139" fmla="*/ 0 w 2200258"/>
              <a:gd name="connsiteY6-140" fmla="*/ 1688400 h 2299792"/>
              <a:gd name="connsiteX7-141" fmla="*/ 1688400 w 2200258"/>
              <a:gd name="connsiteY7-142" fmla="*/ 0 h 2299792"/>
              <a:gd name="connsiteX8-143" fmla="*/ 2190479 w 2200258"/>
              <a:gd name="connsiteY8-144" fmla="*/ 75907 h 2299792"/>
              <a:gd name="connsiteX9-145" fmla="*/ 2200258 w 2200258"/>
              <a:gd name="connsiteY9-146" fmla="*/ 79486 h 2299792"/>
              <a:gd name="connsiteX10-147" fmla="*/ 2198280 w 2200258"/>
              <a:gd name="connsiteY10-148" fmla="*/ 118652 h 2299792"/>
              <a:gd name="connsiteX11-149" fmla="*/ 2120379 w 2200258"/>
              <a:gd name="connsiteY11-150" fmla="*/ 95201 h 2299792"/>
              <a:gd name="connsiteX12-151" fmla="*/ 2022301 w 2200258"/>
              <a:gd name="connsiteY12-152" fmla="*/ 72486 h 2299792"/>
              <a:gd name="connsiteX13-153" fmla="*/ 1715008 w 2200258"/>
              <a:gd name="connsiteY13-154" fmla="*/ 39446 h 2299792"/>
              <a:gd name="connsiteX14-155" fmla="*/ 1610345 w 2200258"/>
              <a:gd name="connsiteY14-156" fmla="*/ 41530 h 2299792"/>
              <a:gd name="connsiteX15-157" fmla="*/ 1200770 w 2200258"/>
              <a:gd name="connsiteY15-158" fmla="*/ 124873 h 2299792"/>
              <a:gd name="connsiteX16-159" fmla="*/ 643557 w 2200258"/>
              <a:gd name="connsiteY16-160" fmla="*/ 398717 h 2299792"/>
              <a:gd name="connsiteX17-161" fmla="*/ 233982 w 2200258"/>
              <a:gd name="connsiteY17-162" fmla="*/ 891636 h 2299792"/>
              <a:gd name="connsiteX18-163" fmla="*/ 191477 w 2200258"/>
              <a:gd name="connsiteY18-164" fmla="*/ 1341305 h 2299792"/>
              <a:gd name="connsiteX0-165" fmla="*/ 48245 w 2200258"/>
              <a:gd name="connsiteY0-166" fmla="*/ 1817942 h 2299792"/>
              <a:gd name="connsiteX1-167" fmla="*/ 141209 w 2200258"/>
              <a:gd name="connsiteY1-168" fmla="*/ 2266485 h 2299792"/>
              <a:gd name="connsiteX2-169" fmla="*/ 150091 w 2200258"/>
              <a:gd name="connsiteY2-170" fmla="*/ 2298066 h 2299792"/>
              <a:gd name="connsiteX3-171" fmla="*/ 115916 w 2200258"/>
              <a:gd name="connsiteY3-172" fmla="*/ 2299792 h 2299792"/>
              <a:gd name="connsiteX4-173" fmla="*/ 75907 w 2200258"/>
              <a:gd name="connsiteY4-174" fmla="*/ 2190479 h 2299792"/>
              <a:gd name="connsiteX5-175" fmla="*/ 0 w 2200258"/>
              <a:gd name="connsiteY5-176" fmla="*/ 1688400 h 2299792"/>
              <a:gd name="connsiteX6-177" fmla="*/ 1688400 w 2200258"/>
              <a:gd name="connsiteY6-178" fmla="*/ 0 h 2299792"/>
              <a:gd name="connsiteX7-179" fmla="*/ 2190479 w 2200258"/>
              <a:gd name="connsiteY7-180" fmla="*/ 75907 h 2299792"/>
              <a:gd name="connsiteX8-181" fmla="*/ 2200258 w 2200258"/>
              <a:gd name="connsiteY8-182" fmla="*/ 79486 h 2299792"/>
              <a:gd name="connsiteX9-183" fmla="*/ 2198280 w 2200258"/>
              <a:gd name="connsiteY9-184" fmla="*/ 118652 h 2299792"/>
              <a:gd name="connsiteX10-185" fmla="*/ 2120379 w 2200258"/>
              <a:gd name="connsiteY10-186" fmla="*/ 95201 h 2299792"/>
              <a:gd name="connsiteX11-187" fmla="*/ 2022301 w 2200258"/>
              <a:gd name="connsiteY11-188" fmla="*/ 72486 h 2299792"/>
              <a:gd name="connsiteX12-189" fmla="*/ 1715008 w 2200258"/>
              <a:gd name="connsiteY12-190" fmla="*/ 39446 h 2299792"/>
              <a:gd name="connsiteX13-191" fmla="*/ 1610345 w 2200258"/>
              <a:gd name="connsiteY13-192" fmla="*/ 41530 h 2299792"/>
              <a:gd name="connsiteX14-193" fmla="*/ 1200770 w 2200258"/>
              <a:gd name="connsiteY14-194" fmla="*/ 124873 h 2299792"/>
              <a:gd name="connsiteX15-195" fmla="*/ 643557 w 2200258"/>
              <a:gd name="connsiteY15-196" fmla="*/ 398717 h 2299792"/>
              <a:gd name="connsiteX16-197" fmla="*/ 233982 w 2200258"/>
              <a:gd name="connsiteY16-198" fmla="*/ 891636 h 2299792"/>
              <a:gd name="connsiteX17-199" fmla="*/ 191477 w 2200258"/>
              <a:gd name="connsiteY17-200" fmla="*/ 1341305 h 2299792"/>
              <a:gd name="connsiteX0-201" fmla="*/ 141209 w 2200258"/>
              <a:gd name="connsiteY0-202" fmla="*/ 2266485 h 2299792"/>
              <a:gd name="connsiteX1-203" fmla="*/ 150091 w 2200258"/>
              <a:gd name="connsiteY1-204" fmla="*/ 2298066 h 2299792"/>
              <a:gd name="connsiteX2-205" fmla="*/ 115916 w 2200258"/>
              <a:gd name="connsiteY2-206" fmla="*/ 2299792 h 2299792"/>
              <a:gd name="connsiteX3-207" fmla="*/ 75907 w 2200258"/>
              <a:gd name="connsiteY3-208" fmla="*/ 2190479 h 2299792"/>
              <a:gd name="connsiteX4-209" fmla="*/ 0 w 2200258"/>
              <a:gd name="connsiteY4-210" fmla="*/ 1688400 h 2299792"/>
              <a:gd name="connsiteX5-211" fmla="*/ 1688400 w 2200258"/>
              <a:gd name="connsiteY5-212" fmla="*/ 0 h 2299792"/>
              <a:gd name="connsiteX6-213" fmla="*/ 2190479 w 2200258"/>
              <a:gd name="connsiteY6-214" fmla="*/ 75907 h 2299792"/>
              <a:gd name="connsiteX7-215" fmla="*/ 2200258 w 2200258"/>
              <a:gd name="connsiteY7-216" fmla="*/ 79486 h 2299792"/>
              <a:gd name="connsiteX8-217" fmla="*/ 2198280 w 2200258"/>
              <a:gd name="connsiteY8-218" fmla="*/ 118652 h 2299792"/>
              <a:gd name="connsiteX9-219" fmla="*/ 2120379 w 2200258"/>
              <a:gd name="connsiteY9-220" fmla="*/ 95201 h 2299792"/>
              <a:gd name="connsiteX10-221" fmla="*/ 2022301 w 2200258"/>
              <a:gd name="connsiteY10-222" fmla="*/ 72486 h 2299792"/>
              <a:gd name="connsiteX11-223" fmla="*/ 1715008 w 2200258"/>
              <a:gd name="connsiteY11-224" fmla="*/ 39446 h 2299792"/>
              <a:gd name="connsiteX12-225" fmla="*/ 1610345 w 2200258"/>
              <a:gd name="connsiteY12-226" fmla="*/ 41530 h 2299792"/>
              <a:gd name="connsiteX13-227" fmla="*/ 1200770 w 2200258"/>
              <a:gd name="connsiteY13-228" fmla="*/ 124873 h 2299792"/>
              <a:gd name="connsiteX14-229" fmla="*/ 643557 w 2200258"/>
              <a:gd name="connsiteY14-230" fmla="*/ 398717 h 2299792"/>
              <a:gd name="connsiteX15-231" fmla="*/ 233982 w 2200258"/>
              <a:gd name="connsiteY15-232" fmla="*/ 891636 h 2299792"/>
              <a:gd name="connsiteX16-233" fmla="*/ 191477 w 2200258"/>
              <a:gd name="connsiteY16-234" fmla="*/ 1341305 h 2299792"/>
              <a:gd name="connsiteX0-235" fmla="*/ 141209 w 2200258"/>
              <a:gd name="connsiteY0-236" fmla="*/ 2266485 h 2299792"/>
              <a:gd name="connsiteX1-237" fmla="*/ 150091 w 2200258"/>
              <a:gd name="connsiteY1-238" fmla="*/ 2298066 h 2299792"/>
              <a:gd name="connsiteX2-239" fmla="*/ 115916 w 2200258"/>
              <a:gd name="connsiteY2-240" fmla="*/ 2299792 h 2299792"/>
              <a:gd name="connsiteX3-241" fmla="*/ 75907 w 2200258"/>
              <a:gd name="connsiteY3-242" fmla="*/ 2190479 h 2299792"/>
              <a:gd name="connsiteX4-243" fmla="*/ 0 w 2200258"/>
              <a:gd name="connsiteY4-244" fmla="*/ 1688400 h 2299792"/>
              <a:gd name="connsiteX5-245" fmla="*/ 1688400 w 2200258"/>
              <a:gd name="connsiteY5-246" fmla="*/ 0 h 2299792"/>
              <a:gd name="connsiteX6-247" fmla="*/ 2190479 w 2200258"/>
              <a:gd name="connsiteY6-248" fmla="*/ 75907 h 2299792"/>
              <a:gd name="connsiteX7-249" fmla="*/ 2200258 w 2200258"/>
              <a:gd name="connsiteY7-250" fmla="*/ 79486 h 2299792"/>
              <a:gd name="connsiteX8-251" fmla="*/ 2198280 w 2200258"/>
              <a:gd name="connsiteY8-252" fmla="*/ 118652 h 2299792"/>
              <a:gd name="connsiteX9-253" fmla="*/ 2120379 w 2200258"/>
              <a:gd name="connsiteY9-254" fmla="*/ 95201 h 2299792"/>
              <a:gd name="connsiteX10-255" fmla="*/ 2022301 w 2200258"/>
              <a:gd name="connsiteY10-256" fmla="*/ 72486 h 2299792"/>
              <a:gd name="connsiteX11-257" fmla="*/ 1715008 w 2200258"/>
              <a:gd name="connsiteY11-258" fmla="*/ 39446 h 2299792"/>
              <a:gd name="connsiteX12-259" fmla="*/ 1610345 w 2200258"/>
              <a:gd name="connsiteY12-260" fmla="*/ 41530 h 2299792"/>
              <a:gd name="connsiteX13-261" fmla="*/ 1200770 w 2200258"/>
              <a:gd name="connsiteY13-262" fmla="*/ 124873 h 2299792"/>
              <a:gd name="connsiteX14-263" fmla="*/ 643557 w 2200258"/>
              <a:gd name="connsiteY14-264" fmla="*/ 398717 h 2299792"/>
              <a:gd name="connsiteX15-265" fmla="*/ 191477 w 2200258"/>
              <a:gd name="connsiteY15-266" fmla="*/ 1341305 h 2299792"/>
              <a:gd name="connsiteX0-267" fmla="*/ 141209 w 2200258"/>
              <a:gd name="connsiteY0-268" fmla="*/ 2266485 h 2299792"/>
              <a:gd name="connsiteX1-269" fmla="*/ 150091 w 2200258"/>
              <a:gd name="connsiteY1-270" fmla="*/ 2298066 h 2299792"/>
              <a:gd name="connsiteX2-271" fmla="*/ 115916 w 2200258"/>
              <a:gd name="connsiteY2-272" fmla="*/ 2299792 h 2299792"/>
              <a:gd name="connsiteX3-273" fmla="*/ 75907 w 2200258"/>
              <a:gd name="connsiteY3-274" fmla="*/ 2190479 h 2299792"/>
              <a:gd name="connsiteX4-275" fmla="*/ 0 w 2200258"/>
              <a:gd name="connsiteY4-276" fmla="*/ 1688400 h 2299792"/>
              <a:gd name="connsiteX5-277" fmla="*/ 1688400 w 2200258"/>
              <a:gd name="connsiteY5-278" fmla="*/ 0 h 2299792"/>
              <a:gd name="connsiteX6-279" fmla="*/ 2190479 w 2200258"/>
              <a:gd name="connsiteY6-280" fmla="*/ 75907 h 2299792"/>
              <a:gd name="connsiteX7-281" fmla="*/ 2200258 w 2200258"/>
              <a:gd name="connsiteY7-282" fmla="*/ 79486 h 2299792"/>
              <a:gd name="connsiteX8-283" fmla="*/ 2198280 w 2200258"/>
              <a:gd name="connsiteY8-284" fmla="*/ 118652 h 2299792"/>
              <a:gd name="connsiteX9-285" fmla="*/ 2120379 w 2200258"/>
              <a:gd name="connsiteY9-286" fmla="*/ 95201 h 2299792"/>
              <a:gd name="connsiteX10-287" fmla="*/ 2022301 w 2200258"/>
              <a:gd name="connsiteY10-288" fmla="*/ 72486 h 2299792"/>
              <a:gd name="connsiteX11-289" fmla="*/ 1715008 w 2200258"/>
              <a:gd name="connsiteY11-290" fmla="*/ 39446 h 2299792"/>
              <a:gd name="connsiteX12-291" fmla="*/ 1610345 w 2200258"/>
              <a:gd name="connsiteY12-292" fmla="*/ 41530 h 2299792"/>
              <a:gd name="connsiteX13-293" fmla="*/ 1200770 w 2200258"/>
              <a:gd name="connsiteY13-294" fmla="*/ 124873 h 2299792"/>
              <a:gd name="connsiteX14-295" fmla="*/ 643557 w 2200258"/>
              <a:gd name="connsiteY14-296" fmla="*/ 398717 h 2299792"/>
              <a:gd name="connsiteX0-297" fmla="*/ 141209 w 2200258"/>
              <a:gd name="connsiteY0-298" fmla="*/ 2266485 h 2299792"/>
              <a:gd name="connsiteX1-299" fmla="*/ 150091 w 2200258"/>
              <a:gd name="connsiteY1-300" fmla="*/ 2298066 h 2299792"/>
              <a:gd name="connsiteX2-301" fmla="*/ 115916 w 2200258"/>
              <a:gd name="connsiteY2-302" fmla="*/ 2299792 h 2299792"/>
              <a:gd name="connsiteX3-303" fmla="*/ 75907 w 2200258"/>
              <a:gd name="connsiteY3-304" fmla="*/ 2190479 h 2299792"/>
              <a:gd name="connsiteX4-305" fmla="*/ 0 w 2200258"/>
              <a:gd name="connsiteY4-306" fmla="*/ 1688400 h 2299792"/>
              <a:gd name="connsiteX5-307" fmla="*/ 1688400 w 2200258"/>
              <a:gd name="connsiteY5-308" fmla="*/ 0 h 2299792"/>
              <a:gd name="connsiteX6-309" fmla="*/ 2190479 w 2200258"/>
              <a:gd name="connsiteY6-310" fmla="*/ 75907 h 2299792"/>
              <a:gd name="connsiteX7-311" fmla="*/ 2200258 w 2200258"/>
              <a:gd name="connsiteY7-312" fmla="*/ 79486 h 2299792"/>
              <a:gd name="connsiteX8-313" fmla="*/ 2198280 w 2200258"/>
              <a:gd name="connsiteY8-314" fmla="*/ 118652 h 2299792"/>
              <a:gd name="connsiteX9-315" fmla="*/ 2120379 w 2200258"/>
              <a:gd name="connsiteY9-316" fmla="*/ 95201 h 2299792"/>
              <a:gd name="connsiteX10-317" fmla="*/ 2022301 w 2200258"/>
              <a:gd name="connsiteY10-318" fmla="*/ 72486 h 2299792"/>
              <a:gd name="connsiteX11-319" fmla="*/ 1715008 w 2200258"/>
              <a:gd name="connsiteY11-320" fmla="*/ 39446 h 2299792"/>
              <a:gd name="connsiteX12-321" fmla="*/ 1610345 w 2200258"/>
              <a:gd name="connsiteY12-322" fmla="*/ 41530 h 2299792"/>
              <a:gd name="connsiteX13-323" fmla="*/ 1200770 w 2200258"/>
              <a:gd name="connsiteY13-324" fmla="*/ 124873 h 2299792"/>
              <a:gd name="connsiteX0-325" fmla="*/ 141209 w 2200258"/>
              <a:gd name="connsiteY0-326" fmla="*/ 2266485 h 2299792"/>
              <a:gd name="connsiteX1-327" fmla="*/ 150091 w 2200258"/>
              <a:gd name="connsiteY1-328" fmla="*/ 2298066 h 2299792"/>
              <a:gd name="connsiteX2-329" fmla="*/ 115916 w 2200258"/>
              <a:gd name="connsiteY2-330" fmla="*/ 2299792 h 2299792"/>
              <a:gd name="connsiteX3-331" fmla="*/ 75907 w 2200258"/>
              <a:gd name="connsiteY3-332" fmla="*/ 2190479 h 2299792"/>
              <a:gd name="connsiteX4-333" fmla="*/ 0 w 2200258"/>
              <a:gd name="connsiteY4-334" fmla="*/ 1688400 h 2299792"/>
              <a:gd name="connsiteX5-335" fmla="*/ 1688400 w 2200258"/>
              <a:gd name="connsiteY5-336" fmla="*/ 0 h 2299792"/>
              <a:gd name="connsiteX6-337" fmla="*/ 2190479 w 2200258"/>
              <a:gd name="connsiteY6-338" fmla="*/ 75907 h 2299792"/>
              <a:gd name="connsiteX7-339" fmla="*/ 2200258 w 2200258"/>
              <a:gd name="connsiteY7-340" fmla="*/ 79486 h 2299792"/>
              <a:gd name="connsiteX8-341" fmla="*/ 2198280 w 2200258"/>
              <a:gd name="connsiteY8-342" fmla="*/ 118652 h 2299792"/>
              <a:gd name="connsiteX9-343" fmla="*/ 2120379 w 2200258"/>
              <a:gd name="connsiteY9-344" fmla="*/ 95201 h 2299792"/>
              <a:gd name="connsiteX10-345" fmla="*/ 2022301 w 2200258"/>
              <a:gd name="connsiteY10-346" fmla="*/ 72486 h 2299792"/>
              <a:gd name="connsiteX11-347" fmla="*/ 1715008 w 2200258"/>
              <a:gd name="connsiteY11-348" fmla="*/ 39446 h 2299792"/>
              <a:gd name="connsiteX12-349" fmla="*/ 1610345 w 2200258"/>
              <a:gd name="connsiteY12-350" fmla="*/ 41530 h 2299792"/>
              <a:gd name="connsiteX0-351" fmla="*/ 141209 w 2200258"/>
              <a:gd name="connsiteY0-352" fmla="*/ 2266485 h 2299792"/>
              <a:gd name="connsiteX1-353" fmla="*/ 150091 w 2200258"/>
              <a:gd name="connsiteY1-354" fmla="*/ 2298066 h 2299792"/>
              <a:gd name="connsiteX2-355" fmla="*/ 115916 w 2200258"/>
              <a:gd name="connsiteY2-356" fmla="*/ 2299792 h 2299792"/>
              <a:gd name="connsiteX3-357" fmla="*/ 75907 w 2200258"/>
              <a:gd name="connsiteY3-358" fmla="*/ 2190479 h 2299792"/>
              <a:gd name="connsiteX4-359" fmla="*/ 0 w 2200258"/>
              <a:gd name="connsiteY4-360" fmla="*/ 1688400 h 2299792"/>
              <a:gd name="connsiteX5-361" fmla="*/ 1688400 w 2200258"/>
              <a:gd name="connsiteY5-362" fmla="*/ 0 h 2299792"/>
              <a:gd name="connsiteX6-363" fmla="*/ 2190479 w 2200258"/>
              <a:gd name="connsiteY6-364" fmla="*/ 75907 h 2299792"/>
              <a:gd name="connsiteX7-365" fmla="*/ 2200258 w 2200258"/>
              <a:gd name="connsiteY7-366" fmla="*/ 79486 h 2299792"/>
              <a:gd name="connsiteX8-367" fmla="*/ 2198280 w 2200258"/>
              <a:gd name="connsiteY8-368" fmla="*/ 118652 h 2299792"/>
              <a:gd name="connsiteX9-369" fmla="*/ 2120379 w 2200258"/>
              <a:gd name="connsiteY9-370" fmla="*/ 95201 h 2299792"/>
              <a:gd name="connsiteX10-371" fmla="*/ 2022301 w 2200258"/>
              <a:gd name="connsiteY10-372" fmla="*/ 72486 h 2299792"/>
              <a:gd name="connsiteX11-373" fmla="*/ 1715008 w 2200258"/>
              <a:gd name="connsiteY11-374" fmla="*/ 39446 h 2299792"/>
              <a:gd name="connsiteX0-375" fmla="*/ 141209 w 2200258"/>
              <a:gd name="connsiteY0-376" fmla="*/ 2266485 h 2299792"/>
              <a:gd name="connsiteX1-377" fmla="*/ 150091 w 2200258"/>
              <a:gd name="connsiteY1-378" fmla="*/ 2298066 h 2299792"/>
              <a:gd name="connsiteX2-379" fmla="*/ 115916 w 2200258"/>
              <a:gd name="connsiteY2-380" fmla="*/ 2299792 h 2299792"/>
              <a:gd name="connsiteX3-381" fmla="*/ 75907 w 2200258"/>
              <a:gd name="connsiteY3-382" fmla="*/ 2190479 h 2299792"/>
              <a:gd name="connsiteX4-383" fmla="*/ 0 w 2200258"/>
              <a:gd name="connsiteY4-384" fmla="*/ 1688400 h 2299792"/>
              <a:gd name="connsiteX5-385" fmla="*/ 1688400 w 2200258"/>
              <a:gd name="connsiteY5-386" fmla="*/ 0 h 2299792"/>
              <a:gd name="connsiteX6-387" fmla="*/ 2190479 w 2200258"/>
              <a:gd name="connsiteY6-388" fmla="*/ 75907 h 2299792"/>
              <a:gd name="connsiteX7-389" fmla="*/ 2200258 w 2200258"/>
              <a:gd name="connsiteY7-390" fmla="*/ 79486 h 2299792"/>
              <a:gd name="connsiteX8-391" fmla="*/ 2198280 w 2200258"/>
              <a:gd name="connsiteY8-392" fmla="*/ 118652 h 2299792"/>
              <a:gd name="connsiteX9-393" fmla="*/ 2120379 w 2200258"/>
              <a:gd name="connsiteY9-394" fmla="*/ 95201 h 2299792"/>
              <a:gd name="connsiteX10-395" fmla="*/ 2022301 w 2200258"/>
              <a:gd name="connsiteY10-396" fmla="*/ 72486 h 2299792"/>
              <a:gd name="connsiteX0-397" fmla="*/ 141209 w 2200258"/>
              <a:gd name="connsiteY0-398" fmla="*/ 2266485 h 2299792"/>
              <a:gd name="connsiteX1-399" fmla="*/ 150091 w 2200258"/>
              <a:gd name="connsiteY1-400" fmla="*/ 2298066 h 2299792"/>
              <a:gd name="connsiteX2-401" fmla="*/ 115916 w 2200258"/>
              <a:gd name="connsiteY2-402" fmla="*/ 2299792 h 2299792"/>
              <a:gd name="connsiteX3-403" fmla="*/ 75907 w 2200258"/>
              <a:gd name="connsiteY3-404" fmla="*/ 2190479 h 2299792"/>
              <a:gd name="connsiteX4-405" fmla="*/ 0 w 2200258"/>
              <a:gd name="connsiteY4-406" fmla="*/ 1688400 h 2299792"/>
              <a:gd name="connsiteX5-407" fmla="*/ 1688400 w 2200258"/>
              <a:gd name="connsiteY5-408" fmla="*/ 0 h 2299792"/>
              <a:gd name="connsiteX6-409" fmla="*/ 2190479 w 2200258"/>
              <a:gd name="connsiteY6-410" fmla="*/ 75907 h 2299792"/>
              <a:gd name="connsiteX7-411" fmla="*/ 2200258 w 2200258"/>
              <a:gd name="connsiteY7-412" fmla="*/ 79486 h 2299792"/>
              <a:gd name="connsiteX8-413" fmla="*/ 2198280 w 2200258"/>
              <a:gd name="connsiteY8-414" fmla="*/ 118652 h 2299792"/>
              <a:gd name="connsiteX9-415" fmla="*/ 2120379 w 2200258"/>
              <a:gd name="connsiteY9-416" fmla="*/ 95201 h 2299792"/>
              <a:gd name="connsiteX0-417" fmla="*/ 141209 w 2200258"/>
              <a:gd name="connsiteY0-418" fmla="*/ 2266485 h 2299792"/>
              <a:gd name="connsiteX1-419" fmla="*/ 150091 w 2200258"/>
              <a:gd name="connsiteY1-420" fmla="*/ 2298066 h 2299792"/>
              <a:gd name="connsiteX2-421" fmla="*/ 115916 w 2200258"/>
              <a:gd name="connsiteY2-422" fmla="*/ 2299792 h 2299792"/>
              <a:gd name="connsiteX3-423" fmla="*/ 75907 w 2200258"/>
              <a:gd name="connsiteY3-424" fmla="*/ 2190479 h 2299792"/>
              <a:gd name="connsiteX4-425" fmla="*/ 0 w 2200258"/>
              <a:gd name="connsiteY4-426" fmla="*/ 1688400 h 2299792"/>
              <a:gd name="connsiteX5-427" fmla="*/ 1688400 w 2200258"/>
              <a:gd name="connsiteY5-428" fmla="*/ 0 h 2299792"/>
              <a:gd name="connsiteX6-429" fmla="*/ 2190479 w 2200258"/>
              <a:gd name="connsiteY6-430" fmla="*/ 75907 h 2299792"/>
              <a:gd name="connsiteX7-431" fmla="*/ 2200258 w 2200258"/>
              <a:gd name="connsiteY7-432" fmla="*/ 79486 h 2299792"/>
              <a:gd name="connsiteX8-433" fmla="*/ 2198280 w 2200258"/>
              <a:gd name="connsiteY8-434" fmla="*/ 118652 h 2299792"/>
              <a:gd name="connsiteX0-435" fmla="*/ 141209 w 2200258"/>
              <a:gd name="connsiteY0-436" fmla="*/ 2266485 h 2299792"/>
              <a:gd name="connsiteX1-437" fmla="*/ 150091 w 2200258"/>
              <a:gd name="connsiteY1-438" fmla="*/ 2298066 h 2299792"/>
              <a:gd name="connsiteX2-439" fmla="*/ 115916 w 2200258"/>
              <a:gd name="connsiteY2-440" fmla="*/ 2299792 h 2299792"/>
              <a:gd name="connsiteX3-441" fmla="*/ 75907 w 2200258"/>
              <a:gd name="connsiteY3-442" fmla="*/ 2190479 h 2299792"/>
              <a:gd name="connsiteX4-443" fmla="*/ 0 w 2200258"/>
              <a:gd name="connsiteY4-444" fmla="*/ 1688400 h 2299792"/>
              <a:gd name="connsiteX5-445" fmla="*/ 1688400 w 2200258"/>
              <a:gd name="connsiteY5-446" fmla="*/ 0 h 2299792"/>
              <a:gd name="connsiteX6-447" fmla="*/ 2190479 w 2200258"/>
              <a:gd name="connsiteY6-448" fmla="*/ 75907 h 2299792"/>
              <a:gd name="connsiteX7-449" fmla="*/ 2200258 w 2200258"/>
              <a:gd name="connsiteY7-450" fmla="*/ 79486 h 2299792"/>
              <a:gd name="connsiteX0-451" fmla="*/ 150091 w 2200258"/>
              <a:gd name="connsiteY0-452" fmla="*/ 2298066 h 2299792"/>
              <a:gd name="connsiteX1-453" fmla="*/ 115916 w 2200258"/>
              <a:gd name="connsiteY1-454" fmla="*/ 2299792 h 2299792"/>
              <a:gd name="connsiteX2-455" fmla="*/ 75907 w 2200258"/>
              <a:gd name="connsiteY2-456" fmla="*/ 2190479 h 2299792"/>
              <a:gd name="connsiteX3-457" fmla="*/ 0 w 2200258"/>
              <a:gd name="connsiteY3-458" fmla="*/ 1688400 h 2299792"/>
              <a:gd name="connsiteX4-459" fmla="*/ 1688400 w 2200258"/>
              <a:gd name="connsiteY4-460" fmla="*/ 0 h 2299792"/>
              <a:gd name="connsiteX5-461" fmla="*/ 2190479 w 2200258"/>
              <a:gd name="connsiteY5-462" fmla="*/ 75907 h 2299792"/>
              <a:gd name="connsiteX6-463" fmla="*/ 2200258 w 2200258"/>
              <a:gd name="connsiteY6-464" fmla="*/ 79486 h 2299792"/>
              <a:gd name="connsiteX0-465" fmla="*/ 115916 w 2200258"/>
              <a:gd name="connsiteY0-466" fmla="*/ 2299792 h 2299792"/>
              <a:gd name="connsiteX1-467" fmla="*/ 75907 w 2200258"/>
              <a:gd name="connsiteY1-468" fmla="*/ 2190479 h 2299792"/>
              <a:gd name="connsiteX2-469" fmla="*/ 0 w 2200258"/>
              <a:gd name="connsiteY2-470" fmla="*/ 1688400 h 2299792"/>
              <a:gd name="connsiteX3-471" fmla="*/ 1688400 w 2200258"/>
              <a:gd name="connsiteY3-472" fmla="*/ 0 h 2299792"/>
              <a:gd name="connsiteX4-473" fmla="*/ 2190479 w 2200258"/>
              <a:gd name="connsiteY4-474" fmla="*/ 75907 h 2299792"/>
              <a:gd name="connsiteX5-475" fmla="*/ 2200258 w 2200258"/>
              <a:gd name="connsiteY5-476" fmla="*/ 79486 h 22997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200258" h="2299792">
                <a:moveTo>
                  <a:pt x="115916" y="2299792"/>
                </a:moveTo>
                <a:lnTo>
                  <a:pt x="75907" y="2190479"/>
                </a:lnTo>
                <a:cubicBezTo>
                  <a:pt x="26575" y="2031872"/>
                  <a:pt x="0" y="1863240"/>
                  <a:pt x="0" y="1688400"/>
                </a:cubicBezTo>
                <a:cubicBezTo>
                  <a:pt x="0" y="755922"/>
                  <a:pt x="755922" y="0"/>
                  <a:pt x="1688400" y="0"/>
                </a:cubicBezTo>
                <a:cubicBezTo>
                  <a:pt x="1863240" y="0"/>
                  <a:pt x="2031872" y="26575"/>
                  <a:pt x="2190479" y="75907"/>
                </a:cubicBezTo>
                <a:lnTo>
                  <a:pt x="2200258" y="7948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6" name="任意多边形: 形状 35"/>
          <p:cNvSpPr/>
          <p:nvPr userDrawn="1">
            <p:custDataLst>
              <p:tags r:id="rId32"/>
            </p:custDataLst>
          </p:nvPr>
        </p:nvSpPr>
        <p:spPr>
          <a:xfrm rot="6722498">
            <a:off x="6746240" y="3090545"/>
            <a:ext cx="2077085" cy="2169795"/>
          </a:xfrm>
          <a:custGeom>
            <a:avLst/>
            <a:gdLst>
              <a:gd name="connsiteX0" fmla="*/ 1576880 w 2129549"/>
              <a:gd name="connsiteY0" fmla="*/ 3 h 2235262"/>
              <a:gd name="connsiteX1" fmla="*/ 2079319 w 2129549"/>
              <a:gd name="connsiteY1" fmla="*/ 80042 h 2235262"/>
              <a:gd name="connsiteX2" fmla="*/ 2118665 w 2129549"/>
              <a:gd name="connsiteY2" fmla="*/ 92278 h 2235262"/>
              <a:gd name="connsiteX3" fmla="*/ 2129549 w 2129549"/>
              <a:gd name="connsiteY3" fmla="*/ 97649 h 2235262"/>
              <a:gd name="connsiteX4" fmla="*/ 2127280 w 2129549"/>
              <a:gd name="connsiteY4" fmla="*/ 142583 h 2235262"/>
              <a:gd name="connsiteX5" fmla="*/ 2088879 w 2129549"/>
              <a:gd name="connsiteY5" fmla="*/ 128528 h 2235262"/>
              <a:gd name="connsiteX6" fmla="*/ 1621593 w 2129549"/>
              <a:gd name="connsiteY6" fmla="*/ 57881 h 2235262"/>
              <a:gd name="connsiteX7" fmla="*/ 50193 w 2129549"/>
              <a:gd name="connsiteY7" fmla="*/ 1629281 h 2235262"/>
              <a:gd name="connsiteX8" fmla="*/ 120840 w 2129549"/>
              <a:gd name="connsiteY8" fmla="*/ 2096567 h 2235262"/>
              <a:gd name="connsiteX9" fmla="*/ 168774 w 2129549"/>
              <a:gd name="connsiteY9" fmla="*/ 2227534 h 2235262"/>
              <a:gd name="connsiteX10" fmla="*/ 118139 w 2129549"/>
              <a:gd name="connsiteY10" fmla="*/ 2235262 h 2235262"/>
              <a:gd name="connsiteX11" fmla="*/ 116648 w 2129549"/>
              <a:gd name="connsiteY11" fmla="*/ 2232748 h 2235262"/>
              <a:gd name="connsiteX12" fmla="*/ 88594 w 2129549"/>
              <a:gd name="connsiteY12" fmla="*/ 2156492 h 2235262"/>
              <a:gd name="connsiteX13" fmla="*/ 488 w 2129549"/>
              <a:gd name="connsiteY13" fmla="*/ 1627854 h 2235262"/>
              <a:gd name="connsiteX14" fmla="*/ 52875 w 2129549"/>
              <a:gd name="connsiteY14" fmla="*/ 1225423 h 2235262"/>
              <a:gd name="connsiteX15" fmla="*/ 53758 w 2129549"/>
              <a:gd name="connsiteY15" fmla="*/ 1216741 h 2235262"/>
              <a:gd name="connsiteX16" fmla="*/ 62512 w 2129549"/>
              <a:gd name="connsiteY16" fmla="*/ 1210578 h 2235262"/>
              <a:gd name="connsiteX17" fmla="*/ 79069 w 2129549"/>
              <a:gd name="connsiteY17" fmla="*/ 1184942 h 2235262"/>
              <a:gd name="connsiteX18" fmla="*/ 162413 w 2129549"/>
              <a:gd name="connsiteY18" fmla="*/ 930148 h 2235262"/>
              <a:gd name="connsiteX19" fmla="*/ 467213 w 2129549"/>
              <a:gd name="connsiteY19" fmla="*/ 472948 h 2235262"/>
              <a:gd name="connsiteX20" fmla="*/ 855357 w 2129549"/>
              <a:gd name="connsiteY20" fmla="*/ 203867 h 2235262"/>
              <a:gd name="connsiteX21" fmla="*/ 1498294 w 2129549"/>
              <a:gd name="connsiteY21" fmla="*/ 3842 h 2235262"/>
              <a:gd name="connsiteX22" fmla="*/ 1576880 w 2129549"/>
              <a:gd name="connsiteY22" fmla="*/ 3 h 2235262"/>
              <a:gd name="connsiteX0-1" fmla="*/ 2079319 w 2170759"/>
              <a:gd name="connsiteY0-2" fmla="*/ 80042 h 2235262"/>
              <a:gd name="connsiteX1-3" fmla="*/ 2118665 w 2170759"/>
              <a:gd name="connsiteY1-4" fmla="*/ 92278 h 2235262"/>
              <a:gd name="connsiteX2-5" fmla="*/ 2129549 w 2170759"/>
              <a:gd name="connsiteY2-6" fmla="*/ 97649 h 2235262"/>
              <a:gd name="connsiteX3-7" fmla="*/ 2127280 w 2170759"/>
              <a:gd name="connsiteY3-8" fmla="*/ 142583 h 2235262"/>
              <a:gd name="connsiteX4-9" fmla="*/ 2088879 w 2170759"/>
              <a:gd name="connsiteY4-10" fmla="*/ 128528 h 2235262"/>
              <a:gd name="connsiteX5-11" fmla="*/ 1621593 w 2170759"/>
              <a:gd name="connsiteY5-12" fmla="*/ 57881 h 2235262"/>
              <a:gd name="connsiteX6-13" fmla="*/ 50193 w 2170759"/>
              <a:gd name="connsiteY6-14" fmla="*/ 1629281 h 2235262"/>
              <a:gd name="connsiteX7-15" fmla="*/ 120840 w 2170759"/>
              <a:gd name="connsiteY7-16" fmla="*/ 2096567 h 2235262"/>
              <a:gd name="connsiteX8-17" fmla="*/ 168774 w 2170759"/>
              <a:gd name="connsiteY8-18" fmla="*/ 2227534 h 2235262"/>
              <a:gd name="connsiteX9-19" fmla="*/ 118139 w 2170759"/>
              <a:gd name="connsiteY9-20" fmla="*/ 2235262 h 2235262"/>
              <a:gd name="connsiteX10-21" fmla="*/ 116648 w 2170759"/>
              <a:gd name="connsiteY10-22" fmla="*/ 2232748 h 2235262"/>
              <a:gd name="connsiteX11-23" fmla="*/ 88594 w 2170759"/>
              <a:gd name="connsiteY11-24" fmla="*/ 2156492 h 2235262"/>
              <a:gd name="connsiteX12-25" fmla="*/ 488 w 2170759"/>
              <a:gd name="connsiteY12-26" fmla="*/ 1627854 h 2235262"/>
              <a:gd name="connsiteX13-27" fmla="*/ 52875 w 2170759"/>
              <a:gd name="connsiteY13-28" fmla="*/ 1225423 h 2235262"/>
              <a:gd name="connsiteX14-29" fmla="*/ 53758 w 2170759"/>
              <a:gd name="connsiteY14-30" fmla="*/ 1216741 h 2235262"/>
              <a:gd name="connsiteX15-31" fmla="*/ 62512 w 2170759"/>
              <a:gd name="connsiteY15-32" fmla="*/ 1210578 h 2235262"/>
              <a:gd name="connsiteX16-33" fmla="*/ 79069 w 2170759"/>
              <a:gd name="connsiteY16-34" fmla="*/ 1184942 h 2235262"/>
              <a:gd name="connsiteX17-35" fmla="*/ 162413 w 2170759"/>
              <a:gd name="connsiteY17-36" fmla="*/ 930148 h 2235262"/>
              <a:gd name="connsiteX18-37" fmla="*/ 467213 w 2170759"/>
              <a:gd name="connsiteY18-38" fmla="*/ 472948 h 2235262"/>
              <a:gd name="connsiteX19-39" fmla="*/ 855357 w 2170759"/>
              <a:gd name="connsiteY19-40" fmla="*/ 203867 h 2235262"/>
              <a:gd name="connsiteX20-41" fmla="*/ 1498294 w 2170759"/>
              <a:gd name="connsiteY20-42" fmla="*/ 3842 h 2235262"/>
              <a:gd name="connsiteX21-43" fmla="*/ 1576880 w 2170759"/>
              <a:gd name="connsiteY21-44" fmla="*/ 3 h 2235262"/>
              <a:gd name="connsiteX22-45" fmla="*/ 2170759 w 2170759"/>
              <a:gd name="connsiteY22-46" fmla="*/ 171482 h 2235262"/>
              <a:gd name="connsiteX0-47" fmla="*/ 2079319 w 2129549"/>
              <a:gd name="connsiteY0-48" fmla="*/ 80039 h 2235259"/>
              <a:gd name="connsiteX1-49" fmla="*/ 2118665 w 2129549"/>
              <a:gd name="connsiteY1-50" fmla="*/ 92275 h 2235259"/>
              <a:gd name="connsiteX2-51" fmla="*/ 2129549 w 2129549"/>
              <a:gd name="connsiteY2-52" fmla="*/ 97646 h 2235259"/>
              <a:gd name="connsiteX3-53" fmla="*/ 2127280 w 2129549"/>
              <a:gd name="connsiteY3-54" fmla="*/ 142580 h 2235259"/>
              <a:gd name="connsiteX4-55" fmla="*/ 2088879 w 2129549"/>
              <a:gd name="connsiteY4-56" fmla="*/ 128525 h 2235259"/>
              <a:gd name="connsiteX5-57" fmla="*/ 1621593 w 2129549"/>
              <a:gd name="connsiteY5-58" fmla="*/ 57878 h 2235259"/>
              <a:gd name="connsiteX6-59" fmla="*/ 50193 w 2129549"/>
              <a:gd name="connsiteY6-60" fmla="*/ 1629278 h 2235259"/>
              <a:gd name="connsiteX7-61" fmla="*/ 120840 w 2129549"/>
              <a:gd name="connsiteY7-62" fmla="*/ 2096564 h 2235259"/>
              <a:gd name="connsiteX8-63" fmla="*/ 168774 w 2129549"/>
              <a:gd name="connsiteY8-64" fmla="*/ 2227531 h 2235259"/>
              <a:gd name="connsiteX9-65" fmla="*/ 118139 w 2129549"/>
              <a:gd name="connsiteY9-66" fmla="*/ 2235259 h 2235259"/>
              <a:gd name="connsiteX10-67" fmla="*/ 116648 w 2129549"/>
              <a:gd name="connsiteY10-68" fmla="*/ 2232745 h 2235259"/>
              <a:gd name="connsiteX11-69" fmla="*/ 88594 w 2129549"/>
              <a:gd name="connsiteY11-70" fmla="*/ 2156489 h 2235259"/>
              <a:gd name="connsiteX12-71" fmla="*/ 488 w 2129549"/>
              <a:gd name="connsiteY12-72" fmla="*/ 1627851 h 2235259"/>
              <a:gd name="connsiteX13-73" fmla="*/ 52875 w 2129549"/>
              <a:gd name="connsiteY13-74" fmla="*/ 1225420 h 2235259"/>
              <a:gd name="connsiteX14-75" fmla="*/ 53758 w 2129549"/>
              <a:gd name="connsiteY14-76" fmla="*/ 1216738 h 2235259"/>
              <a:gd name="connsiteX15-77" fmla="*/ 62512 w 2129549"/>
              <a:gd name="connsiteY15-78" fmla="*/ 1210575 h 2235259"/>
              <a:gd name="connsiteX16-79" fmla="*/ 79069 w 2129549"/>
              <a:gd name="connsiteY16-80" fmla="*/ 1184939 h 2235259"/>
              <a:gd name="connsiteX17-81" fmla="*/ 162413 w 2129549"/>
              <a:gd name="connsiteY17-82" fmla="*/ 930145 h 2235259"/>
              <a:gd name="connsiteX18-83" fmla="*/ 467213 w 2129549"/>
              <a:gd name="connsiteY18-84" fmla="*/ 472945 h 2235259"/>
              <a:gd name="connsiteX19-85" fmla="*/ 855357 w 2129549"/>
              <a:gd name="connsiteY19-86" fmla="*/ 203864 h 2235259"/>
              <a:gd name="connsiteX20-87" fmla="*/ 1498294 w 2129549"/>
              <a:gd name="connsiteY20-88" fmla="*/ 3839 h 2235259"/>
              <a:gd name="connsiteX21-89" fmla="*/ 1576880 w 2129549"/>
              <a:gd name="connsiteY21-90" fmla="*/ 0 h 2235259"/>
              <a:gd name="connsiteX0-91" fmla="*/ 2118665 w 2129549"/>
              <a:gd name="connsiteY0-92" fmla="*/ 92275 h 2235259"/>
              <a:gd name="connsiteX1-93" fmla="*/ 2129549 w 2129549"/>
              <a:gd name="connsiteY1-94" fmla="*/ 97646 h 2235259"/>
              <a:gd name="connsiteX2-95" fmla="*/ 2127280 w 2129549"/>
              <a:gd name="connsiteY2-96" fmla="*/ 142580 h 2235259"/>
              <a:gd name="connsiteX3-97" fmla="*/ 2088879 w 2129549"/>
              <a:gd name="connsiteY3-98" fmla="*/ 128525 h 2235259"/>
              <a:gd name="connsiteX4-99" fmla="*/ 1621593 w 2129549"/>
              <a:gd name="connsiteY4-100" fmla="*/ 57878 h 2235259"/>
              <a:gd name="connsiteX5-101" fmla="*/ 50193 w 2129549"/>
              <a:gd name="connsiteY5-102" fmla="*/ 1629278 h 2235259"/>
              <a:gd name="connsiteX6-103" fmla="*/ 120840 w 2129549"/>
              <a:gd name="connsiteY6-104" fmla="*/ 2096564 h 2235259"/>
              <a:gd name="connsiteX7-105" fmla="*/ 168774 w 2129549"/>
              <a:gd name="connsiteY7-106" fmla="*/ 2227531 h 2235259"/>
              <a:gd name="connsiteX8-107" fmla="*/ 118139 w 2129549"/>
              <a:gd name="connsiteY8-108" fmla="*/ 2235259 h 2235259"/>
              <a:gd name="connsiteX9-109" fmla="*/ 116648 w 2129549"/>
              <a:gd name="connsiteY9-110" fmla="*/ 2232745 h 2235259"/>
              <a:gd name="connsiteX10-111" fmla="*/ 88594 w 2129549"/>
              <a:gd name="connsiteY10-112" fmla="*/ 2156489 h 2235259"/>
              <a:gd name="connsiteX11-113" fmla="*/ 488 w 2129549"/>
              <a:gd name="connsiteY11-114" fmla="*/ 1627851 h 2235259"/>
              <a:gd name="connsiteX12-115" fmla="*/ 52875 w 2129549"/>
              <a:gd name="connsiteY12-116" fmla="*/ 1225420 h 2235259"/>
              <a:gd name="connsiteX13-117" fmla="*/ 53758 w 2129549"/>
              <a:gd name="connsiteY13-118" fmla="*/ 1216738 h 2235259"/>
              <a:gd name="connsiteX14-119" fmla="*/ 62512 w 2129549"/>
              <a:gd name="connsiteY14-120" fmla="*/ 1210575 h 2235259"/>
              <a:gd name="connsiteX15-121" fmla="*/ 79069 w 2129549"/>
              <a:gd name="connsiteY15-122" fmla="*/ 1184939 h 2235259"/>
              <a:gd name="connsiteX16-123" fmla="*/ 162413 w 2129549"/>
              <a:gd name="connsiteY16-124" fmla="*/ 930145 h 2235259"/>
              <a:gd name="connsiteX17-125" fmla="*/ 467213 w 2129549"/>
              <a:gd name="connsiteY17-126" fmla="*/ 472945 h 2235259"/>
              <a:gd name="connsiteX18-127" fmla="*/ 855357 w 2129549"/>
              <a:gd name="connsiteY18-128" fmla="*/ 203864 h 2235259"/>
              <a:gd name="connsiteX19-129" fmla="*/ 1498294 w 2129549"/>
              <a:gd name="connsiteY19-130" fmla="*/ 3839 h 2235259"/>
              <a:gd name="connsiteX20-131" fmla="*/ 1576880 w 2129549"/>
              <a:gd name="connsiteY20-132" fmla="*/ 0 h 2235259"/>
              <a:gd name="connsiteX0-133" fmla="*/ 2118665 w 2127280"/>
              <a:gd name="connsiteY0-134" fmla="*/ 92275 h 2235259"/>
              <a:gd name="connsiteX1-135" fmla="*/ 2127280 w 2127280"/>
              <a:gd name="connsiteY1-136" fmla="*/ 142580 h 2235259"/>
              <a:gd name="connsiteX2-137" fmla="*/ 2088879 w 2127280"/>
              <a:gd name="connsiteY2-138" fmla="*/ 128525 h 2235259"/>
              <a:gd name="connsiteX3-139" fmla="*/ 1621593 w 2127280"/>
              <a:gd name="connsiteY3-140" fmla="*/ 57878 h 2235259"/>
              <a:gd name="connsiteX4-141" fmla="*/ 50193 w 2127280"/>
              <a:gd name="connsiteY4-142" fmla="*/ 1629278 h 2235259"/>
              <a:gd name="connsiteX5-143" fmla="*/ 120840 w 2127280"/>
              <a:gd name="connsiteY5-144" fmla="*/ 2096564 h 2235259"/>
              <a:gd name="connsiteX6-145" fmla="*/ 168774 w 2127280"/>
              <a:gd name="connsiteY6-146" fmla="*/ 2227531 h 2235259"/>
              <a:gd name="connsiteX7-147" fmla="*/ 118139 w 2127280"/>
              <a:gd name="connsiteY7-148" fmla="*/ 2235259 h 2235259"/>
              <a:gd name="connsiteX8-149" fmla="*/ 116648 w 2127280"/>
              <a:gd name="connsiteY8-150" fmla="*/ 2232745 h 2235259"/>
              <a:gd name="connsiteX9-151" fmla="*/ 88594 w 2127280"/>
              <a:gd name="connsiteY9-152" fmla="*/ 2156489 h 2235259"/>
              <a:gd name="connsiteX10-153" fmla="*/ 488 w 2127280"/>
              <a:gd name="connsiteY10-154" fmla="*/ 1627851 h 2235259"/>
              <a:gd name="connsiteX11-155" fmla="*/ 52875 w 2127280"/>
              <a:gd name="connsiteY11-156" fmla="*/ 1225420 h 2235259"/>
              <a:gd name="connsiteX12-157" fmla="*/ 53758 w 2127280"/>
              <a:gd name="connsiteY12-158" fmla="*/ 1216738 h 2235259"/>
              <a:gd name="connsiteX13-159" fmla="*/ 62512 w 2127280"/>
              <a:gd name="connsiteY13-160" fmla="*/ 1210575 h 2235259"/>
              <a:gd name="connsiteX14-161" fmla="*/ 79069 w 2127280"/>
              <a:gd name="connsiteY14-162" fmla="*/ 1184939 h 2235259"/>
              <a:gd name="connsiteX15-163" fmla="*/ 162413 w 2127280"/>
              <a:gd name="connsiteY15-164" fmla="*/ 930145 h 2235259"/>
              <a:gd name="connsiteX16-165" fmla="*/ 467213 w 2127280"/>
              <a:gd name="connsiteY16-166" fmla="*/ 472945 h 2235259"/>
              <a:gd name="connsiteX17-167" fmla="*/ 855357 w 2127280"/>
              <a:gd name="connsiteY17-168" fmla="*/ 203864 h 2235259"/>
              <a:gd name="connsiteX18-169" fmla="*/ 1498294 w 2127280"/>
              <a:gd name="connsiteY18-170" fmla="*/ 3839 h 2235259"/>
              <a:gd name="connsiteX19-171" fmla="*/ 1576880 w 2127280"/>
              <a:gd name="connsiteY19-172" fmla="*/ 0 h 2235259"/>
              <a:gd name="connsiteX0-173" fmla="*/ 2127280 w 2127280"/>
              <a:gd name="connsiteY0-174" fmla="*/ 142580 h 2235259"/>
              <a:gd name="connsiteX1-175" fmla="*/ 2088879 w 2127280"/>
              <a:gd name="connsiteY1-176" fmla="*/ 128525 h 2235259"/>
              <a:gd name="connsiteX2-177" fmla="*/ 1621593 w 2127280"/>
              <a:gd name="connsiteY2-178" fmla="*/ 57878 h 2235259"/>
              <a:gd name="connsiteX3-179" fmla="*/ 50193 w 2127280"/>
              <a:gd name="connsiteY3-180" fmla="*/ 1629278 h 2235259"/>
              <a:gd name="connsiteX4-181" fmla="*/ 120840 w 2127280"/>
              <a:gd name="connsiteY4-182" fmla="*/ 2096564 h 2235259"/>
              <a:gd name="connsiteX5-183" fmla="*/ 168774 w 2127280"/>
              <a:gd name="connsiteY5-184" fmla="*/ 2227531 h 2235259"/>
              <a:gd name="connsiteX6-185" fmla="*/ 118139 w 2127280"/>
              <a:gd name="connsiteY6-186" fmla="*/ 2235259 h 2235259"/>
              <a:gd name="connsiteX7-187" fmla="*/ 116648 w 2127280"/>
              <a:gd name="connsiteY7-188" fmla="*/ 2232745 h 2235259"/>
              <a:gd name="connsiteX8-189" fmla="*/ 88594 w 2127280"/>
              <a:gd name="connsiteY8-190" fmla="*/ 2156489 h 2235259"/>
              <a:gd name="connsiteX9-191" fmla="*/ 488 w 2127280"/>
              <a:gd name="connsiteY9-192" fmla="*/ 1627851 h 2235259"/>
              <a:gd name="connsiteX10-193" fmla="*/ 52875 w 2127280"/>
              <a:gd name="connsiteY10-194" fmla="*/ 1225420 h 2235259"/>
              <a:gd name="connsiteX11-195" fmla="*/ 53758 w 2127280"/>
              <a:gd name="connsiteY11-196" fmla="*/ 1216738 h 2235259"/>
              <a:gd name="connsiteX12-197" fmla="*/ 62512 w 2127280"/>
              <a:gd name="connsiteY12-198" fmla="*/ 1210575 h 2235259"/>
              <a:gd name="connsiteX13-199" fmla="*/ 79069 w 2127280"/>
              <a:gd name="connsiteY13-200" fmla="*/ 1184939 h 2235259"/>
              <a:gd name="connsiteX14-201" fmla="*/ 162413 w 2127280"/>
              <a:gd name="connsiteY14-202" fmla="*/ 930145 h 2235259"/>
              <a:gd name="connsiteX15-203" fmla="*/ 467213 w 2127280"/>
              <a:gd name="connsiteY15-204" fmla="*/ 472945 h 2235259"/>
              <a:gd name="connsiteX16-205" fmla="*/ 855357 w 2127280"/>
              <a:gd name="connsiteY16-206" fmla="*/ 203864 h 2235259"/>
              <a:gd name="connsiteX17-207" fmla="*/ 1498294 w 2127280"/>
              <a:gd name="connsiteY17-208" fmla="*/ 3839 h 2235259"/>
              <a:gd name="connsiteX18-209" fmla="*/ 1576880 w 2127280"/>
              <a:gd name="connsiteY18-210" fmla="*/ 0 h 2235259"/>
              <a:gd name="connsiteX0-211" fmla="*/ 2127280 w 2127280"/>
              <a:gd name="connsiteY0-212" fmla="*/ 138741 h 2231420"/>
              <a:gd name="connsiteX1-213" fmla="*/ 2088879 w 2127280"/>
              <a:gd name="connsiteY1-214" fmla="*/ 124686 h 2231420"/>
              <a:gd name="connsiteX2-215" fmla="*/ 1621593 w 2127280"/>
              <a:gd name="connsiteY2-216" fmla="*/ 54039 h 2231420"/>
              <a:gd name="connsiteX3-217" fmla="*/ 50193 w 2127280"/>
              <a:gd name="connsiteY3-218" fmla="*/ 1625439 h 2231420"/>
              <a:gd name="connsiteX4-219" fmla="*/ 120840 w 2127280"/>
              <a:gd name="connsiteY4-220" fmla="*/ 2092725 h 2231420"/>
              <a:gd name="connsiteX5-221" fmla="*/ 168774 w 2127280"/>
              <a:gd name="connsiteY5-222" fmla="*/ 2223692 h 2231420"/>
              <a:gd name="connsiteX6-223" fmla="*/ 118139 w 2127280"/>
              <a:gd name="connsiteY6-224" fmla="*/ 2231420 h 2231420"/>
              <a:gd name="connsiteX7-225" fmla="*/ 116648 w 2127280"/>
              <a:gd name="connsiteY7-226" fmla="*/ 2228906 h 2231420"/>
              <a:gd name="connsiteX8-227" fmla="*/ 88594 w 2127280"/>
              <a:gd name="connsiteY8-228" fmla="*/ 2152650 h 2231420"/>
              <a:gd name="connsiteX9-229" fmla="*/ 488 w 2127280"/>
              <a:gd name="connsiteY9-230" fmla="*/ 1624012 h 2231420"/>
              <a:gd name="connsiteX10-231" fmla="*/ 52875 w 2127280"/>
              <a:gd name="connsiteY10-232" fmla="*/ 1221581 h 2231420"/>
              <a:gd name="connsiteX11-233" fmla="*/ 53758 w 2127280"/>
              <a:gd name="connsiteY11-234" fmla="*/ 1212899 h 2231420"/>
              <a:gd name="connsiteX12-235" fmla="*/ 62512 w 2127280"/>
              <a:gd name="connsiteY12-236" fmla="*/ 1206736 h 2231420"/>
              <a:gd name="connsiteX13-237" fmla="*/ 79069 w 2127280"/>
              <a:gd name="connsiteY13-238" fmla="*/ 1181100 h 2231420"/>
              <a:gd name="connsiteX14-239" fmla="*/ 162413 w 2127280"/>
              <a:gd name="connsiteY14-240" fmla="*/ 926306 h 2231420"/>
              <a:gd name="connsiteX15-241" fmla="*/ 467213 w 2127280"/>
              <a:gd name="connsiteY15-242" fmla="*/ 469106 h 2231420"/>
              <a:gd name="connsiteX16-243" fmla="*/ 855357 w 2127280"/>
              <a:gd name="connsiteY16-244" fmla="*/ 200025 h 2231420"/>
              <a:gd name="connsiteX17-245" fmla="*/ 1498294 w 2127280"/>
              <a:gd name="connsiteY17-246" fmla="*/ 0 h 2231420"/>
              <a:gd name="connsiteX0-247" fmla="*/ 2127280 w 2127280"/>
              <a:gd name="connsiteY0-248" fmla="*/ 84702 h 2177381"/>
              <a:gd name="connsiteX1-249" fmla="*/ 2088879 w 2127280"/>
              <a:gd name="connsiteY1-250" fmla="*/ 70647 h 2177381"/>
              <a:gd name="connsiteX2-251" fmla="*/ 1621593 w 2127280"/>
              <a:gd name="connsiteY2-252" fmla="*/ 0 h 2177381"/>
              <a:gd name="connsiteX3-253" fmla="*/ 50193 w 2127280"/>
              <a:gd name="connsiteY3-254" fmla="*/ 1571400 h 2177381"/>
              <a:gd name="connsiteX4-255" fmla="*/ 120840 w 2127280"/>
              <a:gd name="connsiteY4-256" fmla="*/ 2038686 h 2177381"/>
              <a:gd name="connsiteX5-257" fmla="*/ 168774 w 2127280"/>
              <a:gd name="connsiteY5-258" fmla="*/ 2169653 h 2177381"/>
              <a:gd name="connsiteX6-259" fmla="*/ 118139 w 2127280"/>
              <a:gd name="connsiteY6-260" fmla="*/ 2177381 h 2177381"/>
              <a:gd name="connsiteX7-261" fmla="*/ 116648 w 2127280"/>
              <a:gd name="connsiteY7-262" fmla="*/ 2174867 h 2177381"/>
              <a:gd name="connsiteX8-263" fmla="*/ 88594 w 2127280"/>
              <a:gd name="connsiteY8-264" fmla="*/ 2098611 h 2177381"/>
              <a:gd name="connsiteX9-265" fmla="*/ 488 w 2127280"/>
              <a:gd name="connsiteY9-266" fmla="*/ 1569973 h 2177381"/>
              <a:gd name="connsiteX10-267" fmla="*/ 52875 w 2127280"/>
              <a:gd name="connsiteY10-268" fmla="*/ 1167542 h 2177381"/>
              <a:gd name="connsiteX11-269" fmla="*/ 53758 w 2127280"/>
              <a:gd name="connsiteY11-270" fmla="*/ 1158860 h 2177381"/>
              <a:gd name="connsiteX12-271" fmla="*/ 62512 w 2127280"/>
              <a:gd name="connsiteY12-272" fmla="*/ 1152697 h 2177381"/>
              <a:gd name="connsiteX13-273" fmla="*/ 79069 w 2127280"/>
              <a:gd name="connsiteY13-274" fmla="*/ 1127061 h 2177381"/>
              <a:gd name="connsiteX14-275" fmla="*/ 162413 w 2127280"/>
              <a:gd name="connsiteY14-276" fmla="*/ 872267 h 2177381"/>
              <a:gd name="connsiteX15-277" fmla="*/ 467213 w 2127280"/>
              <a:gd name="connsiteY15-278" fmla="*/ 415067 h 2177381"/>
              <a:gd name="connsiteX16-279" fmla="*/ 855357 w 2127280"/>
              <a:gd name="connsiteY16-280" fmla="*/ 145986 h 2177381"/>
              <a:gd name="connsiteX0-281" fmla="*/ 2127280 w 2127280"/>
              <a:gd name="connsiteY0-282" fmla="*/ 84702 h 2177381"/>
              <a:gd name="connsiteX1-283" fmla="*/ 2088879 w 2127280"/>
              <a:gd name="connsiteY1-284" fmla="*/ 70647 h 2177381"/>
              <a:gd name="connsiteX2-285" fmla="*/ 1621593 w 2127280"/>
              <a:gd name="connsiteY2-286" fmla="*/ 0 h 2177381"/>
              <a:gd name="connsiteX3-287" fmla="*/ 50193 w 2127280"/>
              <a:gd name="connsiteY3-288" fmla="*/ 1571400 h 2177381"/>
              <a:gd name="connsiteX4-289" fmla="*/ 120840 w 2127280"/>
              <a:gd name="connsiteY4-290" fmla="*/ 2038686 h 2177381"/>
              <a:gd name="connsiteX5-291" fmla="*/ 168774 w 2127280"/>
              <a:gd name="connsiteY5-292" fmla="*/ 2169653 h 2177381"/>
              <a:gd name="connsiteX6-293" fmla="*/ 118139 w 2127280"/>
              <a:gd name="connsiteY6-294" fmla="*/ 2177381 h 2177381"/>
              <a:gd name="connsiteX7-295" fmla="*/ 116648 w 2127280"/>
              <a:gd name="connsiteY7-296" fmla="*/ 2174867 h 2177381"/>
              <a:gd name="connsiteX8-297" fmla="*/ 88594 w 2127280"/>
              <a:gd name="connsiteY8-298" fmla="*/ 2098611 h 2177381"/>
              <a:gd name="connsiteX9-299" fmla="*/ 488 w 2127280"/>
              <a:gd name="connsiteY9-300" fmla="*/ 1569973 h 2177381"/>
              <a:gd name="connsiteX10-301" fmla="*/ 52875 w 2127280"/>
              <a:gd name="connsiteY10-302" fmla="*/ 1167542 h 2177381"/>
              <a:gd name="connsiteX11-303" fmla="*/ 53758 w 2127280"/>
              <a:gd name="connsiteY11-304" fmla="*/ 1158860 h 2177381"/>
              <a:gd name="connsiteX12-305" fmla="*/ 62512 w 2127280"/>
              <a:gd name="connsiteY12-306" fmla="*/ 1152697 h 2177381"/>
              <a:gd name="connsiteX13-307" fmla="*/ 79069 w 2127280"/>
              <a:gd name="connsiteY13-308" fmla="*/ 1127061 h 2177381"/>
              <a:gd name="connsiteX14-309" fmla="*/ 162413 w 2127280"/>
              <a:gd name="connsiteY14-310" fmla="*/ 872267 h 2177381"/>
              <a:gd name="connsiteX15-311" fmla="*/ 467213 w 2127280"/>
              <a:gd name="connsiteY15-312" fmla="*/ 415067 h 2177381"/>
              <a:gd name="connsiteX0-313" fmla="*/ 2127280 w 2127280"/>
              <a:gd name="connsiteY0-314" fmla="*/ 84702 h 2177381"/>
              <a:gd name="connsiteX1-315" fmla="*/ 2088879 w 2127280"/>
              <a:gd name="connsiteY1-316" fmla="*/ 70647 h 2177381"/>
              <a:gd name="connsiteX2-317" fmla="*/ 1621593 w 2127280"/>
              <a:gd name="connsiteY2-318" fmla="*/ 0 h 2177381"/>
              <a:gd name="connsiteX3-319" fmla="*/ 50193 w 2127280"/>
              <a:gd name="connsiteY3-320" fmla="*/ 1571400 h 2177381"/>
              <a:gd name="connsiteX4-321" fmla="*/ 120840 w 2127280"/>
              <a:gd name="connsiteY4-322" fmla="*/ 2038686 h 2177381"/>
              <a:gd name="connsiteX5-323" fmla="*/ 168774 w 2127280"/>
              <a:gd name="connsiteY5-324" fmla="*/ 2169653 h 2177381"/>
              <a:gd name="connsiteX6-325" fmla="*/ 118139 w 2127280"/>
              <a:gd name="connsiteY6-326" fmla="*/ 2177381 h 2177381"/>
              <a:gd name="connsiteX7-327" fmla="*/ 116648 w 2127280"/>
              <a:gd name="connsiteY7-328" fmla="*/ 2174867 h 2177381"/>
              <a:gd name="connsiteX8-329" fmla="*/ 88594 w 2127280"/>
              <a:gd name="connsiteY8-330" fmla="*/ 2098611 h 2177381"/>
              <a:gd name="connsiteX9-331" fmla="*/ 488 w 2127280"/>
              <a:gd name="connsiteY9-332" fmla="*/ 1569973 h 2177381"/>
              <a:gd name="connsiteX10-333" fmla="*/ 52875 w 2127280"/>
              <a:gd name="connsiteY10-334" fmla="*/ 1167542 h 2177381"/>
              <a:gd name="connsiteX11-335" fmla="*/ 53758 w 2127280"/>
              <a:gd name="connsiteY11-336" fmla="*/ 1158860 h 2177381"/>
              <a:gd name="connsiteX12-337" fmla="*/ 62512 w 2127280"/>
              <a:gd name="connsiteY12-338" fmla="*/ 1152697 h 2177381"/>
              <a:gd name="connsiteX13-339" fmla="*/ 79069 w 2127280"/>
              <a:gd name="connsiteY13-340" fmla="*/ 1127061 h 2177381"/>
              <a:gd name="connsiteX14-341" fmla="*/ 162413 w 2127280"/>
              <a:gd name="connsiteY14-342" fmla="*/ 872267 h 2177381"/>
              <a:gd name="connsiteX0-343" fmla="*/ 2127280 w 2127280"/>
              <a:gd name="connsiteY0-344" fmla="*/ 84702 h 2177381"/>
              <a:gd name="connsiteX1-345" fmla="*/ 2088879 w 2127280"/>
              <a:gd name="connsiteY1-346" fmla="*/ 70647 h 2177381"/>
              <a:gd name="connsiteX2-347" fmla="*/ 1621593 w 2127280"/>
              <a:gd name="connsiteY2-348" fmla="*/ 0 h 2177381"/>
              <a:gd name="connsiteX3-349" fmla="*/ 50193 w 2127280"/>
              <a:gd name="connsiteY3-350" fmla="*/ 1571400 h 2177381"/>
              <a:gd name="connsiteX4-351" fmla="*/ 120840 w 2127280"/>
              <a:gd name="connsiteY4-352" fmla="*/ 2038686 h 2177381"/>
              <a:gd name="connsiteX5-353" fmla="*/ 168774 w 2127280"/>
              <a:gd name="connsiteY5-354" fmla="*/ 2169653 h 2177381"/>
              <a:gd name="connsiteX6-355" fmla="*/ 118139 w 2127280"/>
              <a:gd name="connsiteY6-356" fmla="*/ 2177381 h 2177381"/>
              <a:gd name="connsiteX7-357" fmla="*/ 116648 w 2127280"/>
              <a:gd name="connsiteY7-358" fmla="*/ 2174867 h 2177381"/>
              <a:gd name="connsiteX8-359" fmla="*/ 88594 w 2127280"/>
              <a:gd name="connsiteY8-360" fmla="*/ 2098611 h 2177381"/>
              <a:gd name="connsiteX9-361" fmla="*/ 488 w 2127280"/>
              <a:gd name="connsiteY9-362" fmla="*/ 1569973 h 2177381"/>
              <a:gd name="connsiteX10-363" fmla="*/ 52875 w 2127280"/>
              <a:gd name="connsiteY10-364" fmla="*/ 1167542 h 2177381"/>
              <a:gd name="connsiteX11-365" fmla="*/ 53758 w 2127280"/>
              <a:gd name="connsiteY11-366" fmla="*/ 1158860 h 2177381"/>
              <a:gd name="connsiteX12-367" fmla="*/ 62512 w 2127280"/>
              <a:gd name="connsiteY12-368" fmla="*/ 1152697 h 2177381"/>
              <a:gd name="connsiteX13-369" fmla="*/ 79069 w 2127280"/>
              <a:gd name="connsiteY13-370" fmla="*/ 1127061 h 2177381"/>
              <a:gd name="connsiteX0-371" fmla="*/ 2127280 w 2127280"/>
              <a:gd name="connsiteY0-372" fmla="*/ 84702 h 2177381"/>
              <a:gd name="connsiteX1-373" fmla="*/ 2088879 w 2127280"/>
              <a:gd name="connsiteY1-374" fmla="*/ 70647 h 2177381"/>
              <a:gd name="connsiteX2-375" fmla="*/ 1621593 w 2127280"/>
              <a:gd name="connsiteY2-376" fmla="*/ 0 h 2177381"/>
              <a:gd name="connsiteX3-377" fmla="*/ 50193 w 2127280"/>
              <a:gd name="connsiteY3-378" fmla="*/ 1571400 h 2177381"/>
              <a:gd name="connsiteX4-379" fmla="*/ 120840 w 2127280"/>
              <a:gd name="connsiteY4-380" fmla="*/ 2038686 h 2177381"/>
              <a:gd name="connsiteX5-381" fmla="*/ 168774 w 2127280"/>
              <a:gd name="connsiteY5-382" fmla="*/ 2169653 h 2177381"/>
              <a:gd name="connsiteX6-383" fmla="*/ 118139 w 2127280"/>
              <a:gd name="connsiteY6-384" fmla="*/ 2177381 h 2177381"/>
              <a:gd name="connsiteX7-385" fmla="*/ 116648 w 2127280"/>
              <a:gd name="connsiteY7-386" fmla="*/ 2174867 h 2177381"/>
              <a:gd name="connsiteX8-387" fmla="*/ 88594 w 2127280"/>
              <a:gd name="connsiteY8-388" fmla="*/ 2098611 h 2177381"/>
              <a:gd name="connsiteX9-389" fmla="*/ 488 w 2127280"/>
              <a:gd name="connsiteY9-390" fmla="*/ 1569973 h 2177381"/>
              <a:gd name="connsiteX10-391" fmla="*/ 52875 w 2127280"/>
              <a:gd name="connsiteY10-392" fmla="*/ 1167542 h 2177381"/>
              <a:gd name="connsiteX11-393" fmla="*/ 53758 w 2127280"/>
              <a:gd name="connsiteY11-394" fmla="*/ 1158860 h 2177381"/>
              <a:gd name="connsiteX12-395" fmla="*/ 62512 w 2127280"/>
              <a:gd name="connsiteY12-396" fmla="*/ 1152697 h 2177381"/>
              <a:gd name="connsiteX0-397" fmla="*/ 2127280 w 2127280"/>
              <a:gd name="connsiteY0-398" fmla="*/ 84702 h 2177381"/>
              <a:gd name="connsiteX1-399" fmla="*/ 2088879 w 2127280"/>
              <a:gd name="connsiteY1-400" fmla="*/ 70647 h 2177381"/>
              <a:gd name="connsiteX2-401" fmla="*/ 1621593 w 2127280"/>
              <a:gd name="connsiteY2-402" fmla="*/ 0 h 2177381"/>
              <a:gd name="connsiteX3-403" fmla="*/ 50193 w 2127280"/>
              <a:gd name="connsiteY3-404" fmla="*/ 1571400 h 2177381"/>
              <a:gd name="connsiteX4-405" fmla="*/ 120840 w 2127280"/>
              <a:gd name="connsiteY4-406" fmla="*/ 2038686 h 2177381"/>
              <a:gd name="connsiteX5-407" fmla="*/ 168774 w 2127280"/>
              <a:gd name="connsiteY5-408" fmla="*/ 2169653 h 2177381"/>
              <a:gd name="connsiteX6-409" fmla="*/ 118139 w 2127280"/>
              <a:gd name="connsiteY6-410" fmla="*/ 2177381 h 2177381"/>
              <a:gd name="connsiteX7-411" fmla="*/ 116648 w 2127280"/>
              <a:gd name="connsiteY7-412" fmla="*/ 2174867 h 2177381"/>
              <a:gd name="connsiteX8-413" fmla="*/ 88594 w 2127280"/>
              <a:gd name="connsiteY8-414" fmla="*/ 2098611 h 2177381"/>
              <a:gd name="connsiteX9-415" fmla="*/ 488 w 2127280"/>
              <a:gd name="connsiteY9-416" fmla="*/ 1569973 h 2177381"/>
              <a:gd name="connsiteX10-417" fmla="*/ 52875 w 2127280"/>
              <a:gd name="connsiteY10-418" fmla="*/ 1167542 h 2177381"/>
              <a:gd name="connsiteX11-419" fmla="*/ 53758 w 2127280"/>
              <a:gd name="connsiteY11-420" fmla="*/ 1158860 h 2177381"/>
              <a:gd name="connsiteX0-421" fmla="*/ 2127280 w 2127280"/>
              <a:gd name="connsiteY0-422" fmla="*/ 84702 h 2177381"/>
              <a:gd name="connsiteX1-423" fmla="*/ 2088879 w 2127280"/>
              <a:gd name="connsiteY1-424" fmla="*/ 70647 h 2177381"/>
              <a:gd name="connsiteX2-425" fmla="*/ 1621593 w 2127280"/>
              <a:gd name="connsiteY2-426" fmla="*/ 0 h 2177381"/>
              <a:gd name="connsiteX3-427" fmla="*/ 50193 w 2127280"/>
              <a:gd name="connsiteY3-428" fmla="*/ 1571400 h 2177381"/>
              <a:gd name="connsiteX4-429" fmla="*/ 120840 w 2127280"/>
              <a:gd name="connsiteY4-430" fmla="*/ 2038686 h 2177381"/>
              <a:gd name="connsiteX5-431" fmla="*/ 168774 w 2127280"/>
              <a:gd name="connsiteY5-432" fmla="*/ 2169653 h 2177381"/>
              <a:gd name="connsiteX6-433" fmla="*/ 118139 w 2127280"/>
              <a:gd name="connsiteY6-434" fmla="*/ 2177381 h 2177381"/>
              <a:gd name="connsiteX7-435" fmla="*/ 116648 w 2127280"/>
              <a:gd name="connsiteY7-436" fmla="*/ 2174867 h 2177381"/>
              <a:gd name="connsiteX8-437" fmla="*/ 88594 w 2127280"/>
              <a:gd name="connsiteY8-438" fmla="*/ 2098611 h 2177381"/>
              <a:gd name="connsiteX9-439" fmla="*/ 488 w 2127280"/>
              <a:gd name="connsiteY9-440" fmla="*/ 1569973 h 2177381"/>
              <a:gd name="connsiteX10-441" fmla="*/ 52875 w 2127280"/>
              <a:gd name="connsiteY10-442" fmla="*/ 1167542 h 2177381"/>
              <a:gd name="connsiteX0-443" fmla="*/ 2126792 w 2126792"/>
              <a:gd name="connsiteY0-444" fmla="*/ 84702 h 2177381"/>
              <a:gd name="connsiteX1-445" fmla="*/ 2088391 w 2126792"/>
              <a:gd name="connsiteY1-446" fmla="*/ 70647 h 2177381"/>
              <a:gd name="connsiteX2-447" fmla="*/ 1621105 w 2126792"/>
              <a:gd name="connsiteY2-448" fmla="*/ 0 h 2177381"/>
              <a:gd name="connsiteX3-449" fmla="*/ 49705 w 2126792"/>
              <a:gd name="connsiteY3-450" fmla="*/ 1571400 h 2177381"/>
              <a:gd name="connsiteX4-451" fmla="*/ 120352 w 2126792"/>
              <a:gd name="connsiteY4-452" fmla="*/ 2038686 h 2177381"/>
              <a:gd name="connsiteX5-453" fmla="*/ 168286 w 2126792"/>
              <a:gd name="connsiteY5-454" fmla="*/ 2169653 h 2177381"/>
              <a:gd name="connsiteX6-455" fmla="*/ 117651 w 2126792"/>
              <a:gd name="connsiteY6-456" fmla="*/ 2177381 h 2177381"/>
              <a:gd name="connsiteX7-457" fmla="*/ 116160 w 2126792"/>
              <a:gd name="connsiteY7-458" fmla="*/ 2174867 h 2177381"/>
              <a:gd name="connsiteX8-459" fmla="*/ 88106 w 2126792"/>
              <a:gd name="connsiteY8-460" fmla="*/ 2098611 h 2177381"/>
              <a:gd name="connsiteX9-461" fmla="*/ 0 w 2126792"/>
              <a:gd name="connsiteY9-462" fmla="*/ 1569973 h 2177381"/>
              <a:gd name="connsiteX0-463" fmla="*/ 2077087 w 2077087"/>
              <a:gd name="connsiteY0-464" fmla="*/ 84702 h 2177381"/>
              <a:gd name="connsiteX1-465" fmla="*/ 2038686 w 2077087"/>
              <a:gd name="connsiteY1-466" fmla="*/ 70647 h 2177381"/>
              <a:gd name="connsiteX2-467" fmla="*/ 1571400 w 2077087"/>
              <a:gd name="connsiteY2-468" fmla="*/ 0 h 2177381"/>
              <a:gd name="connsiteX3-469" fmla="*/ 0 w 2077087"/>
              <a:gd name="connsiteY3-470" fmla="*/ 1571400 h 2177381"/>
              <a:gd name="connsiteX4-471" fmla="*/ 70647 w 2077087"/>
              <a:gd name="connsiteY4-472" fmla="*/ 2038686 h 2177381"/>
              <a:gd name="connsiteX5-473" fmla="*/ 118581 w 2077087"/>
              <a:gd name="connsiteY5-474" fmla="*/ 2169653 h 2177381"/>
              <a:gd name="connsiteX6-475" fmla="*/ 67946 w 2077087"/>
              <a:gd name="connsiteY6-476" fmla="*/ 2177381 h 2177381"/>
              <a:gd name="connsiteX7-477" fmla="*/ 66455 w 2077087"/>
              <a:gd name="connsiteY7-478" fmla="*/ 2174867 h 2177381"/>
              <a:gd name="connsiteX8-479" fmla="*/ 38401 w 2077087"/>
              <a:gd name="connsiteY8-480" fmla="*/ 2098611 h 2177381"/>
              <a:gd name="connsiteX0-481" fmla="*/ 2077087 w 2077087"/>
              <a:gd name="connsiteY0-482" fmla="*/ 84702 h 2177381"/>
              <a:gd name="connsiteX1-483" fmla="*/ 2038686 w 2077087"/>
              <a:gd name="connsiteY1-484" fmla="*/ 70647 h 2177381"/>
              <a:gd name="connsiteX2-485" fmla="*/ 1571400 w 2077087"/>
              <a:gd name="connsiteY2-486" fmla="*/ 0 h 2177381"/>
              <a:gd name="connsiteX3-487" fmla="*/ 0 w 2077087"/>
              <a:gd name="connsiteY3-488" fmla="*/ 1571400 h 2177381"/>
              <a:gd name="connsiteX4-489" fmla="*/ 70647 w 2077087"/>
              <a:gd name="connsiteY4-490" fmla="*/ 2038686 h 2177381"/>
              <a:gd name="connsiteX5-491" fmla="*/ 118581 w 2077087"/>
              <a:gd name="connsiteY5-492" fmla="*/ 2169653 h 2177381"/>
              <a:gd name="connsiteX6-493" fmla="*/ 67946 w 2077087"/>
              <a:gd name="connsiteY6-494" fmla="*/ 2177381 h 2177381"/>
              <a:gd name="connsiteX7-495" fmla="*/ 66455 w 2077087"/>
              <a:gd name="connsiteY7-496" fmla="*/ 2174867 h 2177381"/>
              <a:gd name="connsiteX0-497" fmla="*/ 2077087 w 2077087"/>
              <a:gd name="connsiteY0-498" fmla="*/ 84702 h 2177381"/>
              <a:gd name="connsiteX1-499" fmla="*/ 2038686 w 2077087"/>
              <a:gd name="connsiteY1-500" fmla="*/ 70647 h 2177381"/>
              <a:gd name="connsiteX2-501" fmla="*/ 1571400 w 2077087"/>
              <a:gd name="connsiteY2-502" fmla="*/ 0 h 2177381"/>
              <a:gd name="connsiteX3-503" fmla="*/ 0 w 2077087"/>
              <a:gd name="connsiteY3-504" fmla="*/ 1571400 h 2177381"/>
              <a:gd name="connsiteX4-505" fmla="*/ 70647 w 2077087"/>
              <a:gd name="connsiteY4-506" fmla="*/ 2038686 h 2177381"/>
              <a:gd name="connsiteX5-507" fmla="*/ 118581 w 2077087"/>
              <a:gd name="connsiteY5-508" fmla="*/ 2169653 h 2177381"/>
              <a:gd name="connsiteX6-509" fmla="*/ 67946 w 2077087"/>
              <a:gd name="connsiteY6-510" fmla="*/ 2177381 h 2177381"/>
              <a:gd name="connsiteX0-511" fmla="*/ 2077087 w 2077087"/>
              <a:gd name="connsiteY0-512" fmla="*/ 84702 h 2169653"/>
              <a:gd name="connsiteX1-513" fmla="*/ 2038686 w 2077087"/>
              <a:gd name="connsiteY1-514" fmla="*/ 70647 h 2169653"/>
              <a:gd name="connsiteX2-515" fmla="*/ 1571400 w 2077087"/>
              <a:gd name="connsiteY2-516" fmla="*/ 0 h 2169653"/>
              <a:gd name="connsiteX3-517" fmla="*/ 0 w 2077087"/>
              <a:gd name="connsiteY3-518" fmla="*/ 1571400 h 2169653"/>
              <a:gd name="connsiteX4-519" fmla="*/ 70647 w 2077087"/>
              <a:gd name="connsiteY4-520" fmla="*/ 2038686 h 2169653"/>
              <a:gd name="connsiteX5-521" fmla="*/ 118581 w 2077087"/>
              <a:gd name="connsiteY5-522" fmla="*/ 2169653 h 21696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077087" h="2169653">
                <a:moveTo>
                  <a:pt x="2077087" y="84702"/>
                </a:moveTo>
                <a:lnTo>
                  <a:pt x="2038686" y="70647"/>
                </a:lnTo>
                <a:cubicBezTo>
                  <a:pt x="1891071" y="24734"/>
                  <a:pt x="1734124" y="0"/>
                  <a:pt x="1571400" y="0"/>
                </a:cubicBezTo>
                <a:cubicBezTo>
                  <a:pt x="703540" y="0"/>
                  <a:pt x="0" y="703540"/>
                  <a:pt x="0" y="1571400"/>
                </a:cubicBezTo>
                <a:cubicBezTo>
                  <a:pt x="0" y="1734124"/>
                  <a:pt x="24734" y="1891071"/>
                  <a:pt x="70647" y="2038686"/>
                </a:cubicBezTo>
                <a:lnTo>
                  <a:pt x="118581" y="2169653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7" name="任意多边形: 形状 36"/>
          <p:cNvSpPr/>
          <p:nvPr userDrawn="1">
            <p:custDataLst>
              <p:tags r:id="rId33"/>
            </p:custDataLst>
          </p:nvPr>
        </p:nvSpPr>
        <p:spPr>
          <a:xfrm rot="6722498">
            <a:off x="6750685" y="3274695"/>
            <a:ext cx="1832610" cy="1911350"/>
          </a:xfrm>
          <a:custGeom>
            <a:avLst/>
            <a:gdLst>
              <a:gd name="connsiteX0" fmla="*/ 1353600 w 1832676"/>
              <a:gd name="connsiteY0" fmla="*/ 0 h 1911428"/>
              <a:gd name="connsiteX1" fmla="*/ 1756119 w 1832676"/>
              <a:gd name="connsiteY1" fmla="*/ 60855 h 1911428"/>
              <a:gd name="connsiteX2" fmla="*/ 1832676 w 1832676"/>
              <a:gd name="connsiteY2" fmla="*/ 88875 h 1911428"/>
              <a:gd name="connsiteX3" fmla="*/ 1823150 w 1832676"/>
              <a:gd name="connsiteY3" fmla="*/ 151288 h 1911428"/>
              <a:gd name="connsiteX4" fmla="*/ 1755255 w 1832676"/>
              <a:gd name="connsiteY4" fmla="*/ 122052 h 1911428"/>
              <a:gd name="connsiteX5" fmla="*/ 1663689 w 1832676"/>
              <a:gd name="connsiteY5" fmla="*/ 94872 h 1911428"/>
              <a:gd name="connsiteX6" fmla="*/ 1581049 w 1832676"/>
              <a:gd name="connsiteY6" fmla="*/ 81875 h 1911428"/>
              <a:gd name="connsiteX7" fmla="*/ 1557351 w 1832676"/>
              <a:gd name="connsiteY7" fmla="*/ 73553 h 1911428"/>
              <a:gd name="connsiteX8" fmla="*/ 1435089 w 1832676"/>
              <a:gd name="connsiteY8" fmla="*/ 42485 h 1911428"/>
              <a:gd name="connsiteX9" fmla="*/ 1353494 w 1832676"/>
              <a:gd name="connsiteY9" fmla="*/ 33964 h 1911428"/>
              <a:gd name="connsiteX10" fmla="*/ 1142195 w 1832676"/>
              <a:gd name="connsiteY10" fmla="*/ 61535 h 1911428"/>
              <a:gd name="connsiteX11" fmla="*/ 677851 w 1832676"/>
              <a:gd name="connsiteY11" fmla="*/ 218697 h 1911428"/>
              <a:gd name="connsiteX12" fmla="*/ 232557 w 1832676"/>
              <a:gd name="connsiteY12" fmla="*/ 647322 h 1911428"/>
              <a:gd name="connsiteX13" fmla="*/ 49201 w 1832676"/>
              <a:gd name="connsiteY13" fmla="*/ 1140241 h 1911428"/>
              <a:gd name="connsiteX14" fmla="*/ 46820 w 1832676"/>
              <a:gd name="connsiteY14" fmla="*/ 1556960 h 1911428"/>
              <a:gd name="connsiteX15" fmla="*/ 53647 w 1832676"/>
              <a:gd name="connsiteY15" fmla="*/ 1592511 h 1911428"/>
              <a:gd name="connsiteX16" fmla="*/ 63171 w 1832676"/>
              <a:gd name="connsiteY16" fmla="*/ 1599418 h 1911428"/>
              <a:gd name="connsiteX17" fmla="*/ 69740 w 1832676"/>
              <a:gd name="connsiteY17" fmla="*/ 1621831 h 1911428"/>
              <a:gd name="connsiteX18" fmla="*/ 142070 w 1832676"/>
              <a:gd name="connsiteY18" fmla="*/ 1854616 h 1911428"/>
              <a:gd name="connsiteX19" fmla="*/ 156606 w 1832676"/>
              <a:gd name="connsiteY19" fmla="*/ 1902345 h 1911428"/>
              <a:gd name="connsiteX20" fmla="*/ 121280 w 1832676"/>
              <a:gd name="connsiteY20" fmla="*/ 1911428 h 1911428"/>
              <a:gd name="connsiteX21" fmla="*/ 106373 w 1832676"/>
              <a:gd name="connsiteY21" fmla="*/ 1880482 h 1911428"/>
              <a:gd name="connsiteX22" fmla="*/ 0 w 1832676"/>
              <a:gd name="connsiteY22" fmla="*/ 1353600 h 1911428"/>
              <a:gd name="connsiteX23" fmla="*/ 1353600 w 1832676"/>
              <a:gd name="connsiteY23" fmla="*/ 0 h 1911428"/>
              <a:gd name="connsiteX0-1" fmla="*/ 1755255 w 1846695"/>
              <a:gd name="connsiteY0-2" fmla="*/ 122052 h 1911428"/>
              <a:gd name="connsiteX1-3" fmla="*/ 1663689 w 1846695"/>
              <a:gd name="connsiteY1-4" fmla="*/ 94872 h 1911428"/>
              <a:gd name="connsiteX2-5" fmla="*/ 1581049 w 1846695"/>
              <a:gd name="connsiteY2-6" fmla="*/ 81875 h 1911428"/>
              <a:gd name="connsiteX3-7" fmla="*/ 1557351 w 1846695"/>
              <a:gd name="connsiteY3-8" fmla="*/ 73553 h 1911428"/>
              <a:gd name="connsiteX4-9" fmla="*/ 1435089 w 1846695"/>
              <a:gd name="connsiteY4-10" fmla="*/ 42485 h 1911428"/>
              <a:gd name="connsiteX5-11" fmla="*/ 1353494 w 1846695"/>
              <a:gd name="connsiteY5-12" fmla="*/ 33964 h 1911428"/>
              <a:gd name="connsiteX6-13" fmla="*/ 1142195 w 1846695"/>
              <a:gd name="connsiteY6-14" fmla="*/ 61535 h 1911428"/>
              <a:gd name="connsiteX7-15" fmla="*/ 677851 w 1846695"/>
              <a:gd name="connsiteY7-16" fmla="*/ 218697 h 1911428"/>
              <a:gd name="connsiteX8-17" fmla="*/ 232557 w 1846695"/>
              <a:gd name="connsiteY8-18" fmla="*/ 647322 h 1911428"/>
              <a:gd name="connsiteX9-19" fmla="*/ 49201 w 1846695"/>
              <a:gd name="connsiteY9-20" fmla="*/ 1140241 h 1911428"/>
              <a:gd name="connsiteX10-21" fmla="*/ 46820 w 1846695"/>
              <a:gd name="connsiteY10-22" fmla="*/ 1556960 h 1911428"/>
              <a:gd name="connsiteX11-23" fmla="*/ 53647 w 1846695"/>
              <a:gd name="connsiteY11-24" fmla="*/ 1592511 h 1911428"/>
              <a:gd name="connsiteX12-25" fmla="*/ 63171 w 1846695"/>
              <a:gd name="connsiteY12-26" fmla="*/ 1599418 h 1911428"/>
              <a:gd name="connsiteX13-27" fmla="*/ 69740 w 1846695"/>
              <a:gd name="connsiteY13-28" fmla="*/ 1621831 h 1911428"/>
              <a:gd name="connsiteX14-29" fmla="*/ 142070 w 1846695"/>
              <a:gd name="connsiteY14-30" fmla="*/ 1854616 h 1911428"/>
              <a:gd name="connsiteX15-31" fmla="*/ 156606 w 1846695"/>
              <a:gd name="connsiteY15-32" fmla="*/ 1902345 h 1911428"/>
              <a:gd name="connsiteX16-33" fmla="*/ 121280 w 1846695"/>
              <a:gd name="connsiteY16-34" fmla="*/ 1911428 h 1911428"/>
              <a:gd name="connsiteX17-35" fmla="*/ 106373 w 1846695"/>
              <a:gd name="connsiteY17-36" fmla="*/ 1880482 h 1911428"/>
              <a:gd name="connsiteX18-37" fmla="*/ 0 w 1846695"/>
              <a:gd name="connsiteY18-38" fmla="*/ 1353600 h 1911428"/>
              <a:gd name="connsiteX19-39" fmla="*/ 1353600 w 1846695"/>
              <a:gd name="connsiteY19-40" fmla="*/ 0 h 1911428"/>
              <a:gd name="connsiteX20-41" fmla="*/ 1756119 w 1846695"/>
              <a:gd name="connsiteY20-42" fmla="*/ 60855 h 1911428"/>
              <a:gd name="connsiteX21-43" fmla="*/ 1832676 w 1846695"/>
              <a:gd name="connsiteY21-44" fmla="*/ 88875 h 1911428"/>
              <a:gd name="connsiteX22-45" fmla="*/ 1823150 w 1846695"/>
              <a:gd name="connsiteY22-46" fmla="*/ 151288 h 1911428"/>
              <a:gd name="connsiteX23-47" fmla="*/ 1846695 w 1846695"/>
              <a:gd name="connsiteY23-48" fmla="*/ 213492 h 1911428"/>
              <a:gd name="connsiteX0-49" fmla="*/ 1755255 w 1832676"/>
              <a:gd name="connsiteY0-50" fmla="*/ 122052 h 1911428"/>
              <a:gd name="connsiteX1-51" fmla="*/ 1663689 w 1832676"/>
              <a:gd name="connsiteY1-52" fmla="*/ 94872 h 1911428"/>
              <a:gd name="connsiteX2-53" fmla="*/ 1581049 w 1832676"/>
              <a:gd name="connsiteY2-54" fmla="*/ 81875 h 1911428"/>
              <a:gd name="connsiteX3-55" fmla="*/ 1557351 w 1832676"/>
              <a:gd name="connsiteY3-56" fmla="*/ 73553 h 1911428"/>
              <a:gd name="connsiteX4-57" fmla="*/ 1435089 w 1832676"/>
              <a:gd name="connsiteY4-58" fmla="*/ 42485 h 1911428"/>
              <a:gd name="connsiteX5-59" fmla="*/ 1353494 w 1832676"/>
              <a:gd name="connsiteY5-60" fmla="*/ 33964 h 1911428"/>
              <a:gd name="connsiteX6-61" fmla="*/ 1142195 w 1832676"/>
              <a:gd name="connsiteY6-62" fmla="*/ 61535 h 1911428"/>
              <a:gd name="connsiteX7-63" fmla="*/ 677851 w 1832676"/>
              <a:gd name="connsiteY7-64" fmla="*/ 218697 h 1911428"/>
              <a:gd name="connsiteX8-65" fmla="*/ 232557 w 1832676"/>
              <a:gd name="connsiteY8-66" fmla="*/ 647322 h 1911428"/>
              <a:gd name="connsiteX9-67" fmla="*/ 49201 w 1832676"/>
              <a:gd name="connsiteY9-68" fmla="*/ 1140241 h 1911428"/>
              <a:gd name="connsiteX10-69" fmla="*/ 46820 w 1832676"/>
              <a:gd name="connsiteY10-70" fmla="*/ 1556960 h 1911428"/>
              <a:gd name="connsiteX11-71" fmla="*/ 53647 w 1832676"/>
              <a:gd name="connsiteY11-72" fmla="*/ 1592511 h 1911428"/>
              <a:gd name="connsiteX12-73" fmla="*/ 63171 w 1832676"/>
              <a:gd name="connsiteY12-74" fmla="*/ 1599418 h 1911428"/>
              <a:gd name="connsiteX13-75" fmla="*/ 69740 w 1832676"/>
              <a:gd name="connsiteY13-76" fmla="*/ 1621831 h 1911428"/>
              <a:gd name="connsiteX14-77" fmla="*/ 142070 w 1832676"/>
              <a:gd name="connsiteY14-78" fmla="*/ 1854616 h 1911428"/>
              <a:gd name="connsiteX15-79" fmla="*/ 156606 w 1832676"/>
              <a:gd name="connsiteY15-80" fmla="*/ 1902345 h 1911428"/>
              <a:gd name="connsiteX16-81" fmla="*/ 121280 w 1832676"/>
              <a:gd name="connsiteY16-82" fmla="*/ 1911428 h 1911428"/>
              <a:gd name="connsiteX17-83" fmla="*/ 106373 w 1832676"/>
              <a:gd name="connsiteY17-84" fmla="*/ 1880482 h 1911428"/>
              <a:gd name="connsiteX18-85" fmla="*/ 0 w 1832676"/>
              <a:gd name="connsiteY18-86" fmla="*/ 1353600 h 1911428"/>
              <a:gd name="connsiteX19-87" fmla="*/ 1353600 w 1832676"/>
              <a:gd name="connsiteY19-88" fmla="*/ 0 h 1911428"/>
              <a:gd name="connsiteX20-89" fmla="*/ 1756119 w 1832676"/>
              <a:gd name="connsiteY20-90" fmla="*/ 60855 h 1911428"/>
              <a:gd name="connsiteX21-91" fmla="*/ 1832676 w 1832676"/>
              <a:gd name="connsiteY21-92" fmla="*/ 88875 h 1911428"/>
              <a:gd name="connsiteX22-93" fmla="*/ 1823150 w 1832676"/>
              <a:gd name="connsiteY22-94" fmla="*/ 151288 h 1911428"/>
              <a:gd name="connsiteX0-95" fmla="*/ 1755255 w 1832676"/>
              <a:gd name="connsiteY0-96" fmla="*/ 122052 h 1911428"/>
              <a:gd name="connsiteX1-97" fmla="*/ 1581049 w 1832676"/>
              <a:gd name="connsiteY1-98" fmla="*/ 81875 h 1911428"/>
              <a:gd name="connsiteX2-99" fmla="*/ 1557351 w 1832676"/>
              <a:gd name="connsiteY2-100" fmla="*/ 73553 h 1911428"/>
              <a:gd name="connsiteX3-101" fmla="*/ 1435089 w 1832676"/>
              <a:gd name="connsiteY3-102" fmla="*/ 42485 h 1911428"/>
              <a:gd name="connsiteX4-103" fmla="*/ 1353494 w 1832676"/>
              <a:gd name="connsiteY4-104" fmla="*/ 33964 h 1911428"/>
              <a:gd name="connsiteX5-105" fmla="*/ 1142195 w 1832676"/>
              <a:gd name="connsiteY5-106" fmla="*/ 61535 h 1911428"/>
              <a:gd name="connsiteX6-107" fmla="*/ 677851 w 1832676"/>
              <a:gd name="connsiteY6-108" fmla="*/ 218697 h 1911428"/>
              <a:gd name="connsiteX7-109" fmla="*/ 232557 w 1832676"/>
              <a:gd name="connsiteY7-110" fmla="*/ 647322 h 1911428"/>
              <a:gd name="connsiteX8-111" fmla="*/ 49201 w 1832676"/>
              <a:gd name="connsiteY8-112" fmla="*/ 1140241 h 1911428"/>
              <a:gd name="connsiteX9-113" fmla="*/ 46820 w 1832676"/>
              <a:gd name="connsiteY9-114" fmla="*/ 1556960 h 1911428"/>
              <a:gd name="connsiteX10-115" fmla="*/ 53647 w 1832676"/>
              <a:gd name="connsiteY10-116" fmla="*/ 1592511 h 1911428"/>
              <a:gd name="connsiteX11-117" fmla="*/ 63171 w 1832676"/>
              <a:gd name="connsiteY11-118" fmla="*/ 1599418 h 1911428"/>
              <a:gd name="connsiteX12-119" fmla="*/ 69740 w 1832676"/>
              <a:gd name="connsiteY12-120" fmla="*/ 1621831 h 1911428"/>
              <a:gd name="connsiteX13-121" fmla="*/ 142070 w 1832676"/>
              <a:gd name="connsiteY13-122" fmla="*/ 1854616 h 1911428"/>
              <a:gd name="connsiteX14-123" fmla="*/ 156606 w 1832676"/>
              <a:gd name="connsiteY14-124" fmla="*/ 1902345 h 1911428"/>
              <a:gd name="connsiteX15-125" fmla="*/ 121280 w 1832676"/>
              <a:gd name="connsiteY15-126" fmla="*/ 1911428 h 1911428"/>
              <a:gd name="connsiteX16-127" fmla="*/ 106373 w 1832676"/>
              <a:gd name="connsiteY16-128" fmla="*/ 1880482 h 1911428"/>
              <a:gd name="connsiteX17-129" fmla="*/ 0 w 1832676"/>
              <a:gd name="connsiteY17-130" fmla="*/ 1353600 h 1911428"/>
              <a:gd name="connsiteX18-131" fmla="*/ 1353600 w 1832676"/>
              <a:gd name="connsiteY18-132" fmla="*/ 0 h 1911428"/>
              <a:gd name="connsiteX19-133" fmla="*/ 1756119 w 1832676"/>
              <a:gd name="connsiteY19-134" fmla="*/ 60855 h 1911428"/>
              <a:gd name="connsiteX20-135" fmla="*/ 1832676 w 1832676"/>
              <a:gd name="connsiteY20-136" fmla="*/ 88875 h 1911428"/>
              <a:gd name="connsiteX21-137" fmla="*/ 1823150 w 1832676"/>
              <a:gd name="connsiteY21-138" fmla="*/ 151288 h 1911428"/>
              <a:gd name="connsiteX0-139" fmla="*/ 1581049 w 1832676"/>
              <a:gd name="connsiteY0-140" fmla="*/ 81875 h 1911428"/>
              <a:gd name="connsiteX1-141" fmla="*/ 1557351 w 1832676"/>
              <a:gd name="connsiteY1-142" fmla="*/ 73553 h 1911428"/>
              <a:gd name="connsiteX2-143" fmla="*/ 1435089 w 1832676"/>
              <a:gd name="connsiteY2-144" fmla="*/ 42485 h 1911428"/>
              <a:gd name="connsiteX3-145" fmla="*/ 1353494 w 1832676"/>
              <a:gd name="connsiteY3-146" fmla="*/ 33964 h 1911428"/>
              <a:gd name="connsiteX4-147" fmla="*/ 1142195 w 1832676"/>
              <a:gd name="connsiteY4-148" fmla="*/ 61535 h 1911428"/>
              <a:gd name="connsiteX5-149" fmla="*/ 677851 w 1832676"/>
              <a:gd name="connsiteY5-150" fmla="*/ 218697 h 1911428"/>
              <a:gd name="connsiteX6-151" fmla="*/ 232557 w 1832676"/>
              <a:gd name="connsiteY6-152" fmla="*/ 647322 h 1911428"/>
              <a:gd name="connsiteX7-153" fmla="*/ 49201 w 1832676"/>
              <a:gd name="connsiteY7-154" fmla="*/ 1140241 h 1911428"/>
              <a:gd name="connsiteX8-155" fmla="*/ 46820 w 1832676"/>
              <a:gd name="connsiteY8-156" fmla="*/ 1556960 h 1911428"/>
              <a:gd name="connsiteX9-157" fmla="*/ 53647 w 1832676"/>
              <a:gd name="connsiteY9-158" fmla="*/ 1592511 h 1911428"/>
              <a:gd name="connsiteX10-159" fmla="*/ 63171 w 1832676"/>
              <a:gd name="connsiteY10-160" fmla="*/ 1599418 h 1911428"/>
              <a:gd name="connsiteX11-161" fmla="*/ 69740 w 1832676"/>
              <a:gd name="connsiteY11-162" fmla="*/ 1621831 h 1911428"/>
              <a:gd name="connsiteX12-163" fmla="*/ 142070 w 1832676"/>
              <a:gd name="connsiteY12-164" fmla="*/ 1854616 h 1911428"/>
              <a:gd name="connsiteX13-165" fmla="*/ 156606 w 1832676"/>
              <a:gd name="connsiteY13-166" fmla="*/ 1902345 h 1911428"/>
              <a:gd name="connsiteX14-167" fmla="*/ 121280 w 1832676"/>
              <a:gd name="connsiteY14-168" fmla="*/ 1911428 h 1911428"/>
              <a:gd name="connsiteX15-169" fmla="*/ 106373 w 1832676"/>
              <a:gd name="connsiteY15-170" fmla="*/ 1880482 h 1911428"/>
              <a:gd name="connsiteX16-171" fmla="*/ 0 w 1832676"/>
              <a:gd name="connsiteY16-172" fmla="*/ 1353600 h 1911428"/>
              <a:gd name="connsiteX17-173" fmla="*/ 1353600 w 1832676"/>
              <a:gd name="connsiteY17-174" fmla="*/ 0 h 1911428"/>
              <a:gd name="connsiteX18-175" fmla="*/ 1756119 w 1832676"/>
              <a:gd name="connsiteY18-176" fmla="*/ 60855 h 1911428"/>
              <a:gd name="connsiteX19-177" fmla="*/ 1832676 w 1832676"/>
              <a:gd name="connsiteY19-178" fmla="*/ 88875 h 1911428"/>
              <a:gd name="connsiteX20-179" fmla="*/ 1823150 w 1832676"/>
              <a:gd name="connsiteY20-180" fmla="*/ 151288 h 1911428"/>
              <a:gd name="connsiteX0-181" fmla="*/ 1581049 w 1832676"/>
              <a:gd name="connsiteY0-182" fmla="*/ 81875 h 1911428"/>
              <a:gd name="connsiteX1-183" fmla="*/ 1557351 w 1832676"/>
              <a:gd name="connsiteY1-184" fmla="*/ 73553 h 1911428"/>
              <a:gd name="connsiteX2-185" fmla="*/ 1435089 w 1832676"/>
              <a:gd name="connsiteY2-186" fmla="*/ 42485 h 1911428"/>
              <a:gd name="connsiteX3-187" fmla="*/ 1353494 w 1832676"/>
              <a:gd name="connsiteY3-188" fmla="*/ 33964 h 1911428"/>
              <a:gd name="connsiteX4-189" fmla="*/ 1142195 w 1832676"/>
              <a:gd name="connsiteY4-190" fmla="*/ 61535 h 1911428"/>
              <a:gd name="connsiteX5-191" fmla="*/ 677851 w 1832676"/>
              <a:gd name="connsiteY5-192" fmla="*/ 218697 h 1911428"/>
              <a:gd name="connsiteX6-193" fmla="*/ 232557 w 1832676"/>
              <a:gd name="connsiteY6-194" fmla="*/ 647322 h 1911428"/>
              <a:gd name="connsiteX7-195" fmla="*/ 49201 w 1832676"/>
              <a:gd name="connsiteY7-196" fmla="*/ 1140241 h 1911428"/>
              <a:gd name="connsiteX8-197" fmla="*/ 46820 w 1832676"/>
              <a:gd name="connsiteY8-198" fmla="*/ 1556960 h 1911428"/>
              <a:gd name="connsiteX9-199" fmla="*/ 53647 w 1832676"/>
              <a:gd name="connsiteY9-200" fmla="*/ 1592511 h 1911428"/>
              <a:gd name="connsiteX10-201" fmla="*/ 63171 w 1832676"/>
              <a:gd name="connsiteY10-202" fmla="*/ 1599418 h 1911428"/>
              <a:gd name="connsiteX11-203" fmla="*/ 69740 w 1832676"/>
              <a:gd name="connsiteY11-204" fmla="*/ 1621831 h 1911428"/>
              <a:gd name="connsiteX12-205" fmla="*/ 142070 w 1832676"/>
              <a:gd name="connsiteY12-206" fmla="*/ 1854616 h 1911428"/>
              <a:gd name="connsiteX13-207" fmla="*/ 156606 w 1832676"/>
              <a:gd name="connsiteY13-208" fmla="*/ 1902345 h 1911428"/>
              <a:gd name="connsiteX14-209" fmla="*/ 121280 w 1832676"/>
              <a:gd name="connsiteY14-210" fmla="*/ 1911428 h 1911428"/>
              <a:gd name="connsiteX15-211" fmla="*/ 106373 w 1832676"/>
              <a:gd name="connsiteY15-212" fmla="*/ 1880482 h 1911428"/>
              <a:gd name="connsiteX16-213" fmla="*/ 0 w 1832676"/>
              <a:gd name="connsiteY16-214" fmla="*/ 1353600 h 1911428"/>
              <a:gd name="connsiteX17-215" fmla="*/ 1353600 w 1832676"/>
              <a:gd name="connsiteY17-216" fmla="*/ 0 h 1911428"/>
              <a:gd name="connsiteX18-217" fmla="*/ 1756119 w 1832676"/>
              <a:gd name="connsiteY18-218" fmla="*/ 60855 h 1911428"/>
              <a:gd name="connsiteX19-219" fmla="*/ 1832676 w 1832676"/>
              <a:gd name="connsiteY19-220" fmla="*/ 88875 h 1911428"/>
              <a:gd name="connsiteX0-221" fmla="*/ 1557351 w 1832676"/>
              <a:gd name="connsiteY0-222" fmla="*/ 73553 h 1911428"/>
              <a:gd name="connsiteX1-223" fmla="*/ 1435089 w 1832676"/>
              <a:gd name="connsiteY1-224" fmla="*/ 42485 h 1911428"/>
              <a:gd name="connsiteX2-225" fmla="*/ 1353494 w 1832676"/>
              <a:gd name="connsiteY2-226" fmla="*/ 33964 h 1911428"/>
              <a:gd name="connsiteX3-227" fmla="*/ 1142195 w 1832676"/>
              <a:gd name="connsiteY3-228" fmla="*/ 61535 h 1911428"/>
              <a:gd name="connsiteX4-229" fmla="*/ 677851 w 1832676"/>
              <a:gd name="connsiteY4-230" fmla="*/ 218697 h 1911428"/>
              <a:gd name="connsiteX5-231" fmla="*/ 232557 w 1832676"/>
              <a:gd name="connsiteY5-232" fmla="*/ 647322 h 1911428"/>
              <a:gd name="connsiteX6-233" fmla="*/ 49201 w 1832676"/>
              <a:gd name="connsiteY6-234" fmla="*/ 1140241 h 1911428"/>
              <a:gd name="connsiteX7-235" fmla="*/ 46820 w 1832676"/>
              <a:gd name="connsiteY7-236" fmla="*/ 1556960 h 1911428"/>
              <a:gd name="connsiteX8-237" fmla="*/ 53647 w 1832676"/>
              <a:gd name="connsiteY8-238" fmla="*/ 1592511 h 1911428"/>
              <a:gd name="connsiteX9-239" fmla="*/ 63171 w 1832676"/>
              <a:gd name="connsiteY9-240" fmla="*/ 1599418 h 1911428"/>
              <a:gd name="connsiteX10-241" fmla="*/ 69740 w 1832676"/>
              <a:gd name="connsiteY10-242" fmla="*/ 1621831 h 1911428"/>
              <a:gd name="connsiteX11-243" fmla="*/ 142070 w 1832676"/>
              <a:gd name="connsiteY11-244" fmla="*/ 1854616 h 1911428"/>
              <a:gd name="connsiteX12-245" fmla="*/ 156606 w 1832676"/>
              <a:gd name="connsiteY12-246" fmla="*/ 1902345 h 1911428"/>
              <a:gd name="connsiteX13-247" fmla="*/ 121280 w 1832676"/>
              <a:gd name="connsiteY13-248" fmla="*/ 1911428 h 1911428"/>
              <a:gd name="connsiteX14-249" fmla="*/ 106373 w 1832676"/>
              <a:gd name="connsiteY14-250" fmla="*/ 1880482 h 1911428"/>
              <a:gd name="connsiteX15-251" fmla="*/ 0 w 1832676"/>
              <a:gd name="connsiteY15-252" fmla="*/ 1353600 h 1911428"/>
              <a:gd name="connsiteX16-253" fmla="*/ 1353600 w 1832676"/>
              <a:gd name="connsiteY16-254" fmla="*/ 0 h 1911428"/>
              <a:gd name="connsiteX17-255" fmla="*/ 1756119 w 1832676"/>
              <a:gd name="connsiteY17-256" fmla="*/ 60855 h 1911428"/>
              <a:gd name="connsiteX18-257" fmla="*/ 1832676 w 1832676"/>
              <a:gd name="connsiteY18-258" fmla="*/ 88875 h 1911428"/>
              <a:gd name="connsiteX0-259" fmla="*/ 1435089 w 1832676"/>
              <a:gd name="connsiteY0-260" fmla="*/ 42485 h 1911428"/>
              <a:gd name="connsiteX1-261" fmla="*/ 1353494 w 1832676"/>
              <a:gd name="connsiteY1-262" fmla="*/ 33964 h 1911428"/>
              <a:gd name="connsiteX2-263" fmla="*/ 1142195 w 1832676"/>
              <a:gd name="connsiteY2-264" fmla="*/ 61535 h 1911428"/>
              <a:gd name="connsiteX3-265" fmla="*/ 677851 w 1832676"/>
              <a:gd name="connsiteY3-266" fmla="*/ 218697 h 1911428"/>
              <a:gd name="connsiteX4-267" fmla="*/ 232557 w 1832676"/>
              <a:gd name="connsiteY4-268" fmla="*/ 647322 h 1911428"/>
              <a:gd name="connsiteX5-269" fmla="*/ 49201 w 1832676"/>
              <a:gd name="connsiteY5-270" fmla="*/ 1140241 h 1911428"/>
              <a:gd name="connsiteX6-271" fmla="*/ 46820 w 1832676"/>
              <a:gd name="connsiteY6-272" fmla="*/ 1556960 h 1911428"/>
              <a:gd name="connsiteX7-273" fmla="*/ 53647 w 1832676"/>
              <a:gd name="connsiteY7-274" fmla="*/ 1592511 h 1911428"/>
              <a:gd name="connsiteX8-275" fmla="*/ 63171 w 1832676"/>
              <a:gd name="connsiteY8-276" fmla="*/ 1599418 h 1911428"/>
              <a:gd name="connsiteX9-277" fmla="*/ 69740 w 1832676"/>
              <a:gd name="connsiteY9-278" fmla="*/ 1621831 h 1911428"/>
              <a:gd name="connsiteX10-279" fmla="*/ 142070 w 1832676"/>
              <a:gd name="connsiteY10-280" fmla="*/ 1854616 h 1911428"/>
              <a:gd name="connsiteX11-281" fmla="*/ 156606 w 1832676"/>
              <a:gd name="connsiteY11-282" fmla="*/ 1902345 h 1911428"/>
              <a:gd name="connsiteX12-283" fmla="*/ 121280 w 1832676"/>
              <a:gd name="connsiteY12-284" fmla="*/ 1911428 h 1911428"/>
              <a:gd name="connsiteX13-285" fmla="*/ 106373 w 1832676"/>
              <a:gd name="connsiteY13-286" fmla="*/ 1880482 h 1911428"/>
              <a:gd name="connsiteX14-287" fmla="*/ 0 w 1832676"/>
              <a:gd name="connsiteY14-288" fmla="*/ 1353600 h 1911428"/>
              <a:gd name="connsiteX15-289" fmla="*/ 1353600 w 1832676"/>
              <a:gd name="connsiteY15-290" fmla="*/ 0 h 1911428"/>
              <a:gd name="connsiteX16-291" fmla="*/ 1756119 w 1832676"/>
              <a:gd name="connsiteY16-292" fmla="*/ 60855 h 1911428"/>
              <a:gd name="connsiteX17-293" fmla="*/ 1832676 w 1832676"/>
              <a:gd name="connsiteY17-294" fmla="*/ 88875 h 1911428"/>
              <a:gd name="connsiteX0-295" fmla="*/ 1353494 w 1832676"/>
              <a:gd name="connsiteY0-296" fmla="*/ 33964 h 1911428"/>
              <a:gd name="connsiteX1-297" fmla="*/ 1142195 w 1832676"/>
              <a:gd name="connsiteY1-298" fmla="*/ 61535 h 1911428"/>
              <a:gd name="connsiteX2-299" fmla="*/ 677851 w 1832676"/>
              <a:gd name="connsiteY2-300" fmla="*/ 218697 h 1911428"/>
              <a:gd name="connsiteX3-301" fmla="*/ 232557 w 1832676"/>
              <a:gd name="connsiteY3-302" fmla="*/ 647322 h 1911428"/>
              <a:gd name="connsiteX4-303" fmla="*/ 49201 w 1832676"/>
              <a:gd name="connsiteY4-304" fmla="*/ 1140241 h 1911428"/>
              <a:gd name="connsiteX5-305" fmla="*/ 46820 w 1832676"/>
              <a:gd name="connsiteY5-306" fmla="*/ 1556960 h 1911428"/>
              <a:gd name="connsiteX6-307" fmla="*/ 53647 w 1832676"/>
              <a:gd name="connsiteY6-308" fmla="*/ 1592511 h 1911428"/>
              <a:gd name="connsiteX7-309" fmla="*/ 63171 w 1832676"/>
              <a:gd name="connsiteY7-310" fmla="*/ 1599418 h 1911428"/>
              <a:gd name="connsiteX8-311" fmla="*/ 69740 w 1832676"/>
              <a:gd name="connsiteY8-312" fmla="*/ 1621831 h 1911428"/>
              <a:gd name="connsiteX9-313" fmla="*/ 142070 w 1832676"/>
              <a:gd name="connsiteY9-314" fmla="*/ 1854616 h 1911428"/>
              <a:gd name="connsiteX10-315" fmla="*/ 156606 w 1832676"/>
              <a:gd name="connsiteY10-316" fmla="*/ 1902345 h 1911428"/>
              <a:gd name="connsiteX11-317" fmla="*/ 121280 w 1832676"/>
              <a:gd name="connsiteY11-318" fmla="*/ 1911428 h 1911428"/>
              <a:gd name="connsiteX12-319" fmla="*/ 106373 w 1832676"/>
              <a:gd name="connsiteY12-320" fmla="*/ 1880482 h 1911428"/>
              <a:gd name="connsiteX13-321" fmla="*/ 0 w 1832676"/>
              <a:gd name="connsiteY13-322" fmla="*/ 1353600 h 1911428"/>
              <a:gd name="connsiteX14-323" fmla="*/ 1353600 w 1832676"/>
              <a:gd name="connsiteY14-324" fmla="*/ 0 h 1911428"/>
              <a:gd name="connsiteX15-325" fmla="*/ 1756119 w 1832676"/>
              <a:gd name="connsiteY15-326" fmla="*/ 60855 h 1911428"/>
              <a:gd name="connsiteX16-327" fmla="*/ 1832676 w 1832676"/>
              <a:gd name="connsiteY16-328" fmla="*/ 88875 h 1911428"/>
              <a:gd name="connsiteX0-329" fmla="*/ 1142195 w 1832676"/>
              <a:gd name="connsiteY0-330" fmla="*/ 61535 h 1911428"/>
              <a:gd name="connsiteX1-331" fmla="*/ 677851 w 1832676"/>
              <a:gd name="connsiteY1-332" fmla="*/ 218697 h 1911428"/>
              <a:gd name="connsiteX2-333" fmla="*/ 232557 w 1832676"/>
              <a:gd name="connsiteY2-334" fmla="*/ 647322 h 1911428"/>
              <a:gd name="connsiteX3-335" fmla="*/ 49201 w 1832676"/>
              <a:gd name="connsiteY3-336" fmla="*/ 1140241 h 1911428"/>
              <a:gd name="connsiteX4-337" fmla="*/ 46820 w 1832676"/>
              <a:gd name="connsiteY4-338" fmla="*/ 1556960 h 1911428"/>
              <a:gd name="connsiteX5-339" fmla="*/ 53647 w 1832676"/>
              <a:gd name="connsiteY5-340" fmla="*/ 1592511 h 1911428"/>
              <a:gd name="connsiteX6-341" fmla="*/ 63171 w 1832676"/>
              <a:gd name="connsiteY6-342" fmla="*/ 1599418 h 1911428"/>
              <a:gd name="connsiteX7-343" fmla="*/ 69740 w 1832676"/>
              <a:gd name="connsiteY7-344" fmla="*/ 1621831 h 1911428"/>
              <a:gd name="connsiteX8-345" fmla="*/ 142070 w 1832676"/>
              <a:gd name="connsiteY8-346" fmla="*/ 1854616 h 1911428"/>
              <a:gd name="connsiteX9-347" fmla="*/ 156606 w 1832676"/>
              <a:gd name="connsiteY9-348" fmla="*/ 1902345 h 1911428"/>
              <a:gd name="connsiteX10-349" fmla="*/ 121280 w 1832676"/>
              <a:gd name="connsiteY10-350" fmla="*/ 1911428 h 1911428"/>
              <a:gd name="connsiteX11-351" fmla="*/ 106373 w 1832676"/>
              <a:gd name="connsiteY11-352" fmla="*/ 1880482 h 1911428"/>
              <a:gd name="connsiteX12-353" fmla="*/ 0 w 1832676"/>
              <a:gd name="connsiteY12-354" fmla="*/ 1353600 h 1911428"/>
              <a:gd name="connsiteX13-355" fmla="*/ 1353600 w 1832676"/>
              <a:gd name="connsiteY13-356" fmla="*/ 0 h 1911428"/>
              <a:gd name="connsiteX14-357" fmla="*/ 1756119 w 1832676"/>
              <a:gd name="connsiteY14-358" fmla="*/ 60855 h 1911428"/>
              <a:gd name="connsiteX15-359" fmla="*/ 1832676 w 1832676"/>
              <a:gd name="connsiteY15-360" fmla="*/ 88875 h 1911428"/>
              <a:gd name="connsiteX0-361" fmla="*/ 677851 w 1832676"/>
              <a:gd name="connsiteY0-362" fmla="*/ 218697 h 1911428"/>
              <a:gd name="connsiteX1-363" fmla="*/ 232557 w 1832676"/>
              <a:gd name="connsiteY1-364" fmla="*/ 647322 h 1911428"/>
              <a:gd name="connsiteX2-365" fmla="*/ 49201 w 1832676"/>
              <a:gd name="connsiteY2-366" fmla="*/ 1140241 h 1911428"/>
              <a:gd name="connsiteX3-367" fmla="*/ 46820 w 1832676"/>
              <a:gd name="connsiteY3-368" fmla="*/ 1556960 h 1911428"/>
              <a:gd name="connsiteX4-369" fmla="*/ 53647 w 1832676"/>
              <a:gd name="connsiteY4-370" fmla="*/ 1592511 h 1911428"/>
              <a:gd name="connsiteX5-371" fmla="*/ 63171 w 1832676"/>
              <a:gd name="connsiteY5-372" fmla="*/ 1599418 h 1911428"/>
              <a:gd name="connsiteX6-373" fmla="*/ 69740 w 1832676"/>
              <a:gd name="connsiteY6-374" fmla="*/ 1621831 h 1911428"/>
              <a:gd name="connsiteX7-375" fmla="*/ 142070 w 1832676"/>
              <a:gd name="connsiteY7-376" fmla="*/ 1854616 h 1911428"/>
              <a:gd name="connsiteX8-377" fmla="*/ 156606 w 1832676"/>
              <a:gd name="connsiteY8-378" fmla="*/ 1902345 h 1911428"/>
              <a:gd name="connsiteX9-379" fmla="*/ 121280 w 1832676"/>
              <a:gd name="connsiteY9-380" fmla="*/ 1911428 h 1911428"/>
              <a:gd name="connsiteX10-381" fmla="*/ 106373 w 1832676"/>
              <a:gd name="connsiteY10-382" fmla="*/ 1880482 h 1911428"/>
              <a:gd name="connsiteX11-383" fmla="*/ 0 w 1832676"/>
              <a:gd name="connsiteY11-384" fmla="*/ 1353600 h 1911428"/>
              <a:gd name="connsiteX12-385" fmla="*/ 1353600 w 1832676"/>
              <a:gd name="connsiteY12-386" fmla="*/ 0 h 1911428"/>
              <a:gd name="connsiteX13-387" fmla="*/ 1756119 w 1832676"/>
              <a:gd name="connsiteY13-388" fmla="*/ 60855 h 1911428"/>
              <a:gd name="connsiteX14-389" fmla="*/ 1832676 w 1832676"/>
              <a:gd name="connsiteY14-390" fmla="*/ 88875 h 1911428"/>
              <a:gd name="connsiteX0-391" fmla="*/ 232557 w 1832676"/>
              <a:gd name="connsiteY0-392" fmla="*/ 647322 h 1911428"/>
              <a:gd name="connsiteX1-393" fmla="*/ 49201 w 1832676"/>
              <a:gd name="connsiteY1-394" fmla="*/ 1140241 h 1911428"/>
              <a:gd name="connsiteX2-395" fmla="*/ 46820 w 1832676"/>
              <a:gd name="connsiteY2-396" fmla="*/ 1556960 h 1911428"/>
              <a:gd name="connsiteX3-397" fmla="*/ 53647 w 1832676"/>
              <a:gd name="connsiteY3-398" fmla="*/ 1592511 h 1911428"/>
              <a:gd name="connsiteX4-399" fmla="*/ 63171 w 1832676"/>
              <a:gd name="connsiteY4-400" fmla="*/ 1599418 h 1911428"/>
              <a:gd name="connsiteX5-401" fmla="*/ 69740 w 1832676"/>
              <a:gd name="connsiteY5-402" fmla="*/ 1621831 h 1911428"/>
              <a:gd name="connsiteX6-403" fmla="*/ 142070 w 1832676"/>
              <a:gd name="connsiteY6-404" fmla="*/ 1854616 h 1911428"/>
              <a:gd name="connsiteX7-405" fmla="*/ 156606 w 1832676"/>
              <a:gd name="connsiteY7-406" fmla="*/ 1902345 h 1911428"/>
              <a:gd name="connsiteX8-407" fmla="*/ 121280 w 1832676"/>
              <a:gd name="connsiteY8-408" fmla="*/ 1911428 h 1911428"/>
              <a:gd name="connsiteX9-409" fmla="*/ 106373 w 1832676"/>
              <a:gd name="connsiteY9-410" fmla="*/ 1880482 h 1911428"/>
              <a:gd name="connsiteX10-411" fmla="*/ 0 w 1832676"/>
              <a:gd name="connsiteY10-412" fmla="*/ 1353600 h 1911428"/>
              <a:gd name="connsiteX11-413" fmla="*/ 1353600 w 1832676"/>
              <a:gd name="connsiteY11-414" fmla="*/ 0 h 1911428"/>
              <a:gd name="connsiteX12-415" fmla="*/ 1756119 w 1832676"/>
              <a:gd name="connsiteY12-416" fmla="*/ 60855 h 1911428"/>
              <a:gd name="connsiteX13-417" fmla="*/ 1832676 w 1832676"/>
              <a:gd name="connsiteY13-418" fmla="*/ 88875 h 1911428"/>
              <a:gd name="connsiteX0-419" fmla="*/ 49201 w 1832676"/>
              <a:gd name="connsiteY0-420" fmla="*/ 1140241 h 1911428"/>
              <a:gd name="connsiteX1-421" fmla="*/ 46820 w 1832676"/>
              <a:gd name="connsiteY1-422" fmla="*/ 1556960 h 1911428"/>
              <a:gd name="connsiteX2-423" fmla="*/ 53647 w 1832676"/>
              <a:gd name="connsiteY2-424" fmla="*/ 1592511 h 1911428"/>
              <a:gd name="connsiteX3-425" fmla="*/ 63171 w 1832676"/>
              <a:gd name="connsiteY3-426" fmla="*/ 1599418 h 1911428"/>
              <a:gd name="connsiteX4-427" fmla="*/ 69740 w 1832676"/>
              <a:gd name="connsiteY4-428" fmla="*/ 1621831 h 1911428"/>
              <a:gd name="connsiteX5-429" fmla="*/ 142070 w 1832676"/>
              <a:gd name="connsiteY5-430" fmla="*/ 1854616 h 1911428"/>
              <a:gd name="connsiteX6-431" fmla="*/ 156606 w 1832676"/>
              <a:gd name="connsiteY6-432" fmla="*/ 1902345 h 1911428"/>
              <a:gd name="connsiteX7-433" fmla="*/ 121280 w 1832676"/>
              <a:gd name="connsiteY7-434" fmla="*/ 1911428 h 1911428"/>
              <a:gd name="connsiteX8-435" fmla="*/ 106373 w 1832676"/>
              <a:gd name="connsiteY8-436" fmla="*/ 1880482 h 1911428"/>
              <a:gd name="connsiteX9-437" fmla="*/ 0 w 1832676"/>
              <a:gd name="connsiteY9-438" fmla="*/ 1353600 h 1911428"/>
              <a:gd name="connsiteX10-439" fmla="*/ 1353600 w 1832676"/>
              <a:gd name="connsiteY10-440" fmla="*/ 0 h 1911428"/>
              <a:gd name="connsiteX11-441" fmla="*/ 1756119 w 1832676"/>
              <a:gd name="connsiteY11-442" fmla="*/ 60855 h 1911428"/>
              <a:gd name="connsiteX12-443" fmla="*/ 1832676 w 1832676"/>
              <a:gd name="connsiteY12-444" fmla="*/ 88875 h 1911428"/>
              <a:gd name="connsiteX0-445" fmla="*/ 46820 w 1832676"/>
              <a:gd name="connsiteY0-446" fmla="*/ 1556960 h 1911428"/>
              <a:gd name="connsiteX1-447" fmla="*/ 53647 w 1832676"/>
              <a:gd name="connsiteY1-448" fmla="*/ 1592511 h 1911428"/>
              <a:gd name="connsiteX2-449" fmla="*/ 63171 w 1832676"/>
              <a:gd name="connsiteY2-450" fmla="*/ 1599418 h 1911428"/>
              <a:gd name="connsiteX3-451" fmla="*/ 69740 w 1832676"/>
              <a:gd name="connsiteY3-452" fmla="*/ 1621831 h 1911428"/>
              <a:gd name="connsiteX4-453" fmla="*/ 142070 w 1832676"/>
              <a:gd name="connsiteY4-454" fmla="*/ 1854616 h 1911428"/>
              <a:gd name="connsiteX5-455" fmla="*/ 156606 w 1832676"/>
              <a:gd name="connsiteY5-456" fmla="*/ 1902345 h 1911428"/>
              <a:gd name="connsiteX6-457" fmla="*/ 121280 w 1832676"/>
              <a:gd name="connsiteY6-458" fmla="*/ 1911428 h 1911428"/>
              <a:gd name="connsiteX7-459" fmla="*/ 106373 w 1832676"/>
              <a:gd name="connsiteY7-460" fmla="*/ 1880482 h 1911428"/>
              <a:gd name="connsiteX8-461" fmla="*/ 0 w 1832676"/>
              <a:gd name="connsiteY8-462" fmla="*/ 1353600 h 1911428"/>
              <a:gd name="connsiteX9-463" fmla="*/ 1353600 w 1832676"/>
              <a:gd name="connsiteY9-464" fmla="*/ 0 h 1911428"/>
              <a:gd name="connsiteX10-465" fmla="*/ 1756119 w 1832676"/>
              <a:gd name="connsiteY10-466" fmla="*/ 60855 h 1911428"/>
              <a:gd name="connsiteX11-467" fmla="*/ 1832676 w 1832676"/>
              <a:gd name="connsiteY11-468" fmla="*/ 88875 h 1911428"/>
              <a:gd name="connsiteX0-469" fmla="*/ 53647 w 1832676"/>
              <a:gd name="connsiteY0-470" fmla="*/ 1592511 h 1911428"/>
              <a:gd name="connsiteX1-471" fmla="*/ 63171 w 1832676"/>
              <a:gd name="connsiteY1-472" fmla="*/ 1599418 h 1911428"/>
              <a:gd name="connsiteX2-473" fmla="*/ 69740 w 1832676"/>
              <a:gd name="connsiteY2-474" fmla="*/ 1621831 h 1911428"/>
              <a:gd name="connsiteX3-475" fmla="*/ 142070 w 1832676"/>
              <a:gd name="connsiteY3-476" fmla="*/ 1854616 h 1911428"/>
              <a:gd name="connsiteX4-477" fmla="*/ 156606 w 1832676"/>
              <a:gd name="connsiteY4-478" fmla="*/ 1902345 h 1911428"/>
              <a:gd name="connsiteX5-479" fmla="*/ 121280 w 1832676"/>
              <a:gd name="connsiteY5-480" fmla="*/ 1911428 h 1911428"/>
              <a:gd name="connsiteX6-481" fmla="*/ 106373 w 1832676"/>
              <a:gd name="connsiteY6-482" fmla="*/ 1880482 h 1911428"/>
              <a:gd name="connsiteX7-483" fmla="*/ 0 w 1832676"/>
              <a:gd name="connsiteY7-484" fmla="*/ 1353600 h 1911428"/>
              <a:gd name="connsiteX8-485" fmla="*/ 1353600 w 1832676"/>
              <a:gd name="connsiteY8-486" fmla="*/ 0 h 1911428"/>
              <a:gd name="connsiteX9-487" fmla="*/ 1756119 w 1832676"/>
              <a:gd name="connsiteY9-488" fmla="*/ 60855 h 1911428"/>
              <a:gd name="connsiteX10-489" fmla="*/ 1832676 w 1832676"/>
              <a:gd name="connsiteY10-490" fmla="*/ 88875 h 1911428"/>
              <a:gd name="connsiteX0-491" fmla="*/ 53647 w 1832676"/>
              <a:gd name="connsiteY0-492" fmla="*/ 1592511 h 1911428"/>
              <a:gd name="connsiteX1-493" fmla="*/ 69740 w 1832676"/>
              <a:gd name="connsiteY1-494" fmla="*/ 1621831 h 1911428"/>
              <a:gd name="connsiteX2-495" fmla="*/ 142070 w 1832676"/>
              <a:gd name="connsiteY2-496" fmla="*/ 1854616 h 1911428"/>
              <a:gd name="connsiteX3-497" fmla="*/ 156606 w 1832676"/>
              <a:gd name="connsiteY3-498" fmla="*/ 1902345 h 1911428"/>
              <a:gd name="connsiteX4-499" fmla="*/ 121280 w 1832676"/>
              <a:gd name="connsiteY4-500" fmla="*/ 1911428 h 1911428"/>
              <a:gd name="connsiteX5-501" fmla="*/ 106373 w 1832676"/>
              <a:gd name="connsiteY5-502" fmla="*/ 1880482 h 1911428"/>
              <a:gd name="connsiteX6-503" fmla="*/ 0 w 1832676"/>
              <a:gd name="connsiteY6-504" fmla="*/ 1353600 h 1911428"/>
              <a:gd name="connsiteX7-505" fmla="*/ 1353600 w 1832676"/>
              <a:gd name="connsiteY7-506" fmla="*/ 0 h 1911428"/>
              <a:gd name="connsiteX8-507" fmla="*/ 1756119 w 1832676"/>
              <a:gd name="connsiteY8-508" fmla="*/ 60855 h 1911428"/>
              <a:gd name="connsiteX9-509" fmla="*/ 1832676 w 1832676"/>
              <a:gd name="connsiteY9-510" fmla="*/ 88875 h 1911428"/>
              <a:gd name="connsiteX0-511" fmla="*/ 69740 w 1832676"/>
              <a:gd name="connsiteY0-512" fmla="*/ 1621831 h 1911428"/>
              <a:gd name="connsiteX1-513" fmla="*/ 142070 w 1832676"/>
              <a:gd name="connsiteY1-514" fmla="*/ 1854616 h 1911428"/>
              <a:gd name="connsiteX2-515" fmla="*/ 156606 w 1832676"/>
              <a:gd name="connsiteY2-516" fmla="*/ 1902345 h 1911428"/>
              <a:gd name="connsiteX3-517" fmla="*/ 121280 w 1832676"/>
              <a:gd name="connsiteY3-518" fmla="*/ 1911428 h 1911428"/>
              <a:gd name="connsiteX4-519" fmla="*/ 106373 w 1832676"/>
              <a:gd name="connsiteY4-520" fmla="*/ 1880482 h 1911428"/>
              <a:gd name="connsiteX5-521" fmla="*/ 0 w 1832676"/>
              <a:gd name="connsiteY5-522" fmla="*/ 1353600 h 1911428"/>
              <a:gd name="connsiteX6-523" fmla="*/ 1353600 w 1832676"/>
              <a:gd name="connsiteY6-524" fmla="*/ 0 h 1911428"/>
              <a:gd name="connsiteX7-525" fmla="*/ 1756119 w 1832676"/>
              <a:gd name="connsiteY7-526" fmla="*/ 60855 h 1911428"/>
              <a:gd name="connsiteX8-527" fmla="*/ 1832676 w 1832676"/>
              <a:gd name="connsiteY8-528" fmla="*/ 88875 h 1911428"/>
              <a:gd name="connsiteX0-529" fmla="*/ 142070 w 1832676"/>
              <a:gd name="connsiteY0-530" fmla="*/ 1854616 h 1911428"/>
              <a:gd name="connsiteX1-531" fmla="*/ 156606 w 1832676"/>
              <a:gd name="connsiteY1-532" fmla="*/ 1902345 h 1911428"/>
              <a:gd name="connsiteX2-533" fmla="*/ 121280 w 1832676"/>
              <a:gd name="connsiteY2-534" fmla="*/ 1911428 h 1911428"/>
              <a:gd name="connsiteX3-535" fmla="*/ 106373 w 1832676"/>
              <a:gd name="connsiteY3-536" fmla="*/ 1880482 h 1911428"/>
              <a:gd name="connsiteX4-537" fmla="*/ 0 w 1832676"/>
              <a:gd name="connsiteY4-538" fmla="*/ 1353600 h 1911428"/>
              <a:gd name="connsiteX5-539" fmla="*/ 1353600 w 1832676"/>
              <a:gd name="connsiteY5-540" fmla="*/ 0 h 1911428"/>
              <a:gd name="connsiteX6-541" fmla="*/ 1756119 w 1832676"/>
              <a:gd name="connsiteY6-542" fmla="*/ 60855 h 1911428"/>
              <a:gd name="connsiteX7-543" fmla="*/ 1832676 w 1832676"/>
              <a:gd name="connsiteY7-544" fmla="*/ 88875 h 1911428"/>
              <a:gd name="connsiteX0-545" fmla="*/ 156606 w 1832676"/>
              <a:gd name="connsiteY0-546" fmla="*/ 1902345 h 1911428"/>
              <a:gd name="connsiteX1-547" fmla="*/ 121280 w 1832676"/>
              <a:gd name="connsiteY1-548" fmla="*/ 1911428 h 1911428"/>
              <a:gd name="connsiteX2-549" fmla="*/ 106373 w 1832676"/>
              <a:gd name="connsiteY2-550" fmla="*/ 1880482 h 1911428"/>
              <a:gd name="connsiteX3-551" fmla="*/ 0 w 1832676"/>
              <a:gd name="connsiteY3-552" fmla="*/ 1353600 h 1911428"/>
              <a:gd name="connsiteX4-553" fmla="*/ 1353600 w 1832676"/>
              <a:gd name="connsiteY4-554" fmla="*/ 0 h 1911428"/>
              <a:gd name="connsiteX5-555" fmla="*/ 1756119 w 1832676"/>
              <a:gd name="connsiteY5-556" fmla="*/ 60855 h 1911428"/>
              <a:gd name="connsiteX6-557" fmla="*/ 1832676 w 1832676"/>
              <a:gd name="connsiteY6-558" fmla="*/ 88875 h 1911428"/>
              <a:gd name="connsiteX0-559" fmla="*/ 121280 w 1832676"/>
              <a:gd name="connsiteY0-560" fmla="*/ 1911428 h 1911428"/>
              <a:gd name="connsiteX1-561" fmla="*/ 106373 w 1832676"/>
              <a:gd name="connsiteY1-562" fmla="*/ 1880482 h 1911428"/>
              <a:gd name="connsiteX2-563" fmla="*/ 0 w 1832676"/>
              <a:gd name="connsiteY2-564" fmla="*/ 1353600 h 1911428"/>
              <a:gd name="connsiteX3-565" fmla="*/ 1353600 w 1832676"/>
              <a:gd name="connsiteY3-566" fmla="*/ 0 h 1911428"/>
              <a:gd name="connsiteX4-567" fmla="*/ 1756119 w 1832676"/>
              <a:gd name="connsiteY4-568" fmla="*/ 60855 h 1911428"/>
              <a:gd name="connsiteX5-569" fmla="*/ 1832676 w 1832676"/>
              <a:gd name="connsiteY5-570" fmla="*/ 88875 h 191142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832676" h="1911428">
                <a:moveTo>
                  <a:pt x="121280" y="1911428"/>
                </a:moveTo>
                <a:lnTo>
                  <a:pt x="106373" y="1880482"/>
                </a:lnTo>
                <a:cubicBezTo>
                  <a:pt x="37877" y="1718540"/>
                  <a:pt x="0" y="1540493"/>
                  <a:pt x="0" y="1353600"/>
                </a:cubicBezTo>
                <a:cubicBezTo>
                  <a:pt x="0" y="606027"/>
                  <a:pt x="606027" y="0"/>
                  <a:pt x="1353600" y="0"/>
                </a:cubicBezTo>
                <a:cubicBezTo>
                  <a:pt x="1493770" y="0"/>
                  <a:pt x="1628964" y="21306"/>
                  <a:pt x="1756119" y="60855"/>
                </a:cubicBezTo>
                <a:lnTo>
                  <a:pt x="1832676" y="88875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8" name="任意多边形: 形状 37"/>
          <p:cNvSpPr/>
          <p:nvPr userDrawn="1">
            <p:custDataLst>
              <p:tags r:id="rId34"/>
            </p:custDataLst>
          </p:nvPr>
        </p:nvSpPr>
        <p:spPr>
          <a:xfrm rot="6722498">
            <a:off x="6760210" y="3365500"/>
            <a:ext cx="1709420" cy="1780540"/>
          </a:xfrm>
          <a:custGeom>
            <a:avLst/>
            <a:gdLst>
              <a:gd name="connsiteX0" fmla="*/ 1245773 w 1754515"/>
              <a:gd name="connsiteY0" fmla="*/ 477 h 1828732"/>
              <a:gd name="connsiteX1" fmla="*/ 1502391 w 1754515"/>
              <a:gd name="connsiteY1" fmla="*/ 14604 h 1828732"/>
              <a:gd name="connsiteX2" fmla="*/ 1515801 w 1754515"/>
              <a:gd name="connsiteY2" fmla="*/ 16713 h 1828732"/>
              <a:gd name="connsiteX3" fmla="*/ 1640113 w 1754515"/>
              <a:gd name="connsiteY3" fmla="*/ 60369 h 1828732"/>
              <a:gd name="connsiteX4" fmla="*/ 1710518 w 1754515"/>
              <a:gd name="connsiteY4" fmla="*/ 87154 h 1828732"/>
              <a:gd name="connsiteX5" fmla="*/ 1754515 w 1754515"/>
              <a:gd name="connsiteY5" fmla="*/ 104162 h 1828732"/>
              <a:gd name="connsiteX6" fmla="*/ 1748429 w 1754515"/>
              <a:gd name="connsiteY6" fmla="*/ 127829 h 1828732"/>
              <a:gd name="connsiteX7" fmla="*/ 1659826 w 1754515"/>
              <a:gd name="connsiteY7" fmla="*/ 95400 h 1828732"/>
              <a:gd name="connsiteX8" fmla="*/ 1288352 w 1754515"/>
              <a:gd name="connsiteY8" fmla="*/ 39238 h 1828732"/>
              <a:gd name="connsiteX9" fmla="*/ 39152 w 1754515"/>
              <a:gd name="connsiteY9" fmla="*/ 1288438 h 1828732"/>
              <a:gd name="connsiteX10" fmla="*/ 137320 w 1754515"/>
              <a:gd name="connsiteY10" fmla="*/ 1774683 h 1828732"/>
              <a:gd name="connsiteX11" fmla="*/ 159044 w 1754515"/>
              <a:gd name="connsiteY11" fmla="*/ 1819779 h 1828732"/>
              <a:gd name="connsiteX12" fmla="*/ 124224 w 1754515"/>
              <a:gd name="connsiteY12" fmla="*/ 1828732 h 1828732"/>
              <a:gd name="connsiteX13" fmla="*/ 99593 w 1754515"/>
              <a:gd name="connsiteY13" fmla="*/ 1767129 h 1828732"/>
              <a:gd name="connsiteX14" fmla="*/ 48247 w 1754515"/>
              <a:gd name="connsiteY14" fmla="*/ 1639435 h 1828732"/>
              <a:gd name="connsiteX15" fmla="*/ 16547 w 1754515"/>
              <a:gd name="connsiteY15" fmla="*/ 1540316 h 1828732"/>
              <a:gd name="connsiteX16" fmla="*/ 9283 w 1754515"/>
              <a:gd name="connsiteY16" fmla="*/ 1516013 h 1828732"/>
              <a:gd name="connsiteX17" fmla="*/ 14909 w 1754515"/>
              <a:gd name="connsiteY17" fmla="*/ 1484654 h 1828732"/>
              <a:gd name="connsiteX18" fmla="*/ 5384 w 1754515"/>
              <a:gd name="connsiteY18" fmla="*/ 1156042 h 1828732"/>
              <a:gd name="connsiteX19" fmla="*/ 119684 w 1754515"/>
              <a:gd name="connsiteY19" fmla="*/ 751229 h 1828732"/>
              <a:gd name="connsiteX20" fmla="*/ 412578 w 1754515"/>
              <a:gd name="connsiteY20" fmla="*/ 348798 h 1828732"/>
              <a:gd name="connsiteX21" fmla="*/ 748334 w 1754515"/>
              <a:gd name="connsiteY21" fmla="*/ 122579 h 1828732"/>
              <a:gd name="connsiteX22" fmla="*/ 1162672 w 1754515"/>
              <a:gd name="connsiteY22" fmla="*/ 5898 h 1828732"/>
              <a:gd name="connsiteX23" fmla="*/ 1245773 w 1754515"/>
              <a:gd name="connsiteY23" fmla="*/ 477 h 1828732"/>
              <a:gd name="connsiteX0-1" fmla="*/ 1515801 w 1754515"/>
              <a:gd name="connsiteY0-2" fmla="*/ 16713 h 1828732"/>
              <a:gd name="connsiteX1-3" fmla="*/ 1640113 w 1754515"/>
              <a:gd name="connsiteY1-4" fmla="*/ 60369 h 1828732"/>
              <a:gd name="connsiteX2-5" fmla="*/ 1710518 w 1754515"/>
              <a:gd name="connsiteY2-6" fmla="*/ 87154 h 1828732"/>
              <a:gd name="connsiteX3-7" fmla="*/ 1754515 w 1754515"/>
              <a:gd name="connsiteY3-8" fmla="*/ 104162 h 1828732"/>
              <a:gd name="connsiteX4-9" fmla="*/ 1748429 w 1754515"/>
              <a:gd name="connsiteY4-10" fmla="*/ 127829 h 1828732"/>
              <a:gd name="connsiteX5-11" fmla="*/ 1659826 w 1754515"/>
              <a:gd name="connsiteY5-12" fmla="*/ 95400 h 1828732"/>
              <a:gd name="connsiteX6-13" fmla="*/ 1288352 w 1754515"/>
              <a:gd name="connsiteY6-14" fmla="*/ 39238 h 1828732"/>
              <a:gd name="connsiteX7-15" fmla="*/ 39152 w 1754515"/>
              <a:gd name="connsiteY7-16" fmla="*/ 1288438 h 1828732"/>
              <a:gd name="connsiteX8-17" fmla="*/ 137320 w 1754515"/>
              <a:gd name="connsiteY8-18" fmla="*/ 1774683 h 1828732"/>
              <a:gd name="connsiteX9-19" fmla="*/ 159044 w 1754515"/>
              <a:gd name="connsiteY9-20" fmla="*/ 1819779 h 1828732"/>
              <a:gd name="connsiteX10-21" fmla="*/ 124224 w 1754515"/>
              <a:gd name="connsiteY10-22" fmla="*/ 1828732 h 1828732"/>
              <a:gd name="connsiteX11-23" fmla="*/ 99593 w 1754515"/>
              <a:gd name="connsiteY11-24" fmla="*/ 1767129 h 1828732"/>
              <a:gd name="connsiteX12-25" fmla="*/ 48247 w 1754515"/>
              <a:gd name="connsiteY12-26" fmla="*/ 1639435 h 1828732"/>
              <a:gd name="connsiteX13-27" fmla="*/ 16547 w 1754515"/>
              <a:gd name="connsiteY13-28" fmla="*/ 1540316 h 1828732"/>
              <a:gd name="connsiteX14-29" fmla="*/ 9283 w 1754515"/>
              <a:gd name="connsiteY14-30" fmla="*/ 1516013 h 1828732"/>
              <a:gd name="connsiteX15-31" fmla="*/ 14909 w 1754515"/>
              <a:gd name="connsiteY15-32" fmla="*/ 1484654 h 1828732"/>
              <a:gd name="connsiteX16-33" fmla="*/ 5384 w 1754515"/>
              <a:gd name="connsiteY16-34" fmla="*/ 1156042 h 1828732"/>
              <a:gd name="connsiteX17-35" fmla="*/ 119684 w 1754515"/>
              <a:gd name="connsiteY17-36" fmla="*/ 751229 h 1828732"/>
              <a:gd name="connsiteX18-37" fmla="*/ 412578 w 1754515"/>
              <a:gd name="connsiteY18-38" fmla="*/ 348798 h 1828732"/>
              <a:gd name="connsiteX19-39" fmla="*/ 748334 w 1754515"/>
              <a:gd name="connsiteY19-40" fmla="*/ 122579 h 1828732"/>
              <a:gd name="connsiteX20-41" fmla="*/ 1162672 w 1754515"/>
              <a:gd name="connsiteY20-42" fmla="*/ 5898 h 1828732"/>
              <a:gd name="connsiteX21-43" fmla="*/ 1245773 w 1754515"/>
              <a:gd name="connsiteY21-44" fmla="*/ 477 h 1828732"/>
              <a:gd name="connsiteX22-45" fmla="*/ 1502391 w 1754515"/>
              <a:gd name="connsiteY22-46" fmla="*/ 14604 h 1828732"/>
              <a:gd name="connsiteX23-47" fmla="*/ 1607241 w 1754515"/>
              <a:gd name="connsiteY23-48" fmla="*/ 108153 h 1828732"/>
              <a:gd name="connsiteX0-49" fmla="*/ 1640113 w 1754515"/>
              <a:gd name="connsiteY0-50" fmla="*/ 60369 h 1828732"/>
              <a:gd name="connsiteX1-51" fmla="*/ 1710518 w 1754515"/>
              <a:gd name="connsiteY1-52" fmla="*/ 87154 h 1828732"/>
              <a:gd name="connsiteX2-53" fmla="*/ 1754515 w 1754515"/>
              <a:gd name="connsiteY2-54" fmla="*/ 104162 h 1828732"/>
              <a:gd name="connsiteX3-55" fmla="*/ 1748429 w 1754515"/>
              <a:gd name="connsiteY3-56" fmla="*/ 127829 h 1828732"/>
              <a:gd name="connsiteX4-57" fmla="*/ 1659826 w 1754515"/>
              <a:gd name="connsiteY4-58" fmla="*/ 95400 h 1828732"/>
              <a:gd name="connsiteX5-59" fmla="*/ 1288352 w 1754515"/>
              <a:gd name="connsiteY5-60" fmla="*/ 39238 h 1828732"/>
              <a:gd name="connsiteX6-61" fmla="*/ 39152 w 1754515"/>
              <a:gd name="connsiteY6-62" fmla="*/ 1288438 h 1828732"/>
              <a:gd name="connsiteX7-63" fmla="*/ 137320 w 1754515"/>
              <a:gd name="connsiteY7-64" fmla="*/ 1774683 h 1828732"/>
              <a:gd name="connsiteX8-65" fmla="*/ 159044 w 1754515"/>
              <a:gd name="connsiteY8-66" fmla="*/ 1819779 h 1828732"/>
              <a:gd name="connsiteX9-67" fmla="*/ 124224 w 1754515"/>
              <a:gd name="connsiteY9-68" fmla="*/ 1828732 h 1828732"/>
              <a:gd name="connsiteX10-69" fmla="*/ 99593 w 1754515"/>
              <a:gd name="connsiteY10-70" fmla="*/ 1767129 h 1828732"/>
              <a:gd name="connsiteX11-71" fmla="*/ 48247 w 1754515"/>
              <a:gd name="connsiteY11-72" fmla="*/ 1639435 h 1828732"/>
              <a:gd name="connsiteX12-73" fmla="*/ 16547 w 1754515"/>
              <a:gd name="connsiteY12-74" fmla="*/ 1540316 h 1828732"/>
              <a:gd name="connsiteX13-75" fmla="*/ 9283 w 1754515"/>
              <a:gd name="connsiteY13-76" fmla="*/ 1516013 h 1828732"/>
              <a:gd name="connsiteX14-77" fmla="*/ 14909 w 1754515"/>
              <a:gd name="connsiteY14-78" fmla="*/ 1484654 h 1828732"/>
              <a:gd name="connsiteX15-79" fmla="*/ 5384 w 1754515"/>
              <a:gd name="connsiteY15-80" fmla="*/ 1156042 h 1828732"/>
              <a:gd name="connsiteX16-81" fmla="*/ 119684 w 1754515"/>
              <a:gd name="connsiteY16-82" fmla="*/ 751229 h 1828732"/>
              <a:gd name="connsiteX17-83" fmla="*/ 412578 w 1754515"/>
              <a:gd name="connsiteY17-84" fmla="*/ 348798 h 1828732"/>
              <a:gd name="connsiteX18-85" fmla="*/ 748334 w 1754515"/>
              <a:gd name="connsiteY18-86" fmla="*/ 122579 h 1828732"/>
              <a:gd name="connsiteX19-87" fmla="*/ 1162672 w 1754515"/>
              <a:gd name="connsiteY19-88" fmla="*/ 5898 h 1828732"/>
              <a:gd name="connsiteX20-89" fmla="*/ 1245773 w 1754515"/>
              <a:gd name="connsiteY20-90" fmla="*/ 477 h 1828732"/>
              <a:gd name="connsiteX21-91" fmla="*/ 1502391 w 1754515"/>
              <a:gd name="connsiteY21-92" fmla="*/ 14604 h 1828732"/>
              <a:gd name="connsiteX22-93" fmla="*/ 1607241 w 1754515"/>
              <a:gd name="connsiteY22-94" fmla="*/ 108153 h 1828732"/>
              <a:gd name="connsiteX0-95" fmla="*/ 1640113 w 1754515"/>
              <a:gd name="connsiteY0-96" fmla="*/ 60369 h 1828732"/>
              <a:gd name="connsiteX1-97" fmla="*/ 1710518 w 1754515"/>
              <a:gd name="connsiteY1-98" fmla="*/ 87154 h 1828732"/>
              <a:gd name="connsiteX2-99" fmla="*/ 1754515 w 1754515"/>
              <a:gd name="connsiteY2-100" fmla="*/ 104162 h 1828732"/>
              <a:gd name="connsiteX3-101" fmla="*/ 1748429 w 1754515"/>
              <a:gd name="connsiteY3-102" fmla="*/ 127829 h 1828732"/>
              <a:gd name="connsiteX4-103" fmla="*/ 1659826 w 1754515"/>
              <a:gd name="connsiteY4-104" fmla="*/ 95400 h 1828732"/>
              <a:gd name="connsiteX5-105" fmla="*/ 1288352 w 1754515"/>
              <a:gd name="connsiteY5-106" fmla="*/ 39238 h 1828732"/>
              <a:gd name="connsiteX6-107" fmla="*/ 39152 w 1754515"/>
              <a:gd name="connsiteY6-108" fmla="*/ 1288438 h 1828732"/>
              <a:gd name="connsiteX7-109" fmla="*/ 137320 w 1754515"/>
              <a:gd name="connsiteY7-110" fmla="*/ 1774683 h 1828732"/>
              <a:gd name="connsiteX8-111" fmla="*/ 159044 w 1754515"/>
              <a:gd name="connsiteY8-112" fmla="*/ 1819779 h 1828732"/>
              <a:gd name="connsiteX9-113" fmla="*/ 124224 w 1754515"/>
              <a:gd name="connsiteY9-114" fmla="*/ 1828732 h 1828732"/>
              <a:gd name="connsiteX10-115" fmla="*/ 99593 w 1754515"/>
              <a:gd name="connsiteY10-116" fmla="*/ 1767129 h 1828732"/>
              <a:gd name="connsiteX11-117" fmla="*/ 48247 w 1754515"/>
              <a:gd name="connsiteY11-118" fmla="*/ 1639435 h 1828732"/>
              <a:gd name="connsiteX12-119" fmla="*/ 16547 w 1754515"/>
              <a:gd name="connsiteY12-120" fmla="*/ 1540316 h 1828732"/>
              <a:gd name="connsiteX13-121" fmla="*/ 9283 w 1754515"/>
              <a:gd name="connsiteY13-122" fmla="*/ 1516013 h 1828732"/>
              <a:gd name="connsiteX14-123" fmla="*/ 14909 w 1754515"/>
              <a:gd name="connsiteY14-124" fmla="*/ 1484654 h 1828732"/>
              <a:gd name="connsiteX15-125" fmla="*/ 5384 w 1754515"/>
              <a:gd name="connsiteY15-126" fmla="*/ 1156042 h 1828732"/>
              <a:gd name="connsiteX16-127" fmla="*/ 119684 w 1754515"/>
              <a:gd name="connsiteY16-128" fmla="*/ 751229 h 1828732"/>
              <a:gd name="connsiteX17-129" fmla="*/ 412578 w 1754515"/>
              <a:gd name="connsiteY17-130" fmla="*/ 348798 h 1828732"/>
              <a:gd name="connsiteX18-131" fmla="*/ 748334 w 1754515"/>
              <a:gd name="connsiteY18-132" fmla="*/ 122579 h 1828732"/>
              <a:gd name="connsiteX19-133" fmla="*/ 1162672 w 1754515"/>
              <a:gd name="connsiteY19-134" fmla="*/ 5898 h 1828732"/>
              <a:gd name="connsiteX20-135" fmla="*/ 1245773 w 1754515"/>
              <a:gd name="connsiteY20-136" fmla="*/ 477 h 1828732"/>
              <a:gd name="connsiteX21-137" fmla="*/ 1502391 w 1754515"/>
              <a:gd name="connsiteY21-138" fmla="*/ 14604 h 1828732"/>
              <a:gd name="connsiteX0-139" fmla="*/ 1710518 w 1754515"/>
              <a:gd name="connsiteY0-140" fmla="*/ 87154 h 1828732"/>
              <a:gd name="connsiteX1-141" fmla="*/ 1754515 w 1754515"/>
              <a:gd name="connsiteY1-142" fmla="*/ 104162 h 1828732"/>
              <a:gd name="connsiteX2-143" fmla="*/ 1748429 w 1754515"/>
              <a:gd name="connsiteY2-144" fmla="*/ 127829 h 1828732"/>
              <a:gd name="connsiteX3-145" fmla="*/ 1659826 w 1754515"/>
              <a:gd name="connsiteY3-146" fmla="*/ 95400 h 1828732"/>
              <a:gd name="connsiteX4-147" fmla="*/ 1288352 w 1754515"/>
              <a:gd name="connsiteY4-148" fmla="*/ 39238 h 1828732"/>
              <a:gd name="connsiteX5-149" fmla="*/ 39152 w 1754515"/>
              <a:gd name="connsiteY5-150" fmla="*/ 1288438 h 1828732"/>
              <a:gd name="connsiteX6-151" fmla="*/ 137320 w 1754515"/>
              <a:gd name="connsiteY6-152" fmla="*/ 1774683 h 1828732"/>
              <a:gd name="connsiteX7-153" fmla="*/ 159044 w 1754515"/>
              <a:gd name="connsiteY7-154" fmla="*/ 1819779 h 1828732"/>
              <a:gd name="connsiteX8-155" fmla="*/ 124224 w 1754515"/>
              <a:gd name="connsiteY8-156" fmla="*/ 1828732 h 1828732"/>
              <a:gd name="connsiteX9-157" fmla="*/ 99593 w 1754515"/>
              <a:gd name="connsiteY9-158" fmla="*/ 1767129 h 1828732"/>
              <a:gd name="connsiteX10-159" fmla="*/ 48247 w 1754515"/>
              <a:gd name="connsiteY10-160" fmla="*/ 1639435 h 1828732"/>
              <a:gd name="connsiteX11-161" fmla="*/ 16547 w 1754515"/>
              <a:gd name="connsiteY11-162" fmla="*/ 1540316 h 1828732"/>
              <a:gd name="connsiteX12-163" fmla="*/ 9283 w 1754515"/>
              <a:gd name="connsiteY12-164" fmla="*/ 1516013 h 1828732"/>
              <a:gd name="connsiteX13-165" fmla="*/ 14909 w 1754515"/>
              <a:gd name="connsiteY13-166" fmla="*/ 1484654 h 1828732"/>
              <a:gd name="connsiteX14-167" fmla="*/ 5384 w 1754515"/>
              <a:gd name="connsiteY14-168" fmla="*/ 1156042 h 1828732"/>
              <a:gd name="connsiteX15-169" fmla="*/ 119684 w 1754515"/>
              <a:gd name="connsiteY15-170" fmla="*/ 751229 h 1828732"/>
              <a:gd name="connsiteX16-171" fmla="*/ 412578 w 1754515"/>
              <a:gd name="connsiteY16-172" fmla="*/ 348798 h 1828732"/>
              <a:gd name="connsiteX17-173" fmla="*/ 748334 w 1754515"/>
              <a:gd name="connsiteY17-174" fmla="*/ 122579 h 1828732"/>
              <a:gd name="connsiteX18-175" fmla="*/ 1162672 w 1754515"/>
              <a:gd name="connsiteY18-176" fmla="*/ 5898 h 1828732"/>
              <a:gd name="connsiteX19-177" fmla="*/ 1245773 w 1754515"/>
              <a:gd name="connsiteY19-178" fmla="*/ 477 h 1828732"/>
              <a:gd name="connsiteX20-179" fmla="*/ 1502391 w 1754515"/>
              <a:gd name="connsiteY20-180" fmla="*/ 14604 h 1828732"/>
              <a:gd name="connsiteX0-181" fmla="*/ 1754515 w 1754515"/>
              <a:gd name="connsiteY0-182" fmla="*/ 104162 h 1828732"/>
              <a:gd name="connsiteX1-183" fmla="*/ 1748429 w 1754515"/>
              <a:gd name="connsiteY1-184" fmla="*/ 127829 h 1828732"/>
              <a:gd name="connsiteX2-185" fmla="*/ 1659826 w 1754515"/>
              <a:gd name="connsiteY2-186" fmla="*/ 95400 h 1828732"/>
              <a:gd name="connsiteX3-187" fmla="*/ 1288352 w 1754515"/>
              <a:gd name="connsiteY3-188" fmla="*/ 39238 h 1828732"/>
              <a:gd name="connsiteX4-189" fmla="*/ 39152 w 1754515"/>
              <a:gd name="connsiteY4-190" fmla="*/ 1288438 h 1828732"/>
              <a:gd name="connsiteX5-191" fmla="*/ 137320 w 1754515"/>
              <a:gd name="connsiteY5-192" fmla="*/ 1774683 h 1828732"/>
              <a:gd name="connsiteX6-193" fmla="*/ 159044 w 1754515"/>
              <a:gd name="connsiteY6-194" fmla="*/ 1819779 h 1828732"/>
              <a:gd name="connsiteX7-195" fmla="*/ 124224 w 1754515"/>
              <a:gd name="connsiteY7-196" fmla="*/ 1828732 h 1828732"/>
              <a:gd name="connsiteX8-197" fmla="*/ 99593 w 1754515"/>
              <a:gd name="connsiteY8-198" fmla="*/ 1767129 h 1828732"/>
              <a:gd name="connsiteX9-199" fmla="*/ 48247 w 1754515"/>
              <a:gd name="connsiteY9-200" fmla="*/ 1639435 h 1828732"/>
              <a:gd name="connsiteX10-201" fmla="*/ 16547 w 1754515"/>
              <a:gd name="connsiteY10-202" fmla="*/ 1540316 h 1828732"/>
              <a:gd name="connsiteX11-203" fmla="*/ 9283 w 1754515"/>
              <a:gd name="connsiteY11-204" fmla="*/ 1516013 h 1828732"/>
              <a:gd name="connsiteX12-205" fmla="*/ 14909 w 1754515"/>
              <a:gd name="connsiteY12-206" fmla="*/ 1484654 h 1828732"/>
              <a:gd name="connsiteX13-207" fmla="*/ 5384 w 1754515"/>
              <a:gd name="connsiteY13-208" fmla="*/ 1156042 h 1828732"/>
              <a:gd name="connsiteX14-209" fmla="*/ 119684 w 1754515"/>
              <a:gd name="connsiteY14-210" fmla="*/ 751229 h 1828732"/>
              <a:gd name="connsiteX15-211" fmla="*/ 412578 w 1754515"/>
              <a:gd name="connsiteY15-212" fmla="*/ 348798 h 1828732"/>
              <a:gd name="connsiteX16-213" fmla="*/ 748334 w 1754515"/>
              <a:gd name="connsiteY16-214" fmla="*/ 122579 h 1828732"/>
              <a:gd name="connsiteX17-215" fmla="*/ 1162672 w 1754515"/>
              <a:gd name="connsiteY17-216" fmla="*/ 5898 h 1828732"/>
              <a:gd name="connsiteX18-217" fmla="*/ 1245773 w 1754515"/>
              <a:gd name="connsiteY18-218" fmla="*/ 477 h 1828732"/>
              <a:gd name="connsiteX19-219" fmla="*/ 1502391 w 1754515"/>
              <a:gd name="connsiteY19-220" fmla="*/ 14604 h 1828732"/>
              <a:gd name="connsiteX0-221" fmla="*/ 1748429 w 1748429"/>
              <a:gd name="connsiteY0-222" fmla="*/ 127829 h 1828732"/>
              <a:gd name="connsiteX1-223" fmla="*/ 1659826 w 1748429"/>
              <a:gd name="connsiteY1-224" fmla="*/ 95400 h 1828732"/>
              <a:gd name="connsiteX2-225" fmla="*/ 1288352 w 1748429"/>
              <a:gd name="connsiteY2-226" fmla="*/ 39238 h 1828732"/>
              <a:gd name="connsiteX3-227" fmla="*/ 39152 w 1748429"/>
              <a:gd name="connsiteY3-228" fmla="*/ 1288438 h 1828732"/>
              <a:gd name="connsiteX4-229" fmla="*/ 137320 w 1748429"/>
              <a:gd name="connsiteY4-230" fmla="*/ 1774683 h 1828732"/>
              <a:gd name="connsiteX5-231" fmla="*/ 159044 w 1748429"/>
              <a:gd name="connsiteY5-232" fmla="*/ 1819779 h 1828732"/>
              <a:gd name="connsiteX6-233" fmla="*/ 124224 w 1748429"/>
              <a:gd name="connsiteY6-234" fmla="*/ 1828732 h 1828732"/>
              <a:gd name="connsiteX7-235" fmla="*/ 99593 w 1748429"/>
              <a:gd name="connsiteY7-236" fmla="*/ 1767129 h 1828732"/>
              <a:gd name="connsiteX8-237" fmla="*/ 48247 w 1748429"/>
              <a:gd name="connsiteY8-238" fmla="*/ 1639435 h 1828732"/>
              <a:gd name="connsiteX9-239" fmla="*/ 16547 w 1748429"/>
              <a:gd name="connsiteY9-240" fmla="*/ 1540316 h 1828732"/>
              <a:gd name="connsiteX10-241" fmla="*/ 9283 w 1748429"/>
              <a:gd name="connsiteY10-242" fmla="*/ 1516013 h 1828732"/>
              <a:gd name="connsiteX11-243" fmla="*/ 14909 w 1748429"/>
              <a:gd name="connsiteY11-244" fmla="*/ 1484654 h 1828732"/>
              <a:gd name="connsiteX12-245" fmla="*/ 5384 w 1748429"/>
              <a:gd name="connsiteY12-246" fmla="*/ 1156042 h 1828732"/>
              <a:gd name="connsiteX13-247" fmla="*/ 119684 w 1748429"/>
              <a:gd name="connsiteY13-248" fmla="*/ 751229 h 1828732"/>
              <a:gd name="connsiteX14-249" fmla="*/ 412578 w 1748429"/>
              <a:gd name="connsiteY14-250" fmla="*/ 348798 h 1828732"/>
              <a:gd name="connsiteX15-251" fmla="*/ 748334 w 1748429"/>
              <a:gd name="connsiteY15-252" fmla="*/ 122579 h 1828732"/>
              <a:gd name="connsiteX16-253" fmla="*/ 1162672 w 1748429"/>
              <a:gd name="connsiteY16-254" fmla="*/ 5898 h 1828732"/>
              <a:gd name="connsiteX17-255" fmla="*/ 1245773 w 1748429"/>
              <a:gd name="connsiteY17-256" fmla="*/ 477 h 1828732"/>
              <a:gd name="connsiteX18-257" fmla="*/ 1502391 w 1748429"/>
              <a:gd name="connsiteY18-258" fmla="*/ 14604 h 1828732"/>
              <a:gd name="connsiteX0-259" fmla="*/ 1748429 w 1748429"/>
              <a:gd name="connsiteY0-260" fmla="*/ 127352 h 1828255"/>
              <a:gd name="connsiteX1-261" fmla="*/ 1659826 w 1748429"/>
              <a:gd name="connsiteY1-262" fmla="*/ 94923 h 1828255"/>
              <a:gd name="connsiteX2-263" fmla="*/ 1288352 w 1748429"/>
              <a:gd name="connsiteY2-264" fmla="*/ 38761 h 1828255"/>
              <a:gd name="connsiteX3-265" fmla="*/ 39152 w 1748429"/>
              <a:gd name="connsiteY3-266" fmla="*/ 1287961 h 1828255"/>
              <a:gd name="connsiteX4-267" fmla="*/ 137320 w 1748429"/>
              <a:gd name="connsiteY4-268" fmla="*/ 1774206 h 1828255"/>
              <a:gd name="connsiteX5-269" fmla="*/ 159044 w 1748429"/>
              <a:gd name="connsiteY5-270" fmla="*/ 1819302 h 1828255"/>
              <a:gd name="connsiteX6-271" fmla="*/ 124224 w 1748429"/>
              <a:gd name="connsiteY6-272" fmla="*/ 1828255 h 1828255"/>
              <a:gd name="connsiteX7-273" fmla="*/ 99593 w 1748429"/>
              <a:gd name="connsiteY7-274" fmla="*/ 1766652 h 1828255"/>
              <a:gd name="connsiteX8-275" fmla="*/ 48247 w 1748429"/>
              <a:gd name="connsiteY8-276" fmla="*/ 1638958 h 1828255"/>
              <a:gd name="connsiteX9-277" fmla="*/ 16547 w 1748429"/>
              <a:gd name="connsiteY9-278" fmla="*/ 1539839 h 1828255"/>
              <a:gd name="connsiteX10-279" fmla="*/ 9283 w 1748429"/>
              <a:gd name="connsiteY10-280" fmla="*/ 1515536 h 1828255"/>
              <a:gd name="connsiteX11-281" fmla="*/ 14909 w 1748429"/>
              <a:gd name="connsiteY11-282" fmla="*/ 1484177 h 1828255"/>
              <a:gd name="connsiteX12-283" fmla="*/ 5384 w 1748429"/>
              <a:gd name="connsiteY12-284" fmla="*/ 1155565 h 1828255"/>
              <a:gd name="connsiteX13-285" fmla="*/ 119684 w 1748429"/>
              <a:gd name="connsiteY13-286" fmla="*/ 750752 h 1828255"/>
              <a:gd name="connsiteX14-287" fmla="*/ 412578 w 1748429"/>
              <a:gd name="connsiteY14-288" fmla="*/ 348321 h 1828255"/>
              <a:gd name="connsiteX15-289" fmla="*/ 748334 w 1748429"/>
              <a:gd name="connsiteY15-290" fmla="*/ 122102 h 1828255"/>
              <a:gd name="connsiteX16-291" fmla="*/ 1162672 w 1748429"/>
              <a:gd name="connsiteY16-292" fmla="*/ 5421 h 1828255"/>
              <a:gd name="connsiteX17-293" fmla="*/ 1245773 w 1748429"/>
              <a:gd name="connsiteY17-294" fmla="*/ 0 h 1828255"/>
              <a:gd name="connsiteX0-295" fmla="*/ 1748429 w 1748429"/>
              <a:gd name="connsiteY0-296" fmla="*/ 121931 h 1822834"/>
              <a:gd name="connsiteX1-297" fmla="*/ 1659826 w 1748429"/>
              <a:gd name="connsiteY1-298" fmla="*/ 89502 h 1822834"/>
              <a:gd name="connsiteX2-299" fmla="*/ 1288352 w 1748429"/>
              <a:gd name="connsiteY2-300" fmla="*/ 33340 h 1822834"/>
              <a:gd name="connsiteX3-301" fmla="*/ 39152 w 1748429"/>
              <a:gd name="connsiteY3-302" fmla="*/ 1282540 h 1822834"/>
              <a:gd name="connsiteX4-303" fmla="*/ 137320 w 1748429"/>
              <a:gd name="connsiteY4-304" fmla="*/ 1768785 h 1822834"/>
              <a:gd name="connsiteX5-305" fmla="*/ 159044 w 1748429"/>
              <a:gd name="connsiteY5-306" fmla="*/ 1813881 h 1822834"/>
              <a:gd name="connsiteX6-307" fmla="*/ 124224 w 1748429"/>
              <a:gd name="connsiteY6-308" fmla="*/ 1822834 h 1822834"/>
              <a:gd name="connsiteX7-309" fmla="*/ 99593 w 1748429"/>
              <a:gd name="connsiteY7-310" fmla="*/ 1761231 h 1822834"/>
              <a:gd name="connsiteX8-311" fmla="*/ 48247 w 1748429"/>
              <a:gd name="connsiteY8-312" fmla="*/ 1633537 h 1822834"/>
              <a:gd name="connsiteX9-313" fmla="*/ 16547 w 1748429"/>
              <a:gd name="connsiteY9-314" fmla="*/ 1534418 h 1822834"/>
              <a:gd name="connsiteX10-315" fmla="*/ 9283 w 1748429"/>
              <a:gd name="connsiteY10-316" fmla="*/ 1510115 h 1822834"/>
              <a:gd name="connsiteX11-317" fmla="*/ 14909 w 1748429"/>
              <a:gd name="connsiteY11-318" fmla="*/ 1478756 h 1822834"/>
              <a:gd name="connsiteX12-319" fmla="*/ 5384 w 1748429"/>
              <a:gd name="connsiteY12-320" fmla="*/ 1150144 h 1822834"/>
              <a:gd name="connsiteX13-321" fmla="*/ 119684 w 1748429"/>
              <a:gd name="connsiteY13-322" fmla="*/ 745331 h 1822834"/>
              <a:gd name="connsiteX14-323" fmla="*/ 412578 w 1748429"/>
              <a:gd name="connsiteY14-324" fmla="*/ 342900 h 1822834"/>
              <a:gd name="connsiteX15-325" fmla="*/ 748334 w 1748429"/>
              <a:gd name="connsiteY15-326" fmla="*/ 116681 h 1822834"/>
              <a:gd name="connsiteX16-327" fmla="*/ 1162672 w 1748429"/>
              <a:gd name="connsiteY16-328" fmla="*/ 0 h 1822834"/>
              <a:gd name="connsiteX0-329" fmla="*/ 1748429 w 1748429"/>
              <a:gd name="connsiteY0-330" fmla="*/ 88591 h 1789494"/>
              <a:gd name="connsiteX1-331" fmla="*/ 1659826 w 1748429"/>
              <a:gd name="connsiteY1-332" fmla="*/ 56162 h 1789494"/>
              <a:gd name="connsiteX2-333" fmla="*/ 1288352 w 1748429"/>
              <a:gd name="connsiteY2-334" fmla="*/ 0 h 1789494"/>
              <a:gd name="connsiteX3-335" fmla="*/ 39152 w 1748429"/>
              <a:gd name="connsiteY3-336" fmla="*/ 1249200 h 1789494"/>
              <a:gd name="connsiteX4-337" fmla="*/ 137320 w 1748429"/>
              <a:gd name="connsiteY4-338" fmla="*/ 1735445 h 1789494"/>
              <a:gd name="connsiteX5-339" fmla="*/ 159044 w 1748429"/>
              <a:gd name="connsiteY5-340" fmla="*/ 1780541 h 1789494"/>
              <a:gd name="connsiteX6-341" fmla="*/ 124224 w 1748429"/>
              <a:gd name="connsiteY6-342" fmla="*/ 1789494 h 1789494"/>
              <a:gd name="connsiteX7-343" fmla="*/ 99593 w 1748429"/>
              <a:gd name="connsiteY7-344" fmla="*/ 1727891 h 1789494"/>
              <a:gd name="connsiteX8-345" fmla="*/ 48247 w 1748429"/>
              <a:gd name="connsiteY8-346" fmla="*/ 1600197 h 1789494"/>
              <a:gd name="connsiteX9-347" fmla="*/ 16547 w 1748429"/>
              <a:gd name="connsiteY9-348" fmla="*/ 1501078 h 1789494"/>
              <a:gd name="connsiteX10-349" fmla="*/ 9283 w 1748429"/>
              <a:gd name="connsiteY10-350" fmla="*/ 1476775 h 1789494"/>
              <a:gd name="connsiteX11-351" fmla="*/ 14909 w 1748429"/>
              <a:gd name="connsiteY11-352" fmla="*/ 1445416 h 1789494"/>
              <a:gd name="connsiteX12-353" fmla="*/ 5384 w 1748429"/>
              <a:gd name="connsiteY12-354" fmla="*/ 1116804 h 1789494"/>
              <a:gd name="connsiteX13-355" fmla="*/ 119684 w 1748429"/>
              <a:gd name="connsiteY13-356" fmla="*/ 711991 h 1789494"/>
              <a:gd name="connsiteX14-357" fmla="*/ 412578 w 1748429"/>
              <a:gd name="connsiteY14-358" fmla="*/ 309560 h 1789494"/>
              <a:gd name="connsiteX15-359" fmla="*/ 748334 w 1748429"/>
              <a:gd name="connsiteY15-360" fmla="*/ 83341 h 1789494"/>
              <a:gd name="connsiteX0-361" fmla="*/ 1748429 w 1748429"/>
              <a:gd name="connsiteY0-362" fmla="*/ 88591 h 1789494"/>
              <a:gd name="connsiteX1-363" fmla="*/ 1659826 w 1748429"/>
              <a:gd name="connsiteY1-364" fmla="*/ 56162 h 1789494"/>
              <a:gd name="connsiteX2-365" fmla="*/ 1288352 w 1748429"/>
              <a:gd name="connsiteY2-366" fmla="*/ 0 h 1789494"/>
              <a:gd name="connsiteX3-367" fmla="*/ 39152 w 1748429"/>
              <a:gd name="connsiteY3-368" fmla="*/ 1249200 h 1789494"/>
              <a:gd name="connsiteX4-369" fmla="*/ 137320 w 1748429"/>
              <a:gd name="connsiteY4-370" fmla="*/ 1735445 h 1789494"/>
              <a:gd name="connsiteX5-371" fmla="*/ 159044 w 1748429"/>
              <a:gd name="connsiteY5-372" fmla="*/ 1780541 h 1789494"/>
              <a:gd name="connsiteX6-373" fmla="*/ 124224 w 1748429"/>
              <a:gd name="connsiteY6-374" fmla="*/ 1789494 h 1789494"/>
              <a:gd name="connsiteX7-375" fmla="*/ 99593 w 1748429"/>
              <a:gd name="connsiteY7-376" fmla="*/ 1727891 h 1789494"/>
              <a:gd name="connsiteX8-377" fmla="*/ 48247 w 1748429"/>
              <a:gd name="connsiteY8-378" fmla="*/ 1600197 h 1789494"/>
              <a:gd name="connsiteX9-379" fmla="*/ 16547 w 1748429"/>
              <a:gd name="connsiteY9-380" fmla="*/ 1501078 h 1789494"/>
              <a:gd name="connsiteX10-381" fmla="*/ 9283 w 1748429"/>
              <a:gd name="connsiteY10-382" fmla="*/ 1476775 h 1789494"/>
              <a:gd name="connsiteX11-383" fmla="*/ 14909 w 1748429"/>
              <a:gd name="connsiteY11-384" fmla="*/ 1445416 h 1789494"/>
              <a:gd name="connsiteX12-385" fmla="*/ 5384 w 1748429"/>
              <a:gd name="connsiteY12-386" fmla="*/ 1116804 h 1789494"/>
              <a:gd name="connsiteX13-387" fmla="*/ 119684 w 1748429"/>
              <a:gd name="connsiteY13-388" fmla="*/ 711991 h 1789494"/>
              <a:gd name="connsiteX14-389" fmla="*/ 412578 w 1748429"/>
              <a:gd name="connsiteY14-390" fmla="*/ 309560 h 1789494"/>
              <a:gd name="connsiteX0-391" fmla="*/ 1748429 w 1748429"/>
              <a:gd name="connsiteY0-392" fmla="*/ 88591 h 1789494"/>
              <a:gd name="connsiteX1-393" fmla="*/ 1659826 w 1748429"/>
              <a:gd name="connsiteY1-394" fmla="*/ 56162 h 1789494"/>
              <a:gd name="connsiteX2-395" fmla="*/ 1288352 w 1748429"/>
              <a:gd name="connsiteY2-396" fmla="*/ 0 h 1789494"/>
              <a:gd name="connsiteX3-397" fmla="*/ 39152 w 1748429"/>
              <a:gd name="connsiteY3-398" fmla="*/ 1249200 h 1789494"/>
              <a:gd name="connsiteX4-399" fmla="*/ 137320 w 1748429"/>
              <a:gd name="connsiteY4-400" fmla="*/ 1735445 h 1789494"/>
              <a:gd name="connsiteX5-401" fmla="*/ 159044 w 1748429"/>
              <a:gd name="connsiteY5-402" fmla="*/ 1780541 h 1789494"/>
              <a:gd name="connsiteX6-403" fmla="*/ 124224 w 1748429"/>
              <a:gd name="connsiteY6-404" fmla="*/ 1789494 h 1789494"/>
              <a:gd name="connsiteX7-405" fmla="*/ 99593 w 1748429"/>
              <a:gd name="connsiteY7-406" fmla="*/ 1727891 h 1789494"/>
              <a:gd name="connsiteX8-407" fmla="*/ 48247 w 1748429"/>
              <a:gd name="connsiteY8-408" fmla="*/ 1600197 h 1789494"/>
              <a:gd name="connsiteX9-409" fmla="*/ 16547 w 1748429"/>
              <a:gd name="connsiteY9-410" fmla="*/ 1501078 h 1789494"/>
              <a:gd name="connsiteX10-411" fmla="*/ 9283 w 1748429"/>
              <a:gd name="connsiteY10-412" fmla="*/ 1476775 h 1789494"/>
              <a:gd name="connsiteX11-413" fmla="*/ 14909 w 1748429"/>
              <a:gd name="connsiteY11-414" fmla="*/ 1445416 h 1789494"/>
              <a:gd name="connsiteX12-415" fmla="*/ 5384 w 1748429"/>
              <a:gd name="connsiteY12-416" fmla="*/ 1116804 h 1789494"/>
              <a:gd name="connsiteX13-417" fmla="*/ 119684 w 1748429"/>
              <a:gd name="connsiteY13-418" fmla="*/ 711991 h 1789494"/>
              <a:gd name="connsiteX0-419" fmla="*/ 1748429 w 1748429"/>
              <a:gd name="connsiteY0-420" fmla="*/ 88591 h 1789494"/>
              <a:gd name="connsiteX1-421" fmla="*/ 1659826 w 1748429"/>
              <a:gd name="connsiteY1-422" fmla="*/ 56162 h 1789494"/>
              <a:gd name="connsiteX2-423" fmla="*/ 1288352 w 1748429"/>
              <a:gd name="connsiteY2-424" fmla="*/ 0 h 1789494"/>
              <a:gd name="connsiteX3-425" fmla="*/ 39152 w 1748429"/>
              <a:gd name="connsiteY3-426" fmla="*/ 1249200 h 1789494"/>
              <a:gd name="connsiteX4-427" fmla="*/ 137320 w 1748429"/>
              <a:gd name="connsiteY4-428" fmla="*/ 1735445 h 1789494"/>
              <a:gd name="connsiteX5-429" fmla="*/ 159044 w 1748429"/>
              <a:gd name="connsiteY5-430" fmla="*/ 1780541 h 1789494"/>
              <a:gd name="connsiteX6-431" fmla="*/ 124224 w 1748429"/>
              <a:gd name="connsiteY6-432" fmla="*/ 1789494 h 1789494"/>
              <a:gd name="connsiteX7-433" fmla="*/ 99593 w 1748429"/>
              <a:gd name="connsiteY7-434" fmla="*/ 1727891 h 1789494"/>
              <a:gd name="connsiteX8-435" fmla="*/ 48247 w 1748429"/>
              <a:gd name="connsiteY8-436" fmla="*/ 1600197 h 1789494"/>
              <a:gd name="connsiteX9-437" fmla="*/ 16547 w 1748429"/>
              <a:gd name="connsiteY9-438" fmla="*/ 1501078 h 1789494"/>
              <a:gd name="connsiteX10-439" fmla="*/ 9283 w 1748429"/>
              <a:gd name="connsiteY10-440" fmla="*/ 1476775 h 1789494"/>
              <a:gd name="connsiteX11-441" fmla="*/ 14909 w 1748429"/>
              <a:gd name="connsiteY11-442" fmla="*/ 1445416 h 1789494"/>
              <a:gd name="connsiteX12-443" fmla="*/ 5384 w 1748429"/>
              <a:gd name="connsiteY12-444" fmla="*/ 1116804 h 1789494"/>
              <a:gd name="connsiteX0-445" fmla="*/ 1739146 w 1739146"/>
              <a:gd name="connsiteY0-446" fmla="*/ 88591 h 1789494"/>
              <a:gd name="connsiteX1-447" fmla="*/ 1650543 w 1739146"/>
              <a:gd name="connsiteY1-448" fmla="*/ 56162 h 1789494"/>
              <a:gd name="connsiteX2-449" fmla="*/ 1279069 w 1739146"/>
              <a:gd name="connsiteY2-450" fmla="*/ 0 h 1789494"/>
              <a:gd name="connsiteX3-451" fmla="*/ 29869 w 1739146"/>
              <a:gd name="connsiteY3-452" fmla="*/ 1249200 h 1789494"/>
              <a:gd name="connsiteX4-453" fmla="*/ 128037 w 1739146"/>
              <a:gd name="connsiteY4-454" fmla="*/ 1735445 h 1789494"/>
              <a:gd name="connsiteX5-455" fmla="*/ 149761 w 1739146"/>
              <a:gd name="connsiteY5-456" fmla="*/ 1780541 h 1789494"/>
              <a:gd name="connsiteX6-457" fmla="*/ 114941 w 1739146"/>
              <a:gd name="connsiteY6-458" fmla="*/ 1789494 h 1789494"/>
              <a:gd name="connsiteX7-459" fmla="*/ 90310 w 1739146"/>
              <a:gd name="connsiteY7-460" fmla="*/ 1727891 h 1789494"/>
              <a:gd name="connsiteX8-461" fmla="*/ 38964 w 1739146"/>
              <a:gd name="connsiteY8-462" fmla="*/ 1600197 h 1789494"/>
              <a:gd name="connsiteX9-463" fmla="*/ 7264 w 1739146"/>
              <a:gd name="connsiteY9-464" fmla="*/ 1501078 h 1789494"/>
              <a:gd name="connsiteX10-465" fmla="*/ 0 w 1739146"/>
              <a:gd name="connsiteY10-466" fmla="*/ 1476775 h 1789494"/>
              <a:gd name="connsiteX11-467" fmla="*/ 5626 w 1739146"/>
              <a:gd name="connsiteY11-468" fmla="*/ 1445416 h 1789494"/>
              <a:gd name="connsiteX0-469" fmla="*/ 1739146 w 1739146"/>
              <a:gd name="connsiteY0-470" fmla="*/ 88591 h 1789494"/>
              <a:gd name="connsiteX1-471" fmla="*/ 1650543 w 1739146"/>
              <a:gd name="connsiteY1-472" fmla="*/ 56162 h 1789494"/>
              <a:gd name="connsiteX2-473" fmla="*/ 1279069 w 1739146"/>
              <a:gd name="connsiteY2-474" fmla="*/ 0 h 1789494"/>
              <a:gd name="connsiteX3-475" fmla="*/ 29869 w 1739146"/>
              <a:gd name="connsiteY3-476" fmla="*/ 1249200 h 1789494"/>
              <a:gd name="connsiteX4-477" fmla="*/ 128037 w 1739146"/>
              <a:gd name="connsiteY4-478" fmla="*/ 1735445 h 1789494"/>
              <a:gd name="connsiteX5-479" fmla="*/ 149761 w 1739146"/>
              <a:gd name="connsiteY5-480" fmla="*/ 1780541 h 1789494"/>
              <a:gd name="connsiteX6-481" fmla="*/ 114941 w 1739146"/>
              <a:gd name="connsiteY6-482" fmla="*/ 1789494 h 1789494"/>
              <a:gd name="connsiteX7-483" fmla="*/ 90310 w 1739146"/>
              <a:gd name="connsiteY7-484" fmla="*/ 1727891 h 1789494"/>
              <a:gd name="connsiteX8-485" fmla="*/ 38964 w 1739146"/>
              <a:gd name="connsiteY8-486" fmla="*/ 1600197 h 1789494"/>
              <a:gd name="connsiteX9-487" fmla="*/ 7264 w 1739146"/>
              <a:gd name="connsiteY9-488" fmla="*/ 1501078 h 1789494"/>
              <a:gd name="connsiteX10-489" fmla="*/ 0 w 1739146"/>
              <a:gd name="connsiteY10-490" fmla="*/ 1476775 h 1789494"/>
              <a:gd name="connsiteX0-491" fmla="*/ 1739146 w 1739146"/>
              <a:gd name="connsiteY0-492" fmla="*/ 88591 h 1789494"/>
              <a:gd name="connsiteX1-493" fmla="*/ 1650543 w 1739146"/>
              <a:gd name="connsiteY1-494" fmla="*/ 56162 h 1789494"/>
              <a:gd name="connsiteX2-495" fmla="*/ 1279069 w 1739146"/>
              <a:gd name="connsiteY2-496" fmla="*/ 0 h 1789494"/>
              <a:gd name="connsiteX3-497" fmla="*/ 29869 w 1739146"/>
              <a:gd name="connsiteY3-498" fmla="*/ 1249200 h 1789494"/>
              <a:gd name="connsiteX4-499" fmla="*/ 128037 w 1739146"/>
              <a:gd name="connsiteY4-500" fmla="*/ 1735445 h 1789494"/>
              <a:gd name="connsiteX5-501" fmla="*/ 149761 w 1739146"/>
              <a:gd name="connsiteY5-502" fmla="*/ 1780541 h 1789494"/>
              <a:gd name="connsiteX6-503" fmla="*/ 114941 w 1739146"/>
              <a:gd name="connsiteY6-504" fmla="*/ 1789494 h 1789494"/>
              <a:gd name="connsiteX7-505" fmla="*/ 90310 w 1739146"/>
              <a:gd name="connsiteY7-506" fmla="*/ 1727891 h 1789494"/>
              <a:gd name="connsiteX8-507" fmla="*/ 38964 w 1739146"/>
              <a:gd name="connsiteY8-508" fmla="*/ 1600197 h 1789494"/>
              <a:gd name="connsiteX9-509" fmla="*/ 0 w 1739146"/>
              <a:gd name="connsiteY9-510" fmla="*/ 1476775 h 1789494"/>
              <a:gd name="connsiteX0-511" fmla="*/ 1709277 w 1709277"/>
              <a:gd name="connsiteY0-512" fmla="*/ 88591 h 1789494"/>
              <a:gd name="connsiteX1-513" fmla="*/ 1620674 w 1709277"/>
              <a:gd name="connsiteY1-514" fmla="*/ 56162 h 1789494"/>
              <a:gd name="connsiteX2-515" fmla="*/ 1249200 w 1709277"/>
              <a:gd name="connsiteY2-516" fmla="*/ 0 h 1789494"/>
              <a:gd name="connsiteX3-517" fmla="*/ 0 w 1709277"/>
              <a:gd name="connsiteY3-518" fmla="*/ 1249200 h 1789494"/>
              <a:gd name="connsiteX4-519" fmla="*/ 98168 w 1709277"/>
              <a:gd name="connsiteY4-520" fmla="*/ 1735445 h 1789494"/>
              <a:gd name="connsiteX5-521" fmla="*/ 119892 w 1709277"/>
              <a:gd name="connsiteY5-522" fmla="*/ 1780541 h 1789494"/>
              <a:gd name="connsiteX6-523" fmla="*/ 85072 w 1709277"/>
              <a:gd name="connsiteY6-524" fmla="*/ 1789494 h 1789494"/>
              <a:gd name="connsiteX7-525" fmla="*/ 60441 w 1709277"/>
              <a:gd name="connsiteY7-526" fmla="*/ 1727891 h 1789494"/>
              <a:gd name="connsiteX8-527" fmla="*/ 9095 w 1709277"/>
              <a:gd name="connsiteY8-528" fmla="*/ 1600197 h 1789494"/>
              <a:gd name="connsiteX0-529" fmla="*/ 1709277 w 1709277"/>
              <a:gd name="connsiteY0-530" fmla="*/ 88591 h 1789494"/>
              <a:gd name="connsiteX1-531" fmla="*/ 1620674 w 1709277"/>
              <a:gd name="connsiteY1-532" fmla="*/ 56162 h 1789494"/>
              <a:gd name="connsiteX2-533" fmla="*/ 1249200 w 1709277"/>
              <a:gd name="connsiteY2-534" fmla="*/ 0 h 1789494"/>
              <a:gd name="connsiteX3-535" fmla="*/ 0 w 1709277"/>
              <a:gd name="connsiteY3-536" fmla="*/ 1249200 h 1789494"/>
              <a:gd name="connsiteX4-537" fmla="*/ 98168 w 1709277"/>
              <a:gd name="connsiteY4-538" fmla="*/ 1735445 h 1789494"/>
              <a:gd name="connsiteX5-539" fmla="*/ 119892 w 1709277"/>
              <a:gd name="connsiteY5-540" fmla="*/ 1780541 h 1789494"/>
              <a:gd name="connsiteX6-541" fmla="*/ 85072 w 1709277"/>
              <a:gd name="connsiteY6-542" fmla="*/ 1789494 h 1789494"/>
              <a:gd name="connsiteX7-543" fmla="*/ 60441 w 1709277"/>
              <a:gd name="connsiteY7-544" fmla="*/ 1727891 h 1789494"/>
              <a:gd name="connsiteX0-545" fmla="*/ 1709277 w 1709277"/>
              <a:gd name="connsiteY0-546" fmla="*/ 88591 h 1789494"/>
              <a:gd name="connsiteX1-547" fmla="*/ 1620674 w 1709277"/>
              <a:gd name="connsiteY1-548" fmla="*/ 56162 h 1789494"/>
              <a:gd name="connsiteX2-549" fmla="*/ 1249200 w 1709277"/>
              <a:gd name="connsiteY2-550" fmla="*/ 0 h 1789494"/>
              <a:gd name="connsiteX3-551" fmla="*/ 0 w 1709277"/>
              <a:gd name="connsiteY3-552" fmla="*/ 1249200 h 1789494"/>
              <a:gd name="connsiteX4-553" fmla="*/ 98168 w 1709277"/>
              <a:gd name="connsiteY4-554" fmla="*/ 1735445 h 1789494"/>
              <a:gd name="connsiteX5-555" fmla="*/ 119892 w 1709277"/>
              <a:gd name="connsiteY5-556" fmla="*/ 1780541 h 1789494"/>
              <a:gd name="connsiteX6-557" fmla="*/ 85072 w 1709277"/>
              <a:gd name="connsiteY6-558" fmla="*/ 1789494 h 1789494"/>
              <a:gd name="connsiteX0-559" fmla="*/ 1709277 w 1709277"/>
              <a:gd name="connsiteY0-560" fmla="*/ 88591 h 1780541"/>
              <a:gd name="connsiteX1-561" fmla="*/ 1620674 w 1709277"/>
              <a:gd name="connsiteY1-562" fmla="*/ 56162 h 1780541"/>
              <a:gd name="connsiteX2-563" fmla="*/ 1249200 w 1709277"/>
              <a:gd name="connsiteY2-564" fmla="*/ 0 h 1780541"/>
              <a:gd name="connsiteX3-565" fmla="*/ 0 w 1709277"/>
              <a:gd name="connsiteY3-566" fmla="*/ 1249200 h 1780541"/>
              <a:gd name="connsiteX4-567" fmla="*/ 98168 w 1709277"/>
              <a:gd name="connsiteY4-568" fmla="*/ 1735445 h 1780541"/>
              <a:gd name="connsiteX5-569" fmla="*/ 119892 w 1709277"/>
              <a:gd name="connsiteY5-570" fmla="*/ 1780541 h 17805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709277" h="1780541">
                <a:moveTo>
                  <a:pt x="1709277" y="88591"/>
                </a:moveTo>
                <a:lnTo>
                  <a:pt x="1620674" y="56162"/>
                </a:lnTo>
                <a:cubicBezTo>
                  <a:pt x="1503325" y="19662"/>
                  <a:pt x="1378559" y="0"/>
                  <a:pt x="1249200" y="0"/>
                </a:cubicBezTo>
                <a:cubicBezTo>
                  <a:pt x="559286" y="0"/>
                  <a:pt x="0" y="559286"/>
                  <a:pt x="0" y="1249200"/>
                </a:cubicBezTo>
                <a:cubicBezTo>
                  <a:pt x="0" y="1421679"/>
                  <a:pt x="34955" y="1585993"/>
                  <a:pt x="98168" y="1735445"/>
                </a:cubicBezTo>
                <a:lnTo>
                  <a:pt x="119892" y="1780541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9" name="任意多边形: 形状 38"/>
          <p:cNvSpPr/>
          <p:nvPr userDrawn="1">
            <p:custDataLst>
              <p:tags r:id="rId35"/>
            </p:custDataLst>
          </p:nvPr>
        </p:nvSpPr>
        <p:spPr>
          <a:xfrm rot="6722498">
            <a:off x="6983095" y="4025265"/>
            <a:ext cx="699770" cy="730250"/>
          </a:xfrm>
          <a:custGeom>
            <a:avLst/>
            <a:gdLst>
              <a:gd name="connsiteX0" fmla="*/ 513622 w 699728"/>
              <a:gd name="connsiteY0" fmla="*/ 0 h 730385"/>
              <a:gd name="connsiteX1" fmla="*/ 617135 w 699728"/>
              <a:gd name="connsiteY1" fmla="*/ 10435 h 730385"/>
              <a:gd name="connsiteX2" fmla="*/ 699728 w 699728"/>
              <a:gd name="connsiteY2" fmla="*/ 36073 h 730385"/>
              <a:gd name="connsiteX3" fmla="*/ 680335 w 699728"/>
              <a:gd name="connsiteY3" fmla="*/ 67656 h 730385"/>
              <a:gd name="connsiteX4" fmla="*/ 662008 w 699728"/>
              <a:gd name="connsiteY4" fmla="*/ 62361 h 730385"/>
              <a:gd name="connsiteX5" fmla="*/ 614160 w 699728"/>
              <a:gd name="connsiteY5" fmla="*/ 54994 h 730385"/>
              <a:gd name="connsiteX6" fmla="*/ 376035 w 699728"/>
              <a:gd name="connsiteY6" fmla="*/ 74044 h 730385"/>
              <a:gd name="connsiteX7" fmla="*/ 190297 w 699728"/>
              <a:gd name="connsiteY7" fmla="*/ 174057 h 730385"/>
              <a:gd name="connsiteX8" fmla="*/ 66472 w 699728"/>
              <a:gd name="connsiteY8" fmla="*/ 366938 h 730385"/>
              <a:gd name="connsiteX9" fmla="*/ 61710 w 699728"/>
              <a:gd name="connsiteY9" fmla="*/ 659832 h 730385"/>
              <a:gd name="connsiteX10" fmla="*/ 74893 w 699728"/>
              <a:gd name="connsiteY10" fmla="*/ 711398 h 730385"/>
              <a:gd name="connsiteX11" fmla="*/ 49502 w 699728"/>
              <a:gd name="connsiteY11" fmla="*/ 730385 h 730385"/>
              <a:gd name="connsiteX12" fmla="*/ 40363 w 699728"/>
              <a:gd name="connsiteY12" fmla="*/ 713547 h 730385"/>
              <a:gd name="connsiteX13" fmla="*/ 0 w 699728"/>
              <a:gd name="connsiteY13" fmla="*/ 513622 h 730385"/>
              <a:gd name="connsiteX14" fmla="*/ 513622 w 699728"/>
              <a:gd name="connsiteY14" fmla="*/ 0 h 730385"/>
              <a:gd name="connsiteX0-1" fmla="*/ 190297 w 699728"/>
              <a:gd name="connsiteY0-2" fmla="*/ 174057 h 730385"/>
              <a:gd name="connsiteX1-3" fmla="*/ 66472 w 699728"/>
              <a:gd name="connsiteY1-4" fmla="*/ 366938 h 730385"/>
              <a:gd name="connsiteX2-5" fmla="*/ 61710 w 699728"/>
              <a:gd name="connsiteY2-6" fmla="*/ 659832 h 730385"/>
              <a:gd name="connsiteX3-7" fmla="*/ 74893 w 699728"/>
              <a:gd name="connsiteY3-8" fmla="*/ 711398 h 730385"/>
              <a:gd name="connsiteX4-9" fmla="*/ 49502 w 699728"/>
              <a:gd name="connsiteY4-10" fmla="*/ 730385 h 730385"/>
              <a:gd name="connsiteX5-11" fmla="*/ 40363 w 699728"/>
              <a:gd name="connsiteY5-12" fmla="*/ 713547 h 730385"/>
              <a:gd name="connsiteX6-13" fmla="*/ 0 w 699728"/>
              <a:gd name="connsiteY6-14" fmla="*/ 513622 h 730385"/>
              <a:gd name="connsiteX7-15" fmla="*/ 513622 w 699728"/>
              <a:gd name="connsiteY7-16" fmla="*/ 0 h 730385"/>
              <a:gd name="connsiteX8-17" fmla="*/ 617135 w 699728"/>
              <a:gd name="connsiteY8-18" fmla="*/ 10435 h 730385"/>
              <a:gd name="connsiteX9-19" fmla="*/ 699728 w 699728"/>
              <a:gd name="connsiteY9-20" fmla="*/ 36073 h 730385"/>
              <a:gd name="connsiteX10-21" fmla="*/ 680335 w 699728"/>
              <a:gd name="connsiteY10-22" fmla="*/ 67656 h 730385"/>
              <a:gd name="connsiteX11-23" fmla="*/ 662008 w 699728"/>
              <a:gd name="connsiteY11-24" fmla="*/ 62361 h 730385"/>
              <a:gd name="connsiteX12-25" fmla="*/ 614160 w 699728"/>
              <a:gd name="connsiteY12-26" fmla="*/ 54994 h 730385"/>
              <a:gd name="connsiteX13-27" fmla="*/ 376035 w 699728"/>
              <a:gd name="connsiteY13-28" fmla="*/ 74044 h 730385"/>
              <a:gd name="connsiteX14-29" fmla="*/ 281737 w 699728"/>
              <a:gd name="connsiteY14-30" fmla="*/ 265497 h 730385"/>
              <a:gd name="connsiteX0-31" fmla="*/ 190297 w 699728"/>
              <a:gd name="connsiteY0-32" fmla="*/ 174057 h 730385"/>
              <a:gd name="connsiteX1-33" fmla="*/ 66472 w 699728"/>
              <a:gd name="connsiteY1-34" fmla="*/ 366938 h 730385"/>
              <a:gd name="connsiteX2-35" fmla="*/ 61710 w 699728"/>
              <a:gd name="connsiteY2-36" fmla="*/ 659832 h 730385"/>
              <a:gd name="connsiteX3-37" fmla="*/ 74893 w 699728"/>
              <a:gd name="connsiteY3-38" fmla="*/ 711398 h 730385"/>
              <a:gd name="connsiteX4-39" fmla="*/ 49502 w 699728"/>
              <a:gd name="connsiteY4-40" fmla="*/ 730385 h 730385"/>
              <a:gd name="connsiteX5-41" fmla="*/ 40363 w 699728"/>
              <a:gd name="connsiteY5-42" fmla="*/ 713547 h 730385"/>
              <a:gd name="connsiteX6-43" fmla="*/ 0 w 699728"/>
              <a:gd name="connsiteY6-44" fmla="*/ 513622 h 730385"/>
              <a:gd name="connsiteX7-45" fmla="*/ 513622 w 699728"/>
              <a:gd name="connsiteY7-46" fmla="*/ 0 h 730385"/>
              <a:gd name="connsiteX8-47" fmla="*/ 617135 w 699728"/>
              <a:gd name="connsiteY8-48" fmla="*/ 10435 h 730385"/>
              <a:gd name="connsiteX9-49" fmla="*/ 699728 w 699728"/>
              <a:gd name="connsiteY9-50" fmla="*/ 36073 h 730385"/>
              <a:gd name="connsiteX10-51" fmla="*/ 680335 w 699728"/>
              <a:gd name="connsiteY10-52" fmla="*/ 67656 h 730385"/>
              <a:gd name="connsiteX11-53" fmla="*/ 662008 w 699728"/>
              <a:gd name="connsiteY11-54" fmla="*/ 62361 h 730385"/>
              <a:gd name="connsiteX12-55" fmla="*/ 614160 w 699728"/>
              <a:gd name="connsiteY12-56" fmla="*/ 54994 h 730385"/>
              <a:gd name="connsiteX13-57" fmla="*/ 376035 w 699728"/>
              <a:gd name="connsiteY13-58" fmla="*/ 74044 h 730385"/>
              <a:gd name="connsiteX0-59" fmla="*/ 190297 w 699728"/>
              <a:gd name="connsiteY0-60" fmla="*/ 174057 h 730385"/>
              <a:gd name="connsiteX1-61" fmla="*/ 66472 w 699728"/>
              <a:gd name="connsiteY1-62" fmla="*/ 366938 h 730385"/>
              <a:gd name="connsiteX2-63" fmla="*/ 61710 w 699728"/>
              <a:gd name="connsiteY2-64" fmla="*/ 659832 h 730385"/>
              <a:gd name="connsiteX3-65" fmla="*/ 74893 w 699728"/>
              <a:gd name="connsiteY3-66" fmla="*/ 711398 h 730385"/>
              <a:gd name="connsiteX4-67" fmla="*/ 49502 w 699728"/>
              <a:gd name="connsiteY4-68" fmla="*/ 730385 h 730385"/>
              <a:gd name="connsiteX5-69" fmla="*/ 40363 w 699728"/>
              <a:gd name="connsiteY5-70" fmla="*/ 713547 h 730385"/>
              <a:gd name="connsiteX6-71" fmla="*/ 0 w 699728"/>
              <a:gd name="connsiteY6-72" fmla="*/ 513622 h 730385"/>
              <a:gd name="connsiteX7-73" fmla="*/ 513622 w 699728"/>
              <a:gd name="connsiteY7-74" fmla="*/ 0 h 730385"/>
              <a:gd name="connsiteX8-75" fmla="*/ 617135 w 699728"/>
              <a:gd name="connsiteY8-76" fmla="*/ 10435 h 730385"/>
              <a:gd name="connsiteX9-77" fmla="*/ 699728 w 699728"/>
              <a:gd name="connsiteY9-78" fmla="*/ 36073 h 730385"/>
              <a:gd name="connsiteX10-79" fmla="*/ 680335 w 699728"/>
              <a:gd name="connsiteY10-80" fmla="*/ 67656 h 730385"/>
              <a:gd name="connsiteX11-81" fmla="*/ 662008 w 699728"/>
              <a:gd name="connsiteY11-82" fmla="*/ 62361 h 730385"/>
              <a:gd name="connsiteX12-83" fmla="*/ 614160 w 699728"/>
              <a:gd name="connsiteY12-84" fmla="*/ 54994 h 730385"/>
              <a:gd name="connsiteX0-85" fmla="*/ 190297 w 699728"/>
              <a:gd name="connsiteY0-86" fmla="*/ 174057 h 730385"/>
              <a:gd name="connsiteX1-87" fmla="*/ 66472 w 699728"/>
              <a:gd name="connsiteY1-88" fmla="*/ 366938 h 730385"/>
              <a:gd name="connsiteX2-89" fmla="*/ 61710 w 699728"/>
              <a:gd name="connsiteY2-90" fmla="*/ 659832 h 730385"/>
              <a:gd name="connsiteX3-91" fmla="*/ 74893 w 699728"/>
              <a:gd name="connsiteY3-92" fmla="*/ 711398 h 730385"/>
              <a:gd name="connsiteX4-93" fmla="*/ 49502 w 699728"/>
              <a:gd name="connsiteY4-94" fmla="*/ 730385 h 730385"/>
              <a:gd name="connsiteX5-95" fmla="*/ 40363 w 699728"/>
              <a:gd name="connsiteY5-96" fmla="*/ 713547 h 730385"/>
              <a:gd name="connsiteX6-97" fmla="*/ 0 w 699728"/>
              <a:gd name="connsiteY6-98" fmla="*/ 513622 h 730385"/>
              <a:gd name="connsiteX7-99" fmla="*/ 513622 w 699728"/>
              <a:gd name="connsiteY7-100" fmla="*/ 0 h 730385"/>
              <a:gd name="connsiteX8-101" fmla="*/ 617135 w 699728"/>
              <a:gd name="connsiteY8-102" fmla="*/ 10435 h 730385"/>
              <a:gd name="connsiteX9-103" fmla="*/ 699728 w 699728"/>
              <a:gd name="connsiteY9-104" fmla="*/ 36073 h 730385"/>
              <a:gd name="connsiteX10-105" fmla="*/ 680335 w 699728"/>
              <a:gd name="connsiteY10-106" fmla="*/ 67656 h 730385"/>
              <a:gd name="connsiteX11-107" fmla="*/ 662008 w 699728"/>
              <a:gd name="connsiteY11-108" fmla="*/ 62361 h 730385"/>
              <a:gd name="connsiteX0-109" fmla="*/ 190297 w 699728"/>
              <a:gd name="connsiteY0-110" fmla="*/ 174057 h 730385"/>
              <a:gd name="connsiteX1-111" fmla="*/ 66472 w 699728"/>
              <a:gd name="connsiteY1-112" fmla="*/ 366938 h 730385"/>
              <a:gd name="connsiteX2-113" fmla="*/ 61710 w 699728"/>
              <a:gd name="connsiteY2-114" fmla="*/ 659832 h 730385"/>
              <a:gd name="connsiteX3-115" fmla="*/ 74893 w 699728"/>
              <a:gd name="connsiteY3-116" fmla="*/ 711398 h 730385"/>
              <a:gd name="connsiteX4-117" fmla="*/ 49502 w 699728"/>
              <a:gd name="connsiteY4-118" fmla="*/ 730385 h 730385"/>
              <a:gd name="connsiteX5-119" fmla="*/ 40363 w 699728"/>
              <a:gd name="connsiteY5-120" fmla="*/ 713547 h 730385"/>
              <a:gd name="connsiteX6-121" fmla="*/ 0 w 699728"/>
              <a:gd name="connsiteY6-122" fmla="*/ 513622 h 730385"/>
              <a:gd name="connsiteX7-123" fmla="*/ 513622 w 699728"/>
              <a:gd name="connsiteY7-124" fmla="*/ 0 h 730385"/>
              <a:gd name="connsiteX8-125" fmla="*/ 617135 w 699728"/>
              <a:gd name="connsiteY8-126" fmla="*/ 10435 h 730385"/>
              <a:gd name="connsiteX9-127" fmla="*/ 699728 w 699728"/>
              <a:gd name="connsiteY9-128" fmla="*/ 36073 h 730385"/>
              <a:gd name="connsiteX10-129" fmla="*/ 680335 w 699728"/>
              <a:gd name="connsiteY10-130" fmla="*/ 67656 h 730385"/>
              <a:gd name="connsiteX0-131" fmla="*/ 190297 w 699728"/>
              <a:gd name="connsiteY0-132" fmla="*/ 174057 h 730385"/>
              <a:gd name="connsiteX1-133" fmla="*/ 66472 w 699728"/>
              <a:gd name="connsiteY1-134" fmla="*/ 366938 h 730385"/>
              <a:gd name="connsiteX2-135" fmla="*/ 61710 w 699728"/>
              <a:gd name="connsiteY2-136" fmla="*/ 659832 h 730385"/>
              <a:gd name="connsiteX3-137" fmla="*/ 74893 w 699728"/>
              <a:gd name="connsiteY3-138" fmla="*/ 711398 h 730385"/>
              <a:gd name="connsiteX4-139" fmla="*/ 49502 w 699728"/>
              <a:gd name="connsiteY4-140" fmla="*/ 730385 h 730385"/>
              <a:gd name="connsiteX5-141" fmla="*/ 40363 w 699728"/>
              <a:gd name="connsiteY5-142" fmla="*/ 713547 h 730385"/>
              <a:gd name="connsiteX6-143" fmla="*/ 0 w 699728"/>
              <a:gd name="connsiteY6-144" fmla="*/ 513622 h 730385"/>
              <a:gd name="connsiteX7-145" fmla="*/ 513622 w 699728"/>
              <a:gd name="connsiteY7-146" fmla="*/ 0 h 730385"/>
              <a:gd name="connsiteX8-147" fmla="*/ 617135 w 699728"/>
              <a:gd name="connsiteY8-148" fmla="*/ 10435 h 730385"/>
              <a:gd name="connsiteX9-149" fmla="*/ 699728 w 699728"/>
              <a:gd name="connsiteY9-150" fmla="*/ 36073 h 730385"/>
              <a:gd name="connsiteX0-151" fmla="*/ 66472 w 699728"/>
              <a:gd name="connsiteY0-152" fmla="*/ 366938 h 730385"/>
              <a:gd name="connsiteX1-153" fmla="*/ 61710 w 699728"/>
              <a:gd name="connsiteY1-154" fmla="*/ 659832 h 730385"/>
              <a:gd name="connsiteX2-155" fmla="*/ 74893 w 699728"/>
              <a:gd name="connsiteY2-156" fmla="*/ 711398 h 730385"/>
              <a:gd name="connsiteX3-157" fmla="*/ 49502 w 699728"/>
              <a:gd name="connsiteY3-158" fmla="*/ 730385 h 730385"/>
              <a:gd name="connsiteX4-159" fmla="*/ 40363 w 699728"/>
              <a:gd name="connsiteY4-160" fmla="*/ 713547 h 730385"/>
              <a:gd name="connsiteX5-161" fmla="*/ 0 w 699728"/>
              <a:gd name="connsiteY5-162" fmla="*/ 513622 h 730385"/>
              <a:gd name="connsiteX6-163" fmla="*/ 513622 w 699728"/>
              <a:gd name="connsiteY6-164" fmla="*/ 0 h 730385"/>
              <a:gd name="connsiteX7-165" fmla="*/ 617135 w 699728"/>
              <a:gd name="connsiteY7-166" fmla="*/ 10435 h 730385"/>
              <a:gd name="connsiteX8-167" fmla="*/ 699728 w 699728"/>
              <a:gd name="connsiteY8-168" fmla="*/ 36073 h 730385"/>
              <a:gd name="connsiteX0-169" fmla="*/ 61710 w 699728"/>
              <a:gd name="connsiteY0-170" fmla="*/ 659832 h 730385"/>
              <a:gd name="connsiteX1-171" fmla="*/ 74893 w 699728"/>
              <a:gd name="connsiteY1-172" fmla="*/ 711398 h 730385"/>
              <a:gd name="connsiteX2-173" fmla="*/ 49502 w 699728"/>
              <a:gd name="connsiteY2-174" fmla="*/ 730385 h 730385"/>
              <a:gd name="connsiteX3-175" fmla="*/ 40363 w 699728"/>
              <a:gd name="connsiteY3-176" fmla="*/ 713547 h 730385"/>
              <a:gd name="connsiteX4-177" fmla="*/ 0 w 699728"/>
              <a:gd name="connsiteY4-178" fmla="*/ 513622 h 730385"/>
              <a:gd name="connsiteX5-179" fmla="*/ 513622 w 699728"/>
              <a:gd name="connsiteY5-180" fmla="*/ 0 h 730385"/>
              <a:gd name="connsiteX6-181" fmla="*/ 617135 w 699728"/>
              <a:gd name="connsiteY6-182" fmla="*/ 10435 h 730385"/>
              <a:gd name="connsiteX7-183" fmla="*/ 699728 w 699728"/>
              <a:gd name="connsiteY7-184" fmla="*/ 36073 h 730385"/>
              <a:gd name="connsiteX0-185" fmla="*/ 74893 w 699728"/>
              <a:gd name="connsiteY0-186" fmla="*/ 711398 h 730385"/>
              <a:gd name="connsiteX1-187" fmla="*/ 49502 w 699728"/>
              <a:gd name="connsiteY1-188" fmla="*/ 730385 h 730385"/>
              <a:gd name="connsiteX2-189" fmla="*/ 40363 w 699728"/>
              <a:gd name="connsiteY2-190" fmla="*/ 713547 h 730385"/>
              <a:gd name="connsiteX3-191" fmla="*/ 0 w 699728"/>
              <a:gd name="connsiteY3-192" fmla="*/ 513622 h 730385"/>
              <a:gd name="connsiteX4-193" fmla="*/ 513622 w 699728"/>
              <a:gd name="connsiteY4-194" fmla="*/ 0 h 730385"/>
              <a:gd name="connsiteX5-195" fmla="*/ 617135 w 699728"/>
              <a:gd name="connsiteY5-196" fmla="*/ 10435 h 730385"/>
              <a:gd name="connsiteX6-197" fmla="*/ 699728 w 699728"/>
              <a:gd name="connsiteY6-198" fmla="*/ 36073 h 730385"/>
              <a:gd name="connsiteX0-199" fmla="*/ 49502 w 699728"/>
              <a:gd name="connsiteY0-200" fmla="*/ 730385 h 730385"/>
              <a:gd name="connsiteX1-201" fmla="*/ 40363 w 699728"/>
              <a:gd name="connsiteY1-202" fmla="*/ 713547 h 730385"/>
              <a:gd name="connsiteX2-203" fmla="*/ 0 w 699728"/>
              <a:gd name="connsiteY2-204" fmla="*/ 513622 h 730385"/>
              <a:gd name="connsiteX3-205" fmla="*/ 513622 w 699728"/>
              <a:gd name="connsiteY3-206" fmla="*/ 0 h 730385"/>
              <a:gd name="connsiteX4-207" fmla="*/ 617135 w 699728"/>
              <a:gd name="connsiteY4-208" fmla="*/ 10435 h 730385"/>
              <a:gd name="connsiteX5-209" fmla="*/ 699728 w 699728"/>
              <a:gd name="connsiteY5-210" fmla="*/ 36073 h 73038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699728" h="730385">
                <a:moveTo>
                  <a:pt x="49502" y="730385"/>
                </a:moveTo>
                <a:lnTo>
                  <a:pt x="40363" y="713547"/>
                </a:lnTo>
                <a:cubicBezTo>
                  <a:pt x="14372" y="652098"/>
                  <a:pt x="0" y="584539"/>
                  <a:pt x="0" y="513622"/>
                </a:cubicBezTo>
                <a:cubicBezTo>
                  <a:pt x="0" y="229956"/>
                  <a:pt x="229956" y="0"/>
                  <a:pt x="513622" y="0"/>
                </a:cubicBezTo>
                <a:cubicBezTo>
                  <a:pt x="549080" y="0"/>
                  <a:pt x="583699" y="3593"/>
                  <a:pt x="617135" y="10435"/>
                </a:cubicBezTo>
                <a:lnTo>
                  <a:pt x="699728" y="36073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0" name="任意多边形: 形状 39"/>
          <p:cNvSpPr/>
          <p:nvPr userDrawn="1">
            <p:custDataLst>
              <p:tags r:id="rId36"/>
            </p:custDataLst>
          </p:nvPr>
        </p:nvSpPr>
        <p:spPr>
          <a:xfrm rot="6722498">
            <a:off x="7042150" y="4137025"/>
            <a:ext cx="518795" cy="541020"/>
          </a:xfrm>
          <a:custGeom>
            <a:avLst/>
            <a:gdLst>
              <a:gd name="connsiteX0" fmla="*/ 417052 w 585918"/>
              <a:gd name="connsiteY0" fmla="*/ 517 h 617897"/>
              <a:gd name="connsiteX1" fmla="*/ 566289 w 585918"/>
              <a:gd name="connsiteY1" fmla="*/ 17204 h 617897"/>
              <a:gd name="connsiteX2" fmla="*/ 585918 w 585918"/>
              <a:gd name="connsiteY2" fmla="*/ 24912 h 617897"/>
              <a:gd name="connsiteX3" fmla="*/ 562439 w 585918"/>
              <a:gd name="connsiteY3" fmla="*/ 63147 h 617897"/>
              <a:gd name="connsiteX4" fmla="*/ 519365 w 585918"/>
              <a:gd name="connsiteY4" fmla="*/ 49776 h 617897"/>
              <a:gd name="connsiteX5" fmla="*/ 439557 w 585918"/>
              <a:gd name="connsiteY5" fmla="*/ 41731 h 617897"/>
              <a:gd name="connsiteX6" fmla="*/ 43557 w 585918"/>
              <a:gd name="connsiteY6" fmla="*/ 437731 h 617897"/>
              <a:gd name="connsiteX7" fmla="*/ 51602 w 585918"/>
              <a:gd name="connsiteY7" fmla="*/ 517539 h 617897"/>
              <a:gd name="connsiteX8" fmla="*/ 71758 w 585918"/>
              <a:gd name="connsiteY8" fmla="*/ 582468 h 617897"/>
              <a:gd name="connsiteX9" fmla="*/ 24379 w 585918"/>
              <a:gd name="connsiteY9" fmla="*/ 617897 h 617897"/>
              <a:gd name="connsiteX10" fmla="*/ 13839 w 585918"/>
              <a:gd name="connsiteY10" fmla="*/ 579179 h 617897"/>
              <a:gd name="connsiteX11" fmla="*/ 4314 w 585918"/>
              <a:gd name="connsiteY11" fmla="*/ 402967 h 617897"/>
              <a:gd name="connsiteX12" fmla="*/ 56702 w 585918"/>
              <a:gd name="connsiteY12" fmla="*/ 241042 h 617897"/>
              <a:gd name="connsiteX13" fmla="*/ 144808 w 585918"/>
              <a:gd name="connsiteY13" fmla="*/ 112454 h 617897"/>
              <a:gd name="connsiteX14" fmla="*/ 363883 w 585918"/>
              <a:gd name="connsiteY14" fmla="*/ 7679 h 617897"/>
              <a:gd name="connsiteX15" fmla="*/ 417052 w 585918"/>
              <a:gd name="connsiteY15" fmla="*/ 517 h 617897"/>
              <a:gd name="connsiteX0-1" fmla="*/ 363883 w 585918"/>
              <a:gd name="connsiteY0-2" fmla="*/ 5616 h 615834"/>
              <a:gd name="connsiteX1-3" fmla="*/ 566289 w 585918"/>
              <a:gd name="connsiteY1-4" fmla="*/ 15141 h 615834"/>
              <a:gd name="connsiteX2-5" fmla="*/ 585918 w 585918"/>
              <a:gd name="connsiteY2-6" fmla="*/ 22849 h 615834"/>
              <a:gd name="connsiteX3-7" fmla="*/ 562439 w 585918"/>
              <a:gd name="connsiteY3-8" fmla="*/ 61084 h 615834"/>
              <a:gd name="connsiteX4-9" fmla="*/ 519365 w 585918"/>
              <a:gd name="connsiteY4-10" fmla="*/ 47713 h 615834"/>
              <a:gd name="connsiteX5-11" fmla="*/ 439557 w 585918"/>
              <a:gd name="connsiteY5-12" fmla="*/ 39668 h 615834"/>
              <a:gd name="connsiteX6-13" fmla="*/ 43557 w 585918"/>
              <a:gd name="connsiteY6-14" fmla="*/ 435668 h 615834"/>
              <a:gd name="connsiteX7-15" fmla="*/ 51602 w 585918"/>
              <a:gd name="connsiteY7-16" fmla="*/ 515476 h 615834"/>
              <a:gd name="connsiteX8-17" fmla="*/ 71758 w 585918"/>
              <a:gd name="connsiteY8-18" fmla="*/ 580405 h 615834"/>
              <a:gd name="connsiteX9-19" fmla="*/ 24379 w 585918"/>
              <a:gd name="connsiteY9-20" fmla="*/ 615834 h 615834"/>
              <a:gd name="connsiteX10-21" fmla="*/ 13839 w 585918"/>
              <a:gd name="connsiteY10-22" fmla="*/ 577116 h 615834"/>
              <a:gd name="connsiteX11-23" fmla="*/ 4314 w 585918"/>
              <a:gd name="connsiteY11-24" fmla="*/ 400904 h 615834"/>
              <a:gd name="connsiteX12-25" fmla="*/ 56702 w 585918"/>
              <a:gd name="connsiteY12-26" fmla="*/ 238979 h 615834"/>
              <a:gd name="connsiteX13-27" fmla="*/ 144808 w 585918"/>
              <a:gd name="connsiteY13-28" fmla="*/ 110391 h 615834"/>
              <a:gd name="connsiteX14-29" fmla="*/ 363883 w 585918"/>
              <a:gd name="connsiteY14-30" fmla="*/ 5616 h 615834"/>
              <a:gd name="connsiteX0-31" fmla="*/ 566289 w 657729"/>
              <a:gd name="connsiteY0-32" fmla="*/ 14186 h 614879"/>
              <a:gd name="connsiteX1-33" fmla="*/ 585918 w 657729"/>
              <a:gd name="connsiteY1-34" fmla="*/ 21894 h 614879"/>
              <a:gd name="connsiteX2-35" fmla="*/ 562439 w 657729"/>
              <a:gd name="connsiteY2-36" fmla="*/ 60129 h 614879"/>
              <a:gd name="connsiteX3-37" fmla="*/ 519365 w 657729"/>
              <a:gd name="connsiteY3-38" fmla="*/ 46758 h 614879"/>
              <a:gd name="connsiteX4-39" fmla="*/ 439557 w 657729"/>
              <a:gd name="connsiteY4-40" fmla="*/ 38713 h 614879"/>
              <a:gd name="connsiteX5-41" fmla="*/ 43557 w 657729"/>
              <a:gd name="connsiteY5-42" fmla="*/ 434713 h 614879"/>
              <a:gd name="connsiteX6-43" fmla="*/ 51602 w 657729"/>
              <a:gd name="connsiteY6-44" fmla="*/ 514521 h 614879"/>
              <a:gd name="connsiteX7-45" fmla="*/ 71758 w 657729"/>
              <a:gd name="connsiteY7-46" fmla="*/ 579450 h 614879"/>
              <a:gd name="connsiteX8-47" fmla="*/ 24379 w 657729"/>
              <a:gd name="connsiteY8-48" fmla="*/ 614879 h 614879"/>
              <a:gd name="connsiteX9-49" fmla="*/ 13839 w 657729"/>
              <a:gd name="connsiteY9-50" fmla="*/ 576161 h 614879"/>
              <a:gd name="connsiteX10-51" fmla="*/ 4314 w 657729"/>
              <a:gd name="connsiteY10-52" fmla="*/ 399949 h 614879"/>
              <a:gd name="connsiteX11-53" fmla="*/ 56702 w 657729"/>
              <a:gd name="connsiteY11-54" fmla="*/ 238024 h 614879"/>
              <a:gd name="connsiteX12-55" fmla="*/ 144808 w 657729"/>
              <a:gd name="connsiteY12-56" fmla="*/ 109436 h 614879"/>
              <a:gd name="connsiteX13-57" fmla="*/ 363883 w 657729"/>
              <a:gd name="connsiteY13-58" fmla="*/ 4661 h 614879"/>
              <a:gd name="connsiteX14-59" fmla="*/ 657729 w 657729"/>
              <a:gd name="connsiteY14-60" fmla="*/ 105626 h 614879"/>
              <a:gd name="connsiteX0-61" fmla="*/ 566289 w 585918"/>
              <a:gd name="connsiteY0-62" fmla="*/ 9525 h 610218"/>
              <a:gd name="connsiteX1-63" fmla="*/ 585918 w 585918"/>
              <a:gd name="connsiteY1-64" fmla="*/ 17233 h 610218"/>
              <a:gd name="connsiteX2-65" fmla="*/ 562439 w 585918"/>
              <a:gd name="connsiteY2-66" fmla="*/ 55468 h 610218"/>
              <a:gd name="connsiteX3-67" fmla="*/ 519365 w 585918"/>
              <a:gd name="connsiteY3-68" fmla="*/ 42097 h 610218"/>
              <a:gd name="connsiteX4-69" fmla="*/ 439557 w 585918"/>
              <a:gd name="connsiteY4-70" fmla="*/ 34052 h 610218"/>
              <a:gd name="connsiteX5-71" fmla="*/ 43557 w 585918"/>
              <a:gd name="connsiteY5-72" fmla="*/ 430052 h 610218"/>
              <a:gd name="connsiteX6-73" fmla="*/ 51602 w 585918"/>
              <a:gd name="connsiteY6-74" fmla="*/ 509860 h 610218"/>
              <a:gd name="connsiteX7-75" fmla="*/ 71758 w 585918"/>
              <a:gd name="connsiteY7-76" fmla="*/ 574789 h 610218"/>
              <a:gd name="connsiteX8-77" fmla="*/ 24379 w 585918"/>
              <a:gd name="connsiteY8-78" fmla="*/ 610218 h 610218"/>
              <a:gd name="connsiteX9-79" fmla="*/ 13839 w 585918"/>
              <a:gd name="connsiteY9-80" fmla="*/ 571500 h 610218"/>
              <a:gd name="connsiteX10-81" fmla="*/ 4314 w 585918"/>
              <a:gd name="connsiteY10-82" fmla="*/ 395288 h 610218"/>
              <a:gd name="connsiteX11-83" fmla="*/ 56702 w 585918"/>
              <a:gd name="connsiteY11-84" fmla="*/ 233363 h 610218"/>
              <a:gd name="connsiteX12-85" fmla="*/ 144808 w 585918"/>
              <a:gd name="connsiteY12-86" fmla="*/ 104775 h 610218"/>
              <a:gd name="connsiteX13-87" fmla="*/ 363883 w 585918"/>
              <a:gd name="connsiteY13-88" fmla="*/ 0 h 610218"/>
              <a:gd name="connsiteX0-89" fmla="*/ 585918 w 585918"/>
              <a:gd name="connsiteY0-90" fmla="*/ 17233 h 610218"/>
              <a:gd name="connsiteX1-91" fmla="*/ 562439 w 585918"/>
              <a:gd name="connsiteY1-92" fmla="*/ 55468 h 610218"/>
              <a:gd name="connsiteX2-93" fmla="*/ 519365 w 585918"/>
              <a:gd name="connsiteY2-94" fmla="*/ 42097 h 610218"/>
              <a:gd name="connsiteX3-95" fmla="*/ 439557 w 585918"/>
              <a:gd name="connsiteY3-96" fmla="*/ 34052 h 610218"/>
              <a:gd name="connsiteX4-97" fmla="*/ 43557 w 585918"/>
              <a:gd name="connsiteY4-98" fmla="*/ 430052 h 610218"/>
              <a:gd name="connsiteX5-99" fmla="*/ 51602 w 585918"/>
              <a:gd name="connsiteY5-100" fmla="*/ 509860 h 610218"/>
              <a:gd name="connsiteX6-101" fmla="*/ 71758 w 585918"/>
              <a:gd name="connsiteY6-102" fmla="*/ 574789 h 610218"/>
              <a:gd name="connsiteX7-103" fmla="*/ 24379 w 585918"/>
              <a:gd name="connsiteY7-104" fmla="*/ 610218 h 610218"/>
              <a:gd name="connsiteX8-105" fmla="*/ 13839 w 585918"/>
              <a:gd name="connsiteY8-106" fmla="*/ 571500 h 610218"/>
              <a:gd name="connsiteX9-107" fmla="*/ 4314 w 585918"/>
              <a:gd name="connsiteY9-108" fmla="*/ 395288 h 610218"/>
              <a:gd name="connsiteX10-109" fmla="*/ 56702 w 585918"/>
              <a:gd name="connsiteY10-110" fmla="*/ 233363 h 610218"/>
              <a:gd name="connsiteX11-111" fmla="*/ 144808 w 585918"/>
              <a:gd name="connsiteY11-112" fmla="*/ 104775 h 610218"/>
              <a:gd name="connsiteX12-113" fmla="*/ 363883 w 585918"/>
              <a:gd name="connsiteY12-114" fmla="*/ 0 h 610218"/>
              <a:gd name="connsiteX0-115" fmla="*/ 562439 w 562439"/>
              <a:gd name="connsiteY0-116" fmla="*/ 55468 h 610218"/>
              <a:gd name="connsiteX1-117" fmla="*/ 519365 w 562439"/>
              <a:gd name="connsiteY1-118" fmla="*/ 42097 h 610218"/>
              <a:gd name="connsiteX2-119" fmla="*/ 439557 w 562439"/>
              <a:gd name="connsiteY2-120" fmla="*/ 34052 h 610218"/>
              <a:gd name="connsiteX3-121" fmla="*/ 43557 w 562439"/>
              <a:gd name="connsiteY3-122" fmla="*/ 430052 h 610218"/>
              <a:gd name="connsiteX4-123" fmla="*/ 51602 w 562439"/>
              <a:gd name="connsiteY4-124" fmla="*/ 509860 h 610218"/>
              <a:gd name="connsiteX5-125" fmla="*/ 71758 w 562439"/>
              <a:gd name="connsiteY5-126" fmla="*/ 574789 h 610218"/>
              <a:gd name="connsiteX6-127" fmla="*/ 24379 w 562439"/>
              <a:gd name="connsiteY6-128" fmla="*/ 610218 h 610218"/>
              <a:gd name="connsiteX7-129" fmla="*/ 13839 w 562439"/>
              <a:gd name="connsiteY7-130" fmla="*/ 571500 h 610218"/>
              <a:gd name="connsiteX8-131" fmla="*/ 4314 w 562439"/>
              <a:gd name="connsiteY8-132" fmla="*/ 395288 h 610218"/>
              <a:gd name="connsiteX9-133" fmla="*/ 56702 w 562439"/>
              <a:gd name="connsiteY9-134" fmla="*/ 233363 h 610218"/>
              <a:gd name="connsiteX10-135" fmla="*/ 144808 w 562439"/>
              <a:gd name="connsiteY10-136" fmla="*/ 104775 h 610218"/>
              <a:gd name="connsiteX11-137" fmla="*/ 363883 w 562439"/>
              <a:gd name="connsiteY11-138" fmla="*/ 0 h 610218"/>
              <a:gd name="connsiteX0-139" fmla="*/ 562439 w 562439"/>
              <a:gd name="connsiteY0-140" fmla="*/ 21416 h 576166"/>
              <a:gd name="connsiteX1-141" fmla="*/ 519365 w 562439"/>
              <a:gd name="connsiteY1-142" fmla="*/ 8045 h 576166"/>
              <a:gd name="connsiteX2-143" fmla="*/ 439557 w 562439"/>
              <a:gd name="connsiteY2-144" fmla="*/ 0 h 576166"/>
              <a:gd name="connsiteX3-145" fmla="*/ 43557 w 562439"/>
              <a:gd name="connsiteY3-146" fmla="*/ 396000 h 576166"/>
              <a:gd name="connsiteX4-147" fmla="*/ 51602 w 562439"/>
              <a:gd name="connsiteY4-148" fmla="*/ 475808 h 576166"/>
              <a:gd name="connsiteX5-149" fmla="*/ 71758 w 562439"/>
              <a:gd name="connsiteY5-150" fmla="*/ 540737 h 576166"/>
              <a:gd name="connsiteX6-151" fmla="*/ 24379 w 562439"/>
              <a:gd name="connsiteY6-152" fmla="*/ 576166 h 576166"/>
              <a:gd name="connsiteX7-153" fmla="*/ 13839 w 562439"/>
              <a:gd name="connsiteY7-154" fmla="*/ 537448 h 576166"/>
              <a:gd name="connsiteX8-155" fmla="*/ 4314 w 562439"/>
              <a:gd name="connsiteY8-156" fmla="*/ 361236 h 576166"/>
              <a:gd name="connsiteX9-157" fmla="*/ 56702 w 562439"/>
              <a:gd name="connsiteY9-158" fmla="*/ 199311 h 576166"/>
              <a:gd name="connsiteX10-159" fmla="*/ 144808 w 562439"/>
              <a:gd name="connsiteY10-160" fmla="*/ 70723 h 576166"/>
              <a:gd name="connsiteX0-161" fmla="*/ 562439 w 562439"/>
              <a:gd name="connsiteY0-162" fmla="*/ 21416 h 576166"/>
              <a:gd name="connsiteX1-163" fmla="*/ 519365 w 562439"/>
              <a:gd name="connsiteY1-164" fmla="*/ 8045 h 576166"/>
              <a:gd name="connsiteX2-165" fmla="*/ 439557 w 562439"/>
              <a:gd name="connsiteY2-166" fmla="*/ 0 h 576166"/>
              <a:gd name="connsiteX3-167" fmla="*/ 43557 w 562439"/>
              <a:gd name="connsiteY3-168" fmla="*/ 396000 h 576166"/>
              <a:gd name="connsiteX4-169" fmla="*/ 51602 w 562439"/>
              <a:gd name="connsiteY4-170" fmla="*/ 475808 h 576166"/>
              <a:gd name="connsiteX5-171" fmla="*/ 71758 w 562439"/>
              <a:gd name="connsiteY5-172" fmla="*/ 540737 h 576166"/>
              <a:gd name="connsiteX6-173" fmla="*/ 24379 w 562439"/>
              <a:gd name="connsiteY6-174" fmla="*/ 576166 h 576166"/>
              <a:gd name="connsiteX7-175" fmla="*/ 13839 w 562439"/>
              <a:gd name="connsiteY7-176" fmla="*/ 537448 h 576166"/>
              <a:gd name="connsiteX8-177" fmla="*/ 4314 w 562439"/>
              <a:gd name="connsiteY8-178" fmla="*/ 361236 h 576166"/>
              <a:gd name="connsiteX9-179" fmla="*/ 56702 w 562439"/>
              <a:gd name="connsiteY9-180" fmla="*/ 199311 h 576166"/>
              <a:gd name="connsiteX0-181" fmla="*/ 562439 w 562439"/>
              <a:gd name="connsiteY0-182" fmla="*/ 21416 h 576166"/>
              <a:gd name="connsiteX1-183" fmla="*/ 519365 w 562439"/>
              <a:gd name="connsiteY1-184" fmla="*/ 8045 h 576166"/>
              <a:gd name="connsiteX2-185" fmla="*/ 439557 w 562439"/>
              <a:gd name="connsiteY2-186" fmla="*/ 0 h 576166"/>
              <a:gd name="connsiteX3-187" fmla="*/ 43557 w 562439"/>
              <a:gd name="connsiteY3-188" fmla="*/ 396000 h 576166"/>
              <a:gd name="connsiteX4-189" fmla="*/ 51602 w 562439"/>
              <a:gd name="connsiteY4-190" fmla="*/ 475808 h 576166"/>
              <a:gd name="connsiteX5-191" fmla="*/ 71758 w 562439"/>
              <a:gd name="connsiteY5-192" fmla="*/ 540737 h 576166"/>
              <a:gd name="connsiteX6-193" fmla="*/ 24379 w 562439"/>
              <a:gd name="connsiteY6-194" fmla="*/ 576166 h 576166"/>
              <a:gd name="connsiteX7-195" fmla="*/ 13839 w 562439"/>
              <a:gd name="connsiteY7-196" fmla="*/ 537448 h 576166"/>
              <a:gd name="connsiteX8-197" fmla="*/ 4314 w 562439"/>
              <a:gd name="connsiteY8-198" fmla="*/ 361236 h 576166"/>
              <a:gd name="connsiteX0-199" fmla="*/ 548600 w 548600"/>
              <a:gd name="connsiteY0-200" fmla="*/ 21416 h 576166"/>
              <a:gd name="connsiteX1-201" fmla="*/ 505526 w 548600"/>
              <a:gd name="connsiteY1-202" fmla="*/ 8045 h 576166"/>
              <a:gd name="connsiteX2-203" fmla="*/ 425718 w 548600"/>
              <a:gd name="connsiteY2-204" fmla="*/ 0 h 576166"/>
              <a:gd name="connsiteX3-205" fmla="*/ 29718 w 548600"/>
              <a:gd name="connsiteY3-206" fmla="*/ 396000 h 576166"/>
              <a:gd name="connsiteX4-207" fmla="*/ 37763 w 548600"/>
              <a:gd name="connsiteY4-208" fmla="*/ 475808 h 576166"/>
              <a:gd name="connsiteX5-209" fmla="*/ 57919 w 548600"/>
              <a:gd name="connsiteY5-210" fmla="*/ 540737 h 576166"/>
              <a:gd name="connsiteX6-211" fmla="*/ 10540 w 548600"/>
              <a:gd name="connsiteY6-212" fmla="*/ 576166 h 576166"/>
              <a:gd name="connsiteX7-213" fmla="*/ 0 w 548600"/>
              <a:gd name="connsiteY7-214" fmla="*/ 537448 h 576166"/>
              <a:gd name="connsiteX0-215" fmla="*/ 538060 w 538060"/>
              <a:gd name="connsiteY0-216" fmla="*/ 21416 h 576166"/>
              <a:gd name="connsiteX1-217" fmla="*/ 494986 w 538060"/>
              <a:gd name="connsiteY1-218" fmla="*/ 8045 h 576166"/>
              <a:gd name="connsiteX2-219" fmla="*/ 415178 w 538060"/>
              <a:gd name="connsiteY2-220" fmla="*/ 0 h 576166"/>
              <a:gd name="connsiteX3-221" fmla="*/ 19178 w 538060"/>
              <a:gd name="connsiteY3-222" fmla="*/ 396000 h 576166"/>
              <a:gd name="connsiteX4-223" fmla="*/ 27223 w 538060"/>
              <a:gd name="connsiteY4-224" fmla="*/ 475808 h 576166"/>
              <a:gd name="connsiteX5-225" fmla="*/ 47379 w 538060"/>
              <a:gd name="connsiteY5-226" fmla="*/ 540737 h 576166"/>
              <a:gd name="connsiteX6-227" fmla="*/ 0 w 538060"/>
              <a:gd name="connsiteY6-228" fmla="*/ 576166 h 576166"/>
              <a:gd name="connsiteX0-229" fmla="*/ 518882 w 518882"/>
              <a:gd name="connsiteY0-230" fmla="*/ 21416 h 540737"/>
              <a:gd name="connsiteX1-231" fmla="*/ 475808 w 518882"/>
              <a:gd name="connsiteY1-232" fmla="*/ 8045 h 540737"/>
              <a:gd name="connsiteX2-233" fmla="*/ 396000 w 518882"/>
              <a:gd name="connsiteY2-234" fmla="*/ 0 h 540737"/>
              <a:gd name="connsiteX3-235" fmla="*/ 0 w 518882"/>
              <a:gd name="connsiteY3-236" fmla="*/ 396000 h 540737"/>
              <a:gd name="connsiteX4-237" fmla="*/ 8045 w 518882"/>
              <a:gd name="connsiteY4-238" fmla="*/ 475808 h 540737"/>
              <a:gd name="connsiteX5-239" fmla="*/ 28201 w 518882"/>
              <a:gd name="connsiteY5-240" fmla="*/ 540737 h 5407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518882" h="540737">
                <a:moveTo>
                  <a:pt x="518882" y="21416"/>
                </a:moveTo>
                <a:lnTo>
                  <a:pt x="475808" y="8045"/>
                </a:lnTo>
                <a:cubicBezTo>
                  <a:pt x="450029" y="2770"/>
                  <a:pt x="423338" y="0"/>
                  <a:pt x="396000" y="0"/>
                </a:cubicBezTo>
                <a:cubicBezTo>
                  <a:pt x="177295" y="0"/>
                  <a:pt x="0" y="177295"/>
                  <a:pt x="0" y="396000"/>
                </a:cubicBezTo>
                <a:cubicBezTo>
                  <a:pt x="0" y="423338"/>
                  <a:pt x="2770" y="450029"/>
                  <a:pt x="8045" y="475808"/>
                </a:cubicBezTo>
                <a:lnTo>
                  <a:pt x="28201" y="540737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1" name="任意多边形: 形状 40"/>
          <p:cNvSpPr/>
          <p:nvPr userDrawn="1">
            <p:custDataLst>
              <p:tags r:id="rId37"/>
            </p:custDataLst>
          </p:nvPr>
        </p:nvSpPr>
        <p:spPr>
          <a:xfrm rot="6722498">
            <a:off x="6888480" y="3819525"/>
            <a:ext cx="1031240" cy="1073150"/>
          </a:xfrm>
          <a:custGeom>
            <a:avLst/>
            <a:gdLst>
              <a:gd name="connsiteX0" fmla="*/ 738000 w 1031244"/>
              <a:gd name="connsiteY0" fmla="*/ 0 h 1073200"/>
              <a:gd name="connsiteX1" fmla="*/ 1025263 w 1031244"/>
              <a:gd name="connsiteY1" fmla="*/ 57996 h 1073200"/>
              <a:gd name="connsiteX2" fmla="*/ 1031244 w 1031244"/>
              <a:gd name="connsiteY2" fmla="*/ 61242 h 1073200"/>
              <a:gd name="connsiteX3" fmla="*/ 1012621 w 1031244"/>
              <a:gd name="connsiteY3" fmla="*/ 99903 h 1073200"/>
              <a:gd name="connsiteX4" fmla="*/ 955220 w 1031244"/>
              <a:gd name="connsiteY4" fmla="*/ 81730 h 1073200"/>
              <a:gd name="connsiteX5" fmla="*/ 678995 w 1031244"/>
              <a:gd name="connsiteY5" fmla="*/ 36486 h 1073200"/>
              <a:gd name="connsiteX6" fmla="*/ 336095 w 1031244"/>
              <a:gd name="connsiteY6" fmla="*/ 160311 h 1073200"/>
              <a:gd name="connsiteX7" fmla="*/ 109876 w 1031244"/>
              <a:gd name="connsiteY7" fmla="*/ 417486 h 1073200"/>
              <a:gd name="connsiteX8" fmla="*/ 47964 w 1031244"/>
              <a:gd name="connsiteY8" fmla="*/ 810392 h 1073200"/>
              <a:gd name="connsiteX9" fmla="*/ 87254 w 1031244"/>
              <a:gd name="connsiteY9" fmla="*/ 981991 h 1073200"/>
              <a:gd name="connsiteX10" fmla="*/ 116073 w 1031244"/>
              <a:gd name="connsiteY10" fmla="*/ 1053724 h 1073200"/>
              <a:gd name="connsiteX11" fmla="*/ 84015 w 1031244"/>
              <a:gd name="connsiteY11" fmla="*/ 1073200 h 1073200"/>
              <a:gd name="connsiteX12" fmla="*/ 57996 w 1031244"/>
              <a:gd name="connsiteY12" fmla="*/ 1025263 h 1073200"/>
              <a:gd name="connsiteX13" fmla="*/ 0 w 1031244"/>
              <a:gd name="connsiteY13" fmla="*/ 738000 h 1073200"/>
              <a:gd name="connsiteX14" fmla="*/ 738000 w 1031244"/>
              <a:gd name="connsiteY14" fmla="*/ 0 h 1073200"/>
              <a:gd name="connsiteX0-1" fmla="*/ 678995 w 1031244"/>
              <a:gd name="connsiteY0-2" fmla="*/ 36486 h 1073200"/>
              <a:gd name="connsiteX1-3" fmla="*/ 336095 w 1031244"/>
              <a:gd name="connsiteY1-4" fmla="*/ 160311 h 1073200"/>
              <a:gd name="connsiteX2-5" fmla="*/ 109876 w 1031244"/>
              <a:gd name="connsiteY2-6" fmla="*/ 417486 h 1073200"/>
              <a:gd name="connsiteX3-7" fmla="*/ 47964 w 1031244"/>
              <a:gd name="connsiteY3-8" fmla="*/ 810392 h 1073200"/>
              <a:gd name="connsiteX4-9" fmla="*/ 87254 w 1031244"/>
              <a:gd name="connsiteY4-10" fmla="*/ 981991 h 1073200"/>
              <a:gd name="connsiteX5-11" fmla="*/ 116073 w 1031244"/>
              <a:gd name="connsiteY5-12" fmla="*/ 1053724 h 1073200"/>
              <a:gd name="connsiteX6-13" fmla="*/ 84015 w 1031244"/>
              <a:gd name="connsiteY6-14" fmla="*/ 1073200 h 1073200"/>
              <a:gd name="connsiteX7-15" fmla="*/ 57996 w 1031244"/>
              <a:gd name="connsiteY7-16" fmla="*/ 1025263 h 1073200"/>
              <a:gd name="connsiteX8-17" fmla="*/ 0 w 1031244"/>
              <a:gd name="connsiteY8-18" fmla="*/ 738000 h 1073200"/>
              <a:gd name="connsiteX9-19" fmla="*/ 738000 w 1031244"/>
              <a:gd name="connsiteY9-20" fmla="*/ 0 h 1073200"/>
              <a:gd name="connsiteX10-21" fmla="*/ 1025263 w 1031244"/>
              <a:gd name="connsiteY10-22" fmla="*/ 57996 h 1073200"/>
              <a:gd name="connsiteX11-23" fmla="*/ 1031244 w 1031244"/>
              <a:gd name="connsiteY11-24" fmla="*/ 61242 h 1073200"/>
              <a:gd name="connsiteX12-25" fmla="*/ 1012621 w 1031244"/>
              <a:gd name="connsiteY12-26" fmla="*/ 99903 h 1073200"/>
              <a:gd name="connsiteX13-27" fmla="*/ 955220 w 1031244"/>
              <a:gd name="connsiteY13-28" fmla="*/ 81730 h 1073200"/>
              <a:gd name="connsiteX14-29" fmla="*/ 770435 w 1031244"/>
              <a:gd name="connsiteY14-30" fmla="*/ 127926 h 1073200"/>
              <a:gd name="connsiteX0-31" fmla="*/ 678995 w 1031244"/>
              <a:gd name="connsiteY0-32" fmla="*/ 36486 h 1073200"/>
              <a:gd name="connsiteX1-33" fmla="*/ 336095 w 1031244"/>
              <a:gd name="connsiteY1-34" fmla="*/ 160311 h 1073200"/>
              <a:gd name="connsiteX2-35" fmla="*/ 109876 w 1031244"/>
              <a:gd name="connsiteY2-36" fmla="*/ 417486 h 1073200"/>
              <a:gd name="connsiteX3-37" fmla="*/ 47964 w 1031244"/>
              <a:gd name="connsiteY3-38" fmla="*/ 810392 h 1073200"/>
              <a:gd name="connsiteX4-39" fmla="*/ 87254 w 1031244"/>
              <a:gd name="connsiteY4-40" fmla="*/ 981991 h 1073200"/>
              <a:gd name="connsiteX5-41" fmla="*/ 116073 w 1031244"/>
              <a:gd name="connsiteY5-42" fmla="*/ 1053724 h 1073200"/>
              <a:gd name="connsiteX6-43" fmla="*/ 84015 w 1031244"/>
              <a:gd name="connsiteY6-44" fmla="*/ 1073200 h 1073200"/>
              <a:gd name="connsiteX7-45" fmla="*/ 57996 w 1031244"/>
              <a:gd name="connsiteY7-46" fmla="*/ 1025263 h 1073200"/>
              <a:gd name="connsiteX8-47" fmla="*/ 0 w 1031244"/>
              <a:gd name="connsiteY8-48" fmla="*/ 738000 h 1073200"/>
              <a:gd name="connsiteX9-49" fmla="*/ 738000 w 1031244"/>
              <a:gd name="connsiteY9-50" fmla="*/ 0 h 1073200"/>
              <a:gd name="connsiteX10-51" fmla="*/ 1025263 w 1031244"/>
              <a:gd name="connsiteY10-52" fmla="*/ 57996 h 1073200"/>
              <a:gd name="connsiteX11-53" fmla="*/ 1031244 w 1031244"/>
              <a:gd name="connsiteY11-54" fmla="*/ 61242 h 1073200"/>
              <a:gd name="connsiteX12-55" fmla="*/ 1012621 w 1031244"/>
              <a:gd name="connsiteY12-56" fmla="*/ 99903 h 1073200"/>
              <a:gd name="connsiteX13-57" fmla="*/ 955220 w 1031244"/>
              <a:gd name="connsiteY13-58" fmla="*/ 81730 h 1073200"/>
              <a:gd name="connsiteX0-59" fmla="*/ 678995 w 1031244"/>
              <a:gd name="connsiteY0-60" fmla="*/ 36486 h 1073200"/>
              <a:gd name="connsiteX1-61" fmla="*/ 336095 w 1031244"/>
              <a:gd name="connsiteY1-62" fmla="*/ 160311 h 1073200"/>
              <a:gd name="connsiteX2-63" fmla="*/ 109876 w 1031244"/>
              <a:gd name="connsiteY2-64" fmla="*/ 417486 h 1073200"/>
              <a:gd name="connsiteX3-65" fmla="*/ 47964 w 1031244"/>
              <a:gd name="connsiteY3-66" fmla="*/ 810392 h 1073200"/>
              <a:gd name="connsiteX4-67" fmla="*/ 87254 w 1031244"/>
              <a:gd name="connsiteY4-68" fmla="*/ 981991 h 1073200"/>
              <a:gd name="connsiteX5-69" fmla="*/ 116073 w 1031244"/>
              <a:gd name="connsiteY5-70" fmla="*/ 1053724 h 1073200"/>
              <a:gd name="connsiteX6-71" fmla="*/ 84015 w 1031244"/>
              <a:gd name="connsiteY6-72" fmla="*/ 1073200 h 1073200"/>
              <a:gd name="connsiteX7-73" fmla="*/ 57996 w 1031244"/>
              <a:gd name="connsiteY7-74" fmla="*/ 1025263 h 1073200"/>
              <a:gd name="connsiteX8-75" fmla="*/ 0 w 1031244"/>
              <a:gd name="connsiteY8-76" fmla="*/ 738000 h 1073200"/>
              <a:gd name="connsiteX9-77" fmla="*/ 738000 w 1031244"/>
              <a:gd name="connsiteY9-78" fmla="*/ 0 h 1073200"/>
              <a:gd name="connsiteX10-79" fmla="*/ 1025263 w 1031244"/>
              <a:gd name="connsiteY10-80" fmla="*/ 57996 h 1073200"/>
              <a:gd name="connsiteX11-81" fmla="*/ 1031244 w 1031244"/>
              <a:gd name="connsiteY11-82" fmla="*/ 61242 h 1073200"/>
              <a:gd name="connsiteX12-83" fmla="*/ 1012621 w 1031244"/>
              <a:gd name="connsiteY12-84" fmla="*/ 99903 h 1073200"/>
              <a:gd name="connsiteX0-85" fmla="*/ 678995 w 1031244"/>
              <a:gd name="connsiteY0-86" fmla="*/ 36486 h 1073200"/>
              <a:gd name="connsiteX1-87" fmla="*/ 336095 w 1031244"/>
              <a:gd name="connsiteY1-88" fmla="*/ 160311 h 1073200"/>
              <a:gd name="connsiteX2-89" fmla="*/ 109876 w 1031244"/>
              <a:gd name="connsiteY2-90" fmla="*/ 417486 h 1073200"/>
              <a:gd name="connsiteX3-91" fmla="*/ 47964 w 1031244"/>
              <a:gd name="connsiteY3-92" fmla="*/ 810392 h 1073200"/>
              <a:gd name="connsiteX4-93" fmla="*/ 87254 w 1031244"/>
              <a:gd name="connsiteY4-94" fmla="*/ 981991 h 1073200"/>
              <a:gd name="connsiteX5-95" fmla="*/ 116073 w 1031244"/>
              <a:gd name="connsiteY5-96" fmla="*/ 1053724 h 1073200"/>
              <a:gd name="connsiteX6-97" fmla="*/ 84015 w 1031244"/>
              <a:gd name="connsiteY6-98" fmla="*/ 1073200 h 1073200"/>
              <a:gd name="connsiteX7-99" fmla="*/ 57996 w 1031244"/>
              <a:gd name="connsiteY7-100" fmla="*/ 1025263 h 1073200"/>
              <a:gd name="connsiteX8-101" fmla="*/ 0 w 1031244"/>
              <a:gd name="connsiteY8-102" fmla="*/ 738000 h 1073200"/>
              <a:gd name="connsiteX9-103" fmla="*/ 738000 w 1031244"/>
              <a:gd name="connsiteY9-104" fmla="*/ 0 h 1073200"/>
              <a:gd name="connsiteX10-105" fmla="*/ 1025263 w 1031244"/>
              <a:gd name="connsiteY10-106" fmla="*/ 57996 h 1073200"/>
              <a:gd name="connsiteX11-107" fmla="*/ 1031244 w 1031244"/>
              <a:gd name="connsiteY11-108" fmla="*/ 61242 h 1073200"/>
              <a:gd name="connsiteX0-109" fmla="*/ 336095 w 1031244"/>
              <a:gd name="connsiteY0-110" fmla="*/ 160311 h 1073200"/>
              <a:gd name="connsiteX1-111" fmla="*/ 109876 w 1031244"/>
              <a:gd name="connsiteY1-112" fmla="*/ 417486 h 1073200"/>
              <a:gd name="connsiteX2-113" fmla="*/ 47964 w 1031244"/>
              <a:gd name="connsiteY2-114" fmla="*/ 810392 h 1073200"/>
              <a:gd name="connsiteX3-115" fmla="*/ 87254 w 1031244"/>
              <a:gd name="connsiteY3-116" fmla="*/ 981991 h 1073200"/>
              <a:gd name="connsiteX4-117" fmla="*/ 116073 w 1031244"/>
              <a:gd name="connsiteY4-118" fmla="*/ 1053724 h 1073200"/>
              <a:gd name="connsiteX5-119" fmla="*/ 84015 w 1031244"/>
              <a:gd name="connsiteY5-120" fmla="*/ 1073200 h 1073200"/>
              <a:gd name="connsiteX6-121" fmla="*/ 57996 w 1031244"/>
              <a:gd name="connsiteY6-122" fmla="*/ 1025263 h 1073200"/>
              <a:gd name="connsiteX7-123" fmla="*/ 0 w 1031244"/>
              <a:gd name="connsiteY7-124" fmla="*/ 738000 h 1073200"/>
              <a:gd name="connsiteX8-125" fmla="*/ 738000 w 1031244"/>
              <a:gd name="connsiteY8-126" fmla="*/ 0 h 1073200"/>
              <a:gd name="connsiteX9-127" fmla="*/ 1025263 w 1031244"/>
              <a:gd name="connsiteY9-128" fmla="*/ 57996 h 1073200"/>
              <a:gd name="connsiteX10-129" fmla="*/ 1031244 w 1031244"/>
              <a:gd name="connsiteY10-130" fmla="*/ 61242 h 1073200"/>
              <a:gd name="connsiteX0-131" fmla="*/ 109876 w 1031244"/>
              <a:gd name="connsiteY0-132" fmla="*/ 417486 h 1073200"/>
              <a:gd name="connsiteX1-133" fmla="*/ 47964 w 1031244"/>
              <a:gd name="connsiteY1-134" fmla="*/ 810392 h 1073200"/>
              <a:gd name="connsiteX2-135" fmla="*/ 87254 w 1031244"/>
              <a:gd name="connsiteY2-136" fmla="*/ 981991 h 1073200"/>
              <a:gd name="connsiteX3-137" fmla="*/ 116073 w 1031244"/>
              <a:gd name="connsiteY3-138" fmla="*/ 1053724 h 1073200"/>
              <a:gd name="connsiteX4-139" fmla="*/ 84015 w 1031244"/>
              <a:gd name="connsiteY4-140" fmla="*/ 1073200 h 1073200"/>
              <a:gd name="connsiteX5-141" fmla="*/ 57996 w 1031244"/>
              <a:gd name="connsiteY5-142" fmla="*/ 1025263 h 1073200"/>
              <a:gd name="connsiteX6-143" fmla="*/ 0 w 1031244"/>
              <a:gd name="connsiteY6-144" fmla="*/ 738000 h 1073200"/>
              <a:gd name="connsiteX7-145" fmla="*/ 738000 w 1031244"/>
              <a:gd name="connsiteY7-146" fmla="*/ 0 h 1073200"/>
              <a:gd name="connsiteX8-147" fmla="*/ 1025263 w 1031244"/>
              <a:gd name="connsiteY8-148" fmla="*/ 57996 h 1073200"/>
              <a:gd name="connsiteX9-149" fmla="*/ 1031244 w 1031244"/>
              <a:gd name="connsiteY9-150" fmla="*/ 61242 h 1073200"/>
              <a:gd name="connsiteX0-151" fmla="*/ 47964 w 1031244"/>
              <a:gd name="connsiteY0-152" fmla="*/ 810392 h 1073200"/>
              <a:gd name="connsiteX1-153" fmla="*/ 87254 w 1031244"/>
              <a:gd name="connsiteY1-154" fmla="*/ 981991 h 1073200"/>
              <a:gd name="connsiteX2-155" fmla="*/ 116073 w 1031244"/>
              <a:gd name="connsiteY2-156" fmla="*/ 1053724 h 1073200"/>
              <a:gd name="connsiteX3-157" fmla="*/ 84015 w 1031244"/>
              <a:gd name="connsiteY3-158" fmla="*/ 1073200 h 1073200"/>
              <a:gd name="connsiteX4-159" fmla="*/ 57996 w 1031244"/>
              <a:gd name="connsiteY4-160" fmla="*/ 1025263 h 1073200"/>
              <a:gd name="connsiteX5-161" fmla="*/ 0 w 1031244"/>
              <a:gd name="connsiteY5-162" fmla="*/ 738000 h 1073200"/>
              <a:gd name="connsiteX6-163" fmla="*/ 738000 w 1031244"/>
              <a:gd name="connsiteY6-164" fmla="*/ 0 h 1073200"/>
              <a:gd name="connsiteX7-165" fmla="*/ 1025263 w 1031244"/>
              <a:gd name="connsiteY7-166" fmla="*/ 57996 h 1073200"/>
              <a:gd name="connsiteX8-167" fmla="*/ 1031244 w 1031244"/>
              <a:gd name="connsiteY8-168" fmla="*/ 61242 h 1073200"/>
              <a:gd name="connsiteX0-169" fmla="*/ 87254 w 1031244"/>
              <a:gd name="connsiteY0-170" fmla="*/ 981991 h 1073200"/>
              <a:gd name="connsiteX1-171" fmla="*/ 116073 w 1031244"/>
              <a:gd name="connsiteY1-172" fmla="*/ 1053724 h 1073200"/>
              <a:gd name="connsiteX2-173" fmla="*/ 84015 w 1031244"/>
              <a:gd name="connsiteY2-174" fmla="*/ 1073200 h 1073200"/>
              <a:gd name="connsiteX3-175" fmla="*/ 57996 w 1031244"/>
              <a:gd name="connsiteY3-176" fmla="*/ 1025263 h 1073200"/>
              <a:gd name="connsiteX4-177" fmla="*/ 0 w 1031244"/>
              <a:gd name="connsiteY4-178" fmla="*/ 738000 h 1073200"/>
              <a:gd name="connsiteX5-179" fmla="*/ 738000 w 1031244"/>
              <a:gd name="connsiteY5-180" fmla="*/ 0 h 1073200"/>
              <a:gd name="connsiteX6-181" fmla="*/ 1025263 w 1031244"/>
              <a:gd name="connsiteY6-182" fmla="*/ 57996 h 1073200"/>
              <a:gd name="connsiteX7-183" fmla="*/ 1031244 w 1031244"/>
              <a:gd name="connsiteY7-184" fmla="*/ 61242 h 1073200"/>
              <a:gd name="connsiteX0-185" fmla="*/ 116073 w 1031244"/>
              <a:gd name="connsiteY0-186" fmla="*/ 1053724 h 1073200"/>
              <a:gd name="connsiteX1-187" fmla="*/ 84015 w 1031244"/>
              <a:gd name="connsiteY1-188" fmla="*/ 1073200 h 1073200"/>
              <a:gd name="connsiteX2-189" fmla="*/ 57996 w 1031244"/>
              <a:gd name="connsiteY2-190" fmla="*/ 1025263 h 1073200"/>
              <a:gd name="connsiteX3-191" fmla="*/ 0 w 1031244"/>
              <a:gd name="connsiteY3-192" fmla="*/ 738000 h 1073200"/>
              <a:gd name="connsiteX4-193" fmla="*/ 738000 w 1031244"/>
              <a:gd name="connsiteY4-194" fmla="*/ 0 h 1073200"/>
              <a:gd name="connsiteX5-195" fmla="*/ 1025263 w 1031244"/>
              <a:gd name="connsiteY5-196" fmla="*/ 57996 h 1073200"/>
              <a:gd name="connsiteX6-197" fmla="*/ 1031244 w 1031244"/>
              <a:gd name="connsiteY6-198" fmla="*/ 61242 h 1073200"/>
              <a:gd name="connsiteX0-199" fmla="*/ 84015 w 1031244"/>
              <a:gd name="connsiteY0-200" fmla="*/ 1073200 h 1073200"/>
              <a:gd name="connsiteX1-201" fmla="*/ 57996 w 1031244"/>
              <a:gd name="connsiteY1-202" fmla="*/ 1025263 h 1073200"/>
              <a:gd name="connsiteX2-203" fmla="*/ 0 w 1031244"/>
              <a:gd name="connsiteY2-204" fmla="*/ 738000 h 1073200"/>
              <a:gd name="connsiteX3-205" fmla="*/ 738000 w 1031244"/>
              <a:gd name="connsiteY3-206" fmla="*/ 0 h 1073200"/>
              <a:gd name="connsiteX4-207" fmla="*/ 1025263 w 1031244"/>
              <a:gd name="connsiteY4-208" fmla="*/ 57996 h 1073200"/>
              <a:gd name="connsiteX5-209" fmla="*/ 1031244 w 1031244"/>
              <a:gd name="connsiteY5-210" fmla="*/ 61242 h 1073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031244" h="1073200">
                <a:moveTo>
                  <a:pt x="84015" y="1073200"/>
                </a:moveTo>
                <a:lnTo>
                  <a:pt x="57996" y="1025263"/>
                </a:lnTo>
                <a:cubicBezTo>
                  <a:pt x="20651" y="936970"/>
                  <a:pt x="0" y="839897"/>
                  <a:pt x="0" y="738000"/>
                </a:cubicBezTo>
                <a:cubicBezTo>
                  <a:pt x="0" y="330414"/>
                  <a:pt x="330414" y="0"/>
                  <a:pt x="738000" y="0"/>
                </a:cubicBezTo>
                <a:cubicBezTo>
                  <a:pt x="839897" y="0"/>
                  <a:pt x="936970" y="20651"/>
                  <a:pt x="1025263" y="57996"/>
                </a:cubicBezTo>
                <a:lnTo>
                  <a:pt x="1031244" y="61242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2" name="任意多边形: 形状 41"/>
          <p:cNvSpPr/>
          <p:nvPr userDrawn="1">
            <p:custDataLst>
              <p:tags r:id="rId38"/>
            </p:custDataLst>
          </p:nvPr>
        </p:nvSpPr>
        <p:spPr>
          <a:xfrm rot="6722498">
            <a:off x="6930390" y="3920490"/>
            <a:ext cx="875030" cy="908050"/>
          </a:xfrm>
          <a:custGeom>
            <a:avLst/>
            <a:gdLst>
              <a:gd name="connsiteX0" fmla="*/ 642985 w 930961"/>
              <a:gd name="connsiteY0" fmla="*/ 269 h 970592"/>
              <a:gd name="connsiteX1" fmla="*/ 898039 w 930961"/>
              <a:gd name="connsiteY1" fmla="*/ 37662 h 970592"/>
              <a:gd name="connsiteX2" fmla="*/ 930961 w 930961"/>
              <a:gd name="connsiteY2" fmla="*/ 53180 h 970592"/>
              <a:gd name="connsiteX3" fmla="*/ 912706 w 930961"/>
              <a:gd name="connsiteY3" fmla="*/ 91076 h 970592"/>
              <a:gd name="connsiteX4" fmla="*/ 911437 w 930961"/>
              <a:gd name="connsiteY4" fmla="*/ 90387 h 970592"/>
              <a:gd name="connsiteX5" fmla="*/ 666533 w 930961"/>
              <a:gd name="connsiteY5" fmla="*/ 40943 h 970592"/>
              <a:gd name="connsiteX6" fmla="*/ 37355 w 930961"/>
              <a:gd name="connsiteY6" fmla="*/ 670121 h 970592"/>
              <a:gd name="connsiteX7" fmla="*/ 86799 w 930961"/>
              <a:gd name="connsiteY7" fmla="*/ 915025 h 970592"/>
              <a:gd name="connsiteX8" fmla="*/ 105243 w 930961"/>
              <a:gd name="connsiteY8" fmla="*/ 949005 h 970592"/>
              <a:gd name="connsiteX9" fmla="*/ 69711 w 930961"/>
              <a:gd name="connsiteY9" fmla="*/ 970592 h 970592"/>
              <a:gd name="connsiteX10" fmla="*/ 54109 w 930961"/>
              <a:gd name="connsiteY10" fmla="*/ 930780 h 970592"/>
              <a:gd name="connsiteX11" fmla="*/ 38408 w 930961"/>
              <a:gd name="connsiteY11" fmla="*/ 873481 h 970592"/>
              <a:gd name="connsiteX12" fmla="*/ 5071 w 930961"/>
              <a:gd name="connsiteY12" fmla="*/ 563918 h 970592"/>
              <a:gd name="connsiteX13" fmla="*/ 147946 w 930961"/>
              <a:gd name="connsiteY13" fmla="*/ 230543 h 970592"/>
              <a:gd name="connsiteX14" fmla="*/ 364639 w 930961"/>
              <a:gd name="connsiteY14" fmla="*/ 80525 h 970592"/>
              <a:gd name="connsiteX15" fmla="*/ 567046 w 930961"/>
              <a:gd name="connsiteY15" fmla="*/ 1943 h 970592"/>
              <a:gd name="connsiteX16" fmla="*/ 642985 w 930961"/>
              <a:gd name="connsiteY16" fmla="*/ 269 h 970592"/>
              <a:gd name="connsiteX0-1" fmla="*/ 642985 w 930961"/>
              <a:gd name="connsiteY0-2" fmla="*/ 0 h 970323"/>
              <a:gd name="connsiteX1-3" fmla="*/ 898039 w 930961"/>
              <a:gd name="connsiteY1-4" fmla="*/ 37393 h 970323"/>
              <a:gd name="connsiteX2-5" fmla="*/ 930961 w 930961"/>
              <a:gd name="connsiteY2-6" fmla="*/ 52911 h 970323"/>
              <a:gd name="connsiteX3-7" fmla="*/ 912706 w 930961"/>
              <a:gd name="connsiteY3-8" fmla="*/ 90807 h 970323"/>
              <a:gd name="connsiteX4-9" fmla="*/ 911437 w 930961"/>
              <a:gd name="connsiteY4-10" fmla="*/ 90118 h 970323"/>
              <a:gd name="connsiteX5-11" fmla="*/ 666533 w 930961"/>
              <a:gd name="connsiteY5-12" fmla="*/ 40674 h 970323"/>
              <a:gd name="connsiteX6-13" fmla="*/ 37355 w 930961"/>
              <a:gd name="connsiteY6-14" fmla="*/ 669852 h 970323"/>
              <a:gd name="connsiteX7-15" fmla="*/ 86799 w 930961"/>
              <a:gd name="connsiteY7-16" fmla="*/ 914756 h 970323"/>
              <a:gd name="connsiteX8-17" fmla="*/ 105243 w 930961"/>
              <a:gd name="connsiteY8-18" fmla="*/ 948736 h 970323"/>
              <a:gd name="connsiteX9-19" fmla="*/ 69711 w 930961"/>
              <a:gd name="connsiteY9-20" fmla="*/ 970323 h 970323"/>
              <a:gd name="connsiteX10-21" fmla="*/ 54109 w 930961"/>
              <a:gd name="connsiteY10-22" fmla="*/ 930511 h 970323"/>
              <a:gd name="connsiteX11-23" fmla="*/ 38408 w 930961"/>
              <a:gd name="connsiteY11-24" fmla="*/ 873212 h 970323"/>
              <a:gd name="connsiteX12-25" fmla="*/ 5071 w 930961"/>
              <a:gd name="connsiteY12-26" fmla="*/ 563649 h 970323"/>
              <a:gd name="connsiteX13-27" fmla="*/ 147946 w 930961"/>
              <a:gd name="connsiteY13-28" fmla="*/ 230274 h 970323"/>
              <a:gd name="connsiteX14-29" fmla="*/ 364639 w 930961"/>
              <a:gd name="connsiteY14-30" fmla="*/ 80256 h 970323"/>
              <a:gd name="connsiteX15-31" fmla="*/ 567046 w 930961"/>
              <a:gd name="connsiteY15-32" fmla="*/ 1674 h 970323"/>
              <a:gd name="connsiteX16-33" fmla="*/ 734425 w 930961"/>
              <a:gd name="connsiteY16-34" fmla="*/ 91440 h 970323"/>
              <a:gd name="connsiteX0-35" fmla="*/ 642985 w 930961"/>
              <a:gd name="connsiteY0-36" fmla="*/ 0 h 970323"/>
              <a:gd name="connsiteX1-37" fmla="*/ 898039 w 930961"/>
              <a:gd name="connsiteY1-38" fmla="*/ 37393 h 970323"/>
              <a:gd name="connsiteX2-39" fmla="*/ 930961 w 930961"/>
              <a:gd name="connsiteY2-40" fmla="*/ 52911 h 970323"/>
              <a:gd name="connsiteX3-41" fmla="*/ 912706 w 930961"/>
              <a:gd name="connsiteY3-42" fmla="*/ 90807 h 970323"/>
              <a:gd name="connsiteX4-43" fmla="*/ 911437 w 930961"/>
              <a:gd name="connsiteY4-44" fmla="*/ 90118 h 970323"/>
              <a:gd name="connsiteX5-45" fmla="*/ 666533 w 930961"/>
              <a:gd name="connsiteY5-46" fmla="*/ 40674 h 970323"/>
              <a:gd name="connsiteX6-47" fmla="*/ 37355 w 930961"/>
              <a:gd name="connsiteY6-48" fmla="*/ 669852 h 970323"/>
              <a:gd name="connsiteX7-49" fmla="*/ 86799 w 930961"/>
              <a:gd name="connsiteY7-50" fmla="*/ 914756 h 970323"/>
              <a:gd name="connsiteX8-51" fmla="*/ 105243 w 930961"/>
              <a:gd name="connsiteY8-52" fmla="*/ 948736 h 970323"/>
              <a:gd name="connsiteX9-53" fmla="*/ 69711 w 930961"/>
              <a:gd name="connsiteY9-54" fmla="*/ 970323 h 970323"/>
              <a:gd name="connsiteX10-55" fmla="*/ 54109 w 930961"/>
              <a:gd name="connsiteY10-56" fmla="*/ 930511 h 970323"/>
              <a:gd name="connsiteX11-57" fmla="*/ 38408 w 930961"/>
              <a:gd name="connsiteY11-58" fmla="*/ 873212 h 970323"/>
              <a:gd name="connsiteX12-59" fmla="*/ 5071 w 930961"/>
              <a:gd name="connsiteY12-60" fmla="*/ 563649 h 970323"/>
              <a:gd name="connsiteX13-61" fmla="*/ 147946 w 930961"/>
              <a:gd name="connsiteY13-62" fmla="*/ 230274 h 970323"/>
              <a:gd name="connsiteX14-63" fmla="*/ 364639 w 930961"/>
              <a:gd name="connsiteY14-64" fmla="*/ 80256 h 970323"/>
              <a:gd name="connsiteX15-65" fmla="*/ 567046 w 930961"/>
              <a:gd name="connsiteY15-66" fmla="*/ 1674 h 970323"/>
              <a:gd name="connsiteX0-67" fmla="*/ 642985 w 930961"/>
              <a:gd name="connsiteY0-68" fmla="*/ 0 h 970323"/>
              <a:gd name="connsiteX1-69" fmla="*/ 898039 w 930961"/>
              <a:gd name="connsiteY1-70" fmla="*/ 37393 h 970323"/>
              <a:gd name="connsiteX2-71" fmla="*/ 930961 w 930961"/>
              <a:gd name="connsiteY2-72" fmla="*/ 52911 h 970323"/>
              <a:gd name="connsiteX3-73" fmla="*/ 912706 w 930961"/>
              <a:gd name="connsiteY3-74" fmla="*/ 90807 h 970323"/>
              <a:gd name="connsiteX4-75" fmla="*/ 911437 w 930961"/>
              <a:gd name="connsiteY4-76" fmla="*/ 90118 h 970323"/>
              <a:gd name="connsiteX5-77" fmla="*/ 666533 w 930961"/>
              <a:gd name="connsiteY5-78" fmla="*/ 40674 h 970323"/>
              <a:gd name="connsiteX6-79" fmla="*/ 37355 w 930961"/>
              <a:gd name="connsiteY6-80" fmla="*/ 669852 h 970323"/>
              <a:gd name="connsiteX7-81" fmla="*/ 86799 w 930961"/>
              <a:gd name="connsiteY7-82" fmla="*/ 914756 h 970323"/>
              <a:gd name="connsiteX8-83" fmla="*/ 105243 w 930961"/>
              <a:gd name="connsiteY8-84" fmla="*/ 948736 h 970323"/>
              <a:gd name="connsiteX9-85" fmla="*/ 69711 w 930961"/>
              <a:gd name="connsiteY9-86" fmla="*/ 970323 h 970323"/>
              <a:gd name="connsiteX10-87" fmla="*/ 54109 w 930961"/>
              <a:gd name="connsiteY10-88" fmla="*/ 930511 h 970323"/>
              <a:gd name="connsiteX11-89" fmla="*/ 38408 w 930961"/>
              <a:gd name="connsiteY11-90" fmla="*/ 873212 h 970323"/>
              <a:gd name="connsiteX12-91" fmla="*/ 5071 w 930961"/>
              <a:gd name="connsiteY12-92" fmla="*/ 563649 h 970323"/>
              <a:gd name="connsiteX13-93" fmla="*/ 147946 w 930961"/>
              <a:gd name="connsiteY13-94" fmla="*/ 230274 h 970323"/>
              <a:gd name="connsiteX14-95" fmla="*/ 364639 w 930961"/>
              <a:gd name="connsiteY14-96" fmla="*/ 80256 h 970323"/>
              <a:gd name="connsiteX0-97" fmla="*/ 642985 w 930961"/>
              <a:gd name="connsiteY0-98" fmla="*/ 0 h 970323"/>
              <a:gd name="connsiteX1-99" fmla="*/ 898039 w 930961"/>
              <a:gd name="connsiteY1-100" fmla="*/ 37393 h 970323"/>
              <a:gd name="connsiteX2-101" fmla="*/ 930961 w 930961"/>
              <a:gd name="connsiteY2-102" fmla="*/ 52911 h 970323"/>
              <a:gd name="connsiteX3-103" fmla="*/ 912706 w 930961"/>
              <a:gd name="connsiteY3-104" fmla="*/ 90807 h 970323"/>
              <a:gd name="connsiteX4-105" fmla="*/ 911437 w 930961"/>
              <a:gd name="connsiteY4-106" fmla="*/ 90118 h 970323"/>
              <a:gd name="connsiteX5-107" fmla="*/ 666533 w 930961"/>
              <a:gd name="connsiteY5-108" fmla="*/ 40674 h 970323"/>
              <a:gd name="connsiteX6-109" fmla="*/ 37355 w 930961"/>
              <a:gd name="connsiteY6-110" fmla="*/ 669852 h 970323"/>
              <a:gd name="connsiteX7-111" fmla="*/ 86799 w 930961"/>
              <a:gd name="connsiteY7-112" fmla="*/ 914756 h 970323"/>
              <a:gd name="connsiteX8-113" fmla="*/ 105243 w 930961"/>
              <a:gd name="connsiteY8-114" fmla="*/ 948736 h 970323"/>
              <a:gd name="connsiteX9-115" fmla="*/ 69711 w 930961"/>
              <a:gd name="connsiteY9-116" fmla="*/ 970323 h 970323"/>
              <a:gd name="connsiteX10-117" fmla="*/ 54109 w 930961"/>
              <a:gd name="connsiteY10-118" fmla="*/ 930511 h 970323"/>
              <a:gd name="connsiteX11-119" fmla="*/ 38408 w 930961"/>
              <a:gd name="connsiteY11-120" fmla="*/ 873212 h 970323"/>
              <a:gd name="connsiteX12-121" fmla="*/ 5071 w 930961"/>
              <a:gd name="connsiteY12-122" fmla="*/ 563649 h 970323"/>
              <a:gd name="connsiteX13-123" fmla="*/ 147946 w 930961"/>
              <a:gd name="connsiteY13-124" fmla="*/ 230274 h 970323"/>
              <a:gd name="connsiteX0-125" fmla="*/ 642985 w 930961"/>
              <a:gd name="connsiteY0-126" fmla="*/ 0 h 970323"/>
              <a:gd name="connsiteX1-127" fmla="*/ 898039 w 930961"/>
              <a:gd name="connsiteY1-128" fmla="*/ 37393 h 970323"/>
              <a:gd name="connsiteX2-129" fmla="*/ 930961 w 930961"/>
              <a:gd name="connsiteY2-130" fmla="*/ 52911 h 970323"/>
              <a:gd name="connsiteX3-131" fmla="*/ 912706 w 930961"/>
              <a:gd name="connsiteY3-132" fmla="*/ 90807 h 970323"/>
              <a:gd name="connsiteX4-133" fmla="*/ 911437 w 930961"/>
              <a:gd name="connsiteY4-134" fmla="*/ 90118 h 970323"/>
              <a:gd name="connsiteX5-135" fmla="*/ 666533 w 930961"/>
              <a:gd name="connsiteY5-136" fmla="*/ 40674 h 970323"/>
              <a:gd name="connsiteX6-137" fmla="*/ 37355 w 930961"/>
              <a:gd name="connsiteY6-138" fmla="*/ 669852 h 970323"/>
              <a:gd name="connsiteX7-139" fmla="*/ 86799 w 930961"/>
              <a:gd name="connsiteY7-140" fmla="*/ 914756 h 970323"/>
              <a:gd name="connsiteX8-141" fmla="*/ 105243 w 930961"/>
              <a:gd name="connsiteY8-142" fmla="*/ 948736 h 970323"/>
              <a:gd name="connsiteX9-143" fmla="*/ 69711 w 930961"/>
              <a:gd name="connsiteY9-144" fmla="*/ 970323 h 970323"/>
              <a:gd name="connsiteX10-145" fmla="*/ 54109 w 930961"/>
              <a:gd name="connsiteY10-146" fmla="*/ 930511 h 970323"/>
              <a:gd name="connsiteX11-147" fmla="*/ 38408 w 930961"/>
              <a:gd name="connsiteY11-148" fmla="*/ 873212 h 970323"/>
              <a:gd name="connsiteX12-149" fmla="*/ 5071 w 930961"/>
              <a:gd name="connsiteY12-150" fmla="*/ 563649 h 970323"/>
              <a:gd name="connsiteX0-151" fmla="*/ 605630 w 893606"/>
              <a:gd name="connsiteY0-152" fmla="*/ 0 h 970323"/>
              <a:gd name="connsiteX1-153" fmla="*/ 860684 w 893606"/>
              <a:gd name="connsiteY1-154" fmla="*/ 37393 h 970323"/>
              <a:gd name="connsiteX2-155" fmla="*/ 893606 w 893606"/>
              <a:gd name="connsiteY2-156" fmla="*/ 52911 h 970323"/>
              <a:gd name="connsiteX3-157" fmla="*/ 875351 w 893606"/>
              <a:gd name="connsiteY3-158" fmla="*/ 90807 h 970323"/>
              <a:gd name="connsiteX4-159" fmla="*/ 874082 w 893606"/>
              <a:gd name="connsiteY4-160" fmla="*/ 90118 h 970323"/>
              <a:gd name="connsiteX5-161" fmla="*/ 629178 w 893606"/>
              <a:gd name="connsiteY5-162" fmla="*/ 40674 h 970323"/>
              <a:gd name="connsiteX6-163" fmla="*/ 0 w 893606"/>
              <a:gd name="connsiteY6-164" fmla="*/ 669852 h 970323"/>
              <a:gd name="connsiteX7-165" fmla="*/ 49444 w 893606"/>
              <a:gd name="connsiteY7-166" fmla="*/ 914756 h 970323"/>
              <a:gd name="connsiteX8-167" fmla="*/ 67888 w 893606"/>
              <a:gd name="connsiteY8-168" fmla="*/ 948736 h 970323"/>
              <a:gd name="connsiteX9-169" fmla="*/ 32356 w 893606"/>
              <a:gd name="connsiteY9-170" fmla="*/ 970323 h 970323"/>
              <a:gd name="connsiteX10-171" fmla="*/ 16754 w 893606"/>
              <a:gd name="connsiteY10-172" fmla="*/ 930511 h 970323"/>
              <a:gd name="connsiteX11-173" fmla="*/ 1053 w 893606"/>
              <a:gd name="connsiteY11-174" fmla="*/ 873212 h 970323"/>
              <a:gd name="connsiteX0-175" fmla="*/ 605630 w 893606"/>
              <a:gd name="connsiteY0-176" fmla="*/ 0 h 970323"/>
              <a:gd name="connsiteX1-177" fmla="*/ 860684 w 893606"/>
              <a:gd name="connsiteY1-178" fmla="*/ 37393 h 970323"/>
              <a:gd name="connsiteX2-179" fmla="*/ 893606 w 893606"/>
              <a:gd name="connsiteY2-180" fmla="*/ 52911 h 970323"/>
              <a:gd name="connsiteX3-181" fmla="*/ 875351 w 893606"/>
              <a:gd name="connsiteY3-182" fmla="*/ 90807 h 970323"/>
              <a:gd name="connsiteX4-183" fmla="*/ 874082 w 893606"/>
              <a:gd name="connsiteY4-184" fmla="*/ 90118 h 970323"/>
              <a:gd name="connsiteX5-185" fmla="*/ 629178 w 893606"/>
              <a:gd name="connsiteY5-186" fmla="*/ 40674 h 970323"/>
              <a:gd name="connsiteX6-187" fmla="*/ 0 w 893606"/>
              <a:gd name="connsiteY6-188" fmla="*/ 669852 h 970323"/>
              <a:gd name="connsiteX7-189" fmla="*/ 49444 w 893606"/>
              <a:gd name="connsiteY7-190" fmla="*/ 914756 h 970323"/>
              <a:gd name="connsiteX8-191" fmla="*/ 67888 w 893606"/>
              <a:gd name="connsiteY8-192" fmla="*/ 948736 h 970323"/>
              <a:gd name="connsiteX9-193" fmla="*/ 32356 w 893606"/>
              <a:gd name="connsiteY9-194" fmla="*/ 970323 h 970323"/>
              <a:gd name="connsiteX10-195" fmla="*/ 16754 w 893606"/>
              <a:gd name="connsiteY10-196" fmla="*/ 930511 h 970323"/>
              <a:gd name="connsiteX0-197" fmla="*/ 605630 w 893606"/>
              <a:gd name="connsiteY0-198" fmla="*/ 0 h 970323"/>
              <a:gd name="connsiteX1-199" fmla="*/ 860684 w 893606"/>
              <a:gd name="connsiteY1-200" fmla="*/ 37393 h 970323"/>
              <a:gd name="connsiteX2-201" fmla="*/ 893606 w 893606"/>
              <a:gd name="connsiteY2-202" fmla="*/ 52911 h 970323"/>
              <a:gd name="connsiteX3-203" fmla="*/ 875351 w 893606"/>
              <a:gd name="connsiteY3-204" fmla="*/ 90807 h 970323"/>
              <a:gd name="connsiteX4-205" fmla="*/ 874082 w 893606"/>
              <a:gd name="connsiteY4-206" fmla="*/ 90118 h 970323"/>
              <a:gd name="connsiteX5-207" fmla="*/ 629178 w 893606"/>
              <a:gd name="connsiteY5-208" fmla="*/ 40674 h 970323"/>
              <a:gd name="connsiteX6-209" fmla="*/ 0 w 893606"/>
              <a:gd name="connsiteY6-210" fmla="*/ 669852 h 970323"/>
              <a:gd name="connsiteX7-211" fmla="*/ 49444 w 893606"/>
              <a:gd name="connsiteY7-212" fmla="*/ 914756 h 970323"/>
              <a:gd name="connsiteX8-213" fmla="*/ 67888 w 893606"/>
              <a:gd name="connsiteY8-214" fmla="*/ 948736 h 970323"/>
              <a:gd name="connsiteX9-215" fmla="*/ 32356 w 893606"/>
              <a:gd name="connsiteY9-216" fmla="*/ 970323 h 970323"/>
              <a:gd name="connsiteX0-217" fmla="*/ 605630 w 893606"/>
              <a:gd name="connsiteY0-218" fmla="*/ 0 h 948736"/>
              <a:gd name="connsiteX1-219" fmla="*/ 860684 w 893606"/>
              <a:gd name="connsiteY1-220" fmla="*/ 37393 h 948736"/>
              <a:gd name="connsiteX2-221" fmla="*/ 893606 w 893606"/>
              <a:gd name="connsiteY2-222" fmla="*/ 52911 h 948736"/>
              <a:gd name="connsiteX3-223" fmla="*/ 875351 w 893606"/>
              <a:gd name="connsiteY3-224" fmla="*/ 90807 h 948736"/>
              <a:gd name="connsiteX4-225" fmla="*/ 874082 w 893606"/>
              <a:gd name="connsiteY4-226" fmla="*/ 90118 h 948736"/>
              <a:gd name="connsiteX5-227" fmla="*/ 629178 w 893606"/>
              <a:gd name="connsiteY5-228" fmla="*/ 40674 h 948736"/>
              <a:gd name="connsiteX6-229" fmla="*/ 0 w 893606"/>
              <a:gd name="connsiteY6-230" fmla="*/ 669852 h 948736"/>
              <a:gd name="connsiteX7-231" fmla="*/ 49444 w 893606"/>
              <a:gd name="connsiteY7-232" fmla="*/ 914756 h 948736"/>
              <a:gd name="connsiteX8-233" fmla="*/ 67888 w 893606"/>
              <a:gd name="connsiteY8-234" fmla="*/ 948736 h 948736"/>
              <a:gd name="connsiteX0-235" fmla="*/ 860684 w 893606"/>
              <a:gd name="connsiteY0-236" fmla="*/ 0 h 911343"/>
              <a:gd name="connsiteX1-237" fmla="*/ 893606 w 893606"/>
              <a:gd name="connsiteY1-238" fmla="*/ 15518 h 911343"/>
              <a:gd name="connsiteX2-239" fmla="*/ 875351 w 893606"/>
              <a:gd name="connsiteY2-240" fmla="*/ 53414 h 911343"/>
              <a:gd name="connsiteX3-241" fmla="*/ 874082 w 893606"/>
              <a:gd name="connsiteY3-242" fmla="*/ 52725 h 911343"/>
              <a:gd name="connsiteX4-243" fmla="*/ 629178 w 893606"/>
              <a:gd name="connsiteY4-244" fmla="*/ 3281 h 911343"/>
              <a:gd name="connsiteX5-245" fmla="*/ 0 w 893606"/>
              <a:gd name="connsiteY5-246" fmla="*/ 632459 h 911343"/>
              <a:gd name="connsiteX6-247" fmla="*/ 49444 w 893606"/>
              <a:gd name="connsiteY6-248" fmla="*/ 877363 h 911343"/>
              <a:gd name="connsiteX7-249" fmla="*/ 67888 w 893606"/>
              <a:gd name="connsiteY7-250" fmla="*/ 911343 h 911343"/>
              <a:gd name="connsiteX0-251" fmla="*/ 893606 w 893606"/>
              <a:gd name="connsiteY0-252" fmla="*/ 12237 h 908062"/>
              <a:gd name="connsiteX1-253" fmla="*/ 875351 w 893606"/>
              <a:gd name="connsiteY1-254" fmla="*/ 50133 h 908062"/>
              <a:gd name="connsiteX2-255" fmla="*/ 874082 w 893606"/>
              <a:gd name="connsiteY2-256" fmla="*/ 49444 h 908062"/>
              <a:gd name="connsiteX3-257" fmla="*/ 629178 w 893606"/>
              <a:gd name="connsiteY3-258" fmla="*/ 0 h 908062"/>
              <a:gd name="connsiteX4-259" fmla="*/ 0 w 893606"/>
              <a:gd name="connsiteY4-260" fmla="*/ 629178 h 908062"/>
              <a:gd name="connsiteX5-261" fmla="*/ 49444 w 893606"/>
              <a:gd name="connsiteY5-262" fmla="*/ 874082 h 908062"/>
              <a:gd name="connsiteX6-263" fmla="*/ 67888 w 893606"/>
              <a:gd name="connsiteY6-264" fmla="*/ 908062 h 908062"/>
              <a:gd name="connsiteX0-265" fmla="*/ 875351 w 875351"/>
              <a:gd name="connsiteY0-266" fmla="*/ 50133 h 908062"/>
              <a:gd name="connsiteX1-267" fmla="*/ 874082 w 875351"/>
              <a:gd name="connsiteY1-268" fmla="*/ 49444 h 908062"/>
              <a:gd name="connsiteX2-269" fmla="*/ 629178 w 875351"/>
              <a:gd name="connsiteY2-270" fmla="*/ 0 h 908062"/>
              <a:gd name="connsiteX3-271" fmla="*/ 0 w 875351"/>
              <a:gd name="connsiteY3-272" fmla="*/ 629178 h 908062"/>
              <a:gd name="connsiteX4-273" fmla="*/ 49444 w 875351"/>
              <a:gd name="connsiteY4-274" fmla="*/ 874082 h 908062"/>
              <a:gd name="connsiteX5-275" fmla="*/ 67888 w 875351"/>
              <a:gd name="connsiteY5-276" fmla="*/ 908062 h 90806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875351" h="908062">
                <a:moveTo>
                  <a:pt x="875351" y="50133"/>
                </a:moveTo>
                <a:lnTo>
                  <a:pt x="874082" y="49444"/>
                </a:lnTo>
                <a:cubicBezTo>
                  <a:pt x="798808" y="17606"/>
                  <a:pt x="716049" y="0"/>
                  <a:pt x="629178" y="0"/>
                </a:cubicBezTo>
                <a:cubicBezTo>
                  <a:pt x="281693" y="0"/>
                  <a:pt x="0" y="281693"/>
                  <a:pt x="0" y="629178"/>
                </a:cubicBezTo>
                <a:cubicBezTo>
                  <a:pt x="0" y="716049"/>
                  <a:pt x="17606" y="798809"/>
                  <a:pt x="49444" y="874082"/>
                </a:cubicBezTo>
                <a:lnTo>
                  <a:pt x="67888" y="908062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3" name="任意多边形: 形状 42"/>
          <p:cNvSpPr/>
          <p:nvPr userDrawn="1">
            <p:custDataLst>
              <p:tags r:id="rId39"/>
            </p:custDataLst>
          </p:nvPr>
        </p:nvSpPr>
        <p:spPr>
          <a:xfrm rot="6722498">
            <a:off x="6823075" y="3637280"/>
            <a:ext cx="1311275" cy="1365250"/>
          </a:xfrm>
          <a:custGeom>
            <a:avLst/>
            <a:gdLst>
              <a:gd name="connsiteX0" fmla="*/ 939521 w 1311055"/>
              <a:gd name="connsiteY0" fmla="*/ 0 h 1365195"/>
              <a:gd name="connsiteX1" fmla="*/ 1305225 w 1311055"/>
              <a:gd name="connsiteY1" fmla="*/ 73832 h 1365195"/>
              <a:gd name="connsiteX2" fmla="*/ 1311055 w 1311055"/>
              <a:gd name="connsiteY2" fmla="*/ 76640 h 1365195"/>
              <a:gd name="connsiteX3" fmla="*/ 1299186 w 1311055"/>
              <a:gd name="connsiteY3" fmla="*/ 109068 h 1365195"/>
              <a:gd name="connsiteX4" fmla="*/ 1276869 w 1311055"/>
              <a:gd name="connsiteY4" fmla="*/ 101883 h 1365195"/>
              <a:gd name="connsiteX5" fmla="*/ 947191 w 1311055"/>
              <a:gd name="connsiteY5" fmla="*/ 28457 h 1365195"/>
              <a:gd name="connsiteX6" fmla="*/ 575716 w 1311055"/>
              <a:gd name="connsiteY6" fmla="*/ 126088 h 1365195"/>
              <a:gd name="connsiteX7" fmla="*/ 232816 w 1311055"/>
              <a:gd name="connsiteY7" fmla="*/ 380882 h 1365195"/>
              <a:gd name="connsiteX8" fmla="*/ 30410 w 1311055"/>
              <a:gd name="connsiteY8" fmla="*/ 826176 h 1365195"/>
              <a:gd name="connsiteX9" fmla="*/ 108991 w 1311055"/>
              <a:gd name="connsiteY9" fmla="*/ 1297663 h 1365195"/>
              <a:gd name="connsiteX10" fmla="*/ 124568 w 1311055"/>
              <a:gd name="connsiteY10" fmla="*/ 1354671 h 1365195"/>
              <a:gd name="connsiteX11" fmla="*/ 102721 w 1311055"/>
              <a:gd name="connsiteY11" fmla="*/ 1365195 h 1365195"/>
              <a:gd name="connsiteX12" fmla="*/ 73832 w 1311055"/>
              <a:gd name="connsiteY12" fmla="*/ 1305225 h 1365195"/>
              <a:gd name="connsiteX13" fmla="*/ 0 w 1311055"/>
              <a:gd name="connsiteY13" fmla="*/ 939521 h 1365195"/>
              <a:gd name="connsiteX14" fmla="*/ 939521 w 1311055"/>
              <a:gd name="connsiteY14" fmla="*/ 0 h 1365195"/>
              <a:gd name="connsiteX0-1" fmla="*/ 1276869 w 1368309"/>
              <a:gd name="connsiteY0-2" fmla="*/ 101883 h 1365195"/>
              <a:gd name="connsiteX1-3" fmla="*/ 947191 w 1368309"/>
              <a:gd name="connsiteY1-4" fmla="*/ 28457 h 1365195"/>
              <a:gd name="connsiteX2-5" fmla="*/ 575716 w 1368309"/>
              <a:gd name="connsiteY2-6" fmla="*/ 126088 h 1365195"/>
              <a:gd name="connsiteX3-7" fmla="*/ 232816 w 1368309"/>
              <a:gd name="connsiteY3-8" fmla="*/ 380882 h 1365195"/>
              <a:gd name="connsiteX4-9" fmla="*/ 30410 w 1368309"/>
              <a:gd name="connsiteY4-10" fmla="*/ 826176 h 1365195"/>
              <a:gd name="connsiteX5-11" fmla="*/ 108991 w 1368309"/>
              <a:gd name="connsiteY5-12" fmla="*/ 1297663 h 1365195"/>
              <a:gd name="connsiteX6-13" fmla="*/ 124568 w 1368309"/>
              <a:gd name="connsiteY6-14" fmla="*/ 1354671 h 1365195"/>
              <a:gd name="connsiteX7-15" fmla="*/ 102721 w 1368309"/>
              <a:gd name="connsiteY7-16" fmla="*/ 1365195 h 1365195"/>
              <a:gd name="connsiteX8-17" fmla="*/ 73832 w 1368309"/>
              <a:gd name="connsiteY8-18" fmla="*/ 1305225 h 1365195"/>
              <a:gd name="connsiteX9-19" fmla="*/ 0 w 1368309"/>
              <a:gd name="connsiteY9-20" fmla="*/ 939521 h 1365195"/>
              <a:gd name="connsiteX10-21" fmla="*/ 939521 w 1368309"/>
              <a:gd name="connsiteY10-22" fmla="*/ 0 h 1365195"/>
              <a:gd name="connsiteX11-23" fmla="*/ 1305225 w 1368309"/>
              <a:gd name="connsiteY11-24" fmla="*/ 73832 h 1365195"/>
              <a:gd name="connsiteX12-25" fmla="*/ 1311055 w 1368309"/>
              <a:gd name="connsiteY12-26" fmla="*/ 76640 h 1365195"/>
              <a:gd name="connsiteX13-27" fmla="*/ 1299186 w 1368309"/>
              <a:gd name="connsiteY13-28" fmla="*/ 109068 h 1365195"/>
              <a:gd name="connsiteX14-29" fmla="*/ 1368309 w 1368309"/>
              <a:gd name="connsiteY14-30" fmla="*/ 193323 h 1365195"/>
              <a:gd name="connsiteX0-31" fmla="*/ 1276869 w 1311055"/>
              <a:gd name="connsiteY0-32" fmla="*/ 101883 h 1365195"/>
              <a:gd name="connsiteX1-33" fmla="*/ 947191 w 1311055"/>
              <a:gd name="connsiteY1-34" fmla="*/ 28457 h 1365195"/>
              <a:gd name="connsiteX2-35" fmla="*/ 575716 w 1311055"/>
              <a:gd name="connsiteY2-36" fmla="*/ 126088 h 1365195"/>
              <a:gd name="connsiteX3-37" fmla="*/ 232816 w 1311055"/>
              <a:gd name="connsiteY3-38" fmla="*/ 380882 h 1365195"/>
              <a:gd name="connsiteX4-39" fmla="*/ 30410 w 1311055"/>
              <a:gd name="connsiteY4-40" fmla="*/ 826176 h 1365195"/>
              <a:gd name="connsiteX5-41" fmla="*/ 108991 w 1311055"/>
              <a:gd name="connsiteY5-42" fmla="*/ 1297663 h 1365195"/>
              <a:gd name="connsiteX6-43" fmla="*/ 124568 w 1311055"/>
              <a:gd name="connsiteY6-44" fmla="*/ 1354671 h 1365195"/>
              <a:gd name="connsiteX7-45" fmla="*/ 102721 w 1311055"/>
              <a:gd name="connsiteY7-46" fmla="*/ 1365195 h 1365195"/>
              <a:gd name="connsiteX8-47" fmla="*/ 73832 w 1311055"/>
              <a:gd name="connsiteY8-48" fmla="*/ 1305225 h 1365195"/>
              <a:gd name="connsiteX9-49" fmla="*/ 0 w 1311055"/>
              <a:gd name="connsiteY9-50" fmla="*/ 939521 h 1365195"/>
              <a:gd name="connsiteX10-51" fmla="*/ 939521 w 1311055"/>
              <a:gd name="connsiteY10-52" fmla="*/ 0 h 1365195"/>
              <a:gd name="connsiteX11-53" fmla="*/ 1305225 w 1311055"/>
              <a:gd name="connsiteY11-54" fmla="*/ 73832 h 1365195"/>
              <a:gd name="connsiteX12-55" fmla="*/ 1311055 w 1311055"/>
              <a:gd name="connsiteY12-56" fmla="*/ 76640 h 1365195"/>
              <a:gd name="connsiteX13-57" fmla="*/ 1299186 w 1311055"/>
              <a:gd name="connsiteY13-58" fmla="*/ 109068 h 1365195"/>
              <a:gd name="connsiteX0-59" fmla="*/ 1276869 w 1311055"/>
              <a:gd name="connsiteY0-60" fmla="*/ 101883 h 1365195"/>
              <a:gd name="connsiteX1-61" fmla="*/ 947191 w 1311055"/>
              <a:gd name="connsiteY1-62" fmla="*/ 28457 h 1365195"/>
              <a:gd name="connsiteX2-63" fmla="*/ 575716 w 1311055"/>
              <a:gd name="connsiteY2-64" fmla="*/ 126088 h 1365195"/>
              <a:gd name="connsiteX3-65" fmla="*/ 232816 w 1311055"/>
              <a:gd name="connsiteY3-66" fmla="*/ 380882 h 1365195"/>
              <a:gd name="connsiteX4-67" fmla="*/ 30410 w 1311055"/>
              <a:gd name="connsiteY4-68" fmla="*/ 826176 h 1365195"/>
              <a:gd name="connsiteX5-69" fmla="*/ 108991 w 1311055"/>
              <a:gd name="connsiteY5-70" fmla="*/ 1297663 h 1365195"/>
              <a:gd name="connsiteX6-71" fmla="*/ 124568 w 1311055"/>
              <a:gd name="connsiteY6-72" fmla="*/ 1354671 h 1365195"/>
              <a:gd name="connsiteX7-73" fmla="*/ 102721 w 1311055"/>
              <a:gd name="connsiteY7-74" fmla="*/ 1365195 h 1365195"/>
              <a:gd name="connsiteX8-75" fmla="*/ 73832 w 1311055"/>
              <a:gd name="connsiteY8-76" fmla="*/ 1305225 h 1365195"/>
              <a:gd name="connsiteX9-77" fmla="*/ 0 w 1311055"/>
              <a:gd name="connsiteY9-78" fmla="*/ 939521 h 1365195"/>
              <a:gd name="connsiteX10-79" fmla="*/ 939521 w 1311055"/>
              <a:gd name="connsiteY10-80" fmla="*/ 0 h 1365195"/>
              <a:gd name="connsiteX11-81" fmla="*/ 1305225 w 1311055"/>
              <a:gd name="connsiteY11-82" fmla="*/ 73832 h 1365195"/>
              <a:gd name="connsiteX12-83" fmla="*/ 1311055 w 1311055"/>
              <a:gd name="connsiteY12-84" fmla="*/ 76640 h 1365195"/>
              <a:gd name="connsiteX0-85" fmla="*/ 947191 w 1311055"/>
              <a:gd name="connsiteY0-86" fmla="*/ 28457 h 1365195"/>
              <a:gd name="connsiteX1-87" fmla="*/ 575716 w 1311055"/>
              <a:gd name="connsiteY1-88" fmla="*/ 126088 h 1365195"/>
              <a:gd name="connsiteX2-89" fmla="*/ 232816 w 1311055"/>
              <a:gd name="connsiteY2-90" fmla="*/ 380882 h 1365195"/>
              <a:gd name="connsiteX3-91" fmla="*/ 30410 w 1311055"/>
              <a:gd name="connsiteY3-92" fmla="*/ 826176 h 1365195"/>
              <a:gd name="connsiteX4-93" fmla="*/ 108991 w 1311055"/>
              <a:gd name="connsiteY4-94" fmla="*/ 1297663 h 1365195"/>
              <a:gd name="connsiteX5-95" fmla="*/ 124568 w 1311055"/>
              <a:gd name="connsiteY5-96" fmla="*/ 1354671 h 1365195"/>
              <a:gd name="connsiteX6-97" fmla="*/ 102721 w 1311055"/>
              <a:gd name="connsiteY6-98" fmla="*/ 1365195 h 1365195"/>
              <a:gd name="connsiteX7-99" fmla="*/ 73832 w 1311055"/>
              <a:gd name="connsiteY7-100" fmla="*/ 1305225 h 1365195"/>
              <a:gd name="connsiteX8-101" fmla="*/ 0 w 1311055"/>
              <a:gd name="connsiteY8-102" fmla="*/ 939521 h 1365195"/>
              <a:gd name="connsiteX9-103" fmla="*/ 939521 w 1311055"/>
              <a:gd name="connsiteY9-104" fmla="*/ 0 h 1365195"/>
              <a:gd name="connsiteX10-105" fmla="*/ 1305225 w 1311055"/>
              <a:gd name="connsiteY10-106" fmla="*/ 73832 h 1365195"/>
              <a:gd name="connsiteX11-107" fmla="*/ 1311055 w 1311055"/>
              <a:gd name="connsiteY11-108" fmla="*/ 76640 h 1365195"/>
              <a:gd name="connsiteX0-109" fmla="*/ 575716 w 1311055"/>
              <a:gd name="connsiteY0-110" fmla="*/ 126088 h 1365195"/>
              <a:gd name="connsiteX1-111" fmla="*/ 232816 w 1311055"/>
              <a:gd name="connsiteY1-112" fmla="*/ 380882 h 1365195"/>
              <a:gd name="connsiteX2-113" fmla="*/ 30410 w 1311055"/>
              <a:gd name="connsiteY2-114" fmla="*/ 826176 h 1365195"/>
              <a:gd name="connsiteX3-115" fmla="*/ 108991 w 1311055"/>
              <a:gd name="connsiteY3-116" fmla="*/ 1297663 h 1365195"/>
              <a:gd name="connsiteX4-117" fmla="*/ 124568 w 1311055"/>
              <a:gd name="connsiteY4-118" fmla="*/ 1354671 h 1365195"/>
              <a:gd name="connsiteX5-119" fmla="*/ 102721 w 1311055"/>
              <a:gd name="connsiteY5-120" fmla="*/ 1365195 h 1365195"/>
              <a:gd name="connsiteX6-121" fmla="*/ 73832 w 1311055"/>
              <a:gd name="connsiteY6-122" fmla="*/ 1305225 h 1365195"/>
              <a:gd name="connsiteX7-123" fmla="*/ 0 w 1311055"/>
              <a:gd name="connsiteY7-124" fmla="*/ 939521 h 1365195"/>
              <a:gd name="connsiteX8-125" fmla="*/ 939521 w 1311055"/>
              <a:gd name="connsiteY8-126" fmla="*/ 0 h 1365195"/>
              <a:gd name="connsiteX9-127" fmla="*/ 1305225 w 1311055"/>
              <a:gd name="connsiteY9-128" fmla="*/ 73832 h 1365195"/>
              <a:gd name="connsiteX10-129" fmla="*/ 1311055 w 1311055"/>
              <a:gd name="connsiteY10-130" fmla="*/ 76640 h 1365195"/>
              <a:gd name="connsiteX0-131" fmla="*/ 232816 w 1311055"/>
              <a:gd name="connsiteY0-132" fmla="*/ 380882 h 1365195"/>
              <a:gd name="connsiteX1-133" fmla="*/ 30410 w 1311055"/>
              <a:gd name="connsiteY1-134" fmla="*/ 826176 h 1365195"/>
              <a:gd name="connsiteX2-135" fmla="*/ 108991 w 1311055"/>
              <a:gd name="connsiteY2-136" fmla="*/ 1297663 h 1365195"/>
              <a:gd name="connsiteX3-137" fmla="*/ 124568 w 1311055"/>
              <a:gd name="connsiteY3-138" fmla="*/ 1354671 h 1365195"/>
              <a:gd name="connsiteX4-139" fmla="*/ 102721 w 1311055"/>
              <a:gd name="connsiteY4-140" fmla="*/ 1365195 h 1365195"/>
              <a:gd name="connsiteX5-141" fmla="*/ 73832 w 1311055"/>
              <a:gd name="connsiteY5-142" fmla="*/ 1305225 h 1365195"/>
              <a:gd name="connsiteX6-143" fmla="*/ 0 w 1311055"/>
              <a:gd name="connsiteY6-144" fmla="*/ 939521 h 1365195"/>
              <a:gd name="connsiteX7-145" fmla="*/ 939521 w 1311055"/>
              <a:gd name="connsiteY7-146" fmla="*/ 0 h 1365195"/>
              <a:gd name="connsiteX8-147" fmla="*/ 1305225 w 1311055"/>
              <a:gd name="connsiteY8-148" fmla="*/ 73832 h 1365195"/>
              <a:gd name="connsiteX9-149" fmla="*/ 1311055 w 1311055"/>
              <a:gd name="connsiteY9-150" fmla="*/ 76640 h 1365195"/>
              <a:gd name="connsiteX0-151" fmla="*/ 30410 w 1311055"/>
              <a:gd name="connsiteY0-152" fmla="*/ 826176 h 1365195"/>
              <a:gd name="connsiteX1-153" fmla="*/ 108991 w 1311055"/>
              <a:gd name="connsiteY1-154" fmla="*/ 1297663 h 1365195"/>
              <a:gd name="connsiteX2-155" fmla="*/ 124568 w 1311055"/>
              <a:gd name="connsiteY2-156" fmla="*/ 1354671 h 1365195"/>
              <a:gd name="connsiteX3-157" fmla="*/ 102721 w 1311055"/>
              <a:gd name="connsiteY3-158" fmla="*/ 1365195 h 1365195"/>
              <a:gd name="connsiteX4-159" fmla="*/ 73832 w 1311055"/>
              <a:gd name="connsiteY4-160" fmla="*/ 1305225 h 1365195"/>
              <a:gd name="connsiteX5-161" fmla="*/ 0 w 1311055"/>
              <a:gd name="connsiteY5-162" fmla="*/ 939521 h 1365195"/>
              <a:gd name="connsiteX6-163" fmla="*/ 939521 w 1311055"/>
              <a:gd name="connsiteY6-164" fmla="*/ 0 h 1365195"/>
              <a:gd name="connsiteX7-165" fmla="*/ 1305225 w 1311055"/>
              <a:gd name="connsiteY7-166" fmla="*/ 73832 h 1365195"/>
              <a:gd name="connsiteX8-167" fmla="*/ 1311055 w 1311055"/>
              <a:gd name="connsiteY8-168" fmla="*/ 76640 h 1365195"/>
              <a:gd name="connsiteX0-169" fmla="*/ 108991 w 1311055"/>
              <a:gd name="connsiteY0-170" fmla="*/ 1297663 h 1365195"/>
              <a:gd name="connsiteX1-171" fmla="*/ 124568 w 1311055"/>
              <a:gd name="connsiteY1-172" fmla="*/ 1354671 h 1365195"/>
              <a:gd name="connsiteX2-173" fmla="*/ 102721 w 1311055"/>
              <a:gd name="connsiteY2-174" fmla="*/ 1365195 h 1365195"/>
              <a:gd name="connsiteX3-175" fmla="*/ 73832 w 1311055"/>
              <a:gd name="connsiteY3-176" fmla="*/ 1305225 h 1365195"/>
              <a:gd name="connsiteX4-177" fmla="*/ 0 w 1311055"/>
              <a:gd name="connsiteY4-178" fmla="*/ 939521 h 1365195"/>
              <a:gd name="connsiteX5-179" fmla="*/ 939521 w 1311055"/>
              <a:gd name="connsiteY5-180" fmla="*/ 0 h 1365195"/>
              <a:gd name="connsiteX6-181" fmla="*/ 1305225 w 1311055"/>
              <a:gd name="connsiteY6-182" fmla="*/ 73832 h 1365195"/>
              <a:gd name="connsiteX7-183" fmla="*/ 1311055 w 1311055"/>
              <a:gd name="connsiteY7-184" fmla="*/ 76640 h 1365195"/>
              <a:gd name="connsiteX0-185" fmla="*/ 124568 w 1311055"/>
              <a:gd name="connsiteY0-186" fmla="*/ 1354671 h 1365195"/>
              <a:gd name="connsiteX1-187" fmla="*/ 102721 w 1311055"/>
              <a:gd name="connsiteY1-188" fmla="*/ 1365195 h 1365195"/>
              <a:gd name="connsiteX2-189" fmla="*/ 73832 w 1311055"/>
              <a:gd name="connsiteY2-190" fmla="*/ 1305225 h 1365195"/>
              <a:gd name="connsiteX3-191" fmla="*/ 0 w 1311055"/>
              <a:gd name="connsiteY3-192" fmla="*/ 939521 h 1365195"/>
              <a:gd name="connsiteX4-193" fmla="*/ 939521 w 1311055"/>
              <a:gd name="connsiteY4-194" fmla="*/ 0 h 1365195"/>
              <a:gd name="connsiteX5-195" fmla="*/ 1305225 w 1311055"/>
              <a:gd name="connsiteY5-196" fmla="*/ 73832 h 1365195"/>
              <a:gd name="connsiteX6-197" fmla="*/ 1311055 w 1311055"/>
              <a:gd name="connsiteY6-198" fmla="*/ 76640 h 1365195"/>
              <a:gd name="connsiteX0-199" fmla="*/ 102721 w 1311055"/>
              <a:gd name="connsiteY0-200" fmla="*/ 1365195 h 1365195"/>
              <a:gd name="connsiteX1-201" fmla="*/ 73832 w 1311055"/>
              <a:gd name="connsiteY1-202" fmla="*/ 1305225 h 1365195"/>
              <a:gd name="connsiteX2-203" fmla="*/ 0 w 1311055"/>
              <a:gd name="connsiteY2-204" fmla="*/ 939521 h 1365195"/>
              <a:gd name="connsiteX3-205" fmla="*/ 939521 w 1311055"/>
              <a:gd name="connsiteY3-206" fmla="*/ 0 h 1365195"/>
              <a:gd name="connsiteX4-207" fmla="*/ 1305225 w 1311055"/>
              <a:gd name="connsiteY4-208" fmla="*/ 73832 h 1365195"/>
              <a:gd name="connsiteX5-209" fmla="*/ 1311055 w 1311055"/>
              <a:gd name="connsiteY5-210" fmla="*/ 76640 h 13651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311055" h="1365195">
                <a:moveTo>
                  <a:pt x="102721" y="1365195"/>
                </a:moveTo>
                <a:lnTo>
                  <a:pt x="73832" y="1305225"/>
                </a:lnTo>
                <a:cubicBezTo>
                  <a:pt x="26290" y="1192822"/>
                  <a:pt x="0" y="1069242"/>
                  <a:pt x="0" y="939521"/>
                </a:cubicBezTo>
                <a:cubicBezTo>
                  <a:pt x="0" y="420638"/>
                  <a:pt x="420638" y="0"/>
                  <a:pt x="939521" y="0"/>
                </a:cubicBezTo>
                <a:cubicBezTo>
                  <a:pt x="1069242" y="0"/>
                  <a:pt x="1192822" y="26290"/>
                  <a:pt x="1305225" y="73832"/>
                </a:cubicBezTo>
                <a:lnTo>
                  <a:pt x="1311055" y="7664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4" name="任意多边形: 形状 43"/>
          <p:cNvSpPr/>
          <p:nvPr userDrawn="1">
            <p:custDataLst>
              <p:tags r:id="rId40"/>
            </p:custDataLst>
          </p:nvPr>
        </p:nvSpPr>
        <p:spPr>
          <a:xfrm rot="6722498">
            <a:off x="6853555" y="3731895"/>
            <a:ext cx="1172845" cy="1217295"/>
          </a:xfrm>
          <a:custGeom>
            <a:avLst/>
            <a:gdLst>
              <a:gd name="connsiteX0" fmla="*/ 877245 w 1240058"/>
              <a:gd name="connsiteY0" fmla="*/ 17 h 1273978"/>
              <a:gd name="connsiteX1" fmla="*/ 1059708 w 1240058"/>
              <a:gd name="connsiteY1" fmla="*/ 12965 h 1273978"/>
              <a:gd name="connsiteX2" fmla="*/ 1226842 w 1240058"/>
              <a:gd name="connsiteY2" fmla="*/ 58060 h 1273978"/>
              <a:gd name="connsiteX3" fmla="*/ 1240058 w 1240058"/>
              <a:gd name="connsiteY3" fmla="*/ 62984 h 1273978"/>
              <a:gd name="connsiteX4" fmla="*/ 1226080 w 1240058"/>
              <a:gd name="connsiteY4" fmla="*/ 101174 h 1273978"/>
              <a:gd name="connsiteX5" fmla="*/ 1215911 w 1240058"/>
              <a:gd name="connsiteY5" fmla="*/ 95655 h 1273978"/>
              <a:gd name="connsiteX6" fmla="*/ 890113 w 1240058"/>
              <a:gd name="connsiteY6" fmla="*/ 29879 h 1273978"/>
              <a:gd name="connsiteX7" fmla="*/ 53113 w 1240058"/>
              <a:gd name="connsiteY7" fmla="*/ 866879 h 1273978"/>
              <a:gd name="connsiteX8" fmla="*/ 118889 w 1240058"/>
              <a:gd name="connsiteY8" fmla="*/ 1192677 h 1273978"/>
              <a:gd name="connsiteX9" fmla="*/ 148271 w 1240058"/>
              <a:gd name="connsiteY9" fmla="*/ 1246810 h 1273978"/>
              <a:gd name="connsiteX10" fmla="*/ 91874 w 1240058"/>
              <a:gd name="connsiteY10" fmla="*/ 1273978 h 1273978"/>
              <a:gd name="connsiteX11" fmla="*/ 86558 w 1240058"/>
              <a:gd name="connsiteY11" fmla="*/ 1256405 h 1273978"/>
              <a:gd name="connsiteX12" fmla="*/ 52 w 1240058"/>
              <a:gd name="connsiteY12" fmla="*/ 886884 h 1273978"/>
              <a:gd name="connsiteX13" fmla="*/ 107208 w 1240058"/>
              <a:gd name="connsiteY13" fmla="*/ 482071 h 1273978"/>
              <a:gd name="connsiteX14" fmla="*/ 323902 w 1240058"/>
              <a:gd name="connsiteY14" fmla="*/ 196321 h 1273978"/>
              <a:gd name="connsiteX15" fmla="*/ 685852 w 1240058"/>
              <a:gd name="connsiteY15" fmla="*/ 20109 h 1273978"/>
              <a:gd name="connsiteX16" fmla="*/ 877245 w 1240058"/>
              <a:gd name="connsiteY16" fmla="*/ 17 h 1273978"/>
              <a:gd name="connsiteX0-1" fmla="*/ 323902 w 1240058"/>
              <a:gd name="connsiteY0-2" fmla="*/ 196321 h 1273978"/>
              <a:gd name="connsiteX1-3" fmla="*/ 685852 w 1240058"/>
              <a:gd name="connsiteY1-4" fmla="*/ 20109 h 1273978"/>
              <a:gd name="connsiteX2-5" fmla="*/ 877245 w 1240058"/>
              <a:gd name="connsiteY2-6" fmla="*/ 17 h 1273978"/>
              <a:gd name="connsiteX3-7" fmla="*/ 1059708 w 1240058"/>
              <a:gd name="connsiteY3-8" fmla="*/ 12965 h 1273978"/>
              <a:gd name="connsiteX4-9" fmla="*/ 1226842 w 1240058"/>
              <a:gd name="connsiteY4-10" fmla="*/ 58060 h 1273978"/>
              <a:gd name="connsiteX5-11" fmla="*/ 1240058 w 1240058"/>
              <a:gd name="connsiteY5-12" fmla="*/ 62984 h 1273978"/>
              <a:gd name="connsiteX6-13" fmla="*/ 1226080 w 1240058"/>
              <a:gd name="connsiteY6-14" fmla="*/ 101174 h 1273978"/>
              <a:gd name="connsiteX7-15" fmla="*/ 1215911 w 1240058"/>
              <a:gd name="connsiteY7-16" fmla="*/ 95655 h 1273978"/>
              <a:gd name="connsiteX8-17" fmla="*/ 890113 w 1240058"/>
              <a:gd name="connsiteY8-18" fmla="*/ 29879 h 1273978"/>
              <a:gd name="connsiteX9-19" fmla="*/ 53113 w 1240058"/>
              <a:gd name="connsiteY9-20" fmla="*/ 866879 h 1273978"/>
              <a:gd name="connsiteX10-21" fmla="*/ 118889 w 1240058"/>
              <a:gd name="connsiteY10-22" fmla="*/ 1192677 h 1273978"/>
              <a:gd name="connsiteX11-23" fmla="*/ 148271 w 1240058"/>
              <a:gd name="connsiteY11-24" fmla="*/ 1246810 h 1273978"/>
              <a:gd name="connsiteX12-25" fmla="*/ 91874 w 1240058"/>
              <a:gd name="connsiteY12-26" fmla="*/ 1273978 h 1273978"/>
              <a:gd name="connsiteX13-27" fmla="*/ 86558 w 1240058"/>
              <a:gd name="connsiteY13-28" fmla="*/ 1256405 h 1273978"/>
              <a:gd name="connsiteX14-29" fmla="*/ 52 w 1240058"/>
              <a:gd name="connsiteY14-30" fmla="*/ 886884 h 1273978"/>
              <a:gd name="connsiteX15-31" fmla="*/ 107208 w 1240058"/>
              <a:gd name="connsiteY15-32" fmla="*/ 482071 h 1273978"/>
              <a:gd name="connsiteX16-33" fmla="*/ 415342 w 1240058"/>
              <a:gd name="connsiteY16-34" fmla="*/ 287761 h 1273978"/>
              <a:gd name="connsiteX0-35" fmla="*/ 323902 w 1240058"/>
              <a:gd name="connsiteY0-36" fmla="*/ 196321 h 1273978"/>
              <a:gd name="connsiteX1-37" fmla="*/ 685852 w 1240058"/>
              <a:gd name="connsiteY1-38" fmla="*/ 20109 h 1273978"/>
              <a:gd name="connsiteX2-39" fmla="*/ 877245 w 1240058"/>
              <a:gd name="connsiteY2-40" fmla="*/ 17 h 1273978"/>
              <a:gd name="connsiteX3-41" fmla="*/ 1059708 w 1240058"/>
              <a:gd name="connsiteY3-42" fmla="*/ 12965 h 1273978"/>
              <a:gd name="connsiteX4-43" fmla="*/ 1226842 w 1240058"/>
              <a:gd name="connsiteY4-44" fmla="*/ 58060 h 1273978"/>
              <a:gd name="connsiteX5-45" fmla="*/ 1240058 w 1240058"/>
              <a:gd name="connsiteY5-46" fmla="*/ 62984 h 1273978"/>
              <a:gd name="connsiteX6-47" fmla="*/ 1226080 w 1240058"/>
              <a:gd name="connsiteY6-48" fmla="*/ 101174 h 1273978"/>
              <a:gd name="connsiteX7-49" fmla="*/ 1215911 w 1240058"/>
              <a:gd name="connsiteY7-50" fmla="*/ 95655 h 1273978"/>
              <a:gd name="connsiteX8-51" fmla="*/ 890113 w 1240058"/>
              <a:gd name="connsiteY8-52" fmla="*/ 29879 h 1273978"/>
              <a:gd name="connsiteX9-53" fmla="*/ 53113 w 1240058"/>
              <a:gd name="connsiteY9-54" fmla="*/ 866879 h 1273978"/>
              <a:gd name="connsiteX10-55" fmla="*/ 118889 w 1240058"/>
              <a:gd name="connsiteY10-56" fmla="*/ 1192677 h 1273978"/>
              <a:gd name="connsiteX11-57" fmla="*/ 148271 w 1240058"/>
              <a:gd name="connsiteY11-58" fmla="*/ 1246810 h 1273978"/>
              <a:gd name="connsiteX12-59" fmla="*/ 91874 w 1240058"/>
              <a:gd name="connsiteY12-60" fmla="*/ 1273978 h 1273978"/>
              <a:gd name="connsiteX13-61" fmla="*/ 86558 w 1240058"/>
              <a:gd name="connsiteY13-62" fmla="*/ 1256405 h 1273978"/>
              <a:gd name="connsiteX14-63" fmla="*/ 52 w 1240058"/>
              <a:gd name="connsiteY14-64" fmla="*/ 886884 h 1273978"/>
              <a:gd name="connsiteX15-65" fmla="*/ 107208 w 1240058"/>
              <a:gd name="connsiteY15-66" fmla="*/ 482071 h 1273978"/>
              <a:gd name="connsiteX0-67" fmla="*/ 323850 w 1240006"/>
              <a:gd name="connsiteY0-68" fmla="*/ 196321 h 1273978"/>
              <a:gd name="connsiteX1-69" fmla="*/ 685800 w 1240006"/>
              <a:gd name="connsiteY1-70" fmla="*/ 20109 h 1273978"/>
              <a:gd name="connsiteX2-71" fmla="*/ 877193 w 1240006"/>
              <a:gd name="connsiteY2-72" fmla="*/ 17 h 1273978"/>
              <a:gd name="connsiteX3-73" fmla="*/ 1059656 w 1240006"/>
              <a:gd name="connsiteY3-74" fmla="*/ 12965 h 1273978"/>
              <a:gd name="connsiteX4-75" fmla="*/ 1226790 w 1240006"/>
              <a:gd name="connsiteY4-76" fmla="*/ 58060 h 1273978"/>
              <a:gd name="connsiteX5-77" fmla="*/ 1240006 w 1240006"/>
              <a:gd name="connsiteY5-78" fmla="*/ 62984 h 1273978"/>
              <a:gd name="connsiteX6-79" fmla="*/ 1226028 w 1240006"/>
              <a:gd name="connsiteY6-80" fmla="*/ 101174 h 1273978"/>
              <a:gd name="connsiteX7-81" fmla="*/ 1215859 w 1240006"/>
              <a:gd name="connsiteY7-82" fmla="*/ 95655 h 1273978"/>
              <a:gd name="connsiteX8-83" fmla="*/ 890061 w 1240006"/>
              <a:gd name="connsiteY8-84" fmla="*/ 29879 h 1273978"/>
              <a:gd name="connsiteX9-85" fmla="*/ 53061 w 1240006"/>
              <a:gd name="connsiteY9-86" fmla="*/ 866879 h 1273978"/>
              <a:gd name="connsiteX10-87" fmla="*/ 118837 w 1240006"/>
              <a:gd name="connsiteY10-88" fmla="*/ 1192677 h 1273978"/>
              <a:gd name="connsiteX11-89" fmla="*/ 148219 w 1240006"/>
              <a:gd name="connsiteY11-90" fmla="*/ 1246810 h 1273978"/>
              <a:gd name="connsiteX12-91" fmla="*/ 91822 w 1240006"/>
              <a:gd name="connsiteY12-92" fmla="*/ 1273978 h 1273978"/>
              <a:gd name="connsiteX13-93" fmla="*/ 86506 w 1240006"/>
              <a:gd name="connsiteY13-94" fmla="*/ 1256405 h 1273978"/>
              <a:gd name="connsiteX14-95" fmla="*/ 0 w 1240006"/>
              <a:gd name="connsiteY14-96" fmla="*/ 886884 h 1273978"/>
              <a:gd name="connsiteX0-97" fmla="*/ 270789 w 1186945"/>
              <a:gd name="connsiteY0-98" fmla="*/ 196321 h 1273978"/>
              <a:gd name="connsiteX1-99" fmla="*/ 632739 w 1186945"/>
              <a:gd name="connsiteY1-100" fmla="*/ 20109 h 1273978"/>
              <a:gd name="connsiteX2-101" fmla="*/ 824132 w 1186945"/>
              <a:gd name="connsiteY2-102" fmla="*/ 17 h 1273978"/>
              <a:gd name="connsiteX3-103" fmla="*/ 1006595 w 1186945"/>
              <a:gd name="connsiteY3-104" fmla="*/ 12965 h 1273978"/>
              <a:gd name="connsiteX4-105" fmla="*/ 1173729 w 1186945"/>
              <a:gd name="connsiteY4-106" fmla="*/ 58060 h 1273978"/>
              <a:gd name="connsiteX5-107" fmla="*/ 1186945 w 1186945"/>
              <a:gd name="connsiteY5-108" fmla="*/ 62984 h 1273978"/>
              <a:gd name="connsiteX6-109" fmla="*/ 1172967 w 1186945"/>
              <a:gd name="connsiteY6-110" fmla="*/ 101174 h 1273978"/>
              <a:gd name="connsiteX7-111" fmla="*/ 1162798 w 1186945"/>
              <a:gd name="connsiteY7-112" fmla="*/ 95655 h 1273978"/>
              <a:gd name="connsiteX8-113" fmla="*/ 837000 w 1186945"/>
              <a:gd name="connsiteY8-114" fmla="*/ 29879 h 1273978"/>
              <a:gd name="connsiteX9-115" fmla="*/ 0 w 1186945"/>
              <a:gd name="connsiteY9-116" fmla="*/ 866879 h 1273978"/>
              <a:gd name="connsiteX10-117" fmla="*/ 65776 w 1186945"/>
              <a:gd name="connsiteY10-118" fmla="*/ 1192677 h 1273978"/>
              <a:gd name="connsiteX11-119" fmla="*/ 95158 w 1186945"/>
              <a:gd name="connsiteY11-120" fmla="*/ 1246810 h 1273978"/>
              <a:gd name="connsiteX12-121" fmla="*/ 38761 w 1186945"/>
              <a:gd name="connsiteY12-122" fmla="*/ 1273978 h 1273978"/>
              <a:gd name="connsiteX13-123" fmla="*/ 33445 w 1186945"/>
              <a:gd name="connsiteY13-124" fmla="*/ 1256405 h 1273978"/>
              <a:gd name="connsiteX0-125" fmla="*/ 270789 w 1186945"/>
              <a:gd name="connsiteY0-126" fmla="*/ 196321 h 1273978"/>
              <a:gd name="connsiteX1-127" fmla="*/ 632739 w 1186945"/>
              <a:gd name="connsiteY1-128" fmla="*/ 20109 h 1273978"/>
              <a:gd name="connsiteX2-129" fmla="*/ 824132 w 1186945"/>
              <a:gd name="connsiteY2-130" fmla="*/ 17 h 1273978"/>
              <a:gd name="connsiteX3-131" fmla="*/ 1006595 w 1186945"/>
              <a:gd name="connsiteY3-132" fmla="*/ 12965 h 1273978"/>
              <a:gd name="connsiteX4-133" fmla="*/ 1173729 w 1186945"/>
              <a:gd name="connsiteY4-134" fmla="*/ 58060 h 1273978"/>
              <a:gd name="connsiteX5-135" fmla="*/ 1186945 w 1186945"/>
              <a:gd name="connsiteY5-136" fmla="*/ 62984 h 1273978"/>
              <a:gd name="connsiteX6-137" fmla="*/ 1172967 w 1186945"/>
              <a:gd name="connsiteY6-138" fmla="*/ 101174 h 1273978"/>
              <a:gd name="connsiteX7-139" fmla="*/ 1162798 w 1186945"/>
              <a:gd name="connsiteY7-140" fmla="*/ 95655 h 1273978"/>
              <a:gd name="connsiteX8-141" fmla="*/ 837000 w 1186945"/>
              <a:gd name="connsiteY8-142" fmla="*/ 29879 h 1273978"/>
              <a:gd name="connsiteX9-143" fmla="*/ 0 w 1186945"/>
              <a:gd name="connsiteY9-144" fmla="*/ 866879 h 1273978"/>
              <a:gd name="connsiteX10-145" fmla="*/ 65776 w 1186945"/>
              <a:gd name="connsiteY10-146" fmla="*/ 1192677 h 1273978"/>
              <a:gd name="connsiteX11-147" fmla="*/ 95158 w 1186945"/>
              <a:gd name="connsiteY11-148" fmla="*/ 1246810 h 1273978"/>
              <a:gd name="connsiteX12-149" fmla="*/ 38761 w 1186945"/>
              <a:gd name="connsiteY12-150" fmla="*/ 1273978 h 1273978"/>
              <a:gd name="connsiteX0-151" fmla="*/ 270789 w 1186945"/>
              <a:gd name="connsiteY0-152" fmla="*/ 196321 h 1246810"/>
              <a:gd name="connsiteX1-153" fmla="*/ 632739 w 1186945"/>
              <a:gd name="connsiteY1-154" fmla="*/ 20109 h 1246810"/>
              <a:gd name="connsiteX2-155" fmla="*/ 824132 w 1186945"/>
              <a:gd name="connsiteY2-156" fmla="*/ 17 h 1246810"/>
              <a:gd name="connsiteX3-157" fmla="*/ 1006595 w 1186945"/>
              <a:gd name="connsiteY3-158" fmla="*/ 12965 h 1246810"/>
              <a:gd name="connsiteX4-159" fmla="*/ 1173729 w 1186945"/>
              <a:gd name="connsiteY4-160" fmla="*/ 58060 h 1246810"/>
              <a:gd name="connsiteX5-161" fmla="*/ 1186945 w 1186945"/>
              <a:gd name="connsiteY5-162" fmla="*/ 62984 h 1246810"/>
              <a:gd name="connsiteX6-163" fmla="*/ 1172967 w 1186945"/>
              <a:gd name="connsiteY6-164" fmla="*/ 101174 h 1246810"/>
              <a:gd name="connsiteX7-165" fmla="*/ 1162798 w 1186945"/>
              <a:gd name="connsiteY7-166" fmla="*/ 95655 h 1246810"/>
              <a:gd name="connsiteX8-167" fmla="*/ 837000 w 1186945"/>
              <a:gd name="connsiteY8-168" fmla="*/ 29879 h 1246810"/>
              <a:gd name="connsiteX9-169" fmla="*/ 0 w 1186945"/>
              <a:gd name="connsiteY9-170" fmla="*/ 866879 h 1246810"/>
              <a:gd name="connsiteX10-171" fmla="*/ 65776 w 1186945"/>
              <a:gd name="connsiteY10-172" fmla="*/ 1192677 h 1246810"/>
              <a:gd name="connsiteX11-173" fmla="*/ 95158 w 1186945"/>
              <a:gd name="connsiteY11-174" fmla="*/ 1246810 h 1246810"/>
              <a:gd name="connsiteX0-175" fmla="*/ 632739 w 1186945"/>
              <a:gd name="connsiteY0-176" fmla="*/ 20109 h 1246810"/>
              <a:gd name="connsiteX1-177" fmla="*/ 824132 w 1186945"/>
              <a:gd name="connsiteY1-178" fmla="*/ 17 h 1246810"/>
              <a:gd name="connsiteX2-179" fmla="*/ 1006595 w 1186945"/>
              <a:gd name="connsiteY2-180" fmla="*/ 12965 h 1246810"/>
              <a:gd name="connsiteX3-181" fmla="*/ 1173729 w 1186945"/>
              <a:gd name="connsiteY3-182" fmla="*/ 58060 h 1246810"/>
              <a:gd name="connsiteX4-183" fmla="*/ 1186945 w 1186945"/>
              <a:gd name="connsiteY4-184" fmla="*/ 62984 h 1246810"/>
              <a:gd name="connsiteX5-185" fmla="*/ 1172967 w 1186945"/>
              <a:gd name="connsiteY5-186" fmla="*/ 101174 h 1246810"/>
              <a:gd name="connsiteX6-187" fmla="*/ 1162798 w 1186945"/>
              <a:gd name="connsiteY6-188" fmla="*/ 95655 h 1246810"/>
              <a:gd name="connsiteX7-189" fmla="*/ 837000 w 1186945"/>
              <a:gd name="connsiteY7-190" fmla="*/ 29879 h 1246810"/>
              <a:gd name="connsiteX8-191" fmla="*/ 0 w 1186945"/>
              <a:gd name="connsiteY8-192" fmla="*/ 866879 h 1246810"/>
              <a:gd name="connsiteX9-193" fmla="*/ 65776 w 1186945"/>
              <a:gd name="connsiteY9-194" fmla="*/ 1192677 h 1246810"/>
              <a:gd name="connsiteX10-195" fmla="*/ 95158 w 1186945"/>
              <a:gd name="connsiteY10-196" fmla="*/ 1246810 h 1246810"/>
              <a:gd name="connsiteX0-197" fmla="*/ 824132 w 1186945"/>
              <a:gd name="connsiteY0-198" fmla="*/ 0 h 1246793"/>
              <a:gd name="connsiteX1-199" fmla="*/ 1006595 w 1186945"/>
              <a:gd name="connsiteY1-200" fmla="*/ 12948 h 1246793"/>
              <a:gd name="connsiteX2-201" fmla="*/ 1173729 w 1186945"/>
              <a:gd name="connsiteY2-202" fmla="*/ 58043 h 1246793"/>
              <a:gd name="connsiteX3-203" fmla="*/ 1186945 w 1186945"/>
              <a:gd name="connsiteY3-204" fmla="*/ 62967 h 1246793"/>
              <a:gd name="connsiteX4-205" fmla="*/ 1172967 w 1186945"/>
              <a:gd name="connsiteY4-206" fmla="*/ 101157 h 1246793"/>
              <a:gd name="connsiteX5-207" fmla="*/ 1162798 w 1186945"/>
              <a:gd name="connsiteY5-208" fmla="*/ 95638 h 1246793"/>
              <a:gd name="connsiteX6-209" fmla="*/ 837000 w 1186945"/>
              <a:gd name="connsiteY6-210" fmla="*/ 29862 h 1246793"/>
              <a:gd name="connsiteX7-211" fmla="*/ 0 w 1186945"/>
              <a:gd name="connsiteY7-212" fmla="*/ 866862 h 1246793"/>
              <a:gd name="connsiteX8-213" fmla="*/ 65776 w 1186945"/>
              <a:gd name="connsiteY8-214" fmla="*/ 1192660 h 1246793"/>
              <a:gd name="connsiteX9-215" fmla="*/ 95158 w 1186945"/>
              <a:gd name="connsiteY9-216" fmla="*/ 1246793 h 1246793"/>
              <a:gd name="connsiteX0-217" fmla="*/ 1006595 w 1186945"/>
              <a:gd name="connsiteY0-218" fmla="*/ 0 h 1233845"/>
              <a:gd name="connsiteX1-219" fmla="*/ 1173729 w 1186945"/>
              <a:gd name="connsiteY1-220" fmla="*/ 45095 h 1233845"/>
              <a:gd name="connsiteX2-221" fmla="*/ 1186945 w 1186945"/>
              <a:gd name="connsiteY2-222" fmla="*/ 50019 h 1233845"/>
              <a:gd name="connsiteX3-223" fmla="*/ 1172967 w 1186945"/>
              <a:gd name="connsiteY3-224" fmla="*/ 88209 h 1233845"/>
              <a:gd name="connsiteX4-225" fmla="*/ 1162798 w 1186945"/>
              <a:gd name="connsiteY4-226" fmla="*/ 82690 h 1233845"/>
              <a:gd name="connsiteX5-227" fmla="*/ 837000 w 1186945"/>
              <a:gd name="connsiteY5-228" fmla="*/ 16914 h 1233845"/>
              <a:gd name="connsiteX6-229" fmla="*/ 0 w 1186945"/>
              <a:gd name="connsiteY6-230" fmla="*/ 853914 h 1233845"/>
              <a:gd name="connsiteX7-231" fmla="*/ 65776 w 1186945"/>
              <a:gd name="connsiteY7-232" fmla="*/ 1179712 h 1233845"/>
              <a:gd name="connsiteX8-233" fmla="*/ 95158 w 1186945"/>
              <a:gd name="connsiteY8-234" fmla="*/ 1233845 h 1233845"/>
              <a:gd name="connsiteX0-235" fmla="*/ 1173729 w 1186945"/>
              <a:gd name="connsiteY0-236" fmla="*/ 28181 h 1216931"/>
              <a:gd name="connsiteX1-237" fmla="*/ 1186945 w 1186945"/>
              <a:gd name="connsiteY1-238" fmla="*/ 33105 h 1216931"/>
              <a:gd name="connsiteX2-239" fmla="*/ 1172967 w 1186945"/>
              <a:gd name="connsiteY2-240" fmla="*/ 71295 h 1216931"/>
              <a:gd name="connsiteX3-241" fmla="*/ 1162798 w 1186945"/>
              <a:gd name="connsiteY3-242" fmla="*/ 65776 h 1216931"/>
              <a:gd name="connsiteX4-243" fmla="*/ 837000 w 1186945"/>
              <a:gd name="connsiteY4-244" fmla="*/ 0 h 1216931"/>
              <a:gd name="connsiteX5-245" fmla="*/ 0 w 1186945"/>
              <a:gd name="connsiteY5-246" fmla="*/ 837000 h 1216931"/>
              <a:gd name="connsiteX6-247" fmla="*/ 65776 w 1186945"/>
              <a:gd name="connsiteY6-248" fmla="*/ 1162798 h 1216931"/>
              <a:gd name="connsiteX7-249" fmla="*/ 95158 w 1186945"/>
              <a:gd name="connsiteY7-250" fmla="*/ 1216931 h 1216931"/>
              <a:gd name="connsiteX0-251" fmla="*/ 1173729 w 1173729"/>
              <a:gd name="connsiteY0-252" fmla="*/ 28181 h 1216931"/>
              <a:gd name="connsiteX1-253" fmla="*/ 1172967 w 1173729"/>
              <a:gd name="connsiteY1-254" fmla="*/ 71295 h 1216931"/>
              <a:gd name="connsiteX2-255" fmla="*/ 1162798 w 1173729"/>
              <a:gd name="connsiteY2-256" fmla="*/ 65776 h 1216931"/>
              <a:gd name="connsiteX3-257" fmla="*/ 837000 w 1173729"/>
              <a:gd name="connsiteY3-258" fmla="*/ 0 h 1216931"/>
              <a:gd name="connsiteX4-259" fmla="*/ 0 w 1173729"/>
              <a:gd name="connsiteY4-260" fmla="*/ 837000 h 1216931"/>
              <a:gd name="connsiteX5-261" fmla="*/ 65776 w 1173729"/>
              <a:gd name="connsiteY5-262" fmla="*/ 1162798 h 1216931"/>
              <a:gd name="connsiteX6-263" fmla="*/ 95158 w 1173729"/>
              <a:gd name="connsiteY6-264" fmla="*/ 1216931 h 1216931"/>
              <a:gd name="connsiteX0-265" fmla="*/ 1172967 w 1172967"/>
              <a:gd name="connsiteY0-266" fmla="*/ 71295 h 1216931"/>
              <a:gd name="connsiteX1-267" fmla="*/ 1162798 w 1172967"/>
              <a:gd name="connsiteY1-268" fmla="*/ 65776 h 1216931"/>
              <a:gd name="connsiteX2-269" fmla="*/ 837000 w 1172967"/>
              <a:gd name="connsiteY2-270" fmla="*/ 0 h 1216931"/>
              <a:gd name="connsiteX3-271" fmla="*/ 0 w 1172967"/>
              <a:gd name="connsiteY3-272" fmla="*/ 837000 h 1216931"/>
              <a:gd name="connsiteX4-273" fmla="*/ 65776 w 1172967"/>
              <a:gd name="connsiteY4-274" fmla="*/ 1162798 h 1216931"/>
              <a:gd name="connsiteX5-275" fmla="*/ 95158 w 1172967"/>
              <a:gd name="connsiteY5-276" fmla="*/ 1216931 h 121693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172967" h="1216931">
                <a:moveTo>
                  <a:pt x="1172967" y="71295"/>
                </a:moveTo>
                <a:lnTo>
                  <a:pt x="1162798" y="65776"/>
                </a:lnTo>
                <a:cubicBezTo>
                  <a:pt x="1062661" y="23421"/>
                  <a:pt x="952565" y="0"/>
                  <a:pt x="837000" y="0"/>
                </a:cubicBezTo>
                <a:cubicBezTo>
                  <a:pt x="374738" y="0"/>
                  <a:pt x="0" y="374738"/>
                  <a:pt x="0" y="837000"/>
                </a:cubicBezTo>
                <a:cubicBezTo>
                  <a:pt x="0" y="952566"/>
                  <a:pt x="23421" y="1062661"/>
                  <a:pt x="65776" y="1162798"/>
                </a:cubicBezTo>
                <a:lnTo>
                  <a:pt x="95158" y="1216931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5" name="任意多边形: 形状 44"/>
          <p:cNvSpPr/>
          <p:nvPr userDrawn="1">
            <p:custDataLst>
              <p:tags r:id="rId41"/>
            </p:custDataLst>
          </p:nvPr>
        </p:nvSpPr>
        <p:spPr>
          <a:xfrm rot="6722498">
            <a:off x="6777355" y="3457575"/>
            <a:ext cx="1576705" cy="1642110"/>
          </a:xfrm>
          <a:custGeom>
            <a:avLst/>
            <a:gdLst>
              <a:gd name="connsiteX0" fmla="*/ 1143000 w 1576525"/>
              <a:gd name="connsiteY0" fmla="*/ 0 h 1642284"/>
              <a:gd name="connsiteX1" fmla="*/ 1482893 w 1576525"/>
              <a:gd name="connsiteY1" fmla="*/ 51387 h 1642284"/>
              <a:gd name="connsiteX2" fmla="*/ 1576525 w 1576525"/>
              <a:gd name="connsiteY2" fmla="*/ 85657 h 1642284"/>
              <a:gd name="connsiteX3" fmla="*/ 1570361 w 1576525"/>
              <a:gd name="connsiteY3" fmla="*/ 109630 h 1642284"/>
              <a:gd name="connsiteX4" fmla="*/ 1461118 w 1576525"/>
              <a:gd name="connsiteY4" fmla="*/ 83173 h 1642284"/>
              <a:gd name="connsiteX5" fmla="*/ 1350967 w 1576525"/>
              <a:gd name="connsiteY5" fmla="*/ 62188 h 1642284"/>
              <a:gd name="connsiteX6" fmla="*/ 960442 w 1576525"/>
              <a:gd name="connsiteY6" fmla="*/ 45519 h 1642284"/>
              <a:gd name="connsiteX7" fmla="*/ 619923 w 1576525"/>
              <a:gd name="connsiteY7" fmla="*/ 169344 h 1642284"/>
              <a:gd name="connsiteX8" fmla="*/ 253210 w 1576525"/>
              <a:gd name="connsiteY8" fmla="*/ 495575 h 1642284"/>
              <a:gd name="connsiteX9" fmla="*/ 46042 w 1576525"/>
              <a:gd name="connsiteY9" fmla="*/ 1000400 h 1642284"/>
              <a:gd name="connsiteX10" fmla="*/ 107954 w 1576525"/>
              <a:gd name="connsiteY10" fmla="*/ 1479032 h 1642284"/>
              <a:gd name="connsiteX11" fmla="*/ 129906 w 1576525"/>
              <a:gd name="connsiteY11" fmla="*/ 1561520 h 1642284"/>
              <a:gd name="connsiteX12" fmla="*/ 154590 w 1576525"/>
              <a:gd name="connsiteY12" fmla="*/ 1628167 h 1642284"/>
              <a:gd name="connsiteX13" fmla="*/ 116018 w 1576525"/>
              <a:gd name="connsiteY13" fmla="*/ 1642284 h 1642284"/>
              <a:gd name="connsiteX14" fmla="*/ 89823 w 1576525"/>
              <a:gd name="connsiteY14" fmla="*/ 1587907 h 1642284"/>
              <a:gd name="connsiteX15" fmla="*/ 0 w 1576525"/>
              <a:gd name="connsiteY15" fmla="*/ 1143000 h 1642284"/>
              <a:gd name="connsiteX16" fmla="*/ 1143000 w 1576525"/>
              <a:gd name="connsiteY16" fmla="*/ 0 h 1642284"/>
              <a:gd name="connsiteX0-1" fmla="*/ 1350967 w 1576525"/>
              <a:gd name="connsiteY0-2" fmla="*/ 62188 h 1642284"/>
              <a:gd name="connsiteX1-3" fmla="*/ 960442 w 1576525"/>
              <a:gd name="connsiteY1-4" fmla="*/ 45519 h 1642284"/>
              <a:gd name="connsiteX2-5" fmla="*/ 619923 w 1576525"/>
              <a:gd name="connsiteY2-6" fmla="*/ 169344 h 1642284"/>
              <a:gd name="connsiteX3-7" fmla="*/ 253210 w 1576525"/>
              <a:gd name="connsiteY3-8" fmla="*/ 495575 h 1642284"/>
              <a:gd name="connsiteX4-9" fmla="*/ 46042 w 1576525"/>
              <a:gd name="connsiteY4-10" fmla="*/ 1000400 h 1642284"/>
              <a:gd name="connsiteX5-11" fmla="*/ 107954 w 1576525"/>
              <a:gd name="connsiteY5-12" fmla="*/ 1479032 h 1642284"/>
              <a:gd name="connsiteX6-13" fmla="*/ 129906 w 1576525"/>
              <a:gd name="connsiteY6-14" fmla="*/ 1561520 h 1642284"/>
              <a:gd name="connsiteX7-15" fmla="*/ 154590 w 1576525"/>
              <a:gd name="connsiteY7-16" fmla="*/ 1628167 h 1642284"/>
              <a:gd name="connsiteX8-17" fmla="*/ 116018 w 1576525"/>
              <a:gd name="connsiteY8-18" fmla="*/ 1642284 h 1642284"/>
              <a:gd name="connsiteX9-19" fmla="*/ 89823 w 1576525"/>
              <a:gd name="connsiteY9-20" fmla="*/ 1587907 h 1642284"/>
              <a:gd name="connsiteX10-21" fmla="*/ 0 w 1576525"/>
              <a:gd name="connsiteY10-22" fmla="*/ 1143000 h 1642284"/>
              <a:gd name="connsiteX11-23" fmla="*/ 1143000 w 1576525"/>
              <a:gd name="connsiteY11-24" fmla="*/ 0 h 1642284"/>
              <a:gd name="connsiteX12-25" fmla="*/ 1482893 w 1576525"/>
              <a:gd name="connsiteY12-26" fmla="*/ 51387 h 1642284"/>
              <a:gd name="connsiteX13-27" fmla="*/ 1576525 w 1576525"/>
              <a:gd name="connsiteY13-28" fmla="*/ 85657 h 1642284"/>
              <a:gd name="connsiteX14-29" fmla="*/ 1570361 w 1576525"/>
              <a:gd name="connsiteY14-30" fmla="*/ 109630 h 1642284"/>
              <a:gd name="connsiteX15-31" fmla="*/ 1461118 w 1576525"/>
              <a:gd name="connsiteY15-32" fmla="*/ 83173 h 1642284"/>
              <a:gd name="connsiteX16-33" fmla="*/ 1442407 w 1576525"/>
              <a:gd name="connsiteY16-34" fmla="*/ 153628 h 1642284"/>
              <a:gd name="connsiteX0-35" fmla="*/ 1350967 w 1576525"/>
              <a:gd name="connsiteY0-36" fmla="*/ 62188 h 1642284"/>
              <a:gd name="connsiteX1-37" fmla="*/ 960442 w 1576525"/>
              <a:gd name="connsiteY1-38" fmla="*/ 45519 h 1642284"/>
              <a:gd name="connsiteX2-39" fmla="*/ 619923 w 1576525"/>
              <a:gd name="connsiteY2-40" fmla="*/ 169344 h 1642284"/>
              <a:gd name="connsiteX3-41" fmla="*/ 253210 w 1576525"/>
              <a:gd name="connsiteY3-42" fmla="*/ 495575 h 1642284"/>
              <a:gd name="connsiteX4-43" fmla="*/ 46042 w 1576525"/>
              <a:gd name="connsiteY4-44" fmla="*/ 1000400 h 1642284"/>
              <a:gd name="connsiteX5-45" fmla="*/ 107954 w 1576525"/>
              <a:gd name="connsiteY5-46" fmla="*/ 1479032 h 1642284"/>
              <a:gd name="connsiteX6-47" fmla="*/ 129906 w 1576525"/>
              <a:gd name="connsiteY6-48" fmla="*/ 1561520 h 1642284"/>
              <a:gd name="connsiteX7-49" fmla="*/ 154590 w 1576525"/>
              <a:gd name="connsiteY7-50" fmla="*/ 1628167 h 1642284"/>
              <a:gd name="connsiteX8-51" fmla="*/ 116018 w 1576525"/>
              <a:gd name="connsiteY8-52" fmla="*/ 1642284 h 1642284"/>
              <a:gd name="connsiteX9-53" fmla="*/ 89823 w 1576525"/>
              <a:gd name="connsiteY9-54" fmla="*/ 1587907 h 1642284"/>
              <a:gd name="connsiteX10-55" fmla="*/ 0 w 1576525"/>
              <a:gd name="connsiteY10-56" fmla="*/ 1143000 h 1642284"/>
              <a:gd name="connsiteX11-57" fmla="*/ 1143000 w 1576525"/>
              <a:gd name="connsiteY11-58" fmla="*/ 0 h 1642284"/>
              <a:gd name="connsiteX12-59" fmla="*/ 1482893 w 1576525"/>
              <a:gd name="connsiteY12-60" fmla="*/ 51387 h 1642284"/>
              <a:gd name="connsiteX13-61" fmla="*/ 1576525 w 1576525"/>
              <a:gd name="connsiteY13-62" fmla="*/ 85657 h 1642284"/>
              <a:gd name="connsiteX14-63" fmla="*/ 1570361 w 1576525"/>
              <a:gd name="connsiteY14-64" fmla="*/ 109630 h 1642284"/>
              <a:gd name="connsiteX15-65" fmla="*/ 1461118 w 1576525"/>
              <a:gd name="connsiteY15-66" fmla="*/ 83173 h 1642284"/>
              <a:gd name="connsiteX0-67" fmla="*/ 1350967 w 1576525"/>
              <a:gd name="connsiteY0-68" fmla="*/ 62188 h 1642284"/>
              <a:gd name="connsiteX1-69" fmla="*/ 960442 w 1576525"/>
              <a:gd name="connsiteY1-70" fmla="*/ 45519 h 1642284"/>
              <a:gd name="connsiteX2-71" fmla="*/ 619923 w 1576525"/>
              <a:gd name="connsiteY2-72" fmla="*/ 169344 h 1642284"/>
              <a:gd name="connsiteX3-73" fmla="*/ 253210 w 1576525"/>
              <a:gd name="connsiteY3-74" fmla="*/ 495575 h 1642284"/>
              <a:gd name="connsiteX4-75" fmla="*/ 46042 w 1576525"/>
              <a:gd name="connsiteY4-76" fmla="*/ 1000400 h 1642284"/>
              <a:gd name="connsiteX5-77" fmla="*/ 107954 w 1576525"/>
              <a:gd name="connsiteY5-78" fmla="*/ 1479032 h 1642284"/>
              <a:gd name="connsiteX6-79" fmla="*/ 129906 w 1576525"/>
              <a:gd name="connsiteY6-80" fmla="*/ 1561520 h 1642284"/>
              <a:gd name="connsiteX7-81" fmla="*/ 154590 w 1576525"/>
              <a:gd name="connsiteY7-82" fmla="*/ 1628167 h 1642284"/>
              <a:gd name="connsiteX8-83" fmla="*/ 116018 w 1576525"/>
              <a:gd name="connsiteY8-84" fmla="*/ 1642284 h 1642284"/>
              <a:gd name="connsiteX9-85" fmla="*/ 89823 w 1576525"/>
              <a:gd name="connsiteY9-86" fmla="*/ 1587907 h 1642284"/>
              <a:gd name="connsiteX10-87" fmla="*/ 0 w 1576525"/>
              <a:gd name="connsiteY10-88" fmla="*/ 1143000 h 1642284"/>
              <a:gd name="connsiteX11-89" fmla="*/ 1143000 w 1576525"/>
              <a:gd name="connsiteY11-90" fmla="*/ 0 h 1642284"/>
              <a:gd name="connsiteX12-91" fmla="*/ 1482893 w 1576525"/>
              <a:gd name="connsiteY12-92" fmla="*/ 51387 h 1642284"/>
              <a:gd name="connsiteX13-93" fmla="*/ 1576525 w 1576525"/>
              <a:gd name="connsiteY13-94" fmla="*/ 85657 h 1642284"/>
              <a:gd name="connsiteX14-95" fmla="*/ 1570361 w 1576525"/>
              <a:gd name="connsiteY14-96" fmla="*/ 109630 h 1642284"/>
              <a:gd name="connsiteX0-97" fmla="*/ 1350967 w 1576525"/>
              <a:gd name="connsiteY0-98" fmla="*/ 62188 h 1642284"/>
              <a:gd name="connsiteX1-99" fmla="*/ 960442 w 1576525"/>
              <a:gd name="connsiteY1-100" fmla="*/ 45519 h 1642284"/>
              <a:gd name="connsiteX2-101" fmla="*/ 619923 w 1576525"/>
              <a:gd name="connsiteY2-102" fmla="*/ 169344 h 1642284"/>
              <a:gd name="connsiteX3-103" fmla="*/ 253210 w 1576525"/>
              <a:gd name="connsiteY3-104" fmla="*/ 495575 h 1642284"/>
              <a:gd name="connsiteX4-105" fmla="*/ 46042 w 1576525"/>
              <a:gd name="connsiteY4-106" fmla="*/ 1000400 h 1642284"/>
              <a:gd name="connsiteX5-107" fmla="*/ 107954 w 1576525"/>
              <a:gd name="connsiteY5-108" fmla="*/ 1479032 h 1642284"/>
              <a:gd name="connsiteX6-109" fmla="*/ 129906 w 1576525"/>
              <a:gd name="connsiteY6-110" fmla="*/ 1561520 h 1642284"/>
              <a:gd name="connsiteX7-111" fmla="*/ 154590 w 1576525"/>
              <a:gd name="connsiteY7-112" fmla="*/ 1628167 h 1642284"/>
              <a:gd name="connsiteX8-113" fmla="*/ 116018 w 1576525"/>
              <a:gd name="connsiteY8-114" fmla="*/ 1642284 h 1642284"/>
              <a:gd name="connsiteX9-115" fmla="*/ 89823 w 1576525"/>
              <a:gd name="connsiteY9-116" fmla="*/ 1587907 h 1642284"/>
              <a:gd name="connsiteX10-117" fmla="*/ 0 w 1576525"/>
              <a:gd name="connsiteY10-118" fmla="*/ 1143000 h 1642284"/>
              <a:gd name="connsiteX11-119" fmla="*/ 1143000 w 1576525"/>
              <a:gd name="connsiteY11-120" fmla="*/ 0 h 1642284"/>
              <a:gd name="connsiteX12-121" fmla="*/ 1482893 w 1576525"/>
              <a:gd name="connsiteY12-122" fmla="*/ 51387 h 1642284"/>
              <a:gd name="connsiteX13-123" fmla="*/ 1576525 w 1576525"/>
              <a:gd name="connsiteY13-124" fmla="*/ 85657 h 1642284"/>
              <a:gd name="connsiteX0-125" fmla="*/ 960442 w 1576525"/>
              <a:gd name="connsiteY0-126" fmla="*/ 45519 h 1642284"/>
              <a:gd name="connsiteX1-127" fmla="*/ 619923 w 1576525"/>
              <a:gd name="connsiteY1-128" fmla="*/ 169344 h 1642284"/>
              <a:gd name="connsiteX2-129" fmla="*/ 253210 w 1576525"/>
              <a:gd name="connsiteY2-130" fmla="*/ 495575 h 1642284"/>
              <a:gd name="connsiteX3-131" fmla="*/ 46042 w 1576525"/>
              <a:gd name="connsiteY3-132" fmla="*/ 1000400 h 1642284"/>
              <a:gd name="connsiteX4-133" fmla="*/ 107954 w 1576525"/>
              <a:gd name="connsiteY4-134" fmla="*/ 1479032 h 1642284"/>
              <a:gd name="connsiteX5-135" fmla="*/ 129906 w 1576525"/>
              <a:gd name="connsiteY5-136" fmla="*/ 1561520 h 1642284"/>
              <a:gd name="connsiteX6-137" fmla="*/ 154590 w 1576525"/>
              <a:gd name="connsiteY6-138" fmla="*/ 1628167 h 1642284"/>
              <a:gd name="connsiteX7-139" fmla="*/ 116018 w 1576525"/>
              <a:gd name="connsiteY7-140" fmla="*/ 1642284 h 1642284"/>
              <a:gd name="connsiteX8-141" fmla="*/ 89823 w 1576525"/>
              <a:gd name="connsiteY8-142" fmla="*/ 1587907 h 1642284"/>
              <a:gd name="connsiteX9-143" fmla="*/ 0 w 1576525"/>
              <a:gd name="connsiteY9-144" fmla="*/ 1143000 h 1642284"/>
              <a:gd name="connsiteX10-145" fmla="*/ 1143000 w 1576525"/>
              <a:gd name="connsiteY10-146" fmla="*/ 0 h 1642284"/>
              <a:gd name="connsiteX11-147" fmla="*/ 1482893 w 1576525"/>
              <a:gd name="connsiteY11-148" fmla="*/ 51387 h 1642284"/>
              <a:gd name="connsiteX12-149" fmla="*/ 1576525 w 1576525"/>
              <a:gd name="connsiteY12-150" fmla="*/ 85657 h 1642284"/>
              <a:gd name="connsiteX0-151" fmla="*/ 619923 w 1576525"/>
              <a:gd name="connsiteY0-152" fmla="*/ 169344 h 1642284"/>
              <a:gd name="connsiteX1-153" fmla="*/ 253210 w 1576525"/>
              <a:gd name="connsiteY1-154" fmla="*/ 495575 h 1642284"/>
              <a:gd name="connsiteX2-155" fmla="*/ 46042 w 1576525"/>
              <a:gd name="connsiteY2-156" fmla="*/ 1000400 h 1642284"/>
              <a:gd name="connsiteX3-157" fmla="*/ 107954 w 1576525"/>
              <a:gd name="connsiteY3-158" fmla="*/ 1479032 h 1642284"/>
              <a:gd name="connsiteX4-159" fmla="*/ 129906 w 1576525"/>
              <a:gd name="connsiteY4-160" fmla="*/ 1561520 h 1642284"/>
              <a:gd name="connsiteX5-161" fmla="*/ 154590 w 1576525"/>
              <a:gd name="connsiteY5-162" fmla="*/ 1628167 h 1642284"/>
              <a:gd name="connsiteX6-163" fmla="*/ 116018 w 1576525"/>
              <a:gd name="connsiteY6-164" fmla="*/ 1642284 h 1642284"/>
              <a:gd name="connsiteX7-165" fmla="*/ 89823 w 1576525"/>
              <a:gd name="connsiteY7-166" fmla="*/ 1587907 h 1642284"/>
              <a:gd name="connsiteX8-167" fmla="*/ 0 w 1576525"/>
              <a:gd name="connsiteY8-168" fmla="*/ 1143000 h 1642284"/>
              <a:gd name="connsiteX9-169" fmla="*/ 1143000 w 1576525"/>
              <a:gd name="connsiteY9-170" fmla="*/ 0 h 1642284"/>
              <a:gd name="connsiteX10-171" fmla="*/ 1482893 w 1576525"/>
              <a:gd name="connsiteY10-172" fmla="*/ 51387 h 1642284"/>
              <a:gd name="connsiteX11-173" fmla="*/ 1576525 w 1576525"/>
              <a:gd name="connsiteY11-174" fmla="*/ 85657 h 1642284"/>
              <a:gd name="connsiteX0-175" fmla="*/ 253210 w 1576525"/>
              <a:gd name="connsiteY0-176" fmla="*/ 495575 h 1642284"/>
              <a:gd name="connsiteX1-177" fmla="*/ 46042 w 1576525"/>
              <a:gd name="connsiteY1-178" fmla="*/ 1000400 h 1642284"/>
              <a:gd name="connsiteX2-179" fmla="*/ 107954 w 1576525"/>
              <a:gd name="connsiteY2-180" fmla="*/ 1479032 h 1642284"/>
              <a:gd name="connsiteX3-181" fmla="*/ 129906 w 1576525"/>
              <a:gd name="connsiteY3-182" fmla="*/ 1561520 h 1642284"/>
              <a:gd name="connsiteX4-183" fmla="*/ 154590 w 1576525"/>
              <a:gd name="connsiteY4-184" fmla="*/ 1628167 h 1642284"/>
              <a:gd name="connsiteX5-185" fmla="*/ 116018 w 1576525"/>
              <a:gd name="connsiteY5-186" fmla="*/ 1642284 h 1642284"/>
              <a:gd name="connsiteX6-187" fmla="*/ 89823 w 1576525"/>
              <a:gd name="connsiteY6-188" fmla="*/ 1587907 h 1642284"/>
              <a:gd name="connsiteX7-189" fmla="*/ 0 w 1576525"/>
              <a:gd name="connsiteY7-190" fmla="*/ 1143000 h 1642284"/>
              <a:gd name="connsiteX8-191" fmla="*/ 1143000 w 1576525"/>
              <a:gd name="connsiteY8-192" fmla="*/ 0 h 1642284"/>
              <a:gd name="connsiteX9-193" fmla="*/ 1482893 w 1576525"/>
              <a:gd name="connsiteY9-194" fmla="*/ 51387 h 1642284"/>
              <a:gd name="connsiteX10-195" fmla="*/ 1576525 w 1576525"/>
              <a:gd name="connsiteY10-196" fmla="*/ 85657 h 1642284"/>
              <a:gd name="connsiteX0-197" fmla="*/ 46042 w 1576525"/>
              <a:gd name="connsiteY0-198" fmla="*/ 1000400 h 1642284"/>
              <a:gd name="connsiteX1-199" fmla="*/ 107954 w 1576525"/>
              <a:gd name="connsiteY1-200" fmla="*/ 1479032 h 1642284"/>
              <a:gd name="connsiteX2-201" fmla="*/ 129906 w 1576525"/>
              <a:gd name="connsiteY2-202" fmla="*/ 1561520 h 1642284"/>
              <a:gd name="connsiteX3-203" fmla="*/ 154590 w 1576525"/>
              <a:gd name="connsiteY3-204" fmla="*/ 1628167 h 1642284"/>
              <a:gd name="connsiteX4-205" fmla="*/ 116018 w 1576525"/>
              <a:gd name="connsiteY4-206" fmla="*/ 1642284 h 1642284"/>
              <a:gd name="connsiteX5-207" fmla="*/ 89823 w 1576525"/>
              <a:gd name="connsiteY5-208" fmla="*/ 1587907 h 1642284"/>
              <a:gd name="connsiteX6-209" fmla="*/ 0 w 1576525"/>
              <a:gd name="connsiteY6-210" fmla="*/ 1143000 h 1642284"/>
              <a:gd name="connsiteX7-211" fmla="*/ 1143000 w 1576525"/>
              <a:gd name="connsiteY7-212" fmla="*/ 0 h 1642284"/>
              <a:gd name="connsiteX8-213" fmla="*/ 1482893 w 1576525"/>
              <a:gd name="connsiteY8-214" fmla="*/ 51387 h 1642284"/>
              <a:gd name="connsiteX9-215" fmla="*/ 1576525 w 1576525"/>
              <a:gd name="connsiteY9-216" fmla="*/ 85657 h 1642284"/>
              <a:gd name="connsiteX0-217" fmla="*/ 107954 w 1576525"/>
              <a:gd name="connsiteY0-218" fmla="*/ 1479032 h 1642284"/>
              <a:gd name="connsiteX1-219" fmla="*/ 129906 w 1576525"/>
              <a:gd name="connsiteY1-220" fmla="*/ 1561520 h 1642284"/>
              <a:gd name="connsiteX2-221" fmla="*/ 154590 w 1576525"/>
              <a:gd name="connsiteY2-222" fmla="*/ 1628167 h 1642284"/>
              <a:gd name="connsiteX3-223" fmla="*/ 116018 w 1576525"/>
              <a:gd name="connsiteY3-224" fmla="*/ 1642284 h 1642284"/>
              <a:gd name="connsiteX4-225" fmla="*/ 89823 w 1576525"/>
              <a:gd name="connsiteY4-226" fmla="*/ 1587907 h 1642284"/>
              <a:gd name="connsiteX5-227" fmla="*/ 0 w 1576525"/>
              <a:gd name="connsiteY5-228" fmla="*/ 1143000 h 1642284"/>
              <a:gd name="connsiteX6-229" fmla="*/ 1143000 w 1576525"/>
              <a:gd name="connsiteY6-230" fmla="*/ 0 h 1642284"/>
              <a:gd name="connsiteX7-231" fmla="*/ 1482893 w 1576525"/>
              <a:gd name="connsiteY7-232" fmla="*/ 51387 h 1642284"/>
              <a:gd name="connsiteX8-233" fmla="*/ 1576525 w 1576525"/>
              <a:gd name="connsiteY8-234" fmla="*/ 85657 h 1642284"/>
              <a:gd name="connsiteX0-235" fmla="*/ 129906 w 1576525"/>
              <a:gd name="connsiteY0-236" fmla="*/ 1561520 h 1642284"/>
              <a:gd name="connsiteX1-237" fmla="*/ 154590 w 1576525"/>
              <a:gd name="connsiteY1-238" fmla="*/ 1628167 h 1642284"/>
              <a:gd name="connsiteX2-239" fmla="*/ 116018 w 1576525"/>
              <a:gd name="connsiteY2-240" fmla="*/ 1642284 h 1642284"/>
              <a:gd name="connsiteX3-241" fmla="*/ 89823 w 1576525"/>
              <a:gd name="connsiteY3-242" fmla="*/ 1587907 h 1642284"/>
              <a:gd name="connsiteX4-243" fmla="*/ 0 w 1576525"/>
              <a:gd name="connsiteY4-244" fmla="*/ 1143000 h 1642284"/>
              <a:gd name="connsiteX5-245" fmla="*/ 1143000 w 1576525"/>
              <a:gd name="connsiteY5-246" fmla="*/ 0 h 1642284"/>
              <a:gd name="connsiteX6-247" fmla="*/ 1482893 w 1576525"/>
              <a:gd name="connsiteY6-248" fmla="*/ 51387 h 1642284"/>
              <a:gd name="connsiteX7-249" fmla="*/ 1576525 w 1576525"/>
              <a:gd name="connsiteY7-250" fmla="*/ 85657 h 1642284"/>
              <a:gd name="connsiteX0-251" fmla="*/ 154590 w 1576525"/>
              <a:gd name="connsiteY0-252" fmla="*/ 1628167 h 1642284"/>
              <a:gd name="connsiteX1-253" fmla="*/ 116018 w 1576525"/>
              <a:gd name="connsiteY1-254" fmla="*/ 1642284 h 1642284"/>
              <a:gd name="connsiteX2-255" fmla="*/ 89823 w 1576525"/>
              <a:gd name="connsiteY2-256" fmla="*/ 1587907 h 1642284"/>
              <a:gd name="connsiteX3-257" fmla="*/ 0 w 1576525"/>
              <a:gd name="connsiteY3-258" fmla="*/ 1143000 h 1642284"/>
              <a:gd name="connsiteX4-259" fmla="*/ 1143000 w 1576525"/>
              <a:gd name="connsiteY4-260" fmla="*/ 0 h 1642284"/>
              <a:gd name="connsiteX5-261" fmla="*/ 1482893 w 1576525"/>
              <a:gd name="connsiteY5-262" fmla="*/ 51387 h 1642284"/>
              <a:gd name="connsiteX6-263" fmla="*/ 1576525 w 1576525"/>
              <a:gd name="connsiteY6-264" fmla="*/ 85657 h 1642284"/>
              <a:gd name="connsiteX0-265" fmla="*/ 116018 w 1576525"/>
              <a:gd name="connsiteY0-266" fmla="*/ 1642284 h 1642284"/>
              <a:gd name="connsiteX1-267" fmla="*/ 89823 w 1576525"/>
              <a:gd name="connsiteY1-268" fmla="*/ 1587907 h 1642284"/>
              <a:gd name="connsiteX2-269" fmla="*/ 0 w 1576525"/>
              <a:gd name="connsiteY2-270" fmla="*/ 1143000 h 1642284"/>
              <a:gd name="connsiteX3-271" fmla="*/ 1143000 w 1576525"/>
              <a:gd name="connsiteY3-272" fmla="*/ 0 h 1642284"/>
              <a:gd name="connsiteX4-273" fmla="*/ 1482893 w 1576525"/>
              <a:gd name="connsiteY4-274" fmla="*/ 51387 h 1642284"/>
              <a:gd name="connsiteX5-275" fmla="*/ 1576525 w 1576525"/>
              <a:gd name="connsiteY5-276" fmla="*/ 85657 h 16422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576525" h="1642284">
                <a:moveTo>
                  <a:pt x="116018" y="1642284"/>
                </a:moveTo>
                <a:lnTo>
                  <a:pt x="89823" y="1587907"/>
                </a:lnTo>
                <a:cubicBezTo>
                  <a:pt x="31984" y="1451161"/>
                  <a:pt x="0" y="1300815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ubicBezTo>
                  <a:pt x="1261361" y="0"/>
                  <a:pt x="1375521" y="17991"/>
                  <a:pt x="1482893" y="51387"/>
                </a:cubicBezTo>
                <a:lnTo>
                  <a:pt x="1576525" y="85657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6" name="任意多边形: 形状 45"/>
          <p:cNvSpPr/>
          <p:nvPr userDrawn="1">
            <p:custDataLst>
              <p:tags r:id="rId42"/>
            </p:custDataLst>
          </p:nvPr>
        </p:nvSpPr>
        <p:spPr>
          <a:xfrm rot="6722498">
            <a:off x="6796405" y="3547745"/>
            <a:ext cx="1447800" cy="1505585"/>
          </a:xfrm>
          <a:custGeom>
            <a:avLst/>
            <a:gdLst>
              <a:gd name="connsiteX0" fmla="*/ 1095556 w 1490440"/>
              <a:gd name="connsiteY0" fmla="*/ 423 h 1551602"/>
              <a:gd name="connsiteX1" fmla="*/ 1286949 w 1490440"/>
              <a:gd name="connsiteY1" fmla="*/ 5930 h 1551602"/>
              <a:gd name="connsiteX2" fmla="*/ 1460352 w 1490440"/>
              <a:gd name="connsiteY2" fmla="*/ 58170 h 1551602"/>
              <a:gd name="connsiteX3" fmla="*/ 1490440 w 1490440"/>
              <a:gd name="connsiteY3" fmla="*/ 73155 h 1551602"/>
              <a:gd name="connsiteX4" fmla="*/ 1483677 w 1490440"/>
              <a:gd name="connsiteY4" fmla="*/ 99456 h 1551602"/>
              <a:gd name="connsiteX5" fmla="*/ 1478442 w 1490440"/>
              <a:gd name="connsiteY5" fmla="*/ 113758 h 1551602"/>
              <a:gd name="connsiteX6" fmla="*/ 1477107 w 1490440"/>
              <a:gd name="connsiteY6" fmla="*/ 113115 h 1551602"/>
              <a:gd name="connsiteX7" fmla="*/ 1071840 w 1490440"/>
              <a:gd name="connsiteY7" fmla="*/ 31295 h 1551602"/>
              <a:gd name="connsiteX8" fmla="*/ 30679 w 1490440"/>
              <a:gd name="connsiteY8" fmla="*/ 1072456 h 1551602"/>
              <a:gd name="connsiteX9" fmla="*/ 112499 w 1490440"/>
              <a:gd name="connsiteY9" fmla="*/ 1477723 h 1551602"/>
              <a:gd name="connsiteX10" fmla="*/ 140862 w 1490440"/>
              <a:gd name="connsiteY10" fmla="*/ 1536601 h 1551602"/>
              <a:gd name="connsiteX11" fmla="*/ 99876 w 1490440"/>
              <a:gd name="connsiteY11" fmla="*/ 1551602 h 1551602"/>
              <a:gd name="connsiteX12" fmla="*/ 88653 w 1490440"/>
              <a:gd name="connsiteY12" fmla="*/ 1508325 h 1551602"/>
              <a:gd name="connsiteX13" fmla="*/ 22506 w 1490440"/>
              <a:gd name="connsiteY13" fmla="*/ 1258468 h 1551602"/>
              <a:gd name="connsiteX14" fmla="*/ 1074 w 1490440"/>
              <a:gd name="connsiteY14" fmla="*/ 1079874 h 1551602"/>
              <a:gd name="connsiteX15" fmla="*/ 22506 w 1490440"/>
              <a:gd name="connsiteY15" fmla="*/ 803649 h 1551602"/>
              <a:gd name="connsiteX16" fmla="*/ 179668 w 1490440"/>
              <a:gd name="connsiteY16" fmla="*/ 498849 h 1551602"/>
              <a:gd name="connsiteX17" fmla="*/ 341593 w 1490440"/>
              <a:gd name="connsiteY17" fmla="*/ 277393 h 1551602"/>
              <a:gd name="connsiteX18" fmla="*/ 691637 w 1490440"/>
              <a:gd name="connsiteY18" fmla="*/ 67843 h 1551602"/>
              <a:gd name="connsiteX19" fmla="*/ 903568 w 1490440"/>
              <a:gd name="connsiteY19" fmla="*/ 10693 h 1551602"/>
              <a:gd name="connsiteX20" fmla="*/ 1095556 w 1490440"/>
              <a:gd name="connsiteY20" fmla="*/ 423 h 1551602"/>
              <a:gd name="connsiteX0-1" fmla="*/ 1460352 w 1551792"/>
              <a:gd name="connsiteY0-2" fmla="*/ 58170 h 1551602"/>
              <a:gd name="connsiteX1-3" fmla="*/ 1490440 w 1551792"/>
              <a:gd name="connsiteY1-4" fmla="*/ 73155 h 1551602"/>
              <a:gd name="connsiteX2-5" fmla="*/ 1483677 w 1551792"/>
              <a:gd name="connsiteY2-6" fmla="*/ 99456 h 1551602"/>
              <a:gd name="connsiteX3-7" fmla="*/ 1478442 w 1551792"/>
              <a:gd name="connsiteY3-8" fmla="*/ 113758 h 1551602"/>
              <a:gd name="connsiteX4-9" fmla="*/ 1477107 w 1551792"/>
              <a:gd name="connsiteY4-10" fmla="*/ 113115 h 1551602"/>
              <a:gd name="connsiteX5-11" fmla="*/ 1071840 w 1551792"/>
              <a:gd name="connsiteY5-12" fmla="*/ 31295 h 1551602"/>
              <a:gd name="connsiteX6-13" fmla="*/ 30679 w 1551792"/>
              <a:gd name="connsiteY6-14" fmla="*/ 1072456 h 1551602"/>
              <a:gd name="connsiteX7-15" fmla="*/ 112499 w 1551792"/>
              <a:gd name="connsiteY7-16" fmla="*/ 1477723 h 1551602"/>
              <a:gd name="connsiteX8-17" fmla="*/ 140862 w 1551792"/>
              <a:gd name="connsiteY8-18" fmla="*/ 1536601 h 1551602"/>
              <a:gd name="connsiteX9-19" fmla="*/ 99876 w 1551792"/>
              <a:gd name="connsiteY9-20" fmla="*/ 1551602 h 1551602"/>
              <a:gd name="connsiteX10-21" fmla="*/ 88653 w 1551792"/>
              <a:gd name="connsiteY10-22" fmla="*/ 1508325 h 1551602"/>
              <a:gd name="connsiteX11-23" fmla="*/ 22506 w 1551792"/>
              <a:gd name="connsiteY11-24" fmla="*/ 1258468 h 1551602"/>
              <a:gd name="connsiteX12-25" fmla="*/ 1074 w 1551792"/>
              <a:gd name="connsiteY12-26" fmla="*/ 1079874 h 1551602"/>
              <a:gd name="connsiteX13-27" fmla="*/ 22506 w 1551792"/>
              <a:gd name="connsiteY13-28" fmla="*/ 803649 h 1551602"/>
              <a:gd name="connsiteX14-29" fmla="*/ 179668 w 1551792"/>
              <a:gd name="connsiteY14-30" fmla="*/ 498849 h 1551602"/>
              <a:gd name="connsiteX15-31" fmla="*/ 341593 w 1551792"/>
              <a:gd name="connsiteY15-32" fmla="*/ 277393 h 1551602"/>
              <a:gd name="connsiteX16-33" fmla="*/ 691637 w 1551792"/>
              <a:gd name="connsiteY16-34" fmla="*/ 67843 h 1551602"/>
              <a:gd name="connsiteX17-35" fmla="*/ 903568 w 1551792"/>
              <a:gd name="connsiteY17-36" fmla="*/ 10693 h 1551602"/>
              <a:gd name="connsiteX18-37" fmla="*/ 1095556 w 1551792"/>
              <a:gd name="connsiteY18-38" fmla="*/ 423 h 1551602"/>
              <a:gd name="connsiteX19-39" fmla="*/ 1286949 w 1551792"/>
              <a:gd name="connsiteY19-40" fmla="*/ 5930 h 1551602"/>
              <a:gd name="connsiteX20-41" fmla="*/ 1551792 w 1551792"/>
              <a:gd name="connsiteY20-42" fmla="*/ 149610 h 1551602"/>
              <a:gd name="connsiteX0-43" fmla="*/ 1460352 w 1490440"/>
              <a:gd name="connsiteY0-44" fmla="*/ 58170 h 1551602"/>
              <a:gd name="connsiteX1-45" fmla="*/ 1490440 w 1490440"/>
              <a:gd name="connsiteY1-46" fmla="*/ 73155 h 1551602"/>
              <a:gd name="connsiteX2-47" fmla="*/ 1483677 w 1490440"/>
              <a:gd name="connsiteY2-48" fmla="*/ 99456 h 1551602"/>
              <a:gd name="connsiteX3-49" fmla="*/ 1478442 w 1490440"/>
              <a:gd name="connsiteY3-50" fmla="*/ 113758 h 1551602"/>
              <a:gd name="connsiteX4-51" fmla="*/ 1477107 w 1490440"/>
              <a:gd name="connsiteY4-52" fmla="*/ 113115 h 1551602"/>
              <a:gd name="connsiteX5-53" fmla="*/ 1071840 w 1490440"/>
              <a:gd name="connsiteY5-54" fmla="*/ 31295 h 1551602"/>
              <a:gd name="connsiteX6-55" fmla="*/ 30679 w 1490440"/>
              <a:gd name="connsiteY6-56" fmla="*/ 1072456 h 1551602"/>
              <a:gd name="connsiteX7-57" fmla="*/ 112499 w 1490440"/>
              <a:gd name="connsiteY7-58" fmla="*/ 1477723 h 1551602"/>
              <a:gd name="connsiteX8-59" fmla="*/ 140862 w 1490440"/>
              <a:gd name="connsiteY8-60" fmla="*/ 1536601 h 1551602"/>
              <a:gd name="connsiteX9-61" fmla="*/ 99876 w 1490440"/>
              <a:gd name="connsiteY9-62" fmla="*/ 1551602 h 1551602"/>
              <a:gd name="connsiteX10-63" fmla="*/ 88653 w 1490440"/>
              <a:gd name="connsiteY10-64" fmla="*/ 1508325 h 1551602"/>
              <a:gd name="connsiteX11-65" fmla="*/ 22506 w 1490440"/>
              <a:gd name="connsiteY11-66" fmla="*/ 1258468 h 1551602"/>
              <a:gd name="connsiteX12-67" fmla="*/ 1074 w 1490440"/>
              <a:gd name="connsiteY12-68" fmla="*/ 1079874 h 1551602"/>
              <a:gd name="connsiteX13-69" fmla="*/ 22506 w 1490440"/>
              <a:gd name="connsiteY13-70" fmla="*/ 803649 h 1551602"/>
              <a:gd name="connsiteX14-71" fmla="*/ 179668 w 1490440"/>
              <a:gd name="connsiteY14-72" fmla="*/ 498849 h 1551602"/>
              <a:gd name="connsiteX15-73" fmla="*/ 341593 w 1490440"/>
              <a:gd name="connsiteY15-74" fmla="*/ 277393 h 1551602"/>
              <a:gd name="connsiteX16-75" fmla="*/ 691637 w 1490440"/>
              <a:gd name="connsiteY16-76" fmla="*/ 67843 h 1551602"/>
              <a:gd name="connsiteX17-77" fmla="*/ 903568 w 1490440"/>
              <a:gd name="connsiteY17-78" fmla="*/ 10693 h 1551602"/>
              <a:gd name="connsiteX18-79" fmla="*/ 1095556 w 1490440"/>
              <a:gd name="connsiteY18-80" fmla="*/ 423 h 1551602"/>
              <a:gd name="connsiteX19-81" fmla="*/ 1286949 w 1490440"/>
              <a:gd name="connsiteY19-82" fmla="*/ 5930 h 1551602"/>
              <a:gd name="connsiteX0-83" fmla="*/ 1490440 w 1490440"/>
              <a:gd name="connsiteY0-84" fmla="*/ 73155 h 1551602"/>
              <a:gd name="connsiteX1-85" fmla="*/ 1483677 w 1490440"/>
              <a:gd name="connsiteY1-86" fmla="*/ 99456 h 1551602"/>
              <a:gd name="connsiteX2-87" fmla="*/ 1478442 w 1490440"/>
              <a:gd name="connsiteY2-88" fmla="*/ 113758 h 1551602"/>
              <a:gd name="connsiteX3-89" fmla="*/ 1477107 w 1490440"/>
              <a:gd name="connsiteY3-90" fmla="*/ 113115 h 1551602"/>
              <a:gd name="connsiteX4-91" fmla="*/ 1071840 w 1490440"/>
              <a:gd name="connsiteY4-92" fmla="*/ 31295 h 1551602"/>
              <a:gd name="connsiteX5-93" fmla="*/ 30679 w 1490440"/>
              <a:gd name="connsiteY5-94" fmla="*/ 1072456 h 1551602"/>
              <a:gd name="connsiteX6-95" fmla="*/ 112499 w 1490440"/>
              <a:gd name="connsiteY6-96" fmla="*/ 1477723 h 1551602"/>
              <a:gd name="connsiteX7-97" fmla="*/ 140862 w 1490440"/>
              <a:gd name="connsiteY7-98" fmla="*/ 1536601 h 1551602"/>
              <a:gd name="connsiteX8-99" fmla="*/ 99876 w 1490440"/>
              <a:gd name="connsiteY8-100" fmla="*/ 1551602 h 1551602"/>
              <a:gd name="connsiteX9-101" fmla="*/ 88653 w 1490440"/>
              <a:gd name="connsiteY9-102" fmla="*/ 1508325 h 1551602"/>
              <a:gd name="connsiteX10-103" fmla="*/ 22506 w 1490440"/>
              <a:gd name="connsiteY10-104" fmla="*/ 1258468 h 1551602"/>
              <a:gd name="connsiteX11-105" fmla="*/ 1074 w 1490440"/>
              <a:gd name="connsiteY11-106" fmla="*/ 1079874 h 1551602"/>
              <a:gd name="connsiteX12-107" fmla="*/ 22506 w 1490440"/>
              <a:gd name="connsiteY12-108" fmla="*/ 803649 h 1551602"/>
              <a:gd name="connsiteX13-109" fmla="*/ 179668 w 1490440"/>
              <a:gd name="connsiteY13-110" fmla="*/ 498849 h 1551602"/>
              <a:gd name="connsiteX14-111" fmla="*/ 341593 w 1490440"/>
              <a:gd name="connsiteY14-112" fmla="*/ 277393 h 1551602"/>
              <a:gd name="connsiteX15-113" fmla="*/ 691637 w 1490440"/>
              <a:gd name="connsiteY15-114" fmla="*/ 67843 h 1551602"/>
              <a:gd name="connsiteX16-115" fmla="*/ 903568 w 1490440"/>
              <a:gd name="connsiteY16-116" fmla="*/ 10693 h 1551602"/>
              <a:gd name="connsiteX17-117" fmla="*/ 1095556 w 1490440"/>
              <a:gd name="connsiteY17-118" fmla="*/ 423 h 1551602"/>
              <a:gd name="connsiteX18-119" fmla="*/ 1286949 w 1490440"/>
              <a:gd name="connsiteY18-120" fmla="*/ 5930 h 1551602"/>
              <a:gd name="connsiteX0-121" fmla="*/ 1483677 w 1483677"/>
              <a:gd name="connsiteY0-122" fmla="*/ 99456 h 1551602"/>
              <a:gd name="connsiteX1-123" fmla="*/ 1478442 w 1483677"/>
              <a:gd name="connsiteY1-124" fmla="*/ 113758 h 1551602"/>
              <a:gd name="connsiteX2-125" fmla="*/ 1477107 w 1483677"/>
              <a:gd name="connsiteY2-126" fmla="*/ 113115 h 1551602"/>
              <a:gd name="connsiteX3-127" fmla="*/ 1071840 w 1483677"/>
              <a:gd name="connsiteY3-128" fmla="*/ 31295 h 1551602"/>
              <a:gd name="connsiteX4-129" fmla="*/ 30679 w 1483677"/>
              <a:gd name="connsiteY4-130" fmla="*/ 1072456 h 1551602"/>
              <a:gd name="connsiteX5-131" fmla="*/ 112499 w 1483677"/>
              <a:gd name="connsiteY5-132" fmla="*/ 1477723 h 1551602"/>
              <a:gd name="connsiteX6-133" fmla="*/ 140862 w 1483677"/>
              <a:gd name="connsiteY6-134" fmla="*/ 1536601 h 1551602"/>
              <a:gd name="connsiteX7-135" fmla="*/ 99876 w 1483677"/>
              <a:gd name="connsiteY7-136" fmla="*/ 1551602 h 1551602"/>
              <a:gd name="connsiteX8-137" fmla="*/ 88653 w 1483677"/>
              <a:gd name="connsiteY8-138" fmla="*/ 1508325 h 1551602"/>
              <a:gd name="connsiteX9-139" fmla="*/ 22506 w 1483677"/>
              <a:gd name="connsiteY9-140" fmla="*/ 1258468 h 1551602"/>
              <a:gd name="connsiteX10-141" fmla="*/ 1074 w 1483677"/>
              <a:gd name="connsiteY10-142" fmla="*/ 1079874 h 1551602"/>
              <a:gd name="connsiteX11-143" fmla="*/ 22506 w 1483677"/>
              <a:gd name="connsiteY11-144" fmla="*/ 803649 h 1551602"/>
              <a:gd name="connsiteX12-145" fmla="*/ 179668 w 1483677"/>
              <a:gd name="connsiteY12-146" fmla="*/ 498849 h 1551602"/>
              <a:gd name="connsiteX13-147" fmla="*/ 341593 w 1483677"/>
              <a:gd name="connsiteY13-148" fmla="*/ 277393 h 1551602"/>
              <a:gd name="connsiteX14-149" fmla="*/ 691637 w 1483677"/>
              <a:gd name="connsiteY14-150" fmla="*/ 67843 h 1551602"/>
              <a:gd name="connsiteX15-151" fmla="*/ 903568 w 1483677"/>
              <a:gd name="connsiteY15-152" fmla="*/ 10693 h 1551602"/>
              <a:gd name="connsiteX16-153" fmla="*/ 1095556 w 1483677"/>
              <a:gd name="connsiteY16-154" fmla="*/ 423 h 1551602"/>
              <a:gd name="connsiteX17-155" fmla="*/ 1286949 w 1483677"/>
              <a:gd name="connsiteY17-156" fmla="*/ 5930 h 1551602"/>
              <a:gd name="connsiteX0-157" fmla="*/ 1478442 w 1478442"/>
              <a:gd name="connsiteY0-158" fmla="*/ 113758 h 1551602"/>
              <a:gd name="connsiteX1-159" fmla="*/ 1477107 w 1478442"/>
              <a:gd name="connsiteY1-160" fmla="*/ 113115 h 1551602"/>
              <a:gd name="connsiteX2-161" fmla="*/ 1071840 w 1478442"/>
              <a:gd name="connsiteY2-162" fmla="*/ 31295 h 1551602"/>
              <a:gd name="connsiteX3-163" fmla="*/ 30679 w 1478442"/>
              <a:gd name="connsiteY3-164" fmla="*/ 1072456 h 1551602"/>
              <a:gd name="connsiteX4-165" fmla="*/ 112499 w 1478442"/>
              <a:gd name="connsiteY4-166" fmla="*/ 1477723 h 1551602"/>
              <a:gd name="connsiteX5-167" fmla="*/ 140862 w 1478442"/>
              <a:gd name="connsiteY5-168" fmla="*/ 1536601 h 1551602"/>
              <a:gd name="connsiteX6-169" fmla="*/ 99876 w 1478442"/>
              <a:gd name="connsiteY6-170" fmla="*/ 1551602 h 1551602"/>
              <a:gd name="connsiteX7-171" fmla="*/ 88653 w 1478442"/>
              <a:gd name="connsiteY7-172" fmla="*/ 1508325 h 1551602"/>
              <a:gd name="connsiteX8-173" fmla="*/ 22506 w 1478442"/>
              <a:gd name="connsiteY8-174" fmla="*/ 1258468 h 1551602"/>
              <a:gd name="connsiteX9-175" fmla="*/ 1074 w 1478442"/>
              <a:gd name="connsiteY9-176" fmla="*/ 1079874 h 1551602"/>
              <a:gd name="connsiteX10-177" fmla="*/ 22506 w 1478442"/>
              <a:gd name="connsiteY10-178" fmla="*/ 803649 h 1551602"/>
              <a:gd name="connsiteX11-179" fmla="*/ 179668 w 1478442"/>
              <a:gd name="connsiteY11-180" fmla="*/ 498849 h 1551602"/>
              <a:gd name="connsiteX12-181" fmla="*/ 341593 w 1478442"/>
              <a:gd name="connsiteY12-182" fmla="*/ 277393 h 1551602"/>
              <a:gd name="connsiteX13-183" fmla="*/ 691637 w 1478442"/>
              <a:gd name="connsiteY13-184" fmla="*/ 67843 h 1551602"/>
              <a:gd name="connsiteX14-185" fmla="*/ 903568 w 1478442"/>
              <a:gd name="connsiteY14-186" fmla="*/ 10693 h 1551602"/>
              <a:gd name="connsiteX15-187" fmla="*/ 1095556 w 1478442"/>
              <a:gd name="connsiteY15-188" fmla="*/ 423 h 1551602"/>
              <a:gd name="connsiteX16-189" fmla="*/ 1286949 w 1478442"/>
              <a:gd name="connsiteY16-190" fmla="*/ 5930 h 1551602"/>
              <a:gd name="connsiteX0-191" fmla="*/ 1478442 w 1478442"/>
              <a:gd name="connsiteY0-192" fmla="*/ 113335 h 1551179"/>
              <a:gd name="connsiteX1-193" fmla="*/ 1477107 w 1478442"/>
              <a:gd name="connsiteY1-194" fmla="*/ 112692 h 1551179"/>
              <a:gd name="connsiteX2-195" fmla="*/ 1071840 w 1478442"/>
              <a:gd name="connsiteY2-196" fmla="*/ 30872 h 1551179"/>
              <a:gd name="connsiteX3-197" fmla="*/ 30679 w 1478442"/>
              <a:gd name="connsiteY3-198" fmla="*/ 1072033 h 1551179"/>
              <a:gd name="connsiteX4-199" fmla="*/ 112499 w 1478442"/>
              <a:gd name="connsiteY4-200" fmla="*/ 1477300 h 1551179"/>
              <a:gd name="connsiteX5-201" fmla="*/ 140862 w 1478442"/>
              <a:gd name="connsiteY5-202" fmla="*/ 1536178 h 1551179"/>
              <a:gd name="connsiteX6-203" fmla="*/ 99876 w 1478442"/>
              <a:gd name="connsiteY6-204" fmla="*/ 1551179 h 1551179"/>
              <a:gd name="connsiteX7-205" fmla="*/ 88653 w 1478442"/>
              <a:gd name="connsiteY7-206" fmla="*/ 1507902 h 1551179"/>
              <a:gd name="connsiteX8-207" fmla="*/ 22506 w 1478442"/>
              <a:gd name="connsiteY8-208" fmla="*/ 1258045 h 1551179"/>
              <a:gd name="connsiteX9-209" fmla="*/ 1074 w 1478442"/>
              <a:gd name="connsiteY9-210" fmla="*/ 1079451 h 1551179"/>
              <a:gd name="connsiteX10-211" fmla="*/ 22506 w 1478442"/>
              <a:gd name="connsiteY10-212" fmla="*/ 803226 h 1551179"/>
              <a:gd name="connsiteX11-213" fmla="*/ 179668 w 1478442"/>
              <a:gd name="connsiteY11-214" fmla="*/ 498426 h 1551179"/>
              <a:gd name="connsiteX12-215" fmla="*/ 341593 w 1478442"/>
              <a:gd name="connsiteY12-216" fmla="*/ 276970 h 1551179"/>
              <a:gd name="connsiteX13-217" fmla="*/ 691637 w 1478442"/>
              <a:gd name="connsiteY13-218" fmla="*/ 67420 h 1551179"/>
              <a:gd name="connsiteX14-219" fmla="*/ 903568 w 1478442"/>
              <a:gd name="connsiteY14-220" fmla="*/ 10270 h 1551179"/>
              <a:gd name="connsiteX15-221" fmla="*/ 1095556 w 1478442"/>
              <a:gd name="connsiteY15-222" fmla="*/ 0 h 1551179"/>
              <a:gd name="connsiteX0-223" fmla="*/ 1478442 w 1478442"/>
              <a:gd name="connsiteY0-224" fmla="*/ 103065 h 1540909"/>
              <a:gd name="connsiteX1-225" fmla="*/ 1477107 w 1478442"/>
              <a:gd name="connsiteY1-226" fmla="*/ 102422 h 1540909"/>
              <a:gd name="connsiteX2-227" fmla="*/ 1071840 w 1478442"/>
              <a:gd name="connsiteY2-228" fmla="*/ 20602 h 1540909"/>
              <a:gd name="connsiteX3-229" fmla="*/ 30679 w 1478442"/>
              <a:gd name="connsiteY3-230" fmla="*/ 1061763 h 1540909"/>
              <a:gd name="connsiteX4-231" fmla="*/ 112499 w 1478442"/>
              <a:gd name="connsiteY4-232" fmla="*/ 1467030 h 1540909"/>
              <a:gd name="connsiteX5-233" fmla="*/ 140862 w 1478442"/>
              <a:gd name="connsiteY5-234" fmla="*/ 1525908 h 1540909"/>
              <a:gd name="connsiteX6-235" fmla="*/ 99876 w 1478442"/>
              <a:gd name="connsiteY6-236" fmla="*/ 1540909 h 1540909"/>
              <a:gd name="connsiteX7-237" fmla="*/ 88653 w 1478442"/>
              <a:gd name="connsiteY7-238" fmla="*/ 1497632 h 1540909"/>
              <a:gd name="connsiteX8-239" fmla="*/ 22506 w 1478442"/>
              <a:gd name="connsiteY8-240" fmla="*/ 1247775 h 1540909"/>
              <a:gd name="connsiteX9-241" fmla="*/ 1074 w 1478442"/>
              <a:gd name="connsiteY9-242" fmla="*/ 1069181 h 1540909"/>
              <a:gd name="connsiteX10-243" fmla="*/ 22506 w 1478442"/>
              <a:gd name="connsiteY10-244" fmla="*/ 792956 h 1540909"/>
              <a:gd name="connsiteX11-245" fmla="*/ 179668 w 1478442"/>
              <a:gd name="connsiteY11-246" fmla="*/ 488156 h 1540909"/>
              <a:gd name="connsiteX12-247" fmla="*/ 341593 w 1478442"/>
              <a:gd name="connsiteY12-248" fmla="*/ 266700 h 1540909"/>
              <a:gd name="connsiteX13-249" fmla="*/ 691637 w 1478442"/>
              <a:gd name="connsiteY13-250" fmla="*/ 57150 h 1540909"/>
              <a:gd name="connsiteX14-251" fmla="*/ 903568 w 1478442"/>
              <a:gd name="connsiteY14-252" fmla="*/ 0 h 1540909"/>
              <a:gd name="connsiteX0-253" fmla="*/ 1478442 w 1478442"/>
              <a:gd name="connsiteY0-254" fmla="*/ 82463 h 1520307"/>
              <a:gd name="connsiteX1-255" fmla="*/ 1477107 w 1478442"/>
              <a:gd name="connsiteY1-256" fmla="*/ 81820 h 1520307"/>
              <a:gd name="connsiteX2-257" fmla="*/ 1071840 w 1478442"/>
              <a:gd name="connsiteY2-258" fmla="*/ 0 h 1520307"/>
              <a:gd name="connsiteX3-259" fmla="*/ 30679 w 1478442"/>
              <a:gd name="connsiteY3-260" fmla="*/ 1041161 h 1520307"/>
              <a:gd name="connsiteX4-261" fmla="*/ 112499 w 1478442"/>
              <a:gd name="connsiteY4-262" fmla="*/ 1446428 h 1520307"/>
              <a:gd name="connsiteX5-263" fmla="*/ 140862 w 1478442"/>
              <a:gd name="connsiteY5-264" fmla="*/ 1505306 h 1520307"/>
              <a:gd name="connsiteX6-265" fmla="*/ 99876 w 1478442"/>
              <a:gd name="connsiteY6-266" fmla="*/ 1520307 h 1520307"/>
              <a:gd name="connsiteX7-267" fmla="*/ 88653 w 1478442"/>
              <a:gd name="connsiteY7-268" fmla="*/ 1477030 h 1520307"/>
              <a:gd name="connsiteX8-269" fmla="*/ 22506 w 1478442"/>
              <a:gd name="connsiteY8-270" fmla="*/ 1227173 h 1520307"/>
              <a:gd name="connsiteX9-271" fmla="*/ 1074 w 1478442"/>
              <a:gd name="connsiteY9-272" fmla="*/ 1048579 h 1520307"/>
              <a:gd name="connsiteX10-273" fmla="*/ 22506 w 1478442"/>
              <a:gd name="connsiteY10-274" fmla="*/ 772354 h 1520307"/>
              <a:gd name="connsiteX11-275" fmla="*/ 179668 w 1478442"/>
              <a:gd name="connsiteY11-276" fmla="*/ 467554 h 1520307"/>
              <a:gd name="connsiteX12-277" fmla="*/ 341593 w 1478442"/>
              <a:gd name="connsiteY12-278" fmla="*/ 246098 h 1520307"/>
              <a:gd name="connsiteX13-279" fmla="*/ 691637 w 1478442"/>
              <a:gd name="connsiteY13-280" fmla="*/ 36548 h 1520307"/>
              <a:gd name="connsiteX0-281" fmla="*/ 1478442 w 1478442"/>
              <a:gd name="connsiteY0-282" fmla="*/ 82463 h 1520307"/>
              <a:gd name="connsiteX1-283" fmla="*/ 1477107 w 1478442"/>
              <a:gd name="connsiteY1-284" fmla="*/ 81820 h 1520307"/>
              <a:gd name="connsiteX2-285" fmla="*/ 1071840 w 1478442"/>
              <a:gd name="connsiteY2-286" fmla="*/ 0 h 1520307"/>
              <a:gd name="connsiteX3-287" fmla="*/ 30679 w 1478442"/>
              <a:gd name="connsiteY3-288" fmla="*/ 1041161 h 1520307"/>
              <a:gd name="connsiteX4-289" fmla="*/ 112499 w 1478442"/>
              <a:gd name="connsiteY4-290" fmla="*/ 1446428 h 1520307"/>
              <a:gd name="connsiteX5-291" fmla="*/ 140862 w 1478442"/>
              <a:gd name="connsiteY5-292" fmla="*/ 1505306 h 1520307"/>
              <a:gd name="connsiteX6-293" fmla="*/ 99876 w 1478442"/>
              <a:gd name="connsiteY6-294" fmla="*/ 1520307 h 1520307"/>
              <a:gd name="connsiteX7-295" fmla="*/ 88653 w 1478442"/>
              <a:gd name="connsiteY7-296" fmla="*/ 1477030 h 1520307"/>
              <a:gd name="connsiteX8-297" fmla="*/ 22506 w 1478442"/>
              <a:gd name="connsiteY8-298" fmla="*/ 1227173 h 1520307"/>
              <a:gd name="connsiteX9-299" fmla="*/ 1074 w 1478442"/>
              <a:gd name="connsiteY9-300" fmla="*/ 1048579 h 1520307"/>
              <a:gd name="connsiteX10-301" fmla="*/ 22506 w 1478442"/>
              <a:gd name="connsiteY10-302" fmla="*/ 772354 h 1520307"/>
              <a:gd name="connsiteX11-303" fmla="*/ 179668 w 1478442"/>
              <a:gd name="connsiteY11-304" fmla="*/ 467554 h 1520307"/>
              <a:gd name="connsiteX12-305" fmla="*/ 341593 w 1478442"/>
              <a:gd name="connsiteY12-306" fmla="*/ 246098 h 1520307"/>
              <a:gd name="connsiteX0-307" fmla="*/ 1478442 w 1478442"/>
              <a:gd name="connsiteY0-308" fmla="*/ 82463 h 1520307"/>
              <a:gd name="connsiteX1-309" fmla="*/ 1477107 w 1478442"/>
              <a:gd name="connsiteY1-310" fmla="*/ 81820 h 1520307"/>
              <a:gd name="connsiteX2-311" fmla="*/ 1071840 w 1478442"/>
              <a:gd name="connsiteY2-312" fmla="*/ 0 h 1520307"/>
              <a:gd name="connsiteX3-313" fmla="*/ 30679 w 1478442"/>
              <a:gd name="connsiteY3-314" fmla="*/ 1041161 h 1520307"/>
              <a:gd name="connsiteX4-315" fmla="*/ 112499 w 1478442"/>
              <a:gd name="connsiteY4-316" fmla="*/ 1446428 h 1520307"/>
              <a:gd name="connsiteX5-317" fmla="*/ 140862 w 1478442"/>
              <a:gd name="connsiteY5-318" fmla="*/ 1505306 h 1520307"/>
              <a:gd name="connsiteX6-319" fmla="*/ 99876 w 1478442"/>
              <a:gd name="connsiteY6-320" fmla="*/ 1520307 h 1520307"/>
              <a:gd name="connsiteX7-321" fmla="*/ 88653 w 1478442"/>
              <a:gd name="connsiteY7-322" fmla="*/ 1477030 h 1520307"/>
              <a:gd name="connsiteX8-323" fmla="*/ 22506 w 1478442"/>
              <a:gd name="connsiteY8-324" fmla="*/ 1227173 h 1520307"/>
              <a:gd name="connsiteX9-325" fmla="*/ 1074 w 1478442"/>
              <a:gd name="connsiteY9-326" fmla="*/ 1048579 h 1520307"/>
              <a:gd name="connsiteX10-327" fmla="*/ 22506 w 1478442"/>
              <a:gd name="connsiteY10-328" fmla="*/ 772354 h 1520307"/>
              <a:gd name="connsiteX11-329" fmla="*/ 179668 w 1478442"/>
              <a:gd name="connsiteY11-330" fmla="*/ 467554 h 1520307"/>
              <a:gd name="connsiteX0-331" fmla="*/ 1478442 w 1478442"/>
              <a:gd name="connsiteY0-332" fmla="*/ 82463 h 1520307"/>
              <a:gd name="connsiteX1-333" fmla="*/ 1477107 w 1478442"/>
              <a:gd name="connsiteY1-334" fmla="*/ 81820 h 1520307"/>
              <a:gd name="connsiteX2-335" fmla="*/ 1071840 w 1478442"/>
              <a:gd name="connsiteY2-336" fmla="*/ 0 h 1520307"/>
              <a:gd name="connsiteX3-337" fmla="*/ 30679 w 1478442"/>
              <a:gd name="connsiteY3-338" fmla="*/ 1041161 h 1520307"/>
              <a:gd name="connsiteX4-339" fmla="*/ 112499 w 1478442"/>
              <a:gd name="connsiteY4-340" fmla="*/ 1446428 h 1520307"/>
              <a:gd name="connsiteX5-341" fmla="*/ 140862 w 1478442"/>
              <a:gd name="connsiteY5-342" fmla="*/ 1505306 h 1520307"/>
              <a:gd name="connsiteX6-343" fmla="*/ 99876 w 1478442"/>
              <a:gd name="connsiteY6-344" fmla="*/ 1520307 h 1520307"/>
              <a:gd name="connsiteX7-345" fmla="*/ 88653 w 1478442"/>
              <a:gd name="connsiteY7-346" fmla="*/ 1477030 h 1520307"/>
              <a:gd name="connsiteX8-347" fmla="*/ 22506 w 1478442"/>
              <a:gd name="connsiteY8-348" fmla="*/ 1227173 h 1520307"/>
              <a:gd name="connsiteX9-349" fmla="*/ 1074 w 1478442"/>
              <a:gd name="connsiteY9-350" fmla="*/ 1048579 h 1520307"/>
              <a:gd name="connsiteX10-351" fmla="*/ 22506 w 1478442"/>
              <a:gd name="connsiteY10-352" fmla="*/ 772354 h 1520307"/>
              <a:gd name="connsiteX0-353" fmla="*/ 1477368 w 1477368"/>
              <a:gd name="connsiteY0-354" fmla="*/ 82463 h 1520307"/>
              <a:gd name="connsiteX1-355" fmla="*/ 1476033 w 1477368"/>
              <a:gd name="connsiteY1-356" fmla="*/ 81820 h 1520307"/>
              <a:gd name="connsiteX2-357" fmla="*/ 1070766 w 1477368"/>
              <a:gd name="connsiteY2-358" fmla="*/ 0 h 1520307"/>
              <a:gd name="connsiteX3-359" fmla="*/ 29605 w 1477368"/>
              <a:gd name="connsiteY3-360" fmla="*/ 1041161 h 1520307"/>
              <a:gd name="connsiteX4-361" fmla="*/ 111425 w 1477368"/>
              <a:gd name="connsiteY4-362" fmla="*/ 1446428 h 1520307"/>
              <a:gd name="connsiteX5-363" fmla="*/ 139788 w 1477368"/>
              <a:gd name="connsiteY5-364" fmla="*/ 1505306 h 1520307"/>
              <a:gd name="connsiteX6-365" fmla="*/ 98802 w 1477368"/>
              <a:gd name="connsiteY6-366" fmla="*/ 1520307 h 1520307"/>
              <a:gd name="connsiteX7-367" fmla="*/ 87579 w 1477368"/>
              <a:gd name="connsiteY7-368" fmla="*/ 1477030 h 1520307"/>
              <a:gd name="connsiteX8-369" fmla="*/ 21432 w 1477368"/>
              <a:gd name="connsiteY8-370" fmla="*/ 1227173 h 1520307"/>
              <a:gd name="connsiteX9-371" fmla="*/ 0 w 1477368"/>
              <a:gd name="connsiteY9-372" fmla="*/ 1048579 h 1520307"/>
              <a:gd name="connsiteX0-373" fmla="*/ 1455936 w 1455936"/>
              <a:gd name="connsiteY0-374" fmla="*/ 82463 h 1520307"/>
              <a:gd name="connsiteX1-375" fmla="*/ 1454601 w 1455936"/>
              <a:gd name="connsiteY1-376" fmla="*/ 81820 h 1520307"/>
              <a:gd name="connsiteX2-377" fmla="*/ 1049334 w 1455936"/>
              <a:gd name="connsiteY2-378" fmla="*/ 0 h 1520307"/>
              <a:gd name="connsiteX3-379" fmla="*/ 8173 w 1455936"/>
              <a:gd name="connsiteY3-380" fmla="*/ 1041161 h 1520307"/>
              <a:gd name="connsiteX4-381" fmla="*/ 89993 w 1455936"/>
              <a:gd name="connsiteY4-382" fmla="*/ 1446428 h 1520307"/>
              <a:gd name="connsiteX5-383" fmla="*/ 118356 w 1455936"/>
              <a:gd name="connsiteY5-384" fmla="*/ 1505306 h 1520307"/>
              <a:gd name="connsiteX6-385" fmla="*/ 77370 w 1455936"/>
              <a:gd name="connsiteY6-386" fmla="*/ 1520307 h 1520307"/>
              <a:gd name="connsiteX7-387" fmla="*/ 66147 w 1455936"/>
              <a:gd name="connsiteY7-388" fmla="*/ 1477030 h 1520307"/>
              <a:gd name="connsiteX8-389" fmla="*/ 0 w 1455936"/>
              <a:gd name="connsiteY8-390" fmla="*/ 1227173 h 1520307"/>
              <a:gd name="connsiteX0-391" fmla="*/ 1447763 w 1447763"/>
              <a:gd name="connsiteY0-392" fmla="*/ 82463 h 1520307"/>
              <a:gd name="connsiteX1-393" fmla="*/ 1446428 w 1447763"/>
              <a:gd name="connsiteY1-394" fmla="*/ 81820 h 1520307"/>
              <a:gd name="connsiteX2-395" fmla="*/ 1041161 w 1447763"/>
              <a:gd name="connsiteY2-396" fmla="*/ 0 h 1520307"/>
              <a:gd name="connsiteX3-397" fmla="*/ 0 w 1447763"/>
              <a:gd name="connsiteY3-398" fmla="*/ 1041161 h 1520307"/>
              <a:gd name="connsiteX4-399" fmla="*/ 81820 w 1447763"/>
              <a:gd name="connsiteY4-400" fmla="*/ 1446428 h 1520307"/>
              <a:gd name="connsiteX5-401" fmla="*/ 110183 w 1447763"/>
              <a:gd name="connsiteY5-402" fmla="*/ 1505306 h 1520307"/>
              <a:gd name="connsiteX6-403" fmla="*/ 69197 w 1447763"/>
              <a:gd name="connsiteY6-404" fmla="*/ 1520307 h 1520307"/>
              <a:gd name="connsiteX7-405" fmla="*/ 57974 w 1447763"/>
              <a:gd name="connsiteY7-406" fmla="*/ 1477030 h 1520307"/>
              <a:gd name="connsiteX0-407" fmla="*/ 1447763 w 1447763"/>
              <a:gd name="connsiteY0-408" fmla="*/ 82463 h 1520307"/>
              <a:gd name="connsiteX1-409" fmla="*/ 1446428 w 1447763"/>
              <a:gd name="connsiteY1-410" fmla="*/ 81820 h 1520307"/>
              <a:gd name="connsiteX2-411" fmla="*/ 1041161 w 1447763"/>
              <a:gd name="connsiteY2-412" fmla="*/ 0 h 1520307"/>
              <a:gd name="connsiteX3-413" fmla="*/ 0 w 1447763"/>
              <a:gd name="connsiteY3-414" fmla="*/ 1041161 h 1520307"/>
              <a:gd name="connsiteX4-415" fmla="*/ 81820 w 1447763"/>
              <a:gd name="connsiteY4-416" fmla="*/ 1446428 h 1520307"/>
              <a:gd name="connsiteX5-417" fmla="*/ 110183 w 1447763"/>
              <a:gd name="connsiteY5-418" fmla="*/ 1505306 h 1520307"/>
              <a:gd name="connsiteX6-419" fmla="*/ 69197 w 1447763"/>
              <a:gd name="connsiteY6-420" fmla="*/ 1520307 h 1520307"/>
              <a:gd name="connsiteX0-421" fmla="*/ 1447763 w 1447763"/>
              <a:gd name="connsiteY0-422" fmla="*/ 82463 h 1505306"/>
              <a:gd name="connsiteX1-423" fmla="*/ 1446428 w 1447763"/>
              <a:gd name="connsiteY1-424" fmla="*/ 81820 h 1505306"/>
              <a:gd name="connsiteX2-425" fmla="*/ 1041161 w 1447763"/>
              <a:gd name="connsiteY2-426" fmla="*/ 0 h 1505306"/>
              <a:gd name="connsiteX3-427" fmla="*/ 0 w 1447763"/>
              <a:gd name="connsiteY3-428" fmla="*/ 1041161 h 1505306"/>
              <a:gd name="connsiteX4-429" fmla="*/ 81820 w 1447763"/>
              <a:gd name="connsiteY4-430" fmla="*/ 1446428 h 1505306"/>
              <a:gd name="connsiteX5-431" fmla="*/ 110183 w 1447763"/>
              <a:gd name="connsiteY5-432" fmla="*/ 1505306 h 15053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447763" h="1505306">
                <a:moveTo>
                  <a:pt x="1447763" y="82463"/>
                </a:moveTo>
                <a:lnTo>
                  <a:pt x="1446428" y="81820"/>
                </a:lnTo>
                <a:cubicBezTo>
                  <a:pt x="1321865" y="29134"/>
                  <a:pt x="1184915" y="0"/>
                  <a:pt x="1041161" y="0"/>
                </a:cubicBezTo>
                <a:cubicBezTo>
                  <a:pt x="466144" y="0"/>
                  <a:pt x="0" y="466144"/>
                  <a:pt x="0" y="1041161"/>
                </a:cubicBezTo>
                <a:cubicBezTo>
                  <a:pt x="0" y="1184915"/>
                  <a:pt x="29134" y="1321865"/>
                  <a:pt x="81820" y="1446428"/>
                </a:cubicBezTo>
                <a:lnTo>
                  <a:pt x="110183" y="150530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1" name="任意多边形: 形状 10"/>
          <p:cNvSpPr>
            <a:spLocks noChangeAspect="1"/>
          </p:cNvSpPr>
          <p:nvPr userDrawn="1">
            <p:custDataLst>
              <p:tags r:id="rId43"/>
            </p:custDataLst>
          </p:nvPr>
        </p:nvSpPr>
        <p:spPr>
          <a:xfrm rot="6722498">
            <a:off x="7136765" y="4328795"/>
            <a:ext cx="204470" cy="213995"/>
          </a:xfrm>
          <a:custGeom>
            <a:avLst/>
            <a:gdLst>
              <a:gd name="connsiteX0" fmla="*/ 204370 w 204370"/>
              <a:gd name="connsiteY0" fmla="*/ 0 h 213748"/>
              <a:gd name="connsiteX1" fmla="*/ 202904 w 204370"/>
              <a:gd name="connsiteY1" fmla="*/ 1961 h 213748"/>
              <a:gd name="connsiteX2" fmla="*/ 56522 w 204370"/>
              <a:gd name="connsiteY2" fmla="*/ 163020 h 213748"/>
              <a:gd name="connsiteX3" fmla="*/ 706 w 204370"/>
              <a:gd name="connsiteY3" fmla="*/ 213748 h 213748"/>
              <a:gd name="connsiteX4" fmla="*/ 0 w 204370"/>
              <a:gd name="connsiteY4" fmla="*/ 206735 h 213748"/>
              <a:gd name="connsiteX5" fmla="*/ 165282 w 204370"/>
              <a:gd name="connsiteY5" fmla="*/ 3941 h 213748"/>
              <a:gd name="connsiteX6" fmla="*/ 204370 w 204370"/>
              <a:gd name="connsiteY6" fmla="*/ 0 h 213748"/>
              <a:gd name="connsiteX0-1" fmla="*/ 56522 w 204370"/>
              <a:gd name="connsiteY0-2" fmla="*/ 163020 h 254460"/>
              <a:gd name="connsiteX1-3" fmla="*/ 706 w 204370"/>
              <a:gd name="connsiteY1-4" fmla="*/ 213748 h 254460"/>
              <a:gd name="connsiteX2-5" fmla="*/ 0 w 204370"/>
              <a:gd name="connsiteY2-6" fmla="*/ 206735 h 254460"/>
              <a:gd name="connsiteX3-7" fmla="*/ 165282 w 204370"/>
              <a:gd name="connsiteY3-8" fmla="*/ 3941 h 254460"/>
              <a:gd name="connsiteX4-9" fmla="*/ 204370 w 204370"/>
              <a:gd name="connsiteY4-10" fmla="*/ 0 h 254460"/>
              <a:gd name="connsiteX5-11" fmla="*/ 202904 w 204370"/>
              <a:gd name="connsiteY5-12" fmla="*/ 1961 h 254460"/>
              <a:gd name="connsiteX6-13" fmla="*/ 147962 w 204370"/>
              <a:gd name="connsiteY6-14" fmla="*/ 254460 h 254460"/>
              <a:gd name="connsiteX0-15" fmla="*/ 56522 w 204370"/>
              <a:gd name="connsiteY0-16" fmla="*/ 163020 h 213748"/>
              <a:gd name="connsiteX1-17" fmla="*/ 706 w 204370"/>
              <a:gd name="connsiteY1-18" fmla="*/ 213748 h 213748"/>
              <a:gd name="connsiteX2-19" fmla="*/ 0 w 204370"/>
              <a:gd name="connsiteY2-20" fmla="*/ 206735 h 213748"/>
              <a:gd name="connsiteX3-21" fmla="*/ 165282 w 204370"/>
              <a:gd name="connsiteY3-22" fmla="*/ 3941 h 213748"/>
              <a:gd name="connsiteX4-23" fmla="*/ 204370 w 204370"/>
              <a:gd name="connsiteY4-24" fmla="*/ 0 h 213748"/>
              <a:gd name="connsiteX5-25" fmla="*/ 202904 w 204370"/>
              <a:gd name="connsiteY5-26" fmla="*/ 1961 h 213748"/>
              <a:gd name="connsiteX0-27" fmla="*/ 706 w 204370"/>
              <a:gd name="connsiteY0-28" fmla="*/ 213748 h 213748"/>
              <a:gd name="connsiteX1-29" fmla="*/ 0 w 204370"/>
              <a:gd name="connsiteY1-30" fmla="*/ 206735 h 213748"/>
              <a:gd name="connsiteX2-31" fmla="*/ 165282 w 204370"/>
              <a:gd name="connsiteY2-32" fmla="*/ 3941 h 213748"/>
              <a:gd name="connsiteX3-33" fmla="*/ 204370 w 204370"/>
              <a:gd name="connsiteY3-34" fmla="*/ 0 h 213748"/>
              <a:gd name="connsiteX4-35" fmla="*/ 202904 w 204370"/>
              <a:gd name="connsiteY4-36" fmla="*/ 1961 h 2137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04370" h="213748">
                <a:moveTo>
                  <a:pt x="706" y="213748"/>
                </a:moveTo>
                <a:cubicBezTo>
                  <a:pt x="471" y="211410"/>
                  <a:pt x="235" y="209073"/>
                  <a:pt x="0" y="206735"/>
                </a:cubicBezTo>
                <a:cubicBezTo>
                  <a:pt x="0" y="106703"/>
                  <a:pt x="70956" y="23243"/>
                  <a:pt x="165282" y="3941"/>
                </a:cubicBezTo>
                <a:lnTo>
                  <a:pt x="204370" y="0"/>
                </a:lnTo>
                <a:lnTo>
                  <a:pt x="202904" y="1961"/>
                </a:lnTo>
              </a:path>
            </a:pathLst>
          </a:custGeom>
          <a:grp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7" name="椭圆 46"/>
          <p:cNvSpPr>
            <a:spLocks noChangeAspect="1"/>
          </p:cNvSpPr>
          <p:nvPr userDrawn="1">
            <p:custDataLst>
              <p:tags r:id="rId44"/>
            </p:custDataLst>
          </p:nvPr>
        </p:nvSpPr>
        <p:spPr>
          <a:xfrm>
            <a:off x="6840335" y="1164515"/>
            <a:ext cx="1628128" cy="16281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wrap="square" lIns="0" tIns="0" rIns="0" bIns="0" rtlCol="0" anchor="b">
            <a:normAutofit/>
          </a:bodyPr>
          <a:lstStyle>
            <a:lvl1pPr>
              <a:defRPr lang="zh-CN" altLang="en-US" dirty="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9596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172200" y="1301750"/>
            <a:ext cx="5323840" cy="487585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9596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172200" y="1301750"/>
            <a:ext cx="5323840" cy="411303"/>
          </a:xfrm>
        </p:spPr>
        <p:txBody>
          <a:bodyPr wrap="square"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172200" y="1875099"/>
            <a:ext cx="5323840" cy="4300276"/>
          </a:xfrm>
        </p:spPr>
        <p:txBody>
          <a:bodyPr wrap="square">
            <a:normAutofit/>
          </a:bodyPr>
          <a:lstStyle>
            <a:lvl1pPr>
              <a:defRPr sz="2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标题 9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1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95960" y="360045"/>
            <a:ext cx="10801985" cy="5817870"/>
          </a:xfrm>
        </p:spPr>
        <p:txBody>
          <a:bodyPr wrap="square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95960" y="1301750"/>
            <a:ext cx="10799088" cy="405553"/>
          </a:xfrm>
        </p:spPr>
        <p:txBody>
          <a:bodyPr wrap="square" anchor="t">
            <a:norm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-600" y="0"/>
            <a:ext cx="121932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ym typeface="+mn-ea"/>
            </a:endParaRPr>
          </a:p>
        </p:txBody>
      </p:sp>
      <p:sp>
        <p:nvSpPr>
          <p:cNvPr id="16" name="任意多边形: 形状 15"/>
          <p:cNvSpPr>
            <a:spLocks noChangeAspect="1"/>
          </p:cNvSpPr>
          <p:nvPr userDrawn="1">
            <p:custDataLst>
              <p:tags r:id="rId3"/>
            </p:custDataLst>
          </p:nvPr>
        </p:nvSpPr>
        <p:spPr>
          <a:xfrm rot="11361091">
            <a:off x="915670" y="1011555"/>
            <a:ext cx="1957070" cy="2042795"/>
          </a:xfrm>
          <a:custGeom>
            <a:avLst/>
            <a:gdLst>
              <a:gd name="connsiteX0" fmla="*/ 1571400 w 2077087"/>
              <a:gd name="connsiteY0" fmla="*/ 0 h 2169653"/>
              <a:gd name="connsiteX1" fmla="*/ 2038686 w 2077087"/>
              <a:gd name="connsiteY1" fmla="*/ 70647 h 2169653"/>
              <a:gd name="connsiteX2" fmla="*/ 2077087 w 2077087"/>
              <a:gd name="connsiteY2" fmla="*/ 84702 h 2169653"/>
              <a:gd name="connsiteX3" fmla="*/ 2073494 w 2077087"/>
              <a:gd name="connsiteY3" fmla="*/ 155857 h 2169653"/>
              <a:gd name="connsiteX4" fmla="*/ 2067084 w 2077087"/>
              <a:gd name="connsiteY4" fmla="*/ 197855 h 2169653"/>
              <a:gd name="connsiteX5" fmla="*/ 2006035 w 2077087"/>
              <a:gd name="connsiteY5" fmla="*/ 175511 h 2169653"/>
              <a:gd name="connsiteX6" fmla="*/ 1571400 w 2077087"/>
              <a:gd name="connsiteY6" fmla="*/ 109800 h 2169653"/>
              <a:gd name="connsiteX7" fmla="*/ 109800 w 2077087"/>
              <a:gd name="connsiteY7" fmla="*/ 1571400 h 2169653"/>
              <a:gd name="connsiteX8" fmla="*/ 224660 w 2077087"/>
              <a:gd name="connsiteY8" fmla="*/ 2140321 h 2169653"/>
              <a:gd name="connsiteX9" fmla="*/ 230557 w 2077087"/>
              <a:gd name="connsiteY9" fmla="*/ 2152563 h 2169653"/>
              <a:gd name="connsiteX10" fmla="*/ 118581 w 2077087"/>
              <a:gd name="connsiteY10" fmla="*/ 2169653 h 2169653"/>
              <a:gd name="connsiteX11" fmla="*/ 70647 w 2077087"/>
              <a:gd name="connsiteY11" fmla="*/ 2038686 h 2169653"/>
              <a:gd name="connsiteX12" fmla="*/ 0 w 2077087"/>
              <a:gd name="connsiteY12" fmla="*/ 1571400 h 2169653"/>
              <a:gd name="connsiteX13" fmla="*/ 1571400 w 2077087"/>
              <a:gd name="connsiteY13" fmla="*/ 0 h 2169653"/>
              <a:gd name="connsiteX0-1" fmla="*/ 2073494 w 2164934"/>
              <a:gd name="connsiteY0-2" fmla="*/ 155857 h 2169653"/>
              <a:gd name="connsiteX1-3" fmla="*/ 2067084 w 2164934"/>
              <a:gd name="connsiteY1-4" fmla="*/ 197855 h 2169653"/>
              <a:gd name="connsiteX2-5" fmla="*/ 2006035 w 2164934"/>
              <a:gd name="connsiteY2-6" fmla="*/ 175511 h 2169653"/>
              <a:gd name="connsiteX3-7" fmla="*/ 1571400 w 2164934"/>
              <a:gd name="connsiteY3-8" fmla="*/ 109800 h 2169653"/>
              <a:gd name="connsiteX4-9" fmla="*/ 109800 w 2164934"/>
              <a:gd name="connsiteY4-10" fmla="*/ 1571400 h 2169653"/>
              <a:gd name="connsiteX5-11" fmla="*/ 224660 w 2164934"/>
              <a:gd name="connsiteY5-12" fmla="*/ 2140321 h 2169653"/>
              <a:gd name="connsiteX6-13" fmla="*/ 230557 w 2164934"/>
              <a:gd name="connsiteY6-14" fmla="*/ 2152563 h 2169653"/>
              <a:gd name="connsiteX7-15" fmla="*/ 118581 w 2164934"/>
              <a:gd name="connsiteY7-16" fmla="*/ 2169653 h 2169653"/>
              <a:gd name="connsiteX8-17" fmla="*/ 70647 w 2164934"/>
              <a:gd name="connsiteY8-18" fmla="*/ 2038686 h 2169653"/>
              <a:gd name="connsiteX9-19" fmla="*/ 0 w 2164934"/>
              <a:gd name="connsiteY9-20" fmla="*/ 1571400 h 2169653"/>
              <a:gd name="connsiteX10-21" fmla="*/ 1571400 w 2164934"/>
              <a:gd name="connsiteY10-22" fmla="*/ 0 h 2169653"/>
              <a:gd name="connsiteX11-23" fmla="*/ 2038686 w 2164934"/>
              <a:gd name="connsiteY11-24" fmla="*/ 70647 h 2169653"/>
              <a:gd name="connsiteX12-25" fmla="*/ 2077087 w 2164934"/>
              <a:gd name="connsiteY12-26" fmla="*/ 84702 h 2169653"/>
              <a:gd name="connsiteX13-27" fmla="*/ 2164934 w 2164934"/>
              <a:gd name="connsiteY13-28" fmla="*/ 247297 h 2169653"/>
              <a:gd name="connsiteX0-29" fmla="*/ 2073494 w 2077087"/>
              <a:gd name="connsiteY0-30" fmla="*/ 155857 h 2169653"/>
              <a:gd name="connsiteX1-31" fmla="*/ 2067084 w 2077087"/>
              <a:gd name="connsiteY1-32" fmla="*/ 197855 h 2169653"/>
              <a:gd name="connsiteX2-33" fmla="*/ 2006035 w 2077087"/>
              <a:gd name="connsiteY2-34" fmla="*/ 175511 h 2169653"/>
              <a:gd name="connsiteX3-35" fmla="*/ 1571400 w 2077087"/>
              <a:gd name="connsiteY3-36" fmla="*/ 109800 h 2169653"/>
              <a:gd name="connsiteX4-37" fmla="*/ 109800 w 2077087"/>
              <a:gd name="connsiteY4-38" fmla="*/ 1571400 h 2169653"/>
              <a:gd name="connsiteX5-39" fmla="*/ 224660 w 2077087"/>
              <a:gd name="connsiteY5-40" fmla="*/ 2140321 h 2169653"/>
              <a:gd name="connsiteX6-41" fmla="*/ 230557 w 2077087"/>
              <a:gd name="connsiteY6-42" fmla="*/ 2152563 h 2169653"/>
              <a:gd name="connsiteX7-43" fmla="*/ 118581 w 2077087"/>
              <a:gd name="connsiteY7-44" fmla="*/ 2169653 h 2169653"/>
              <a:gd name="connsiteX8-45" fmla="*/ 70647 w 2077087"/>
              <a:gd name="connsiteY8-46" fmla="*/ 2038686 h 2169653"/>
              <a:gd name="connsiteX9-47" fmla="*/ 0 w 2077087"/>
              <a:gd name="connsiteY9-48" fmla="*/ 1571400 h 2169653"/>
              <a:gd name="connsiteX10-49" fmla="*/ 1571400 w 2077087"/>
              <a:gd name="connsiteY10-50" fmla="*/ 0 h 2169653"/>
              <a:gd name="connsiteX11-51" fmla="*/ 2038686 w 2077087"/>
              <a:gd name="connsiteY11-52" fmla="*/ 70647 h 2169653"/>
              <a:gd name="connsiteX12-53" fmla="*/ 2077087 w 2077087"/>
              <a:gd name="connsiteY12-54" fmla="*/ 84702 h 2169653"/>
              <a:gd name="connsiteX0-55" fmla="*/ 2073494 w 2073494"/>
              <a:gd name="connsiteY0-56" fmla="*/ 155857 h 2169653"/>
              <a:gd name="connsiteX1-57" fmla="*/ 2067084 w 2073494"/>
              <a:gd name="connsiteY1-58" fmla="*/ 197855 h 2169653"/>
              <a:gd name="connsiteX2-59" fmla="*/ 2006035 w 2073494"/>
              <a:gd name="connsiteY2-60" fmla="*/ 175511 h 2169653"/>
              <a:gd name="connsiteX3-61" fmla="*/ 1571400 w 2073494"/>
              <a:gd name="connsiteY3-62" fmla="*/ 109800 h 2169653"/>
              <a:gd name="connsiteX4-63" fmla="*/ 109800 w 2073494"/>
              <a:gd name="connsiteY4-64" fmla="*/ 1571400 h 2169653"/>
              <a:gd name="connsiteX5-65" fmla="*/ 224660 w 2073494"/>
              <a:gd name="connsiteY5-66" fmla="*/ 2140321 h 2169653"/>
              <a:gd name="connsiteX6-67" fmla="*/ 230557 w 2073494"/>
              <a:gd name="connsiteY6-68" fmla="*/ 2152563 h 2169653"/>
              <a:gd name="connsiteX7-69" fmla="*/ 118581 w 2073494"/>
              <a:gd name="connsiteY7-70" fmla="*/ 2169653 h 2169653"/>
              <a:gd name="connsiteX8-71" fmla="*/ 70647 w 2073494"/>
              <a:gd name="connsiteY8-72" fmla="*/ 2038686 h 2169653"/>
              <a:gd name="connsiteX9-73" fmla="*/ 0 w 2073494"/>
              <a:gd name="connsiteY9-74" fmla="*/ 1571400 h 2169653"/>
              <a:gd name="connsiteX10-75" fmla="*/ 1571400 w 2073494"/>
              <a:gd name="connsiteY10-76" fmla="*/ 0 h 2169653"/>
              <a:gd name="connsiteX11-77" fmla="*/ 2038686 w 2073494"/>
              <a:gd name="connsiteY11-78" fmla="*/ 70647 h 2169653"/>
              <a:gd name="connsiteX0-79" fmla="*/ 2073494 w 2073494"/>
              <a:gd name="connsiteY0-80" fmla="*/ 155857 h 2169653"/>
              <a:gd name="connsiteX1-81" fmla="*/ 2067084 w 2073494"/>
              <a:gd name="connsiteY1-82" fmla="*/ 197855 h 2169653"/>
              <a:gd name="connsiteX2-83" fmla="*/ 2006035 w 2073494"/>
              <a:gd name="connsiteY2-84" fmla="*/ 175511 h 2169653"/>
              <a:gd name="connsiteX3-85" fmla="*/ 1571400 w 2073494"/>
              <a:gd name="connsiteY3-86" fmla="*/ 109800 h 2169653"/>
              <a:gd name="connsiteX4-87" fmla="*/ 109800 w 2073494"/>
              <a:gd name="connsiteY4-88" fmla="*/ 1571400 h 2169653"/>
              <a:gd name="connsiteX5-89" fmla="*/ 224660 w 2073494"/>
              <a:gd name="connsiteY5-90" fmla="*/ 2140321 h 2169653"/>
              <a:gd name="connsiteX6-91" fmla="*/ 230557 w 2073494"/>
              <a:gd name="connsiteY6-92" fmla="*/ 2152563 h 2169653"/>
              <a:gd name="connsiteX7-93" fmla="*/ 118581 w 2073494"/>
              <a:gd name="connsiteY7-94" fmla="*/ 2169653 h 2169653"/>
              <a:gd name="connsiteX8-95" fmla="*/ 70647 w 2073494"/>
              <a:gd name="connsiteY8-96" fmla="*/ 2038686 h 2169653"/>
              <a:gd name="connsiteX9-97" fmla="*/ 0 w 2073494"/>
              <a:gd name="connsiteY9-98" fmla="*/ 1571400 h 2169653"/>
              <a:gd name="connsiteX10-99" fmla="*/ 1571400 w 2073494"/>
              <a:gd name="connsiteY10-100" fmla="*/ 0 h 2169653"/>
              <a:gd name="connsiteX0-101" fmla="*/ 2073494 w 2073494"/>
              <a:gd name="connsiteY0-102" fmla="*/ 46057 h 2059853"/>
              <a:gd name="connsiteX1-103" fmla="*/ 2067084 w 2073494"/>
              <a:gd name="connsiteY1-104" fmla="*/ 88055 h 2059853"/>
              <a:gd name="connsiteX2-105" fmla="*/ 2006035 w 2073494"/>
              <a:gd name="connsiteY2-106" fmla="*/ 65711 h 2059853"/>
              <a:gd name="connsiteX3-107" fmla="*/ 1571400 w 2073494"/>
              <a:gd name="connsiteY3-108" fmla="*/ 0 h 2059853"/>
              <a:gd name="connsiteX4-109" fmla="*/ 109800 w 2073494"/>
              <a:gd name="connsiteY4-110" fmla="*/ 1461600 h 2059853"/>
              <a:gd name="connsiteX5-111" fmla="*/ 224660 w 2073494"/>
              <a:gd name="connsiteY5-112" fmla="*/ 2030521 h 2059853"/>
              <a:gd name="connsiteX6-113" fmla="*/ 230557 w 2073494"/>
              <a:gd name="connsiteY6-114" fmla="*/ 2042763 h 2059853"/>
              <a:gd name="connsiteX7-115" fmla="*/ 118581 w 2073494"/>
              <a:gd name="connsiteY7-116" fmla="*/ 2059853 h 2059853"/>
              <a:gd name="connsiteX8-117" fmla="*/ 70647 w 2073494"/>
              <a:gd name="connsiteY8-118" fmla="*/ 1928886 h 2059853"/>
              <a:gd name="connsiteX9-119" fmla="*/ 0 w 2073494"/>
              <a:gd name="connsiteY9-120" fmla="*/ 1461600 h 2059853"/>
              <a:gd name="connsiteX0-121" fmla="*/ 2002847 w 2002847"/>
              <a:gd name="connsiteY0-122" fmla="*/ 46057 h 2059853"/>
              <a:gd name="connsiteX1-123" fmla="*/ 1996437 w 2002847"/>
              <a:gd name="connsiteY1-124" fmla="*/ 88055 h 2059853"/>
              <a:gd name="connsiteX2-125" fmla="*/ 1935388 w 2002847"/>
              <a:gd name="connsiteY2-126" fmla="*/ 65711 h 2059853"/>
              <a:gd name="connsiteX3-127" fmla="*/ 1500753 w 2002847"/>
              <a:gd name="connsiteY3-128" fmla="*/ 0 h 2059853"/>
              <a:gd name="connsiteX4-129" fmla="*/ 39153 w 2002847"/>
              <a:gd name="connsiteY4-130" fmla="*/ 1461600 h 2059853"/>
              <a:gd name="connsiteX5-131" fmla="*/ 154013 w 2002847"/>
              <a:gd name="connsiteY5-132" fmla="*/ 2030521 h 2059853"/>
              <a:gd name="connsiteX6-133" fmla="*/ 159910 w 2002847"/>
              <a:gd name="connsiteY6-134" fmla="*/ 2042763 h 2059853"/>
              <a:gd name="connsiteX7-135" fmla="*/ 47934 w 2002847"/>
              <a:gd name="connsiteY7-136" fmla="*/ 2059853 h 2059853"/>
              <a:gd name="connsiteX8-137" fmla="*/ 0 w 2002847"/>
              <a:gd name="connsiteY8-138" fmla="*/ 1928886 h 2059853"/>
              <a:gd name="connsiteX0-139" fmla="*/ 1963694 w 1963694"/>
              <a:gd name="connsiteY0-140" fmla="*/ 46057 h 2059853"/>
              <a:gd name="connsiteX1-141" fmla="*/ 1957284 w 1963694"/>
              <a:gd name="connsiteY1-142" fmla="*/ 88055 h 2059853"/>
              <a:gd name="connsiteX2-143" fmla="*/ 1896235 w 1963694"/>
              <a:gd name="connsiteY2-144" fmla="*/ 65711 h 2059853"/>
              <a:gd name="connsiteX3-145" fmla="*/ 1461600 w 1963694"/>
              <a:gd name="connsiteY3-146" fmla="*/ 0 h 2059853"/>
              <a:gd name="connsiteX4-147" fmla="*/ 0 w 1963694"/>
              <a:gd name="connsiteY4-148" fmla="*/ 1461600 h 2059853"/>
              <a:gd name="connsiteX5-149" fmla="*/ 114860 w 1963694"/>
              <a:gd name="connsiteY5-150" fmla="*/ 2030521 h 2059853"/>
              <a:gd name="connsiteX6-151" fmla="*/ 120757 w 1963694"/>
              <a:gd name="connsiteY6-152" fmla="*/ 2042763 h 2059853"/>
              <a:gd name="connsiteX7-153" fmla="*/ 8781 w 1963694"/>
              <a:gd name="connsiteY7-154" fmla="*/ 2059853 h 2059853"/>
              <a:gd name="connsiteX0-155" fmla="*/ 1963694 w 1963694"/>
              <a:gd name="connsiteY0-156" fmla="*/ 46057 h 2042763"/>
              <a:gd name="connsiteX1-157" fmla="*/ 1957284 w 1963694"/>
              <a:gd name="connsiteY1-158" fmla="*/ 88055 h 2042763"/>
              <a:gd name="connsiteX2-159" fmla="*/ 1896235 w 1963694"/>
              <a:gd name="connsiteY2-160" fmla="*/ 65711 h 2042763"/>
              <a:gd name="connsiteX3-161" fmla="*/ 1461600 w 1963694"/>
              <a:gd name="connsiteY3-162" fmla="*/ 0 h 2042763"/>
              <a:gd name="connsiteX4-163" fmla="*/ 0 w 1963694"/>
              <a:gd name="connsiteY4-164" fmla="*/ 1461600 h 2042763"/>
              <a:gd name="connsiteX5-165" fmla="*/ 114860 w 1963694"/>
              <a:gd name="connsiteY5-166" fmla="*/ 2030521 h 2042763"/>
              <a:gd name="connsiteX6-167" fmla="*/ 120757 w 1963694"/>
              <a:gd name="connsiteY6-168" fmla="*/ 2042763 h 2042763"/>
              <a:gd name="connsiteX0-169" fmla="*/ 1957284 w 1957284"/>
              <a:gd name="connsiteY0-170" fmla="*/ 88055 h 2042763"/>
              <a:gd name="connsiteX1-171" fmla="*/ 1896235 w 1957284"/>
              <a:gd name="connsiteY1-172" fmla="*/ 65711 h 2042763"/>
              <a:gd name="connsiteX2-173" fmla="*/ 1461600 w 1957284"/>
              <a:gd name="connsiteY2-174" fmla="*/ 0 h 2042763"/>
              <a:gd name="connsiteX3-175" fmla="*/ 0 w 1957284"/>
              <a:gd name="connsiteY3-176" fmla="*/ 1461600 h 2042763"/>
              <a:gd name="connsiteX4-177" fmla="*/ 114860 w 1957284"/>
              <a:gd name="connsiteY4-178" fmla="*/ 2030521 h 2042763"/>
              <a:gd name="connsiteX5-179" fmla="*/ 120757 w 1957284"/>
              <a:gd name="connsiteY5-180" fmla="*/ 2042763 h 20427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957284" h="2042763">
                <a:moveTo>
                  <a:pt x="1957284" y="88055"/>
                </a:moveTo>
                <a:lnTo>
                  <a:pt x="1896235" y="65711"/>
                </a:lnTo>
                <a:cubicBezTo>
                  <a:pt x="1758934" y="23005"/>
                  <a:pt x="1612954" y="0"/>
                  <a:pt x="1461600" y="0"/>
                </a:cubicBezTo>
                <a:cubicBezTo>
                  <a:pt x="654381" y="0"/>
                  <a:pt x="0" y="654381"/>
                  <a:pt x="0" y="1461600"/>
                </a:cubicBezTo>
                <a:cubicBezTo>
                  <a:pt x="0" y="1663405"/>
                  <a:pt x="40899" y="1855657"/>
                  <a:pt x="114860" y="2030521"/>
                </a:cubicBezTo>
                <a:lnTo>
                  <a:pt x="120757" y="2042763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7" name="任意多边形: 形状 16"/>
          <p:cNvSpPr>
            <a:spLocks noChangeAspect="1"/>
          </p:cNvSpPr>
          <p:nvPr userDrawn="1">
            <p:custDataLst>
              <p:tags r:id="rId4"/>
            </p:custDataLst>
          </p:nvPr>
        </p:nvSpPr>
        <p:spPr>
          <a:xfrm rot="11361091">
            <a:off x="1407160" y="1456690"/>
            <a:ext cx="363220" cy="381635"/>
          </a:xfrm>
          <a:custGeom>
            <a:avLst/>
            <a:gdLst>
              <a:gd name="connsiteX0" fmla="*/ 300600 w 363138"/>
              <a:gd name="connsiteY0" fmla="*/ 0 h 381923"/>
              <a:gd name="connsiteX1" fmla="*/ 361181 w 363138"/>
              <a:gd name="connsiteY1" fmla="*/ 6107 h 381923"/>
              <a:gd name="connsiteX2" fmla="*/ 363138 w 363138"/>
              <a:gd name="connsiteY2" fmla="*/ 6715 h 381923"/>
              <a:gd name="connsiteX3" fmla="*/ 296502 w 363138"/>
              <a:gd name="connsiteY3" fmla="*/ 95826 h 381923"/>
              <a:gd name="connsiteX4" fmla="*/ 150121 w 363138"/>
              <a:gd name="connsiteY4" fmla="*/ 256885 h 381923"/>
              <a:gd name="connsiteX5" fmla="*/ 12546 w 363138"/>
              <a:gd name="connsiteY5" fmla="*/ 381923 h 381923"/>
              <a:gd name="connsiteX6" fmla="*/ 6107 w 363138"/>
              <a:gd name="connsiteY6" fmla="*/ 361181 h 381923"/>
              <a:gd name="connsiteX7" fmla="*/ 0 w 363138"/>
              <a:gd name="connsiteY7" fmla="*/ 300600 h 381923"/>
              <a:gd name="connsiteX8" fmla="*/ 300600 w 363138"/>
              <a:gd name="connsiteY8" fmla="*/ 0 h 381923"/>
              <a:gd name="connsiteX0-1" fmla="*/ 150121 w 363138"/>
              <a:gd name="connsiteY0-2" fmla="*/ 256885 h 381923"/>
              <a:gd name="connsiteX1-3" fmla="*/ 12546 w 363138"/>
              <a:gd name="connsiteY1-4" fmla="*/ 381923 h 381923"/>
              <a:gd name="connsiteX2-5" fmla="*/ 6107 w 363138"/>
              <a:gd name="connsiteY2-6" fmla="*/ 361181 h 381923"/>
              <a:gd name="connsiteX3-7" fmla="*/ 0 w 363138"/>
              <a:gd name="connsiteY3-8" fmla="*/ 300600 h 381923"/>
              <a:gd name="connsiteX4-9" fmla="*/ 300600 w 363138"/>
              <a:gd name="connsiteY4-10" fmla="*/ 0 h 381923"/>
              <a:gd name="connsiteX5-11" fmla="*/ 361181 w 363138"/>
              <a:gd name="connsiteY5-12" fmla="*/ 6107 h 381923"/>
              <a:gd name="connsiteX6-13" fmla="*/ 363138 w 363138"/>
              <a:gd name="connsiteY6-14" fmla="*/ 6715 h 381923"/>
              <a:gd name="connsiteX7-15" fmla="*/ 296502 w 363138"/>
              <a:gd name="connsiteY7-16" fmla="*/ 95826 h 381923"/>
              <a:gd name="connsiteX8-17" fmla="*/ 241561 w 363138"/>
              <a:gd name="connsiteY8-18" fmla="*/ 348325 h 381923"/>
              <a:gd name="connsiteX0-19" fmla="*/ 150121 w 363138"/>
              <a:gd name="connsiteY0-20" fmla="*/ 256885 h 381923"/>
              <a:gd name="connsiteX1-21" fmla="*/ 12546 w 363138"/>
              <a:gd name="connsiteY1-22" fmla="*/ 381923 h 381923"/>
              <a:gd name="connsiteX2-23" fmla="*/ 6107 w 363138"/>
              <a:gd name="connsiteY2-24" fmla="*/ 361181 h 381923"/>
              <a:gd name="connsiteX3-25" fmla="*/ 0 w 363138"/>
              <a:gd name="connsiteY3-26" fmla="*/ 300600 h 381923"/>
              <a:gd name="connsiteX4-27" fmla="*/ 300600 w 363138"/>
              <a:gd name="connsiteY4-28" fmla="*/ 0 h 381923"/>
              <a:gd name="connsiteX5-29" fmla="*/ 361181 w 363138"/>
              <a:gd name="connsiteY5-30" fmla="*/ 6107 h 381923"/>
              <a:gd name="connsiteX6-31" fmla="*/ 363138 w 363138"/>
              <a:gd name="connsiteY6-32" fmla="*/ 6715 h 381923"/>
              <a:gd name="connsiteX7-33" fmla="*/ 296502 w 363138"/>
              <a:gd name="connsiteY7-34" fmla="*/ 95826 h 381923"/>
              <a:gd name="connsiteX0-35" fmla="*/ 150121 w 363138"/>
              <a:gd name="connsiteY0-36" fmla="*/ 256885 h 381923"/>
              <a:gd name="connsiteX1-37" fmla="*/ 12546 w 363138"/>
              <a:gd name="connsiteY1-38" fmla="*/ 381923 h 381923"/>
              <a:gd name="connsiteX2-39" fmla="*/ 6107 w 363138"/>
              <a:gd name="connsiteY2-40" fmla="*/ 361181 h 381923"/>
              <a:gd name="connsiteX3-41" fmla="*/ 0 w 363138"/>
              <a:gd name="connsiteY3-42" fmla="*/ 300600 h 381923"/>
              <a:gd name="connsiteX4-43" fmla="*/ 300600 w 363138"/>
              <a:gd name="connsiteY4-44" fmla="*/ 0 h 381923"/>
              <a:gd name="connsiteX5-45" fmla="*/ 361181 w 363138"/>
              <a:gd name="connsiteY5-46" fmla="*/ 6107 h 381923"/>
              <a:gd name="connsiteX6-47" fmla="*/ 363138 w 363138"/>
              <a:gd name="connsiteY6-48" fmla="*/ 6715 h 381923"/>
              <a:gd name="connsiteX0-49" fmla="*/ 12546 w 363138"/>
              <a:gd name="connsiteY0-50" fmla="*/ 381923 h 381923"/>
              <a:gd name="connsiteX1-51" fmla="*/ 6107 w 363138"/>
              <a:gd name="connsiteY1-52" fmla="*/ 361181 h 381923"/>
              <a:gd name="connsiteX2-53" fmla="*/ 0 w 363138"/>
              <a:gd name="connsiteY2-54" fmla="*/ 300600 h 381923"/>
              <a:gd name="connsiteX3-55" fmla="*/ 300600 w 363138"/>
              <a:gd name="connsiteY3-56" fmla="*/ 0 h 381923"/>
              <a:gd name="connsiteX4-57" fmla="*/ 361181 w 363138"/>
              <a:gd name="connsiteY4-58" fmla="*/ 6107 h 381923"/>
              <a:gd name="connsiteX5-59" fmla="*/ 363138 w 363138"/>
              <a:gd name="connsiteY5-60" fmla="*/ 6715 h 38192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363138" h="381923">
                <a:moveTo>
                  <a:pt x="12546" y="381923"/>
                </a:moveTo>
                <a:lnTo>
                  <a:pt x="6107" y="361181"/>
                </a:lnTo>
                <a:cubicBezTo>
                  <a:pt x="2103" y="341613"/>
                  <a:pt x="0" y="321352"/>
                  <a:pt x="0" y="300600"/>
                </a:cubicBezTo>
                <a:cubicBezTo>
                  <a:pt x="0" y="134583"/>
                  <a:pt x="134583" y="0"/>
                  <a:pt x="300600" y="0"/>
                </a:cubicBezTo>
                <a:cubicBezTo>
                  <a:pt x="321352" y="0"/>
                  <a:pt x="341613" y="2103"/>
                  <a:pt x="361181" y="6107"/>
                </a:cubicBezTo>
                <a:lnTo>
                  <a:pt x="363138" y="6715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9" name="任意多边形: 形状 18"/>
          <p:cNvSpPr>
            <a:spLocks noChangeAspect="1"/>
          </p:cNvSpPr>
          <p:nvPr userDrawn="1">
            <p:custDataLst>
              <p:tags r:id="rId5"/>
            </p:custDataLst>
          </p:nvPr>
        </p:nvSpPr>
        <p:spPr>
          <a:xfrm rot="11361091">
            <a:off x="3615055" y="4448810"/>
            <a:ext cx="1207770" cy="1283335"/>
          </a:xfrm>
          <a:custGeom>
            <a:avLst/>
            <a:gdLst>
              <a:gd name="connsiteX0" fmla="*/ 1207728 w 1207728"/>
              <a:gd name="connsiteY0" fmla="*/ 0 h 1283476"/>
              <a:gd name="connsiteX1" fmla="*/ 1136917 w 1207728"/>
              <a:gd name="connsiteY1" fmla="*/ 50355 h 1283476"/>
              <a:gd name="connsiteX2" fmla="*/ 79165 w 1207728"/>
              <a:gd name="connsiteY2" fmla="*/ 1159992 h 1283476"/>
              <a:gd name="connsiteX3" fmla="*/ 0 w 1207728"/>
              <a:gd name="connsiteY3" fmla="*/ 1283476 h 1283476"/>
              <a:gd name="connsiteX4" fmla="*/ 33836 w 1207728"/>
              <a:gd name="connsiteY4" fmla="*/ 1191031 h 1283476"/>
              <a:gd name="connsiteX5" fmla="*/ 1042541 w 1207728"/>
              <a:gd name="connsiteY5" fmla="*/ 79574 h 1283476"/>
              <a:gd name="connsiteX6" fmla="*/ 1207728 w 1207728"/>
              <a:gd name="connsiteY6" fmla="*/ 0 h 1283476"/>
              <a:gd name="connsiteX0-1" fmla="*/ 1042541 w 1207728"/>
              <a:gd name="connsiteY0-2" fmla="*/ 79574 h 1283476"/>
              <a:gd name="connsiteX1-3" fmla="*/ 1207728 w 1207728"/>
              <a:gd name="connsiteY1-4" fmla="*/ 0 h 1283476"/>
              <a:gd name="connsiteX2-5" fmla="*/ 1136917 w 1207728"/>
              <a:gd name="connsiteY2-6" fmla="*/ 50355 h 1283476"/>
              <a:gd name="connsiteX3-7" fmla="*/ 79165 w 1207728"/>
              <a:gd name="connsiteY3-8" fmla="*/ 1159992 h 1283476"/>
              <a:gd name="connsiteX4-9" fmla="*/ 0 w 1207728"/>
              <a:gd name="connsiteY4-10" fmla="*/ 1283476 h 1283476"/>
              <a:gd name="connsiteX5-11" fmla="*/ 33836 w 1207728"/>
              <a:gd name="connsiteY5-12" fmla="*/ 1191031 h 1283476"/>
              <a:gd name="connsiteX6-13" fmla="*/ 1133981 w 1207728"/>
              <a:gd name="connsiteY6-14" fmla="*/ 171014 h 1283476"/>
              <a:gd name="connsiteX0-15" fmla="*/ 1207728 w 1207728"/>
              <a:gd name="connsiteY0-16" fmla="*/ 0 h 1283476"/>
              <a:gd name="connsiteX1-17" fmla="*/ 1136917 w 1207728"/>
              <a:gd name="connsiteY1-18" fmla="*/ 50355 h 1283476"/>
              <a:gd name="connsiteX2-19" fmla="*/ 79165 w 1207728"/>
              <a:gd name="connsiteY2-20" fmla="*/ 1159992 h 1283476"/>
              <a:gd name="connsiteX3-21" fmla="*/ 0 w 1207728"/>
              <a:gd name="connsiteY3-22" fmla="*/ 1283476 h 1283476"/>
              <a:gd name="connsiteX4-23" fmla="*/ 33836 w 1207728"/>
              <a:gd name="connsiteY4-24" fmla="*/ 1191031 h 1283476"/>
              <a:gd name="connsiteX5-25" fmla="*/ 1133981 w 1207728"/>
              <a:gd name="connsiteY5-26" fmla="*/ 171014 h 1283476"/>
              <a:gd name="connsiteX0-27" fmla="*/ 1207728 w 1207728"/>
              <a:gd name="connsiteY0-28" fmla="*/ 0 h 1283476"/>
              <a:gd name="connsiteX1-29" fmla="*/ 1136917 w 1207728"/>
              <a:gd name="connsiteY1-30" fmla="*/ 50355 h 1283476"/>
              <a:gd name="connsiteX2-31" fmla="*/ 79165 w 1207728"/>
              <a:gd name="connsiteY2-32" fmla="*/ 1159992 h 1283476"/>
              <a:gd name="connsiteX3-33" fmla="*/ 0 w 1207728"/>
              <a:gd name="connsiteY3-34" fmla="*/ 1283476 h 1283476"/>
              <a:gd name="connsiteX4-35" fmla="*/ 33836 w 1207728"/>
              <a:gd name="connsiteY4-36" fmla="*/ 1191031 h 1283476"/>
              <a:gd name="connsiteX0-37" fmla="*/ 1207728 w 1207728"/>
              <a:gd name="connsiteY0-38" fmla="*/ 0 h 1283476"/>
              <a:gd name="connsiteX1-39" fmla="*/ 1136917 w 1207728"/>
              <a:gd name="connsiteY1-40" fmla="*/ 50355 h 1283476"/>
              <a:gd name="connsiteX2-41" fmla="*/ 79165 w 1207728"/>
              <a:gd name="connsiteY2-42" fmla="*/ 1159992 h 1283476"/>
              <a:gd name="connsiteX3-43" fmla="*/ 0 w 1207728"/>
              <a:gd name="connsiteY3-44" fmla="*/ 1283476 h 12834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07728" h="1283476">
                <a:moveTo>
                  <a:pt x="1207728" y="0"/>
                </a:moveTo>
                <a:lnTo>
                  <a:pt x="1136917" y="50355"/>
                </a:lnTo>
                <a:cubicBezTo>
                  <a:pt x="725367" y="358134"/>
                  <a:pt x="367298" y="733498"/>
                  <a:pt x="79165" y="1159992"/>
                </a:cubicBezTo>
                <a:lnTo>
                  <a:pt x="0" y="128347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1" name="任意多边形: 形状 20"/>
          <p:cNvSpPr>
            <a:spLocks noChangeAspect="1"/>
          </p:cNvSpPr>
          <p:nvPr userDrawn="1">
            <p:custDataLst>
              <p:tags r:id="rId6"/>
            </p:custDataLst>
          </p:nvPr>
        </p:nvSpPr>
        <p:spPr>
          <a:xfrm rot="11361091">
            <a:off x="1914525" y="2426970"/>
            <a:ext cx="2945130" cy="3138805"/>
          </a:xfrm>
          <a:custGeom>
            <a:avLst/>
            <a:gdLst>
              <a:gd name="connsiteX0" fmla="*/ 2945236 w 3017844"/>
              <a:gd name="connsiteY0" fmla="*/ 0 h 3183247"/>
              <a:gd name="connsiteX1" fmla="*/ 3017844 w 3017844"/>
              <a:gd name="connsiteY1" fmla="*/ 38439 h 3183247"/>
              <a:gd name="connsiteX2" fmla="*/ 2924875 w 3017844"/>
              <a:gd name="connsiteY2" fmla="*/ 53684 h 3183247"/>
              <a:gd name="connsiteX3" fmla="*/ 2716516 w 3017844"/>
              <a:gd name="connsiteY3" fmla="*/ 109346 h 3183247"/>
              <a:gd name="connsiteX4" fmla="*/ 1643366 w 3017844"/>
              <a:gd name="connsiteY4" fmla="*/ 610996 h 3183247"/>
              <a:gd name="connsiteX5" fmla="*/ 855966 w 3017844"/>
              <a:gd name="connsiteY5" fmla="*/ 1341246 h 3183247"/>
              <a:gd name="connsiteX6" fmla="*/ 328916 w 3017844"/>
              <a:gd name="connsiteY6" fmla="*/ 2179446 h 3183247"/>
              <a:gd name="connsiteX7" fmla="*/ 30466 w 3017844"/>
              <a:gd name="connsiteY7" fmla="*/ 3170046 h 3183247"/>
              <a:gd name="connsiteX8" fmla="*/ 27504 w 3017844"/>
              <a:gd name="connsiteY8" fmla="*/ 3183247 h 3183247"/>
              <a:gd name="connsiteX9" fmla="*/ 0 w 3017844"/>
              <a:gd name="connsiteY9" fmla="*/ 3138693 h 3183247"/>
              <a:gd name="connsiteX10" fmla="*/ 1500 w 3017844"/>
              <a:gd name="connsiteY10" fmla="*/ 3126894 h 3183247"/>
              <a:gd name="connsiteX11" fmla="*/ 2800676 w 3017844"/>
              <a:gd name="connsiteY11" fmla="*/ 33364 h 3183247"/>
              <a:gd name="connsiteX12" fmla="*/ 2945236 w 3017844"/>
              <a:gd name="connsiteY12" fmla="*/ 0 h 3183247"/>
              <a:gd name="connsiteX0-1" fmla="*/ 328916 w 3017844"/>
              <a:gd name="connsiteY0-2" fmla="*/ 2179446 h 3183247"/>
              <a:gd name="connsiteX1-3" fmla="*/ 30466 w 3017844"/>
              <a:gd name="connsiteY1-4" fmla="*/ 3170046 h 3183247"/>
              <a:gd name="connsiteX2-5" fmla="*/ 27504 w 3017844"/>
              <a:gd name="connsiteY2-6" fmla="*/ 3183247 h 3183247"/>
              <a:gd name="connsiteX3-7" fmla="*/ 0 w 3017844"/>
              <a:gd name="connsiteY3-8" fmla="*/ 3138693 h 3183247"/>
              <a:gd name="connsiteX4-9" fmla="*/ 1500 w 3017844"/>
              <a:gd name="connsiteY4-10" fmla="*/ 3126894 h 3183247"/>
              <a:gd name="connsiteX5-11" fmla="*/ 2800676 w 3017844"/>
              <a:gd name="connsiteY5-12" fmla="*/ 33364 h 3183247"/>
              <a:gd name="connsiteX6-13" fmla="*/ 2945236 w 3017844"/>
              <a:gd name="connsiteY6-14" fmla="*/ 0 h 3183247"/>
              <a:gd name="connsiteX7-15" fmla="*/ 3017844 w 3017844"/>
              <a:gd name="connsiteY7-16" fmla="*/ 38439 h 3183247"/>
              <a:gd name="connsiteX8-17" fmla="*/ 2924875 w 3017844"/>
              <a:gd name="connsiteY8-18" fmla="*/ 53684 h 3183247"/>
              <a:gd name="connsiteX9-19" fmla="*/ 2716516 w 3017844"/>
              <a:gd name="connsiteY9-20" fmla="*/ 109346 h 3183247"/>
              <a:gd name="connsiteX10-21" fmla="*/ 1643366 w 3017844"/>
              <a:gd name="connsiteY10-22" fmla="*/ 610996 h 3183247"/>
              <a:gd name="connsiteX11-23" fmla="*/ 855966 w 3017844"/>
              <a:gd name="connsiteY11-24" fmla="*/ 1341246 h 3183247"/>
              <a:gd name="connsiteX12-25" fmla="*/ 420356 w 3017844"/>
              <a:gd name="connsiteY12-26" fmla="*/ 2270886 h 3183247"/>
              <a:gd name="connsiteX0-27" fmla="*/ 30466 w 3017844"/>
              <a:gd name="connsiteY0-28" fmla="*/ 3170046 h 3183247"/>
              <a:gd name="connsiteX1-29" fmla="*/ 27504 w 3017844"/>
              <a:gd name="connsiteY1-30" fmla="*/ 3183247 h 3183247"/>
              <a:gd name="connsiteX2-31" fmla="*/ 0 w 3017844"/>
              <a:gd name="connsiteY2-32" fmla="*/ 3138693 h 3183247"/>
              <a:gd name="connsiteX3-33" fmla="*/ 1500 w 3017844"/>
              <a:gd name="connsiteY3-34" fmla="*/ 3126894 h 3183247"/>
              <a:gd name="connsiteX4-35" fmla="*/ 2800676 w 3017844"/>
              <a:gd name="connsiteY4-36" fmla="*/ 33364 h 3183247"/>
              <a:gd name="connsiteX5-37" fmla="*/ 2945236 w 3017844"/>
              <a:gd name="connsiteY5-38" fmla="*/ 0 h 3183247"/>
              <a:gd name="connsiteX6-39" fmla="*/ 3017844 w 3017844"/>
              <a:gd name="connsiteY6-40" fmla="*/ 38439 h 3183247"/>
              <a:gd name="connsiteX7-41" fmla="*/ 2924875 w 3017844"/>
              <a:gd name="connsiteY7-42" fmla="*/ 53684 h 3183247"/>
              <a:gd name="connsiteX8-43" fmla="*/ 2716516 w 3017844"/>
              <a:gd name="connsiteY8-44" fmla="*/ 109346 h 3183247"/>
              <a:gd name="connsiteX9-45" fmla="*/ 1643366 w 3017844"/>
              <a:gd name="connsiteY9-46" fmla="*/ 610996 h 3183247"/>
              <a:gd name="connsiteX10-47" fmla="*/ 855966 w 3017844"/>
              <a:gd name="connsiteY10-48" fmla="*/ 1341246 h 3183247"/>
              <a:gd name="connsiteX11-49" fmla="*/ 420356 w 3017844"/>
              <a:gd name="connsiteY11-50" fmla="*/ 2270886 h 3183247"/>
              <a:gd name="connsiteX0-51" fmla="*/ 27504 w 3017844"/>
              <a:gd name="connsiteY0-52" fmla="*/ 3183247 h 3183247"/>
              <a:gd name="connsiteX1-53" fmla="*/ 0 w 3017844"/>
              <a:gd name="connsiteY1-54" fmla="*/ 3138693 h 3183247"/>
              <a:gd name="connsiteX2-55" fmla="*/ 1500 w 3017844"/>
              <a:gd name="connsiteY2-56" fmla="*/ 3126894 h 3183247"/>
              <a:gd name="connsiteX3-57" fmla="*/ 2800676 w 3017844"/>
              <a:gd name="connsiteY3-58" fmla="*/ 33364 h 3183247"/>
              <a:gd name="connsiteX4-59" fmla="*/ 2945236 w 3017844"/>
              <a:gd name="connsiteY4-60" fmla="*/ 0 h 3183247"/>
              <a:gd name="connsiteX5-61" fmla="*/ 3017844 w 3017844"/>
              <a:gd name="connsiteY5-62" fmla="*/ 38439 h 3183247"/>
              <a:gd name="connsiteX6-63" fmla="*/ 2924875 w 3017844"/>
              <a:gd name="connsiteY6-64" fmla="*/ 53684 h 3183247"/>
              <a:gd name="connsiteX7-65" fmla="*/ 2716516 w 3017844"/>
              <a:gd name="connsiteY7-66" fmla="*/ 109346 h 3183247"/>
              <a:gd name="connsiteX8-67" fmla="*/ 1643366 w 3017844"/>
              <a:gd name="connsiteY8-68" fmla="*/ 610996 h 3183247"/>
              <a:gd name="connsiteX9-69" fmla="*/ 855966 w 3017844"/>
              <a:gd name="connsiteY9-70" fmla="*/ 1341246 h 3183247"/>
              <a:gd name="connsiteX10-71" fmla="*/ 420356 w 3017844"/>
              <a:gd name="connsiteY10-72" fmla="*/ 2270886 h 3183247"/>
              <a:gd name="connsiteX0-73" fmla="*/ 0 w 3017844"/>
              <a:gd name="connsiteY0-74" fmla="*/ 3138693 h 3138693"/>
              <a:gd name="connsiteX1-75" fmla="*/ 1500 w 3017844"/>
              <a:gd name="connsiteY1-76" fmla="*/ 3126894 h 3138693"/>
              <a:gd name="connsiteX2-77" fmla="*/ 2800676 w 3017844"/>
              <a:gd name="connsiteY2-78" fmla="*/ 33364 h 3138693"/>
              <a:gd name="connsiteX3-79" fmla="*/ 2945236 w 3017844"/>
              <a:gd name="connsiteY3-80" fmla="*/ 0 h 3138693"/>
              <a:gd name="connsiteX4-81" fmla="*/ 3017844 w 3017844"/>
              <a:gd name="connsiteY4-82" fmla="*/ 38439 h 3138693"/>
              <a:gd name="connsiteX5-83" fmla="*/ 2924875 w 3017844"/>
              <a:gd name="connsiteY5-84" fmla="*/ 53684 h 3138693"/>
              <a:gd name="connsiteX6-85" fmla="*/ 2716516 w 3017844"/>
              <a:gd name="connsiteY6-86" fmla="*/ 109346 h 3138693"/>
              <a:gd name="connsiteX7-87" fmla="*/ 1643366 w 3017844"/>
              <a:gd name="connsiteY7-88" fmla="*/ 610996 h 3138693"/>
              <a:gd name="connsiteX8-89" fmla="*/ 855966 w 3017844"/>
              <a:gd name="connsiteY8-90" fmla="*/ 1341246 h 3138693"/>
              <a:gd name="connsiteX9-91" fmla="*/ 420356 w 3017844"/>
              <a:gd name="connsiteY9-92" fmla="*/ 2270886 h 3138693"/>
              <a:gd name="connsiteX0-93" fmla="*/ 0 w 3017844"/>
              <a:gd name="connsiteY0-94" fmla="*/ 3138693 h 3138693"/>
              <a:gd name="connsiteX1-95" fmla="*/ 1500 w 3017844"/>
              <a:gd name="connsiteY1-96" fmla="*/ 3126894 h 3138693"/>
              <a:gd name="connsiteX2-97" fmla="*/ 2800676 w 3017844"/>
              <a:gd name="connsiteY2-98" fmla="*/ 33364 h 3138693"/>
              <a:gd name="connsiteX3-99" fmla="*/ 2945236 w 3017844"/>
              <a:gd name="connsiteY3-100" fmla="*/ 0 h 3138693"/>
              <a:gd name="connsiteX4-101" fmla="*/ 3017844 w 3017844"/>
              <a:gd name="connsiteY4-102" fmla="*/ 38439 h 3138693"/>
              <a:gd name="connsiteX5-103" fmla="*/ 2924875 w 3017844"/>
              <a:gd name="connsiteY5-104" fmla="*/ 53684 h 3138693"/>
              <a:gd name="connsiteX6-105" fmla="*/ 2716516 w 3017844"/>
              <a:gd name="connsiteY6-106" fmla="*/ 109346 h 3138693"/>
              <a:gd name="connsiteX7-107" fmla="*/ 1643366 w 3017844"/>
              <a:gd name="connsiteY7-108" fmla="*/ 610996 h 3138693"/>
              <a:gd name="connsiteX8-109" fmla="*/ 855966 w 3017844"/>
              <a:gd name="connsiteY8-110" fmla="*/ 1341246 h 3138693"/>
              <a:gd name="connsiteX0-111" fmla="*/ 0 w 3017844"/>
              <a:gd name="connsiteY0-112" fmla="*/ 3138693 h 3138693"/>
              <a:gd name="connsiteX1-113" fmla="*/ 1500 w 3017844"/>
              <a:gd name="connsiteY1-114" fmla="*/ 3126894 h 3138693"/>
              <a:gd name="connsiteX2-115" fmla="*/ 2800676 w 3017844"/>
              <a:gd name="connsiteY2-116" fmla="*/ 33364 h 3138693"/>
              <a:gd name="connsiteX3-117" fmla="*/ 2945236 w 3017844"/>
              <a:gd name="connsiteY3-118" fmla="*/ 0 h 3138693"/>
              <a:gd name="connsiteX4-119" fmla="*/ 3017844 w 3017844"/>
              <a:gd name="connsiteY4-120" fmla="*/ 38439 h 3138693"/>
              <a:gd name="connsiteX5-121" fmla="*/ 2924875 w 3017844"/>
              <a:gd name="connsiteY5-122" fmla="*/ 53684 h 3138693"/>
              <a:gd name="connsiteX6-123" fmla="*/ 2716516 w 3017844"/>
              <a:gd name="connsiteY6-124" fmla="*/ 109346 h 3138693"/>
              <a:gd name="connsiteX7-125" fmla="*/ 1643366 w 3017844"/>
              <a:gd name="connsiteY7-126" fmla="*/ 610996 h 3138693"/>
              <a:gd name="connsiteX0-127" fmla="*/ 0 w 3017844"/>
              <a:gd name="connsiteY0-128" fmla="*/ 3138693 h 3138693"/>
              <a:gd name="connsiteX1-129" fmla="*/ 1500 w 3017844"/>
              <a:gd name="connsiteY1-130" fmla="*/ 3126894 h 3138693"/>
              <a:gd name="connsiteX2-131" fmla="*/ 2800676 w 3017844"/>
              <a:gd name="connsiteY2-132" fmla="*/ 33364 h 3138693"/>
              <a:gd name="connsiteX3-133" fmla="*/ 2945236 w 3017844"/>
              <a:gd name="connsiteY3-134" fmla="*/ 0 h 3138693"/>
              <a:gd name="connsiteX4-135" fmla="*/ 3017844 w 3017844"/>
              <a:gd name="connsiteY4-136" fmla="*/ 38439 h 3138693"/>
              <a:gd name="connsiteX5-137" fmla="*/ 2924875 w 3017844"/>
              <a:gd name="connsiteY5-138" fmla="*/ 53684 h 3138693"/>
              <a:gd name="connsiteX6-139" fmla="*/ 2716516 w 3017844"/>
              <a:gd name="connsiteY6-140" fmla="*/ 109346 h 3138693"/>
              <a:gd name="connsiteX0-141" fmla="*/ 0 w 3017844"/>
              <a:gd name="connsiteY0-142" fmla="*/ 3138693 h 3138693"/>
              <a:gd name="connsiteX1-143" fmla="*/ 1500 w 3017844"/>
              <a:gd name="connsiteY1-144" fmla="*/ 3126894 h 3138693"/>
              <a:gd name="connsiteX2-145" fmla="*/ 2800676 w 3017844"/>
              <a:gd name="connsiteY2-146" fmla="*/ 33364 h 3138693"/>
              <a:gd name="connsiteX3-147" fmla="*/ 2945236 w 3017844"/>
              <a:gd name="connsiteY3-148" fmla="*/ 0 h 3138693"/>
              <a:gd name="connsiteX4-149" fmla="*/ 3017844 w 3017844"/>
              <a:gd name="connsiteY4-150" fmla="*/ 38439 h 3138693"/>
              <a:gd name="connsiteX5-151" fmla="*/ 2924875 w 3017844"/>
              <a:gd name="connsiteY5-152" fmla="*/ 53684 h 3138693"/>
              <a:gd name="connsiteX0-153" fmla="*/ 0 w 3017844"/>
              <a:gd name="connsiteY0-154" fmla="*/ 3138693 h 3138693"/>
              <a:gd name="connsiteX1-155" fmla="*/ 1500 w 3017844"/>
              <a:gd name="connsiteY1-156" fmla="*/ 3126894 h 3138693"/>
              <a:gd name="connsiteX2-157" fmla="*/ 2800676 w 3017844"/>
              <a:gd name="connsiteY2-158" fmla="*/ 33364 h 3138693"/>
              <a:gd name="connsiteX3-159" fmla="*/ 2945236 w 3017844"/>
              <a:gd name="connsiteY3-160" fmla="*/ 0 h 3138693"/>
              <a:gd name="connsiteX4-161" fmla="*/ 3017844 w 3017844"/>
              <a:gd name="connsiteY4-162" fmla="*/ 38439 h 3138693"/>
              <a:gd name="connsiteX0-163" fmla="*/ 0 w 2945236"/>
              <a:gd name="connsiteY0-164" fmla="*/ 3138693 h 3138693"/>
              <a:gd name="connsiteX1-165" fmla="*/ 1500 w 2945236"/>
              <a:gd name="connsiteY1-166" fmla="*/ 3126894 h 3138693"/>
              <a:gd name="connsiteX2-167" fmla="*/ 2800676 w 2945236"/>
              <a:gd name="connsiteY2-168" fmla="*/ 33364 h 3138693"/>
              <a:gd name="connsiteX3-169" fmla="*/ 2945236 w 2945236"/>
              <a:gd name="connsiteY3-170" fmla="*/ 0 h 313869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945236" h="3138693">
                <a:moveTo>
                  <a:pt x="0" y="3138693"/>
                </a:moveTo>
                <a:lnTo>
                  <a:pt x="1500" y="3126894"/>
                </a:lnTo>
                <a:cubicBezTo>
                  <a:pt x="231547" y="1621315"/>
                  <a:pt x="1347493" y="407251"/>
                  <a:pt x="2800676" y="33364"/>
                </a:cubicBezTo>
                <a:lnTo>
                  <a:pt x="2945236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2" name="任意多边形: 形状 21"/>
          <p:cNvSpPr>
            <a:spLocks noChangeAspect="1"/>
          </p:cNvSpPr>
          <p:nvPr userDrawn="1">
            <p:custDataLst>
              <p:tags r:id="rId7"/>
            </p:custDataLst>
          </p:nvPr>
        </p:nvSpPr>
        <p:spPr>
          <a:xfrm rot="11361091">
            <a:off x="1733550" y="2201545"/>
            <a:ext cx="3030220" cy="3228340"/>
          </a:xfrm>
          <a:custGeom>
            <a:avLst/>
            <a:gdLst>
              <a:gd name="connsiteX0" fmla="*/ 3012498 w 3092451"/>
              <a:gd name="connsiteY0" fmla="*/ 0 h 3270607"/>
              <a:gd name="connsiteX1" fmla="*/ 3092451 w 3092451"/>
              <a:gd name="connsiteY1" fmla="*/ 42327 h 3270607"/>
              <a:gd name="connsiteX2" fmla="*/ 2952423 w 3092451"/>
              <a:gd name="connsiteY2" fmla="*/ 67333 h 3270607"/>
              <a:gd name="connsiteX3" fmla="*/ 62674 w 3092451"/>
              <a:gd name="connsiteY3" fmla="*/ 3263568 h 3270607"/>
              <a:gd name="connsiteX4" fmla="*/ 62138 w 3092451"/>
              <a:gd name="connsiteY4" fmla="*/ 3270607 h 3270607"/>
              <a:gd name="connsiteX5" fmla="*/ 0 w 3092451"/>
              <a:gd name="connsiteY5" fmla="*/ 3169948 h 3270607"/>
              <a:gd name="connsiteX6" fmla="*/ 2837 w 3092451"/>
              <a:gd name="connsiteY6" fmla="*/ 3156350 h 3270607"/>
              <a:gd name="connsiteX7" fmla="*/ 32652 w 3092451"/>
              <a:gd name="connsiteY7" fmla="*/ 3032128 h 3270607"/>
              <a:gd name="connsiteX8" fmla="*/ 248552 w 3092451"/>
              <a:gd name="connsiteY8" fmla="*/ 2251078 h 3270607"/>
              <a:gd name="connsiteX9" fmla="*/ 661302 w 3092451"/>
              <a:gd name="connsiteY9" fmla="*/ 1508128 h 3270607"/>
              <a:gd name="connsiteX10" fmla="*/ 1188352 w 3092451"/>
              <a:gd name="connsiteY10" fmla="*/ 911228 h 3270607"/>
              <a:gd name="connsiteX11" fmla="*/ 1791602 w 3092451"/>
              <a:gd name="connsiteY11" fmla="*/ 466728 h 3270607"/>
              <a:gd name="connsiteX12" fmla="*/ 2559952 w 3092451"/>
              <a:gd name="connsiteY12" fmla="*/ 111128 h 3270607"/>
              <a:gd name="connsiteX13" fmla="*/ 2962086 w 3092451"/>
              <a:gd name="connsiteY13" fmla="*/ 9776 h 3270607"/>
              <a:gd name="connsiteX14" fmla="*/ 3012498 w 3092451"/>
              <a:gd name="connsiteY14" fmla="*/ 0 h 3270607"/>
              <a:gd name="connsiteX0-1" fmla="*/ 2962086 w 3092451"/>
              <a:gd name="connsiteY0-2" fmla="*/ 9776 h 3270607"/>
              <a:gd name="connsiteX1-3" fmla="*/ 3012498 w 3092451"/>
              <a:gd name="connsiteY1-4" fmla="*/ 0 h 3270607"/>
              <a:gd name="connsiteX2-5" fmla="*/ 3092451 w 3092451"/>
              <a:gd name="connsiteY2-6" fmla="*/ 42327 h 3270607"/>
              <a:gd name="connsiteX3-7" fmla="*/ 2952423 w 3092451"/>
              <a:gd name="connsiteY3-8" fmla="*/ 67333 h 3270607"/>
              <a:gd name="connsiteX4-9" fmla="*/ 62674 w 3092451"/>
              <a:gd name="connsiteY4-10" fmla="*/ 3263568 h 3270607"/>
              <a:gd name="connsiteX5-11" fmla="*/ 62138 w 3092451"/>
              <a:gd name="connsiteY5-12" fmla="*/ 3270607 h 3270607"/>
              <a:gd name="connsiteX6-13" fmla="*/ 0 w 3092451"/>
              <a:gd name="connsiteY6-14" fmla="*/ 3169948 h 3270607"/>
              <a:gd name="connsiteX7-15" fmla="*/ 2837 w 3092451"/>
              <a:gd name="connsiteY7-16" fmla="*/ 3156350 h 3270607"/>
              <a:gd name="connsiteX8-17" fmla="*/ 32652 w 3092451"/>
              <a:gd name="connsiteY8-18" fmla="*/ 3032128 h 3270607"/>
              <a:gd name="connsiteX9-19" fmla="*/ 248552 w 3092451"/>
              <a:gd name="connsiteY9-20" fmla="*/ 2251078 h 3270607"/>
              <a:gd name="connsiteX10-21" fmla="*/ 661302 w 3092451"/>
              <a:gd name="connsiteY10-22" fmla="*/ 1508128 h 3270607"/>
              <a:gd name="connsiteX11-23" fmla="*/ 1188352 w 3092451"/>
              <a:gd name="connsiteY11-24" fmla="*/ 911228 h 3270607"/>
              <a:gd name="connsiteX12-25" fmla="*/ 1791602 w 3092451"/>
              <a:gd name="connsiteY12-26" fmla="*/ 466728 h 3270607"/>
              <a:gd name="connsiteX13-27" fmla="*/ 2559952 w 3092451"/>
              <a:gd name="connsiteY13-28" fmla="*/ 111128 h 3270607"/>
              <a:gd name="connsiteX14-29" fmla="*/ 3053526 w 3092451"/>
              <a:gd name="connsiteY14-30" fmla="*/ 101216 h 3270607"/>
              <a:gd name="connsiteX0-31" fmla="*/ 3012498 w 3092451"/>
              <a:gd name="connsiteY0-32" fmla="*/ 0 h 3270607"/>
              <a:gd name="connsiteX1-33" fmla="*/ 3092451 w 3092451"/>
              <a:gd name="connsiteY1-34" fmla="*/ 42327 h 3270607"/>
              <a:gd name="connsiteX2-35" fmla="*/ 2952423 w 3092451"/>
              <a:gd name="connsiteY2-36" fmla="*/ 67333 h 3270607"/>
              <a:gd name="connsiteX3-37" fmla="*/ 62674 w 3092451"/>
              <a:gd name="connsiteY3-38" fmla="*/ 3263568 h 3270607"/>
              <a:gd name="connsiteX4-39" fmla="*/ 62138 w 3092451"/>
              <a:gd name="connsiteY4-40" fmla="*/ 3270607 h 3270607"/>
              <a:gd name="connsiteX5-41" fmla="*/ 0 w 3092451"/>
              <a:gd name="connsiteY5-42" fmla="*/ 3169948 h 3270607"/>
              <a:gd name="connsiteX6-43" fmla="*/ 2837 w 3092451"/>
              <a:gd name="connsiteY6-44" fmla="*/ 3156350 h 3270607"/>
              <a:gd name="connsiteX7-45" fmla="*/ 32652 w 3092451"/>
              <a:gd name="connsiteY7-46" fmla="*/ 3032128 h 3270607"/>
              <a:gd name="connsiteX8-47" fmla="*/ 248552 w 3092451"/>
              <a:gd name="connsiteY8-48" fmla="*/ 2251078 h 3270607"/>
              <a:gd name="connsiteX9-49" fmla="*/ 661302 w 3092451"/>
              <a:gd name="connsiteY9-50" fmla="*/ 1508128 h 3270607"/>
              <a:gd name="connsiteX10-51" fmla="*/ 1188352 w 3092451"/>
              <a:gd name="connsiteY10-52" fmla="*/ 911228 h 3270607"/>
              <a:gd name="connsiteX11-53" fmla="*/ 1791602 w 3092451"/>
              <a:gd name="connsiteY11-54" fmla="*/ 466728 h 3270607"/>
              <a:gd name="connsiteX12-55" fmla="*/ 2559952 w 3092451"/>
              <a:gd name="connsiteY12-56" fmla="*/ 111128 h 3270607"/>
              <a:gd name="connsiteX13-57" fmla="*/ 3053526 w 3092451"/>
              <a:gd name="connsiteY13-58" fmla="*/ 101216 h 3270607"/>
              <a:gd name="connsiteX0-59" fmla="*/ 3092451 w 3092451"/>
              <a:gd name="connsiteY0-60" fmla="*/ 0 h 3228280"/>
              <a:gd name="connsiteX1-61" fmla="*/ 2952423 w 3092451"/>
              <a:gd name="connsiteY1-62" fmla="*/ 25006 h 3228280"/>
              <a:gd name="connsiteX2-63" fmla="*/ 62674 w 3092451"/>
              <a:gd name="connsiteY2-64" fmla="*/ 3221241 h 3228280"/>
              <a:gd name="connsiteX3-65" fmla="*/ 62138 w 3092451"/>
              <a:gd name="connsiteY3-66" fmla="*/ 3228280 h 3228280"/>
              <a:gd name="connsiteX4-67" fmla="*/ 0 w 3092451"/>
              <a:gd name="connsiteY4-68" fmla="*/ 3127621 h 3228280"/>
              <a:gd name="connsiteX5-69" fmla="*/ 2837 w 3092451"/>
              <a:gd name="connsiteY5-70" fmla="*/ 3114023 h 3228280"/>
              <a:gd name="connsiteX6-71" fmla="*/ 32652 w 3092451"/>
              <a:gd name="connsiteY6-72" fmla="*/ 2989801 h 3228280"/>
              <a:gd name="connsiteX7-73" fmla="*/ 248552 w 3092451"/>
              <a:gd name="connsiteY7-74" fmla="*/ 2208751 h 3228280"/>
              <a:gd name="connsiteX8-75" fmla="*/ 661302 w 3092451"/>
              <a:gd name="connsiteY8-76" fmla="*/ 1465801 h 3228280"/>
              <a:gd name="connsiteX9-77" fmla="*/ 1188352 w 3092451"/>
              <a:gd name="connsiteY9-78" fmla="*/ 868901 h 3228280"/>
              <a:gd name="connsiteX10-79" fmla="*/ 1791602 w 3092451"/>
              <a:gd name="connsiteY10-80" fmla="*/ 424401 h 3228280"/>
              <a:gd name="connsiteX11-81" fmla="*/ 2559952 w 3092451"/>
              <a:gd name="connsiteY11-82" fmla="*/ 68801 h 3228280"/>
              <a:gd name="connsiteX12-83" fmla="*/ 3053526 w 3092451"/>
              <a:gd name="connsiteY12-84" fmla="*/ 58889 h 3228280"/>
              <a:gd name="connsiteX0-85" fmla="*/ 3092451 w 3092451"/>
              <a:gd name="connsiteY0-86" fmla="*/ 0 h 3228280"/>
              <a:gd name="connsiteX1-87" fmla="*/ 2952423 w 3092451"/>
              <a:gd name="connsiteY1-88" fmla="*/ 25006 h 3228280"/>
              <a:gd name="connsiteX2-89" fmla="*/ 62674 w 3092451"/>
              <a:gd name="connsiteY2-90" fmla="*/ 3221241 h 3228280"/>
              <a:gd name="connsiteX3-91" fmla="*/ 62138 w 3092451"/>
              <a:gd name="connsiteY3-92" fmla="*/ 3228280 h 3228280"/>
              <a:gd name="connsiteX4-93" fmla="*/ 0 w 3092451"/>
              <a:gd name="connsiteY4-94" fmla="*/ 3127621 h 3228280"/>
              <a:gd name="connsiteX5-95" fmla="*/ 2837 w 3092451"/>
              <a:gd name="connsiteY5-96" fmla="*/ 3114023 h 3228280"/>
              <a:gd name="connsiteX6-97" fmla="*/ 32652 w 3092451"/>
              <a:gd name="connsiteY6-98" fmla="*/ 2989801 h 3228280"/>
              <a:gd name="connsiteX7-99" fmla="*/ 248552 w 3092451"/>
              <a:gd name="connsiteY7-100" fmla="*/ 2208751 h 3228280"/>
              <a:gd name="connsiteX8-101" fmla="*/ 661302 w 3092451"/>
              <a:gd name="connsiteY8-102" fmla="*/ 1465801 h 3228280"/>
              <a:gd name="connsiteX9-103" fmla="*/ 1188352 w 3092451"/>
              <a:gd name="connsiteY9-104" fmla="*/ 868901 h 3228280"/>
              <a:gd name="connsiteX10-105" fmla="*/ 1791602 w 3092451"/>
              <a:gd name="connsiteY10-106" fmla="*/ 424401 h 3228280"/>
              <a:gd name="connsiteX11-107" fmla="*/ 2559952 w 3092451"/>
              <a:gd name="connsiteY11-108" fmla="*/ 68801 h 3228280"/>
              <a:gd name="connsiteX0-109" fmla="*/ 3092451 w 3092451"/>
              <a:gd name="connsiteY0-110" fmla="*/ 0 h 3228280"/>
              <a:gd name="connsiteX1-111" fmla="*/ 2952423 w 3092451"/>
              <a:gd name="connsiteY1-112" fmla="*/ 25006 h 3228280"/>
              <a:gd name="connsiteX2-113" fmla="*/ 62674 w 3092451"/>
              <a:gd name="connsiteY2-114" fmla="*/ 3221241 h 3228280"/>
              <a:gd name="connsiteX3-115" fmla="*/ 62138 w 3092451"/>
              <a:gd name="connsiteY3-116" fmla="*/ 3228280 h 3228280"/>
              <a:gd name="connsiteX4-117" fmla="*/ 0 w 3092451"/>
              <a:gd name="connsiteY4-118" fmla="*/ 3127621 h 3228280"/>
              <a:gd name="connsiteX5-119" fmla="*/ 2837 w 3092451"/>
              <a:gd name="connsiteY5-120" fmla="*/ 3114023 h 3228280"/>
              <a:gd name="connsiteX6-121" fmla="*/ 32652 w 3092451"/>
              <a:gd name="connsiteY6-122" fmla="*/ 2989801 h 3228280"/>
              <a:gd name="connsiteX7-123" fmla="*/ 248552 w 3092451"/>
              <a:gd name="connsiteY7-124" fmla="*/ 2208751 h 3228280"/>
              <a:gd name="connsiteX8-125" fmla="*/ 661302 w 3092451"/>
              <a:gd name="connsiteY8-126" fmla="*/ 1465801 h 3228280"/>
              <a:gd name="connsiteX9-127" fmla="*/ 1188352 w 3092451"/>
              <a:gd name="connsiteY9-128" fmla="*/ 868901 h 3228280"/>
              <a:gd name="connsiteX10-129" fmla="*/ 1791602 w 3092451"/>
              <a:gd name="connsiteY10-130" fmla="*/ 424401 h 3228280"/>
              <a:gd name="connsiteX0-131" fmla="*/ 3092451 w 3092451"/>
              <a:gd name="connsiteY0-132" fmla="*/ 0 h 3228280"/>
              <a:gd name="connsiteX1-133" fmla="*/ 2952423 w 3092451"/>
              <a:gd name="connsiteY1-134" fmla="*/ 25006 h 3228280"/>
              <a:gd name="connsiteX2-135" fmla="*/ 62674 w 3092451"/>
              <a:gd name="connsiteY2-136" fmla="*/ 3221241 h 3228280"/>
              <a:gd name="connsiteX3-137" fmla="*/ 62138 w 3092451"/>
              <a:gd name="connsiteY3-138" fmla="*/ 3228280 h 3228280"/>
              <a:gd name="connsiteX4-139" fmla="*/ 0 w 3092451"/>
              <a:gd name="connsiteY4-140" fmla="*/ 3127621 h 3228280"/>
              <a:gd name="connsiteX5-141" fmla="*/ 2837 w 3092451"/>
              <a:gd name="connsiteY5-142" fmla="*/ 3114023 h 3228280"/>
              <a:gd name="connsiteX6-143" fmla="*/ 32652 w 3092451"/>
              <a:gd name="connsiteY6-144" fmla="*/ 2989801 h 3228280"/>
              <a:gd name="connsiteX7-145" fmla="*/ 248552 w 3092451"/>
              <a:gd name="connsiteY7-146" fmla="*/ 2208751 h 3228280"/>
              <a:gd name="connsiteX8-147" fmla="*/ 661302 w 3092451"/>
              <a:gd name="connsiteY8-148" fmla="*/ 1465801 h 3228280"/>
              <a:gd name="connsiteX9-149" fmla="*/ 1188352 w 3092451"/>
              <a:gd name="connsiteY9-150" fmla="*/ 868901 h 3228280"/>
              <a:gd name="connsiteX0-151" fmla="*/ 3092451 w 3092451"/>
              <a:gd name="connsiteY0-152" fmla="*/ 0 h 3228280"/>
              <a:gd name="connsiteX1-153" fmla="*/ 2952423 w 3092451"/>
              <a:gd name="connsiteY1-154" fmla="*/ 25006 h 3228280"/>
              <a:gd name="connsiteX2-155" fmla="*/ 62674 w 3092451"/>
              <a:gd name="connsiteY2-156" fmla="*/ 3221241 h 3228280"/>
              <a:gd name="connsiteX3-157" fmla="*/ 62138 w 3092451"/>
              <a:gd name="connsiteY3-158" fmla="*/ 3228280 h 3228280"/>
              <a:gd name="connsiteX4-159" fmla="*/ 0 w 3092451"/>
              <a:gd name="connsiteY4-160" fmla="*/ 3127621 h 3228280"/>
              <a:gd name="connsiteX5-161" fmla="*/ 2837 w 3092451"/>
              <a:gd name="connsiteY5-162" fmla="*/ 3114023 h 3228280"/>
              <a:gd name="connsiteX6-163" fmla="*/ 32652 w 3092451"/>
              <a:gd name="connsiteY6-164" fmla="*/ 2989801 h 3228280"/>
              <a:gd name="connsiteX7-165" fmla="*/ 248552 w 3092451"/>
              <a:gd name="connsiteY7-166" fmla="*/ 2208751 h 3228280"/>
              <a:gd name="connsiteX8-167" fmla="*/ 661302 w 3092451"/>
              <a:gd name="connsiteY8-168" fmla="*/ 1465801 h 3228280"/>
              <a:gd name="connsiteX0-169" fmla="*/ 3092451 w 3092451"/>
              <a:gd name="connsiteY0-170" fmla="*/ 0 h 3228280"/>
              <a:gd name="connsiteX1-171" fmla="*/ 2952423 w 3092451"/>
              <a:gd name="connsiteY1-172" fmla="*/ 25006 h 3228280"/>
              <a:gd name="connsiteX2-173" fmla="*/ 62674 w 3092451"/>
              <a:gd name="connsiteY2-174" fmla="*/ 3221241 h 3228280"/>
              <a:gd name="connsiteX3-175" fmla="*/ 62138 w 3092451"/>
              <a:gd name="connsiteY3-176" fmla="*/ 3228280 h 3228280"/>
              <a:gd name="connsiteX4-177" fmla="*/ 0 w 3092451"/>
              <a:gd name="connsiteY4-178" fmla="*/ 3127621 h 3228280"/>
              <a:gd name="connsiteX5-179" fmla="*/ 2837 w 3092451"/>
              <a:gd name="connsiteY5-180" fmla="*/ 3114023 h 3228280"/>
              <a:gd name="connsiteX6-181" fmla="*/ 32652 w 3092451"/>
              <a:gd name="connsiteY6-182" fmla="*/ 2989801 h 3228280"/>
              <a:gd name="connsiteX7-183" fmla="*/ 248552 w 3092451"/>
              <a:gd name="connsiteY7-184" fmla="*/ 2208751 h 3228280"/>
              <a:gd name="connsiteX0-185" fmla="*/ 3092451 w 3092451"/>
              <a:gd name="connsiteY0-186" fmla="*/ 0 h 3228280"/>
              <a:gd name="connsiteX1-187" fmla="*/ 2952423 w 3092451"/>
              <a:gd name="connsiteY1-188" fmla="*/ 25006 h 3228280"/>
              <a:gd name="connsiteX2-189" fmla="*/ 62674 w 3092451"/>
              <a:gd name="connsiteY2-190" fmla="*/ 3221241 h 3228280"/>
              <a:gd name="connsiteX3-191" fmla="*/ 62138 w 3092451"/>
              <a:gd name="connsiteY3-192" fmla="*/ 3228280 h 3228280"/>
              <a:gd name="connsiteX4-193" fmla="*/ 0 w 3092451"/>
              <a:gd name="connsiteY4-194" fmla="*/ 3127621 h 3228280"/>
              <a:gd name="connsiteX5-195" fmla="*/ 2837 w 3092451"/>
              <a:gd name="connsiteY5-196" fmla="*/ 3114023 h 3228280"/>
              <a:gd name="connsiteX6-197" fmla="*/ 32652 w 3092451"/>
              <a:gd name="connsiteY6-198" fmla="*/ 2989801 h 3228280"/>
              <a:gd name="connsiteX0-199" fmla="*/ 3092451 w 3092451"/>
              <a:gd name="connsiteY0-200" fmla="*/ 0 h 3228280"/>
              <a:gd name="connsiteX1-201" fmla="*/ 2952423 w 3092451"/>
              <a:gd name="connsiteY1-202" fmla="*/ 25006 h 3228280"/>
              <a:gd name="connsiteX2-203" fmla="*/ 62674 w 3092451"/>
              <a:gd name="connsiteY2-204" fmla="*/ 3221241 h 3228280"/>
              <a:gd name="connsiteX3-205" fmla="*/ 62138 w 3092451"/>
              <a:gd name="connsiteY3-206" fmla="*/ 3228280 h 3228280"/>
              <a:gd name="connsiteX4-207" fmla="*/ 0 w 3092451"/>
              <a:gd name="connsiteY4-208" fmla="*/ 3127621 h 3228280"/>
              <a:gd name="connsiteX5-209" fmla="*/ 2837 w 3092451"/>
              <a:gd name="connsiteY5-210" fmla="*/ 3114023 h 3228280"/>
              <a:gd name="connsiteX0-211" fmla="*/ 3092451 w 3092451"/>
              <a:gd name="connsiteY0-212" fmla="*/ 0 h 3228280"/>
              <a:gd name="connsiteX1-213" fmla="*/ 2952423 w 3092451"/>
              <a:gd name="connsiteY1-214" fmla="*/ 25006 h 3228280"/>
              <a:gd name="connsiteX2-215" fmla="*/ 62674 w 3092451"/>
              <a:gd name="connsiteY2-216" fmla="*/ 3221241 h 3228280"/>
              <a:gd name="connsiteX3-217" fmla="*/ 62138 w 3092451"/>
              <a:gd name="connsiteY3-218" fmla="*/ 3228280 h 3228280"/>
              <a:gd name="connsiteX4-219" fmla="*/ 0 w 3092451"/>
              <a:gd name="connsiteY4-220" fmla="*/ 3127621 h 3228280"/>
              <a:gd name="connsiteX0-221" fmla="*/ 3030313 w 3030313"/>
              <a:gd name="connsiteY0-222" fmla="*/ 0 h 3228280"/>
              <a:gd name="connsiteX1-223" fmla="*/ 2890285 w 3030313"/>
              <a:gd name="connsiteY1-224" fmla="*/ 25006 h 3228280"/>
              <a:gd name="connsiteX2-225" fmla="*/ 536 w 3030313"/>
              <a:gd name="connsiteY2-226" fmla="*/ 3221241 h 3228280"/>
              <a:gd name="connsiteX3-227" fmla="*/ 0 w 3030313"/>
              <a:gd name="connsiteY3-228" fmla="*/ 3228280 h 322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30313" h="3228280">
                <a:moveTo>
                  <a:pt x="3030313" y="0"/>
                </a:moveTo>
                <a:lnTo>
                  <a:pt x="2890285" y="25006"/>
                </a:lnTo>
                <a:cubicBezTo>
                  <a:pt x="1348940" y="340411"/>
                  <a:pt x="162205" y="1629308"/>
                  <a:pt x="536" y="3221241"/>
                </a:cubicBezTo>
                <a:cubicBezTo>
                  <a:pt x="357" y="3223587"/>
                  <a:pt x="179" y="3225934"/>
                  <a:pt x="0" y="3228280"/>
                </a:cubicBez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3" name="任意多边形: 形状 22"/>
          <p:cNvSpPr>
            <a:spLocks noChangeAspect="1"/>
          </p:cNvSpPr>
          <p:nvPr userDrawn="1">
            <p:custDataLst>
              <p:tags r:id="rId8"/>
            </p:custDataLst>
          </p:nvPr>
        </p:nvSpPr>
        <p:spPr>
          <a:xfrm rot="11361091">
            <a:off x="1326515" y="1679575"/>
            <a:ext cx="3099435" cy="3300095"/>
          </a:xfrm>
          <a:custGeom>
            <a:avLst/>
            <a:gdLst>
              <a:gd name="connsiteX0" fmla="*/ 3099797 w 3122322"/>
              <a:gd name="connsiteY0" fmla="*/ 0 h 3335488"/>
              <a:gd name="connsiteX1" fmla="*/ 3122322 w 3122322"/>
              <a:gd name="connsiteY1" fmla="*/ 24784 h 3335488"/>
              <a:gd name="connsiteX2" fmla="*/ 3078911 w 3122322"/>
              <a:gd name="connsiteY2" fmla="*/ 25917 h 3335488"/>
              <a:gd name="connsiteX3" fmla="*/ 2739181 w 3122322"/>
              <a:gd name="connsiteY3" fmla="*/ 64984 h 3335488"/>
              <a:gd name="connsiteX4" fmla="*/ 1756201 w 3122322"/>
              <a:gd name="connsiteY4" fmla="*/ 400264 h 3335488"/>
              <a:gd name="connsiteX5" fmla="*/ 1116121 w 3122322"/>
              <a:gd name="connsiteY5" fmla="*/ 826984 h 3335488"/>
              <a:gd name="connsiteX6" fmla="*/ 399841 w 3122322"/>
              <a:gd name="connsiteY6" fmla="*/ 1726144 h 3335488"/>
              <a:gd name="connsiteX7" fmla="*/ 95041 w 3122322"/>
              <a:gd name="connsiteY7" fmla="*/ 2625304 h 3335488"/>
              <a:gd name="connsiteX8" fmla="*/ 64561 w 3122322"/>
              <a:gd name="connsiteY8" fmla="*/ 3250144 h 3335488"/>
              <a:gd name="connsiteX9" fmla="*/ 46480 w 3122322"/>
              <a:gd name="connsiteY9" fmla="*/ 3335488 h 3335488"/>
              <a:gd name="connsiteX10" fmla="*/ 16144 w 3122322"/>
              <a:gd name="connsiteY10" fmla="*/ 3312803 h 3335488"/>
              <a:gd name="connsiteX11" fmla="*/ 2277 w 3122322"/>
              <a:gd name="connsiteY11" fmla="*/ 3300200 h 3335488"/>
              <a:gd name="connsiteX12" fmla="*/ 0 w 3122322"/>
              <a:gd name="connsiteY12" fmla="*/ 3210137 h 3335488"/>
              <a:gd name="connsiteX13" fmla="*/ 3047659 w 3122322"/>
              <a:gd name="connsiteY13" fmla="*/ 1318 h 3335488"/>
              <a:gd name="connsiteX14" fmla="*/ 3099797 w 3122322"/>
              <a:gd name="connsiteY14" fmla="*/ 0 h 3335488"/>
              <a:gd name="connsiteX0-1" fmla="*/ 46480 w 3122322"/>
              <a:gd name="connsiteY0-2" fmla="*/ 3335488 h 3426928"/>
              <a:gd name="connsiteX1-3" fmla="*/ 16144 w 3122322"/>
              <a:gd name="connsiteY1-4" fmla="*/ 3312803 h 3426928"/>
              <a:gd name="connsiteX2-5" fmla="*/ 2277 w 3122322"/>
              <a:gd name="connsiteY2-6" fmla="*/ 3300200 h 3426928"/>
              <a:gd name="connsiteX3-7" fmla="*/ 0 w 3122322"/>
              <a:gd name="connsiteY3-8" fmla="*/ 3210137 h 3426928"/>
              <a:gd name="connsiteX4-9" fmla="*/ 3047659 w 3122322"/>
              <a:gd name="connsiteY4-10" fmla="*/ 1318 h 3426928"/>
              <a:gd name="connsiteX5-11" fmla="*/ 3099797 w 3122322"/>
              <a:gd name="connsiteY5-12" fmla="*/ 0 h 3426928"/>
              <a:gd name="connsiteX6-13" fmla="*/ 3122322 w 3122322"/>
              <a:gd name="connsiteY6-14" fmla="*/ 24784 h 3426928"/>
              <a:gd name="connsiteX7-15" fmla="*/ 3078911 w 3122322"/>
              <a:gd name="connsiteY7-16" fmla="*/ 25917 h 3426928"/>
              <a:gd name="connsiteX8-17" fmla="*/ 2739181 w 3122322"/>
              <a:gd name="connsiteY8-18" fmla="*/ 64984 h 3426928"/>
              <a:gd name="connsiteX9-19" fmla="*/ 1756201 w 3122322"/>
              <a:gd name="connsiteY9-20" fmla="*/ 400264 h 3426928"/>
              <a:gd name="connsiteX10-21" fmla="*/ 1116121 w 3122322"/>
              <a:gd name="connsiteY10-22" fmla="*/ 826984 h 3426928"/>
              <a:gd name="connsiteX11-23" fmla="*/ 399841 w 3122322"/>
              <a:gd name="connsiteY11-24" fmla="*/ 1726144 h 3426928"/>
              <a:gd name="connsiteX12-25" fmla="*/ 95041 w 3122322"/>
              <a:gd name="connsiteY12-26" fmla="*/ 2625304 h 3426928"/>
              <a:gd name="connsiteX13-27" fmla="*/ 64561 w 3122322"/>
              <a:gd name="connsiteY13-28" fmla="*/ 3250144 h 3426928"/>
              <a:gd name="connsiteX14-29" fmla="*/ 137920 w 3122322"/>
              <a:gd name="connsiteY14-30" fmla="*/ 3426928 h 3426928"/>
              <a:gd name="connsiteX0-31" fmla="*/ 46480 w 3122322"/>
              <a:gd name="connsiteY0-32" fmla="*/ 3335488 h 3335488"/>
              <a:gd name="connsiteX1-33" fmla="*/ 16144 w 3122322"/>
              <a:gd name="connsiteY1-34" fmla="*/ 3312803 h 3335488"/>
              <a:gd name="connsiteX2-35" fmla="*/ 2277 w 3122322"/>
              <a:gd name="connsiteY2-36" fmla="*/ 3300200 h 3335488"/>
              <a:gd name="connsiteX3-37" fmla="*/ 0 w 3122322"/>
              <a:gd name="connsiteY3-38" fmla="*/ 3210137 h 3335488"/>
              <a:gd name="connsiteX4-39" fmla="*/ 3047659 w 3122322"/>
              <a:gd name="connsiteY4-40" fmla="*/ 1318 h 3335488"/>
              <a:gd name="connsiteX5-41" fmla="*/ 3099797 w 3122322"/>
              <a:gd name="connsiteY5-42" fmla="*/ 0 h 3335488"/>
              <a:gd name="connsiteX6-43" fmla="*/ 3122322 w 3122322"/>
              <a:gd name="connsiteY6-44" fmla="*/ 24784 h 3335488"/>
              <a:gd name="connsiteX7-45" fmla="*/ 3078911 w 3122322"/>
              <a:gd name="connsiteY7-46" fmla="*/ 25917 h 3335488"/>
              <a:gd name="connsiteX8-47" fmla="*/ 2739181 w 3122322"/>
              <a:gd name="connsiteY8-48" fmla="*/ 64984 h 3335488"/>
              <a:gd name="connsiteX9-49" fmla="*/ 1756201 w 3122322"/>
              <a:gd name="connsiteY9-50" fmla="*/ 400264 h 3335488"/>
              <a:gd name="connsiteX10-51" fmla="*/ 1116121 w 3122322"/>
              <a:gd name="connsiteY10-52" fmla="*/ 826984 h 3335488"/>
              <a:gd name="connsiteX11-53" fmla="*/ 399841 w 3122322"/>
              <a:gd name="connsiteY11-54" fmla="*/ 1726144 h 3335488"/>
              <a:gd name="connsiteX12-55" fmla="*/ 95041 w 3122322"/>
              <a:gd name="connsiteY12-56" fmla="*/ 2625304 h 3335488"/>
              <a:gd name="connsiteX13-57" fmla="*/ 64561 w 3122322"/>
              <a:gd name="connsiteY13-58" fmla="*/ 3250144 h 3335488"/>
              <a:gd name="connsiteX0-59" fmla="*/ 46480 w 3122322"/>
              <a:gd name="connsiteY0-60" fmla="*/ 3335488 h 3335488"/>
              <a:gd name="connsiteX1-61" fmla="*/ 16144 w 3122322"/>
              <a:gd name="connsiteY1-62" fmla="*/ 3312803 h 3335488"/>
              <a:gd name="connsiteX2-63" fmla="*/ 2277 w 3122322"/>
              <a:gd name="connsiteY2-64" fmla="*/ 3300200 h 3335488"/>
              <a:gd name="connsiteX3-65" fmla="*/ 0 w 3122322"/>
              <a:gd name="connsiteY3-66" fmla="*/ 3210137 h 3335488"/>
              <a:gd name="connsiteX4-67" fmla="*/ 3047659 w 3122322"/>
              <a:gd name="connsiteY4-68" fmla="*/ 1318 h 3335488"/>
              <a:gd name="connsiteX5-69" fmla="*/ 3099797 w 3122322"/>
              <a:gd name="connsiteY5-70" fmla="*/ 0 h 3335488"/>
              <a:gd name="connsiteX6-71" fmla="*/ 3122322 w 3122322"/>
              <a:gd name="connsiteY6-72" fmla="*/ 24784 h 3335488"/>
              <a:gd name="connsiteX7-73" fmla="*/ 3078911 w 3122322"/>
              <a:gd name="connsiteY7-74" fmla="*/ 25917 h 3335488"/>
              <a:gd name="connsiteX8-75" fmla="*/ 2739181 w 3122322"/>
              <a:gd name="connsiteY8-76" fmla="*/ 64984 h 3335488"/>
              <a:gd name="connsiteX9-77" fmla="*/ 1756201 w 3122322"/>
              <a:gd name="connsiteY9-78" fmla="*/ 400264 h 3335488"/>
              <a:gd name="connsiteX10-79" fmla="*/ 1116121 w 3122322"/>
              <a:gd name="connsiteY10-80" fmla="*/ 826984 h 3335488"/>
              <a:gd name="connsiteX11-81" fmla="*/ 399841 w 3122322"/>
              <a:gd name="connsiteY11-82" fmla="*/ 1726144 h 3335488"/>
              <a:gd name="connsiteX12-83" fmla="*/ 95041 w 3122322"/>
              <a:gd name="connsiteY12-84" fmla="*/ 2625304 h 3335488"/>
              <a:gd name="connsiteX0-85" fmla="*/ 46480 w 3122322"/>
              <a:gd name="connsiteY0-86" fmla="*/ 3335488 h 3335488"/>
              <a:gd name="connsiteX1-87" fmla="*/ 16144 w 3122322"/>
              <a:gd name="connsiteY1-88" fmla="*/ 3312803 h 3335488"/>
              <a:gd name="connsiteX2-89" fmla="*/ 2277 w 3122322"/>
              <a:gd name="connsiteY2-90" fmla="*/ 3300200 h 3335488"/>
              <a:gd name="connsiteX3-91" fmla="*/ 0 w 3122322"/>
              <a:gd name="connsiteY3-92" fmla="*/ 3210137 h 3335488"/>
              <a:gd name="connsiteX4-93" fmla="*/ 3047659 w 3122322"/>
              <a:gd name="connsiteY4-94" fmla="*/ 1318 h 3335488"/>
              <a:gd name="connsiteX5-95" fmla="*/ 3099797 w 3122322"/>
              <a:gd name="connsiteY5-96" fmla="*/ 0 h 3335488"/>
              <a:gd name="connsiteX6-97" fmla="*/ 3122322 w 3122322"/>
              <a:gd name="connsiteY6-98" fmla="*/ 24784 h 3335488"/>
              <a:gd name="connsiteX7-99" fmla="*/ 3078911 w 3122322"/>
              <a:gd name="connsiteY7-100" fmla="*/ 25917 h 3335488"/>
              <a:gd name="connsiteX8-101" fmla="*/ 2739181 w 3122322"/>
              <a:gd name="connsiteY8-102" fmla="*/ 64984 h 3335488"/>
              <a:gd name="connsiteX9-103" fmla="*/ 1756201 w 3122322"/>
              <a:gd name="connsiteY9-104" fmla="*/ 400264 h 3335488"/>
              <a:gd name="connsiteX10-105" fmla="*/ 1116121 w 3122322"/>
              <a:gd name="connsiteY10-106" fmla="*/ 826984 h 3335488"/>
              <a:gd name="connsiteX11-107" fmla="*/ 399841 w 3122322"/>
              <a:gd name="connsiteY11-108" fmla="*/ 1726144 h 3335488"/>
              <a:gd name="connsiteX0-109" fmla="*/ 46480 w 3122322"/>
              <a:gd name="connsiteY0-110" fmla="*/ 3335488 h 3335488"/>
              <a:gd name="connsiteX1-111" fmla="*/ 16144 w 3122322"/>
              <a:gd name="connsiteY1-112" fmla="*/ 3312803 h 3335488"/>
              <a:gd name="connsiteX2-113" fmla="*/ 2277 w 3122322"/>
              <a:gd name="connsiteY2-114" fmla="*/ 3300200 h 3335488"/>
              <a:gd name="connsiteX3-115" fmla="*/ 0 w 3122322"/>
              <a:gd name="connsiteY3-116" fmla="*/ 3210137 h 3335488"/>
              <a:gd name="connsiteX4-117" fmla="*/ 3047659 w 3122322"/>
              <a:gd name="connsiteY4-118" fmla="*/ 1318 h 3335488"/>
              <a:gd name="connsiteX5-119" fmla="*/ 3099797 w 3122322"/>
              <a:gd name="connsiteY5-120" fmla="*/ 0 h 3335488"/>
              <a:gd name="connsiteX6-121" fmla="*/ 3122322 w 3122322"/>
              <a:gd name="connsiteY6-122" fmla="*/ 24784 h 3335488"/>
              <a:gd name="connsiteX7-123" fmla="*/ 3078911 w 3122322"/>
              <a:gd name="connsiteY7-124" fmla="*/ 25917 h 3335488"/>
              <a:gd name="connsiteX8-125" fmla="*/ 2739181 w 3122322"/>
              <a:gd name="connsiteY8-126" fmla="*/ 64984 h 3335488"/>
              <a:gd name="connsiteX9-127" fmla="*/ 1756201 w 3122322"/>
              <a:gd name="connsiteY9-128" fmla="*/ 400264 h 3335488"/>
              <a:gd name="connsiteX10-129" fmla="*/ 1116121 w 3122322"/>
              <a:gd name="connsiteY10-130" fmla="*/ 826984 h 3335488"/>
              <a:gd name="connsiteX0-131" fmla="*/ 46480 w 3122322"/>
              <a:gd name="connsiteY0-132" fmla="*/ 3335488 h 3335488"/>
              <a:gd name="connsiteX1-133" fmla="*/ 16144 w 3122322"/>
              <a:gd name="connsiteY1-134" fmla="*/ 3312803 h 3335488"/>
              <a:gd name="connsiteX2-135" fmla="*/ 2277 w 3122322"/>
              <a:gd name="connsiteY2-136" fmla="*/ 3300200 h 3335488"/>
              <a:gd name="connsiteX3-137" fmla="*/ 0 w 3122322"/>
              <a:gd name="connsiteY3-138" fmla="*/ 3210137 h 3335488"/>
              <a:gd name="connsiteX4-139" fmla="*/ 3047659 w 3122322"/>
              <a:gd name="connsiteY4-140" fmla="*/ 1318 h 3335488"/>
              <a:gd name="connsiteX5-141" fmla="*/ 3099797 w 3122322"/>
              <a:gd name="connsiteY5-142" fmla="*/ 0 h 3335488"/>
              <a:gd name="connsiteX6-143" fmla="*/ 3122322 w 3122322"/>
              <a:gd name="connsiteY6-144" fmla="*/ 24784 h 3335488"/>
              <a:gd name="connsiteX7-145" fmla="*/ 3078911 w 3122322"/>
              <a:gd name="connsiteY7-146" fmla="*/ 25917 h 3335488"/>
              <a:gd name="connsiteX8-147" fmla="*/ 2739181 w 3122322"/>
              <a:gd name="connsiteY8-148" fmla="*/ 64984 h 3335488"/>
              <a:gd name="connsiteX9-149" fmla="*/ 1756201 w 3122322"/>
              <a:gd name="connsiteY9-150" fmla="*/ 400264 h 3335488"/>
              <a:gd name="connsiteX0-151" fmla="*/ 46480 w 3122322"/>
              <a:gd name="connsiteY0-152" fmla="*/ 3335488 h 3335488"/>
              <a:gd name="connsiteX1-153" fmla="*/ 16144 w 3122322"/>
              <a:gd name="connsiteY1-154" fmla="*/ 3312803 h 3335488"/>
              <a:gd name="connsiteX2-155" fmla="*/ 2277 w 3122322"/>
              <a:gd name="connsiteY2-156" fmla="*/ 3300200 h 3335488"/>
              <a:gd name="connsiteX3-157" fmla="*/ 0 w 3122322"/>
              <a:gd name="connsiteY3-158" fmla="*/ 3210137 h 3335488"/>
              <a:gd name="connsiteX4-159" fmla="*/ 3047659 w 3122322"/>
              <a:gd name="connsiteY4-160" fmla="*/ 1318 h 3335488"/>
              <a:gd name="connsiteX5-161" fmla="*/ 3099797 w 3122322"/>
              <a:gd name="connsiteY5-162" fmla="*/ 0 h 3335488"/>
              <a:gd name="connsiteX6-163" fmla="*/ 3122322 w 3122322"/>
              <a:gd name="connsiteY6-164" fmla="*/ 24784 h 3335488"/>
              <a:gd name="connsiteX7-165" fmla="*/ 3078911 w 3122322"/>
              <a:gd name="connsiteY7-166" fmla="*/ 25917 h 3335488"/>
              <a:gd name="connsiteX8-167" fmla="*/ 2739181 w 3122322"/>
              <a:gd name="connsiteY8-168" fmla="*/ 64984 h 3335488"/>
              <a:gd name="connsiteX0-169" fmla="*/ 46480 w 3122322"/>
              <a:gd name="connsiteY0-170" fmla="*/ 3335488 h 3335488"/>
              <a:gd name="connsiteX1-171" fmla="*/ 16144 w 3122322"/>
              <a:gd name="connsiteY1-172" fmla="*/ 3312803 h 3335488"/>
              <a:gd name="connsiteX2-173" fmla="*/ 2277 w 3122322"/>
              <a:gd name="connsiteY2-174" fmla="*/ 3300200 h 3335488"/>
              <a:gd name="connsiteX3-175" fmla="*/ 0 w 3122322"/>
              <a:gd name="connsiteY3-176" fmla="*/ 3210137 h 3335488"/>
              <a:gd name="connsiteX4-177" fmla="*/ 3047659 w 3122322"/>
              <a:gd name="connsiteY4-178" fmla="*/ 1318 h 3335488"/>
              <a:gd name="connsiteX5-179" fmla="*/ 3099797 w 3122322"/>
              <a:gd name="connsiteY5-180" fmla="*/ 0 h 3335488"/>
              <a:gd name="connsiteX6-181" fmla="*/ 3122322 w 3122322"/>
              <a:gd name="connsiteY6-182" fmla="*/ 24784 h 3335488"/>
              <a:gd name="connsiteX7-183" fmla="*/ 3078911 w 3122322"/>
              <a:gd name="connsiteY7-184" fmla="*/ 25917 h 3335488"/>
              <a:gd name="connsiteX0-185" fmla="*/ 46480 w 3122322"/>
              <a:gd name="connsiteY0-186" fmla="*/ 3335488 h 3335488"/>
              <a:gd name="connsiteX1-187" fmla="*/ 16144 w 3122322"/>
              <a:gd name="connsiteY1-188" fmla="*/ 3312803 h 3335488"/>
              <a:gd name="connsiteX2-189" fmla="*/ 2277 w 3122322"/>
              <a:gd name="connsiteY2-190" fmla="*/ 3300200 h 3335488"/>
              <a:gd name="connsiteX3-191" fmla="*/ 0 w 3122322"/>
              <a:gd name="connsiteY3-192" fmla="*/ 3210137 h 3335488"/>
              <a:gd name="connsiteX4-193" fmla="*/ 3047659 w 3122322"/>
              <a:gd name="connsiteY4-194" fmla="*/ 1318 h 3335488"/>
              <a:gd name="connsiteX5-195" fmla="*/ 3099797 w 3122322"/>
              <a:gd name="connsiteY5-196" fmla="*/ 0 h 3335488"/>
              <a:gd name="connsiteX6-197" fmla="*/ 3122322 w 3122322"/>
              <a:gd name="connsiteY6-198" fmla="*/ 24784 h 3335488"/>
              <a:gd name="connsiteX0-199" fmla="*/ 46480 w 3099797"/>
              <a:gd name="connsiteY0-200" fmla="*/ 3335488 h 3335488"/>
              <a:gd name="connsiteX1-201" fmla="*/ 16144 w 3099797"/>
              <a:gd name="connsiteY1-202" fmla="*/ 3312803 h 3335488"/>
              <a:gd name="connsiteX2-203" fmla="*/ 2277 w 3099797"/>
              <a:gd name="connsiteY2-204" fmla="*/ 3300200 h 3335488"/>
              <a:gd name="connsiteX3-205" fmla="*/ 0 w 3099797"/>
              <a:gd name="connsiteY3-206" fmla="*/ 3210137 h 3335488"/>
              <a:gd name="connsiteX4-207" fmla="*/ 3047659 w 3099797"/>
              <a:gd name="connsiteY4-208" fmla="*/ 1318 h 3335488"/>
              <a:gd name="connsiteX5-209" fmla="*/ 3099797 w 3099797"/>
              <a:gd name="connsiteY5-210" fmla="*/ 0 h 3335488"/>
              <a:gd name="connsiteX0-211" fmla="*/ 16144 w 3099797"/>
              <a:gd name="connsiteY0-212" fmla="*/ 3312803 h 3312803"/>
              <a:gd name="connsiteX1-213" fmla="*/ 2277 w 3099797"/>
              <a:gd name="connsiteY1-214" fmla="*/ 3300200 h 3312803"/>
              <a:gd name="connsiteX2-215" fmla="*/ 0 w 3099797"/>
              <a:gd name="connsiteY2-216" fmla="*/ 3210137 h 3312803"/>
              <a:gd name="connsiteX3-217" fmla="*/ 3047659 w 3099797"/>
              <a:gd name="connsiteY3-218" fmla="*/ 1318 h 3312803"/>
              <a:gd name="connsiteX4-219" fmla="*/ 3099797 w 3099797"/>
              <a:gd name="connsiteY4-220" fmla="*/ 0 h 3312803"/>
              <a:gd name="connsiteX0-221" fmla="*/ 2277 w 3099797"/>
              <a:gd name="connsiteY0-222" fmla="*/ 3300200 h 3300200"/>
              <a:gd name="connsiteX1-223" fmla="*/ 0 w 3099797"/>
              <a:gd name="connsiteY1-224" fmla="*/ 3210137 h 3300200"/>
              <a:gd name="connsiteX2-225" fmla="*/ 3047659 w 3099797"/>
              <a:gd name="connsiteY2-226" fmla="*/ 1318 h 3300200"/>
              <a:gd name="connsiteX3-227" fmla="*/ 3099797 w 3099797"/>
              <a:gd name="connsiteY3-228" fmla="*/ 0 h 3300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99797" h="3300200">
                <a:moveTo>
                  <a:pt x="2277" y="3300200"/>
                </a:moveTo>
                <a:lnTo>
                  <a:pt x="0" y="3210137"/>
                </a:lnTo>
                <a:cubicBezTo>
                  <a:pt x="0" y="1491099"/>
                  <a:pt x="1350007" y="87372"/>
                  <a:pt x="3047659" y="1318"/>
                </a:cubicBezTo>
                <a:lnTo>
                  <a:pt x="3099797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5" name="任意多边形: 形状 24"/>
          <p:cNvSpPr>
            <a:spLocks noChangeAspect="1"/>
          </p:cNvSpPr>
          <p:nvPr userDrawn="1">
            <p:custDataLst>
              <p:tags r:id="rId9"/>
            </p:custDataLst>
          </p:nvPr>
        </p:nvSpPr>
        <p:spPr>
          <a:xfrm rot="11361091">
            <a:off x="1230630" y="1555115"/>
            <a:ext cx="3083560" cy="3275330"/>
          </a:xfrm>
          <a:custGeom>
            <a:avLst/>
            <a:gdLst>
              <a:gd name="connsiteX0" fmla="*/ 3052816 w 3109594"/>
              <a:gd name="connsiteY0" fmla="*/ 0 h 3339306"/>
              <a:gd name="connsiteX1" fmla="*/ 3101828 w 3109594"/>
              <a:gd name="connsiteY1" fmla="*/ 53926 h 3339306"/>
              <a:gd name="connsiteX2" fmla="*/ 3109594 w 3109594"/>
              <a:gd name="connsiteY2" fmla="*/ 64311 h 3339306"/>
              <a:gd name="connsiteX3" fmla="*/ 3105926 w 3109594"/>
              <a:gd name="connsiteY3" fmla="*/ 64218 h 3339306"/>
              <a:gd name="connsiteX4" fmla="*/ 26126 w 3109594"/>
              <a:gd name="connsiteY4" fmla="*/ 3144018 h 3339306"/>
              <a:gd name="connsiteX5" fmla="*/ 30133 w 3109594"/>
              <a:gd name="connsiteY5" fmla="*/ 3302504 h 3339306"/>
              <a:gd name="connsiteX6" fmla="*/ 32931 w 3109594"/>
              <a:gd name="connsiteY6" fmla="*/ 3339306 h 3339306"/>
              <a:gd name="connsiteX7" fmla="*/ 0 w 3109594"/>
              <a:gd name="connsiteY7" fmla="*/ 3314681 h 3339306"/>
              <a:gd name="connsiteX8" fmla="*/ 491 w 3109594"/>
              <a:gd name="connsiteY8" fmla="*/ 3228004 h 3339306"/>
              <a:gd name="connsiteX9" fmla="*/ 41307 w 3109594"/>
              <a:gd name="connsiteY9" fmla="*/ 2460125 h 3339306"/>
              <a:gd name="connsiteX10" fmla="*/ 391827 w 3109594"/>
              <a:gd name="connsiteY10" fmla="*/ 1576205 h 3339306"/>
              <a:gd name="connsiteX11" fmla="*/ 932847 w 3109594"/>
              <a:gd name="connsiteY11" fmla="*/ 875165 h 3339306"/>
              <a:gd name="connsiteX12" fmla="*/ 1428147 w 3109594"/>
              <a:gd name="connsiteY12" fmla="*/ 486545 h 3339306"/>
              <a:gd name="connsiteX13" fmla="*/ 1999647 w 3109594"/>
              <a:gd name="connsiteY13" fmla="*/ 227465 h 3339306"/>
              <a:gd name="connsiteX14" fmla="*/ 2510187 w 3109594"/>
              <a:gd name="connsiteY14" fmla="*/ 67445 h 3339306"/>
              <a:gd name="connsiteX15" fmla="*/ 2944527 w 3109594"/>
              <a:gd name="connsiteY15" fmla="*/ 6485 h 3339306"/>
              <a:gd name="connsiteX16" fmla="*/ 3052816 w 3109594"/>
              <a:gd name="connsiteY16" fmla="*/ 0 h 3339306"/>
              <a:gd name="connsiteX0-1" fmla="*/ 2944527 w 3109594"/>
              <a:gd name="connsiteY0-2" fmla="*/ 0 h 3332821"/>
              <a:gd name="connsiteX1-3" fmla="*/ 3101828 w 3109594"/>
              <a:gd name="connsiteY1-4" fmla="*/ 47441 h 3332821"/>
              <a:gd name="connsiteX2-5" fmla="*/ 3109594 w 3109594"/>
              <a:gd name="connsiteY2-6" fmla="*/ 57826 h 3332821"/>
              <a:gd name="connsiteX3-7" fmla="*/ 3105926 w 3109594"/>
              <a:gd name="connsiteY3-8" fmla="*/ 57733 h 3332821"/>
              <a:gd name="connsiteX4-9" fmla="*/ 26126 w 3109594"/>
              <a:gd name="connsiteY4-10" fmla="*/ 3137533 h 3332821"/>
              <a:gd name="connsiteX5-11" fmla="*/ 30133 w 3109594"/>
              <a:gd name="connsiteY5-12" fmla="*/ 3296019 h 3332821"/>
              <a:gd name="connsiteX6-13" fmla="*/ 32931 w 3109594"/>
              <a:gd name="connsiteY6-14" fmla="*/ 3332821 h 3332821"/>
              <a:gd name="connsiteX7-15" fmla="*/ 0 w 3109594"/>
              <a:gd name="connsiteY7-16" fmla="*/ 3308196 h 3332821"/>
              <a:gd name="connsiteX8-17" fmla="*/ 491 w 3109594"/>
              <a:gd name="connsiteY8-18" fmla="*/ 3221519 h 3332821"/>
              <a:gd name="connsiteX9-19" fmla="*/ 41307 w 3109594"/>
              <a:gd name="connsiteY9-20" fmla="*/ 2453640 h 3332821"/>
              <a:gd name="connsiteX10-21" fmla="*/ 391827 w 3109594"/>
              <a:gd name="connsiteY10-22" fmla="*/ 1569720 h 3332821"/>
              <a:gd name="connsiteX11-23" fmla="*/ 932847 w 3109594"/>
              <a:gd name="connsiteY11-24" fmla="*/ 868680 h 3332821"/>
              <a:gd name="connsiteX12-25" fmla="*/ 1428147 w 3109594"/>
              <a:gd name="connsiteY12-26" fmla="*/ 480060 h 3332821"/>
              <a:gd name="connsiteX13-27" fmla="*/ 1999647 w 3109594"/>
              <a:gd name="connsiteY13-28" fmla="*/ 220980 h 3332821"/>
              <a:gd name="connsiteX14-29" fmla="*/ 2510187 w 3109594"/>
              <a:gd name="connsiteY14-30" fmla="*/ 60960 h 3332821"/>
              <a:gd name="connsiteX15-31" fmla="*/ 2944527 w 3109594"/>
              <a:gd name="connsiteY15-32" fmla="*/ 0 h 3332821"/>
              <a:gd name="connsiteX0-33" fmla="*/ 2944527 w 3109594"/>
              <a:gd name="connsiteY0-34" fmla="*/ 0 h 3332821"/>
              <a:gd name="connsiteX1-35" fmla="*/ 3101828 w 3109594"/>
              <a:gd name="connsiteY1-36" fmla="*/ 47441 h 3332821"/>
              <a:gd name="connsiteX2-37" fmla="*/ 3109594 w 3109594"/>
              <a:gd name="connsiteY2-38" fmla="*/ 57826 h 3332821"/>
              <a:gd name="connsiteX3-39" fmla="*/ 3105926 w 3109594"/>
              <a:gd name="connsiteY3-40" fmla="*/ 57733 h 3332821"/>
              <a:gd name="connsiteX4-41" fmla="*/ 26126 w 3109594"/>
              <a:gd name="connsiteY4-42" fmla="*/ 3137533 h 3332821"/>
              <a:gd name="connsiteX5-43" fmla="*/ 30133 w 3109594"/>
              <a:gd name="connsiteY5-44" fmla="*/ 3296019 h 3332821"/>
              <a:gd name="connsiteX6-45" fmla="*/ 32931 w 3109594"/>
              <a:gd name="connsiteY6-46" fmla="*/ 3332821 h 3332821"/>
              <a:gd name="connsiteX7-47" fmla="*/ 0 w 3109594"/>
              <a:gd name="connsiteY7-48" fmla="*/ 3308196 h 3332821"/>
              <a:gd name="connsiteX8-49" fmla="*/ 491 w 3109594"/>
              <a:gd name="connsiteY8-50" fmla="*/ 3221519 h 3332821"/>
              <a:gd name="connsiteX9-51" fmla="*/ 41307 w 3109594"/>
              <a:gd name="connsiteY9-52" fmla="*/ 2453640 h 3332821"/>
              <a:gd name="connsiteX10-53" fmla="*/ 391827 w 3109594"/>
              <a:gd name="connsiteY10-54" fmla="*/ 1569720 h 3332821"/>
              <a:gd name="connsiteX11-55" fmla="*/ 932847 w 3109594"/>
              <a:gd name="connsiteY11-56" fmla="*/ 868680 h 3332821"/>
              <a:gd name="connsiteX12-57" fmla="*/ 1428147 w 3109594"/>
              <a:gd name="connsiteY12-58" fmla="*/ 480060 h 3332821"/>
              <a:gd name="connsiteX13-59" fmla="*/ 1999647 w 3109594"/>
              <a:gd name="connsiteY13-60" fmla="*/ 220980 h 3332821"/>
              <a:gd name="connsiteX14-61" fmla="*/ 2510187 w 3109594"/>
              <a:gd name="connsiteY14-62" fmla="*/ 60960 h 3332821"/>
              <a:gd name="connsiteX15-63" fmla="*/ 3035967 w 3109594"/>
              <a:gd name="connsiteY15-64" fmla="*/ 91440 h 3332821"/>
              <a:gd name="connsiteX0-65" fmla="*/ 3101828 w 3109594"/>
              <a:gd name="connsiteY0-66" fmla="*/ 14879 h 3300259"/>
              <a:gd name="connsiteX1-67" fmla="*/ 3109594 w 3109594"/>
              <a:gd name="connsiteY1-68" fmla="*/ 25264 h 3300259"/>
              <a:gd name="connsiteX2-69" fmla="*/ 3105926 w 3109594"/>
              <a:gd name="connsiteY2-70" fmla="*/ 25171 h 3300259"/>
              <a:gd name="connsiteX3-71" fmla="*/ 26126 w 3109594"/>
              <a:gd name="connsiteY3-72" fmla="*/ 3104971 h 3300259"/>
              <a:gd name="connsiteX4-73" fmla="*/ 30133 w 3109594"/>
              <a:gd name="connsiteY4-74" fmla="*/ 3263457 h 3300259"/>
              <a:gd name="connsiteX5-75" fmla="*/ 32931 w 3109594"/>
              <a:gd name="connsiteY5-76" fmla="*/ 3300259 h 3300259"/>
              <a:gd name="connsiteX6-77" fmla="*/ 0 w 3109594"/>
              <a:gd name="connsiteY6-78" fmla="*/ 3275634 h 3300259"/>
              <a:gd name="connsiteX7-79" fmla="*/ 491 w 3109594"/>
              <a:gd name="connsiteY7-80" fmla="*/ 3188957 h 3300259"/>
              <a:gd name="connsiteX8-81" fmla="*/ 41307 w 3109594"/>
              <a:gd name="connsiteY8-82" fmla="*/ 2421078 h 3300259"/>
              <a:gd name="connsiteX9-83" fmla="*/ 391827 w 3109594"/>
              <a:gd name="connsiteY9-84" fmla="*/ 1537158 h 3300259"/>
              <a:gd name="connsiteX10-85" fmla="*/ 932847 w 3109594"/>
              <a:gd name="connsiteY10-86" fmla="*/ 836118 h 3300259"/>
              <a:gd name="connsiteX11-87" fmla="*/ 1428147 w 3109594"/>
              <a:gd name="connsiteY11-88" fmla="*/ 447498 h 3300259"/>
              <a:gd name="connsiteX12-89" fmla="*/ 1999647 w 3109594"/>
              <a:gd name="connsiteY12-90" fmla="*/ 188418 h 3300259"/>
              <a:gd name="connsiteX13-91" fmla="*/ 2510187 w 3109594"/>
              <a:gd name="connsiteY13-92" fmla="*/ 28398 h 3300259"/>
              <a:gd name="connsiteX14-93" fmla="*/ 3035967 w 3109594"/>
              <a:gd name="connsiteY14-94" fmla="*/ 58878 h 3300259"/>
              <a:gd name="connsiteX0-95" fmla="*/ 3109594 w 3109594"/>
              <a:gd name="connsiteY0-96" fmla="*/ 25264 h 3300259"/>
              <a:gd name="connsiteX1-97" fmla="*/ 3105926 w 3109594"/>
              <a:gd name="connsiteY1-98" fmla="*/ 25171 h 3300259"/>
              <a:gd name="connsiteX2-99" fmla="*/ 26126 w 3109594"/>
              <a:gd name="connsiteY2-100" fmla="*/ 3104971 h 3300259"/>
              <a:gd name="connsiteX3-101" fmla="*/ 30133 w 3109594"/>
              <a:gd name="connsiteY3-102" fmla="*/ 3263457 h 3300259"/>
              <a:gd name="connsiteX4-103" fmla="*/ 32931 w 3109594"/>
              <a:gd name="connsiteY4-104" fmla="*/ 3300259 h 3300259"/>
              <a:gd name="connsiteX5-105" fmla="*/ 0 w 3109594"/>
              <a:gd name="connsiteY5-106" fmla="*/ 3275634 h 3300259"/>
              <a:gd name="connsiteX6-107" fmla="*/ 491 w 3109594"/>
              <a:gd name="connsiteY6-108" fmla="*/ 3188957 h 3300259"/>
              <a:gd name="connsiteX7-109" fmla="*/ 41307 w 3109594"/>
              <a:gd name="connsiteY7-110" fmla="*/ 2421078 h 3300259"/>
              <a:gd name="connsiteX8-111" fmla="*/ 391827 w 3109594"/>
              <a:gd name="connsiteY8-112" fmla="*/ 1537158 h 3300259"/>
              <a:gd name="connsiteX9-113" fmla="*/ 932847 w 3109594"/>
              <a:gd name="connsiteY9-114" fmla="*/ 836118 h 3300259"/>
              <a:gd name="connsiteX10-115" fmla="*/ 1428147 w 3109594"/>
              <a:gd name="connsiteY10-116" fmla="*/ 447498 h 3300259"/>
              <a:gd name="connsiteX11-117" fmla="*/ 1999647 w 3109594"/>
              <a:gd name="connsiteY11-118" fmla="*/ 188418 h 3300259"/>
              <a:gd name="connsiteX12-119" fmla="*/ 2510187 w 3109594"/>
              <a:gd name="connsiteY12-120" fmla="*/ 28398 h 3300259"/>
              <a:gd name="connsiteX13-121" fmla="*/ 3035967 w 3109594"/>
              <a:gd name="connsiteY13-122" fmla="*/ 58878 h 3300259"/>
              <a:gd name="connsiteX0-123" fmla="*/ 3109594 w 3109594"/>
              <a:gd name="connsiteY0-124" fmla="*/ 93 h 3275088"/>
              <a:gd name="connsiteX1-125" fmla="*/ 3105926 w 3109594"/>
              <a:gd name="connsiteY1-126" fmla="*/ 0 h 3275088"/>
              <a:gd name="connsiteX2-127" fmla="*/ 26126 w 3109594"/>
              <a:gd name="connsiteY2-128" fmla="*/ 3079800 h 3275088"/>
              <a:gd name="connsiteX3-129" fmla="*/ 30133 w 3109594"/>
              <a:gd name="connsiteY3-130" fmla="*/ 3238286 h 3275088"/>
              <a:gd name="connsiteX4-131" fmla="*/ 32931 w 3109594"/>
              <a:gd name="connsiteY4-132" fmla="*/ 3275088 h 3275088"/>
              <a:gd name="connsiteX5-133" fmla="*/ 0 w 3109594"/>
              <a:gd name="connsiteY5-134" fmla="*/ 3250463 h 3275088"/>
              <a:gd name="connsiteX6-135" fmla="*/ 491 w 3109594"/>
              <a:gd name="connsiteY6-136" fmla="*/ 3163786 h 3275088"/>
              <a:gd name="connsiteX7-137" fmla="*/ 41307 w 3109594"/>
              <a:gd name="connsiteY7-138" fmla="*/ 2395907 h 3275088"/>
              <a:gd name="connsiteX8-139" fmla="*/ 391827 w 3109594"/>
              <a:gd name="connsiteY8-140" fmla="*/ 1511987 h 3275088"/>
              <a:gd name="connsiteX9-141" fmla="*/ 932847 w 3109594"/>
              <a:gd name="connsiteY9-142" fmla="*/ 810947 h 3275088"/>
              <a:gd name="connsiteX10-143" fmla="*/ 1428147 w 3109594"/>
              <a:gd name="connsiteY10-144" fmla="*/ 422327 h 3275088"/>
              <a:gd name="connsiteX11-145" fmla="*/ 1999647 w 3109594"/>
              <a:gd name="connsiteY11-146" fmla="*/ 163247 h 3275088"/>
              <a:gd name="connsiteX12-147" fmla="*/ 2510187 w 3109594"/>
              <a:gd name="connsiteY12-148" fmla="*/ 3227 h 3275088"/>
              <a:gd name="connsiteX0-149" fmla="*/ 3109594 w 3109594"/>
              <a:gd name="connsiteY0-150" fmla="*/ 93 h 3275088"/>
              <a:gd name="connsiteX1-151" fmla="*/ 3105926 w 3109594"/>
              <a:gd name="connsiteY1-152" fmla="*/ 0 h 3275088"/>
              <a:gd name="connsiteX2-153" fmla="*/ 26126 w 3109594"/>
              <a:gd name="connsiteY2-154" fmla="*/ 3079800 h 3275088"/>
              <a:gd name="connsiteX3-155" fmla="*/ 30133 w 3109594"/>
              <a:gd name="connsiteY3-156" fmla="*/ 3238286 h 3275088"/>
              <a:gd name="connsiteX4-157" fmla="*/ 32931 w 3109594"/>
              <a:gd name="connsiteY4-158" fmla="*/ 3275088 h 3275088"/>
              <a:gd name="connsiteX5-159" fmla="*/ 0 w 3109594"/>
              <a:gd name="connsiteY5-160" fmla="*/ 3250463 h 3275088"/>
              <a:gd name="connsiteX6-161" fmla="*/ 491 w 3109594"/>
              <a:gd name="connsiteY6-162" fmla="*/ 3163786 h 3275088"/>
              <a:gd name="connsiteX7-163" fmla="*/ 41307 w 3109594"/>
              <a:gd name="connsiteY7-164" fmla="*/ 2395907 h 3275088"/>
              <a:gd name="connsiteX8-165" fmla="*/ 391827 w 3109594"/>
              <a:gd name="connsiteY8-166" fmla="*/ 1511987 h 3275088"/>
              <a:gd name="connsiteX9-167" fmla="*/ 932847 w 3109594"/>
              <a:gd name="connsiteY9-168" fmla="*/ 810947 h 3275088"/>
              <a:gd name="connsiteX10-169" fmla="*/ 1428147 w 3109594"/>
              <a:gd name="connsiteY10-170" fmla="*/ 422327 h 3275088"/>
              <a:gd name="connsiteX11-171" fmla="*/ 1999647 w 3109594"/>
              <a:gd name="connsiteY11-172" fmla="*/ 163247 h 3275088"/>
              <a:gd name="connsiteX0-173" fmla="*/ 3109594 w 3109594"/>
              <a:gd name="connsiteY0-174" fmla="*/ 93 h 3275088"/>
              <a:gd name="connsiteX1-175" fmla="*/ 3105926 w 3109594"/>
              <a:gd name="connsiteY1-176" fmla="*/ 0 h 3275088"/>
              <a:gd name="connsiteX2-177" fmla="*/ 26126 w 3109594"/>
              <a:gd name="connsiteY2-178" fmla="*/ 3079800 h 3275088"/>
              <a:gd name="connsiteX3-179" fmla="*/ 30133 w 3109594"/>
              <a:gd name="connsiteY3-180" fmla="*/ 3238286 h 3275088"/>
              <a:gd name="connsiteX4-181" fmla="*/ 32931 w 3109594"/>
              <a:gd name="connsiteY4-182" fmla="*/ 3275088 h 3275088"/>
              <a:gd name="connsiteX5-183" fmla="*/ 0 w 3109594"/>
              <a:gd name="connsiteY5-184" fmla="*/ 3250463 h 3275088"/>
              <a:gd name="connsiteX6-185" fmla="*/ 491 w 3109594"/>
              <a:gd name="connsiteY6-186" fmla="*/ 3163786 h 3275088"/>
              <a:gd name="connsiteX7-187" fmla="*/ 41307 w 3109594"/>
              <a:gd name="connsiteY7-188" fmla="*/ 2395907 h 3275088"/>
              <a:gd name="connsiteX8-189" fmla="*/ 391827 w 3109594"/>
              <a:gd name="connsiteY8-190" fmla="*/ 1511987 h 3275088"/>
              <a:gd name="connsiteX9-191" fmla="*/ 932847 w 3109594"/>
              <a:gd name="connsiteY9-192" fmla="*/ 810947 h 3275088"/>
              <a:gd name="connsiteX10-193" fmla="*/ 1428147 w 3109594"/>
              <a:gd name="connsiteY10-194" fmla="*/ 422327 h 3275088"/>
              <a:gd name="connsiteX0-195" fmla="*/ 3109594 w 3109594"/>
              <a:gd name="connsiteY0-196" fmla="*/ 93 h 3275088"/>
              <a:gd name="connsiteX1-197" fmla="*/ 3105926 w 3109594"/>
              <a:gd name="connsiteY1-198" fmla="*/ 0 h 3275088"/>
              <a:gd name="connsiteX2-199" fmla="*/ 26126 w 3109594"/>
              <a:gd name="connsiteY2-200" fmla="*/ 3079800 h 3275088"/>
              <a:gd name="connsiteX3-201" fmla="*/ 30133 w 3109594"/>
              <a:gd name="connsiteY3-202" fmla="*/ 3238286 h 3275088"/>
              <a:gd name="connsiteX4-203" fmla="*/ 32931 w 3109594"/>
              <a:gd name="connsiteY4-204" fmla="*/ 3275088 h 3275088"/>
              <a:gd name="connsiteX5-205" fmla="*/ 0 w 3109594"/>
              <a:gd name="connsiteY5-206" fmla="*/ 3250463 h 3275088"/>
              <a:gd name="connsiteX6-207" fmla="*/ 491 w 3109594"/>
              <a:gd name="connsiteY6-208" fmla="*/ 3163786 h 3275088"/>
              <a:gd name="connsiteX7-209" fmla="*/ 41307 w 3109594"/>
              <a:gd name="connsiteY7-210" fmla="*/ 2395907 h 3275088"/>
              <a:gd name="connsiteX8-211" fmla="*/ 391827 w 3109594"/>
              <a:gd name="connsiteY8-212" fmla="*/ 1511987 h 3275088"/>
              <a:gd name="connsiteX9-213" fmla="*/ 932847 w 3109594"/>
              <a:gd name="connsiteY9-214" fmla="*/ 810947 h 3275088"/>
              <a:gd name="connsiteX0-215" fmla="*/ 3109594 w 3109594"/>
              <a:gd name="connsiteY0-216" fmla="*/ 93 h 3275088"/>
              <a:gd name="connsiteX1-217" fmla="*/ 3105926 w 3109594"/>
              <a:gd name="connsiteY1-218" fmla="*/ 0 h 3275088"/>
              <a:gd name="connsiteX2-219" fmla="*/ 26126 w 3109594"/>
              <a:gd name="connsiteY2-220" fmla="*/ 3079800 h 3275088"/>
              <a:gd name="connsiteX3-221" fmla="*/ 30133 w 3109594"/>
              <a:gd name="connsiteY3-222" fmla="*/ 3238286 h 3275088"/>
              <a:gd name="connsiteX4-223" fmla="*/ 32931 w 3109594"/>
              <a:gd name="connsiteY4-224" fmla="*/ 3275088 h 3275088"/>
              <a:gd name="connsiteX5-225" fmla="*/ 0 w 3109594"/>
              <a:gd name="connsiteY5-226" fmla="*/ 3250463 h 3275088"/>
              <a:gd name="connsiteX6-227" fmla="*/ 491 w 3109594"/>
              <a:gd name="connsiteY6-228" fmla="*/ 3163786 h 3275088"/>
              <a:gd name="connsiteX7-229" fmla="*/ 41307 w 3109594"/>
              <a:gd name="connsiteY7-230" fmla="*/ 2395907 h 3275088"/>
              <a:gd name="connsiteX8-231" fmla="*/ 391827 w 3109594"/>
              <a:gd name="connsiteY8-232" fmla="*/ 1511987 h 3275088"/>
              <a:gd name="connsiteX0-233" fmla="*/ 3109594 w 3109594"/>
              <a:gd name="connsiteY0-234" fmla="*/ 93 h 3275088"/>
              <a:gd name="connsiteX1-235" fmla="*/ 3105926 w 3109594"/>
              <a:gd name="connsiteY1-236" fmla="*/ 0 h 3275088"/>
              <a:gd name="connsiteX2-237" fmla="*/ 26126 w 3109594"/>
              <a:gd name="connsiteY2-238" fmla="*/ 3079800 h 3275088"/>
              <a:gd name="connsiteX3-239" fmla="*/ 30133 w 3109594"/>
              <a:gd name="connsiteY3-240" fmla="*/ 3238286 h 3275088"/>
              <a:gd name="connsiteX4-241" fmla="*/ 32931 w 3109594"/>
              <a:gd name="connsiteY4-242" fmla="*/ 3275088 h 3275088"/>
              <a:gd name="connsiteX5-243" fmla="*/ 0 w 3109594"/>
              <a:gd name="connsiteY5-244" fmla="*/ 3250463 h 3275088"/>
              <a:gd name="connsiteX6-245" fmla="*/ 491 w 3109594"/>
              <a:gd name="connsiteY6-246" fmla="*/ 3163786 h 3275088"/>
              <a:gd name="connsiteX7-247" fmla="*/ 41307 w 3109594"/>
              <a:gd name="connsiteY7-248" fmla="*/ 2395907 h 3275088"/>
              <a:gd name="connsiteX0-249" fmla="*/ 3109594 w 3109594"/>
              <a:gd name="connsiteY0-250" fmla="*/ 93 h 3275088"/>
              <a:gd name="connsiteX1-251" fmla="*/ 3105926 w 3109594"/>
              <a:gd name="connsiteY1-252" fmla="*/ 0 h 3275088"/>
              <a:gd name="connsiteX2-253" fmla="*/ 26126 w 3109594"/>
              <a:gd name="connsiteY2-254" fmla="*/ 3079800 h 3275088"/>
              <a:gd name="connsiteX3-255" fmla="*/ 30133 w 3109594"/>
              <a:gd name="connsiteY3-256" fmla="*/ 3238286 h 3275088"/>
              <a:gd name="connsiteX4-257" fmla="*/ 32931 w 3109594"/>
              <a:gd name="connsiteY4-258" fmla="*/ 3275088 h 3275088"/>
              <a:gd name="connsiteX5-259" fmla="*/ 0 w 3109594"/>
              <a:gd name="connsiteY5-260" fmla="*/ 3250463 h 3275088"/>
              <a:gd name="connsiteX6-261" fmla="*/ 491 w 3109594"/>
              <a:gd name="connsiteY6-262" fmla="*/ 3163786 h 3275088"/>
              <a:gd name="connsiteX0-263" fmla="*/ 3109594 w 3109594"/>
              <a:gd name="connsiteY0-264" fmla="*/ 93 h 3275088"/>
              <a:gd name="connsiteX1-265" fmla="*/ 3105926 w 3109594"/>
              <a:gd name="connsiteY1-266" fmla="*/ 0 h 3275088"/>
              <a:gd name="connsiteX2-267" fmla="*/ 26126 w 3109594"/>
              <a:gd name="connsiteY2-268" fmla="*/ 3079800 h 3275088"/>
              <a:gd name="connsiteX3-269" fmla="*/ 30133 w 3109594"/>
              <a:gd name="connsiteY3-270" fmla="*/ 3238286 h 3275088"/>
              <a:gd name="connsiteX4-271" fmla="*/ 32931 w 3109594"/>
              <a:gd name="connsiteY4-272" fmla="*/ 3275088 h 3275088"/>
              <a:gd name="connsiteX5-273" fmla="*/ 0 w 3109594"/>
              <a:gd name="connsiteY5-274" fmla="*/ 3250463 h 3275088"/>
              <a:gd name="connsiteX0-275" fmla="*/ 3083468 w 3083468"/>
              <a:gd name="connsiteY0-276" fmla="*/ 93 h 3275088"/>
              <a:gd name="connsiteX1-277" fmla="*/ 3079800 w 3083468"/>
              <a:gd name="connsiteY1-278" fmla="*/ 0 h 3275088"/>
              <a:gd name="connsiteX2-279" fmla="*/ 0 w 3083468"/>
              <a:gd name="connsiteY2-280" fmla="*/ 3079800 h 3275088"/>
              <a:gd name="connsiteX3-281" fmla="*/ 4007 w 3083468"/>
              <a:gd name="connsiteY3-282" fmla="*/ 3238286 h 3275088"/>
              <a:gd name="connsiteX4-283" fmla="*/ 6805 w 3083468"/>
              <a:gd name="connsiteY4-284" fmla="*/ 3275088 h 327508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83468" h="3275088">
                <a:moveTo>
                  <a:pt x="3083468" y="93"/>
                </a:moveTo>
                <a:lnTo>
                  <a:pt x="3079800" y="0"/>
                </a:lnTo>
                <a:cubicBezTo>
                  <a:pt x="1378873" y="0"/>
                  <a:pt x="0" y="1378873"/>
                  <a:pt x="0" y="3079800"/>
                </a:cubicBezTo>
                <a:cubicBezTo>
                  <a:pt x="0" y="3132954"/>
                  <a:pt x="1346" y="3185794"/>
                  <a:pt x="4007" y="3238286"/>
                </a:cubicBezTo>
                <a:lnTo>
                  <a:pt x="6805" y="3275088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26" name="任意多边形: 形状 25"/>
          <p:cNvSpPr/>
          <p:nvPr userDrawn="1">
            <p:custDataLst>
              <p:tags r:id="rId10"/>
            </p:custDataLst>
          </p:nvPr>
        </p:nvSpPr>
        <p:spPr>
          <a:xfrm rot="11361091">
            <a:off x="2693035" y="3366770"/>
            <a:ext cx="2335530" cy="2491740"/>
          </a:xfrm>
          <a:custGeom>
            <a:avLst/>
            <a:gdLst>
              <a:gd name="connsiteX0" fmla="*/ 2335534 w 2335534"/>
              <a:gd name="connsiteY0" fmla="*/ 0 h 2491287"/>
              <a:gd name="connsiteX1" fmla="*/ 2166244 w 2335534"/>
              <a:gd name="connsiteY1" fmla="*/ 76534 h 2491287"/>
              <a:gd name="connsiteX2" fmla="*/ 14436 w 2335534"/>
              <a:gd name="connsiteY2" fmla="*/ 2448623 h 2491287"/>
              <a:gd name="connsiteX3" fmla="*/ 0 w 2335534"/>
              <a:gd name="connsiteY3" fmla="*/ 2491287 h 2491287"/>
              <a:gd name="connsiteX4" fmla="*/ 114 w 2335534"/>
              <a:gd name="connsiteY4" fmla="*/ 2267814 h 2491287"/>
              <a:gd name="connsiteX5" fmla="*/ 12012 w 2335534"/>
              <a:gd name="connsiteY5" fmla="*/ 2242397 h 2491287"/>
              <a:gd name="connsiteX6" fmla="*/ 206010 w 2335534"/>
              <a:gd name="connsiteY6" fmla="*/ 1874048 h 2491287"/>
              <a:gd name="connsiteX7" fmla="*/ 777510 w 2335534"/>
              <a:gd name="connsiteY7" fmla="*/ 1040610 h 2491287"/>
              <a:gd name="connsiteX8" fmla="*/ 1596660 w 2335534"/>
              <a:gd name="connsiteY8" fmla="*/ 354810 h 2491287"/>
              <a:gd name="connsiteX9" fmla="*/ 2079212 w 2335534"/>
              <a:gd name="connsiteY9" fmla="*/ 37458 h 2491287"/>
              <a:gd name="connsiteX10" fmla="*/ 2114901 w 2335534"/>
              <a:gd name="connsiteY10" fmla="*/ 14872 h 2491287"/>
              <a:gd name="connsiteX11" fmla="*/ 2335534 w 2335534"/>
              <a:gd name="connsiteY11" fmla="*/ 0 h 2491287"/>
              <a:gd name="connsiteX0-1" fmla="*/ 2114901 w 2335534"/>
              <a:gd name="connsiteY0-2" fmla="*/ 14872 h 2491287"/>
              <a:gd name="connsiteX1-3" fmla="*/ 2335534 w 2335534"/>
              <a:gd name="connsiteY1-4" fmla="*/ 0 h 2491287"/>
              <a:gd name="connsiteX2-5" fmla="*/ 2166244 w 2335534"/>
              <a:gd name="connsiteY2-6" fmla="*/ 76534 h 2491287"/>
              <a:gd name="connsiteX3-7" fmla="*/ 14436 w 2335534"/>
              <a:gd name="connsiteY3-8" fmla="*/ 2448623 h 2491287"/>
              <a:gd name="connsiteX4-9" fmla="*/ 0 w 2335534"/>
              <a:gd name="connsiteY4-10" fmla="*/ 2491287 h 2491287"/>
              <a:gd name="connsiteX5-11" fmla="*/ 114 w 2335534"/>
              <a:gd name="connsiteY5-12" fmla="*/ 2267814 h 2491287"/>
              <a:gd name="connsiteX6-13" fmla="*/ 12012 w 2335534"/>
              <a:gd name="connsiteY6-14" fmla="*/ 2242397 h 2491287"/>
              <a:gd name="connsiteX7-15" fmla="*/ 206010 w 2335534"/>
              <a:gd name="connsiteY7-16" fmla="*/ 1874048 h 2491287"/>
              <a:gd name="connsiteX8-17" fmla="*/ 777510 w 2335534"/>
              <a:gd name="connsiteY8-18" fmla="*/ 1040610 h 2491287"/>
              <a:gd name="connsiteX9-19" fmla="*/ 1596660 w 2335534"/>
              <a:gd name="connsiteY9-20" fmla="*/ 354810 h 2491287"/>
              <a:gd name="connsiteX10-21" fmla="*/ 2079212 w 2335534"/>
              <a:gd name="connsiteY10-22" fmla="*/ 37458 h 2491287"/>
              <a:gd name="connsiteX11-23" fmla="*/ 2206341 w 2335534"/>
              <a:gd name="connsiteY11-24" fmla="*/ 106312 h 2491287"/>
              <a:gd name="connsiteX0-25" fmla="*/ 2114901 w 2335534"/>
              <a:gd name="connsiteY0-26" fmla="*/ 14872 h 2491287"/>
              <a:gd name="connsiteX1-27" fmla="*/ 2335534 w 2335534"/>
              <a:gd name="connsiteY1-28" fmla="*/ 0 h 2491287"/>
              <a:gd name="connsiteX2-29" fmla="*/ 2166244 w 2335534"/>
              <a:gd name="connsiteY2-30" fmla="*/ 76534 h 2491287"/>
              <a:gd name="connsiteX3-31" fmla="*/ 14436 w 2335534"/>
              <a:gd name="connsiteY3-32" fmla="*/ 2448623 h 2491287"/>
              <a:gd name="connsiteX4-33" fmla="*/ 0 w 2335534"/>
              <a:gd name="connsiteY4-34" fmla="*/ 2491287 h 2491287"/>
              <a:gd name="connsiteX5-35" fmla="*/ 114 w 2335534"/>
              <a:gd name="connsiteY5-36" fmla="*/ 2267814 h 2491287"/>
              <a:gd name="connsiteX6-37" fmla="*/ 12012 w 2335534"/>
              <a:gd name="connsiteY6-38" fmla="*/ 2242397 h 2491287"/>
              <a:gd name="connsiteX7-39" fmla="*/ 206010 w 2335534"/>
              <a:gd name="connsiteY7-40" fmla="*/ 1874048 h 2491287"/>
              <a:gd name="connsiteX8-41" fmla="*/ 777510 w 2335534"/>
              <a:gd name="connsiteY8-42" fmla="*/ 1040610 h 2491287"/>
              <a:gd name="connsiteX9-43" fmla="*/ 1596660 w 2335534"/>
              <a:gd name="connsiteY9-44" fmla="*/ 354810 h 2491287"/>
              <a:gd name="connsiteX10-45" fmla="*/ 2079212 w 2335534"/>
              <a:gd name="connsiteY10-46" fmla="*/ 37458 h 2491287"/>
              <a:gd name="connsiteX0-47" fmla="*/ 2335534 w 2335534"/>
              <a:gd name="connsiteY0-48" fmla="*/ 0 h 2491287"/>
              <a:gd name="connsiteX1-49" fmla="*/ 2166244 w 2335534"/>
              <a:gd name="connsiteY1-50" fmla="*/ 76534 h 2491287"/>
              <a:gd name="connsiteX2-51" fmla="*/ 14436 w 2335534"/>
              <a:gd name="connsiteY2-52" fmla="*/ 2448623 h 2491287"/>
              <a:gd name="connsiteX3-53" fmla="*/ 0 w 2335534"/>
              <a:gd name="connsiteY3-54" fmla="*/ 2491287 h 2491287"/>
              <a:gd name="connsiteX4-55" fmla="*/ 114 w 2335534"/>
              <a:gd name="connsiteY4-56" fmla="*/ 2267814 h 2491287"/>
              <a:gd name="connsiteX5-57" fmla="*/ 12012 w 2335534"/>
              <a:gd name="connsiteY5-58" fmla="*/ 2242397 h 2491287"/>
              <a:gd name="connsiteX6-59" fmla="*/ 206010 w 2335534"/>
              <a:gd name="connsiteY6-60" fmla="*/ 1874048 h 2491287"/>
              <a:gd name="connsiteX7-61" fmla="*/ 777510 w 2335534"/>
              <a:gd name="connsiteY7-62" fmla="*/ 1040610 h 2491287"/>
              <a:gd name="connsiteX8-63" fmla="*/ 1596660 w 2335534"/>
              <a:gd name="connsiteY8-64" fmla="*/ 354810 h 2491287"/>
              <a:gd name="connsiteX9-65" fmla="*/ 2079212 w 2335534"/>
              <a:gd name="connsiteY9-66" fmla="*/ 37458 h 2491287"/>
              <a:gd name="connsiteX0-67" fmla="*/ 2335534 w 2335534"/>
              <a:gd name="connsiteY0-68" fmla="*/ 0 h 2491287"/>
              <a:gd name="connsiteX1-69" fmla="*/ 2166244 w 2335534"/>
              <a:gd name="connsiteY1-70" fmla="*/ 76534 h 2491287"/>
              <a:gd name="connsiteX2-71" fmla="*/ 14436 w 2335534"/>
              <a:gd name="connsiteY2-72" fmla="*/ 2448623 h 2491287"/>
              <a:gd name="connsiteX3-73" fmla="*/ 0 w 2335534"/>
              <a:gd name="connsiteY3-74" fmla="*/ 2491287 h 2491287"/>
              <a:gd name="connsiteX4-75" fmla="*/ 114 w 2335534"/>
              <a:gd name="connsiteY4-76" fmla="*/ 2267814 h 2491287"/>
              <a:gd name="connsiteX5-77" fmla="*/ 12012 w 2335534"/>
              <a:gd name="connsiteY5-78" fmla="*/ 2242397 h 2491287"/>
              <a:gd name="connsiteX6-79" fmla="*/ 206010 w 2335534"/>
              <a:gd name="connsiteY6-80" fmla="*/ 1874048 h 2491287"/>
              <a:gd name="connsiteX7-81" fmla="*/ 777510 w 2335534"/>
              <a:gd name="connsiteY7-82" fmla="*/ 1040610 h 2491287"/>
              <a:gd name="connsiteX8-83" fmla="*/ 1596660 w 2335534"/>
              <a:gd name="connsiteY8-84" fmla="*/ 354810 h 2491287"/>
              <a:gd name="connsiteX0-85" fmla="*/ 2335534 w 2335534"/>
              <a:gd name="connsiteY0-86" fmla="*/ 0 h 2491287"/>
              <a:gd name="connsiteX1-87" fmla="*/ 2166244 w 2335534"/>
              <a:gd name="connsiteY1-88" fmla="*/ 76534 h 2491287"/>
              <a:gd name="connsiteX2-89" fmla="*/ 14436 w 2335534"/>
              <a:gd name="connsiteY2-90" fmla="*/ 2448623 h 2491287"/>
              <a:gd name="connsiteX3-91" fmla="*/ 0 w 2335534"/>
              <a:gd name="connsiteY3-92" fmla="*/ 2491287 h 2491287"/>
              <a:gd name="connsiteX4-93" fmla="*/ 114 w 2335534"/>
              <a:gd name="connsiteY4-94" fmla="*/ 2267814 h 2491287"/>
              <a:gd name="connsiteX5-95" fmla="*/ 12012 w 2335534"/>
              <a:gd name="connsiteY5-96" fmla="*/ 2242397 h 2491287"/>
              <a:gd name="connsiteX6-97" fmla="*/ 206010 w 2335534"/>
              <a:gd name="connsiteY6-98" fmla="*/ 1874048 h 2491287"/>
              <a:gd name="connsiteX7-99" fmla="*/ 777510 w 2335534"/>
              <a:gd name="connsiteY7-100" fmla="*/ 1040610 h 2491287"/>
              <a:gd name="connsiteX0-101" fmla="*/ 2335534 w 2335534"/>
              <a:gd name="connsiteY0-102" fmla="*/ 0 h 2491287"/>
              <a:gd name="connsiteX1-103" fmla="*/ 2166244 w 2335534"/>
              <a:gd name="connsiteY1-104" fmla="*/ 76534 h 2491287"/>
              <a:gd name="connsiteX2-105" fmla="*/ 14436 w 2335534"/>
              <a:gd name="connsiteY2-106" fmla="*/ 2448623 h 2491287"/>
              <a:gd name="connsiteX3-107" fmla="*/ 0 w 2335534"/>
              <a:gd name="connsiteY3-108" fmla="*/ 2491287 h 2491287"/>
              <a:gd name="connsiteX4-109" fmla="*/ 114 w 2335534"/>
              <a:gd name="connsiteY4-110" fmla="*/ 2267814 h 2491287"/>
              <a:gd name="connsiteX5-111" fmla="*/ 12012 w 2335534"/>
              <a:gd name="connsiteY5-112" fmla="*/ 2242397 h 2491287"/>
              <a:gd name="connsiteX6-113" fmla="*/ 206010 w 2335534"/>
              <a:gd name="connsiteY6-114" fmla="*/ 1874048 h 2491287"/>
              <a:gd name="connsiteX0-115" fmla="*/ 2335534 w 2335534"/>
              <a:gd name="connsiteY0-116" fmla="*/ 0 h 2491287"/>
              <a:gd name="connsiteX1-117" fmla="*/ 2166244 w 2335534"/>
              <a:gd name="connsiteY1-118" fmla="*/ 76534 h 2491287"/>
              <a:gd name="connsiteX2-119" fmla="*/ 14436 w 2335534"/>
              <a:gd name="connsiteY2-120" fmla="*/ 2448623 h 2491287"/>
              <a:gd name="connsiteX3-121" fmla="*/ 0 w 2335534"/>
              <a:gd name="connsiteY3-122" fmla="*/ 2491287 h 2491287"/>
              <a:gd name="connsiteX4-123" fmla="*/ 114 w 2335534"/>
              <a:gd name="connsiteY4-124" fmla="*/ 2267814 h 2491287"/>
              <a:gd name="connsiteX5-125" fmla="*/ 12012 w 2335534"/>
              <a:gd name="connsiteY5-126" fmla="*/ 2242397 h 2491287"/>
              <a:gd name="connsiteX0-127" fmla="*/ 2335534 w 2335534"/>
              <a:gd name="connsiteY0-128" fmla="*/ 0 h 2491287"/>
              <a:gd name="connsiteX1-129" fmla="*/ 2166244 w 2335534"/>
              <a:gd name="connsiteY1-130" fmla="*/ 76534 h 2491287"/>
              <a:gd name="connsiteX2-131" fmla="*/ 14436 w 2335534"/>
              <a:gd name="connsiteY2-132" fmla="*/ 2448623 h 2491287"/>
              <a:gd name="connsiteX3-133" fmla="*/ 0 w 2335534"/>
              <a:gd name="connsiteY3-134" fmla="*/ 2491287 h 2491287"/>
              <a:gd name="connsiteX4-135" fmla="*/ 114 w 2335534"/>
              <a:gd name="connsiteY4-136" fmla="*/ 2267814 h 2491287"/>
              <a:gd name="connsiteX0-137" fmla="*/ 2335534 w 2335534"/>
              <a:gd name="connsiteY0-138" fmla="*/ 0 h 2491287"/>
              <a:gd name="connsiteX1-139" fmla="*/ 2166244 w 2335534"/>
              <a:gd name="connsiteY1-140" fmla="*/ 76534 h 2491287"/>
              <a:gd name="connsiteX2-141" fmla="*/ 14436 w 2335534"/>
              <a:gd name="connsiteY2-142" fmla="*/ 2448623 h 2491287"/>
              <a:gd name="connsiteX3-143" fmla="*/ 0 w 2335534"/>
              <a:gd name="connsiteY3-144" fmla="*/ 2491287 h 24912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335534" h="2491287">
                <a:moveTo>
                  <a:pt x="2335534" y="0"/>
                </a:moveTo>
                <a:lnTo>
                  <a:pt x="2166244" y="76534"/>
                </a:lnTo>
                <a:cubicBezTo>
                  <a:pt x="1174276" y="554513"/>
                  <a:pt x="396178" y="1406038"/>
                  <a:pt x="14436" y="2448623"/>
                </a:cubicBezTo>
                <a:lnTo>
                  <a:pt x="0" y="2491287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7" name="任意多边形: 形状 26"/>
          <p:cNvSpPr/>
          <p:nvPr userDrawn="1">
            <p:custDataLst>
              <p:tags r:id="rId11"/>
            </p:custDataLst>
          </p:nvPr>
        </p:nvSpPr>
        <p:spPr>
          <a:xfrm rot="11361091">
            <a:off x="3121660" y="3860800"/>
            <a:ext cx="1868805" cy="2000885"/>
          </a:xfrm>
          <a:custGeom>
            <a:avLst/>
            <a:gdLst>
              <a:gd name="connsiteX0" fmla="*/ 2006436 w 2006436"/>
              <a:gd name="connsiteY0" fmla="*/ 0 h 2148811"/>
              <a:gd name="connsiteX1" fmla="*/ 1953349 w 2006436"/>
              <a:gd name="connsiteY1" fmla="*/ 28806 h 2148811"/>
              <a:gd name="connsiteX2" fmla="*/ 1772709 w 2006436"/>
              <a:gd name="connsiteY2" fmla="*/ 146901 h 2148811"/>
              <a:gd name="connsiteX3" fmla="*/ 720197 w 2006436"/>
              <a:gd name="connsiteY3" fmla="*/ 1027963 h 2148811"/>
              <a:gd name="connsiteX4" fmla="*/ 14075 w 2006436"/>
              <a:gd name="connsiteY4" fmla="*/ 2123638 h 2148811"/>
              <a:gd name="connsiteX5" fmla="*/ 0 w 2006436"/>
              <a:gd name="connsiteY5" fmla="*/ 2148811 h 2148811"/>
              <a:gd name="connsiteX6" fmla="*/ 70 w 2006436"/>
              <a:gd name="connsiteY6" fmla="*/ 2009948 h 2148811"/>
              <a:gd name="connsiteX7" fmla="*/ 1638 w 2006436"/>
              <a:gd name="connsiteY7" fmla="*/ 1999672 h 2148811"/>
              <a:gd name="connsiteX8" fmla="*/ 15962 w 2006436"/>
              <a:gd name="connsiteY8" fmla="*/ 1967989 h 2148811"/>
              <a:gd name="connsiteX9" fmla="*/ 1712612 w 2006436"/>
              <a:gd name="connsiteY9" fmla="*/ 99249 h 2148811"/>
              <a:gd name="connsiteX10" fmla="*/ 1869123 w 2006436"/>
              <a:gd name="connsiteY10" fmla="*/ 9256 h 2148811"/>
              <a:gd name="connsiteX11" fmla="*/ 2006436 w 2006436"/>
              <a:gd name="connsiteY11" fmla="*/ 0 h 2148811"/>
              <a:gd name="connsiteX0-1" fmla="*/ 720197 w 2006436"/>
              <a:gd name="connsiteY0-2" fmla="*/ 1027963 h 2148811"/>
              <a:gd name="connsiteX1-3" fmla="*/ 14075 w 2006436"/>
              <a:gd name="connsiteY1-4" fmla="*/ 2123638 h 2148811"/>
              <a:gd name="connsiteX2-5" fmla="*/ 0 w 2006436"/>
              <a:gd name="connsiteY2-6" fmla="*/ 2148811 h 2148811"/>
              <a:gd name="connsiteX3-7" fmla="*/ 70 w 2006436"/>
              <a:gd name="connsiteY3-8" fmla="*/ 2009948 h 2148811"/>
              <a:gd name="connsiteX4-9" fmla="*/ 1638 w 2006436"/>
              <a:gd name="connsiteY4-10" fmla="*/ 1999672 h 2148811"/>
              <a:gd name="connsiteX5-11" fmla="*/ 15962 w 2006436"/>
              <a:gd name="connsiteY5-12" fmla="*/ 1967989 h 2148811"/>
              <a:gd name="connsiteX6-13" fmla="*/ 1712612 w 2006436"/>
              <a:gd name="connsiteY6-14" fmla="*/ 99249 h 2148811"/>
              <a:gd name="connsiteX7-15" fmla="*/ 1869123 w 2006436"/>
              <a:gd name="connsiteY7-16" fmla="*/ 9256 h 2148811"/>
              <a:gd name="connsiteX8-17" fmla="*/ 2006436 w 2006436"/>
              <a:gd name="connsiteY8-18" fmla="*/ 0 h 2148811"/>
              <a:gd name="connsiteX9-19" fmla="*/ 1953349 w 2006436"/>
              <a:gd name="connsiteY9-20" fmla="*/ 28806 h 2148811"/>
              <a:gd name="connsiteX10-21" fmla="*/ 1772709 w 2006436"/>
              <a:gd name="connsiteY10-22" fmla="*/ 146901 h 2148811"/>
              <a:gd name="connsiteX11-23" fmla="*/ 811637 w 2006436"/>
              <a:gd name="connsiteY11-24" fmla="*/ 1119403 h 2148811"/>
              <a:gd name="connsiteX0-25" fmla="*/ 720197 w 2006436"/>
              <a:gd name="connsiteY0-26" fmla="*/ 1027963 h 2148811"/>
              <a:gd name="connsiteX1-27" fmla="*/ 14075 w 2006436"/>
              <a:gd name="connsiteY1-28" fmla="*/ 2123638 h 2148811"/>
              <a:gd name="connsiteX2-29" fmla="*/ 0 w 2006436"/>
              <a:gd name="connsiteY2-30" fmla="*/ 2148811 h 2148811"/>
              <a:gd name="connsiteX3-31" fmla="*/ 70 w 2006436"/>
              <a:gd name="connsiteY3-32" fmla="*/ 2009948 h 2148811"/>
              <a:gd name="connsiteX4-33" fmla="*/ 1638 w 2006436"/>
              <a:gd name="connsiteY4-34" fmla="*/ 1999672 h 2148811"/>
              <a:gd name="connsiteX5-35" fmla="*/ 15962 w 2006436"/>
              <a:gd name="connsiteY5-36" fmla="*/ 1967989 h 2148811"/>
              <a:gd name="connsiteX6-37" fmla="*/ 1712612 w 2006436"/>
              <a:gd name="connsiteY6-38" fmla="*/ 99249 h 2148811"/>
              <a:gd name="connsiteX7-39" fmla="*/ 1869123 w 2006436"/>
              <a:gd name="connsiteY7-40" fmla="*/ 9256 h 2148811"/>
              <a:gd name="connsiteX8-41" fmla="*/ 2006436 w 2006436"/>
              <a:gd name="connsiteY8-42" fmla="*/ 0 h 2148811"/>
              <a:gd name="connsiteX9-43" fmla="*/ 1953349 w 2006436"/>
              <a:gd name="connsiteY9-44" fmla="*/ 28806 h 2148811"/>
              <a:gd name="connsiteX10-45" fmla="*/ 1772709 w 2006436"/>
              <a:gd name="connsiteY10-46" fmla="*/ 146901 h 2148811"/>
              <a:gd name="connsiteX0-47" fmla="*/ 720197 w 2006436"/>
              <a:gd name="connsiteY0-48" fmla="*/ 1027963 h 2148811"/>
              <a:gd name="connsiteX1-49" fmla="*/ 14075 w 2006436"/>
              <a:gd name="connsiteY1-50" fmla="*/ 2123638 h 2148811"/>
              <a:gd name="connsiteX2-51" fmla="*/ 0 w 2006436"/>
              <a:gd name="connsiteY2-52" fmla="*/ 2148811 h 2148811"/>
              <a:gd name="connsiteX3-53" fmla="*/ 70 w 2006436"/>
              <a:gd name="connsiteY3-54" fmla="*/ 2009948 h 2148811"/>
              <a:gd name="connsiteX4-55" fmla="*/ 1638 w 2006436"/>
              <a:gd name="connsiteY4-56" fmla="*/ 1999672 h 2148811"/>
              <a:gd name="connsiteX5-57" fmla="*/ 15962 w 2006436"/>
              <a:gd name="connsiteY5-58" fmla="*/ 1967989 h 2148811"/>
              <a:gd name="connsiteX6-59" fmla="*/ 1712612 w 2006436"/>
              <a:gd name="connsiteY6-60" fmla="*/ 99249 h 2148811"/>
              <a:gd name="connsiteX7-61" fmla="*/ 1869123 w 2006436"/>
              <a:gd name="connsiteY7-62" fmla="*/ 9256 h 2148811"/>
              <a:gd name="connsiteX8-63" fmla="*/ 2006436 w 2006436"/>
              <a:gd name="connsiteY8-64" fmla="*/ 0 h 2148811"/>
              <a:gd name="connsiteX9-65" fmla="*/ 1953349 w 2006436"/>
              <a:gd name="connsiteY9-66" fmla="*/ 28806 h 2148811"/>
              <a:gd name="connsiteX0-67" fmla="*/ 720197 w 2006436"/>
              <a:gd name="connsiteY0-68" fmla="*/ 1027963 h 2148811"/>
              <a:gd name="connsiteX1-69" fmla="*/ 14075 w 2006436"/>
              <a:gd name="connsiteY1-70" fmla="*/ 2123638 h 2148811"/>
              <a:gd name="connsiteX2-71" fmla="*/ 0 w 2006436"/>
              <a:gd name="connsiteY2-72" fmla="*/ 2148811 h 2148811"/>
              <a:gd name="connsiteX3-73" fmla="*/ 70 w 2006436"/>
              <a:gd name="connsiteY3-74" fmla="*/ 2009948 h 2148811"/>
              <a:gd name="connsiteX4-75" fmla="*/ 1638 w 2006436"/>
              <a:gd name="connsiteY4-76" fmla="*/ 1999672 h 2148811"/>
              <a:gd name="connsiteX5-77" fmla="*/ 15962 w 2006436"/>
              <a:gd name="connsiteY5-78" fmla="*/ 1967989 h 2148811"/>
              <a:gd name="connsiteX6-79" fmla="*/ 1712612 w 2006436"/>
              <a:gd name="connsiteY6-80" fmla="*/ 99249 h 2148811"/>
              <a:gd name="connsiteX7-81" fmla="*/ 1869123 w 2006436"/>
              <a:gd name="connsiteY7-82" fmla="*/ 9256 h 2148811"/>
              <a:gd name="connsiteX8-83" fmla="*/ 2006436 w 2006436"/>
              <a:gd name="connsiteY8-84" fmla="*/ 0 h 2148811"/>
              <a:gd name="connsiteX0-85" fmla="*/ 720197 w 1869123"/>
              <a:gd name="connsiteY0-86" fmla="*/ 1018707 h 2139555"/>
              <a:gd name="connsiteX1-87" fmla="*/ 14075 w 1869123"/>
              <a:gd name="connsiteY1-88" fmla="*/ 2114382 h 2139555"/>
              <a:gd name="connsiteX2-89" fmla="*/ 0 w 1869123"/>
              <a:gd name="connsiteY2-90" fmla="*/ 2139555 h 2139555"/>
              <a:gd name="connsiteX3-91" fmla="*/ 70 w 1869123"/>
              <a:gd name="connsiteY3-92" fmla="*/ 2000692 h 2139555"/>
              <a:gd name="connsiteX4-93" fmla="*/ 1638 w 1869123"/>
              <a:gd name="connsiteY4-94" fmla="*/ 1990416 h 2139555"/>
              <a:gd name="connsiteX5-95" fmla="*/ 15962 w 1869123"/>
              <a:gd name="connsiteY5-96" fmla="*/ 1958733 h 2139555"/>
              <a:gd name="connsiteX6-97" fmla="*/ 1712612 w 1869123"/>
              <a:gd name="connsiteY6-98" fmla="*/ 89993 h 2139555"/>
              <a:gd name="connsiteX7-99" fmla="*/ 1869123 w 1869123"/>
              <a:gd name="connsiteY7-100" fmla="*/ 0 h 2139555"/>
              <a:gd name="connsiteX0-101" fmla="*/ 14075 w 1869123"/>
              <a:gd name="connsiteY0-102" fmla="*/ 2114382 h 2139555"/>
              <a:gd name="connsiteX1-103" fmla="*/ 0 w 1869123"/>
              <a:gd name="connsiteY1-104" fmla="*/ 2139555 h 2139555"/>
              <a:gd name="connsiteX2-105" fmla="*/ 70 w 1869123"/>
              <a:gd name="connsiteY2-106" fmla="*/ 2000692 h 2139555"/>
              <a:gd name="connsiteX3-107" fmla="*/ 1638 w 1869123"/>
              <a:gd name="connsiteY3-108" fmla="*/ 1990416 h 2139555"/>
              <a:gd name="connsiteX4-109" fmla="*/ 15962 w 1869123"/>
              <a:gd name="connsiteY4-110" fmla="*/ 1958733 h 2139555"/>
              <a:gd name="connsiteX5-111" fmla="*/ 1712612 w 1869123"/>
              <a:gd name="connsiteY5-112" fmla="*/ 89993 h 2139555"/>
              <a:gd name="connsiteX6-113" fmla="*/ 1869123 w 1869123"/>
              <a:gd name="connsiteY6-114" fmla="*/ 0 h 2139555"/>
              <a:gd name="connsiteX0-115" fmla="*/ 0 w 1869123"/>
              <a:gd name="connsiteY0-116" fmla="*/ 2139555 h 2139555"/>
              <a:gd name="connsiteX1-117" fmla="*/ 70 w 1869123"/>
              <a:gd name="connsiteY1-118" fmla="*/ 2000692 h 2139555"/>
              <a:gd name="connsiteX2-119" fmla="*/ 1638 w 1869123"/>
              <a:gd name="connsiteY2-120" fmla="*/ 1990416 h 2139555"/>
              <a:gd name="connsiteX3-121" fmla="*/ 15962 w 1869123"/>
              <a:gd name="connsiteY3-122" fmla="*/ 1958733 h 2139555"/>
              <a:gd name="connsiteX4-123" fmla="*/ 1712612 w 1869123"/>
              <a:gd name="connsiteY4-124" fmla="*/ 89993 h 2139555"/>
              <a:gd name="connsiteX5-125" fmla="*/ 1869123 w 1869123"/>
              <a:gd name="connsiteY5-126" fmla="*/ 0 h 2139555"/>
              <a:gd name="connsiteX0-127" fmla="*/ 0 w 1869053"/>
              <a:gd name="connsiteY0-128" fmla="*/ 2000692 h 2000692"/>
              <a:gd name="connsiteX1-129" fmla="*/ 1568 w 1869053"/>
              <a:gd name="connsiteY1-130" fmla="*/ 1990416 h 2000692"/>
              <a:gd name="connsiteX2-131" fmla="*/ 15892 w 1869053"/>
              <a:gd name="connsiteY2-132" fmla="*/ 1958733 h 2000692"/>
              <a:gd name="connsiteX3-133" fmla="*/ 1712542 w 1869053"/>
              <a:gd name="connsiteY3-134" fmla="*/ 89993 h 2000692"/>
              <a:gd name="connsiteX4-135" fmla="*/ 1869053 w 1869053"/>
              <a:gd name="connsiteY4-136" fmla="*/ 0 h 20006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69053" h="2000692">
                <a:moveTo>
                  <a:pt x="0" y="2000692"/>
                </a:moveTo>
                <a:lnTo>
                  <a:pt x="1568" y="1990416"/>
                </a:lnTo>
                <a:lnTo>
                  <a:pt x="15892" y="1958733"/>
                </a:lnTo>
                <a:cubicBezTo>
                  <a:pt x="389303" y="1183777"/>
                  <a:pt x="981584" y="534133"/>
                  <a:pt x="1712542" y="89993"/>
                </a:cubicBezTo>
                <a:lnTo>
                  <a:pt x="1869053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8" name="任意多边形: 形状 27"/>
          <p:cNvSpPr/>
          <p:nvPr userDrawn="1">
            <p:custDataLst>
              <p:tags r:id="rId12"/>
            </p:custDataLst>
          </p:nvPr>
        </p:nvSpPr>
        <p:spPr>
          <a:xfrm rot="11361091">
            <a:off x="2388870" y="3011170"/>
            <a:ext cx="2613025" cy="2781300"/>
          </a:xfrm>
          <a:custGeom>
            <a:avLst/>
            <a:gdLst>
              <a:gd name="connsiteX0" fmla="*/ 2612863 w 2692052"/>
              <a:gd name="connsiteY0" fmla="*/ 0 h 2832246"/>
              <a:gd name="connsiteX1" fmla="*/ 2692052 w 2692052"/>
              <a:gd name="connsiteY1" fmla="*/ 19034 h 2832246"/>
              <a:gd name="connsiteX2" fmla="*/ 2644348 w 2692052"/>
              <a:gd name="connsiteY2" fmla="*/ 38417 h 2832246"/>
              <a:gd name="connsiteX3" fmla="*/ 2151789 w 2692052"/>
              <a:gd name="connsiteY3" fmla="*/ 261907 h 2832246"/>
              <a:gd name="connsiteX4" fmla="*/ 1478689 w 2692052"/>
              <a:gd name="connsiteY4" fmla="*/ 661957 h 2832246"/>
              <a:gd name="connsiteX5" fmla="*/ 964339 w 2692052"/>
              <a:gd name="connsiteY5" fmla="*/ 1150907 h 2832246"/>
              <a:gd name="connsiteX6" fmla="*/ 564289 w 2692052"/>
              <a:gd name="connsiteY6" fmla="*/ 1633507 h 2832246"/>
              <a:gd name="connsiteX7" fmla="*/ 164239 w 2692052"/>
              <a:gd name="connsiteY7" fmla="*/ 2478057 h 2832246"/>
              <a:gd name="connsiteX8" fmla="*/ 20620 w 2692052"/>
              <a:gd name="connsiteY8" fmla="*/ 2823934 h 2832246"/>
              <a:gd name="connsiteX9" fmla="*/ 16386 w 2692052"/>
              <a:gd name="connsiteY9" fmla="*/ 2832246 h 2832246"/>
              <a:gd name="connsiteX10" fmla="*/ 0 w 2692052"/>
              <a:gd name="connsiteY10" fmla="*/ 2781134 h 2832246"/>
              <a:gd name="connsiteX11" fmla="*/ 35434 w 2692052"/>
              <a:gd name="connsiteY11" fmla="*/ 2656357 h 2832246"/>
              <a:gd name="connsiteX12" fmla="*/ 2541633 w 2692052"/>
              <a:gd name="connsiteY12" fmla="*/ 24101 h 2832246"/>
              <a:gd name="connsiteX13" fmla="*/ 2612863 w 2692052"/>
              <a:gd name="connsiteY13" fmla="*/ 0 h 2832246"/>
              <a:gd name="connsiteX0-1" fmla="*/ 2151789 w 2692052"/>
              <a:gd name="connsiteY0-2" fmla="*/ 261907 h 2832246"/>
              <a:gd name="connsiteX1-3" fmla="*/ 1478689 w 2692052"/>
              <a:gd name="connsiteY1-4" fmla="*/ 661957 h 2832246"/>
              <a:gd name="connsiteX2-5" fmla="*/ 964339 w 2692052"/>
              <a:gd name="connsiteY2-6" fmla="*/ 1150907 h 2832246"/>
              <a:gd name="connsiteX3-7" fmla="*/ 564289 w 2692052"/>
              <a:gd name="connsiteY3-8" fmla="*/ 1633507 h 2832246"/>
              <a:gd name="connsiteX4-9" fmla="*/ 164239 w 2692052"/>
              <a:gd name="connsiteY4-10" fmla="*/ 2478057 h 2832246"/>
              <a:gd name="connsiteX5-11" fmla="*/ 20620 w 2692052"/>
              <a:gd name="connsiteY5-12" fmla="*/ 2823934 h 2832246"/>
              <a:gd name="connsiteX6-13" fmla="*/ 16386 w 2692052"/>
              <a:gd name="connsiteY6-14" fmla="*/ 2832246 h 2832246"/>
              <a:gd name="connsiteX7-15" fmla="*/ 0 w 2692052"/>
              <a:gd name="connsiteY7-16" fmla="*/ 2781134 h 2832246"/>
              <a:gd name="connsiteX8-17" fmla="*/ 35434 w 2692052"/>
              <a:gd name="connsiteY8-18" fmla="*/ 2656357 h 2832246"/>
              <a:gd name="connsiteX9-19" fmla="*/ 2541633 w 2692052"/>
              <a:gd name="connsiteY9-20" fmla="*/ 24101 h 2832246"/>
              <a:gd name="connsiteX10-21" fmla="*/ 2612863 w 2692052"/>
              <a:gd name="connsiteY10-22" fmla="*/ 0 h 2832246"/>
              <a:gd name="connsiteX11-23" fmla="*/ 2692052 w 2692052"/>
              <a:gd name="connsiteY11-24" fmla="*/ 19034 h 2832246"/>
              <a:gd name="connsiteX12-25" fmla="*/ 2644348 w 2692052"/>
              <a:gd name="connsiteY12-26" fmla="*/ 38417 h 2832246"/>
              <a:gd name="connsiteX13-27" fmla="*/ 2243229 w 2692052"/>
              <a:gd name="connsiteY13-28" fmla="*/ 353347 h 2832246"/>
              <a:gd name="connsiteX0-29" fmla="*/ 2151789 w 2692052"/>
              <a:gd name="connsiteY0-30" fmla="*/ 261907 h 2832246"/>
              <a:gd name="connsiteX1-31" fmla="*/ 1478689 w 2692052"/>
              <a:gd name="connsiteY1-32" fmla="*/ 661957 h 2832246"/>
              <a:gd name="connsiteX2-33" fmla="*/ 964339 w 2692052"/>
              <a:gd name="connsiteY2-34" fmla="*/ 1150907 h 2832246"/>
              <a:gd name="connsiteX3-35" fmla="*/ 564289 w 2692052"/>
              <a:gd name="connsiteY3-36" fmla="*/ 1633507 h 2832246"/>
              <a:gd name="connsiteX4-37" fmla="*/ 164239 w 2692052"/>
              <a:gd name="connsiteY4-38" fmla="*/ 2478057 h 2832246"/>
              <a:gd name="connsiteX5-39" fmla="*/ 20620 w 2692052"/>
              <a:gd name="connsiteY5-40" fmla="*/ 2823934 h 2832246"/>
              <a:gd name="connsiteX6-41" fmla="*/ 16386 w 2692052"/>
              <a:gd name="connsiteY6-42" fmla="*/ 2832246 h 2832246"/>
              <a:gd name="connsiteX7-43" fmla="*/ 0 w 2692052"/>
              <a:gd name="connsiteY7-44" fmla="*/ 2781134 h 2832246"/>
              <a:gd name="connsiteX8-45" fmla="*/ 35434 w 2692052"/>
              <a:gd name="connsiteY8-46" fmla="*/ 2656357 h 2832246"/>
              <a:gd name="connsiteX9-47" fmla="*/ 2541633 w 2692052"/>
              <a:gd name="connsiteY9-48" fmla="*/ 24101 h 2832246"/>
              <a:gd name="connsiteX10-49" fmla="*/ 2612863 w 2692052"/>
              <a:gd name="connsiteY10-50" fmla="*/ 0 h 2832246"/>
              <a:gd name="connsiteX11-51" fmla="*/ 2692052 w 2692052"/>
              <a:gd name="connsiteY11-52" fmla="*/ 19034 h 2832246"/>
              <a:gd name="connsiteX12-53" fmla="*/ 2644348 w 2692052"/>
              <a:gd name="connsiteY12-54" fmla="*/ 38417 h 2832246"/>
              <a:gd name="connsiteX0-55" fmla="*/ 2151789 w 2692052"/>
              <a:gd name="connsiteY0-56" fmla="*/ 261907 h 2832246"/>
              <a:gd name="connsiteX1-57" fmla="*/ 1478689 w 2692052"/>
              <a:gd name="connsiteY1-58" fmla="*/ 661957 h 2832246"/>
              <a:gd name="connsiteX2-59" fmla="*/ 964339 w 2692052"/>
              <a:gd name="connsiteY2-60" fmla="*/ 1150907 h 2832246"/>
              <a:gd name="connsiteX3-61" fmla="*/ 564289 w 2692052"/>
              <a:gd name="connsiteY3-62" fmla="*/ 1633507 h 2832246"/>
              <a:gd name="connsiteX4-63" fmla="*/ 164239 w 2692052"/>
              <a:gd name="connsiteY4-64" fmla="*/ 2478057 h 2832246"/>
              <a:gd name="connsiteX5-65" fmla="*/ 20620 w 2692052"/>
              <a:gd name="connsiteY5-66" fmla="*/ 2823934 h 2832246"/>
              <a:gd name="connsiteX6-67" fmla="*/ 16386 w 2692052"/>
              <a:gd name="connsiteY6-68" fmla="*/ 2832246 h 2832246"/>
              <a:gd name="connsiteX7-69" fmla="*/ 0 w 2692052"/>
              <a:gd name="connsiteY7-70" fmla="*/ 2781134 h 2832246"/>
              <a:gd name="connsiteX8-71" fmla="*/ 35434 w 2692052"/>
              <a:gd name="connsiteY8-72" fmla="*/ 2656357 h 2832246"/>
              <a:gd name="connsiteX9-73" fmla="*/ 2541633 w 2692052"/>
              <a:gd name="connsiteY9-74" fmla="*/ 24101 h 2832246"/>
              <a:gd name="connsiteX10-75" fmla="*/ 2612863 w 2692052"/>
              <a:gd name="connsiteY10-76" fmla="*/ 0 h 2832246"/>
              <a:gd name="connsiteX11-77" fmla="*/ 2692052 w 2692052"/>
              <a:gd name="connsiteY11-78" fmla="*/ 19034 h 2832246"/>
              <a:gd name="connsiteX0-79" fmla="*/ 2151789 w 2612863"/>
              <a:gd name="connsiteY0-80" fmla="*/ 261907 h 2832246"/>
              <a:gd name="connsiteX1-81" fmla="*/ 1478689 w 2612863"/>
              <a:gd name="connsiteY1-82" fmla="*/ 661957 h 2832246"/>
              <a:gd name="connsiteX2-83" fmla="*/ 964339 w 2612863"/>
              <a:gd name="connsiteY2-84" fmla="*/ 1150907 h 2832246"/>
              <a:gd name="connsiteX3-85" fmla="*/ 564289 w 2612863"/>
              <a:gd name="connsiteY3-86" fmla="*/ 1633507 h 2832246"/>
              <a:gd name="connsiteX4-87" fmla="*/ 164239 w 2612863"/>
              <a:gd name="connsiteY4-88" fmla="*/ 2478057 h 2832246"/>
              <a:gd name="connsiteX5-89" fmla="*/ 20620 w 2612863"/>
              <a:gd name="connsiteY5-90" fmla="*/ 2823934 h 2832246"/>
              <a:gd name="connsiteX6-91" fmla="*/ 16386 w 2612863"/>
              <a:gd name="connsiteY6-92" fmla="*/ 2832246 h 2832246"/>
              <a:gd name="connsiteX7-93" fmla="*/ 0 w 2612863"/>
              <a:gd name="connsiteY7-94" fmla="*/ 2781134 h 2832246"/>
              <a:gd name="connsiteX8-95" fmla="*/ 35434 w 2612863"/>
              <a:gd name="connsiteY8-96" fmla="*/ 2656357 h 2832246"/>
              <a:gd name="connsiteX9-97" fmla="*/ 2541633 w 2612863"/>
              <a:gd name="connsiteY9-98" fmla="*/ 24101 h 2832246"/>
              <a:gd name="connsiteX10-99" fmla="*/ 2612863 w 2612863"/>
              <a:gd name="connsiteY10-100" fmla="*/ 0 h 2832246"/>
              <a:gd name="connsiteX0-101" fmla="*/ 1478689 w 2612863"/>
              <a:gd name="connsiteY0-102" fmla="*/ 661957 h 2832246"/>
              <a:gd name="connsiteX1-103" fmla="*/ 964339 w 2612863"/>
              <a:gd name="connsiteY1-104" fmla="*/ 1150907 h 2832246"/>
              <a:gd name="connsiteX2-105" fmla="*/ 564289 w 2612863"/>
              <a:gd name="connsiteY2-106" fmla="*/ 1633507 h 2832246"/>
              <a:gd name="connsiteX3-107" fmla="*/ 164239 w 2612863"/>
              <a:gd name="connsiteY3-108" fmla="*/ 2478057 h 2832246"/>
              <a:gd name="connsiteX4-109" fmla="*/ 20620 w 2612863"/>
              <a:gd name="connsiteY4-110" fmla="*/ 2823934 h 2832246"/>
              <a:gd name="connsiteX5-111" fmla="*/ 16386 w 2612863"/>
              <a:gd name="connsiteY5-112" fmla="*/ 2832246 h 2832246"/>
              <a:gd name="connsiteX6-113" fmla="*/ 0 w 2612863"/>
              <a:gd name="connsiteY6-114" fmla="*/ 2781134 h 2832246"/>
              <a:gd name="connsiteX7-115" fmla="*/ 35434 w 2612863"/>
              <a:gd name="connsiteY7-116" fmla="*/ 2656357 h 2832246"/>
              <a:gd name="connsiteX8-117" fmla="*/ 2541633 w 2612863"/>
              <a:gd name="connsiteY8-118" fmla="*/ 24101 h 2832246"/>
              <a:gd name="connsiteX9-119" fmla="*/ 2612863 w 2612863"/>
              <a:gd name="connsiteY9-120" fmla="*/ 0 h 2832246"/>
              <a:gd name="connsiteX0-121" fmla="*/ 964339 w 2612863"/>
              <a:gd name="connsiteY0-122" fmla="*/ 1150907 h 2832246"/>
              <a:gd name="connsiteX1-123" fmla="*/ 564289 w 2612863"/>
              <a:gd name="connsiteY1-124" fmla="*/ 1633507 h 2832246"/>
              <a:gd name="connsiteX2-125" fmla="*/ 164239 w 2612863"/>
              <a:gd name="connsiteY2-126" fmla="*/ 2478057 h 2832246"/>
              <a:gd name="connsiteX3-127" fmla="*/ 20620 w 2612863"/>
              <a:gd name="connsiteY3-128" fmla="*/ 2823934 h 2832246"/>
              <a:gd name="connsiteX4-129" fmla="*/ 16386 w 2612863"/>
              <a:gd name="connsiteY4-130" fmla="*/ 2832246 h 2832246"/>
              <a:gd name="connsiteX5-131" fmla="*/ 0 w 2612863"/>
              <a:gd name="connsiteY5-132" fmla="*/ 2781134 h 2832246"/>
              <a:gd name="connsiteX6-133" fmla="*/ 35434 w 2612863"/>
              <a:gd name="connsiteY6-134" fmla="*/ 2656357 h 2832246"/>
              <a:gd name="connsiteX7-135" fmla="*/ 2541633 w 2612863"/>
              <a:gd name="connsiteY7-136" fmla="*/ 24101 h 2832246"/>
              <a:gd name="connsiteX8-137" fmla="*/ 2612863 w 2612863"/>
              <a:gd name="connsiteY8-138" fmla="*/ 0 h 2832246"/>
              <a:gd name="connsiteX0-139" fmla="*/ 564289 w 2612863"/>
              <a:gd name="connsiteY0-140" fmla="*/ 1633507 h 2832246"/>
              <a:gd name="connsiteX1-141" fmla="*/ 164239 w 2612863"/>
              <a:gd name="connsiteY1-142" fmla="*/ 2478057 h 2832246"/>
              <a:gd name="connsiteX2-143" fmla="*/ 20620 w 2612863"/>
              <a:gd name="connsiteY2-144" fmla="*/ 2823934 h 2832246"/>
              <a:gd name="connsiteX3-145" fmla="*/ 16386 w 2612863"/>
              <a:gd name="connsiteY3-146" fmla="*/ 2832246 h 2832246"/>
              <a:gd name="connsiteX4-147" fmla="*/ 0 w 2612863"/>
              <a:gd name="connsiteY4-148" fmla="*/ 2781134 h 2832246"/>
              <a:gd name="connsiteX5-149" fmla="*/ 35434 w 2612863"/>
              <a:gd name="connsiteY5-150" fmla="*/ 2656357 h 2832246"/>
              <a:gd name="connsiteX6-151" fmla="*/ 2541633 w 2612863"/>
              <a:gd name="connsiteY6-152" fmla="*/ 24101 h 2832246"/>
              <a:gd name="connsiteX7-153" fmla="*/ 2612863 w 2612863"/>
              <a:gd name="connsiteY7-154" fmla="*/ 0 h 2832246"/>
              <a:gd name="connsiteX0-155" fmla="*/ 164239 w 2612863"/>
              <a:gd name="connsiteY0-156" fmla="*/ 2478057 h 2832246"/>
              <a:gd name="connsiteX1-157" fmla="*/ 20620 w 2612863"/>
              <a:gd name="connsiteY1-158" fmla="*/ 2823934 h 2832246"/>
              <a:gd name="connsiteX2-159" fmla="*/ 16386 w 2612863"/>
              <a:gd name="connsiteY2-160" fmla="*/ 2832246 h 2832246"/>
              <a:gd name="connsiteX3-161" fmla="*/ 0 w 2612863"/>
              <a:gd name="connsiteY3-162" fmla="*/ 2781134 h 2832246"/>
              <a:gd name="connsiteX4-163" fmla="*/ 35434 w 2612863"/>
              <a:gd name="connsiteY4-164" fmla="*/ 2656357 h 2832246"/>
              <a:gd name="connsiteX5-165" fmla="*/ 2541633 w 2612863"/>
              <a:gd name="connsiteY5-166" fmla="*/ 24101 h 2832246"/>
              <a:gd name="connsiteX6-167" fmla="*/ 2612863 w 2612863"/>
              <a:gd name="connsiteY6-168" fmla="*/ 0 h 2832246"/>
              <a:gd name="connsiteX0-169" fmla="*/ 20620 w 2612863"/>
              <a:gd name="connsiteY0-170" fmla="*/ 2823934 h 2832246"/>
              <a:gd name="connsiteX1-171" fmla="*/ 16386 w 2612863"/>
              <a:gd name="connsiteY1-172" fmla="*/ 2832246 h 2832246"/>
              <a:gd name="connsiteX2-173" fmla="*/ 0 w 2612863"/>
              <a:gd name="connsiteY2-174" fmla="*/ 2781134 h 2832246"/>
              <a:gd name="connsiteX3-175" fmla="*/ 35434 w 2612863"/>
              <a:gd name="connsiteY3-176" fmla="*/ 2656357 h 2832246"/>
              <a:gd name="connsiteX4-177" fmla="*/ 2541633 w 2612863"/>
              <a:gd name="connsiteY4-178" fmla="*/ 24101 h 2832246"/>
              <a:gd name="connsiteX5-179" fmla="*/ 2612863 w 2612863"/>
              <a:gd name="connsiteY5-180" fmla="*/ 0 h 2832246"/>
              <a:gd name="connsiteX0-181" fmla="*/ 20620 w 2612863"/>
              <a:gd name="connsiteY0-182" fmla="*/ 2823934 h 2823934"/>
              <a:gd name="connsiteX1-183" fmla="*/ 0 w 2612863"/>
              <a:gd name="connsiteY1-184" fmla="*/ 2781134 h 2823934"/>
              <a:gd name="connsiteX2-185" fmla="*/ 35434 w 2612863"/>
              <a:gd name="connsiteY2-186" fmla="*/ 2656357 h 2823934"/>
              <a:gd name="connsiteX3-187" fmla="*/ 2541633 w 2612863"/>
              <a:gd name="connsiteY3-188" fmla="*/ 24101 h 2823934"/>
              <a:gd name="connsiteX4-189" fmla="*/ 2612863 w 2612863"/>
              <a:gd name="connsiteY4-190" fmla="*/ 0 h 2823934"/>
              <a:gd name="connsiteX0-191" fmla="*/ 0 w 2612863"/>
              <a:gd name="connsiteY0-192" fmla="*/ 2781134 h 2781134"/>
              <a:gd name="connsiteX1-193" fmla="*/ 35434 w 2612863"/>
              <a:gd name="connsiteY1-194" fmla="*/ 2656357 h 2781134"/>
              <a:gd name="connsiteX2-195" fmla="*/ 2541633 w 2612863"/>
              <a:gd name="connsiteY2-196" fmla="*/ 24101 h 2781134"/>
              <a:gd name="connsiteX3-197" fmla="*/ 2612863 w 2612863"/>
              <a:gd name="connsiteY3-198" fmla="*/ 0 h 278113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612863" h="2781134">
                <a:moveTo>
                  <a:pt x="0" y="2781134"/>
                </a:moveTo>
                <a:lnTo>
                  <a:pt x="35434" y="2656357"/>
                </a:lnTo>
                <a:cubicBezTo>
                  <a:pt x="414818" y="1436598"/>
                  <a:pt x="1348392" y="461005"/>
                  <a:pt x="2541633" y="24101"/>
                </a:cubicBezTo>
                <a:lnTo>
                  <a:pt x="2612863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29" name="任意多边形: 形状 28"/>
          <p:cNvSpPr/>
          <p:nvPr userDrawn="1">
            <p:custDataLst>
              <p:tags r:id="rId13"/>
            </p:custDataLst>
          </p:nvPr>
        </p:nvSpPr>
        <p:spPr>
          <a:xfrm rot="11361091">
            <a:off x="2124710" y="2690495"/>
            <a:ext cx="2815590" cy="2996565"/>
          </a:xfrm>
          <a:custGeom>
            <a:avLst/>
            <a:gdLst>
              <a:gd name="connsiteX0" fmla="*/ 2740621 w 2852093"/>
              <a:gd name="connsiteY0" fmla="*/ 0 h 3028139"/>
              <a:gd name="connsiteX1" fmla="*/ 2814697 w 2852093"/>
              <a:gd name="connsiteY1" fmla="*/ 17806 h 3028139"/>
              <a:gd name="connsiteX2" fmla="*/ 2852093 w 2852093"/>
              <a:gd name="connsiteY2" fmla="*/ 31493 h 3028139"/>
              <a:gd name="connsiteX3" fmla="*/ 2722765 w 2852093"/>
              <a:gd name="connsiteY3" fmla="*/ 68218 h 3028139"/>
              <a:gd name="connsiteX4" fmla="*/ 78308 w 2852093"/>
              <a:gd name="connsiteY4" fmla="*/ 2846557 h 3028139"/>
              <a:gd name="connsiteX5" fmla="*/ 36399 w 2852093"/>
              <a:gd name="connsiteY5" fmla="*/ 3028139 h 3028139"/>
              <a:gd name="connsiteX6" fmla="*/ 0 w 2852093"/>
              <a:gd name="connsiteY6" fmla="*/ 2914601 h 3028139"/>
              <a:gd name="connsiteX7" fmla="*/ 14590 w 2852093"/>
              <a:gd name="connsiteY7" fmla="*/ 2876851 h 3028139"/>
              <a:gd name="connsiteX8" fmla="*/ 380261 w 2852093"/>
              <a:gd name="connsiteY8" fmla="*/ 1938341 h 3028139"/>
              <a:gd name="connsiteX9" fmla="*/ 970811 w 2852093"/>
              <a:gd name="connsiteY9" fmla="*/ 1106491 h 3028139"/>
              <a:gd name="connsiteX10" fmla="*/ 1802661 w 2852093"/>
              <a:gd name="connsiteY10" fmla="*/ 420691 h 3028139"/>
              <a:gd name="connsiteX11" fmla="*/ 2507511 w 2852093"/>
              <a:gd name="connsiteY11" fmla="*/ 77791 h 3028139"/>
              <a:gd name="connsiteX12" fmla="*/ 2644879 w 2852093"/>
              <a:gd name="connsiteY12" fmla="*/ 27487 h 3028139"/>
              <a:gd name="connsiteX13" fmla="*/ 2740621 w 2852093"/>
              <a:gd name="connsiteY13" fmla="*/ 0 h 3028139"/>
              <a:gd name="connsiteX0-1" fmla="*/ 2644879 w 2852093"/>
              <a:gd name="connsiteY0-2" fmla="*/ 27487 h 3028139"/>
              <a:gd name="connsiteX1-3" fmla="*/ 2740621 w 2852093"/>
              <a:gd name="connsiteY1-4" fmla="*/ 0 h 3028139"/>
              <a:gd name="connsiteX2-5" fmla="*/ 2814697 w 2852093"/>
              <a:gd name="connsiteY2-6" fmla="*/ 17806 h 3028139"/>
              <a:gd name="connsiteX3-7" fmla="*/ 2852093 w 2852093"/>
              <a:gd name="connsiteY3-8" fmla="*/ 31493 h 3028139"/>
              <a:gd name="connsiteX4-9" fmla="*/ 2722765 w 2852093"/>
              <a:gd name="connsiteY4-10" fmla="*/ 68218 h 3028139"/>
              <a:gd name="connsiteX5-11" fmla="*/ 78308 w 2852093"/>
              <a:gd name="connsiteY5-12" fmla="*/ 2846557 h 3028139"/>
              <a:gd name="connsiteX6-13" fmla="*/ 36399 w 2852093"/>
              <a:gd name="connsiteY6-14" fmla="*/ 3028139 h 3028139"/>
              <a:gd name="connsiteX7-15" fmla="*/ 0 w 2852093"/>
              <a:gd name="connsiteY7-16" fmla="*/ 2914601 h 3028139"/>
              <a:gd name="connsiteX8-17" fmla="*/ 14590 w 2852093"/>
              <a:gd name="connsiteY8-18" fmla="*/ 2876851 h 3028139"/>
              <a:gd name="connsiteX9-19" fmla="*/ 380261 w 2852093"/>
              <a:gd name="connsiteY9-20" fmla="*/ 1938341 h 3028139"/>
              <a:gd name="connsiteX10-21" fmla="*/ 970811 w 2852093"/>
              <a:gd name="connsiteY10-22" fmla="*/ 1106491 h 3028139"/>
              <a:gd name="connsiteX11-23" fmla="*/ 1802661 w 2852093"/>
              <a:gd name="connsiteY11-24" fmla="*/ 420691 h 3028139"/>
              <a:gd name="connsiteX12-25" fmla="*/ 2507511 w 2852093"/>
              <a:gd name="connsiteY12-26" fmla="*/ 77791 h 3028139"/>
              <a:gd name="connsiteX13-27" fmla="*/ 2736319 w 2852093"/>
              <a:gd name="connsiteY13-28" fmla="*/ 118927 h 3028139"/>
              <a:gd name="connsiteX0-29" fmla="*/ 2644879 w 2852093"/>
              <a:gd name="connsiteY0-30" fmla="*/ 27487 h 3028139"/>
              <a:gd name="connsiteX1-31" fmla="*/ 2740621 w 2852093"/>
              <a:gd name="connsiteY1-32" fmla="*/ 0 h 3028139"/>
              <a:gd name="connsiteX2-33" fmla="*/ 2814697 w 2852093"/>
              <a:gd name="connsiteY2-34" fmla="*/ 17806 h 3028139"/>
              <a:gd name="connsiteX3-35" fmla="*/ 2852093 w 2852093"/>
              <a:gd name="connsiteY3-36" fmla="*/ 31493 h 3028139"/>
              <a:gd name="connsiteX4-37" fmla="*/ 2722765 w 2852093"/>
              <a:gd name="connsiteY4-38" fmla="*/ 68218 h 3028139"/>
              <a:gd name="connsiteX5-39" fmla="*/ 78308 w 2852093"/>
              <a:gd name="connsiteY5-40" fmla="*/ 2846557 h 3028139"/>
              <a:gd name="connsiteX6-41" fmla="*/ 36399 w 2852093"/>
              <a:gd name="connsiteY6-42" fmla="*/ 3028139 h 3028139"/>
              <a:gd name="connsiteX7-43" fmla="*/ 0 w 2852093"/>
              <a:gd name="connsiteY7-44" fmla="*/ 2914601 h 3028139"/>
              <a:gd name="connsiteX8-45" fmla="*/ 14590 w 2852093"/>
              <a:gd name="connsiteY8-46" fmla="*/ 2876851 h 3028139"/>
              <a:gd name="connsiteX9-47" fmla="*/ 380261 w 2852093"/>
              <a:gd name="connsiteY9-48" fmla="*/ 1938341 h 3028139"/>
              <a:gd name="connsiteX10-49" fmla="*/ 970811 w 2852093"/>
              <a:gd name="connsiteY10-50" fmla="*/ 1106491 h 3028139"/>
              <a:gd name="connsiteX11-51" fmla="*/ 1802661 w 2852093"/>
              <a:gd name="connsiteY11-52" fmla="*/ 420691 h 3028139"/>
              <a:gd name="connsiteX12-53" fmla="*/ 2507511 w 2852093"/>
              <a:gd name="connsiteY12-54" fmla="*/ 77791 h 3028139"/>
              <a:gd name="connsiteX0-55" fmla="*/ 2644879 w 2852093"/>
              <a:gd name="connsiteY0-56" fmla="*/ 27487 h 3028139"/>
              <a:gd name="connsiteX1-57" fmla="*/ 2740621 w 2852093"/>
              <a:gd name="connsiteY1-58" fmla="*/ 0 h 3028139"/>
              <a:gd name="connsiteX2-59" fmla="*/ 2814697 w 2852093"/>
              <a:gd name="connsiteY2-60" fmla="*/ 17806 h 3028139"/>
              <a:gd name="connsiteX3-61" fmla="*/ 2852093 w 2852093"/>
              <a:gd name="connsiteY3-62" fmla="*/ 31493 h 3028139"/>
              <a:gd name="connsiteX4-63" fmla="*/ 2722765 w 2852093"/>
              <a:gd name="connsiteY4-64" fmla="*/ 68218 h 3028139"/>
              <a:gd name="connsiteX5-65" fmla="*/ 78308 w 2852093"/>
              <a:gd name="connsiteY5-66" fmla="*/ 2846557 h 3028139"/>
              <a:gd name="connsiteX6-67" fmla="*/ 36399 w 2852093"/>
              <a:gd name="connsiteY6-68" fmla="*/ 3028139 h 3028139"/>
              <a:gd name="connsiteX7-69" fmla="*/ 0 w 2852093"/>
              <a:gd name="connsiteY7-70" fmla="*/ 2914601 h 3028139"/>
              <a:gd name="connsiteX8-71" fmla="*/ 14590 w 2852093"/>
              <a:gd name="connsiteY8-72" fmla="*/ 2876851 h 3028139"/>
              <a:gd name="connsiteX9-73" fmla="*/ 380261 w 2852093"/>
              <a:gd name="connsiteY9-74" fmla="*/ 1938341 h 3028139"/>
              <a:gd name="connsiteX10-75" fmla="*/ 970811 w 2852093"/>
              <a:gd name="connsiteY10-76" fmla="*/ 1106491 h 3028139"/>
              <a:gd name="connsiteX11-77" fmla="*/ 1802661 w 2852093"/>
              <a:gd name="connsiteY11-78" fmla="*/ 420691 h 3028139"/>
              <a:gd name="connsiteX0-79" fmla="*/ 2644879 w 2852093"/>
              <a:gd name="connsiteY0-80" fmla="*/ 27487 h 3028139"/>
              <a:gd name="connsiteX1-81" fmla="*/ 2740621 w 2852093"/>
              <a:gd name="connsiteY1-82" fmla="*/ 0 h 3028139"/>
              <a:gd name="connsiteX2-83" fmla="*/ 2814697 w 2852093"/>
              <a:gd name="connsiteY2-84" fmla="*/ 17806 h 3028139"/>
              <a:gd name="connsiteX3-85" fmla="*/ 2852093 w 2852093"/>
              <a:gd name="connsiteY3-86" fmla="*/ 31493 h 3028139"/>
              <a:gd name="connsiteX4-87" fmla="*/ 2722765 w 2852093"/>
              <a:gd name="connsiteY4-88" fmla="*/ 68218 h 3028139"/>
              <a:gd name="connsiteX5-89" fmla="*/ 78308 w 2852093"/>
              <a:gd name="connsiteY5-90" fmla="*/ 2846557 h 3028139"/>
              <a:gd name="connsiteX6-91" fmla="*/ 36399 w 2852093"/>
              <a:gd name="connsiteY6-92" fmla="*/ 3028139 h 3028139"/>
              <a:gd name="connsiteX7-93" fmla="*/ 0 w 2852093"/>
              <a:gd name="connsiteY7-94" fmla="*/ 2914601 h 3028139"/>
              <a:gd name="connsiteX8-95" fmla="*/ 14590 w 2852093"/>
              <a:gd name="connsiteY8-96" fmla="*/ 2876851 h 3028139"/>
              <a:gd name="connsiteX9-97" fmla="*/ 380261 w 2852093"/>
              <a:gd name="connsiteY9-98" fmla="*/ 1938341 h 3028139"/>
              <a:gd name="connsiteX10-99" fmla="*/ 970811 w 2852093"/>
              <a:gd name="connsiteY10-100" fmla="*/ 1106491 h 3028139"/>
              <a:gd name="connsiteX0-101" fmla="*/ 2644879 w 2852093"/>
              <a:gd name="connsiteY0-102" fmla="*/ 27487 h 3028139"/>
              <a:gd name="connsiteX1-103" fmla="*/ 2740621 w 2852093"/>
              <a:gd name="connsiteY1-104" fmla="*/ 0 h 3028139"/>
              <a:gd name="connsiteX2-105" fmla="*/ 2814697 w 2852093"/>
              <a:gd name="connsiteY2-106" fmla="*/ 17806 h 3028139"/>
              <a:gd name="connsiteX3-107" fmla="*/ 2852093 w 2852093"/>
              <a:gd name="connsiteY3-108" fmla="*/ 31493 h 3028139"/>
              <a:gd name="connsiteX4-109" fmla="*/ 2722765 w 2852093"/>
              <a:gd name="connsiteY4-110" fmla="*/ 68218 h 3028139"/>
              <a:gd name="connsiteX5-111" fmla="*/ 78308 w 2852093"/>
              <a:gd name="connsiteY5-112" fmla="*/ 2846557 h 3028139"/>
              <a:gd name="connsiteX6-113" fmla="*/ 36399 w 2852093"/>
              <a:gd name="connsiteY6-114" fmla="*/ 3028139 h 3028139"/>
              <a:gd name="connsiteX7-115" fmla="*/ 0 w 2852093"/>
              <a:gd name="connsiteY7-116" fmla="*/ 2914601 h 3028139"/>
              <a:gd name="connsiteX8-117" fmla="*/ 14590 w 2852093"/>
              <a:gd name="connsiteY8-118" fmla="*/ 2876851 h 3028139"/>
              <a:gd name="connsiteX9-119" fmla="*/ 380261 w 2852093"/>
              <a:gd name="connsiteY9-120" fmla="*/ 1938341 h 3028139"/>
              <a:gd name="connsiteX0-121" fmla="*/ 2644879 w 2852093"/>
              <a:gd name="connsiteY0-122" fmla="*/ 27487 h 3028139"/>
              <a:gd name="connsiteX1-123" fmla="*/ 2740621 w 2852093"/>
              <a:gd name="connsiteY1-124" fmla="*/ 0 h 3028139"/>
              <a:gd name="connsiteX2-125" fmla="*/ 2814697 w 2852093"/>
              <a:gd name="connsiteY2-126" fmla="*/ 17806 h 3028139"/>
              <a:gd name="connsiteX3-127" fmla="*/ 2852093 w 2852093"/>
              <a:gd name="connsiteY3-128" fmla="*/ 31493 h 3028139"/>
              <a:gd name="connsiteX4-129" fmla="*/ 2722765 w 2852093"/>
              <a:gd name="connsiteY4-130" fmla="*/ 68218 h 3028139"/>
              <a:gd name="connsiteX5-131" fmla="*/ 78308 w 2852093"/>
              <a:gd name="connsiteY5-132" fmla="*/ 2846557 h 3028139"/>
              <a:gd name="connsiteX6-133" fmla="*/ 36399 w 2852093"/>
              <a:gd name="connsiteY6-134" fmla="*/ 3028139 h 3028139"/>
              <a:gd name="connsiteX7-135" fmla="*/ 0 w 2852093"/>
              <a:gd name="connsiteY7-136" fmla="*/ 2914601 h 3028139"/>
              <a:gd name="connsiteX8-137" fmla="*/ 14590 w 2852093"/>
              <a:gd name="connsiteY8-138" fmla="*/ 2876851 h 3028139"/>
              <a:gd name="connsiteX0-139" fmla="*/ 2644879 w 2852093"/>
              <a:gd name="connsiteY0-140" fmla="*/ 27487 h 3028139"/>
              <a:gd name="connsiteX1-141" fmla="*/ 2740621 w 2852093"/>
              <a:gd name="connsiteY1-142" fmla="*/ 0 h 3028139"/>
              <a:gd name="connsiteX2-143" fmla="*/ 2814697 w 2852093"/>
              <a:gd name="connsiteY2-144" fmla="*/ 17806 h 3028139"/>
              <a:gd name="connsiteX3-145" fmla="*/ 2852093 w 2852093"/>
              <a:gd name="connsiteY3-146" fmla="*/ 31493 h 3028139"/>
              <a:gd name="connsiteX4-147" fmla="*/ 2722765 w 2852093"/>
              <a:gd name="connsiteY4-148" fmla="*/ 68218 h 3028139"/>
              <a:gd name="connsiteX5-149" fmla="*/ 78308 w 2852093"/>
              <a:gd name="connsiteY5-150" fmla="*/ 2846557 h 3028139"/>
              <a:gd name="connsiteX6-151" fmla="*/ 36399 w 2852093"/>
              <a:gd name="connsiteY6-152" fmla="*/ 3028139 h 3028139"/>
              <a:gd name="connsiteX7-153" fmla="*/ 0 w 2852093"/>
              <a:gd name="connsiteY7-154" fmla="*/ 2914601 h 3028139"/>
              <a:gd name="connsiteX0-155" fmla="*/ 2608480 w 2815694"/>
              <a:gd name="connsiteY0-156" fmla="*/ 27487 h 3028139"/>
              <a:gd name="connsiteX1-157" fmla="*/ 2704222 w 2815694"/>
              <a:gd name="connsiteY1-158" fmla="*/ 0 h 3028139"/>
              <a:gd name="connsiteX2-159" fmla="*/ 2778298 w 2815694"/>
              <a:gd name="connsiteY2-160" fmla="*/ 17806 h 3028139"/>
              <a:gd name="connsiteX3-161" fmla="*/ 2815694 w 2815694"/>
              <a:gd name="connsiteY3-162" fmla="*/ 31493 h 3028139"/>
              <a:gd name="connsiteX4-163" fmla="*/ 2686366 w 2815694"/>
              <a:gd name="connsiteY4-164" fmla="*/ 68218 h 3028139"/>
              <a:gd name="connsiteX5-165" fmla="*/ 41909 w 2815694"/>
              <a:gd name="connsiteY5-166" fmla="*/ 2846557 h 3028139"/>
              <a:gd name="connsiteX6-167" fmla="*/ 0 w 2815694"/>
              <a:gd name="connsiteY6-168" fmla="*/ 3028139 h 3028139"/>
              <a:gd name="connsiteX0-169" fmla="*/ 2704222 w 2815694"/>
              <a:gd name="connsiteY0-170" fmla="*/ 0 h 3028139"/>
              <a:gd name="connsiteX1-171" fmla="*/ 2778298 w 2815694"/>
              <a:gd name="connsiteY1-172" fmla="*/ 17806 h 3028139"/>
              <a:gd name="connsiteX2-173" fmla="*/ 2815694 w 2815694"/>
              <a:gd name="connsiteY2-174" fmla="*/ 31493 h 3028139"/>
              <a:gd name="connsiteX3-175" fmla="*/ 2686366 w 2815694"/>
              <a:gd name="connsiteY3-176" fmla="*/ 68218 h 3028139"/>
              <a:gd name="connsiteX4-177" fmla="*/ 41909 w 2815694"/>
              <a:gd name="connsiteY4-178" fmla="*/ 2846557 h 3028139"/>
              <a:gd name="connsiteX5-179" fmla="*/ 0 w 2815694"/>
              <a:gd name="connsiteY5-180" fmla="*/ 3028139 h 3028139"/>
              <a:gd name="connsiteX0-181" fmla="*/ 2704222 w 2815694"/>
              <a:gd name="connsiteY0-182" fmla="*/ 0 h 3028139"/>
              <a:gd name="connsiteX1-183" fmla="*/ 2815694 w 2815694"/>
              <a:gd name="connsiteY1-184" fmla="*/ 31493 h 3028139"/>
              <a:gd name="connsiteX2-185" fmla="*/ 2686366 w 2815694"/>
              <a:gd name="connsiteY2-186" fmla="*/ 68218 h 3028139"/>
              <a:gd name="connsiteX3-187" fmla="*/ 41909 w 2815694"/>
              <a:gd name="connsiteY3-188" fmla="*/ 2846557 h 3028139"/>
              <a:gd name="connsiteX4-189" fmla="*/ 0 w 2815694"/>
              <a:gd name="connsiteY4-190" fmla="*/ 3028139 h 3028139"/>
              <a:gd name="connsiteX0-191" fmla="*/ 2815694 w 2815694"/>
              <a:gd name="connsiteY0-192" fmla="*/ 0 h 2996646"/>
              <a:gd name="connsiteX1-193" fmla="*/ 2686366 w 2815694"/>
              <a:gd name="connsiteY1-194" fmla="*/ 36725 h 2996646"/>
              <a:gd name="connsiteX2-195" fmla="*/ 41909 w 2815694"/>
              <a:gd name="connsiteY2-196" fmla="*/ 2815064 h 2996646"/>
              <a:gd name="connsiteX3-197" fmla="*/ 0 w 2815694"/>
              <a:gd name="connsiteY3-198" fmla="*/ 2996646 h 29966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815694" h="2996646">
                <a:moveTo>
                  <a:pt x="2815694" y="0"/>
                </a:moveTo>
                <a:lnTo>
                  <a:pt x="2686366" y="36725"/>
                </a:lnTo>
                <a:cubicBezTo>
                  <a:pt x="1390883" y="439662"/>
                  <a:pt x="382022" y="1493150"/>
                  <a:pt x="41909" y="2815064"/>
                </a:cubicBezTo>
                <a:lnTo>
                  <a:pt x="0" y="299664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0" name="任意多边形: 形状 29"/>
          <p:cNvSpPr/>
          <p:nvPr userDrawn="1">
            <p:custDataLst>
              <p:tags r:id="rId14"/>
            </p:custDataLst>
          </p:nvPr>
        </p:nvSpPr>
        <p:spPr>
          <a:xfrm rot="11361091">
            <a:off x="1584325" y="2012315"/>
            <a:ext cx="3078480" cy="3280410"/>
          </a:xfrm>
          <a:custGeom>
            <a:avLst/>
            <a:gdLst>
              <a:gd name="connsiteX0" fmla="*/ 3078620 w 3093543"/>
              <a:gd name="connsiteY0" fmla="*/ 0 h 3312952"/>
              <a:gd name="connsiteX1" fmla="*/ 3093543 w 3093543"/>
              <a:gd name="connsiteY1" fmla="*/ 11159 h 3312952"/>
              <a:gd name="connsiteX2" fmla="*/ 3091423 w 3093543"/>
              <a:gd name="connsiteY2" fmla="*/ 11421 h 3312952"/>
              <a:gd name="connsiteX3" fmla="*/ 2530806 w 3093543"/>
              <a:gd name="connsiteY3" fmla="*/ 150631 h 3312952"/>
              <a:gd name="connsiteX4" fmla="*/ 1991056 w 3093543"/>
              <a:gd name="connsiteY4" fmla="*/ 366531 h 3312952"/>
              <a:gd name="connsiteX5" fmla="*/ 1337006 w 3093543"/>
              <a:gd name="connsiteY5" fmla="*/ 779281 h 3312952"/>
              <a:gd name="connsiteX6" fmla="*/ 638506 w 3093543"/>
              <a:gd name="connsiteY6" fmla="*/ 1547631 h 3312952"/>
              <a:gd name="connsiteX7" fmla="*/ 206706 w 3093543"/>
              <a:gd name="connsiteY7" fmla="*/ 2392181 h 3312952"/>
              <a:gd name="connsiteX8" fmla="*/ 47956 w 3093543"/>
              <a:gd name="connsiteY8" fmla="*/ 3217681 h 3312952"/>
              <a:gd name="connsiteX9" fmla="*/ 35616 w 3093543"/>
              <a:gd name="connsiteY9" fmla="*/ 3283413 h 3312952"/>
              <a:gd name="connsiteX10" fmla="*/ 29861 w 3093543"/>
              <a:gd name="connsiteY10" fmla="*/ 3312952 h 3312952"/>
              <a:gd name="connsiteX11" fmla="*/ 0 w 3093543"/>
              <a:gd name="connsiteY11" fmla="*/ 3280097 h 3312952"/>
              <a:gd name="connsiteX12" fmla="*/ 12149 w 3093543"/>
              <a:gd name="connsiteY12" fmla="*/ 3120339 h 3312952"/>
              <a:gd name="connsiteX13" fmla="*/ 2964939 w 3093543"/>
              <a:gd name="connsiteY13" fmla="*/ 14445 h 3312952"/>
              <a:gd name="connsiteX14" fmla="*/ 3078620 w 3093543"/>
              <a:gd name="connsiteY14" fmla="*/ 0 h 3312952"/>
              <a:gd name="connsiteX0-1" fmla="*/ 47956 w 3093543"/>
              <a:gd name="connsiteY0-2" fmla="*/ 3217681 h 3312952"/>
              <a:gd name="connsiteX1-3" fmla="*/ 35616 w 3093543"/>
              <a:gd name="connsiteY1-4" fmla="*/ 3283413 h 3312952"/>
              <a:gd name="connsiteX2-5" fmla="*/ 29861 w 3093543"/>
              <a:gd name="connsiteY2-6" fmla="*/ 3312952 h 3312952"/>
              <a:gd name="connsiteX3-7" fmla="*/ 0 w 3093543"/>
              <a:gd name="connsiteY3-8" fmla="*/ 3280097 h 3312952"/>
              <a:gd name="connsiteX4-9" fmla="*/ 12149 w 3093543"/>
              <a:gd name="connsiteY4-10" fmla="*/ 3120339 h 3312952"/>
              <a:gd name="connsiteX5-11" fmla="*/ 2964939 w 3093543"/>
              <a:gd name="connsiteY5-12" fmla="*/ 14445 h 3312952"/>
              <a:gd name="connsiteX6-13" fmla="*/ 3078620 w 3093543"/>
              <a:gd name="connsiteY6-14" fmla="*/ 0 h 3312952"/>
              <a:gd name="connsiteX7-15" fmla="*/ 3093543 w 3093543"/>
              <a:gd name="connsiteY7-16" fmla="*/ 11159 h 3312952"/>
              <a:gd name="connsiteX8-17" fmla="*/ 3091423 w 3093543"/>
              <a:gd name="connsiteY8-18" fmla="*/ 11421 h 3312952"/>
              <a:gd name="connsiteX9-19" fmla="*/ 2530806 w 3093543"/>
              <a:gd name="connsiteY9-20" fmla="*/ 150631 h 3312952"/>
              <a:gd name="connsiteX10-21" fmla="*/ 1991056 w 3093543"/>
              <a:gd name="connsiteY10-22" fmla="*/ 366531 h 3312952"/>
              <a:gd name="connsiteX11-23" fmla="*/ 1337006 w 3093543"/>
              <a:gd name="connsiteY11-24" fmla="*/ 779281 h 3312952"/>
              <a:gd name="connsiteX12-25" fmla="*/ 638506 w 3093543"/>
              <a:gd name="connsiteY12-26" fmla="*/ 1547631 h 3312952"/>
              <a:gd name="connsiteX13-27" fmla="*/ 206706 w 3093543"/>
              <a:gd name="connsiteY13-28" fmla="*/ 2392181 h 3312952"/>
              <a:gd name="connsiteX14-29" fmla="*/ 139396 w 3093543"/>
              <a:gd name="connsiteY14-30" fmla="*/ 3309121 h 3312952"/>
              <a:gd name="connsiteX0-31" fmla="*/ 47956 w 3093543"/>
              <a:gd name="connsiteY0-32" fmla="*/ 3217681 h 3312952"/>
              <a:gd name="connsiteX1-33" fmla="*/ 35616 w 3093543"/>
              <a:gd name="connsiteY1-34" fmla="*/ 3283413 h 3312952"/>
              <a:gd name="connsiteX2-35" fmla="*/ 29861 w 3093543"/>
              <a:gd name="connsiteY2-36" fmla="*/ 3312952 h 3312952"/>
              <a:gd name="connsiteX3-37" fmla="*/ 0 w 3093543"/>
              <a:gd name="connsiteY3-38" fmla="*/ 3280097 h 3312952"/>
              <a:gd name="connsiteX4-39" fmla="*/ 12149 w 3093543"/>
              <a:gd name="connsiteY4-40" fmla="*/ 3120339 h 3312952"/>
              <a:gd name="connsiteX5-41" fmla="*/ 2964939 w 3093543"/>
              <a:gd name="connsiteY5-42" fmla="*/ 14445 h 3312952"/>
              <a:gd name="connsiteX6-43" fmla="*/ 3078620 w 3093543"/>
              <a:gd name="connsiteY6-44" fmla="*/ 0 h 3312952"/>
              <a:gd name="connsiteX7-45" fmla="*/ 3093543 w 3093543"/>
              <a:gd name="connsiteY7-46" fmla="*/ 11159 h 3312952"/>
              <a:gd name="connsiteX8-47" fmla="*/ 3091423 w 3093543"/>
              <a:gd name="connsiteY8-48" fmla="*/ 11421 h 3312952"/>
              <a:gd name="connsiteX9-49" fmla="*/ 2530806 w 3093543"/>
              <a:gd name="connsiteY9-50" fmla="*/ 150631 h 3312952"/>
              <a:gd name="connsiteX10-51" fmla="*/ 1991056 w 3093543"/>
              <a:gd name="connsiteY10-52" fmla="*/ 366531 h 3312952"/>
              <a:gd name="connsiteX11-53" fmla="*/ 1337006 w 3093543"/>
              <a:gd name="connsiteY11-54" fmla="*/ 779281 h 3312952"/>
              <a:gd name="connsiteX12-55" fmla="*/ 638506 w 3093543"/>
              <a:gd name="connsiteY12-56" fmla="*/ 1547631 h 3312952"/>
              <a:gd name="connsiteX13-57" fmla="*/ 206706 w 3093543"/>
              <a:gd name="connsiteY13-58" fmla="*/ 2392181 h 3312952"/>
              <a:gd name="connsiteX0-59" fmla="*/ 47956 w 3093543"/>
              <a:gd name="connsiteY0-60" fmla="*/ 3217681 h 3312952"/>
              <a:gd name="connsiteX1-61" fmla="*/ 35616 w 3093543"/>
              <a:gd name="connsiteY1-62" fmla="*/ 3283413 h 3312952"/>
              <a:gd name="connsiteX2-63" fmla="*/ 29861 w 3093543"/>
              <a:gd name="connsiteY2-64" fmla="*/ 3312952 h 3312952"/>
              <a:gd name="connsiteX3-65" fmla="*/ 0 w 3093543"/>
              <a:gd name="connsiteY3-66" fmla="*/ 3280097 h 3312952"/>
              <a:gd name="connsiteX4-67" fmla="*/ 12149 w 3093543"/>
              <a:gd name="connsiteY4-68" fmla="*/ 3120339 h 3312952"/>
              <a:gd name="connsiteX5-69" fmla="*/ 2964939 w 3093543"/>
              <a:gd name="connsiteY5-70" fmla="*/ 14445 h 3312952"/>
              <a:gd name="connsiteX6-71" fmla="*/ 3078620 w 3093543"/>
              <a:gd name="connsiteY6-72" fmla="*/ 0 h 3312952"/>
              <a:gd name="connsiteX7-73" fmla="*/ 3093543 w 3093543"/>
              <a:gd name="connsiteY7-74" fmla="*/ 11159 h 3312952"/>
              <a:gd name="connsiteX8-75" fmla="*/ 3091423 w 3093543"/>
              <a:gd name="connsiteY8-76" fmla="*/ 11421 h 3312952"/>
              <a:gd name="connsiteX9-77" fmla="*/ 2530806 w 3093543"/>
              <a:gd name="connsiteY9-78" fmla="*/ 150631 h 3312952"/>
              <a:gd name="connsiteX10-79" fmla="*/ 1991056 w 3093543"/>
              <a:gd name="connsiteY10-80" fmla="*/ 366531 h 3312952"/>
              <a:gd name="connsiteX11-81" fmla="*/ 1337006 w 3093543"/>
              <a:gd name="connsiteY11-82" fmla="*/ 779281 h 3312952"/>
              <a:gd name="connsiteX12-83" fmla="*/ 638506 w 3093543"/>
              <a:gd name="connsiteY12-84" fmla="*/ 1547631 h 3312952"/>
              <a:gd name="connsiteX0-85" fmla="*/ 35616 w 3093543"/>
              <a:gd name="connsiteY0-86" fmla="*/ 3283413 h 3312952"/>
              <a:gd name="connsiteX1-87" fmla="*/ 29861 w 3093543"/>
              <a:gd name="connsiteY1-88" fmla="*/ 3312952 h 3312952"/>
              <a:gd name="connsiteX2-89" fmla="*/ 0 w 3093543"/>
              <a:gd name="connsiteY2-90" fmla="*/ 3280097 h 3312952"/>
              <a:gd name="connsiteX3-91" fmla="*/ 12149 w 3093543"/>
              <a:gd name="connsiteY3-92" fmla="*/ 3120339 h 3312952"/>
              <a:gd name="connsiteX4-93" fmla="*/ 2964939 w 3093543"/>
              <a:gd name="connsiteY4-94" fmla="*/ 14445 h 3312952"/>
              <a:gd name="connsiteX5-95" fmla="*/ 3078620 w 3093543"/>
              <a:gd name="connsiteY5-96" fmla="*/ 0 h 3312952"/>
              <a:gd name="connsiteX6-97" fmla="*/ 3093543 w 3093543"/>
              <a:gd name="connsiteY6-98" fmla="*/ 11159 h 3312952"/>
              <a:gd name="connsiteX7-99" fmla="*/ 3091423 w 3093543"/>
              <a:gd name="connsiteY7-100" fmla="*/ 11421 h 3312952"/>
              <a:gd name="connsiteX8-101" fmla="*/ 2530806 w 3093543"/>
              <a:gd name="connsiteY8-102" fmla="*/ 150631 h 3312952"/>
              <a:gd name="connsiteX9-103" fmla="*/ 1991056 w 3093543"/>
              <a:gd name="connsiteY9-104" fmla="*/ 366531 h 3312952"/>
              <a:gd name="connsiteX10-105" fmla="*/ 1337006 w 3093543"/>
              <a:gd name="connsiteY10-106" fmla="*/ 779281 h 3312952"/>
              <a:gd name="connsiteX11-107" fmla="*/ 638506 w 3093543"/>
              <a:gd name="connsiteY11-108" fmla="*/ 1547631 h 3312952"/>
              <a:gd name="connsiteX0-109" fmla="*/ 35616 w 3093543"/>
              <a:gd name="connsiteY0-110" fmla="*/ 3283413 h 3283413"/>
              <a:gd name="connsiteX1-111" fmla="*/ 0 w 3093543"/>
              <a:gd name="connsiteY1-112" fmla="*/ 3280097 h 3283413"/>
              <a:gd name="connsiteX2-113" fmla="*/ 12149 w 3093543"/>
              <a:gd name="connsiteY2-114" fmla="*/ 3120339 h 3283413"/>
              <a:gd name="connsiteX3-115" fmla="*/ 2964939 w 3093543"/>
              <a:gd name="connsiteY3-116" fmla="*/ 14445 h 3283413"/>
              <a:gd name="connsiteX4-117" fmla="*/ 3078620 w 3093543"/>
              <a:gd name="connsiteY4-118" fmla="*/ 0 h 3283413"/>
              <a:gd name="connsiteX5-119" fmla="*/ 3093543 w 3093543"/>
              <a:gd name="connsiteY5-120" fmla="*/ 11159 h 3283413"/>
              <a:gd name="connsiteX6-121" fmla="*/ 3091423 w 3093543"/>
              <a:gd name="connsiteY6-122" fmla="*/ 11421 h 3283413"/>
              <a:gd name="connsiteX7-123" fmla="*/ 2530806 w 3093543"/>
              <a:gd name="connsiteY7-124" fmla="*/ 150631 h 3283413"/>
              <a:gd name="connsiteX8-125" fmla="*/ 1991056 w 3093543"/>
              <a:gd name="connsiteY8-126" fmla="*/ 366531 h 3283413"/>
              <a:gd name="connsiteX9-127" fmla="*/ 1337006 w 3093543"/>
              <a:gd name="connsiteY9-128" fmla="*/ 779281 h 3283413"/>
              <a:gd name="connsiteX10-129" fmla="*/ 638506 w 3093543"/>
              <a:gd name="connsiteY10-130" fmla="*/ 1547631 h 3283413"/>
              <a:gd name="connsiteX0-131" fmla="*/ 0 w 3093543"/>
              <a:gd name="connsiteY0-132" fmla="*/ 3280097 h 3280097"/>
              <a:gd name="connsiteX1-133" fmla="*/ 12149 w 3093543"/>
              <a:gd name="connsiteY1-134" fmla="*/ 3120339 h 3280097"/>
              <a:gd name="connsiteX2-135" fmla="*/ 2964939 w 3093543"/>
              <a:gd name="connsiteY2-136" fmla="*/ 14445 h 3280097"/>
              <a:gd name="connsiteX3-137" fmla="*/ 3078620 w 3093543"/>
              <a:gd name="connsiteY3-138" fmla="*/ 0 h 3280097"/>
              <a:gd name="connsiteX4-139" fmla="*/ 3093543 w 3093543"/>
              <a:gd name="connsiteY4-140" fmla="*/ 11159 h 3280097"/>
              <a:gd name="connsiteX5-141" fmla="*/ 3091423 w 3093543"/>
              <a:gd name="connsiteY5-142" fmla="*/ 11421 h 3280097"/>
              <a:gd name="connsiteX6-143" fmla="*/ 2530806 w 3093543"/>
              <a:gd name="connsiteY6-144" fmla="*/ 150631 h 3280097"/>
              <a:gd name="connsiteX7-145" fmla="*/ 1991056 w 3093543"/>
              <a:gd name="connsiteY7-146" fmla="*/ 366531 h 3280097"/>
              <a:gd name="connsiteX8-147" fmla="*/ 1337006 w 3093543"/>
              <a:gd name="connsiteY8-148" fmla="*/ 779281 h 3280097"/>
              <a:gd name="connsiteX9-149" fmla="*/ 638506 w 3093543"/>
              <a:gd name="connsiteY9-150" fmla="*/ 1547631 h 3280097"/>
              <a:gd name="connsiteX0-151" fmla="*/ 0 w 3093543"/>
              <a:gd name="connsiteY0-152" fmla="*/ 3280097 h 3280097"/>
              <a:gd name="connsiteX1-153" fmla="*/ 12149 w 3093543"/>
              <a:gd name="connsiteY1-154" fmla="*/ 3120339 h 3280097"/>
              <a:gd name="connsiteX2-155" fmla="*/ 2964939 w 3093543"/>
              <a:gd name="connsiteY2-156" fmla="*/ 14445 h 3280097"/>
              <a:gd name="connsiteX3-157" fmla="*/ 3078620 w 3093543"/>
              <a:gd name="connsiteY3-158" fmla="*/ 0 h 3280097"/>
              <a:gd name="connsiteX4-159" fmla="*/ 3093543 w 3093543"/>
              <a:gd name="connsiteY4-160" fmla="*/ 11159 h 3280097"/>
              <a:gd name="connsiteX5-161" fmla="*/ 3091423 w 3093543"/>
              <a:gd name="connsiteY5-162" fmla="*/ 11421 h 3280097"/>
              <a:gd name="connsiteX6-163" fmla="*/ 2530806 w 3093543"/>
              <a:gd name="connsiteY6-164" fmla="*/ 150631 h 3280097"/>
              <a:gd name="connsiteX7-165" fmla="*/ 1991056 w 3093543"/>
              <a:gd name="connsiteY7-166" fmla="*/ 366531 h 3280097"/>
              <a:gd name="connsiteX8-167" fmla="*/ 1337006 w 3093543"/>
              <a:gd name="connsiteY8-168" fmla="*/ 779281 h 3280097"/>
              <a:gd name="connsiteX0-169" fmla="*/ 0 w 3093543"/>
              <a:gd name="connsiteY0-170" fmla="*/ 3280097 h 3280097"/>
              <a:gd name="connsiteX1-171" fmla="*/ 12149 w 3093543"/>
              <a:gd name="connsiteY1-172" fmla="*/ 3120339 h 3280097"/>
              <a:gd name="connsiteX2-173" fmla="*/ 2964939 w 3093543"/>
              <a:gd name="connsiteY2-174" fmla="*/ 14445 h 3280097"/>
              <a:gd name="connsiteX3-175" fmla="*/ 3078620 w 3093543"/>
              <a:gd name="connsiteY3-176" fmla="*/ 0 h 3280097"/>
              <a:gd name="connsiteX4-177" fmla="*/ 3093543 w 3093543"/>
              <a:gd name="connsiteY4-178" fmla="*/ 11159 h 3280097"/>
              <a:gd name="connsiteX5-179" fmla="*/ 3091423 w 3093543"/>
              <a:gd name="connsiteY5-180" fmla="*/ 11421 h 3280097"/>
              <a:gd name="connsiteX6-181" fmla="*/ 2530806 w 3093543"/>
              <a:gd name="connsiteY6-182" fmla="*/ 150631 h 3280097"/>
              <a:gd name="connsiteX7-183" fmla="*/ 1991056 w 3093543"/>
              <a:gd name="connsiteY7-184" fmla="*/ 366531 h 3280097"/>
              <a:gd name="connsiteX0-185" fmla="*/ 0 w 3093543"/>
              <a:gd name="connsiteY0-186" fmla="*/ 3280097 h 3280097"/>
              <a:gd name="connsiteX1-187" fmla="*/ 12149 w 3093543"/>
              <a:gd name="connsiteY1-188" fmla="*/ 3120339 h 3280097"/>
              <a:gd name="connsiteX2-189" fmla="*/ 2964939 w 3093543"/>
              <a:gd name="connsiteY2-190" fmla="*/ 14445 h 3280097"/>
              <a:gd name="connsiteX3-191" fmla="*/ 3078620 w 3093543"/>
              <a:gd name="connsiteY3-192" fmla="*/ 0 h 3280097"/>
              <a:gd name="connsiteX4-193" fmla="*/ 3093543 w 3093543"/>
              <a:gd name="connsiteY4-194" fmla="*/ 11159 h 3280097"/>
              <a:gd name="connsiteX5-195" fmla="*/ 3091423 w 3093543"/>
              <a:gd name="connsiteY5-196" fmla="*/ 11421 h 3280097"/>
              <a:gd name="connsiteX6-197" fmla="*/ 2530806 w 3093543"/>
              <a:gd name="connsiteY6-198" fmla="*/ 150631 h 3280097"/>
              <a:gd name="connsiteX0-199" fmla="*/ 0 w 3093543"/>
              <a:gd name="connsiteY0-200" fmla="*/ 3280097 h 3280097"/>
              <a:gd name="connsiteX1-201" fmla="*/ 12149 w 3093543"/>
              <a:gd name="connsiteY1-202" fmla="*/ 3120339 h 3280097"/>
              <a:gd name="connsiteX2-203" fmla="*/ 2964939 w 3093543"/>
              <a:gd name="connsiteY2-204" fmla="*/ 14445 h 3280097"/>
              <a:gd name="connsiteX3-205" fmla="*/ 3078620 w 3093543"/>
              <a:gd name="connsiteY3-206" fmla="*/ 0 h 3280097"/>
              <a:gd name="connsiteX4-207" fmla="*/ 3093543 w 3093543"/>
              <a:gd name="connsiteY4-208" fmla="*/ 11159 h 3280097"/>
              <a:gd name="connsiteX5-209" fmla="*/ 3091423 w 3093543"/>
              <a:gd name="connsiteY5-210" fmla="*/ 11421 h 3280097"/>
              <a:gd name="connsiteX0-211" fmla="*/ 0 w 3093543"/>
              <a:gd name="connsiteY0-212" fmla="*/ 3280097 h 3280097"/>
              <a:gd name="connsiteX1-213" fmla="*/ 12149 w 3093543"/>
              <a:gd name="connsiteY1-214" fmla="*/ 3120339 h 3280097"/>
              <a:gd name="connsiteX2-215" fmla="*/ 2964939 w 3093543"/>
              <a:gd name="connsiteY2-216" fmla="*/ 14445 h 3280097"/>
              <a:gd name="connsiteX3-217" fmla="*/ 3078620 w 3093543"/>
              <a:gd name="connsiteY3-218" fmla="*/ 0 h 3280097"/>
              <a:gd name="connsiteX4-219" fmla="*/ 3093543 w 3093543"/>
              <a:gd name="connsiteY4-220" fmla="*/ 11159 h 3280097"/>
              <a:gd name="connsiteX0-221" fmla="*/ 0 w 3078620"/>
              <a:gd name="connsiteY0-222" fmla="*/ 3280097 h 3280097"/>
              <a:gd name="connsiteX1-223" fmla="*/ 12149 w 3078620"/>
              <a:gd name="connsiteY1-224" fmla="*/ 3120339 h 3280097"/>
              <a:gd name="connsiteX2-225" fmla="*/ 2964939 w 3078620"/>
              <a:gd name="connsiteY2-226" fmla="*/ 14445 h 3280097"/>
              <a:gd name="connsiteX3-227" fmla="*/ 3078620 w 3078620"/>
              <a:gd name="connsiteY3-228" fmla="*/ 0 h 328009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78620" h="3280097">
                <a:moveTo>
                  <a:pt x="0" y="3280097"/>
                </a:moveTo>
                <a:lnTo>
                  <a:pt x="12149" y="3120339"/>
                </a:lnTo>
                <a:cubicBezTo>
                  <a:pt x="173672" y="1529845"/>
                  <a:pt x="1398725" y="253757"/>
                  <a:pt x="2964939" y="14445"/>
                </a:cubicBezTo>
                <a:lnTo>
                  <a:pt x="3078620" y="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1" name="任意多边形: 形状 30"/>
          <p:cNvSpPr/>
          <p:nvPr userDrawn="1">
            <p:custDataLst>
              <p:tags r:id="rId15"/>
            </p:custDataLst>
          </p:nvPr>
        </p:nvSpPr>
        <p:spPr>
          <a:xfrm rot="11361091">
            <a:off x="1452880" y="1843405"/>
            <a:ext cx="3100070" cy="3303905"/>
          </a:xfrm>
          <a:custGeom>
            <a:avLst/>
            <a:gdLst>
              <a:gd name="connsiteX0" fmla="*/ 2963699 w 3156821"/>
              <a:gd name="connsiteY0" fmla="*/ 39 h 3367870"/>
              <a:gd name="connsiteX1" fmla="*/ 3078446 w 3156821"/>
              <a:gd name="connsiteY1" fmla="*/ 6886 h 3367870"/>
              <a:gd name="connsiteX2" fmla="*/ 3092741 w 3156821"/>
              <a:gd name="connsiteY2" fmla="*/ 8858 h 3367870"/>
              <a:gd name="connsiteX3" fmla="*/ 3109679 w 3156821"/>
              <a:gd name="connsiteY3" fmla="*/ 21524 h 3367870"/>
              <a:gd name="connsiteX4" fmla="*/ 3156821 w 3156821"/>
              <a:gd name="connsiteY4" fmla="*/ 64369 h 3367870"/>
              <a:gd name="connsiteX5" fmla="*/ 3077063 w 3156821"/>
              <a:gd name="connsiteY5" fmla="*/ 70434 h 3367870"/>
              <a:gd name="connsiteX6" fmla="*/ 59597 w 3156821"/>
              <a:gd name="connsiteY6" fmla="*/ 3245842 h 3367870"/>
              <a:gd name="connsiteX7" fmla="*/ 56511 w 3156821"/>
              <a:gd name="connsiteY7" fmla="*/ 3367870 h 3367870"/>
              <a:gd name="connsiteX8" fmla="*/ 0 w 3156821"/>
              <a:gd name="connsiteY8" fmla="*/ 3305693 h 3367870"/>
              <a:gd name="connsiteX9" fmla="*/ 284 w 3156821"/>
              <a:gd name="connsiteY9" fmla="*/ 3289042 h 3367870"/>
              <a:gd name="connsiteX10" fmla="*/ 27668 w 3156821"/>
              <a:gd name="connsiteY10" fmla="*/ 2935823 h 3367870"/>
              <a:gd name="connsiteX11" fmla="*/ 230868 w 3156821"/>
              <a:gd name="connsiteY11" fmla="*/ 2173823 h 3367870"/>
              <a:gd name="connsiteX12" fmla="*/ 529318 w 3156821"/>
              <a:gd name="connsiteY12" fmla="*/ 1595973 h 3367870"/>
              <a:gd name="connsiteX13" fmla="*/ 948418 w 3156821"/>
              <a:gd name="connsiteY13" fmla="*/ 1062573 h 3367870"/>
              <a:gd name="connsiteX14" fmla="*/ 1418318 w 3156821"/>
              <a:gd name="connsiteY14" fmla="*/ 649823 h 3367870"/>
              <a:gd name="connsiteX15" fmla="*/ 2066018 w 3156821"/>
              <a:gd name="connsiteY15" fmla="*/ 268823 h 3367870"/>
              <a:gd name="connsiteX16" fmla="*/ 2828018 w 3156821"/>
              <a:gd name="connsiteY16" fmla="*/ 14823 h 3367870"/>
              <a:gd name="connsiteX17" fmla="*/ 2963699 w 3156821"/>
              <a:gd name="connsiteY17" fmla="*/ 39 h 3367870"/>
              <a:gd name="connsiteX0-1" fmla="*/ 3092741 w 3184181"/>
              <a:gd name="connsiteY0-2" fmla="*/ 8858 h 3367870"/>
              <a:gd name="connsiteX1-3" fmla="*/ 3109679 w 3184181"/>
              <a:gd name="connsiteY1-4" fmla="*/ 21524 h 3367870"/>
              <a:gd name="connsiteX2-5" fmla="*/ 3156821 w 3184181"/>
              <a:gd name="connsiteY2-6" fmla="*/ 64369 h 3367870"/>
              <a:gd name="connsiteX3-7" fmla="*/ 3077063 w 3184181"/>
              <a:gd name="connsiteY3-8" fmla="*/ 70434 h 3367870"/>
              <a:gd name="connsiteX4-9" fmla="*/ 59597 w 3184181"/>
              <a:gd name="connsiteY4-10" fmla="*/ 3245842 h 3367870"/>
              <a:gd name="connsiteX5-11" fmla="*/ 56511 w 3184181"/>
              <a:gd name="connsiteY5-12" fmla="*/ 3367870 h 3367870"/>
              <a:gd name="connsiteX6-13" fmla="*/ 0 w 3184181"/>
              <a:gd name="connsiteY6-14" fmla="*/ 3305693 h 3367870"/>
              <a:gd name="connsiteX7-15" fmla="*/ 284 w 3184181"/>
              <a:gd name="connsiteY7-16" fmla="*/ 3289042 h 3367870"/>
              <a:gd name="connsiteX8-17" fmla="*/ 27668 w 3184181"/>
              <a:gd name="connsiteY8-18" fmla="*/ 2935823 h 3367870"/>
              <a:gd name="connsiteX9-19" fmla="*/ 230868 w 3184181"/>
              <a:gd name="connsiteY9-20" fmla="*/ 2173823 h 3367870"/>
              <a:gd name="connsiteX10-21" fmla="*/ 529318 w 3184181"/>
              <a:gd name="connsiteY10-22" fmla="*/ 1595973 h 3367870"/>
              <a:gd name="connsiteX11-23" fmla="*/ 948418 w 3184181"/>
              <a:gd name="connsiteY11-24" fmla="*/ 1062573 h 3367870"/>
              <a:gd name="connsiteX12-25" fmla="*/ 1418318 w 3184181"/>
              <a:gd name="connsiteY12-26" fmla="*/ 649823 h 3367870"/>
              <a:gd name="connsiteX13-27" fmla="*/ 2066018 w 3184181"/>
              <a:gd name="connsiteY13-28" fmla="*/ 268823 h 3367870"/>
              <a:gd name="connsiteX14-29" fmla="*/ 2828018 w 3184181"/>
              <a:gd name="connsiteY14-30" fmla="*/ 14823 h 3367870"/>
              <a:gd name="connsiteX15-31" fmla="*/ 2963699 w 3184181"/>
              <a:gd name="connsiteY15-32" fmla="*/ 39 h 3367870"/>
              <a:gd name="connsiteX16-33" fmla="*/ 3078446 w 3184181"/>
              <a:gd name="connsiteY16-34" fmla="*/ 6886 h 3367870"/>
              <a:gd name="connsiteX17-35" fmla="*/ 3184181 w 3184181"/>
              <a:gd name="connsiteY17-36" fmla="*/ 100298 h 3367870"/>
              <a:gd name="connsiteX0-37" fmla="*/ 3092741 w 3184181"/>
              <a:gd name="connsiteY0-38" fmla="*/ 8858 h 3367870"/>
              <a:gd name="connsiteX1-39" fmla="*/ 3156821 w 3184181"/>
              <a:gd name="connsiteY1-40" fmla="*/ 64369 h 3367870"/>
              <a:gd name="connsiteX2-41" fmla="*/ 3077063 w 3184181"/>
              <a:gd name="connsiteY2-42" fmla="*/ 70434 h 3367870"/>
              <a:gd name="connsiteX3-43" fmla="*/ 59597 w 3184181"/>
              <a:gd name="connsiteY3-44" fmla="*/ 3245842 h 3367870"/>
              <a:gd name="connsiteX4-45" fmla="*/ 56511 w 3184181"/>
              <a:gd name="connsiteY4-46" fmla="*/ 3367870 h 3367870"/>
              <a:gd name="connsiteX5-47" fmla="*/ 0 w 3184181"/>
              <a:gd name="connsiteY5-48" fmla="*/ 3305693 h 3367870"/>
              <a:gd name="connsiteX6-49" fmla="*/ 284 w 3184181"/>
              <a:gd name="connsiteY6-50" fmla="*/ 3289042 h 3367870"/>
              <a:gd name="connsiteX7-51" fmla="*/ 27668 w 3184181"/>
              <a:gd name="connsiteY7-52" fmla="*/ 2935823 h 3367870"/>
              <a:gd name="connsiteX8-53" fmla="*/ 230868 w 3184181"/>
              <a:gd name="connsiteY8-54" fmla="*/ 2173823 h 3367870"/>
              <a:gd name="connsiteX9-55" fmla="*/ 529318 w 3184181"/>
              <a:gd name="connsiteY9-56" fmla="*/ 1595973 h 3367870"/>
              <a:gd name="connsiteX10-57" fmla="*/ 948418 w 3184181"/>
              <a:gd name="connsiteY10-58" fmla="*/ 1062573 h 3367870"/>
              <a:gd name="connsiteX11-59" fmla="*/ 1418318 w 3184181"/>
              <a:gd name="connsiteY11-60" fmla="*/ 649823 h 3367870"/>
              <a:gd name="connsiteX12-61" fmla="*/ 2066018 w 3184181"/>
              <a:gd name="connsiteY12-62" fmla="*/ 268823 h 3367870"/>
              <a:gd name="connsiteX13-63" fmla="*/ 2828018 w 3184181"/>
              <a:gd name="connsiteY13-64" fmla="*/ 14823 h 3367870"/>
              <a:gd name="connsiteX14-65" fmla="*/ 2963699 w 3184181"/>
              <a:gd name="connsiteY14-66" fmla="*/ 39 h 3367870"/>
              <a:gd name="connsiteX15-67" fmla="*/ 3078446 w 3184181"/>
              <a:gd name="connsiteY15-68" fmla="*/ 6886 h 3367870"/>
              <a:gd name="connsiteX16-69" fmla="*/ 3184181 w 3184181"/>
              <a:gd name="connsiteY16-70" fmla="*/ 100298 h 3367870"/>
              <a:gd name="connsiteX0-71" fmla="*/ 3092741 w 3156821"/>
              <a:gd name="connsiteY0-72" fmla="*/ 8858 h 3367870"/>
              <a:gd name="connsiteX1-73" fmla="*/ 3156821 w 3156821"/>
              <a:gd name="connsiteY1-74" fmla="*/ 64369 h 3367870"/>
              <a:gd name="connsiteX2-75" fmla="*/ 3077063 w 3156821"/>
              <a:gd name="connsiteY2-76" fmla="*/ 70434 h 3367870"/>
              <a:gd name="connsiteX3-77" fmla="*/ 59597 w 3156821"/>
              <a:gd name="connsiteY3-78" fmla="*/ 3245842 h 3367870"/>
              <a:gd name="connsiteX4-79" fmla="*/ 56511 w 3156821"/>
              <a:gd name="connsiteY4-80" fmla="*/ 3367870 h 3367870"/>
              <a:gd name="connsiteX5-81" fmla="*/ 0 w 3156821"/>
              <a:gd name="connsiteY5-82" fmla="*/ 3305693 h 3367870"/>
              <a:gd name="connsiteX6-83" fmla="*/ 284 w 3156821"/>
              <a:gd name="connsiteY6-84" fmla="*/ 3289042 h 3367870"/>
              <a:gd name="connsiteX7-85" fmla="*/ 27668 w 3156821"/>
              <a:gd name="connsiteY7-86" fmla="*/ 2935823 h 3367870"/>
              <a:gd name="connsiteX8-87" fmla="*/ 230868 w 3156821"/>
              <a:gd name="connsiteY8-88" fmla="*/ 2173823 h 3367870"/>
              <a:gd name="connsiteX9-89" fmla="*/ 529318 w 3156821"/>
              <a:gd name="connsiteY9-90" fmla="*/ 1595973 h 3367870"/>
              <a:gd name="connsiteX10-91" fmla="*/ 948418 w 3156821"/>
              <a:gd name="connsiteY10-92" fmla="*/ 1062573 h 3367870"/>
              <a:gd name="connsiteX11-93" fmla="*/ 1418318 w 3156821"/>
              <a:gd name="connsiteY11-94" fmla="*/ 649823 h 3367870"/>
              <a:gd name="connsiteX12-95" fmla="*/ 2066018 w 3156821"/>
              <a:gd name="connsiteY12-96" fmla="*/ 268823 h 3367870"/>
              <a:gd name="connsiteX13-97" fmla="*/ 2828018 w 3156821"/>
              <a:gd name="connsiteY13-98" fmla="*/ 14823 h 3367870"/>
              <a:gd name="connsiteX14-99" fmla="*/ 2963699 w 3156821"/>
              <a:gd name="connsiteY14-100" fmla="*/ 39 h 3367870"/>
              <a:gd name="connsiteX15-101" fmla="*/ 3078446 w 3156821"/>
              <a:gd name="connsiteY15-102" fmla="*/ 6886 h 3367870"/>
              <a:gd name="connsiteX0-103" fmla="*/ 3156821 w 3156821"/>
              <a:gd name="connsiteY0-104" fmla="*/ 64369 h 3367870"/>
              <a:gd name="connsiteX1-105" fmla="*/ 3077063 w 3156821"/>
              <a:gd name="connsiteY1-106" fmla="*/ 70434 h 3367870"/>
              <a:gd name="connsiteX2-107" fmla="*/ 59597 w 3156821"/>
              <a:gd name="connsiteY2-108" fmla="*/ 3245842 h 3367870"/>
              <a:gd name="connsiteX3-109" fmla="*/ 56511 w 3156821"/>
              <a:gd name="connsiteY3-110" fmla="*/ 3367870 h 3367870"/>
              <a:gd name="connsiteX4-111" fmla="*/ 0 w 3156821"/>
              <a:gd name="connsiteY4-112" fmla="*/ 3305693 h 3367870"/>
              <a:gd name="connsiteX5-113" fmla="*/ 284 w 3156821"/>
              <a:gd name="connsiteY5-114" fmla="*/ 3289042 h 3367870"/>
              <a:gd name="connsiteX6-115" fmla="*/ 27668 w 3156821"/>
              <a:gd name="connsiteY6-116" fmla="*/ 2935823 h 3367870"/>
              <a:gd name="connsiteX7-117" fmla="*/ 230868 w 3156821"/>
              <a:gd name="connsiteY7-118" fmla="*/ 2173823 h 3367870"/>
              <a:gd name="connsiteX8-119" fmla="*/ 529318 w 3156821"/>
              <a:gd name="connsiteY8-120" fmla="*/ 1595973 h 3367870"/>
              <a:gd name="connsiteX9-121" fmla="*/ 948418 w 3156821"/>
              <a:gd name="connsiteY9-122" fmla="*/ 1062573 h 3367870"/>
              <a:gd name="connsiteX10-123" fmla="*/ 1418318 w 3156821"/>
              <a:gd name="connsiteY10-124" fmla="*/ 649823 h 3367870"/>
              <a:gd name="connsiteX11-125" fmla="*/ 2066018 w 3156821"/>
              <a:gd name="connsiteY11-126" fmla="*/ 268823 h 3367870"/>
              <a:gd name="connsiteX12-127" fmla="*/ 2828018 w 3156821"/>
              <a:gd name="connsiteY12-128" fmla="*/ 14823 h 3367870"/>
              <a:gd name="connsiteX13-129" fmla="*/ 2963699 w 3156821"/>
              <a:gd name="connsiteY13-130" fmla="*/ 39 h 3367870"/>
              <a:gd name="connsiteX14-131" fmla="*/ 3078446 w 3156821"/>
              <a:gd name="connsiteY14-132" fmla="*/ 6886 h 3367870"/>
              <a:gd name="connsiteX0-133" fmla="*/ 3156821 w 3156821"/>
              <a:gd name="connsiteY0-134" fmla="*/ 64330 h 3367831"/>
              <a:gd name="connsiteX1-135" fmla="*/ 3077063 w 3156821"/>
              <a:gd name="connsiteY1-136" fmla="*/ 70395 h 3367831"/>
              <a:gd name="connsiteX2-137" fmla="*/ 59597 w 3156821"/>
              <a:gd name="connsiteY2-138" fmla="*/ 3245803 h 3367831"/>
              <a:gd name="connsiteX3-139" fmla="*/ 56511 w 3156821"/>
              <a:gd name="connsiteY3-140" fmla="*/ 3367831 h 3367831"/>
              <a:gd name="connsiteX4-141" fmla="*/ 0 w 3156821"/>
              <a:gd name="connsiteY4-142" fmla="*/ 3305654 h 3367831"/>
              <a:gd name="connsiteX5-143" fmla="*/ 284 w 3156821"/>
              <a:gd name="connsiteY5-144" fmla="*/ 3289003 h 3367831"/>
              <a:gd name="connsiteX6-145" fmla="*/ 27668 w 3156821"/>
              <a:gd name="connsiteY6-146" fmla="*/ 2935784 h 3367831"/>
              <a:gd name="connsiteX7-147" fmla="*/ 230868 w 3156821"/>
              <a:gd name="connsiteY7-148" fmla="*/ 2173784 h 3367831"/>
              <a:gd name="connsiteX8-149" fmla="*/ 529318 w 3156821"/>
              <a:gd name="connsiteY8-150" fmla="*/ 1595934 h 3367831"/>
              <a:gd name="connsiteX9-151" fmla="*/ 948418 w 3156821"/>
              <a:gd name="connsiteY9-152" fmla="*/ 1062534 h 3367831"/>
              <a:gd name="connsiteX10-153" fmla="*/ 1418318 w 3156821"/>
              <a:gd name="connsiteY10-154" fmla="*/ 649784 h 3367831"/>
              <a:gd name="connsiteX11-155" fmla="*/ 2066018 w 3156821"/>
              <a:gd name="connsiteY11-156" fmla="*/ 268784 h 3367831"/>
              <a:gd name="connsiteX12-157" fmla="*/ 2828018 w 3156821"/>
              <a:gd name="connsiteY12-158" fmla="*/ 14784 h 3367831"/>
              <a:gd name="connsiteX13-159" fmla="*/ 2963699 w 3156821"/>
              <a:gd name="connsiteY13-160" fmla="*/ 0 h 3367831"/>
              <a:gd name="connsiteX0-161" fmla="*/ 3156821 w 3156821"/>
              <a:gd name="connsiteY0-162" fmla="*/ 49546 h 3353047"/>
              <a:gd name="connsiteX1-163" fmla="*/ 3077063 w 3156821"/>
              <a:gd name="connsiteY1-164" fmla="*/ 55611 h 3353047"/>
              <a:gd name="connsiteX2-165" fmla="*/ 59597 w 3156821"/>
              <a:gd name="connsiteY2-166" fmla="*/ 3231019 h 3353047"/>
              <a:gd name="connsiteX3-167" fmla="*/ 56511 w 3156821"/>
              <a:gd name="connsiteY3-168" fmla="*/ 3353047 h 3353047"/>
              <a:gd name="connsiteX4-169" fmla="*/ 0 w 3156821"/>
              <a:gd name="connsiteY4-170" fmla="*/ 3290870 h 3353047"/>
              <a:gd name="connsiteX5-171" fmla="*/ 284 w 3156821"/>
              <a:gd name="connsiteY5-172" fmla="*/ 3274219 h 3353047"/>
              <a:gd name="connsiteX6-173" fmla="*/ 27668 w 3156821"/>
              <a:gd name="connsiteY6-174" fmla="*/ 2921000 h 3353047"/>
              <a:gd name="connsiteX7-175" fmla="*/ 230868 w 3156821"/>
              <a:gd name="connsiteY7-176" fmla="*/ 2159000 h 3353047"/>
              <a:gd name="connsiteX8-177" fmla="*/ 529318 w 3156821"/>
              <a:gd name="connsiteY8-178" fmla="*/ 1581150 h 3353047"/>
              <a:gd name="connsiteX9-179" fmla="*/ 948418 w 3156821"/>
              <a:gd name="connsiteY9-180" fmla="*/ 1047750 h 3353047"/>
              <a:gd name="connsiteX10-181" fmla="*/ 1418318 w 3156821"/>
              <a:gd name="connsiteY10-182" fmla="*/ 635000 h 3353047"/>
              <a:gd name="connsiteX11-183" fmla="*/ 2066018 w 3156821"/>
              <a:gd name="connsiteY11-184" fmla="*/ 254000 h 3353047"/>
              <a:gd name="connsiteX12-185" fmla="*/ 2828018 w 3156821"/>
              <a:gd name="connsiteY12-186" fmla="*/ 0 h 3353047"/>
              <a:gd name="connsiteX0-187" fmla="*/ 3156821 w 3156821"/>
              <a:gd name="connsiteY0-188" fmla="*/ 0 h 3303501"/>
              <a:gd name="connsiteX1-189" fmla="*/ 3077063 w 3156821"/>
              <a:gd name="connsiteY1-190" fmla="*/ 6065 h 3303501"/>
              <a:gd name="connsiteX2-191" fmla="*/ 59597 w 3156821"/>
              <a:gd name="connsiteY2-192" fmla="*/ 3181473 h 3303501"/>
              <a:gd name="connsiteX3-193" fmla="*/ 56511 w 3156821"/>
              <a:gd name="connsiteY3-194" fmla="*/ 3303501 h 3303501"/>
              <a:gd name="connsiteX4-195" fmla="*/ 0 w 3156821"/>
              <a:gd name="connsiteY4-196" fmla="*/ 3241324 h 3303501"/>
              <a:gd name="connsiteX5-197" fmla="*/ 284 w 3156821"/>
              <a:gd name="connsiteY5-198" fmla="*/ 3224673 h 3303501"/>
              <a:gd name="connsiteX6-199" fmla="*/ 27668 w 3156821"/>
              <a:gd name="connsiteY6-200" fmla="*/ 2871454 h 3303501"/>
              <a:gd name="connsiteX7-201" fmla="*/ 230868 w 3156821"/>
              <a:gd name="connsiteY7-202" fmla="*/ 2109454 h 3303501"/>
              <a:gd name="connsiteX8-203" fmla="*/ 529318 w 3156821"/>
              <a:gd name="connsiteY8-204" fmla="*/ 1531604 h 3303501"/>
              <a:gd name="connsiteX9-205" fmla="*/ 948418 w 3156821"/>
              <a:gd name="connsiteY9-206" fmla="*/ 998204 h 3303501"/>
              <a:gd name="connsiteX10-207" fmla="*/ 1418318 w 3156821"/>
              <a:gd name="connsiteY10-208" fmla="*/ 585454 h 3303501"/>
              <a:gd name="connsiteX11-209" fmla="*/ 2066018 w 3156821"/>
              <a:gd name="connsiteY11-210" fmla="*/ 204454 h 3303501"/>
              <a:gd name="connsiteX0-211" fmla="*/ 3156821 w 3156821"/>
              <a:gd name="connsiteY0-212" fmla="*/ 0 h 3303501"/>
              <a:gd name="connsiteX1-213" fmla="*/ 3077063 w 3156821"/>
              <a:gd name="connsiteY1-214" fmla="*/ 6065 h 3303501"/>
              <a:gd name="connsiteX2-215" fmla="*/ 59597 w 3156821"/>
              <a:gd name="connsiteY2-216" fmla="*/ 3181473 h 3303501"/>
              <a:gd name="connsiteX3-217" fmla="*/ 56511 w 3156821"/>
              <a:gd name="connsiteY3-218" fmla="*/ 3303501 h 3303501"/>
              <a:gd name="connsiteX4-219" fmla="*/ 0 w 3156821"/>
              <a:gd name="connsiteY4-220" fmla="*/ 3241324 h 3303501"/>
              <a:gd name="connsiteX5-221" fmla="*/ 284 w 3156821"/>
              <a:gd name="connsiteY5-222" fmla="*/ 3224673 h 3303501"/>
              <a:gd name="connsiteX6-223" fmla="*/ 27668 w 3156821"/>
              <a:gd name="connsiteY6-224" fmla="*/ 2871454 h 3303501"/>
              <a:gd name="connsiteX7-225" fmla="*/ 230868 w 3156821"/>
              <a:gd name="connsiteY7-226" fmla="*/ 2109454 h 3303501"/>
              <a:gd name="connsiteX8-227" fmla="*/ 529318 w 3156821"/>
              <a:gd name="connsiteY8-228" fmla="*/ 1531604 h 3303501"/>
              <a:gd name="connsiteX9-229" fmla="*/ 948418 w 3156821"/>
              <a:gd name="connsiteY9-230" fmla="*/ 998204 h 3303501"/>
              <a:gd name="connsiteX10-231" fmla="*/ 1418318 w 3156821"/>
              <a:gd name="connsiteY10-232" fmla="*/ 585454 h 3303501"/>
              <a:gd name="connsiteX0-233" fmla="*/ 3156821 w 3156821"/>
              <a:gd name="connsiteY0-234" fmla="*/ 0 h 3303501"/>
              <a:gd name="connsiteX1-235" fmla="*/ 3077063 w 3156821"/>
              <a:gd name="connsiteY1-236" fmla="*/ 6065 h 3303501"/>
              <a:gd name="connsiteX2-237" fmla="*/ 59597 w 3156821"/>
              <a:gd name="connsiteY2-238" fmla="*/ 3181473 h 3303501"/>
              <a:gd name="connsiteX3-239" fmla="*/ 56511 w 3156821"/>
              <a:gd name="connsiteY3-240" fmla="*/ 3303501 h 3303501"/>
              <a:gd name="connsiteX4-241" fmla="*/ 0 w 3156821"/>
              <a:gd name="connsiteY4-242" fmla="*/ 3241324 h 3303501"/>
              <a:gd name="connsiteX5-243" fmla="*/ 284 w 3156821"/>
              <a:gd name="connsiteY5-244" fmla="*/ 3224673 h 3303501"/>
              <a:gd name="connsiteX6-245" fmla="*/ 27668 w 3156821"/>
              <a:gd name="connsiteY6-246" fmla="*/ 2871454 h 3303501"/>
              <a:gd name="connsiteX7-247" fmla="*/ 230868 w 3156821"/>
              <a:gd name="connsiteY7-248" fmla="*/ 2109454 h 3303501"/>
              <a:gd name="connsiteX8-249" fmla="*/ 529318 w 3156821"/>
              <a:gd name="connsiteY8-250" fmla="*/ 1531604 h 3303501"/>
              <a:gd name="connsiteX9-251" fmla="*/ 948418 w 3156821"/>
              <a:gd name="connsiteY9-252" fmla="*/ 998204 h 3303501"/>
              <a:gd name="connsiteX0-253" fmla="*/ 3156821 w 3156821"/>
              <a:gd name="connsiteY0-254" fmla="*/ 0 h 3303501"/>
              <a:gd name="connsiteX1-255" fmla="*/ 3077063 w 3156821"/>
              <a:gd name="connsiteY1-256" fmla="*/ 6065 h 3303501"/>
              <a:gd name="connsiteX2-257" fmla="*/ 59597 w 3156821"/>
              <a:gd name="connsiteY2-258" fmla="*/ 3181473 h 3303501"/>
              <a:gd name="connsiteX3-259" fmla="*/ 56511 w 3156821"/>
              <a:gd name="connsiteY3-260" fmla="*/ 3303501 h 3303501"/>
              <a:gd name="connsiteX4-261" fmla="*/ 0 w 3156821"/>
              <a:gd name="connsiteY4-262" fmla="*/ 3241324 h 3303501"/>
              <a:gd name="connsiteX5-263" fmla="*/ 284 w 3156821"/>
              <a:gd name="connsiteY5-264" fmla="*/ 3224673 h 3303501"/>
              <a:gd name="connsiteX6-265" fmla="*/ 27668 w 3156821"/>
              <a:gd name="connsiteY6-266" fmla="*/ 2871454 h 3303501"/>
              <a:gd name="connsiteX7-267" fmla="*/ 230868 w 3156821"/>
              <a:gd name="connsiteY7-268" fmla="*/ 2109454 h 3303501"/>
              <a:gd name="connsiteX8-269" fmla="*/ 529318 w 3156821"/>
              <a:gd name="connsiteY8-270" fmla="*/ 1531604 h 3303501"/>
              <a:gd name="connsiteX0-271" fmla="*/ 3156821 w 3156821"/>
              <a:gd name="connsiteY0-272" fmla="*/ 0 h 3303501"/>
              <a:gd name="connsiteX1-273" fmla="*/ 3077063 w 3156821"/>
              <a:gd name="connsiteY1-274" fmla="*/ 6065 h 3303501"/>
              <a:gd name="connsiteX2-275" fmla="*/ 59597 w 3156821"/>
              <a:gd name="connsiteY2-276" fmla="*/ 3181473 h 3303501"/>
              <a:gd name="connsiteX3-277" fmla="*/ 56511 w 3156821"/>
              <a:gd name="connsiteY3-278" fmla="*/ 3303501 h 3303501"/>
              <a:gd name="connsiteX4-279" fmla="*/ 0 w 3156821"/>
              <a:gd name="connsiteY4-280" fmla="*/ 3241324 h 3303501"/>
              <a:gd name="connsiteX5-281" fmla="*/ 284 w 3156821"/>
              <a:gd name="connsiteY5-282" fmla="*/ 3224673 h 3303501"/>
              <a:gd name="connsiteX6-283" fmla="*/ 27668 w 3156821"/>
              <a:gd name="connsiteY6-284" fmla="*/ 2871454 h 3303501"/>
              <a:gd name="connsiteX7-285" fmla="*/ 230868 w 3156821"/>
              <a:gd name="connsiteY7-286" fmla="*/ 2109454 h 3303501"/>
              <a:gd name="connsiteX0-287" fmla="*/ 3156821 w 3156821"/>
              <a:gd name="connsiteY0-288" fmla="*/ 0 h 3303501"/>
              <a:gd name="connsiteX1-289" fmla="*/ 3077063 w 3156821"/>
              <a:gd name="connsiteY1-290" fmla="*/ 6065 h 3303501"/>
              <a:gd name="connsiteX2-291" fmla="*/ 59597 w 3156821"/>
              <a:gd name="connsiteY2-292" fmla="*/ 3181473 h 3303501"/>
              <a:gd name="connsiteX3-293" fmla="*/ 56511 w 3156821"/>
              <a:gd name="connsiteY3-294" fmla="*/ 3303501 h 3303501"/>
              <a:gd name="connsiteX4-295" fmla="*/ 0 w 3156821"/>
              <a:gd name="connsiteY4-296" fmla="*/ 3241324 h 3303501"/>
              <a:gd name="connsiteX5-297" fmla="*/ 284 w 3156821"/>
              <a:gd name="connsiteY5-298" fmla="*/ 3224673 h 3303501"/>
              <a:gd name="connsiteX6-299" fmla="*/ 27668 w 3156821"/>
              <a:gd name="connsiteY6-300" fmla="*/ 2871454 h 3303501"/>
              <a:gd name="connsiteX0-301" fmla="*/ 3156821 w 3156821"/>
              <a:gd name="connsiteY0-302" fmla="*/ 0 h 3303501"/>
              <a:gd name="connsiteX1-303" fmla="*/ 3077063 w 3156821"/>
              <a:gd name="connsiteY1-304" fmla="*/ 6065 h 3303501"/>
              <a:gd name="connsiteX2-305" fmla="*/ 59597 w 3156821"/>
              <a:gd name="connsiteY2-306" fmla="*/ 3181473 h 3303501"/>
              <a:gd name="connsiteX3-307" fmla="*/ 56511 w 3156821"/>
              <a:gd name="connsiteY3-308" fmla="*/ 3303501 h 3303501"/>
              <a:gd name="connsiteX4-309" fmla="*/ 0 w 3156821"/>
              <a:gd name="connsiteY4-310" fmla="*/ 3241324 h 3303501"/>
              <a:gd name="connsiteX5-311" fmla="*/ 284 w 3156821"/>
              <a:gd name="connsiteY5-312" fmla="*/ 3224673 h 3303501"/>
              <a:gd name="connsiteX0-313" fmla="*/ 3156821 w 3156821"/>
              <a:gd name="connsiteY0-314" fmla="*/ 0 h 3303501"/>
              <a:gd name="connsiteX1-315" fmla="*/ 3077063 w 3156821"/>
              <a:gd name="connsiteY1-316" fmla="*/ 6065 h 3303501"/>
              <a:gd name="connsiteX2-317" fmla="*/ 59597 w 3156821"/>
              <a:gd name="connsiteY2-318" fmla="*/ 3181473 h 3303501"/>
              <a:gd name="connsiteX3-319" fmla="*/ 56511 w 3156821"/>
              <a:gd name="connsiteY3-320" fmla="*/ 3303501 h 3303501"/>
              <a:gd name="connsiteX4-321" fmla="*/ 0 w 3156821"/>
              <a:gd name="connsiteY4-322" fmla="*/ 3241324 h 3303501"/>
              <a:gd name="connsiteX0-323" fmla="*/ 3100310 w 3100310"/>
              <a:gd name="connsiteY0-324" fmla="*/ 0 h 3303501"/>
              <a:gd name="connsiteX1-325" fmla="*/ 3020552 w 3100310"/>
              <a:gd name="connsiteY1-326" fmla="*/ 6065 h 3303501"/>
              <a:gd name="connsiteX2-327" fmla="*/ 3086 w 3100310"/>
              <a:gd name="connsiteY2-328" fmla="*/ 3181473 h 3303501"/>
              <a:gd name="connsiteX3-329" fmla="*/ 0 w 3100310"/>
              <a:gd name="connsiteY3-330" fmla="*/ 3303501 h 330350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100310" h="3303501">
                <a:moveTo>
                  <a:pt x="3100310" y="0"/>
                </a:moveTo>
                <a:lnTo>
                  <a:pt x="3020552" y="6065"/>
                </a:lnTo>
                <a:cubicBezTo>
                  <a:pt x="1379804" y="172692"/>
                  <a:pt x="87421" y="1517722"/>
                  <a:pt x="3086" y="3181473"/>
                </a:cubicBezTo>
                <a:cubicBezTo>
                  <a:pt x="2057" y="3222149"/>
                  <a:pt x="1029" y="3262825"/>
                  <a:pt x="0" y="3303501"/>
                </a:cubicBez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2" name="任意多边形: 形状 31"/>
          <p:cNvSpPr/>
          <p:nvPr userDrawn="1">
            <p:custDataLst>
              <p:tags r:id="rId16"/>
            </p:custDataLst>
          </p:nvPr>
        </p:nvSpPr>
        <p:spPr>
          <a:xfrm rot="11361091">
            <a:off x="1145540" y="1441450"/>
            <a:ext cx="3050540" cy="3232785"/>
          </a:xfrm>
          <a:custGeom>
            <a:avLst/>
            <a:gdLst>
              <a:gd name="connsiteX0" fmla="*/ 2941200 w 3076263"/>
              <a:gd name="connsiteY0" fmla="*/ 0 h 3242409"/>
              <a:gd name="connsiteX1" fmla="*/ 3050508 w 3076263"/>
              <a:gd name="connsiteY1" fmla="*/ 2764 h 3242409"/>
              <a:gd name="connsiteX2" fmla="*/ 3067664 w 3076263"/>
              <a:gd name="connsiteY2" fmla="*/ 25707 h 3242409"/>
              <a:gd name="connsiteX3" fmla="*/ 3076263 w 3076263"/>
              <a:gd name="connsiteY3" fmla="*/ 39861 h 3242409"/>
              <a:gd name="connsiteX4" fmla="*/ 3022689 w 3076263"/>
              <a:gd name="connsiteY4" fmla="*/ 37228 h 3242409"/>
              <a:gd name="connsiteX5" fmla="*/ 2849651 w 3076263"/>
              <a:gd name="connsiteY5" fmla="*/ 44967 h 3242409"/>
              <a:gd name="connsiteX6" fmla="*/ 1884451 w 3076263"/>
              <a:gd name="connsiteY6" fmla="*/ 248167 h 3242409"/>
              <a:gd name="connsiteX7" fmla="*/ 1147851 w 3076263"/>
              <a:gd name="connsiteY7" fmla="*/ 667267 h 3242409"/>
              <a:gd name="connsiteX8" fmla="*/ 519201 w 3076263"/>
              <a:gd name="connsiteY8" fmla="*/ 1372117 h 3242409"/>
              <a:gd name="connsiteX9" fmla="*/ 208051 w 3076263"/>
              <a:gd name="connsiteY9" fmla="*/ 1937267 h 3242409"/>
              <a:gd name="connsiteX10" fmla="*/ 55651 w 3076263"/>
              <a:gd name="connsiteY10" fmla="*/ 2654817 h 3242409"/>
              <a:gd name="connsiteX11" fmla="*/ 30443 w 3076263"/>
              <a:gd name="connsiteY11" fmla="*/ 3184428 h 3242409"/>
              <a:gd name="connsiteX12" fmla="*/ 30841 w 3076263"/>
              <a:gd name="connsiteY12" fmla="*/ 3242409 h 3242409"/>
              <a:gd name="connsiteX13" fmla="*/ 14465 w 3076263"/>
              <a:gd name="connsiteY13" fmla="*/ 3232460 h 3242409"/>
              <a:gd name="connsiteX14" fmla="*/ 3827 w 3076263"/>
              <a:gd name="connsiteY14" fmla="*/ 3092554 h 3242409"/>
              <a:gd name="connsiteX15" fmla="*/ 0 w 3076263"/>
              <a:gd name="connsiteY15" fmla="*/ 2941200 h 3242409"/>
              <a:gd name="connsiteX16" fmla="*/ 2941200 w 3076263"/>
              <a:gd name="connsiteY16" fmla="*/ 0 h 3242409"/>
              <a:gd name="connsiteX0-1" fmla="*/ 2941200 w 3076263"/>
              <a:gd name="connsiteY0-2" fmla="*/ 0 h 3242409"/>
              <a:gd name="connsiteX1-3" fmla="*/ 3050508 w 3076263"/>
              <a:gd name="connsiteY1-4" fmla="*/ 2764 h 3242409"/>
              <a:gd name="connsiteX2-5" fmla="*/ 3067664 w 3076263"/>
              <a:gd name="connsiteY2-6" fmla="*/ 25707 h 3242409"/>
              <a:gd name="connsiteX3-7" fmla="*/ 3076263 w 3076263"/>
              <a:gd name="connsiteY3-8" fmla="*/ 39861 h 3242409"/>
              <a:gd name="connsiteX4-9" fmla="*/ 3022689 w 3076263"/>
              <a:gd name="connsiteY4-10" fmla="*/ 37228 h 3242409"/>
              <a:gd name="connsiteX5-11" fmla="*/ 1884451 w 3076263"/>
              <a:gd name="connsiteY5-12" fmla="*/ 248167 h 3242409"/>
              <a:gd name="connsiteX6-13" fmla="*/ 1147851 w 3076263"/>
              <a:gd name="connsiteY6-14" fmla="*/ 667267 h 3242409"/>
              <a:gd name="connsiteX7-15" fmla="*/ 519201 w 3076263"/>
              <a:gd name="connsiteY7-16" fmla="*/ 1372117 h 3242409"/>
              <a:gd name="connsiteX8-17" fmla="*/ 208051 w 3076263"/>
              <a:gd name="connsiteY8-18" fmla="*/ 1937267 h 3242409"/>
              <a:gd name="connsiteX9-19" fmla="*/ 55651 w 3076263"/>
              <a:gd name="connsiteY9-20" fmla="*/ 2654817 h 3242409"/>
              <a:gd name="connsiteX10-21" fmla="*/ 30443 w 3076263"/>
              <a:gd name="connsiteY10-22" fmla="*/ 3184428 h 3242409"/>
              <a:gd name="connsiteX11-23" fmla="*/ 30841 w 3076263"/>
              <a:gd name="connsiteY11-24" fmla="*/ 3242409 h 3242409"/>
              <a:gd name="connsiteX12-25" fmla="*/ 14465 w 3076263"/>
              <a:gd name="connsiteY12-26" fmla="*/ 3232460 h 3242409"/>
              <a:gd name="connsiteX13-27" fmla="*/ 3827 w 3076263"/>
              <a:gd name="connsiteY13-28" fmla="*/ 3092554 h 3242409"/>
              <a:gd name="connsiteX14-29" fmla="*/ 0 w 3076263"/>
              <a:gd name="connsiteY14-30" fmla="*/ 2941200 h 3242409"/>
              <a:gd name="connsiteX15-31" fmla="*/ 2941200 w 3076263"/>
              <a:gd name="connsiteY15-32" fmla="*/ 0 h 3242409"/>
              <a:gd name="connsiteX0-33" fmla="*/ 1884451 w 3076263"/>
              <a:gd name="connsiteY0-34" fmla="*/ 248167 h 3242409"/>
              <a:gd name="connsiteX1-35" fmla="*/ 1147851 w 3076263"/>
              <a:gd name="connsiteY1-36" fmla="*/ 667267 h 3242409"/>
              <a:gd name="connsiteX2-37" fmla="*/ 519201 w 3076263"/>
              <a:gd name="connsiteY2-38" fmla="*/ 1372117 h 3242409"/>
              <a:gd name="connsiteX3-39" fmla="*/ 208051 w 3076263"/>
              <a:gd name="connsiteY3-40" fmla="*/ 1937267 h 3242409"/>
              <a:gd name="connsiteX4-41" fmla="*/ 55651 w 3076263"/>
              <a:gd name="connsiteY4-42" fmla="*/ 2654817 h 3242409"/>
              <a:gd name="connsiteX5-43" fmla="*/ 30443 w 3076263"/>
              <a:gd name="connsiteY5-44" fmla="*/ 3184428 h 3242409"/>
              <a:gd name="connsiteX6-45" fmla="*/ 30841 w 3076263"/>
              <a:gd name="connsiteY6-46" fmla="*/ 3242409 h 3242409"/>
              <a:gd name="connsiteX7-47" fmla="*/ 14465 w 3076263"/>
              <a:gd name="connsiteY7-48" fmla="*/ 3232460 h 3242409"/>
              <a:gd name="connsiteX8-49" fmla="*/ 3827 w 3076263"/>
              <a:gd name="connsiteY8-50" fmla="*/ 3092554 h 3242409"/>
              <a:gd name="connsiteX9-51" fmla="*/ 0 w 3076263"/>
              <a:gd name="connsiteY9-52" fmla="*/ 2941200 h 3242409"/>
              <a:gd name="connsiteX10-53" fmla="*/ 2941200 w 3076263"/>
              <a:gd name="connsiteY10-54" fmla="*/ 0 h 3242409"/>
              <a:gd name="connsiteX11-55" fmla="*/ 3050508 w 3076263"/>
              <a:gd name="connsiteY11-56" fmla="*/ 2764 h 3242409"/>
              <a:gd name="connsiteX12-57" fmla="*/ 3067664 w 3076263"/>
              <a:gd name="connsiteY12-58" fmla="*/ 25707 h 3242409"/>
              <a:gd name="connsiteX13-59" fmla="*/ 3076263 w 3076263"/>
              <a:gd name="connsiteY13-60" fmla="*/ 39861 h 3242409"/>
              <a:gd name="connsiteX14-61" fmla="*/ 3022689 w 3076263"/>
              <a:gd name="connsiteY14-62" fmla="*/ 37228 h 3242409"/>
              <a:gd name="connsiteX15-63" fmla="*/ 1975891 w 3076263"/>
              <a:gd name="connsiteY15-64" fmla="*/ 339607 h 3242409"/>
              <a:gd name="connsiteX0-65" fmla="*/ 1884451 w 3076263"/>
              <a:gd name="connsiteY0-66" fmla="*/ 248167 h 3242409"/>
              <a:gd name="connsiteX1-67" fmla="*/ 1147851 w 3076263"/>
              <a:gd name="connsiteY1-68" fmla="*/ 667267 h 3242409"/>
              <a:gd name="connsiteX2-69" fmla="*/ 519201 w 3076263"/>
              <a:gd name="connsiteY2-70" fmla="*/ 1372117 h 3242409"/>
              <a:gd name="connsiteX3-71" fmla="*/ 208051 w 3076263"/>
              <a:gd name="connsiteY3-72" fmla="*/ 1937267 h 3242409"/>
              <a:gd name="connsiteX4-73" fmla="*/ 55651 w 3076263"/>
              <a:gd name="connsiteY4-74" fmla="*/ 2654817 h 3242409"/>
              <a:gd name="connsiteX5-75" fmla="*/ 30443 w 3076263"/>
              <a:gd name="connsiteY5-76" fmla="*/ 3184428 h 3242409"/>
              <a:gd name="connsiteX6-77" fmla="*/ 30841 w 3076263"/>
              <a:gd name="connsiteY6-78" fmla="*/ 3242409 h 3242409"/>
              <a:gd name="connsiteX7-79" fmla="*/ 14465 w 3076263"/>
              <a:gd name="connsiteY7-80" fmla="*/ 3232460 h 3242409"/>
              <a:gd name="connsiteX8-81" fmla="*/ 3827 w 3076263"/>
              <a:gd name="connsiteY8-82" fmla="*/ 3092554 h 3242409"/>
              <a:gd name="connsiteX9-83" fmla="*/ 0 w 3076263"/>
              <a:gd name="connsiteY9-84" fmla="*/ 2941200 h 3242409"/>
              <a:gd name="connsiteX10-85" fmla="*/ 2941200 w 3076263"/>
              <a:gd name="connsiteY10-86" fmla="*/ 0 h 3242409"/>
              <a:gd name="connsiteX11-87" fmla="*/ 3050508 w 3076263"/>
              <a:gd name="connsiteY11-88" fmla="*/ 2764 h 3242409"/>
              <a:gd name="connsiteX12-89" fmla="*/ 3067664 w 3076263"/>
              <a:gd name="connsiteY12-90" fmla="*/ 25707 h 3242409"/>
              <a:gd name="connsiteX13-91" fmla="*/ 3076263 w 3076263"/>
              <a:gd name="connsiteY13-92" fmla="*/ 39861 h 3242409"/>
              <a:gd name="connsiteX14-93" fmla="*/ 3022689 w 3076263"/>
              <a:gd name="connsiteY14-94" fmla="*/ 37228 h 3242409"/>
              <a:gd name="connsiteX0-95" fmla="*/ 1884451 w 3076263"/>
              <a:gd name="connsiteY0-96" fmla="*/ 248167 h 3242409"/>
              <a:gd name="connsiteX1-97" fmla="*/ 1147851 w 3076263"/>
              <a:gd name="connsiteY1-98" fmla="*/ 667267 h 3242409"/>
              <a:gd name="connsiteX2-99" fmla="*/ 519201 w 3076263"/>
              <a:gd name="connsiteY2-100" fmla="*/ 1372117 h 3242409"/>
              <a:gd name="connsiteX3-101" fmla="*/ 208051 w 3076263"/>
              <a:gd name="connsiteY3-102" fmla="*/ 1937267 h 3242409"/>
              <a:gd name="connsiteX4-103" fmla="*/ 55651 w 3076263"/>
              <a:gd name="connsiteY4-104" fmla="*/ 2654817 h 3242409"/>
              <a:gd name="connsiteX5-105" fmla="*/ 30443 w 3076263"/>
              <a:gd name="connsiteY5-106" fmla="*/ 3184428 h 3242409"/>
              <a:gd name="connsiteX6-107" fmla="*/ 30841 w 3076263"/>
              <a:gd name="connsiteY6-108" fmla="*/ 3242409 h 3242409"/>
              <a:gd name="connsiteX7-109" fmla="*/ 14465 w 3076263"/>
              <a:gd name="connsiteY7-110" fmla="*/ 3232460 h 3242409"/>
              <a:gd name="connsiteX8-111" fmla="*/ 3827 w 3076263"/>
              <a:gd name="connsiteY8-112" fmla="*/ 3092554 h 3242409"/>
              <a:gd name="connsiteX9-113" fmla="*/ 0 w 3076263"/>
              <a:gd name="connsiteY9-114" fmla="*/ 2941200 h 3242409"/>
              <a:gd name="connsiteX10-115" fmla="*/ 2941200 w 3076263"/>
              <a:gd name="connsiteY10-116" fmla="*/ 0 h 3242409"/>
              <a:gd name="connsiteX11-117" fmla="*/ 3050508 w 3076263"/>
              <a:gd name="connsiteY11-118" fmla="*/ 2764 h 3242409"/>
              <a:gd name="connsiteX12-119" fmla="*/ 3067664 w 3076263"/>
              <a:gd name="connsiteY12-120" fmla="*/ 25707 h 3242409"/>
              <a:gd name="connsiteX13-121" fmla="*/ 3076263 w 3076263"/>
              <a:gd name="connsiteY13-122" fmla="*/ 39861 h 3242409"/>
              <a:gd name="connsiteX0-123" fmla="*/ 1884451 w 3067664"/>
              <a:gd name="connsiteY0-124" fmla="*/ 248167 h 3242409"/>
              <a:gd name="connsiteX1-125" fmla="*/ 1147851 w 3067664"/>
              <a:gd name="connsiteY1-126" fmla="*/ 667267 h 3242409"/>
              <a:gd name="connsiteX2-127" fmla="*/ 519201 w 3067664"/>
              <a:gd name="connsiteY2-128" fmla="*/ 1372117 h 3242409"/>
              <a:gd name="connsiteX3-129" fmla="*/ 208051 w 3067664"/>
              <a:gd name="connsiteY3-130" fmla="*/ 1937267 h 3242409"/>
              <a:gd name="connsiteX4-131" fmla="*/ 55651 w 3067664"/>
              <a:gd name="connsiteY4-132" fmla="*/ 2654817 h 3242409"/>
              <a:gd name="connsiteX5-133" fmla="*/ 30443 w 3067664"/>
              <a:gd name="connsiteY5-134" fmla="*/ 3184428 h 3242409"/>
              <a:gd name="connsiteX6-135" fmla="*/ 30841 w 3067664"/>
              <a:gd name="connsiteY6-136" fmla="*/ 3242409 h 3242409"/>
              <a:gd name="connsiteX7-137" fmla="*/ 14465 w 3067664"/>
              <a:gd name="connsiteY7-138" fmla="*/ 3232460 h 3242409"/>
              <a:gd name="connsiteX8-139" fmla="*/ 3827 w 3067664"/>
              <a:gd name="connsiteY8-140" fmla="*/ 3092554 h 3242409"/>
              <a:gd name="connsiteX9-141" fmla="*/ 0 w 3067664"/>
              <a:gd name="connsiteY9-142" fmla="*/ 2941200 h 3242409"/>
              <a:gd name="connsiteX10-143" fmla="*/ 2941200 w 3067664"/>
              <a:gd name="connsiteY10-144" fmla="*/ 0 h 3242409"/>
              <a:gd name="connsiteX11-145" fmla="*/ 3050508 w 3067664"/>
              <a:gd name="connsiteY11-146" fmla="*/ 2764 h 3242409"/>
              <a:gd name="connsiteX12-147" fmla="*/ 3067664 w 3067664"/>
              <a:gd name="connsiteY12-148" fmla="*/ 25707 h 3242409"/>
              <a:gd name="connsiteX0-149" fmla="*/ 1884451 w 3050508"/>
              <a:gd name="connsiteY0-150" fmla="*/ 248167 h 3242409"/>
              <a:gd name="connsiteX1-151" fmla="*/ 1147851 w 3050508"/>
              <a:gd name="connsiteY1-152" fmla="*/ 667267 h 3242409"/>
              <a:gd name="connsiteX2-153" fmla="*/ 519201 w 3050508"/>
              <a:gd name="connsiteY2-154" fmla="*/ 1372117 h 3242409"/>
              <a:gd name="connsiteX3-155" fmla="*/ 208051 w 3050508"/>
              <a:gd name="connsiteY3-156" fmla="*/ 1937267 h 3242409"/>
              <a:gd name="connsiteX4-157" fmla="*/ 55651 w 3050508"/>
              <a:gd name="connsiteY4-158" fmla="*/ 2654817 h 3242409"/>
              <a:gd name="connsiteX5-159" fmla="*/ 30443 w 3050508"/>
              <a:gd name="connsiteY5-160" fmla="*/ 3184428 h 3242409"/>
              <a:gd name="connsiteX6-161" fmla="*/ 30841 w 3050508"/>
              <a:gd name="connsiteY6-162" fmla="*/ 3242409 h 3242409"/>
              <a:gd name="connsiteX7-163" fmla="*/ 14465 w 3050508"/>
              <a:gd name="connsiteY7-164" fmla="*/ 3232460 h 3242409"/>
              <a:gd name="connsiteX8-165" fmla="*/ 3827 w 3050508"/>
              <a:gd name="connsiteY8-166" fmla="*/ 3092554 h 3242409"/>
              <a:gd name="connsiteX9-167" fmla="*/ 0 w 3050508"/>
              <a:gd name="connsiteY9-168" fmla="*/ 2941200 h 3242409"/>
              <a:gd name="connsiteX10-169" fmla="*/ 2941200 w 3050508"/>
              <a:gd name="connsiteY10-170" fmla="*/ 0 h 3242409"/>
              <a:gd name="connsiteX11-171" fmla="*/ 3050508 w 3050508"/>
              <a:gd name="connsiteY11-172" fmla="*/ 2764 h 3242409"/>
              <a:gd name="connsiteX0-173" fmla="*/ 1147851 w 3050508"/>
              <a:gd name="connsiteY0-174" fmla="*/ 667267 h 3242409"/>
              <a:gd name="connsiteX1-175" fmla="*/ 519201 w 3050508"/>
              <a:gd name="connsiteY1-176" fmla="*/ 1372117 h 3242409"/>
              <a:gd name="connsiteX2-177" fmla="*/ 208051 w 3050508"/>
              <a:gd name="connsiteY2-178" fmla="*/ 1937267 h 3242409"/>
              <a:gd name="connsiteX3-179" fmla="*/ 55651 w 3050508"/>
              <a:gd name="connsiteY3-180" fmla="*/ 2654817 h 3242409"/>
              <a:gd name="connsiteX4-181" fmla="*/ 30443 w 3050508"/>
              <a:gd name="connsiteY4-182" fmla="*/ 3184428 h 3242409"/>
              <a:gd name="connsiteX5-183" fmla="*/ 30841 w 3050508"/>
              <a:gd name="connsiteY5-184" fmla="*/ 3242409 h 3242409"/>
              <a:gd name="connsiteX6-185" fmla="*/ 14465 w 3050508"/>
              <a:gd name="connsiteY6-186" fmla="*/ 3232460 h 3242409"/>
              <a:gd name="connsiteX7-187" fmla="*/ 3827 w 3050508"/>
              <a:gd name="connsiteY7-188" fmla="*/ 3092554 h 3242409"/>
              <a:gd name="connsiteX8-189" fmla="*/ 0 w 3050508"/>
              <a:gd name="connsiteY8-190" fmla="*/ 2941200 h 3242409"/>
              <a:gd name="connsiteX9-191" fmla="*/ 2941200 w 3050508"/>
              <a:gd name="connsiteY9-192" fmla="*/ 0 h 3242409"/>
              <a:gd name="connsiteX10-193" fmla="*/ 3050508 w 3050508"/>
              <a:gd name="connsiteY10-194" fmla="*/ 2764 h 3242409"/>
              <a:gd name="connsiteX0-195" fmla="*/ 519201 w 3050508"/>
              <a:gd name="connsiteY0-196" fmla="*/ 1372117 h 3242409"/>
              <a:gd name="connsiteX1-197" fmla="*/ 208051 w 3050508"/>
              <a:gd name="connsiteY1-198" fmla="*/ 1937267 h 3242409"/>
              <a:gd name="connsiteX2-199" fmla="*/ 55651 w 3050508"/>
              <a:gd name="connsiteY2-200" fmla="*/ 2654817 h 3242409"/>
              <a:gd name="connsiteX3-201" fmla="*/ 30443 w 3050508"/>
              <a:gd name="connsiteY3-202" fmla="*/ 3184428 h 3242409"/>
              <a:gd name="connsiteX4-203" fmla="*/ 30841 w 3050508"/>
              <a:gd name="connsiteY4-204" fmla="*/ 3242409 h 3242409"/>
              <a:gd name="connsiteX5-205" fmla="*/ 14465 w 3050508"/>
              <a:gd name="connsiteY5-206" fmla="*/ 3232460 h 3242409"/>
              <a:gd name="connsiteX6-207" fmla="*/ 3827 w 3050508"/>
              <a:gd name="connsiteY6-208" fmla="*/ 3092554 h 3242409"/>
              <a:gd name="connsiteX7-209" fmla="*/ 0 w 3050508"/>
              <a:gd name="connsiteY7-210" fmla="*/ 2941200 h 3242409"/>
              <a:gd name="connsiteX8-211" fmla="*/ 2941200 w 3050508"/>
              <a:gd name="connsiteY8-212" fmla="*/ 0 h 3242409"/>
              <a:gd name="connsiteX9-213" fmla="*/ 3050508 w 3050508"/>
              <a:gd name="connsiteY9-214" fmla="*/ 2764 h 3242409"/>
              <a:gd name="connsiteX0-215" fmla="*/ 208051 w 3050508"/>
              <a:gd name="connsiteY0-216" fmla="*/ 1937267 h 3242409"/>
              <a:gd name="connsiteX1-217" fmla="*/ 55651 w 3050508"/>
              <a:gd name="connsiteY1-218" fmla="*/ 2654817 h 3242409"/>
              <a:gd name="connsiteX2-219" fmla="*/ 30443 w 3050508"/>
              <a:gd name="connsiteY2-220" fmla="*/ 3184428 h 3242409"/>
              <a:gd name="connsiteX3-221" fmla="*/ 30841 w 3050508"/>
              <a:gd name="connsiteY3-222" fmla="*/ 3242409 h 3242409"/>
              <a:gd name="connsiteX4-223" fmla="*/ 14465 w 3050508"/>
              <a:gd name="connsiteY4-224" fmla="*/ 3232460 h 3242409"/>
              <a:gd name="connsiteX5-225" fmla="*/ 3827 w 3050508"/>
              <a:gd name="connsiteY5-226" fmla="*/ 3092554 h 3242409"/>
              <a:gd name="connsiteX6-227" fmla="*/ 0 w 3050508"/>
              <a:gd name="connsiteY6-228" fmla="*/ 2941200 h 3242409"/>
              <a:gd name="connsiteX7-229" fmla="*/ 2941200 w 3050508"/>
              <a:gd name="connsiteY7-230" fmla="*/ 0 h 3242409"/>
              <a:gd name="connsiteX8-231" fmla="*/ 3050508 w 3050508"/>
              <a:gd name="connsiteY8-232" fmla="*/ 2764 h 3242409"/>
              <a:gd name="connsiteX0-233" fmla="*/ 55651 w 3050508"/>
              <a:gd name="connsiteY0-234" fmla="*/ 2654817 h 3242409"/>
              <a:gd name="connsiteX1-235" fmla="*/ 30443 w 3050508"/>
              <a:gd name="connsiteY1-236" fmla="*/ 3184428 h 3242409"/>
              <a:gd name="connsiteX2-237" fmla="*/ 30841 w 3050508"/>
              <a:gd name="connsiteY2-238" fmla="*/ 3242409 h 3242409"/>
              <a:gd name="connsiteX3-239" fmla="*/ 14465 w 3050508"/>
              <a:gd name="connsiteY3-240" fmla="*/ 3232460 h 3242409"/>
              <a:gd name="connsiteX4-241" fmla="*/ 3827 w 3050508"/>
              <a:gd name="connsiteY4-242" fmla="*/ 3092554 h 3242409"/>
              <a:gd name="connsiteX5-243" fmla="*/ 0 w 3050508"/>
              <a:gd name="connsiteY5-244" fmla="*/ 2941200 h 3242409"/>
              <a:gd name="connsiteX6-245" fmla="*/ 2941200 w 3050508"/>
              <a:gd name="connsiteY6-246" fmla="*/ 0 h 3242409"/>
              <a:gd name="connsiteX7-247" fmla="*/ 3050508 w 3050508"/>
              <a:gd name="connsiteY7-248" fmla="*/ 2764 h 3242409"/>
              <a:gd name="connsiteX0-249" fmla="*/ 30443 w 3050508"/>
              <a:gd name="connsiteY0-250" fmla="*/ 3184428 h 3242409"/>
              <a:gd name="connsiteX1-251" fmla="*/ 30841 w 3050508"/>
              <a:gd name="connsiteY1-252" fmla="*/ 3242409 h 3242409"/>
              <a:gd name="connsiteX2-253" fmla="*/ 14465 w 3050508"/>
              <a:gd name="connsiteY2-254" fmla="*/ 3232460 h 3242409"/>
              <a:gd name="connsiteX3-255" fmla="*/ 3827 w 3050508"/>
              <a:gd name="connsiteY3-256" fmla="*/ 3092554 h 3242409"/>
              <a:gd name="connsiteX4-257" fmla="*/ 0 w 3050508"/>
              <a:gd name="connsiteY4-258" fmla="*/ 2941200 h 3242409"/>
              <a:gd name="connsiteX5-259" fmla="*/ 2941200 w 3050508"/>
              <a:gd name="connsiteY5-260" fmla="*/ 0 h 3242409"/>
              <a:gd name="connsiteX6-261" fmla="*/ 3050508 w 3050508"/>
              <a:gd name="connsiteY6-262" fmla="*/ 2764 h 3242409"/>
              <a:gd name="connsiteX0-263" fmla="*/ 30841 w 3050508"/>
              <a:gd name="connsiteY0-264" fmla="*/ 3242409 h 3242409"/>
              <a:gd name="connsiteX1-265" fmla="*/ 14465 w 3050508"/>
              <a:gd name="connsiteY1-266" fmla="*/ 3232460 h 3242409"/>
              <a:gd name="connsiteX2-267" fmla="*/ 3827 w 3050508"/>
              <a:gd name="connsiteY2-268" fmla="*/ 3092554 h 3242409"/>
              <a:gd name="connsiteX3-269" fmla="*/ 0 w 3050508"/>
              <a:gd name="connsiteY3-270" fmla="*/ 2941200 h 3242409"/>
              <a:gd name="connsiteX4-271" fmla="*/ 2941200 w 3050508"/>
              <a:gd name="connsiteY4-272" fmla="*/ 0 h 3242409"/>
              <a:gd name="connsiteX5-273" fmla="*/ 3050508 w 3050508"/>
              <a:gd name="connsiteY5-274" fmla="*/ 2764 h 3242409"/>
              <a:gd name="connsiteX0-275" fmla="*/ 14465 w 3050508"/>
              <a:gd name="connsiteY0-276" fmla="*/ 3232460 h 3232460"/>
              <a:gd name="connsiteX1-277" fmla="*/ 3827 w 3050508"/>
              <a:gd name="connsiteY1-278" fmla="*/ 3092554 h 3232460"/>
              <a:gd name="connsiteX2-279" fmla="*/ 0 w 3050508"/>
              <a:gd name="connsiteY2-280" fmla="*/ 2941200 h 3232460"/>
              <a:gd name="connsiteX3-281" fmla="*/ 2941200 w 3050508"/>
              <a:gd name="connsiteY3-282" fmla="*/ 0 h 3232460"/>
              <a:gd name="connsiteX4-283" fmla="*/ 3050508 w 3050508"/>
              <a:gd name="connsiteY4-284" fmla="*/ 2764 h 323246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50508" h="3232460">
                <a:moveTo>
                  <a:pt x="14465" y="3232460"/>
                </a:moveTo>
                <a:lnTo>
                  <a:pt x="3827" y="3092554"/>
                </a:lnTo>
                <a:cubicBezTo>
                  <a:pt x="1286" y="3042424"/>
                  <a:pt x="0" y="2991962"/>
                  <a:pt x="0" y="2941200"/>
                </a:cubicBezTo>
                <a:cubicBezTo>
                  <a:pt x="0" y="1316820"/>
                  <a:pt x="1316820" y="0"/>
                  <a:pt x="2941200" y="0"/>
                </a:cubicBezTo>
                <a:lnTo>
                  <a:pt x="3050508" y="2764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3" name="任意多边形: 形状 32"/>
          <p:cNvSpPr/>
          <p:nvPr userDrawn="1">
            <p:custDataLst>
              <p:tags r:id="rId17"/>
            </p:custDataLst>
          </p:nvPr>
        </p:nvSpPr>
        <p:spPr>
          <a:xfrm rot="11361091">
            <a:off x="1073150" y="1338580"/>
            <a:ext cx="3003550" cy="3178810"/>
          </a:xfrm>
          <a:custGeom>
            <a:avLst/>
            <a:gdLst>
              <a:gd name="connsiteX0" fmla="*/ 2926606 w 3074685"/>
              <a:gd name="connsiteY0" fmla="*/ 216 h 3236255"/>
              <a:gd name="connsiteX1" fmla="*/ 3020554 w 3074685"/>
              <a:gd name="connsiteY1" fmla="*/ 12171 h 3236255"/>
              <a:gd name="connsiteX2" fmla="*/ 3045053 w 3074685"/>
              <a:gd name="connsiteY2" fmla="*/ 19229 h 3236255"/>
              <a:gd name="connsiteX3" fmla="*/ 3074685 w 3074685"/>
              <a:gd name="connsiteY3" fmla="*/ 68005 h 3236255"/>
              <a:gd name="connsiteX4" fmla="*/ 2873079 w 3074685"/>
              <a:gd name="connsiteY4" fmla="*/ 57825 h 3236255"/>
              <a:gd name="connsiteX5" fmla="*/ 71092 w 3074685"/>
              <a:gd name="connsiteY5" fmla="*/ 2859812 h 3236255"/>
              <a:gd name="connsiteX6" fmla="*/ 85558 w 3074685"/>
              <a:gd name="connsiteY6" fmla="*/ 3146299 h 3236255"/>
              <a:gd name="connsiteX7" fmla="*/ 99287 w 3074685"/>
              <a:gd name="connsiteY7" fmla="*/ 3236255 h 3236255"/>
              <a:gd name="connsiteX8" fmla="*/ 37818 w 3074685"/>
              <a:gd name="connsiteY8" fmla="*/ 3206644 h 3236255"/>
              <a:gd name="connsiteX9" fmla="*/ 27551 w 3074685"/>
              <a:gd name="connsiteY9" fmla="*/ 3200407 h 3236255"/>
              <a:gd name="connsiteX10" fmla="*/ 20074 w 3074685"/>
              <a:gd name="connsiteY10" fmla="*/ 3148898 h 3236255"/>
              <a:gd name="connsiteX11" fmla="*/ 6580 w 3074685"/>
              <a:gd name="connsiteY11" fmla="*/ 2757579 h 3236255"/>
              <a:gd name="connsiteX12" fmla="*/ 228830 w 3074685"/>
              <a:gd name="connsiteY12" fmla="*/ 1741579 h 3236255"/>
              <a:gd name="connsiteX13" fmla="*/ 552680 w 3074685"/>
              <a:gd name="connsiteY13" fmla="*/ 1189129 h 3236255"/>
              <a:gd name="connsiteX14" fmla="*/ 851130 w 3074685"/>
              <a:gd name="connsiteY14" fmla="*/ 858929 h 3236255"/>
              <a:gd name="connsiteX15" fmla="*/ 1384530 w 3074685"/>
              <a:gd name="connsiteY15" fmla="*/ 420779 h 3236255"/>
              <a:gd name="connsiteX16" fmla="*/ 2063980 w 3074685"/>
              <a:gd name="connsiteY16" fmla="*/ 128679 h 3236255"/>
              <a:gd name="connsiteX17" fmla="*/ 2864080 w 3074685"/>
              <a:gd name="connsiteY17" fmla="*/ 1679 h 3236255"/>
              <a:gd name="connsiteX18" fmla="*/ 2926606 w 3074685"/>
              <a:gd name="connsiteY18" fmla="*/ 216 h 3236255"/>
              <a:gd name="connsiteX0-1" fmla="*/ 2926606 w 3074685"/>
              <a:gd name="connsiteY0-2" fmla="*/ 0 h 3236039"/>
              <a:gd name="connsiteX1-3" fmla="*/ 3020554 w 3074685"/>
              <a:gd name="connsiteY1-4" fmla="*/ 11955 h 3236039"/>
              <a:gd name="connsiteX2-5" fmla="*/ 3045053 w 3074685"/>
              <a:gd name="connsiteY2-6" fmla="*/ 19013 h 3236039"/>
              <a:gd name="connsiteX3-7" fmla="*/ 3074685 w 3074685"/>
              <a:gd name="connsiteY3-8" fmla="*/ 67789 h 3236039"/>
              <a:gd name="connsiteX4-9" fmla="*/ 2873079 w 3074685"/>
              <a:gd name="connsiteY4-10" fmla="*/ 57609 h 3236039"/>
              <a:gd name="connsiteX5-11" fmla="*/ 71092 w 3074685"/>
              <a:gd name="connsiteY5-12" fmla="*/ 2859596 h 3236039"/>
              <a:gd name="connsiteX6-13" fmla="*/ 85558 w 3074685"/>
              <a:gd name="connsiteY6-14" fmla="*/ 3146083 h 3236039"/>
              <a:gd name="connsiteX7-15" fmla="*/ 99287 w 3074685"/>
              <a:gd name="connsiteY7-16" fmla="*/ 3236039 h 3236039"/>
              <a:gd name="connsiteX8-17" fmla="*/ 37818 w 3074685"/>
              <a:gd name="connsiteY8-18" fmla="*/ 3206428 h 3236039"/>
              <a:gd name="connsiteX9-19" fmla="*/ 27551 w 3074685"/>
              <a:gd name="connsiteY9-20" fmla="*/ 3200191 h 3236039"/>
              <a:gd name="connsiteX10-21" fmla="*/ 20074 w 3074685"/>
              <a:gd name="connsiteY10-22" fmla="*/ 3148682 h 3236039"/>
              <a:gd name="connsiteX11-23" fmla="*/ 6580 w 3074685"/>
              <a:gd name="connsiteY11-24" fmla="*/ 2757363 h 3236039"/>
              <a:gd name="connsiteX12-25" fmla="*/ 228830 w 3074685"/>
              <a:gd name="connsiteY12-26" fmla="*/ 1741363 h 3236039"/>
              <a:gd name="connsiteX13-27" fmla="*/ 552680 w 3074685"/>
              <a:gd name="connsiteY13-28" fmla="*/ 1188913 h 3236039"/>
              <a:gd name="connsiteX14-29" fmla="*/ 851130 w 3074685"/>
              <a:gd name="connsiteY14-30" fmla="*/ 858713 h 3236039"/>
              <a:gd name="connsiteX15-31" fmla="*/ 1384530 w 3074685"/>
              <a:gd name="connsiteY15-32" fmla="*/ 420563 h 3236039"/>
              <a:gd name="connsiteX16-33" fmla="*/ 2063980 w 3074685"/>
              <a:gd name="connsiteY16-34" fmla="*/ 128463 h 3236039"/>
              <a:gd name="connsiteX17-35" fmla="*/ 2864080 w 3074685"/>
              <a:gd name="connsiteY17-36" fmla="*/ 1463 h 3236039"/>
              <a:gd name="connsiteX18-37" fmla="*/ 3018046 w 3074685"/>
              <a:gd name="connsiteY18-38" fmla="*/ 91440 h 3236039"/>
              <a:gd name="connsiteX0-39" fmla="*/ 2926606 w 3074685"/>
              <a:gd name="connsiteY0-40" fmla="*/ 0 h 3236039"/>
              <a:gd name="connsiteX1-41" fmla="*/ 3020554 w 3074685"/>
              <a:gd name="connsiteY1-42" fmla="*/ 11955 h 3236039"/>
              <a:gd name="connsiteX2-43" fmla="*/ 3045053 w 3074685"/>
              <a:gd name="connsiteY2-44" fmla="*/ 19013 h 3236039"/>
              <a:gd name="connsiteX3-45" fmla="*/ 3074685 w 3074685"/>
              <a:gd name="connsiteY3-46" fmla="*/ 67789 h 3236039"/>
              <a:gd name="connsiteX4-47" fmla="*/ 2873079 w 3074685"/>
              <a:gd name="connsiteY4-48" fmla="*/ 57609 h 3236039"/>
              <a:gd name="connsiteX5-49" fmla="*/ 71092 w 3074685"/>
              <a:gd name="connsiteY5-50" fmla="*/ 2859596 h 3236039"/>
              <a:gd name="connsiteX6-51" fmla="*/ 85558 w 3074685"/>
              <a:gd name="connsiteY6-52" fmla="*/ 3146083 h 3236039"/>
              <a:gd name="connsiteX7-53" fmla="*/ 99287 w 3074685"/>
              <a:gd name="connsiteY7-54" fmla="*/ 3236039 h 3236039"/>
              <a:gd name="connsiteX8-55" fmla="*/ 37818 w 3074685"/>
              <a:gd name="connsiteY8-56" fmla="*/ 3206428 h 3236039"/>
              <a:gd name="connsiteX9-57" fmla="*/ 27551 w 3074685"/>
              <a:gd name="connsiteY9-58" fmla="*/ 3200191 h 3236039"/>
              <a:gd name="connsiteX10-59" fmla="*/ 20074 w 3074685"/>
              <a:gd name="connsiteY10-60" fmla="*/ 3148682 h 3236039"/>
              <a:gd name="connsiteX11-61" fmla="*/ 6580 w 3074685"/>
              <a:gd name="connsiteY11-62" fmla="*/ 2757363 h 3236039"/>
              <a:gd name="connsiteX12-63" fmla="*/ 228830 w 3074685"/>
              <a:gd name="connsiteY12-64" fmla="*/ 1741363 h 3236039"/>
              <a:gd name="connsiteX13-65" fmla="*/ 552680 w 3074685"/>
              <a:gd name="connsiteY13-66" fmla="*/ 1188913 h 3236039"/>
              <a:gd name="connsiteX14-67" fmla="*/ 851130 w 3074685"/>
              <a:gd name="connsiteY14-68" fmla="*/ 858713 h 3236039"/>
              <a:gd name="connsiteX15-69" fmla="*/ 1384530 w 3074685"/>
              <a:gd name="connsiteY15-70" fmla="*/ 420563 h 3236039"/>
              <a:gd name="connsiteX16-71" fmla="*/ 2063980 w 3074685"/>
              <a:gd name="connsiteY16-72" fmla="*/ 128463 h 3236039"/>
              <a:gd name="connsiteX17-73" fmla="*/ 2864080 w 3074685"/>
              <a:gd name="connsiteY17-74" fmla="*/ 1463 h 3236039"/>
              <a:gd name="connsiteX0-75" fmla="*/ 3020554 w 3074685"/>
              <a:gd name="connsiteY0-76" fmla="*/ 10492 h 3234576"/>
              <a:gd name="connsiteX1-77" fmla="*/ 3045053 w 3074685"/>
              <a:gd name="connsiteY1-78" fmla="*/ 17550 h 3234576"/>
              <a:gd name="connsiteX2-79" fmla="*/ 3074685 w 3074685"/>
              <a:gd name="connsiteY2-80" fmla="*/ 66326 h 3234576"/>
              <a:gd name="connsiteX3-81" fmla="*/ 2873079 w 3074685"/>
              <a:gd name="connsiteY3-82" fmla="*/ 56146 h 3234576"/>
              <a:gd name="connsiteX4-83" fmla="*/ 71092 w 3074685"/>
              <a:gd name="connsiteY4-84" fmla="*/ 2858133 h 3234576"/>
              <a:gd name="connsiteX5-85" fmla="*/ 85558 w 3074685"/>
              <a:gd name="connsiteY5-86" fmla="*/ 3144620 h 3234576"/>
              <a:gd name="connsiteX6-87" fmla="*/ 99287 w 3074685"/>
              <a:gd name="connsiteY6-88" fmla="*/ 3234576 h 3234576"/>
              <a:gd name="connsiteX7-89" fmla="*/ 37818 w 3074685"/>
              <a:gd name="connsiteY7-90" fmla="*/ 3204965 h 3234576"/>
              <a:gd name="connsiteX8-91" fmla="*/ 27551 w 3074685"/>
              <a:gd name="connsiteY8-92" fmla="*/ 3198728 h 3234576"/>
              <a:gd name="connsiteX9-93" fmla="*/ 20074 w 3074685"/>
              <a:gd name="connsiteY9-94" fmla="*/ 3147219 h 3234576"/>
              <a:gd name="connsiteX10-95" fmla="*/ 6580 w 3074685"/>
              <a:gd name="connsiteY10-96" fmla="*/ 2755900 h 3234576"/>
              <a:gd name="connsiteX11-97" fmla="*/ 228830 w 3074685"/>
              <a:gd name="connsiteY11-98" fmla="*/ 1739900 h 3234576"/>
              <a:gd name="connsiteX12-99" fmla="*/ 552680 w 3074685"/>
              <a:gd name="connsiteY12-100" fmla="*/ 1187450 h 3234576"/>
              <a:gd name="connsiteX13-101" fmla="*/ 851130 w 3074685"/>
              <a:gd name="connsiteY13-102" fmla="*/ 857250 h 3234576"/>
              <a:gd name="connsiteX14-103" fmla="*/ 1384530 w 3074685"/>
              <a:gd name="connsiteY14-104" fmla="*/ 419100 h 3234576"/>
              <a:gd name="connsiteX15-105" fmla="*/ 2063980 w 3074685"/>
              <a:gd name="connsiteY15-106" fmla="*/ 127000 h 3234576"/>
              <a:gd name="connsiteX16-107" fmla="*/ 2864080 w 3074685"/>
              <a:gd name="connsiteY16-108" fmla="*/ 0 h 3234576"/>
              <a:gd name="connsiteX0-109" fmla="*/ 3045053 w 3074685"/>
              <a:gd name="connsiteY0-110" fmla="*/ 17550 h 3234576"/>
              <a:gd name="connsiteX1-111" fmla="*/ 3074685 w 3074685"/>
              <a:gd name="connsiteY1-112" fmla="*/ 66326 h 3234576"/>
              <a:gd name="connsiteX2-113" fmla="*/ 2873079 w 3074685"/>
              <a:gd name="connsiteY2-114" fmla="*/ 56146 h 3234576"/>
              <a:gd name="connsiteX3-115" fmla="*/ 71092 w 3074685"/>
              <a:gd name="connsiteY3-116" fmla="*/ 2858133 h 3234576"/>
              <a:gd name="connsiteX4-117" fmla="*/ 85558 w 3074685"/>
              <a:gd name="connsiteY4-118" fmla="*/ 3144620 h 3234576"/>
              <a:gd name="connsiteX5-119" fmla="*/ 99287 w 3074685"/>
              <a:gd name="connsiteY5-120" fmla="*/ 3234576 h 3234576"/>
              <a:gd name="connsiteX6-121" fmla="*/ 37818 w 3074685"/>
              <a:gd name="connsiteY6-122" fmla="*/ 3204965 h 3234576"/>
              <a:gd name="connsiteX7-123" fmla="*/ 27551 w 3074685"/>
              <a:gd name="connsiteY7-124" fmla="*/ 3198728 h 3234576"/>
              <a:gd name="connsiteX8-125" fmla="*/ 20074 w 3074685"/>
              <a:gd name="connsiteY8-126" fmla="*/ 3147219 h 3234576"/>
              <a:gd name="connsiteX9-127" fmla="*/ 6580 w 3074685"/>
              <a:gd name="connsiteY9-128" fmla="*/ 2755900 h 3234576"/>
              <a:gd name="connsiteX10-129" fmla="*/ 228830 w 3074685"/>
              <a:gd name="connsiteY10-130" fmla="*/ 1739900 h 3234576"/>
              <a:gd name="connsiteX11-131" fmla="*/ 552680 w 3074685"/>
              <a:gd name="connsiteY11-132" fmla="*/ 1187450 h 3234576"/>
              <a:gd name="connsiteX12-133" fmla="*/ 851130 w 3074685"/>
              <a:gd name="connsiteY12-134" fmla="*/ 857250 h 3234576"/>
              <a:gd name="connsiteX13-135" fmla="*/ 1384530 w 3074685"/>
              <a:gd name="connsiteY13-136" fmla="*/ 419100 h 3234576"/>
              <a:gd name="connsiteX14-137" fmla="*/ 2063980 w 3074685"/>
              <a:gd name="connsiteY14-138" fmla="*/ 127000 h 3234576"/>
              <a:gd name="connsiteX15-139" fmla="*/ 2864080 w 3074685"/>
              <a:gd name="connsiteY15-140" fmla="*/ 0 h 3234576"/>
              <a:gd name="connsiteX0-141" fmla="*/ 3074685 w 3074685"/>
              <a:gd name="connsiteY0-142" fmla="*/ 66326 h 3234576"/>
              <a:gd name="connsiteX1-143" fmla="*/ 2873079 w 3074685"/>
              <a:gd name="connsiteY1-144" fmla="*/ 56146 h 3234576"/>
              <a:gd name="connsiteX2-145" fmla="*/ 71092 w 3074685"/>
              <a:gd name="connsiteY2-146" fmla="*/ 2858133 h 3234576"/>
              <a:gd name="connsiteX3-147" fmla="*/ 85558 w 3074685"/>
              <a:gd name="connsiteY3-148" fmla="*/ 3144620 h 3234576"/>
              <a:gd name="connsiteX4-149" fmla="*/ 99287 w 3074685"/>
              <a:gd name="connsiteY4-150" fmla="*/ 3234576 h 3234576"/>
              <a:gd name="connsiteX5-151" fmla="*/ 37818 w 3074685"/>
              <a:gd name="connsiteY5-152" fmla="*/ 3204965 h 3234576"/>
              <a:gd name="connsiteX6-153" fmla="*/ 27551 w 3074685"/>
              <a:gd name="connsiteY6-154" fmla="*/ 3198728 h 3234576"/>
              <a:gd name="connsiteX7-155" fmla="*/ 20074 w 3074685"/>
              <a:gd name="connsiteY7-156" fmla="*/ 3147219 h 3234576"/>
              <a:gd name="connsiteX8-157" fmla="*/ 6580 w 3074685"/>
              <a:gd name="connsiteY8-158" fmla="*/ 2755900 h 3234576"/>
              <a:gd name="connsiteX9-159" fmla="*/ 228830 w 3074685"/>
              <a:gd name="connsiteY9-160" fmla="*/ 1739900 h 3234576"/>
              <a:gd name="connsiteX10-161" fmla="*/ 552680 w 3074685"/>
              <a:gd name="connsiteY10-162" fmla="*/ 1187450 h 3234576"/>
              <a:gd name="connsiteX11-163" fmla="*/ 851130 w 3074685"/>
              <a:gd name="connsiteY11-164" fmla="*/ 857250 h 3234576"/>
              <a:gd name="connsiteX12-165" fmla="*/ 1384530 w 3074685"/>
              <a:gd name="connsiteY12-166" fmla="*/ 419100 h 3234576"/>
              <a:gd name="connsiteX13-167" fmla="*/ 2063980 w 3074685"/>
              <a:gd name="connsiteY13-168" fmla="*/ 127000 h 3234576"/>
              <a:gd name="connsiteX14-169" fmla="*/ 2864080 w 3074685"/>
              <a:gd name="connsiteY14-170" fmla="*/ 0 h 3234576"/>
              <a:gd name="connsiteX0-171" fmla="*/ 3074685 w 3074685"/>
              <a:gd name="connsiteY0-172" fmla="*/ 10180 h 3178430"/>
              <a:gd name="connsiteX1-173" fmla="*/ 2873079 w 3074685"/>
              <a:gd name="connsiteY1-174" fmla="*/ 0 h 3178430"/>
              <a:gd name="connsiteX2-175" fmla="*/ 71092 w 3074685"/>
              <a:gd name="connsiteY2-176" fmla="*/ 2801987 h 3178430"/>
              <a:gd name="connsiteX3-177" fmla="*/ 85558 w 3074685"/>
              <a:gd name="connsiteY3-178" fmla="*/ 3088474 h 3178430"/>
              <a:gd name="connsiteX4-179" fmla="*/ 99287 w 3074685"/>
              <a:gd name="connsiteY4-180" fmla="*/ 3178430 h 3178430"/>
              <a:gd name="connsiteX5-181" fmla="*/ 37818 w 3074685"/>
              <a:gd name="connsiteY5-182" fmla="*/ 3148819 h 3178430"/>
              <a:gd name="connsiteX6-183" fmla="*/ 27551 w 3074685"/>
              <a:gd name="connsiteY6-184" fmla="*/ 3142582 h 3178430"/>
              <a:gd name="connsiteX7-185" fmla="*/ 20074 w 3074685"/>
              <a:gd name="connsiteY7-186" fmla="*/ 3091073 h 3178430"/>
              <a:gd name="connsiteX8-187" fmla="*/ 6580 w 3074685"/>
              <a:gd name="connsiteY8-188" fmla="*/ 2699754 h 3178430"/>
              <a:gd name="connsiteX9-189" fmla="*/ 228830 w 3074685"/>
              <a:gd name="connsiteY9-190" fmla="*/ 1683754 h 3178430"/>
              <a:gd name="connsiteX10-191" fmla="*/ 552680 w 3074685"/>
              <a:gd name="connsiteY10-192" fmla="*/ 1131304 h 3178430"/>
              <a:gd name="connsiteX11-193" fmla="*/ 851130 w 3074685"/>
              <a:gd name="connsiteY11-194" fmla="*/ 801104 h 3178430"/>
              <a:gd name="connsiteX12-195" fmla="*/ 1384530 w 3074685"/>
              <a:gd name="connsiteY12-196" fmla="*/ 362954 h 3178430"/>
              <a:gd name="connsiteX13-197" fmla="*/ 2063980 w 3074685"/>
              <a:gd name="connsiteY13-198" fmla="*/ 70854 h 3178430"/>
              <a:gd name="connsiteX0-199" fmla="*/ 3074685 w 3074685"/>
              <a:gd name="connsiteY0-200" fmla="*/ 10180 h 3178430"/>
              <a:gd name="connsiteX1-201" fmla="*/ 2873079 w 3074685"/>
              <a:gd name="connsiteY1-202" fmla="*/ 0 h 3178430"/>
              <a:gd name="connsiteX2-203" fmla="*/ 71092 w 3074685"/>
              <a:gd name="connsiteY2-204" fmla="*/ 2801987 h 3178430"/>
              <a:gd name="connsiteX3-205" fmla="*/ 85558 w 3074685"/>
              <a:gd name="connsiteY3-206" fmla="*/ 3088474 h 3178430"/>
              <a:gd name="connsiteX4-207" fmla="*/ 99287 w 3074685"/>
              <a:gd name="connsiteY4-208" fmla="*/ 3178430 h 3178430"/>
              <a:gd name="connsiteX5-209" fmla="*/ 37818 w 3074685"/>
              <a:gd name="connsiteY5-210" fmla="*/ 3148819 h 3178430"/>
              <a:gd name="connsiteX6-211" fmla="*/ 27551 w 3074685"/>
              <a:gd name="connsiteY6-212" fmla="*/ 3142582 h 3178430"/>
              <a:gd name="connsiteX7-213" fmla="*/ 20074 w 3074685"/>
              <a:gd name="connsiteY7-214" fmla="*/ 3091073 h 3178430"/>
              <a:gd name="connsiteX8-215" fmla="*/ 6580 w 3074685"/>
              <a:gd name="connsiteY8-216" fmla="*/ 2699754 h 3178430"/>
              <a:gd name="connsiteX9-217" fmla="*/ 228830 w 3074685"/>
              <a:gd name="connsiteY9-218" fmla="*/ 1683754 h 3178430"/>
              <a:gd name="connsiteX10-219" fmla="*/ 552680 w 3074685"/>
              <a:gd name="connsiteY10-220" fmla="*/ 1131304 h 3178430"/>
              <a:gd name="connsiteX11-221" fmla="*/ 851130 w 3074685"/>
              <a:gd name="connsiteY11-222" fmla="*/ 801104 h 3178430"/>
              <a:gd name="connsiteX12-223" fmla="*/ 1384530 w 3074685"/>
              <a:gd name="connsiteY12-224" fmla="*/ 362954 h 3178430"/>
              <a:gd name="connsiteX0-225" fmla="*/ 3074685 w 3074685"/>
              <a:gd name="connsiteY0-226" fmla="*/ 10180 h 3178430"/>
              <a:gd name="connsiteX1-227" fmla="*/ 2873079 w 3074685"/>
              <a:gd name="connsiteY1-228" fmla="*/ 0 h 3178430"/>
              <a:gd name="connsiteX2-229" fmla="*/ 71092 w 3074685"/>
              <a:gd name="connsiteY2-230" fmla="*/ 2801987 h 3178430"/>
              <a:gd name="connsiteX3-231" fmla="*/ 85558 w 3074685"/>
              <a:gd name="connsiteY3-232" fmla="*/ 3088474 h 3178430"/>
              <a:gd name="connsiteX4-233" fmla="*/ 99287 w 3074685"/>
              <a:gd name="connsiteY4-234" fmla="*/ 3178430 h 3178430"/>
              <a:gd name="connsiteX5-235" fmla="*/ 37818 w 3074685"/>
              <a:gd name="connsiteY5-236" fmla="*/ 3148819 h 3178430"/>
              <a:gd name="connsiteX6-237" fmla="*/ 27551 w 3074685"/>
              <a:gd name="connsiteY6-238" fmla="*/ 3142582 h 3178430"/>
              <a:gd name="connsiteX7-239" fmla="*/ 20074 w 3074685"/>
              <a:gd name="connsiteY7-240" fmla="*/ 3091073 h 3178430"/>
              <a:gd name="connsiteX8-241" fmla="*/ 6580 w 3074685"/>
              <a:gd name="connsiteY8-242" fmla="*/ 2699754 h 3178430"/>
              <a:gd name="connsiteX9-243" fmla="*/ 228830 w 3074685"/>
              <a:gd name="connsiteY9-244" fmla="*/ 1683754 h 3178430"/>
              <a:gd name="connsiteX10-245" fmla="*/ 552680 w 3074685"/>
              <a:gd name="connsiteY10-246" fmla="*/ 1131304 h 3178430"/>
              <a:gd name="connsiteX11-247" fmla="*/ 851130 w 3074685"/>
              <a:gd name="connsiteY11-248" fmla="*/ 801104 h 3178430"/>
              <a:gd name="connsiteX0-249" fmla="*/ 3074685 w 3074685"/>
              <a:gd name="connsiteY0-250" fmla="*/ 10180 h 3178430"/>
              <a:gd name="connsiteX1-251" fmla="*/ 2873079 w 3074685"/>
              <a:gd name="connsiteY1-252" fmla="*/ 0 h 3178430"/>
              <a:gd name="connsiteX2-253" fmla="*/ 71092 w 3074685"/>
              <a:gd name="connsiteY2-254" fmla="*/ 2801987 h 3178430"/>
              <a:gd name="connsiteX3-255" fmla="*/ 85558 w 3074685"/>
              <a:gd name="connsiteY3-256" fmla="*/ 3088474 h 3178430"/>
              <a:gd name="connsiteX4-257" fmla="*/ 99287 w 3074685"/>
              <a:gd name="connsiteY4-258" fmla="*/ 3178430 h 3178430"/>
              <a:gd name="connsiteX5-259" fmla="*/ 37818 w 3074685"/>
              <a:gd name="connsiteY5-260" fmla="*/ 3148819 h 3178430"/>
              <a:gd name="connsiteX6-261" fmla="*/ 27551 w 3074685"/>
              <a:gd name="connsiteY6-262" fmla="*/ 3142582 h 3178430"/>
              <a:gd name="connsiteX7-263" fmla="*/ 20074 w 3074685"/>
              <a:gd name="connsiteY7-264" fmla="*/ 3091073 h 3178430"/>
              <a:gd name="connsiteX8-265" fmla="*/ 6580 w 3074685"/>
              <a:gd name="connsiteY8-266" fmla="*/ 2699754 h 3178430"/>
              <a:gd name="connsiteX9-267" fmla="*/ 228830 w 3074685"/>
              <a:gd name="connsiteY9-268" fmla="*/ 1683754 h 3178430"/>
              <a:gd name="connsiteX10-269" fmla="*/ 552680 w 3074685"/>
              <a:gd name="connsiteY10-270" fmla="*/ 1131304 h 3178430"/>
              <a:gd name="connsiteX0-271" fmla="*/ 3074685 w 3074685"/>
              <a:gd name="connsiteY0-272" fmla="*/ 10180 h 3178430"/>
              <a:gd name="connsiteX1-273" fmla="*/ 2873079 w 3074685"/>
              <a:gd name="connsiteY1-274" fmla="*/ 0 h 3178430"/>
              <a:gd name="connsiteX2-275" fmla="*/ 71092 w 3074685"/>
              <a:gd name="connsiteY2-276" fmla="*/ 2801987 h 3178430"/>
              <a:gd name="connsiteX3-277" fmla="*/ 85558 w 3074685"/>
              <a:gd name="connsiteY3-278" fmla="*/ 3088474 h 3178430"/>
              <a:gd name="connsiteX4-279" fmla="*/ 99287 w 3074685"/>
              <a:gd name="connsiteY4-280" fmla="*/ 3178430 h 3178430"/>
              <a:gd name="connsiteX5-281" fmla="*/ 37818 w 3074685"/>
              <a:gd name="connsiteY5-282" fmla="*/ 3148819 h 3178430"/>
              <a:gd name="connsiteX6-283" fmla="*/ 27551 w 3074685"/>
              <a:gd name="connsiteY6-284" fmla="*/ 3142582 h 3178430"/>
              <a:gd name="connsiteX7-285" fmla="*/ 20074 w 3074685"/>
              <a:gd name="connsiteY7-286" fmla="*/ 3091073 h 3178430"/>
              <a:gd name="connsiteX8-287" fmla="*/ 6580 w 3074685"/>
              <a:gd name="connsiteY8-288" fmla="*/ 2699754 h 3178430"/>
              <a:gd name="connsiteX9-289" fmla="*/ 228830 w 3074685"/>
              <a:gd name="connsiteY9-290" fmla="*/ 1683754 h 3178430"/>
              <a:gd name="connsiteX0-291" fmla="*/ 3074685 w 3074685"/>
              <a:gd name="connsiteY0-292" fmla="*/ 10180 h 3178430"/>
              <a:gd name="connsiteX1-293" fmla="*/ 2873079 w 3074685"/>
              <a:gd name="connsiteY1-294" fmla="*/ 0 h 3178430"/>
              <a:gd name="connsiteX2-295" fmla="*/ 71092 w 3074685"/>
              <a:gd name="connsiteY2-296" fmla="*/ 2801987 h 3178430"/>
              <a:gd name="connsiteX3-297" fmla="*/ 85558 w 3074685"/>
              <a:gd name="connsiteY3-298" fmla="*/ 3088474 h 3178430"/>
              <a:gd name="connsiteX4-299" fmla="*/ 99287 w 3074685"/>
              <a:gd name="connsiteY4-300" fmla="*/ 3178430 h 3178430"/>
              <a:gd name="connsiteX5-301" fmla="*/ 37818 w 3074685"/>
              <a:gd name="connsiteY5-302" fmla="*/ 3148819 h 3178430"/>
              <a:gd name="connsiteX6-303" fmla="*/ 27551 w 3074685"/>
              <a:gd name="connsiteY6-304" fmla="*/ 3142582 h 3178430"/>
              <a:gd name="connsiteX7-305" fmla="*/ 20074 w 3074685"/>
              <a:gd name="connsiteY7-306" fmla="*/ 3091073 h 3178430"/>
              <a:gd name="connsiteX8-307" fmla="*/ 6580 w 3074685"/>
              <a:gd name="connsiteY8-308" fmla="*/ 2699754 h 3178430"/>
              <a:gd name="connsiteX0-309" fmla="*/ 3054611 w 3054611"/>
              <a:gd name="connsiteY0-310" fmla="*/ 10180 h 3178430"/>
              <a:gd name="connsiteX1-311" fmla="*/ 2853005 w 3054611"/>
              <a:gd name="connsiteY1-312" fmla="*/ 0 h 3178430"/>
              <a:gd name="connsiteX2-313" fmla="*/ 51018 w 3054611"/>
              <a:gd name="connsiteY2-314" fmla="*/ 2801987 h 3178430"/>
              <a:gd name="connsiteX3-315" fmla="*/ 65484 w 3054611"/>
              <a:gd name="connsiteY3-316" fmla="*/ 3088474 h 3178430"/>
              <a:gd name="connsiteX4-317" fmla="*/ 79213 w 3054611"/>
              <a:gd name="connsiteY4-318" fmla="*/ 3178430 h 3178430"/>
              <a:gd name="connsiteX5-319" fmla="*/ 17744 w 3054611"/>
              <a:gd name="connsiteY5-320" fmla="*/ 3148819 h 3178430"/>
              <a:gd name="connsiteX6-321" fmla="*/ 7477 w 3054611"/>
              <a:gd name="connsiteY6-322" fmla="*/ 3142582 h 3178430"/>
              <a:gd name="connsiteX7-323" fmla="*/ 0 w 3054611"/>
              <a:gd name="connsiteY7-324" fmla="*/ 3091073 h 3178430"/>
              <a:gd name="connsiteX0-325" fmla="*/ 3047134 w 3047134"/>
              <a:gd name="connsiteY0-326" fmla="*/ 10180 h 3178430"/>
              <a:gd name="connsiteX1-327" fmla="*/ 2845528 w 3047134"/>
              <a:gd name="connsiteY1-328" fmla="*/ 0 h 3178430"/>
              <a:gd name="connsiteX2-329" fmla="*/ 43541 w 3047134"/>
              <a:gd name="connsiteY2-330" fmla="*/ 2801987 h 3178430"/>
              <a:gd name="connsiteX3-331" fmla="*/ 58007 w 3047134"/>
              <a:gd name="connsiteY3-332" fmla="*/ 3088474 h 3178430"/>
              <a:gd name="connsiteX4-333" fmla="*/ 71736 w 3047134"/>
              <a:gd name="connsiteY4-334" fmla="*/ 3178430 h 3178430"/>
              <a:gd name="connsiteX5-335" fmla="*/ 10267 w 3047134"/>
              <a:gd name="connsiteY5-336" fmla="*/ 3148819 h 3178430"/>
              <a:gd name="connsiteX6-337" fmla="*/ 0 w 3047134"/>
              <a:gd name="connsiteY6-338" fmla="*/ 3142582 h 3178430"/>
              <a:gd name="connsiteX0-339" fmla="*/ 3036867 w 3036867"/>
              <a:gd name="connsiteY0-340" fmla="*/ 10180 h 3178430"/>
              <a:gd name="connsiteX1-341" fmla="*/ 2835261 w 3036867"/>
              <a:gd name="connsiteY1-342" fmla="*/ 0 h 3178430"/>
              <a:gd name="connsiteX2-343" fmla="*/ 33274 w 3036867"/>
              <a:gd name="connsiteY2-344" fmla="*/ 2801987 h 3178430"/>
              <a:gd name="connsiteX3-345" fmla="*/ 47740 w 3036867"/>
              <a:gd name="connsiteY3-346" fmla="*/ 3088474 h 3178430"/>
              <a:gd name="connsiteX4-347" fmla="*/ 61469 w 3036867"/>
              <a:gd name="connsiteY4-348" fmla="*/ 3178430 h 3178430"/>
              <a:gd name="connsiteX5-349" fmla="*/ 0 w 3036867"/>
              <a:gd name="connsiteY5-350" fmla="*/ 3148819 h 3178430"/>
              <a:gd name="connsiteX0-351" fmla="*/ 3003593 w 3003593"/>
              <a:gd name="connsiteY0-352" fmla="*/ 10180 h 3178430"/>
              <a:gd name="connsiteX1-353" fmla="*/ 2801987 w 3003593"/>
              <a:gd name="connsiteY1-354" fmla="*/ 0 h 3178430"/>
              <a:gd name="connsiteX2-355" fmla="*/ 0 w 3003593"/>
              <a:gd name="connsiteY2-356" fmla="*/ 2801987 h 3178430"/>
              <a:gd name="connsiteX3-357" fmla="*/ 14466 w 3003593"/>
              <a:gd name="connsiteY3-358" fmla="*/ 3088474 h 3178430"/>
              <a:gd name="connsiteX4-359" fmla="*/ 28195 w 3003593"/>
              <a:gd name="connsiteY4-360" fmla="*/ 3178430 h 31784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3003593" h="3178430">
                <a:moveTo>
                  <a:pt x="3003593" y="10180"/>
                </a:moveTo>
                <a:lnTo>
                  <a:pt x="2801987" y="0"/>
                </a:lnTo>
                <a:cubicBezTo>
                  <a:pt x="1254492" y="0"/>
                  <a:pt x="0" y="1254492"/>
                  <a:pt x="0" y="2801987"/>
                </a:cubicBezTo>
                <a:cubicBezTo>
                  <a:pt x="0" y="2898706"/>
                  <a:pt x="4900" y="2994280"/>
                  <a:pt x="14466" y="3088474"/>
                </a:cubicBezTo>
                <a:lnTo>
                  <a:pt x="28195" y="317843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4" name="任意多边形: 形状 33"/>
          <p:cNvSpPr/>
          <p:nvPr userDrawn="1">
            <p:custDataLst>
              <p:tags r:id="rId18"/>
            </p:custDataLst>
          </p:nvPr>
        </p:nvSpPr>
        <p:spPr>
          <a:xfrm rot="11361091">
            <a:off x="1014730" y="1251585"/>
            <a:ext cx="2941955" cy="3111500"/>
          </a:xfrm>
          <a:custGeom>
            <a:avLst/>
            <a:gdLst>
              <a:gd name="connsiteX0" fmla="*/ 2664000 w 2958929"/>
              <a:gd name="connsiteY0" fmla="*/ 0 h 3133638"/>
              <a:gd name="connsiteX1" fmla="*/ 2936379 w 2958929"/>
              <a:gd name="connsiteY1" fmla="*/ 13754 h 3133638"/>
              <a:gd name="connsiteX2" fmla="*/ 2942190 w 2958929"/>
              <a:gd name="connsiteY2" fmla="*/ 14641 h 3133638"/>
              <a:gd name="connsiteX3" fmla="*/ 2958929 w 2958929"/>
              <a:gd name="connsiteY3" fmla="*/ 49389 h 3133638"/>
              <a:gd name="connsiteX4" fmla="*/ 2909591 w 2958929"/>
              <a:gd name="connsiteY4" fmla="*/ 45831 h 3133638"/>
              <a:gd name="connsiteX5" fmla="*/ 2440689 w 2958929"/>
              <a:gd name="connsiteY5" fmla="*/ 50342 h 3133638"/>
              <a:gd name="connsiteX6" fmla="*/ 1602489 w 2958929"/>
              <a:gd name="connsiteY6" fmla="*/ 255130 h 3133638"/>
              <a:gd name="connsiteX7" fmla="*/ 902401 w 2958929"/>
              <a:gd name="connsiteY7" fmla="*/ 717092 h 3133638"/>
              <a:gd name="connsiteX8" fmla="*/ 492826 w 2958929"/>
              <a:gd name="connsiteY8" fmla="*/ 1212392 h 3133638"/>
              <a:gd name="connsiteX9" fmla="*/ 154689 w 2958929"/>
              <a:gd name="connsiteY9" fmla="*/ 1893430 h 3133638"/>
              <a:gd name="connsiteX10" fmla="*/ 54676 w 2958929"/>
              <a:gd name="connsiteY10" fmla="*/ 2507792 h 3133638"/>
              <a:gd name="connsiteX11" fmla="*/ 102301 w 2958929"/>
              <a:gd name="connsiteY11" fmla="*/ 3050717 h 3133638"/>
              <a:gd name="connsiteX12" fmla="*/ 102599 w 2958929"/>
              <a:gd name="connsiteY12" fmla="*/ 3124163 h 3133638"/>
              <a:gd name="connsiteX13" fmla="*/ 101588 w 2958929"/>
              <a:gd name="connsiteY13" fmla="*/ 3133638 h 3133638"/>
              <a:gd name="connsiteX14" fmla="*/ 40443 w 2958929"/>
              <a:gd name="connsiteY14" fmla="*/ 3111259 h 3133638"/>
              <a:gd name="connsiteX15" fmla="*/ 13754 w 2958929"/>
              <a:gd name="connsiteY15" fmla="*/ 2936379 h 3133638"/>
              <a:gd name="connsiteX16" fmla="*/ 0 w 2958929"/>
              <a:gd name="connsiteY16" fmla="*/ 2664000 h 3133638"/>
              <a:gd name="connsiteX17" fmla="*/ 2664000 w 2958929"/>
              <a:gd name="connsiteY17" fmla="*/ 0 h 3133638"/>
              <a:gd name="connsiteX0-1" fmla="*/ 101588 w 2958929"/>
              <a:gd name="connsiteY0-2" fmla="*/ 3133638 h 3225078"/>
              <a:gd name="connsiteX1-3" fmla="*/ 40443 w 2958929"/>
              <a:gd name="connsiteY1-4" fmla="*/ 3111259 h 3225078"/>
              <a:gd name="connsiteX2-5" fmla="*/ 13754 w 2958929"/>
              <a:gd name="connsiteY2-6" fmla="*/ 2936379 h 3225078"/>
              <a:gd name="connsiteX3-7" fmla="*/ 0 w 2958929"/>
              <a:gd name="connsiteY3-8" fmla="*/ 2664000 h 3225078"/>
              <a:gd name="connsiteX4-9" fmla="*/ 2664000 w 2958929"/>
              <a:gd name="connsiteY4-10" fmla="*/ 0 h 3225078"/>
              <a:gd name="connsiteX5-11" fmla="*/ 2936379 w 2958929"/>
              <a:gd name="connsiteY5-12" fmla="*/ 13754 h 3225078"/>
              <a:gd name="connsiteX6-13" fmla="*/ 2942190 w 2958929"/>
              <a:gd name="connsiteY6-14" fmla="*/ 14641 h 3225078"/>
              <a:gd name="connsiteX7-15" fmla="*/ 2958929 w 2958929"/>
              <a:gd name="connsiteY7-16" fmla="*/ 49389 h 3225078"/>
              <a:gd name="connsiteX8-17" fmla="*/ 2909591 w 2958929"/>
              <a:gd name="connsiteY8-18" fmla="*/ 45831 h 3225078"/>
              <a:gd name="connsiteX9-19" fmla="*/ 2440689 w 2958929"/>
              <a:gd name="connsiteY9-20" fmla="*/ 50342 h 3225078"/>
              <a:gd name="connsiteX10-21" fmla="*/ 1602489 w 2958929"/>
              <a:gd name="connsiteY10-22" fmla="*/ 255130 h 3225078"/>
              <a:gd name="connsiteX11-23" fmla="*/ 902401 w 2958929"/>
              <a:gd name="connsiteY11-24" fmla="*/ 717092 h 3225078"/>
              <a:gd name="connsiteX12-25" fmla="*/ 492826 w 2958929"/>
              <a:gd name="connsiteY12-26" fmla="*/ 1212392 h 3225078"/>
              <a:gd name="connsiteX13-27" fmla="*/ 154689 w 2958929"/>
              <a:gd name="connsiteY13-28" fmla="*/ 1893430 h 3225078"/>
              <a:gd name="connsiteX14-29" fmla="*/ 54676 w 2958929"/>
              <a:gd name="connsiteY14-30" fmla="*/ 2507792 h 3225078"/>
              <a:gd name="connsiteX15-31" fmla="*/ 102301 w 2958929"/>
              <a:gd name="connsiteY15-32" fmla="*/ 3050717 h 3225078"/>
              <a:gd name="connsiteX16-33" fmla="*/ 102599 w 2958929"/>
              <a:gd name="connsiteY16-34" fmla="*/ 3124163 h 3225078"/>
              <a:gd name="connsiteX17-35" fmla="*/ 193028 w 2958929"/>
              <a:gd name="connsiteY17-36" fmla="*/ 3225078 h 3225078"/>
              <a:gd name="connsiteX0-37" fmla="*/ 101588 w 2958929"/>
              <a:gd name="connsiteY0-38" fmla="*/ 3133638 h 3133638"/>
              <a:gd name="connsiteX1-39" fmla="*/ 40443 w 2958929"/>
              <a:gd name="connsiteY1-40" fmla="*/ 3111259 h 3133638"/>
              <a:gd name="connsiteX2-41" fmla="*/ 13754 w 2958929"/>
              <a:gd name="connsiteY2-42" fmla="*/ 2936379 h 3133638"/>
              <a:gd name="connsiteX3-43" fmla="*/ 0 w 2958929"/>
              <a:gd name="connsiteY3-44" fmla="*/ 2664000 h 3133638"/>
              <a:gd name="connsiteX4-45" fmla="*/ 2664000 w 2958929"/>
              <a:gd name="connsiteY4-46" fmla="*/ 0 h 3133638"/>
              <a:gd name="connsiteX5-47" fmla="*/ 2936379 w 2958929"/>
              <a:gd name="connsiteY5-48" fmla="*/ 13754 h 3133638"/>
              <a:gd name="connsiteX6-49" fmla="*/ 2942190 w 2958929"/>
              <a:gd name="connsiteY6-50" fmla="*/ 14641 h 3133638"/>
              <a:gd name="connsiteX7-51" fmla="*/ 2958929 w 2958929"/>
              <a:gd name="connsiteY7-52" fmla="*/ 49389 h 3133638"/>
              <a:gd name="connsiteX8-53" fmla="*/ 2909591 w 2958929"/>
              <a:gd name="connsiteY8-54" fmla="*/ 45831 h 3133638"/>
              <a:gd name="connsiteX9-55" fmla="*/ 2440689 w 2958929"/>
              <a:gd name="connsiteY9-56" fmla="*/ 50342 h 3133638"/>
              <a:gd name="connsiteX10-57" fmla="*/ 1602489 w 2958929"/>
              <a:gd name="connsiteY10-58" fmla="*/ 255130 h 3133638"/>
              <a:gd name="connsiteX11-59" fmla="*/ 902401 w 2958929"/>
              <a:gd name="connsiteY11-60" fmla="*/ 717092 h 3133638"/>
              <a:gd name="connsiteX12-61" fmla="*/ 492826 w 2958929"/>
              <a:gd name="connsiteY12-62" fmla="*/ 1212392 h 3133638"/>
              <a:gd name="connsiteX13-63" fmla="*/ 154689 w 2958929"/>
              <a:gd name="connsiteY13-64" fmla="*/ 1893430 h 3133638"/>
              <a:gd name="connsiteX14-65" fmla="*/ 54676 w 2958929"/>
              <a:gd name="connsiteY14-66" fmla="*/ 2507792 h 3133638"/>
              <a:gd name="connsiteX15-67" fmla="*/ 102301 w 2958929"/>
              <a:gd name="connsiteY15-68" fmla="*/ 3050717 h 3133638"/>
              <a:gd name="connsiteX16-69" fmla="*/ 102599 w 2958929"/>
              <a:gd name="connsiteY16-70" fmla="*/ 3124163 h 3133638"/>
              <a:gd name="connsiteX0-71" fmla="*/ 101588 w 2958929"/>
              <a:gd name="connsiteY0-72" fmla="*/ 3133638 h 3133638"/>
              <a:gd name="connsiteX1-73" fmla="*/ 40443 w 2958929"/>
              <a:gd name="connsiteY1-74" fmla="*/ 3111259 h 3133638"/>
              <a:gd name="connsiteX2-75" fmla="*/ 13754 w 2958929"/>
              <a:gd name="connsiteY2-76" fmla="*/ 2936379 h 3133638"/>
              <a:gd name="connsiteX3-77" fmla="*/ 0 w 2958929"/>
              <a:gd name="connsiteY3-78" fmla="*/ 2664000 h 3133638"/>
              <a:gd name="connsiteX4-79" fmla="*/ 2664000 w 2958929"/>
              <a:gd name="connsiteY4-80" fmla="*/ 0 h 3133638"/>
              <a:gd name="connsiteX5-81" fmla="*/ 2936379 w 2958929"/>
              <a:gd name="connsiteY5-82" fmla="*/ 13754 h 3133638"/>
              <a:gd name="connsiteX6-83" fmla="*/ 2942190 w 2958929"/>
              <a:gd name="connsiteY6-84" fmla="*/ 14641 h 3133638"/>
              <a:gd name="connsiteX7-85" fmla="*/ 2958929 w 2958929"/>
              <a:gd name="connsiteY7-86" fmla="*/ 49389 h 3133638"/>
              <a:gd name="connsiteX8-87" fmla="*/ 2909591 w 2958929"/>
              <a:gd name="connsiteY8-88" fmla="*/ 45831 h 3133638"/>
              <a:gd name="connsiteX9-89" fmla="*/ 2440689 w 2958929"/>
              <a:gd name="connsiteY9-90" fmla="*/ 50342 h 3133638"/>
              <a:gd name="connsiteX10-91" fmla="*/ 1602489 w 2958929"/>
              <a:gd name="connsiteY10-92" fmla="*/ 255130 h 3133638"/>
              <a:gd name="connsiteX11-93" fmla="*/ 902401 w 2958929"/>
              <a:gd name="connsiteY11-94" fmla="*/ 717092 h 3133638"/>
              <a:gd name="connsiteX12-95" fmla="*/ 492826 w 2958929"/>
              <a:gd name="connsiteY12-96" fmla="*/ 1212392 h 3133638"/>
              <a:gd name="connsiteX13-97" fmla="*/ 154689 w 2958929"/>
              <a:gd name="connsiteY13-98" fmla="*/ 1893430 h 3133638"/>
              <a:gd name="connsiteX14-99" fmla="*/ 54676 w 2958929"/>
              <a:gd name="connsiteY14-100" fmla="*/ 2507792 h 3133638"/>
              <a:gd name="connsiteX15-101" fmla="*/ 102301 w 2958929"/>
              <a:gd name="connsiteY15-102" fmla="*/ 3050717 h 3133638"/>
              <a:gd name="connsiteX0-103" fmla="*/ 40443 w 2958929"/>
              <a:gd name="connsiteY0-104" fmla="*/ 3111259 h 3111259"/>
              <a:gd name="connsiteX1-105" fmla="*/ 13754 w 2958929"/>
              <a:gd name="connsiteY1-106" fmla="*/ 2936379 h 3111259"/>
              <a:gd name="connsiteX2-107" fmla="*/ 0 w 2958929"/>
              <a:gd name="connsiteY2-108" fmla="*/ 2664000 h 3111259"/>
              <a:gd name="connsiteX3-109" fmla="*/ 2664000 w 2958929"/>
              <a:gd name="connsiteY3-110" fmla="*/ 0 h 3111259"/>
              <a:gd name="connsiteX4-111" fmla="*/ 2936379 w 2958929"/>
              <a:gd name="connsiteY4-112" fmla="*/ 13754 h 3111259"/>
              <a:gd name="connsiteX5-113" fmla="*/ 2942190 w 2958929"/>
              <a:gd name="connsiteY5-114" fmla="*/ 14641 h 3111259"/>
              <a:gd name="connsiteX6-115" fmla="*/ 2958929 w 2958929"/>
              <a:gd name="connsiteY6-116" fmla="*/ 49389 h 3111259"/>
              <a:gd name="connsiteX7-117" fmla="*/ 2909591 w 2958929"/>
              <a:gd name="connsiteY7-118" fmla="*/ 45831 h 3111259"/>
              <a:gd name="connsiteX8-119" fmla="*/ 2440689 w 2958929"/>
              <a:gd name="connsiteY8-120" fmla="*/ 50342 h 3111259"/>
              <a:gd name="connsiteX9-121" fmla="*/ 1602489 w 2958929"/>
              <a:gd name="connsiteY9-122" fmla="*/ 255130 h 3111259"/>
              <a:gd name="connsiteX10-123" fmla="*/ 902401 w 2958929"/>
              <a:gd name="connsiteY10-124" fmla="*/ 717092 h 3111259"/>
              <a:gd name="connsiteX11-125" fmla="*/ 492826 w 2958929"/>
              <a:gd name="connsiteY11-126" fmla="*/ 1212392 h 3111259"/>
              <a:gd name="connsiteX12-127" fmla="*/ 154689 w 2958929"/>
              <a:gd name="connsiteY12-128" fmla="*/ 1893430 h 3111259"/>
              <a:gd name="connsiteX13-129" fmla="*/ 54676 w 2958929"/>
              <a:gd name="connsiteY13-130" fmla="*/ 2507792 h 3111259"/>
              <a:gd name="connsiteX14-131" fmla="*/ 102301 w 2958929"/>
              <a:gd name="connsiteY14-132" fmla="*/ 3050717 h 3111259"/>
              <a:gd name="connsiteX0-133" fmla="*/ 40443 w 2958929"/>
              <a:gd name="connsiteY0-134" fmla="*/ 3111259 h 3111259"/>
              <a:gd name="connsiteX1-135" fmla="*/ 13754 w 2958929"/>
              <a:gd name="connsiteY1-136" fmla="*/ 2936379 h 3111259"/>
              <a:gd name="connsiteX2-137" fmla="*/ 0 w 2958929"/>
              <a:gd name="connsiteY2-138" fmla="*/ 2664000 h 3111259"/>
              <a:gd name="connsiteX3-139" fmla="*/ 2664000 w 2958929"/>
              <a:gd name="connsiteY3-140" fmla="*/ 0 h 3111259"/>
              <a:gd name="connsiteX4-141" fmla="*/ 2936379 w 2958929"/>
              <a:gd name="connsiteY4-142" fmla="*/ 13754 h 3111259"/>
              <a:gd name="connsiteX5-143" fmla="*/ 2942190 w 2958929"/>
              <a:gd name="connsiteY5-144" fmla="*/ 14641 h 3111259"/>
              <a:gd name="connsiteX6-145" fmla="*/ 2958929 w 2958929"/>
              <a:gd name="connsiteY6-146" fmla="*/ 49389 h 3111259"/>
              <a:gd name="connsiteX7-147" fmla="*/ 2909591 w 2958929"/>
              <a:gd name="connsiteY7-148" fmla="*/ 45831 h 3111259"/>
              <a:gd name="connsiteX8-149" fmla="*/ 2440689 w 2958929"/>
              <a:gd name="connsiteY8-150" fmla="*/ 50342 h 3111259"/>
              <a:gd name="connsiteX9-151" fmla="*/ 1602489 w 2958929"/>
              <a:gd name="connsiteY9-152" fmla="*/ 255130 h 3111259"/>
              <a:gd name="connsiteX10-153" fmla="*/ 902401 w 2958929"/>
              <a:gd name="connsiteY10-154" fmla="*/ 717092 h 3111259"/>
              <a:gd name="connsiteX11-155" fmla="*/ 492826 w 2958929"/>
              <a:gd name="connsiteY11-156" fmla="*/ 1212392 h 3111259"/>
              <a:gd name="connsiteX12-157" fmla="*/ 154689 w 2958929"/>
              <a:gd name="connsiteY12-158" fmla="*/ 1893430 h 3111259"/>
              <a:gd name="connsiteX13-159" fmla="*/ 54676 w 2958929"/>
              <a:gd name="connsiteY13-160" fmla="*/ 2507792 h 3111259"/>
              <a:gd name="connsiteX0-161" fmla="*/ 40443 w 2958929"/>
              <a:gd name="connsiteY0-162" fmla="*/ 3111259 h 3111259"/>
              <a:gd name="connsiteX1-163" fmla="*/ 13754 w 2958929"/>
              <a:gd name="connsiteY1-164" fmla="*/ 2936379 h 3111259"/>
              <a:gd name="connsiteX2-165" fmla="*/ 0 w 2958929"/>
              <a:gd name="connsiteY2-166" fmla="*/ 2664000 h 3111259"/>
              <a:gd name="connsiteX3-167" fmla="*/ 2664000 w 2958929"/>
              <a:gd name="connsiteY3-168" fmla="*/ 0 h 3111259"/>
              <a:gd name="connsiteX4-169" fmla="*/ 2936379 w 2958929"/>
              <a:gd name="connsiteY4-170" fmla="*/ 13754 h 3111259"/>
              <a:gd name="connsiteX5-171" fmla="*/ 2942190 w 2958929"/>
              <a:gd name="connsiteY5-172" fmla="*/ 14641 h 3111259"/>
              <a:gd name="connsiteX6-173" fmla="*/ 2958929 w 2958929"/>
              <a:gd name="connsiteY6-174" fmla="*/ 49389 h 3111259"/>
              <a:gd name="connsiteX7-175" fmla="*/ 2909591 w 2958929"/>
              <a:gd name="connsiteY7-176" fmla="*/ 45831 h 3111259"/>
              <a:gd name="connsiteX8-177" fmla="*/ 2440689 w 2958929"/>
              <a:gd name="connsiteY8-178" fmla="*/ 50342 h 3111259"/>
              <a:gd name="connsiteX9-179" fmla="*/ 1602489 w 2958929"/>
              <a:gd name="connsiteY9-180" fmla="*/ 255130 h 3111259"/>
              <a:gd name="connsiteX10-181" fmla="*/ 902401 w 2958929"/>
              <a:gd name="connsiteY10-182" fmla="*/ 717092 h 3111259"/>
              <a:gd name="connsiteX11-183" fmla="*/ 492826 w 2958929"/>
              <a:gd name="connsiteY11-184" fmla="*/ 1212392 h 3111259"/>
              <a:gd name="connsiteX12-185" fmla="*/ 154689 w 2958929"/>
              <a:gd name="connsiteY12-186" fmla="*/ 1893430 h 3111259"/>
              <a:gd name="connsiteX0-187" fmla="*/ 40443 w 2958929"/>
              <a:gd name="connsiteY0-188" fmla="*/ 3111259 h 3111259"/>
              <a:gd name="connsiteX1-189" fmla="*/ 13754 w 2958929"/>
              <a:gd name="connsiteY1-190" fmla="*/ 2936379 h 3111259"/>
              <a:gd name="connsiteX2-191" fmla="*/ 0 w 2958929"/>
              <a:gd name="connsiteY2-192" fmla="*/ 2664000 h 3111259"/>
              <a:gd name="connsiteX3-193" fmla="*/ 2664000 w 2958929"/>
              <a:gd name="connsiteY3-194" fmla="*/ 0 h 3111259"/>
              <a:gd name="connsiteX4-195" fmla="*/ 2936379 w 2958929"/>
              <a:gd name="connsiteY4-196" fmla="*/ 13754 h 3111259"/>
              <a:gd name="connsiteX5-197" fmla="*/ 2942190 w 2958929"/>
              <a:gd name="connsiteY5-198" fmla="*/ 14641 h 3111259"/>
              <a:gd name="connsiteX6-199" fmla="*/ 2958929 w 2958929"/>
              <a:gd name="connsiteY6-200" fmla="*/ 49389 h 3111259"/>
              <a:gd name="connsiteX7-201" fmla="*/ 2909591 w 2958929"/>
              <a:gd name="connsiteY7-202" fmla="*/ 45831 h 3111259"/>
              <a:gd name="connsiteX8-203" fmla="*/ 2440689 w 2958929"/>
              <a:gd name="connsiteY8-204" fmla="*/ 50342 h 3111259"/>
              <a:gd name="connsiteX9-205" fmla="*/ 1602489 w 2958929"/>
              <a:gd name="connsiteY9-206" fmla="*/ 255130 h 3111259"/>
              <a:gd name="connsiteX10-207" fmla="*/ 902401 w 2958929"/>
              <a:gd name="connsiteY10-208" fmla="*/ 717092 h 3111259"/>
              <a:gd name="connsiteX11-209" fmla="*/ 492826 w 2958929"/>
              <a:gd name="connsiteY11-210" fmla="*/ 1212392 h 3111259"/>
              <a:gd name="connsiteX0-211" fmla="*/ 40443 w 2958929"/>
              <a:gd name="connsiteY0-212" fmla="*/ 3111259 h 3111259"/>
              <a:gd name="connsiteX1-213" fmla="*/ 13754 w 2958929"/>
              <a:gd name="connsiteY1-214" fmla="*/ 2936379 h 3111259"/>
              <a:gd name="connsiteX2-215" fmla="*/ 0 w 2958929"/>
              <a:gd name="connsiteY2-216" fmla="*/ 2664000 h 3111259"/>
              <a:gd name="connsiteX3-217" fmla="*/ 2664000 w 2958929"/>
              <a:gd name="connsiteY3-218" fmla="*/ 0 h 3111259"/>
              <a:gd name="connsiteX4-219" fmla="*/ 2936379 w 2958929"/>
              <a:gd name="connsiteY4-220" fmla="*/ 13754 h 3111259"/>
              <a:gd name="connsiteX5-221" fmla="*/ 2942190 w 2958929"/>
              <a:gd name="connsiteY5-222" fmla="*/ 14641 h 3111259"/>
              <a:gd name="connsiteX6-223" fmla="*/ 2958929 w 2958929"/>
              <a:gd name="connsiteY6-224" fmla="*/ 49389 h 3111259"/>
              <a:gd name="connsiteX7-225" fmla="*/ 2909591 w 2958929"/>
              <a:gd name="connsiteY7-226" fmla="*/ 45831 h 3111259"/>
              <a:gd name="connsiteX8-227" fmla="*/ 2440689 w 2958929"/>
              <a:gd name="connsiteY8-228" fmla="*/ 50342 h 3111259"/>
              <a:gd name="connsiteX9-229" fmla="*/ 1602489 w 2958929"/>
              <a:gd name="connsiteY9-230" fmla="*/ 255130 h 3111259"/>
              <a:gd name="connsiteX10-231" fmla="*/ 902401 w 2958929"/>
              <a:gd name="connsiteY10-232" fmla="*/ 717092 h 3111259"/>
              <a:gd name="connsiteX0-233" fmla="*/ 40443 w 2958929"/>
              <a:gd name="connsiteY0-234" fmla="*/ 3111259 h 3111259"/>
              <a:gd name="connsiteX1-235" fmla="*/ 13754 w 2958929"/>
              <a:gd name="connsiteY1-236" fmla="*/ 2936379 h 3111259"/>
              <a:gd name="connsiteX2-237" fmla="*/ 0 w 2958929"/>
              <a:gd name="connsiteY2-238" fmla="*/ 2664000 h 3111259"/>
              <a:gd name="connsiteX3-239" fmla="*/ 2664000 w 2958929"/>
              <a:gd name="connsiteY3-240" fmla="*/ 0 h 3111259"/>
              <a:gd name="connsiteX4-241" fmla="*/ 2936379 w 2958929"/>
              <a:gd name="connsiteY4-242" fmla="*/ 13754 h 3111259"/>
              <a:gd name="connsiteX5-243" fmla="*/ 2942190 w 2958929"/>
              <a:gd name="connsiteY5-244" fmla="*/ 14641 h 3111259"/>
              <a:gd name="connsiteX6-245" fmla="*/ 2958929 w 2958929"/>
              <a:gd name="connsiteY6-246" fmla="*/ 49389 h 3111259"/>
              <a:gd name="connsiteX7-247" fmla="*/ 2909591 w 2958929"/>
              <a:gd name="connsiteY7-248" fmla="*/ 45831 h 3111259"/>
              <a:gd name="connsiteX8-249" fmla="*/ 2440689 w 2958929"/>
              <a:gd name="connsiteY8-250" fmla="*/ 50342 h 3111259"/>
              <a:gd name="connsiteX9-251" fmla="*/ 1602489 w 2958929"/>
              <a:gd name="connsiteY9-252" fmla="*/ 255130 h 3111259"/>
              <a:gd name="connsiteX0-253" fmla="*/ 40443 w 2958929"/>
              <a:gd name="connsiteY0-254" fmla="*/ 3111259 h 3111259"/>
              <a:gd name="connsiteX1-255" fmla="*/ 13754 w 2958929"/>
              <a:gd name="connsiteY1-256" fmla="*/ 2936379 h 3111259"/>
              <a:gd name="connsiteX2-257" fmla="*/ 0 w 2958929"/>
              <a:gd name="connsiteY2-258" fmla="*/ 2664000 h 3111259"/>
              <a:gd name="connsiteX3-259" fmla="*/ 2664000 w 2958929"/>
              <a:gd name="connsiteY3-260" fmla="*/ 0 h 3111259"/>
              <a:gd name="connsiteX4-261" fmla="*/ 2936379 w 2958929"/>
              <a:gd name="connsiteY4-262" fmla="*/ 13754 h 3111259"/>
              <a:gd name="connsiteX5-263" fmla="*/ 2942190 w 2958929"/>
              <a:gd name="connsiteY5-264" fmla="*/ 14641 h 3111259"/>
              <a:gd name="connsiteX6-265" fmla="*/ 2958929 w 2958929"/>
              <a:gd name="connsiteY6-266" fmla="*/ 49389 h 3111259"/>
              <a:gd name="connsiteX7-267" fmla="*/ 2909591 w 2958929"/>
              <a:gd name="connsiteY7-268" fmla="*/ 45831 h 3111259"/>
              <a:gd name="connsiteX8-269" fmla="*/ 2440689 w 2958929"/>
              <a:gd name="connsiteY8-270" fmla="*/ 50342 h 3111259"/>
              <a:gd name="connsiteX0-271" fmla="*/ 40443 w 2958929"/>
              <a:gd name="connsiteY0-272" fmla="*/ 3111259 h 3111259"/>
              <a:gd name="connsiteX1-273" fmla="*/ 13754 w 2958929"/>
              <a:gd name="connsiteY1-274" fmla="*/ 2936379 h 3111259"/>
              <a:gd name="connsiteX2-275" fmla="*/ 0 w 2958929"/>
              <a:gd name="connsiteY2-276" fmla="*/ 2664000 h 3111259"/>
              <a:gd name="connsiteX3-277" fmla="*/ 2664000 w 2958929"/>
              <a:gd name="connsiteY3-278" fmla="*/ 0 h 3111259"/>
              <a:gd name="connsiteX4-279" fmla="*/ 2936379 w 2958929"/>
              <a:gd name="connsiteY4-280" fmla="*/ 13754 h 3111259"/>
              <a:gd name="connsiteX5-281" fmla="*/ 2942190 w 2958929"/>
              <a:gd name="connsiteY5-282" fmla="*/ 14641 h 3111259"/>
              <a:gd name="connsiteX6-283" fmla="*/ 2958929 w 2958929"/>
              <a:gd name="connsiteY6-284" fmla="*/ 49389 h 3111259"/>
              <a:gd name="connsiteX7-285" fmla="*/ 2909591 w 2958929"/>
              <a:gd name="connsiteY7-286" fmla="*/ 45831 h 3111259"/>
              <a:gd name="connsiteX0-287" fmla="*/ 40443 w 2958929"/>
              <a:gd name="connsiteY0-288" fmla="*/ 3111259 h 3111259"/>
              <a:gd name="connsiteX1-289" fmla="*/ 13754 w 2958929"/>
              <a:gd name="connsiteY1-290" fmla="*/ 2936379 h 3111259"/>
              <a:gd name="connsiteX2-291" fmla="*/ 0 w 2958929"/>
              <a:gd name="connsiteY2-292" fmla="*/ 2664000 h 3111259"/>
              <a:gd name="connsiteX3-293" fmla="*/ 2664000 w 2958929"/>
              <a:gd name="connsiteY3-294" fmla="*/ 0 h 3111259"/>
              <a:gd name="connsiteX4-295" fmla="*/ 2936379 w 2958929"/>
              <a:gd name="connsiteY4-296" fmla="*/ 13754 h 3111259"/>
              <a:gd name="connsiteX5-297" fmla="*/ 2942190 w 2958929"/>
              <a:gd name="connsiteY5-298" fmla="*/ 14641 h 3111259"/>
              <a:gd name="connsiteX6-299" fmla="*/ 2958929 w 2958929"/>
              <a:gd name="connsiteY6-300" fmla="*/ 49389 h 3111259"/>
              <a:gd name="connsiteX0-301" fmla="*/ 40443 w 2942190"/>
              <a:gd name="connsiteY0-302" fmla="*/ 3111259 h 3111259"/>
              <a:gd name="connsiteX1-303" fmla="*/ 13754 w 2942190"/>
              <a:gd name="connsiteY1-304" fmla="*/ 2936379 h 3111259"/>
              <a:gd name="connsiteX2-305" fmla="*/ 0 w 2942190"/>
              <a:gd name="connsiteY2-306" fmla="*/ 2664000 h 3111259"/>
              <a:gd name="connsiteX3-307" fmla="*/ 2664000 w 2942190"/>
              <a:gd name="connsiteY3-308" fmla="*/ 0 h 3111259"/>
              <a:gd name="connsiteX4-309" fmla="*/ 2936379 w 2942190"/>
              <a:gd name="connsiteY4-310" fmla="*/ 13754 h 3111259"/>
              <a:gd name="connsiteX5-311" fmla="*/ 2942190 w 2942190"/>
              <a:gd name="connsiteY5-312" fmla="*/ 14641 h 311125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942190" h="3111259">
                <a:moveTo>
                  <a:pt x="40443" y="3111259"/>
                </a:moveTo>
                <a:lnTo>
                  <a:pt x="13754" y="2936379"/>
                </a:lnTo>
                <a:cubicBezTo>
                  <a:pt x="4659" y="2846823"/>
                  <a:pt x="0" y="2755956"/>
                  <a:pt x="0" y="2664000"/>
                </a:cubicBezTo>
                <a:cubicBezTo>
                  <a:pt x="0" y="1192713"/>
                  <a:pt x="1192713" y="0"/>
                  <a:pt x="2664000" y="0"/>
                </a:cubicBezTo>
                <a:cubicBezTo>
                  <a:pt x="2755955" y="0"/>
                  <a:pt x="2846823" y="4659"/>
                  <a:pt x="2936379" y="13754"/>
                </a:cubicBezTo>
                <a:lnTo>
                  <a:pt x="2942190" y="14641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5" name="任意多边形: 形状 34"/>
          <p:cNvSpPr/>
          <p:nvPr userDrawn="1">
            <p:custDataLst>
              <p:tags r:id="rId19"/>
            </p:custDataLst>
          </p:nvPr>
        </p:nvSpPr>
        <p:spPr>
          <a:xfrm rot="11361091">
            <a:off x="966470" y="1188085"/>
            <a:ext cx="2880360" cy="3034665"/>
          </a:xfrm>
          <a:custGeom>
            <a:avLst/>
            <a:gdLst>
              <a:gd name="connsiteX0" fmla="*/ 2515728 w 2911520"/>
              <a:gd name="connsiteY0" fmla="*/ 128 h 3088968"/>
              <a:gd name="connsiteX1" fmla="*/ 2736589 w 2911520"/>
              <a:gd name="connsiteY1" fmla="*/ 2509 h 3088968"/>
              <a:gd name="connsiteX2" fmla="*/ 2843447 w 2911520"/>
              <a:gd name="connsiteY2" fmla="*/ 5820 h 3088968"/>
              <a:gd name="connsiteX3" fmla="*/ 2879001 w 2911520"/>
              <a:gd name="connsiteY3" fmla="*/ 8253 h 3088968"/>
              <a:gd name="connsiteX4" fmla="*/ 2904947 w 2911520"/>
              <a:gd name="connsiteY4" fmla="*/ 62113 h 3088968"/>
              <a:gd name="connsiteX5" fmla="*/ 2911520 w 2911520"/>
              <a:gd name="connsiteY5" fmla="*/ 80071 h 3088968"/>
              <a:gd name="connsiteX6" fmla="*/ 2828871 w 2911520"/>
              <a:gd name="connsiteY6" fmla="*/ 67457 h 3088968"/>
              <a:gd name="connsiteX7" fmla="*/ 2569375 w 2911520"/>
              <a:gd name="connsiteY7" fmla="*/ 54354 h 3088968"/>
              <a:gd name="connsiteX8" fmla="*/ 31375 w 2911520"/>
              <a:gd name="connsiteY8" fmla="*/ 2592354 h 3088968"/>
              <a:gd name="connsiteX9" fmla="*/ 44478 w 2911520"/>
              <a:gd name="connsiteY9" fmla="*/ 2851850 h 3088968"/>
              <a:gd name="connsiteX10" fmla="*/ 80666 w 2911520"/>
              <a:gd name="connsiteY10" fmla="*/ 3088968 h 3088968"/>
              <a:gd name="connsiteX11" fmla="*/ 43856 w 2911520"/>
              <a:gd name="connsiteY11" fmla="*/ 3075496 h 3088968"/>
              <a:gd name="connsiteX12" fmla="*/ 43479 w 2911520"/>
              <a:gd name="connsiteY12" fmla="*/ 3064503 h 3088968"/>
              <a:gd name="connsiteX13" fmla="*/ 2914 w 2911520"/>
              <a:gd name="connsiteY13" fmla="*/ 2298034 h 3088968"/>
              <a:gd name="connsiteX14" fmla="*/ 145789 w 2911520"/>
              <a:gd name="connsiteY14" fmla="*/ 1721771 h 3088968"/>
              <a:gd name="connsiteX15" fmla="*/ 426776 w 2911520"/>
              <a:gd name="connsiteY15" fmla="*/ 1145509 h 3088968"/>
              <a:gd name="connsiteX16" fmla="*/ 722051 w 2911520"/>
              <a:gd name="connsiteY16" fmla="*/ 778796 h 3088968"/>
              <a:gd name="connsiteX17" fmla="*/ 1136389 w 2911520"/>
              <a:gd name="connsiteY17" fmla="*/ 431134 h 3088968"/>
              <a:gd name="connsiteX18" fmla="*/ 1631689 w 2911520"/>
              <a:gd name="connsiteY18" fmla="*/ 193009 h 3088968"/>
              <a:gd name="connsiteX19" fmla="*/ 2260339 w 2911520"/>
              <a:gd name="connsiteY19" fmla="*/ 21559 h 3088968"/>
              <a:gd name="connsiteX20" fmla="*/ 2515728 w 2911520"/>
              <a:gd name="connsiteY20" fmla="*/ 128 h 3088968"/>
              <a:gd name="connsiteX0-1" fmla="*/ 2843447 w 2934887"/>
              <a:gd name="connsiteY0-2" fmla="*/ 5692 h 3088840"/>
              <a:gd name="connsiteX1-3" fmla="*/ 2879001 w 2934887"/>
              <a:gd name="connsiteY1-4" fmla="*/ 8125 h 3088840"/>
              <a:gd name="connsiteX2-5" fmla="*/ 2904947 w 2934887"/>
              <a:gd name="connsiteY2-6" fmla="*/ 61985 h 3088840"/>
              <a:gd name="connsiteX3-7" fmla="*/ 2911520 w 2934887"/>
              <a:gd name="connsiteY3-8" fmla="*/ 79943 h 3088840"/>
              <a:gd name="connsiteX4-9" fmla="*/ 2828871 w 2934887"/>
              <a:gd name="connsiteY4-10" fmla="*/ 67329 h 3088840"/>
              <a:gd name="connsiteX5-11" fmla="*/ 2569375 w 2934887"/>
              <a:gd name="connsiteY5-12" fmla="*/ 54226 h 3088840"/>
              <a:gd name="connsiteX6-13" fmla="*/ 31375 w 2934887"/>
              <a:gd name="connsiteY6-14" fmla="*/ 2592226 h 3088840"/>
              <a:gd name="connsiteX7-15" fmla="*/ 44478 w 2934887"/>
              <a:gd name="connsiteY7-16" fmla="*/ 2851722 h 3088840"/>
              <a:gd name="connsiteX8-17" fmla="*/ 80666 w 2934887"/>
              <a:gd name="connsiteY8-18" fmla="*/ 3088840 h 3088840"/>
              <a:gd name="connsiteX9-19" fmla="*/ 43856 w 2934887"/>
              <a:gd name="connsiteY9-20" fmla="*/ 3075368 h 3088840"/>
              <a:gd name="connsiteX10-21" fmla="*/ 43479 w 2934887"/>
              <a:gd name="connsiteY10-22" fmla="*/ 3064375 h 3088840"/>
              <a:gd name="connsiteX11-23" fmla="*/ 2914 w 2934887"/>
              <a:gd name="connsiteY11-24" fmla="*/ 2297906 h 3088840"/>
              <a:gd name="connsiteX12-25" fmla="*/ 145789 w 2934887"/>
              <a:gd name="connsiteY12-26" fmla="*/ 1721643 h 3088840"/>
              <a:gd name="connsiteX13-27" fmla="*/ 426776 w 2934887"/>
              <a:gd name="connsiteY13-28" fmla="*/ 1145381 h 3088840"/>
              <a:gd name="connsiteX14-29" fmla="*/ 722051 w 2934887"/>
              <a:gd name="connsiteY14-30" fmla="*/ 778668 h 3088840"/>
              <a:gd name="connsiteX15-31" fmla="*/ 1136389 w 2934887"/>
              <a:gd name="connsiteY15-32" fmla="*/ 431006 h 3088840"/>
              <a:gd name="connsiteX16-33" fmla="*/ 1631689 w 2934887"/>
              <a:gd name="connsiteY16-34" fmla="*/ 192881 h 3088840"/>
              <a:gd name="connsiteX17-35" fmla="*/ 2260339 w 2934887"/>
              <a:gd name="connsiteY17-36" fmla="*/ 21431 h 3088840"/>
              <a:gd name="connsiteX18-37" fmla="*/ 2515728 w 2934887"/>
              <a:gd name="connsiteY18-38" fmla="*/ 0 h 3088840"/>
              <a:gd name="connsiteX19-39" fmla="*/ 2736589 w 2934887"/>
              <a:gd name="connsiteY19-40" fmla="*/ 2381 h 3088840"/>
              <a:gd name="connsiteX20-41" fmla="*/ 2934887 w 2934887"/>
              <a:gd name="connsiteY20-42" fmla="*/ 97132 h 3088840"/>
              <a:gd name="connsiteX0-43" fmla="*/ 2843447 w 2911520"/>
              <a:gd name="connsiteY0-44" fmla="*/ 5692 h 3088840"/>
              <a:gd name="connsiteX1-45" fmla="*/ 2879001 w 2911520"/>
              <a:gd name="connsiteY1-46" fmla="*/ 8125 h 3088840"/>
              <a:gd name="connsiteX2-47" fmla="*/ 2904947 w 2911520"/>
              <a:gd name="connsiteY2-48" fmla="*/ 61985 h 3088840"/>
              <a:gd name="connsiteX3-49" fmla="*/ 2911520 w 2911520"/>
              <a:gd name="connsiteY3-50" fmla="*/ 79943 h 3088840"/>
              <a:gd name="connsiteX4-51" fmla="*/ 2828871 w 2911520"/>
              <a:gd name="connsiteY4-52" fmla="*/ 67329 h 3088840"/>
              <a:gd name="connsiteX5-53" fmla="*/ 2569375 w 2911520"/>
              <a:gd name="connsiteY5-54" fmla="*/ 54226 h 3088840"/>
              <a:gd name="connsiteX6-55" fmla="*/ 31375 w 2911520"/>
              <a:gd name="connsiteY6-56" fmla="*/ 2592226 h 3088840"/>
              <a:gd name="connsiteX7-57" fmla="*/ 44478 w 2911520"/>
              <a:gd name="connsiteY7-58" fmla="*/ 2851722 h 3088840"/>
              <a:gd name="connsiteX8-59" fmla="*/ 80666 w 2911520"/>
              <a:gd name="connsiteY8-60" fmla="*/ 3088840 h 3088840"/>
              <a:gd name="connsiteX9-61" fmla="*/ 43856 w 2911520"/>
              <a:gd name="connsiteY9-62" fmla="*/ 3075368 h 3088840"/>
              <a:gd name="connsiteX10-63" fmla="*/ 43479 w 2911520"/>
              <a:gd name="connsiteY10-64" fmla="*/ 3064375 h 3088840"/>
              <a:gd name="connsiteX11-65" fmla="*/ 2914 w 2911520"/>
              <a:gd name="connsiteY11-66" fmla="*/ 2297906 h 3088840"/>
              <a:gd name="connsiteX12-67" fmla="*/ 145789 w 2911520"/>
              <a:gd name="connsiteY12-68" fmla="*/ 1721643 h 3088840"/>
              <a:gd name="connsiteX13-69" fmla="*/ 426776 w 2911520"/>
              <a:gd name="connsiteY13-70" fmla="*/ 1145381 h 3088840"/>
              <a:gd name="connsiteX14-71" fmla="*/ 722051 w 2911520"/>
              <a:gd name="connsiteY14-72" fmla="*/ 778668 h 3088840"/>
              <a:gd name="connsiteX15-73" fmla="*/ 1136389 w 2911520"/>
              <a:gd name="connsiteY15-74" fmla="*/ 431006 h 3088840"/>
              <a:gd name="connsiteX16-75" fmla="*/ 1631689 w 2911520"/>
              <a:gd name="connsiteY16-76" fmla="*/ 192881 h 3088840"/>
              <a:gd name="connsiteX17-77" fmla="*/ 2260339 w 2911520"/>
              <a:gd name="connsiteY17-78" fmla="*/ 21431 h 3088840"/>
              <a:gd name="connsiteX18-79" fmla="*/ 2515728 w 2911520"/>
              <a:gd name="connsiteY18-80" fmla="*/ 0 h 3088840"/>
              <a:gd name="connsiteX19-81" fmla="*/ 2736589 w 2911520"/>
              <a:gd name="connsiteY19-82" fmla="*/ 2381 h 3088840"/>
              <a:gd name="connsiteX0-83" fmla="*/ 2879001 w 2911520"/>
              <a:gd name="connsiteY0-84" fmla="*/ 8125 h 3088840"/>
              <a:gd name="connsiteX1-85" fmla="*/ 2904947 w 2911520"/>
              <a:gd name="connsiteY1-86" fmla="*/ 61985 h 3088840"/>
              <a:gd name="connsiteX2-87" fmla="*/ 2911520 w 2911520"/>
              <a:gd name="connsiteY2-88" fmla="*/ 79943 h 3088840"/>
              <a:gd name="connsiteX3-89" fmla="*/ 2828871 w 2911520"/>
              <a:gd name="connsiteY3-90" fmla="*/ 67329 h 3088840"/>
              <a:gd name="connsiteX4-91" fmla="*/ 2569375 w 2911520"/>
              <a:gd name="connsiteY4-92" fmla="*/ 54226 h 3088840"/>
              <a:gd name="connsiteX5-93" fmla="*/ 31375 w 2911520"/>
              <a:gd name="connsiteY5-94" fmla="*/ 2592226 h 3088840"/>
              <a:gd name="connsiteX6-95" fmla="*/ 44478 w 2911520"/>
              <a:gd name="connsiteY6-96" fmla="*/ 2851722 h 3088840"/>
              <a:gd name="connsiteX7-97" fmla="*/ 80666 w 2911520"/>
              <a:gd name="connsiteY7-98" fmla="*/ 3088840 h 3088840"/>
              <a:gd name="connsiteX8-99" fmla="*/ 43856 w 2911520"/>
              <a:gd name="connsiteY8-100" fmla="*/ 3075368 h 3088840"/>
              <a:gd name="connsiteX9-101" fmla="*/ 43479 w 2911520"/>
              <a:gd name="connsiteY9-102" fmla="*/ 3064375 h 3088840"/>
              <a:gd name="connsiteX10-103" fmla="*/ 2914 w 2911520"/>
              <a:gd name="connsiteY10-104" fmla="*/ 2297906 h 3088840"/>
              <a:gd name="connsiteX11-105" fmla="*/ 145789 w 2911520"/>
              <a:gd name="connsiteY11-106" fmla="*/ 1721643 h 3088840"/>
              <a:gd name="connsiteX12-107" fmla="*/ 426776 w 2911520"/>
              <a:gd name="connsiteY12-108" fmla="*/ 1145381 h 3088840"/>
              <a:gd name="connsiteX13-109" fmla="*/ 722051 w 2911520"/>
              <a:gd name="connsiteY13-110" fmla="*/ 778668 h 3088840"/>
              <a:gd name="connsiteX14-111" fmla="*/ 1136389 w 2911520"/>
              <a:gd name="connsiteY14-112" fmla="*/ 431006 h 3088840"/>
              <a:gd name="connsiteX15-113" fmla="*/ 1631689 w 2911520"/>
              <a:gd name="connsiteY15-114" fmla="*/ 192881 h 3088840"/>
              <a:gd name="connsiteX16-115" fmla="*/ 2260339 w 2911520"/>
              <a:gd name="connsiteY16-116" fmla="*/ 21431 h 3088840"/>
              <a:gd name="connsiteX17-117" fmla="*/ 2515728 w 2911520"/>
              <a:gd name="connsiteY17-118" fmla="*/ 0 h 3088840"/>
              <a:gd name="connsiteX18-119" fmla="*/ 2736589 w 2911520"/>
              <a:gd name="connsiteY18-120" fmla="*/ 2381 h 3088840"/>
              <a:gd name="connsiteX0-121" fmla="*/ 2904947 w 2911520"/>
              <a:gd name="connsiteY0-122" fmla="*/ 61985 h 3088840"/>
              <a:gd name="connsiteX1-123" fmla="*/ 2911520 w 2911520"/>
              <a:gd name="connsiteY1-124" fmla="*/ 79943 h 3088840"/>
              <a:gd name="connsiteX2-125" fmla="*/ 2828871 w 2911520"/>
              <a:gd name="connsiteY2-126" fmla="*/ 67329 h 3088840"/>
              <a:gd name="connsiteX3-127" fmla="*/ 2569375 w 2911520"/>
              <a:gd name="connsiteY3-128" fmla="*/ 54226 h 3088840"/>
              <a:gd name="connsiteX4-129" fmla="*/ 31375 w 2911520"/>
              <a:gd name="connsiteY4-130" fmla="*/ 2592226 h 3088840"/>
              <a:gd name="connsiteX5-131" fmla="*/ 44478 w 2911520"/>
              <a:gd name="connsiteY5-132" fmla="*/ 2851722 h 3088840"/>
              <a:gd name="connsiteX6-133" fmla="*/ 80666 w 2911520"/>
              <a:gd name="connsiteY6-134" fmla="*/ 3088840 h 3088840"/>
              <a:gd name="connsiteX7-135" fmla="*/ 43856 w 2911520"/>
              <a:gd name="connsiteY7-136" fmla="*/ 3075368 h 3088840"/>
              <a:gd name="connsiteX8-137" fmla="*/ 43479 w 2911520"/>
              <a:gd name="connsiteY8-138" fmla="*/ 3064375 h 3088840"/>
              <a:gd name="connsiteX9-139" fmla="*/ 2914 w 2911520"/>
              <a:gd name="connsiteY9-140" fmla="*/ 2297906 h 3088840"/>
              <a:gd name="connsiteX10-141" fmla="*/ 145789 w 2911520"/>
              <a:gd name="connsiteY10-142" fmla="*/ 1721643 h 3088840"/>
              <a:gd name="connsiteX11-143" fmla="*/ 426776 w 2911520"/>
              <a:gd name="connsiteY11-144" fmla="*/ 1145381 h 3088840"/>
              <a:gd name="connsiteX12-145" fmla="*/ 722051 w 2911520"/>
              <a:gd name="connsiteY12-146" fmla="*/ 778668 h 3088840"/>
              <a:gd name="connsiteX13-147" fmla="*/ 1136389 w 2911520"/>
              <a:gd name="connsiteY13-148" fmla="*/ 431006 h 3088840"/>
              <a:gd name="connsiteX14-149" fmla="*/ 1631689 w 2911520"/>
              <a:gd name="connsiteY14-150" fmla="*/ 192881 h 3088840"/>
              <a:gd name="connsiteX15-151" fmla="*/ 2260339 w 2911520"/>
              <a:gd name="connsiteY15-152" fmla="*/ 21431 h 3088840"/>
              <a:gd name="connsiteX16-153" fmla="*/ 2515728 w 2911520"/>
              <a:gd name="connsiteY16-154" fmla="*/ 0 h 3088840"/>
              <a:gd name="connsiteX17-155" fmla="*/ 2736589 w 2911520"/>
              <a:gd name="connsiteY17-156" fmla="*/ 2381 h 3088840"/>
              <a:gd name="connsiteX0-157" fmla="*/ 2911520 w 2911520"/>
              <a:gd name="connsiteY0-158" fmla="*/ 79943 h 3088840"/>
              <a:gd name="connsiteX1-159" fmla="*/ 2828871 w 2911520"/>
              <a:gd name="connsiteY1-160" fmla="*/ 67329 h 3088840"/>
              <a:gd name="connsiteX2-161" fmla="*/ 2569375 w 2911520"/>
              <a:gd name="connsiteY2-162" fmla="*/ 54226 h 3088840"/>
              <a:gd name="connsiteX3-163" fmla="*/ 31375 w 2911520"/>
              <a:gd name="connsiteY3-164" fmla="*/ 2592226 h 3088840"/>
              <a:gd name="connsiteX4-165" fmla="*/ 44478 w 2911520"/>
              <a:gd name="connsiteY4-166" fmla="*/ 2851722 h 3088840"/>
              <a:gd name="connsiteX5-167" fmla="*/ 80666 w 2911520"/>
              <a:gd name="connsiteY5-168" fmla="*/ 3088840 h 3088840"/>
              <a:gd name="connsiteX6-169" fmla="*/ 43856 w 2911520"/>
              <a:gd name="connsiteY6-170" fmla="*/ 3075368 h 3088840"/>
              <a:gd name="connsiteX7-171" fmla="*/ 43479 w 2911520"/>
              <a:gd name="connsiteY7-172" fmla="*/ 3064375 h 3088840"/>
              <a:gd name="connsiteX8-173" fmla="*/ 2914 w 2911520"/>
              <a:gd name="connsiteY8-174" fmla="*/ 2297906 h 3088840"/>
              <a:gd name="connsiteX9-175" fmla="*/ 145789 w 2911520"/>
              <a:gd name="connsiteY9-176" fmla="*/ 1721643 h 3088840"/>
              <a:gd name="connsiteX10-177" fmla="*/ 426776 w 2911520"/>
              <a:gd name="connsiteY10-178" fmla="*/ 1145381 h 3088840"/>
              <a:gd name="connsiteX11-179" fmla="*/ 722051 w 2911520"/>
              <a:gd name="connsiteY11-180" fmla="*/ 778668 h 3088840"/>
              <a:gd name="connsiteX12-181" fmla="*/ 1136389 w 2911520"/>
              <a:gd name="connsiteY12-182" fmla="*/ 431006 h 3088840"/>
              <a:gd name="connsiteX13-183" fmla="*/ 1631689 w 2911520"/>
              <a:gd name="connsiteY13-184" fmla="*/ 192881 h 3088840"/>
              <a:gd name="connsiteX14-185" fmla="*/ 2260339 w 2911520"/>
              <a:gd name="connsiteY14-186" fmla="*/ 21431 h 3088840"/>
              <a:gd name="connsiteX15-187" fmla="*/ 2515728 w 2911520"/>
              <a:gd name="connsiteY15-188" fmla="*/ 0 h 3088840"/>
              <a:gd name="connsiteX16-189" fmla="*/ 2736589 w 2911520"/>
              <a:gd name="connsiteY16-190" fmla="*/ 2381 h 3088840"/>
              <a:gd name="connsiteX0-191" fmla="*/ 2911520 w 2911520"/>
              <a:gd name="connsiteY0-192" fmla="*/ 79943 h 3088840"/>
              <a:gd name="connsiteX1-193" fmla="*/ 2828871 w 2911520"/>
              <a:gd name="connsiteY1-194" fmla="*/ 67329 h 3088840"/>
              <a:gd name="connsiteX2-195" fmla="*/ 2569375 w 2911520"/>
              <a:gd name="connsiteY2-196" fmla="*/ 54226 h 3088840"/>
              <a:gd name="connsiteX3-197" fmla="*/ 31375 w 2911520"/>
              <a:gd name="connsiteY3-198" fmla="*/ 2592226 h 3088840"/>
              <a:gd name="connsiteX4-199" fmla="*/ 44478 w 2911520"/>
              <a:gd name="connsiteY4-200" fmla="*/ 2851722 h 3088840"/>
              <a:gd name="connsiteX5-201" fmla="*/ 80666 w 2911520"/>
              <a:gd name="connsiteY5-202" fmla="*/ 3088840 h 3088840"/>
              <a:gd name="connsiteX6-203" fmla="*/ 43856 w 2911520"/>
              <a:gd name="connsiteY6-204" fmla="*/ 3075368 h 3088840"/>
              <a:gd name="connsiteX7-205" fmla="*/ 43479 w 2911520"/>
              <a:gd name="connsiteY7-206" fmla="*/ 3064375 h 3088840"/>
              <a:gd name="connsiteX8-207" fmla="*/ 2914 w 2911520"/>
              <a:gd name="connsiteY8-208" fmla="*/ 2297906 h 3088840"/>
              <a:gd name="connsiteX9-209" fmla="*/ 145789 w 2911520"/>
              <a:gd name="connsiteY9-210" fmla="*/ 1721643 h 3088840"/>
              <a:gd name="connsiteX10-211" fmla="*/ 426776 w 2911520"/>
              <a:gd name="connsiteY10-212" fmla="*/ 1145381 h 3088840"/>
              <a:gd name="connsiteX11-213" fmla="*/ 722051 w 2911520"/>
              <a:gd name="connsiteY11-214" fmla="*/ 778668 h 3088840"/>
              <a:gd name="connsiteX12-215" fmla="*/ 1136389 w 2911520"/>
              <a:gd name="connsiteY12-216" fmla="*/ 431006 h 3088840"/>
              <a:gd name="connsiteX13-217" fmla="*/ 1631689 w 2911520"/>
              <a:gd name="connsiteY13-218" fmla="*/ 192881 h 3088840"/>
              <a:gd name="connsiteX14-219" fmla="*/ 2260339 w 2911520"/>
              <a:gd name="connsiteY14-220" fmla="*/ 21431 h 3088840"/>
              <a:gd name="connsiteX15-221" fmla="*/ 2515728 w 2911520"/>
              <a:gd name="connsiteY15-222" fmla="*/ 0 h 3088840"/>
              <a:gd name="connsiteX0-223" fmla="*/ 2911520 w 2911520"/>
              <a:gd name="connsiteY0-224" fmla="*/ 58512 h 3067409"/>
              <a:gd name="connsiteX1-225" fmla="*/ 2828871 w 2911520"/>
              <a:gd name="connsiteY1-226" fmla="*/ 45898 h 3067409"/>
              <a:gd name="connsiteX2-227" fmla="*/ 2569375 w 2911520"/>
              <a:gd name="connsiteY2-228" fmla="*/ 32795 h 3067409"/>
              <a:gd name="connsiteX3-229" fmla="*/ 31375 w 2911520"/>
              <a:gd name="connsiteY3-230" fmla="*/ 2570795 h 3067409"/>
              <a:gd name="connsiteX4-231" fmla="*/ 44478 w 2911520"/>
              <a:gd name="connsiteY4-232" fmla="*/ 2830291 h 3067409"/>
              <a:gd name="connsiteX5-233" fmla="*/ 80666 w 2911520"/>
              <a:gd name="connsiteY5-234" fmla="*/ 3067409 h 3067409"/>
              <a:gd name="connsiteX6-235" fmla="*/ 43856 w 2911520"/>
              <a:gd name="connsiteY6-236" fmla="*/ 3053937 h 3067409"/>
              <a:gd name="connsiteX7-237" fmla="*/ 43479 w 2911520"/>
              <a:gd name="connsiteY7-238" fmla="*/ 3042944 h 3067409"/>
              <a:gd name="connsiteX8-239" fmla="*/ 2914 w 2911520"/>
              <a:gd name="connsiteY8-240" fmla="*/ 2276475 h 3067409"/>
              <a:gd name="connsiteX9-241" fmla="*/ 145789 w 2911520"/>
              <a:gd name="connsiteY9-242" fmla="*/ 1700212 h 3067409"/>
              <a:gd name="connsiteX10-243" fmla="*/ 426776 w 2911520"/>
              <a:gd name="connsiteY10-244" fmla="*/ 1123950 h 3067409"/>
              <a:gd name="connsiteX11-245" fmla="*/ 722051 w 2911520"/>
              <a:gd name="connsiteY11-246" fmla="*/ 757237 h 3067409"/>
              <a:gd name="connsiteX12-247" fmla="*/ 1136389 w 2911520"/>
              <a:gd name="connsiteY12-248" fmla="*/ 409575 h 3067409"/>
              <a:gd name="connsiteX13-249" fmla="*/ 1631689 w 2911520"/>
              <a:gd name="connsiteY13-250" fmla="*/ 171450 h 3067409"/>
              <a:gd name="connsiteX14-251" fmla="*/ 2260339 w 2911520"/>
              <a:gd name="connsiteY14-252" fmla="*/ 0 h 3067409"/>
              <a:gd name="connsiteX0-253" fmla="*/ 2911520 w 2911520"/>
              <a:gd name="connsiteY0-254" fmla="*/ 25717 h 3034614"/>
              <a:gd name="connsiteX1-255" fmla="*/ 2828871 w 2911520"/>
              <a:gd name="connsiteY1-256" fmla="*/ 13103 h 3034614"/>
              <a:gd name="connsiteX2-257" fmla="*/ 2569375 w 2911520"/>
              <a:gd name="connsiteY2-258" fmla="*/ 0 h 3034614"/>
              <a:gd name="connsiteX3-259" fmla="*/ 31375 w 2911520"/>
              <a:gd name="connsiteY3-260" fmla="*/ 2538000 h 3034614"/>
              <a:gd name="connsiteX4-261" fmla="*/ 44478 w 2911520"/>
              <a:gd name="connsiteY4-262" fmla="*/ 2797496 h 3034614"/>
              <a:gd name="connsiteX5-263" fmla="*/ 80666 w 2911520"/>
              <a:gd name="connsiteY5-264" fmla="*/ 3034614 h 3034614"/>
              <a:gd name="connsiteX6-265" fmla="*/ 43856 w 2911520"/>
              <a:gd name="connsiteY6-266" fmla="*/ 3021142 h 3034614"/>
              <a:gd name="connsiteX7-267" fmla="*/ 43479 w 2911520"/>
              <a:gd name="connsiteY7-268" fmla="*/ 3010149 h 3034614"/>
              <a:gd name="connsiteX8-269" fmla="*/ 2914 w 2911520"/>
              <a:gd name="connsiteY8-270" fmla="*/ 2243680 h 3034614"/>
              <a:gd name="connsiteX9-271" fmla="*/ 145789 w 2911520"/>
              <a:gd name="connsiteY9-272" fmla="*/ 1667417 h 3034614"/>
              <a:gd name="connsiteX10-273" fmla="*/ 426776 w 2911520"/>
              <a:gd name="connsiteY10-274" fmla="*/ 1091155 h 3034614"/>
              <a:gd name="connsiteX11-275" fmla="*/ 722051 w 2911520"/>
              <a:gd name="connsiteY11-276" fmla="*/ 724442 h 3034614"/>
              <a:gd name="connsiteX12-277" fmla="*/ 1136389 w 2911520"/>
              <a:gd name="connsiteY12-278" fmla="*/ 376780 h 3034614"/>
              <a:gd name="connsiteX13-279" fmla="*/ 1631689 w 2911520"/>
              <a:gd name="connsiteY13-280" fmla="*/ 138655 h 3034614"/>
              <a:gd name="connsiteX0-281" fmla="*/ 2911520 w 2911520"/>
              <a:gd name="connsiteY0-282" fmla="*/ 25717 h 3034614"/>
              <a:gd name="connsiteX1-283" fmla="*/ 2828871 w 2911520"/>
              <a:gd name="connsiteY1-284" fmla="*/ 13103 h 3034614"/>
              <a:gd name="connsiteX2-285" fmla="*/ 2569375 w 2911520"/>
              <a:gd name="connsiteY2-286" fmla="*/ 0 h 3034614"/>
              <a:gd name="connsiteX3-287" fmla="*/ 31375 w 2911520"/>
              <a:gd name="connsiteY3-288" fmla="*/ 2538000 h 3034614"/>
              <a:gd name="connsiteX4-289" fmla="*/ 44478 w 2911520"/>
              <a:gd name="connsiteY4-290" fmla="*/ 2797496 h 3034614"/>
              <a:gd name="connsiteX5-291" fmla="*/ 80666 w 2911520"/>
              <a:gd name="connsiteY5-292" fmla="*/ 3034614 h 3034614"/>
              <a:gd name="connsiteX6-293" fmla="*/ 43856 w 2911520"/>
              <a:gd name="connsiteY6-294" fmla="*/ 3021142 h 3034614"/>
              <a:gd name="connsiteX7-295" fmla="*/ 43479 w 2911520"/>
              <a:gd name="connsiteY7-296" fmla="*/ 3010149 h 3034614"/>
              <a:gd name="connsiteX8-297" fmla="*/ 2914 w 2911520"/>
              <a:gd name="connsiteY8-298" fmla="*/ 2243680 h 3034614"/>
              <a:gd name="connsiteX9-299" fmla="*/ 145789 w 2911520"/>
              <a:gd name="connsiteY9-300" fmla="*/ 1667417 h 3034614"/>
              <a:gd name="connsiteX10-301" fmla="*/ 426776 w 2911520"/>
              <a:gd name="connsiteY10-302" fmla="*/ 1091155 h 3034614"/>
              <a:gd name="connsiteX11-303" fmla="*/ 722051 w 2911520"/>
              <a:gd name="connsiteY11-304" fmla="*/ 724442 h 3034614"/>
              <a:gd name="connsiteX12-305" fmla="*/ 1136389 w 2911520"/>
              <a:gd name="connsiteY12-306" fmla="*/ 376780 h 3034614"/>
              <a:gd name="connsiteX0-307" fmla="*/ 2911520 w 2911520"/>
              <a:gd name="connsiteY0-308" fmla="*/ 25717 h 3034614"/>
              <a:gd name="connsiteX1-309" fmla="*/ 2828871 w 2911520"/>
              <a:gd name="connsiteY1-310" fmla="*/ 13103 h 3034614"/>
              <a:gd name="connsiteX2-311" fmla="*/ 2569375 w 2911520"/>
              <a:gd name="connsiteY2-312" fmla="*/ 0 h 3034614"/>
              <a:gd name="connsiteX3-313" fmla="*/ 31375 w 2911520"/>
              <a:gd name="connsiteY3-314" fmla="*/ 2538000 h 3034614"/>
              <a:gd name="connsiteX4-315" fmla="*/ 44478 w 2911520"/>
              <a:gd name="connsiteY4-316" fmla="*/ 2797496 h 3034614"/>
              <a:gd name="connsiteX5-317" fmla="*/ 80666 w 2911520"/>
              <a:gd name="connsiteY5-318" fmla="*/ 3034614 h 3034614"/>
              <a:gd name="connsiteX6-319" fmla="*/ 43856 w 2911520"/>
              <a:gd name="connsiteY6-320" fmla="*/ 3021142 h 3034614"/>
              <a:gd name="connsiteX7-321" fmla="*/ 43479 w 2911520"/>
              <a:gd name="connsiteY7-322" fmla="*/ 3010149 h 3034614"/>
              <a:gd name="connsiteX8-323" fmla="*/ 2914 w 2911520"/>
              <a:gd name="connsiteY8-324" fmla="*/ 2243680 h 3034614"/>
              <a:gd name="connsiteX9-325" fmla="*/ 145789 w 2911520"/>
              <a:gd name="connsiteY9-326" fmla="*/ 1667417 h 3034614"/>
              <a:gd name="connsiteX10-327" fmla="*/ 426776 w 2911520"/>
              <a:gd name="connsiteY10-328" fmla="*/ 1091155 h 3034614"/>
              <a:gd name="connsiteX11-329" fmla="*/ 722051 w 2911520"/>
              <a:gd name="connsiteY11-330" fmla="*/ 724442 h 3034614"/>
              <a:gd name="connsiteX0-331" fmla="*/ 2911520 w 2911520"/>
              <a:gd name="connsiteY0-332" fmla="*/ 25717 h 3034614"/>
              <a:gd name="connsiteX1-333" fmla="*/ 2828871 w 2911520"/>
              <a:gd name="connsiteY1-334" fmla="*/ 13103 h 3034614"/>
              <a:gd name="connsiteX2-335" fmla="*/ 2569375 w 2911520"/>
              <a:gd name="connsiteY2-336" fmla="*/ 0 h 3034614"/>
              <a:gd name="connsiteX3-337" fmla="*/ 31375 w 2911520"/>
              <a:gd name="connsiteY3-338" fmla="*/ 2538000 h 3034614"/>
              <a:gd name="connsiteX4-339" fmla="*/ 44478 w 2911520"/>
              <a:gd name="connsiteY4-340" fmla="*/ 2797496 h 3034614"/>
              <a:gd name="connsiteX5-341" fmla="*/ 80666 w 2911520"/>
              <a:gd name="connsiteY5-342" fmla="*/ 3034614 h 3034614"/>
              <a:gd name="connsiteX6-343" fmla="*/ 43856 w 2911520"/>
              <a:gd name="connsiteY6-344" fmla="*/ 3021142 h 3034614"/>
              <a:gd name="connsiteX7-345" fmla="*/ 43479 w 2911520"/>
              <a:gd name="connsiteY7-346" fmla="*/ 3010149 h 3034614"/>
              <a:gd name="connsiteX8-347" fmla="*/ 2914 w 2911520"/>
              <a:gd name="connsiteY8-348" fmla="*/ 2243680 h 3034614"/>
              <a:gd name="connsiteX9-349" fmla="*/ 145789 w 2911520"/>
              <a:gd name="connsiteY9-350" fmla="*/ 1667417 h 3034614"/>
              <a:gd name="connsiteX10-351" fmla="*/ 426776 w 2911520"/>
              <a:gd name="connsiteY10-352" fmla="*/ 1091155 h 3034614"/>
              <a:gd name="connsiteX0-353" fmla="*/ 2911520 w 2911520"/>
              <a:gd name="connsiteY0-354" fmla="*/ 25717 h 3034614"/>
              <a:gd name="connsiteX1-355" fmla="*/ 2828871 w 2911520"/>
              <a:gd name="connsiteY1-356" fmla="*/ 13103 h 3034614"/>
              <a:gd name="connsiteX2-357" fmla="*/ 2569375 w 2911520"/>
              <a:gd name="connsiteY2-358" fmla="*/ 0 h 3034614"/>
              <a:gd name="connsiteX3-359" fmla="*/ 31375 w 2911520"/>
              <a:gd name="connsiteY3-360" fmla="*/ 2538000 h 3034614"/>
              <a:gd name="connsiteX4-361" fmla="*/ 44478 w 2911520"/>
              <a:gd name="connsiteY4-362" fmla="*/ 2797496 h 3034614"/>
              <a:gd name="connsiteX5-363" fmla="*/ 80666 w 2911520"/>
              <a:gd name="connsiteY5-364" fmla="*/ 3034614 h 3034614"/>
              <a:gd name="connsiteX6-365" fmla="*/ 43856 w 2911520"/>
              <a:gd name="connsiteY6-366" fmla="*/ 3021142 h 3034614"/>
              <a:gd name="connsiteX7-367" fmla="*/ 43479 w 2911520"/>
              <a:gd name="connsiteY7-368" fmla="*/ 3010149 h 3034614"/>
              <a:gd name="connsiteX8-369" fmla="*/ 2914 w 2911520"/>
              <a:gd name="connsiteY8-370" fmla="*/ 2243680 h 3034614"/>
              <a:gd name="connsiteX9-371" fmla="*/ 145789 w 2911520"/>
              <a:gd name="connsiteY9-372" fmla="*/ 1667417 h 3034614"/>
              <a:gd name="connsiteX0-373" fmla="*/ 2911520 w 2911520"/>
              <a:gd name="connsiteY0-374" fmla="*/ 25717 h 3034614"/>
              <a:gd name="connsiteX1-375" fmla="*/ 2828871 w 2911520"/>
              <a:gd name="connsiteY1-376" fmla="*/ 13103 h 3034614"/>
              <a:gd name="connsiteX2-377" fmla="*/ 2569375 w 2911520"/>
              <a:gd name="connsiteY2-378" fmla="*/ 0 h 3034614"/>
              <a:gd name="connsiteX3-379" fmla="*/ 31375 w 2911520"/>
              <a:gd name="connsiteY3-380" fmla="*/ 2538000 h 3034614"/>
              <a:gd name="connsiteX4-381" fmla="*/ 44478 w 2911520"/>
              <a:gd name="connsiteY4-382" fmla="*/ 2797496 h 3034614"/>
              <a:gd name="connsiteX5-383" fmla="*/ 80666 w 2911520"/>
              <a:gd name="connsiteY5-384" fmla="*/ 3034614 h 3034614"/>
              <a:gd name="connsiteX6-385" fmla="*/ 43856 w 2911520"/>
              <a:gd name="connsiteY6-386" fmla="*/ 3021142 h 3034614"/>
              <a:gd name="connsiteX7-387" fmla="*/ 43479 w 2911520"/>
              <a:gd name="connsiteY7-388" fmla="*/ 3010149 h 3034614"/>
              <a:gd name="connsiteX8-389" fmla="*/ 2914 w 2911520"/>
              <a:gd name="connsiteY8-390" fmla="*/ 2243680 h 3034614"/>
              <a:gd name="connsiteX0-391" fmla="*/ 2880145 w 2880145"/>
              <a:gd name="connsiteY0-392" fmla="*/ 25717 h 3034614"/>
              <a:gd name="connsiteX1-393" fmla="*/ 2797496 w 2880145"/>
              <a:gd name="connsiteY1-394" fmla="*/ 13103 h 3034614"/>
              <a:gd name="connsiteX2-395" fmla="*/ 2538000 w 2880145"/>
              <a:gd name="connsiteY2-396" fmla="*/ 0 h 3034614"/>
              <a:gd name="connsiteX3-397" fmla="*/ 0 w 2880145"/>
              <a:gd name="connsiteY3-398" fmla="*/ 2538000 h 3034614"/>
              <a:gd name="connsiteX4-399" fmla="*/ 13103 w 2880145"/>
              <a:gd name="connsiteY4-400" fmla="*/ 2797496 h 3034614"/>
              <a:gd name="connsiteX5-401" fmla="*/ 49291 w 2880145"/>
              <a:gd name="connsiteY5-402" fmla="*/ 3034614 h 3034614"/>
              <a:gd name="connsiteX6-403" fmla="*/ 12481 w 2880145"/>
              <a:gd name="connsiteY6-404" fmla="*/ 3021142 h 3034614"/>
              <a:gd name="connsiteX7-405" fmla="*/ 12104 w 2880145"/>
              <a:gd name="connsiteY7-406" fmla="*/ 3010149 h 3034614"/>
              <a:gd name="connsiteX0-407" fmla="*/ 2880145 w 2880145"/>
              <a:gd name="connsiteY0-408" fmla="*/ 25717 h 3034614"/>
              <a:gd name="connsiteX1-409" fmla="*/ 2797496 w 2880145"/>
              <a:gd name="connsiteY1-410" fmla="*/ 13103 h 3034614"/>
              <a:gd name="connsiteX2-411" fmla="*/ 2538000 w 2880145"/>
              <a:gd name="connsiteY2-412" fmla="*/ 0 h 3034614"/>
              <a:gd name="connsiteX3-413" fmla="*/ 0 w 2880145"/>
              <a:gd name="connsiteY3-414" fmla="*/ 2538000 h 3034614"/>
              <a:gd name="connsiteX4-415" fmla="*/ 13103 w 2880145"/>
              <a:gd name="connsiteY4-416" fmla="*/ 2797496 h 3034614"/>
              <a:gd name="connsiteX5-417" fmla="*/ 49291 w 2880145"/>
              <a:gd name="connsiteY5-418" fmla="*/ 3034614 h 3034614"/>
              <a:gd name="connsiteX6-419" fmla="*/ 12481 w 2880145"/>
              <a:gd name="connsiteY6-420" fmla="*/ 3021142 h 3034614"/>
              <a:gd name="connsiteX0-421" fmla="*/ 2880145 w 2880145"/>
              <a:gd name="connsiteY0-422" fmla="*/ 25717 h 3034614"/>
              <a:gd name="connsiteX1-423" fmla="*/ 2797496 w 2880145"/>
              <a:gd name="connsiteY1-424" fmla="*/ 13103 h 3034614"/>
              <a:gd name="connsiteX2-425" fmla="*/ 2538000 w 2880145"/>
              <a:gd name="connsiteY2-426" fmla="*/ 0 h 3034614"/>
              <a:gd name="connsiteX3-427" fmla="*/ 0 w 2880145"/>
              <a:gd name="connsiteY3-428" fmla="*/ 2538000 h 3034614"/>
              <a:gd name="connsiteX4-429" fmla="*/ 13103 w 2880145"/>
              <a:gd name="connsiteY4-430" fmla="*/ 2797496 h 3034614"/>
              <a:gd name="connsiteX5-431" fmla="*/ 49291 w 2880145"/>
              <a:gd name="connsiteY5-432" fmla="*/ 3034614 h 30346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880145" h="3034614">
                <a:moveTo>
                  <a:pt x="2880145" y="25717"/>
                </a:moveTo>
                <a:lnTo>
                  <a:pt x="2797496" y="13103"/>
                </a:lnTo>
                <a:cubicBezTo>
                  <a:pt x="2712176" y="4439"/>
                  <a:pt x="2625606" y="0"/>
                  <a:pt x="2538000" y="0"/>
                </a:cubicBezTo>
                <a:cubicBezTo>
                  <a:pt x="1136301" y="0"/>
                  <a:pt x="0" y="1136301"/>
                  <a:pt x="0" y="2538000"/>
                </a:cubicBezTo>
                <a:cubicBezTo>
                  <a:pt x="0" y="2625606"/>
                  <a:pt x="4438" y="2712176"/>
                  <a:pt x="13103" y="2797496"/>
                </a:cubicBezTo>
                <a:lnTo>
                  <a:pt x="49291" y="3034614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6" name="任意多边形: 形状 35"/>
          <p:cNvSpPr/>
          <p:nvPr userDrawn="1">
            <p:custDataLst>
              <p:tags r:id="rId20"/>
            </p:custDataLst>
          </p:nvPr>
        </p:nvSpPr>
        <p:spPr>
          <a:xfrm rot="11361091">
            <a:off x="927100" y="1125855"/>
            <a:ext cx="2792730" cy="2938145"/>
          </a:xfrm>
          <a:custGeom>
            <a:avLst/>
            <a:gdLst>
              <a:gd name="connsiteX0" fmla="*/ 2394000 w 2821652"/>
              <a:gd name="connsiteY0" fmla="*/ 0 h 2948079"/>
              <a:gd name="connsiteX1" fmla="*/ 2638773 w 2821652"/>
              <a:gd name="connsiteY1" fmla="*/ 12360 h 2948079"/>
              <a:gd name="connsiteX2" fmla="*/ 2792551 w 2821652"/>
              <a:gd name="connsiteY2" fmla="*/ 35829 h 2948079"/>
              <a:gd name="connsiteX3" fmla="*/ 2805838 w 2821652"/>
              <a:gd name="connsiteY3" fmla="*/ 72133 h 2948079"/>
              <a:gd name="connsiteX4" fmla="*/ 2821652 w 2821652"/>
              <a:gd name="connsiteY4" fmla="*/ 133636 h 2948079"/>
              <a:gd name="connsiteX5" fmla="*/ 2764494 w 2821652"/>
              <a:gd name="connsiteY5" fmla="*/ 115884 h 2948079"/>
              <a:gd name="connsiteX6" fmla="*/ 2356426 w 2821652"/>
              <a:gd name="connsiteY6" fmla="*/ 37517 h 2948079"/>
              <a:gd name="connsiteX7" fmla="*/ 1803976 w 2821652"/>
              <a:gd name="connsiteY7" fmla="*/ 142292 h 2948079"/>
              <a:gd name="connsiteX8" fmla="*/ 1165801 w 2821652"/>
              <a:gd name="connsiteY8" fmla="*/ 408992 h 2948079"/>
              <a:gd name="connsiteX9" fmla="*/ 475239 w 2821652"/>
              <a:gd name="connsiteY9" fmla="*/ 1061455 h 2948079"/>
              <a:gd name="connsiteX10" fmla="*/ 118051 w 2821652"/>
              <a:gd name="connsiteY10" fmla="*/ 1799642 h 2948079"/>
              <a:gd name="connsiteX11" fmla="*/ 51376 w 2821652"/>
              <a:gd name="connsiteY11" fmla="*/ 2490205 h 2948079"/>
              <a:gd name="connsiteX12" fmla="*/ 102722 w 2821652"/>
              <a:gd name="connsiteY12" fmla="*/ 2944949 h 2948079"/>
              <a:gd name="connsiteX13" fmla="*/ 103344 w 2821652"/>
              <a:gd name="connsiteY13" fmla="*/ 2948079 h 2948079"/>
              <a:gd name="connsiteX14" fmla="*/ 64479 w 2821652"/>
              <a:gd name="connsiteY14" fmla="*/ 2938086 h 2948079"/>
              <a:gd name="connsiteX15" fmla="*/ 48638 w 2821652"/>
              <a:gd name="connsiteY15" fmla="*/ 2876475 h 2948079"/>
              <a:gd name="connsiteX16" fmla="*/ 0 w 2821652"/>
              <a:gd name="connsiteY16" fmla="*/ 2394000 h 2948079"/>
              <a:gd name="connsiteX17" fmla="*/ 2394000 w 2821652"/>
              <a:gd name="connsiteY17" fmla="*/ 0 h 2948079"/>
              <a:gd name="connsiteX0-1" fmla="*/ 2356426 w 2821652"/>
              <a:gd name="connsiteY0-2" fmla="*/ 37517 h 2948079"/>
              <a:gd name="connsiteX1-3" fmla="*/ 1803976 w 2821652"/>
              <a:gd name="connsiteY1-4" fmla="*/ 142292 h 2948079"/>
              <a:gd name="connsiteX2-5" fmla="*/ 1165801 w 2821652"/>
              <a:gd name="connsiteY2-6" fmla="*/ 408992 h 2948079"/>
              <a:gd name="connsiteX3-7" fmla="*/ 475239 w 2821652"/>
              <a:gd name="connsiteY3-8" fmla="*/ 1061455 h 2948079"/>
              <a:gd name="connsiteX4-9" fmla="*/ 118051 w 2821652"/>
              <a:gd name="connsiteY4-10" fmla="*/ 1799642 h 2948079"/>
              <a:gd name="connsiteX5-11" fmla="*/ 51376 w 2821652"/>
              <a:gd name="connsiteY5-12" fmla="*/ 2490205 h 2948079"/>
              <a:gd name="connsiteX6-13" fmla="*/ 102722 w 2821652"/>
              <a:gd name="connsiteY6-14" fmla="*/ 2944949 h 2948079"/>
              <a:gd name="connsiteX7-15" fmla="*/ 103344 w 2821652"/>
              <a:gd name="connsiteY7-16" fmla="*/ 2948079 h 2948079"/>
              <a:gd name="connsiteX8-17" fmla="*/ 64479 w 2821652"/>
              <a:gd name="connsiteY8-18" fmla="*/ 2938086 h 2948079"/>
              <a:gd name="connsiteX9-19" fmla="*/ 48638 w 2821652"/>
              <a:gd name="connsiteY9-20" fmla="*/ 2876475 h 2948079"/>
              <a:gd name="connsiteX10-21" fmla="*/ 0 w 2821652"/>
              <a:gd name="connsiteY10-22" fmla="*/ 2394000 h 2948079"/>
              <a:gd name="connsiteX11-23" fmla="*/ 2394000 w 2821652"/>
              <a:gd name="connsiteY11-24" fmla="*/ 0 h 2948079"/>
              <a:gd name="connsiteX12-25" fmla="*/ 2638773 w 2821652"/>
              <a:gd name="connsiteY12-26" fmla="*/ 12360 h 2948079"/>
              <a:gd name="connsiteX13-27" fmla="*/ 2792551 w 2821652"/>
              <a:gd name="connsiteY13-28" fmla="*/ 35829 h 2948079"/>
              <a:gd name="connsiteX14-29" fmla="*/ 2805838 w 2821652"/>
              <a:gd name="connsiteY14-30" fmla="*/ 72133 h 2948079"/>
              <a:gd name="connsiteX15-31" fmla="*/ 2821652 w 2821652"/>
              <a:gd name="connsiteY15-32" fmla="*/ 133636 h 2948079"/>
              <a:gd name="connsiteX16-33" fmla="*/ 2764494 w 2821652"/>
              <a:gd name="connsiteY16-34" fmla="*/ 115884 h 2948079"/>
              <a:gd name="connsiteX17-35" fmla="*/ 2447866 w 2821652"/>
              <a:gd name="connsiteY17-36" fmla="*/ 128957 h 2948079"/>
              <a:gd name="connsiteX0-37" fmla="*/ 2356426 w 2821652"/>
              <a:gd name="connsiteY0-38" fmla="*/ 37517 h 2948079"/>
              <a:gd name="connsiteX1-39" fmla="*/ 1803976 w 2821652"/>
              <a:gd name="connsiteY1-40" fmla="*/ 142292 h 2948079"/>
              <a:gd name="connsiteX2-41" fmla="*/ 1165801 w 2821652"/>
              <a:gd name="connsiteY2-42" fmla="*/ 408992 h 2948079"/>
              <a:gd name="connsiteX3-43" fmla="*/ 475239 w 2821652"/>
              <a:gd name="connsiteY3-44" fmla="*/ 1061455 h 2948079"/>
              <a:gd name="connsiteX4-45" fmla="*/ 118051 w 2821652"/>
              <a:gd name="connsiteY4-46" fmla="*/ 1799642 h 2948079"/>
              <a:gd name="connsiteX5-47" fmla="*/ 51376 w 2821652"/>
              <a:gd name="connsiteY5-48" fmla="*/ 2490205 h 2948079"/>
              <a:gd name="connsiteX6-49" fmla="*/ 102722 w 2821652"/>
              <a:gd name="connsiteY6-50" fmla="*/ 2944949 h 2948079"/>
              <a:gd name="connsiteX7-51" fmla="*/ 103344 w 2821652"/>
              <a:gd name="connsiteY7-52" fmla="*/ 2948079 h 2948079"/>
              <a:gd name="connsiteX8-53" fmla="*/ 64479 w 2821652"/>
              <a:gd name="connsiteY8-54" fmla="*/ 2938086 h 2948079"/>
              <a:gd name="connsiteX9-55" fmla="*/ 48638 w 2821652"/>
              <a:gd name="connsiteY9-56" fmla="*/ 2876475 h 2948079"/>
              <a:gd name="connsiteX10-57" fmla="*/ 0 w 2821652"/>
              <a:gd name="connsiteY10-58" fmla="*/ 2394000 h 2948079"/>
              <a:gd name="connsiteX11-59" fmla="*/ 2394000 w 2821652"/>
              <a:gd name="connsiteY11-60" fmla="*/ 0 h 2948079"/>
              <a:gd name="connsiteX12-61" fmla="*/ 2638773 w 2821652"/>
              <a:gd name="connsiteY12-62" fmla="*/ 12360 h 2948079"/>
              <a:gd name="connsiteX13-63" fmla="*/ 2792551 w 2821652"/>
              <a:gd name="connsiteY13-64" fmla="*/ 35829 h 2948079"/>
              <a:gd name="connsiteX14-65" fmla="*/ 2805838 w 2821652"/>
              <a:gd name="connsiteY14-66" fmla="*/ 72133 h 2948079"/>
              <a:gd name="connsiteX15-67" fmla="*/ 2821652 w 2821652"/>
              <a:gd name="connsiteY15-68" fmla="*/ 133636 h 2948079"/>
              <a:gd name="connsiteX16-69" fmla="*/ 2764494 w 2821652"/>
              <a:gd name="connsiteY16-70" fmla="*/ 115884 h 2948079"/>
              <a:gd name="connsiteX0-71" fmla="*/ 2356426 w 2821652"/>
              <a:gd name="connsiteY0-72" fmla="*/ 37517 h 2948079"/>
              <a:gd name="connsiteX1-73" fmla="*/ 1803976 w 2821652"/>
              <a:gd name="connsiteY1-74" fmla="*/ 142292 h 2948079"/>
              <a:gd name="connsiteX2-75" fmla="*/ 1165801 w 2821652"/>
              <a:gd name="connsiteY2-76" fmla="*/ 408992 h 2948079"/>
              <a:gd name="connsiteX3-77" fmla="*/ 475239 w 2821652"/>
              <a:gd name="connsiteY3-78" fmla="*/ 1061455 h 2948079"/>
              <a:gd name="connsiteX4-79" fmla="*/ 118051 w 2821652"/>
              <a:gd name="connsiteY4-80" fmla="*/ 1799642 h 2948079"/>
              <a:gd name="connsiteX5-81" fmla="*/ 51376 w 2821652"/>
              <a:gd name="connsiteY5-82" fmla="*/ 2490205 h 2948079"/>
              <a:gd name="connsiteX6-83" fmla="*/ 102722 w 2821652"/>
              <a:gd name="connsiteY6-84" fmla="*/ 2944949 h 2948079"/>
              <a:gd name="connsiteX7-85" fmla="*/ 103344 w 2821652"/>
              <a:gd name="connsiteY7-86" fmla="*/ 2948079 h 2948079"/>
              <a:gd name="connsiteX8-87" fmla="*/ 64479 w 2821652"/>
              <a:gd name="connsiteY8-88" fmla="*/ 2938086 h 2948079"/>
              <a:gd name="connsiteX9-89" fmla="*/ 48638 w 2821652"/>
              <a:gd name="connsiteY9-90" fmla="*/ 2876475 h 2948079"/>
              <a:gd name="connsiteX10-91" fmla="*/ 0 w 2821652"/>
              <a:gd name="connsiteY10-92" fmla="*/ 2394000 h 2948079"/>
              <a:gd name="connsiteX11-93" fmla="*/ 2394000 w 2821652"/>
              <a:gd name="connsiteY11-94" fmla="*/ 0 h 2948079"/>
              <a:gd name="connsiteX12-95" fmla="*/ 2638773 w 2821652"/>
              <a:gd name="connsiteY12-96" fmla="*/ 12360 h 2948079"/>
              <a:gd name="connsiteX13-97" fmla="*/ 2792551 w 2821652"/>
              <a:gd name="connsiteY13-98" fmla="*/ 35829 h 2948079"/>
              <a:gd name="connsiteX14-99" fmla="*/ 2805838 w 2821652"/>
              <a:gd name="connsiteY14-100" fmla="*/ 72133 h 2948079"/>
              <a:gd name="connsiteX15-101" fmla="*/ 2821652 w 2821652"/>
              <a:gd name="connsiteY15-102" fmla="*/ 133636 h 2948079"/>
              <a:gd name="connsiteX0-103" fmla="*/ 2356426 w 2805838"/>
              <a:gd name="connsiteY0-104" fmla="*/ 37517 h 2948079"/>
              <a:gd name="connsiteX1-105" fmla="*/ 1803976 w 2805838"/>
              <a:gd name="connsiteY1-106" fmla="*/ 142292 h 2948079"/>
              <a:gd name="connsiteX2-107" fmla="*/ 1165801 w 2805838"/>
              <a:gd name="connsiteY2-108" fmla="*/ 408992 h 2948079"/>
              <a:gd name="connsiteX3-109" fmla="*/ 475239 w 2805838"/>
              <a:gd name="connsiteY3-110" fmla="*/ 1061455 h 2948079"/>
              <a:gd name="connsiteX4-111" fmla="*/ 118051 w 2805838"/>
              <a:gd name="connsiteY4-112" fmla="*/ 1799642 h 2948079"/>
              <a:gd name="connsiteX5-113" fmla="*/ 51376 w 2805838"/>
              <a:gd name="connsiteY5-114" fmla="*/ 2490205 h 2948079"/>
              <a:gd name="connsiteX6-115" fmla="*/ 102722 w 2805838"/>
              <a:gd name="connsiteY6-116" fmla="*/ 2944949 h 2948079"/>
              <a:gd name="connsiteX7-117" fmla="*/ 103344 w 2805838"/>
              <a:gd name="connsiteY7-118" fmla="*/ 2948079 h 2948079"/>
              <a:gd name="connsiteX8-119" fmla="*/ 64479 w 2805838"/>
              <a:gd name="connsiteY8-120" fmla="*/ 2938086 h 2948079"/>
              <a:gd name="connsiteX9-121" fmla="*/ 48638 w 2805838"/>
              <a:gd name="connsiteY9-122" fmla="*/ 2876475 h 2948079"/>
              <a:gd name="connsiteX10-123" fmla="*/ 0 w 2805838"/>
              <a:gd name="connsiteY10-124" fmla="*/ 2394000 h 2948079"/>
              <a:gd name="connsiteX11-125" fmla="*/ 2394000 w 2805838"/>
              <a:gd name="connsiteY11-126" fmla="*/ 0 h 2948079"/>
              <a:gd name="connsiteX12-127" fmla="*/ 2638773 w 2805838"/>
              <a:gd name="connsiteY12-128" fmla="*/ 12360 h 2948079"/>
              <a:gd name="connsiteX13-129" fmla="*/ 2792551 w 2805838"/>
              <a:gd name="connsiteY13-130" fmla="*/ 35829 h 2948079"/>
              <a:gd name="connsiteX14-131" fmla="*/ 2805838 w 2805838"/>
              <a:gd name="connsiteY14-132" fmla="*/ 72133 h 2948079"/>
              <a:gd name="connsiteX0-133" fmla="*/ 2356426 w 2792551"/>
              <a:gd name="connsiteY0-134" fmla="*/ 37517 h 2948079"/>
              <a:gd name="connsiteX1-135" fmla="*/ 1803976 w 2792551"/>
              <a:gd name="connsiteY1-136" fmla="*/ 142292 h 2948079"/>
              <a:gd name="connsiteX2-137" fmla="*/ 1165801 w 2792551"/>
              <a:gd name="connsiteY2-138" fmla="*/ 408992 h 2948079"/>
              <a:gd name="connsiteX3-139" fmla="*/ 475239 w 2792551"/>
              <a:gd name="connsiteY3-140" fmla="*/ 1061455 h 2948079"/>
              <a:gd name="connsiteX4-141" fmla="*/ 118051 w 2792551"/>
              <a:gd name="connsiteY4-142" fmla="*/ 1799642 h 2948079"/>
              <a:gd name="connsiteX5-143" fmla="*/ 51376 w 2792551"/>
              <a:gd name="connsiteY5-144" fmla="*/ 2490205 h 2948079"/>
              <a:gd name="connsiteX6-145" fmla="*/ 102722 w 2792551"/>
              <a:gd name="connsiteY6-146" fmla="*/ 2944949 h 2948079"/>
              <a:gd name="connsiteX7-147" fmla="*/ 103344 w 2792551"/>
              <a:gd name="connsiteY7-148" fmla="*/ 2948079 h 2948079"/>
              <a:gd name="connsiteX8-149" fmla="*/ 64479 w 2792551"/>
              <a:gd name="connsiteY8-150" fmla="*/ 2938086 h 2948079"/>
              <a:gd name="connsiteX9-151" fmla="*/ 48638 w 2792551"/>
              <a:gd name="connsiteY9-152" fmla="*/ 2876475 h 2948079"/>
              <a:gd name="connsiteX10-153" fmla="*/ 0 w 2792551"/>
              <a:gd name="connsiteY10-154" fmla="*/ 2394000 h 2948079"/>
              <a:gd name="connsiteX11-155" fmla="*/ 2394000 w 2792551"/>
              <a:gd name="connsiteY11-156" fmla="*/ 0 h 2948079"/>
              <a:gd name="connsiteX12-157" fmla="*/ 2638773 w 2792551"/>
              <a:gd name="connsiteY12-158" fmla="*/ 12360 h 2948079"/>
              <a:gd name="connsiteX13-159" fmla="*/ 2792551 w 2792551"/>
              <a:gd name="connsiteY13-160" fmla="*/ 35829 h 2948079"/>
              <a:gd name="connsiteX0-161" fmla="*/ 1803976 w 2792551"/>
              <a:gd name="connsiteY0-162" fmla="*/ 142292 h 2948079"/>
              <a:gd name="connsiteX1-163" fmla="*/ 1165801 w 2792551"/>
              <a:gd name="connsiteY1-164" fmla="*/ 408992 h 2948079"/>
              <a:gd name="connsiteX2-165" fmla="*/ 475239 w 2792551"/>
              <a:gd name="connsiteY2-166" fmla="*/ 1061455 h 2948079"/>
              <a:gd name="connsiteX3-167" fmla="*/ 118051 w 2792551"/>
              <a:gd name="connsiteY3-168" fmla="*/ 1799642 h 2948079"/>
              <a:gd name="connsiteX4-169" fmla="*/ 51376 w 2792551"/>
              <a:gd name="connsiteY4-170" fmla="*/ 2490205 h 2948079"/>
              <a:gd name="connsiteX5-171" fmla="*/ 102722 w 2792551"/>
              <a:gd name="connsiteY5-172" fmla="*/ 2944949 h 2948079"/>
              <a:gd name="connsiteX6-173" fmla="*/ 103344 w 2792551"/>
              <a:gd name="connsiteY6-174" fmla="*/ 2948079 h 2948079"/>
              <a:gd name="connsiteX7-175" fmla="*/ 64479 w 2792551"/>
              <a:gd name="connsiteY7-176" fmla="*/ 2938086 h 2948079"/>
              <a:gd name="connsiteX8-177" fmla="*/ 48638 w 2792551"/>
              <a:gd name="connsiteY8-178" fmla="*/ 2876475 h 2948079"/>
              <a:gd name="connsiteX9-179" fmla="*/ 0 w 2792551"/>
              <a:gd name="connsiteY9-180" fmla="*/ 2394000 h 2948079"/>
              <a:gd name="connsiteX10-181" fmla="*/ 2394000 w 2792551"/>
              <a:gd name="connsiteY10-182" fmla="*/ 0 h 2948079"/>
              <a:gd name="connsiteX11-183" fmla="*/ 2638773 w 2792551"/>
              <a:gd name="connsiteY11-184" fmla="*/ 12360 h 2948079"/>
              <a:gd name="connsiteX12-185" fmla="*/ 2792551 w 2792551"/>
              <a:gd name="connsiteY12-186" fmla="*/ 35829 h 2948079"/>
              <a:gd name="connsiteX0-187" fmla="*/ 1165801 w 2792551"/>
              <a:gd name="connsiteY0-188" fmla="*/ 408992 h 2948079"/>
              <a:gd name="connsiteX1-189" fmla="*/ 475239 w 2792551"/>
              <a:gd name="connsiteY1-190" fmla="*/ 1061455 h 2948079"/>
              <a:gd name="connsiteX2-191" fmla="*/ 118051 w 2792551"/>
              <a:gd name="connsiteY2-192" fmla="*/ 1799642 h 2948079"/>
              <a:gd name="connsiteX3-193" fmla="*/ 51376 w 2792551"/>
              <a:gd name="connsiteY3-194" fmla="*/ 2490205 h 2948079"/>
              <a:gd name="connsiteX4-195" fmla="*/ 102722 w 2792551"/>
              <a:gd name="connsiteY4-196" fmla="*/ 2944949 h 2948079"/>
              <a:gd name="connsiteX5-197" fmla="*/ 103344 w 2792551"/>
              <a:gd name="connsiteY5-198" fmla="*/ 2948079 h 2948079"/>
              <a:gd name="connsiteX6-199" fmla="*/ 64479 w 2792551"/>
              <a:gd name="connsiteY6-200" fmla="*/ 2938086 h 2948079"/>
              <a:gd name="connsiteX7-201" fmla="*/ 48638 w 2792551"/>
              <a:gd name="connsiteY7-202" fmla="*/ 2876475 h 2948079"/>
              <a:gd name="connsiteX8-203" fmla="*/ 0 w 2792551"/>
              <a:gd name="connsiteY8-204" fmla="*/ 2394000 h 2948079"/>
              <a:gd name="connsiteX9-205" fmla="*/ 2394000 w 2792551"/>
              <a:gd name="connsiteY9-206" fmla="*/ 0 h 2948079"/>
              <a:gd name="connsiteX10-207" fmla="*/ 2638773 w 2792551"/>
              <a:gd name="connsiteY10-208" fmla="*/ 12360 h 2948079"/>
              <a:gd name="connsiteX11-209" fmla="*/ 2792551 w 2792551"/>
              <a:gd name="connsiteY11-210" fmla="*/ 35829 h 2948079"/>
              <a:gd name="connsiteX0-211" fmla="*/ 475239 w 2792551"/>
              <a:gd name="connsiteY0-212" fmla="*/ 1061455 h 2948079"/>
              <a:gd name="connsiteX1-213" fmla="*/ 118051 w 2792551"/>
              <a:gd name="connsiteY1-214" fmla="*/ 1799642 h 2948079"/>
              <a:gd name="connsiteX2-215" fmla="*/ 51376 w 2792551"/>
              <a:gd name="connsiteY2-216" fmla="*/ 2490205 h 2948079"/>
              <a:gd name="connsiteX3-217" fmla="*/ 102722 w 2792551"/>
              <a:gd name="connsiteY3-218" fmla="*/ 2944949 h 2948079"/>
              <a:gd name="connsiteX4-219" fmla="*/ 103344 w 2792551"/>
              <a:gd name="connsiteY4-220" fmla="*/ 2948079 h 2948079"/>
              <a:gd name="connsiteX5-221" fmla="*/ 64479 w 2792551"/>
              <a:gd name="connsiteY5-222" fmla="*/ 2938086 h 2948079"/>
              <a:gd name="connsiteX6-223" fmla="*/ 48638 w 2792551"/>
              <a:gd name="connsiteY6-224" fmla="*/ 2876475 h 2948079"/>
              <a:gd name="connsiteX7-225" fmla="*/ 0 w 2792551"/>
              <a:gd name="connsiteY7-226" fmla="*/ 2394000 h 2948079"/>
              <a:gd name="connsiteX8-227" fmla="*/ 2394000 w 2792551"/>
              <a:gd name="connsiteY8-228" fmla="*/ 0 h 2948079"/>
              <a:gd name="connsiteX9-229" fmla="*/ 2638773 w 2792551"/>
              <a:gd name="connsiteY9-230" fmla="*/ 12360 h 2948079"/>
              <a:gd name="connsiteX10-231" fmla="*/ 2792551 w 2792551"/>
              <a:gd name="connsiteY10-232" fmla="*/ 35829 h 2948079"/>
              <a:gd name="connsiteX0-233" fmla="*/ 118051 w 2792551"/>
              <a:gd name="connsiteY0-234" fmla="*/ 1799642 h 2948079"/>
              <a:gd name="connsiteX1-235" fmla="*/ 51376 w 2792551"/>
              <a:gd name="connsiteY1-236" fmla="*/ 2490205 h 2948079"/>
              <a:gd name="connsiteX2-237" fmla="*/ 102722 w 2792551"/>
              <a:gd name="connsiteY2-238" fmla="*/ 2944949 h 2948079"/>
              <a:gd name="connsiteX3-239" fmla="*/ 103344 w 2792551"/>
              <a:gd name="connsiteY3-240" fmla="*/ 2948079 h 2948079"/>
              <a:gd name="connsiteX4-241" fmla="*/ 64479 w 2792551"/>
              <a:gd name="connsiteY4-242" fmla="*/ 2938086 h 2948079"/>
              <a:gd name="connsiteX5-243" fmla="*/ 48638 w 2792551"/>
              <a:gd name="connsiteY5-244" fmla="*/ 2876475 h 2948079"/>
              <a:gd name="connsiteX6-245" fmla="*/ 0 w 2792551"/>
              <a:gd name="connsiteY6-246" fmla="*/ 2394000 h 2948079"/>
              <a:gd name="connsiteX7-247" fmla="*/ 2394000 w 2792551"/>
              <a:gd name="connsiteY7-248" fmla="*/ 0 h 2948079"/>
              <a:gd name="connsiteX8-249" fmla="*/ 2638773 w 2792551"/>
              <a:gd name="connsiteY8-250" fmla="*/ 12360 h 2948079"/>
              <a:gd name="connsiteX9-251" fmla="*/ 2792551 w 2792551"/>
              <a:gd name="connsiteY9-252" fmla="*/ 35829 h 2948079"/>
              <a:gd name="connsiteX0-253" fmla="*/ 51376 w 2792551"/>
              <a:gd name="connsiteY0-254" fmla="*/ 2490205 h 2948079"/>
              <a:gd name="connsiteX1-255" fmla="*/ 102722 w 2792551"/>
              <a:gd name="connsiteY1-256" fmla="*/ 2944949 h 2948079"/>
              <a:gd name="connsiteX2-257" fmla="*/ 103344 w 2792551"/>
              <a:gd name="connsiteY2-258" fmla="*/ 2948079 h 2948079"/>
              <a:gd name="connsiteX3-259" fmla="*/ 64479 w 2792551"/>
              <a:gd name="connsiteY3-260" fmla="*/ 2938086 h 2948079"/>
              <a:gd name="connsiteX4-261" fmla="*/ 48638 w 2792551"/>
              <a:gd name="connsiteY4-262" fmla="*/ 2876475 h 2948079"/>
              <a:gd name="connsiteX5-263" fmla="*/ 0 w 2792551"/>
              <a:gd name="connsiteY5-264" fmla="*/ 2394000 h 2948079"/>
              <a:gd name="connsiteX6-265" fmla="*/ 2394000 w 2792551"/>
              <a:gd name="connsiteY6-266" fmla="*/ 0 h 2948079"/>
              <a:gd name="connsiteX7-267" fmla="*/ 2638773 w 2792551"/>
              <a:gd name="connsiteY7-268" fmla="*/ 12360 h 2948079"/>
              <a:gd name="connsiteX8-269" fmla="*/ 2792551 w 2792551"/>
              <a:gd name="connsiteY8-270" fmla="*/ 35829 h 2948079"/>
              <a:gd name="connsiteX0-271" fmla="*/ 102722 w 2792551"/>
              <a:gd name="connsiteY0-272" fmla="*/ 2944949 h 2948079"/>
              <a:gd name="connsiteX1-273" fmla="*/ 103344 w 2792551"/>
              <a:gd name="connsiteY1-274" fmla="*/ 2948079 h 2948079"/>
              <a:gd name="connsiteX2-275" fmla="*/ 64479 w 2792551"/>
              <a:gd name="connsiteY2-276" fmla="*/ 2938086 h 2948079"/>
              <a:gd name="connsiteX3-277" fmla="*/ 48638 w 2792551"/>
              <a:gd name="connsiteY3-278" fmla="*/ 2876475 h 2948079"/>
              <a:gd name="connsiteX4-279" fmla="*/ 0 w 2792551"/>
              <a:gd name="connsiteY4-280" fmla="*/ 2394000 h 2948079"/>
              <a:gd name="connsiteX5-281" fmla="*/ 2394000 w 2792551"/>
              <a:gd name="connsiteY5-282" fmla="*/ 0 h 2948079"/>
              <a:gd name="connsiteX6-283" fmla="*/ 2638773 w 2792551"/>
              <a:gd name="connsiteY6-284" fmla="*/ 12360 h 2948079"/>
              <a:gd name="connsiteX7-285" fmla="*/ 2792551 w 2792551"/>
              <a:gd name="connsiteY7-286" fmla="*/ 35829 h 2948079"/>
              <a:gd name="connsiteX0-287" fmla="*/ 102722 w 2792551"/>
              <a:gd name="connsiteY0-288" fmla="*/ 2944949 h 2944949"/>
              <a:gd name="connsiteX1-289" fmla="*/ 64479 w 2792551"/>
              <a:gd name="connsiteY1-290" fmla="*/ 2938086 h 2944949"/>
              <a:gd name="connsiteX2-291" fmla="*/ 48638 w 2792551"/>
              <a:gd name="connsiteY2-292" fmla="*/ 2876475 h 2944949"/>
              <a:gd name="connsiteX3-293" fmla="*/ 0 w 2792551"/>
              <a:gd name="connsiteY3-294" fmla="*/ 2394000 h 2944949"/>
              <a:gd name="connsiteX4-295" fmla="*/ 2394000 w 2792551"/>
              <a:gd name="connsiteY4-296" fmla="*/ 0 h 2944949"/>
              <a:gd name="connsiteX5-297" fmla="*/ 2638773 w 2792551"/>
              <a:gd name="connsiteY5-298" fmla="*/ 12360 h 2944949"/>
              <a:gd name="connsiteX6-299" fmla="*/ 2792551 w 2792551"/>
              <a:gd name="connsiteY6-300" fmla="*/ 35829 h 2944949"/>
              <a:gd name="connsiteX0-301" fmla="*/ 64479 w 2792551"/>
              <a:gd name="connsiteY0-302" fmla="*/ 2938086 h 2938086"/>
              <a:gd name="connsiteX1-303" fmla="*/ 48638 w 2792551"/>
              <a:gd name="connsiteY1-304" fmla="*/ 2876475 h 2938086"/>
              <a:gd name="connsiteX2-305" fmla="*/ 0 w 2792551"/>
              <a:gd name="connsiteY2-306" fmla="*/ 2394000 h 2938086"/>
              <a:gd name="connsiteX3-307" fmla="*/ 2394000 w 2792551"/>
              <a:gd name="connsiteY3-308" fmla="*/ 0 h 2938086"/>
              <a:gd name="connsiteX4-309" fmla="*/ 2638773 w 2792551"/>
              <a:gd name="connsiteY4-310" fmla="*/ 12360 h 2938086"/>
              <a:gd name="connsiteX5-311" fmla="*/ 2792551 w 2792551"/>
              <a:gd name="connsiteY5-312" fmla="*/ 35829 h 29380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792551" h="2938086">
                <a:moveTo>
                  <a:pt x="64479" y="2938086"/>
                </a:moveTo>
                <a:lnTo>
                  <a:pt x="48638" y="2876475"/>
                </a:lnTo>
                <a:cubicBezTo>
                  <a:pt x="16747" y="2720631"/>
                  <a:pt x="0" y="2559271"/>
                  <a:pt x="0" y="2394000"/>
                </a:cubicBezTo>
                <a:cubicBezTo>
                  <a:pt x="0" y="1071830"/>
                  <a:pt x="1071830" y="0"/>
                  <a:pt x="2394000" y="0"/>
                </a:cubicBezTo>
                <a:cubicBezTo>
                  <a:pt x="2476636" y="0"/>
                  <a:pt x="2558293" y="4187"/>
                  <a:pt x="2638773" y="12360"/>
                </a:cubicBezTo>
                <a:lnTo>
                  <a:pt x="2792551" y="35829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7" name="任意多边形: 形状 36"/>
          <p:cNvSpPr/>
          <p:nvPr userDrawn="1">
            <p:custDataLst>
              <p:tags r:id="rId21"/>
            </p:custDataLst>
          </p:nvPr>
        </p:nvSpPr>
        <p:spPr>
          <a:xfrm rot="11361091">
            <a:off x="902335" y="1078865"/>
            <a:ext cx="2701925" cy="2842895"/>
          </a:xfrm>
          <a:custGeom>
            <a:avLst/>
            <a:gdLst>
              <a:gd name="connsiteX0" fmla="*/ 2267068 w 2739972"/>
              <a:gd name="connsiteY0" fmla="*/ 1743 h 2884022"/>
              <a:gd name="connsiteX1" fmla="*/ 2526624 w 2739972"/>
              <a:gd name="connsiteY1" fmla="*/ 20793 h 2884022"/>
              <a:gd name="connsiteX2" fmla="*/ 2693539 w 2739972"/>
              <a:gd name="connsiteY2" fmla="*/ 44345 h 2884022"/>
              <a:gd name="connsiteX3" fmla="*/ 2731706 w 2739972"/>
              <a:gd name="connsiteY3" fmla="*/ 52449 h 2884022"/>
              <a:gd name="connsiteX4" fmla="*/ 2739972 w 2739972"/>
              <a:gd name="connsiteY4" fmla="*/ 84597 h 2884022"/>
              <a:gd name="connsiteX5" fmla="*/ 2533782 w 2739972"/>
              <a:gd name="connsiteY5" fmla="*/ 53129 h 2884022"/>
              <a:gd name="connsiteX6" fmla="*/ 2302260 w 2739972"/>
              <a:gd name="connsiteY6" fmla="*/ 41438 h 2884022"/>
              <a:gd name="connsiteX7" fmla="*/ 37860 w 2739972"/>
              <a:gd name="connsiteY7" fmla="*/ 2305838 h 2884022"/>
              <a:gd name="connsiteX8" fmla="*/ 83865 w 2739972"/>
              <a:gd name="connsiteY8" fmla="*/ 2762194 h 2884022"/>
              <a:gd name="connsiteX9" fmla="*/ 115190 w 2739972"/>
              <a:gd name="connsiteY9" fmla="*/ 2884022 h 2884022"/>
              <a:gd name="connsiteX10" fmla="*/ 90982 w 2739972"/>
              <a:gd name="connsiteY10" fmla="*/ 2880327 h 2884022"/>
              <a:gd name="connsiteX11" fmla="*/ 55791 w 2739972"/>
              <a:gd name="connsiteY11" fmla="*/ 2871279 h 2884022"/>
              <a:gd name="connsiteX12" fmla="*/ 53696 w 2739972"/>
              <a:gd name="connsiteY12" fmla="*/ 2865196 h 2884022"/>
              <a:gd name="connsiteX13" fmla="*/ 12024 w 2739972"/>
              <a:gd name="connsiteY13" fmla="*/ 2668743 h 2884022"/>
              <a:gd name="connsiteX14" fmla="*/ 12024 w 2739972"/>
              <a:gd name="connsiteY14" fmla="*/ 2025805 h 2884022"/>
              <a:gd name="connsiteX15" fmla="*/ 126324 w 2739972"/>
              <a:gd name="connsiteY15" fmla="*/ 1516218 h 2884022"/>
              <a:gd name="connsiteX16" fmla="*/ 364449 w 2739972"/>
              <a:gd name="connsiteY16" fmla="*/ 1063780 h 2884022"/>
              <a:gd name="connsiteX17" fmla="*/ 645436 w 2739972"/>
              <a:gd name="connsiteY17" fmla="*/ 706593 h 2884022"/>
              <a:gd name="connsiteX18" fmla="*/ 1202649 w 2739972"/>
              <a:gd name="connsiteY18" fmla="*/ 273205 h 2884022"/>
              <a:gd name="connsiteX19" fmla="*/ 1950361 w 2739972"/>
              <a:gd name="connsiteY19" fmla="*/ 20793 h 2884022"/>
              <a:gd name="connsiteX20" fmla="*/ 2267068 w 2739972"/>
              <a:gd name="connsiteY20" fmla="*/ 1743 h 2884022"/>
              <a:gd name="connsiteX0-1" fmla="*/ 1950361 w 2739972"/>
              <a:gd name="connsiteY0-2" fmla="*/ 20793 h 2884022"/>
              <a:gd name="connsiteX1-3" fmla="*/ 2267068 w 2739972"/>
              <a:gd name="connsiteY1-4" fmla="*/ 1743 h 2884022"/>
              <a:gd name="connsiteX2-5" fmla="*/ 2526624 w 2739972"/>
              <a:gd name="connsiteY2-6" fmla="*/ 20793 h 2884022"/>
              <a:gd name="connsiteX3-7" fmla="*/ 2693539 w 2739972"/>
              <a:gd name="connsiteY3-8" fmla="*/ 44345 h 2884022"/>
              <a:gd name="connsiteX4-9" fmla="*/ 2731706 w 2739972"/>
              <a:gd name="connsiteY4-10" fmla="*/ 52449 h 2884022"/>
              <a:gd name="connsiteX5-11" fmla="*/ 2739972 w 2739972"/>
              <a:gd name="connsiteY5-12" fmla="*/ 84597 h 2884022"/>
              <a:gd name="connsiteX6-13" fmla="*/ 2533782 w 2739972"/>
              <a:gd name="connsiteY6-14" fmla="*/ 53129 h 2884022"/>
              <a:gd name="connsiteX7-15" fmla="*/ 2302260 w 2739972"/>
              <a:gd name="connsiteY7-16" fmla="*/ 41438 h 2884022"/>
              <a:gd name="connsiteX8-17" fmla="*/ 37860 w 2739972"/>
              <a:gd name="connsiteY8-18" fmla="*/ 2305838 h 2884022"/>
              <a:gd name="connsiteX9-19" fmla="*/ 83865 w 2739972"/>
              <a:gd name="connsiteY9-20" fmla="*/ 2762194 h 2884022"/>
              <a:gd name="connsiteX10-21" fmla="*/ 115190 w 2739972"/>
              <a:gd name="connsiteY10-22" fmla="*/ 2884022 h 2884022"/>
              <a:gd name="connsiteX11-23" fmla="*/ 90982 w 2739972"/>
              <a:gd name="connsiteY11-24" fmla="*/ 2880327 h 2884022"/>
              <a:gd name="connsiteX12-25" fmla="*/ 55791 w 2739972"/>
              <a:gd name="connsiteY12-26" fmla="*/ 2871279 h 2884022"/>
              <a:gd name="connsiteX13-27" fmla="*/ 53696 w 2739972"/>
              <a:gd name="connsiteY13-28" fmla="*/ 2865196 h 2884022"/>
              <a:gd name="connsiteX14-29" fmla="*/ 12024 w 2739972"/>
              <a:gd name="connsiteY14-30" fmla="*/ 2668743 h 2884022"/>
              <a:gd name="connsiteX15-31" fmla="*/ 12024 w 2739972"/>
              <a:gd name="connsiteY15-32" fmla="*/ 2025805 h 2884022"/>
              <a:gd name="connsiteX16-33" fmla="*/ 126324 w 2739972"/>
              <a:gd name="connsiteY16-34" fmla="*/ 1516218 h 2884022"/>
              <a:gd name="connsiteX17-35" fmla="*/ 364449 w 2739972"/>
              <a:gd name="connsiteY17-36" fmla="*/ 1063780 h 2884022"/>
              <a:gd name="connsiteX18-37" fmla="*/ 645436 w 2739972"/>
              <a:gd name="connsiteY18-38" fmla="*/ 706593 h 2884022"/>
              <a:gd name="connsiteX19-39" fmla="*/ 1202649 w 2739972"/>
              <a:gd name="connsiteY19-40" fmla="*/ 273205 h 2884022"/>
              <a:gd name="connsiteX20-41" fmla="*/ 2041801 w 2739972"/>
              <a:gd name="connsiteY20-42" fmla="*/ 112233 h 2884022"/>
              <a:gd name="connsiteX0-43" fmla="*/ 2267068 w 2739972"/>
              <a:gd name="connsiteY0-44" fmla="*/ 0 h 2882279"/>
              <a:gd name="connsiteX1-45" fmla="*/ 2526624 w 2739972"/>
              <a:gd name="connsiteY1-46" fmla="*/ 19050 h 2882279"/>
              <a:gd name="connsiteX2-47" fmla="*/ 2693539 w 2739972"/>
              <a:gd name="connsiteY2-48" fmla="*/ 42602 h 2882279"/>
              <a:gd name="connsiteX3-49" fmla="*/ 2731706 w 2739972"/>
              <a:gd name="connsiteY3-50" fmla="*/ 50706 h 2882279"/>
              <a:gd name="connsiteX4-51" fmla="*/ 2739972 w 2739972"/>
              <a:gd name="connsiteY4-52" fmla="*/ 82854 h 2882279"/>
              <a:gd name="connsiteX5-53" fmla="*/ 2533782 w 2739972"/>
              <a:gd name="connsiteY5-54" fmla="*/ 51386 h 2882279"/>
              <a:gd name="connsiteX6-55" fmla="*/ 2302260 w 2739972"/>
              <a:gd name="connsiteY6-56" fmla="*/ 39695 h 2882279"/>
              <a:gd name="connsiteX7-57" fmla="*/ 37860 w 2739972"/>
              <a:gd name="connsiteY7-58" fmla="*/ 2304095 h 2882279"/>
              <a:gd name="connsiteX8-59" fmla="*/ 83865 w 2739972"/>
              <a:gd name="connsiteY8-60" fmla="*/ 2760451 h 2882279"/>
              <a:gd name="connsiteX9-61" fmla="*/ 115190 w 2739972"/>
              <a:gd name="connsiteY9-62" fmla="*/ 2882279 h 2882279"/>
              <a:gd name="connsiteX10-63" fmla="*/ 90982 w 2739972"/>
              <a:gd name="connsiteY10-64" fmla="*/ 2878584 h 2882279"/>
              <a:gd name="connsiteX11-65" fmla="*/ 55791 w 2739972"/>
              <a:gd name="connsiteY11-66" fmla="*/ 2869536 h 2882279"/>
              <a:gd name="connsiteX12-67" fmla="*/ 53696 w 2739972"/>
              <a:gd name="connsiteY12-68" fmla="*/ 2863453 h 2882279"/>
              <a:gd name="connsiteX13-69" fmla="*/ 12024 w 2739972"/>
              <a:gd name="connsiteY13-70" fmla="*/ 2667000 h 2882279"/>
              <a:gd name="connsiteX14-71" fmla="*/ 12024 w 2739972"/>
              <a:gd name="connsiteY14-72" fmla="*/ 2024062 h 2882279"/>
              <a:gd name="connsiteX15-73" fmla="*/ 126324 w 2739972"/>
              <a:gd name="connsiteY15-74" fmla="*/ 1514475 h 2882279"/>
              <a:gd name="connsiteX16-75" fmla="*/ 364449 w 2739972"/>
              <a:gd name="connsiteY16-76" fmla="*/ 1062037 h 2882279"/>
              <a:gd name="connsiteX17-77" fmla="*/ 645436 w 2739972"/>
              <a:gd name="connsiteY17-78" fmla="*/ 704850 h 2882279"/>
              <a:gd name="connsiteX18-79" fmla="*/ 1202649 w 2739972"/>
              <a:gd name="connsiteY18-80" fmla="*/ 271462 h 2882279"/>
              <a:gd name="connsiteX19-81" fmla="*/ 2041801 w 2739972"/>
              <a:gd name="connsiteY19-82" fmla="*/ 110490 h 2882279"/>
              <a:gd name="connsiteX0-83" fmla="*/ 2526624 w 2739972"/>
              <a:gd name="connsiteY0-84" fmla="*/ 0 h 2863229"/>
              <a:gd name="connsiteX1-85" fmla="*/ 2693539 w 2739972"/>
              <a:gd name="connsiteY1-86" fmla="*/ 23552 h 2863229"/>
              <a:gd name="connsiteX2-87" fmla="*/ 2731706 w 2739972"/>
              <a:gd name="connsiteY2-88" fmla="*/ 31656 h 2863229"/>
              <a:gd name="connsiteX3-89" fmla="*/ 2739972 w 2739972"/>
              <a:gd name="connsiteY3-90" fmla="*/ 63804 h 2863229"/>
              <a:gd name="connsiteX4-91" fmla="*/ 2533782 w 2739972"/>
              <a:gd name="connsiteY4-92" fmla="*/ 32336 h 2863229"/>
              <a:gd name="connsiteX5-93" fmla="*/ 2302260 w 2739972"/>
              <a:gd name="connsiteY5-94" fmla="*/ 20645 h 2863229"/>
              <a:gd name="connsiteX6-95" fmla="*/ 37860 w 2739972"/>
              <a:gd name="connsiteY6-96" fmla="*/ 2285045 h 2863229"/>
              <a:gd name="connsiteX7-97" fmla="*/ 83865 w 2739972"/>
              <a:gd name="connsiteY7-98" fmla="*/ 2741401 h 2863229"/>
              <a:gd name="connsiteX8-99" fmla="*/ 115190 w 2739972"/>
              <a:gd name="connsiteY8-100" fmla="*/ 2863229 h 2863229"/>
              <a:gd name="connsiteX9-101" fmla="*/ 90982 w 2739972"/>
              <a:gd name="connsiteY9-102" fmla="*/ 2859534 h 2863229"/>
              <a:gd name="connsiteX10-103" fmla="*/ 55791 w 2739972"/>
              <a:gd name="connsiteY10-104" fmla="*/ 2850486 h 2863229"/>
              <a:gd name="connsiteX11-105" fmla="*/ 53696 w 2739972"/>
              <a:gd name="connsiteY11-106" fmla="*/ 2844403 h 2863229"/>
              <a:gd name="connsiteX12-107" fmla="*/ 12024 w 2739972"/>
              <a:gd name="connsiteY12-108" fmla="*/ 2647950 h 2863229"/>
              <a:gd name="connsiteX13-109" fmla="*/ 12024 w 2739972"/>
              <a:gd name="connsiteY13-110" fmla="*/ 2005012 h 2863229"/>
              <a:gd name="connsiteX14-111" fmla="*/ 126324 w 2739972"/>
              <a:gd name="connsiteY14-112" fmla="*/ 1495425 h 2863229"/>
              <a:gd name="connsiteX15-113" fmla="*/ 364449 w 2739972"/>
              <a:gd name="connsiteY15-114" fmla="*/ 1042987 h 2863229"/>
              <a:gd name="connsiteX16-115" fmla="*/ 645436 w 2739972"/>
              <a:gd name="connsiteY16-116" fmla="*/ 685800 h 2863229"/>
              <a:gd name="connsiteX17-117" fmla="*/ 1202649 w 2739972"/>
              <a:gd name="connsiteY17-118" fmla="*/ 252412 h 2863229"/>
              <a:gd name="connsiteX18-119" fmla="*/ 2041801 w 2739972"/>
              <a:gd name="connsiteY18-120" fmla="*/ 91440 h 2863229"/>
              <a:gd name="connsiteX0-121" fmla="*/ 2693539 w 2739972"/>
              <a:gd name="connsiteY0-122" fmla="*/ 2907 h 2842584"/>
              <a:gd name="connsiteX1-123" fmla="*/ 2731706 w 2739972"/>
              <a:gd name="connsiteY1-124" fmla="*/ 11011 h 2842584"/>
              <a:gd name="connsiteX2-125" fmla="*/ 2739972 w 2739972"/>
              <a:gd name="connsiteY2-126" fmla="*/ 43159 h 2842584"/>
              <a:gd name="connsiteX3-127" fmla="*/ 2533782 w 2739972"/>
              <a:gd name="connsiteY3-128" fmla="*/ 11691 h 2842584"/>
              <a:gd name="connsiteX4-129" fmla="*/ 2302260 w 2739972"/>
              <a:gd name="connsiteY4-130" fmla="*/ 0 h 2842584"/>
              <a:gd name="connsiteX5-131" fmla="*/ 37860 w 2739972"/>
              <a:gd name="connsiteY5-132" fmla="*/ 2264400 h 2842584"/>
              <a:gd name="connsiteX6-133" fmla="*/ 83865 w 2739972"/>
              <a:gd name="connsiteY6-134" fmla="*/ 2720756 h 2842584"/>
              <a:gd name="connsiteX7-135" fmla="*/ 115190 w 2739972"/>
              <a:gd name="connsiteY7-136" fmla="*/ 2842584 h 2842584"/>
              <a:gd name="connsiteX8-137" fmla="*/ 90982 w 2739972"/>
              <a:gd name="connsiteY8-138" fmla="*/ 2838889 h 2842584"/>
              <a:gd name="connsiteX9-139" fmla="*/ 55791 w 2739972"/>
              <a:gd name="connsiteY9-140" fmla="*/ 2829841 h 2842584"/>
              <a:gd name="connsiteX10-141" fmla="*/ 53696 w 2739972"/>
              <a:gd name="connsiteY10-142" fmla="*/ 2823758 h 2842584"/>
              <a:gd name="connsiteX11-143" fmla="*/ 12024 w 2739972"/>
              <a:gd name="connsiteY11-144" fmla="*/ 2627305 h 2842584"/>
              <a:gd name="connsiteX12-145" fmla="*/ 12024 w 2739972"/>
              <a:gd name="connsiteY12-146" fmla="*/ 1984367 h 2842584"/>
              <a:gd name="connsiteX13-147" fmla="*/ 126324 w 2739972"/>
              <a:gd name="connsiteY13-148" fmla="*/ 1474780 h 2842584"/>
              <a:gd name="connsiteX14-149" fmla="*/ 364449 w 2739972"/>
              <a:gd name="connsiteY14-150" fmla="*/ 1022342 h 2842584"/>
              <a:gd name="connsiteX15-151" fmla="*/ 645436 w 2739972"/>
              <a:gd name="connsiteY15-152" fmla="*/ 665155 h 2842584"/>
              <a:gd name="connsiteX16-153" fmla="*/ 1202649 w 2739972"/>
              <a:gd name="connsiteY16-154" fmla="*/ 231767 h 2842584"/>
              <a:gd name="connsiteX17-155" fmla="*/ 2041801 w 2739972"/>
              <a:gd name="connsiteY17-156" fmla="*/ 70795 h 2842584"/>
              <a:gd name="connsiteX0-157" fmla="*/ 2731706 w 2739972"/>
              <a:gd name="connsiteY0-158" fmla="*/ 11011 h 2842584"/>
              <a:gd name="connsiteX1-159" fmla="*/ 2739972 w 2739972"/>
              <a:gd name="connsiteY1-160" fmla="*/ 43159 h 2842584"/>
              <a:gd name="connsiteX2-161" fmla="*/ 2533782 w 2739972"/>
              <a:gd name="connsiteY2-162" fmla="*/ 11691 h 2842584"/>
              <a:gd name="connsiteX3-163" fmla="*/ 2302260 w 2739972"/>
              <a:gd name="connsiteY3-164" fmla="*/ 0 h 2842584"/>
              <a:gd name="connsiteX4-165" fmla="*/ 37860 w 2739972"/>
              <a:gd name="connsiteY4-166" fmla="*/ 2264400 h 2842584"/>
              <a:gd name="connsiteX5-167" fmla="*/ 83865 w 2739972"/>
              <a:gd name="connsiteY5-168" fmla="*/ 2720756 h 2842584"/>
              <a:gd name="connsiteX6-169" fmla="*/ 115190 w 2739972"/>
              <a:gd name="connsiteY6-170" fmla="*/ 2842584 h 2842584"/>
              <a:gd name="connsiteX7-171" fmla="*/ 90982 w 2739972"/>
              <a:gd name="connsiteY7-172" fmla="*/ 2838889 h 2842584"/>
              <a:gd name="connsiteX8-173" fmla="*/ 55791 w 2739972"/>
              <a:gd name="connsiteY8-174" fmla="*/ 2829841 h 2842584"/>
              <a:gd name="connsiteX9-175" fmla="*/ 53696 w 2739972"/>
              <a:gd name="connsiteY9-176" fmla="*/ 2823758 h 2842584"/>
              <a:gd name="connsiteX10-177" fmla="*/ 12024 w 2739972"/>
              <a:gd name="connsiteY10-178" fmla="*/ 2627305 h 2842584"/>
              <a:gd name="connsiteX11-179" fmla="*/ 12024 w 2739972"/>
              <a:gd name="connsiteY11-180" fmla="*/ 1984367 h 2842584"/>
              <a:gd name="connsiteX12-181" fmla="*/ 126324 w 2739972"/>
              <a:gd name="connsiteY12-182" fmla="*/ 1474780 h 2842584"/>
              <a:gd name="connsiteX13-183" fmla="*/ 364449 w 2739972"/>
              <a:gd name="connsiteY13-184" fmla="*/ 1022342 h 2842584"/>
              <a:gd name="connsiteX14-185" fmla="*/ 645436 w 2739972"/>
              <a:gd name="connsiteY14-186" fmla="*/ 665155 h 2842584"/>
              <a:gd name="connsiteX15-187" fmla="*/ 1202649 w 2739972"/>
              <a:gd name="connsiteY15-188" fmla="*/ 231767 h 2842584"/>
              <a:gd name="connsiteX16-189" fmla="*/ 2041801 w 2739972"/>
              <a:gd name="connsiteY16-190" fmla="*/ 70795 h 2842584"/>
              <a:gd name="connsiteX0-191" fmla="*/ 2739972 w 2739972"/>
              <a:gd name="connsiteY0-192" fmla="*/ 43159 h 2842584"/>
              <a:gd name="connsiteX1-193" fmla="*/ 2533782 w 2739972"/>
              <a:gd name="connsiteY1-194" fmla="*/ 11691 h 2842584"/>
              <a:gd name="connsiteX2-195" fmla="*/ 2302260 w 2739972"/>
              <a:gd name="connsiteY2-196" fmla="*/ 0 h 2842584"/>
              <a:gd name="connsiteX3-197" fmla="*/ 37860 w 2739972"/>
              <a:gd name="connsiteY3-198" fmla="*/ 2264400 h 2842584"/>
              <a:gd name="connsiteX4-199" fmla="*/ 83865 w 2739972"/>
              <a:gd name="connsiteY4-200" fmla="*/ 2720756 h 2842584"/>
              <a:gd name="connsiteX5-201" fmla="*/ 115190 w 2739972"/>
              <a:gd name="connsiteY5-202" fmla="*/ 2842584 h 2842584"/>
              <a:gd name="connsiteX6-203" fmla="*/ 90982 w 2739972"/>
              <a:gd name="connsiteY6-204" fmla="*/ 2838889 h 2842584"/>
              <a:gd name="connsiteX7-205" fmla="*/ 55791 w 2739972"/>
              <a:gd name="connsiteY7-206" fmla="*/ 2829841 h 2842584"/>
              <a:gd name="connsiteX8-207" fmla="*/ 53696 w 2739972"/>
              <a:gd name="connsiteY8-208" fmla="*/ 2823758 h 2842584"/>
              <a:gd name="connsiteX9-209" fmla="*/ 12024 w 2739972"/>
              <a:gd name="connsiteY9-210" fmla="*/ 2627305 h 2842584"/>
              <a:gd name="connsiteX10-211" fmla="*/ 12024 w 2739972"/>
              <a:gd name="connsiteY10-212" fmla="*/ 1984367 h 2842584"/>
              <a:gd name="connsiteX11-213" fmla="*/ 126324 w 2739972"/>
              <a:gd name="connsiteY11-214" fmla="*/ 1474780 h 2842584"/>
              <a:gd name="connsiteX12-215" fmla="*/ 364449 w 2739972"/>
              <a:gd name="connsiteY12-216" fmla="*/ 1022342 h 2842584"/>
              <a:gd name="connsiteX13-217" fmla="*/ 645436 w 2739972"/>
              <a:gd name="connsiteY13-218" fmla="*/ 665155 h 2842584"/>
              <a:gd name="connsiteX14-219" fmla="*/ 1202649 w 2739972"/>
              <a:gd name="connsiteY14-220" fmla="*/ 231767 h 2842584"/>
              <a:gd name="connsiteX15-221" fmla="*/ 2041801 w 2739972"/>
              <a:gd name="connsiteY15-222" fmla="*/ 70795 h 2842584"/>
              <a:gd name="connsiteX0-223" fmla="*/ 2739972 w 2739972"/>
              <a:gd name="connsiteY0-224" fmla="*/ 43159 h 2842584"/>
              <a:gd name="connsiteX1-225" fmla="*/ 2533782 w 2739972"/>
              <a:gd name="connsiteY1-226" fmla="*/ 11691 h 2842584"/>
              <a:gd name="connsiteX2-227" fmla="*/ 2302260 w 2739972"/>
              <a:gd name="connsiteY2-228" fmla="*/ 0 h 2842584"/>
              <a:gd name="connsiteX3-229" fmla="*/ 37860 w 2739972"/>
              <a:gd name="connsiteY3-230" fmla="*/ 2264400 h 2842584"/>
              <a:gd name="connsiteX4-231" fmla="*/ 83865 w 2739972"/>
              <a:gd name="connsiteY4-232" fmla="*/ 2720756 h 2842584"/>
              <a:gd name="connsiteX5-233" fmla="*/ 115190 w 2739972"/>
              <a:gd name="connsiteY5-234" fmla="*/ 2842584 h 2842584"/>
              <a:gd name="connsiteX6-235" fmla="*/ 90982 w 2739972"/>
              <a:gd name="connsiteY6-236" fmla="*/ 2838889 h 2842584"/>
              <a:gd name="connsiteX7-237" fmla="*/ 55791 w 2739972"/>
              <a:gd name="connsiteY7-238" fmla="*/ 2829841 h 2842584"/>
              <a:gd name="connsiteX8-239" fmla="*/ 53696 w 2739972"/>
              <a:gd name="connsiteY8-240" fmla="*/ 2823758 h 2842584"/>
              <a:gd name="connsiteX9-241" fmla="*/ 12024 w 2739972"/>
              <a:gd name="connsiteY9-242" fmla="*/ 2627305 h 2842584"/>
              <a:gd name="connsiteX10-243" fmla="*/ 12024 w 2739972"/>
              <a:gd name="connsiteY10-244" fmla="*/ 1984367 h 2842584"/>
              <a:gd name="connsiteX11-245" fmla="*/ 126324 w 2739972"/>
              <a:gd name="connsiteY11-246" fmla="*/ 1474780 h 2842584"/>
              <a:gd name="connsiteX12-247" fmla="*/ 364449 w 2739972"/>
              <a:gd name="connsiteY12-248" fmla="*/ 1022342 h 2842584"/>
              <a:gd name="connsiteX13-249" fmla="*/ 645436 w 2739972"/>
              <a:gd name="connsiteY13-250" fmla="*/ 665155 h 2842584"/>
              <a:gd name="connsiteX14-251" fmla="*/ 1202649 w 2739972"/>
              <a:gd name="connsiteY14-252" fmla="*/ 231767 h 2842584"/>
              <a:gd name="connsiteX0-253" fmla="*/ 2739972 w 2739972"/>
              <a:gd name="connsiteY0-254" fmla="*/ 43159 h 2842584"/>
              <a:gd name="connsiteX1-255" fmla="*/ 2533782 w 2739972"/>
              <a:gd name="connsiteY1-256" fmla="*/ 11691 h 2842584"/>
              <a:gd name="connsiteX2-257" fmla="*/ 2302260 w 2739972"/>
              <a:gd name="connsiteY2-258" fmla="*/ 0 h 2842584"/>
              <a:gd name="connsiteX3-259" fmla="*/ 37860 w 2739972"/>
              <a:gd name="connsiteY3-260" fmla="*/ 2264400 h 2842584"/>
              <a:gd name="connsiteX4-261" fmla="*/ 83865 w 2739972"/>
              <a:gd name="connsiteY4-262" fmla="*/ 2720756 h 2842584"/>
              <a:gd name="connsiteX5-263" fmla="*/ 115190 w 2739972"/>
              <a:gd name="connsiteY5-264" fmla="*/ 2842584 h 2842584"/>
              <a:gd name="connsiteX6-265" fmla="*/ 90982 w 2739972"/>
              <a:gd name="connsiteY6-266" fmla="*/ 2838889 h 2842584"/>
              <a:gd name="connsiteX7-267" fmla="*/ 55791 w 2739972"/>
              <a:gd name="connsiteY7-268" fmla="*/ 2829841 h 2842584"/>
              <a:gd name="connsiteX8-269" fmla="*/ 53696 w 2739972"/>
              <a:gd name="connsiteY8-270" fmla="*/ 2823758 h 2842584"/>
              <a:gd name="connsiteX9-271" fmla="*/ 12024 w 2739972"/>
              <a:gd name="connsiteY9-272" fmla="*/ 2627305 h 2842584"/>
              <a:gd name="connsiteX10-273" fmla="*/ 12024 w 2739972"/>
              <a:gd name="connsiteY10-274" fmla="*/ 1984367 h 2842584"/>
              <a:gd name="connsiteX11-275" fmla="*/ 126324 w 2739972"/>
              <a:gd name="connsiteY11-276" fmla="*/ 1474780 h 2842584"/>
              <a:gd name="connsiteX12-277" fmla="*/ 364449 w 2739972"/>
              <a:gd name="connsiteY12-278" fmla="*/ 1022342 h 2842584"/>
              <a:gd name="connsiteX13-279" fmla="*/ 645436 w 2739972"/>
              <a:gd name="connsiteY13-280" fmla="*/ 665155 h 2842584"/>
              <a:gd name="connsiteX0-281" fmla="*/ 2739972 w 2739972"/>
              <a:gd name="connsiteY0-282" fmla="*/ 43159 h 2842584"/>
              <a:gd name="connsiteX1-283" fmla="*/ 2533782 w 2739972"/>
              <a:gd name="connsiteY1-284" fmla="*/ 11691 h 2842584"/>
              <a:gd name="connsiteX2-285" fmla="*/ 2302260 w 2739972"/>
              <a:gd name="connsiteY2-286" fmla="*/ 0 h 2842584"/>
              <a:gd name="connsiteX3-287" fmla="*/ 37860 w 2739972"/>
              <a:gd name="connsiteY3-288" fmla="*/ 2264400 h 2842584"/>
              <a:gd name="connsiteX4-289" fmla="*/ 83865 w 2739972"/>
              <a:gd name="connsiteY4-290" fmla="*/ 2720756 h 2842584"/>
              <a:gd name="connsiteX5-291" fmla="*/ 115190 w 2739972"/>
              <a:gd name="connsiteY5-292" fmla="*/ 2842584 h 2842584"/>
              <a:gd name="connsiteX6-293" fmla="*/ 90982 w 2739972"/>
              <a:gd name="connsiteY6-294" fmla="*/ 2838889 h 2842584"/>
              <a:gd name="connsiteX7-295" fmla="*/ 55791 w 2739972"/>
              <a:gd name="connsiteY7-296" fmla="*/ 2829841 h 2842584"/>
              <a:gd name="connsiteX8-297" fmla="*/ 53696 w 2739972"/>
              <a:gd name="connsiteY8-298" fmla="*/ 2823758 h 2842584"/>
              <a:gd name="connsiteX9-299" fmla="*/ 12024 w 2739972"/>
              <a:gd name="connsiteY9-300" fmla="*/ 2627305 h 2842584"/>
              <a:gd name="connsiteX10-301" fmla="*/ 12024 w 2739972"/>
              <a:gd name="connsiteY10-302" fmla="*/ 1984367 h 2842584"/>
              <a:gd name="connsiteX11-303" fmla="*/ 126324 w 2739972"/>
              <a:gd name="connsiteY11-304" fmla="*/ 1474780 h 2842584"/>
              <a:gd name="connsiteX12-305" fmla="*/ 364449 w 2739972"/>
              <a:gd name="connsiteY12-306" fmla="*/ 1022342 h 2842584"/>
              <a:gd name="connsiteX0-307" fmla="*/ 2739972 w 2739972"/>
              <a:gd name="connsiteY0-308" fmla="*/ 43159 h 2842584"/>
              <a:gd name="connsiteX1-309" fmla="*/ 2533782 w 2739972"/>
              <a:gd name="connsiteY1-310" fmla="*/ 11691 h 2842584"/>
              <a:gd name="connsiteX2-311" fmla="*/ 2302260 w 2739972"/>
              <a:gd name="connsiteY2-312" fmla="*/ 0 h 2842584"/>
              <a:gd name="connsiteX3-313" fmla="*/ 37860 w 2739972"/>
              <a:gd name="connsiteY3-314" fmla="*/ 2264400 h 2842584"/>
              <a:gd name="connsiteX4-315" fmla="*/ 83865 w 2739972"/>
              <a:gd name="connsiteY4-316" fmla="*/ 2720756 h 2842584"/>
              <a:gd name="connsiteX5-317" fmla="*/ 115190 w 2739972"/>
              <a:gd name="connsiteY5-318" fmla="*/ 2842584 h 2842584"/>
              <a:gd name="connsiteX6-319" fmla="*/ 90982 w 2739972"/>
              <a:gd name="connsiteY6-320" fmla="*/ 2838889 h 2842584"/>
              <a:gd name="connsiteX7-321" fmla="*/ 55791 w 2739972"/>
              <a:gd name="connsiteY7-322" fmla="*/ 2829841 h 2842584"/>
              <a:gd name="connsiteX8-323" fmla="*/ 53696 w 2739972"/>
              <a:gd name="connsiteY8-324" fmla="*/ 2823758 h 2842584"/>
              <a:gd name="connsiteX9-325" fmla="*/ 12024 w 2739972"/>
              <a:gd name="connsiteY9-326" fmla="*/ 2627305 h 2842584"/>
              <a:gd name="connsiteX10-327" fmla="*/ 12024 w 2739972"/>
              <a:gd name="connsiteY10-328" fmla="*/ 1984367 h 2842584"/>
              <a:gd name="connsiteX11-329" fmla="*/ 126324 w 2739972"/>
              <a:gd name="connsiteY11-330" fmla="*/ 1474780 h 2842584"/>
              <a:gd name="connsiteX0-331" fmla="*/ 2739972 w 2739972"/>
              <a:gd name="connsiteY0-332" fmla="*/ 43159 h 2842584"/>
              <a:gd name="connsiteX1-333" fmla="*/ 2533782 w 2739972"/>
              <a:gd name="connsiteY1-334" fmla="*/ 11691 h 2842584"/>
              <a:gd name="connsiteX2-335" fmla="*/ 2302260 w 2739972"/>
              <a:gd name="connsiteY2-336" fmla="*/ 0 h 2842584"/>
              <a:gd name="connsiteX3-337" fmla="*/ 37860 w 2739972"/>
              <a:gd name="connsiteY3-338" fmla="*/ 2264400 h 2842584"/>
              <a:gd name="connsiteX4-339" fmla="*/ 83865 w 2739972"/>
              <a:gd name="connsiteY4-340" fmla="*/ 2720756 h 2842584"/>
              <a:gd name="connsiteX5-341" fmla="*/ 115190 w 2739972"/>
              <a:gd name="connsiteY5-342" fmla="*/ 2842584 h 2842584"/>
              <a:gd name="connsiteX6-343" fmla="*/ 90982 w 2739972"/>
              <a:gd name="connsiteY6-344" fmla="*/ 2838889 h 2842584"/>
              <a:gd name="connsiteX7-345" fmla="*/ 55791 w 2739972"/>
              <a:gd name="connsiteY7-346" fmla="*/ 2829841 h 2842584"/>
              <a:gd name="connsiteX8-347" fmla="*/ 53696 w 2739972"/>
              <a:gd name="connsiteY8-348" fmla="*/ 2823758 h 2842584"/>
              <a:gd name="connsiteX9-349" fmla="*/ 12024 w 2739972"/>
              <a:gd name="connsiteY9-350" fmla="*/ 2627305 h 2842584"/>
              <a:gd name="connsiteX10-351" fmla="*/ 12024 w 2739972"/>
              <a:gd name="connsiteY10-352" fmla="*/ 1984367 h 2842584"/>
              <a:gd name="connsiteX0-353" fmla="*/ 2727948 w 2727948"/>
              <a:gd name="connsiteY0-354" fmla="*/ 43159 h 2842584"/>
              <a:gd name="connsiteX1-355" fmla="*/ 2521758 w 2727948"/>
              <a:gd name="connsiteY1-356" fmla="*/ 11691 h 2842584"/>
              <a:gd name="connsiteX2-357" fmla="*/ 2290236 w 2727948"/>
              <a:gd name="connsiteY2-358" fmla="*/ 0 h 2842584"/>
              <a:gd name="connsiteX3-359" fmla="*/ 25836 w 2727948"/>
              <a:gd name="connsiteY3-360" fmla="*/ 2264400 h 2842584"/>
              <a:gd name="connsiteX4-361" fmla="*/ 71841 w 2727948"/>
              <a:gd name="connsiteY4-362" fmla="*/ 2720756 h 2842584"/>
              <a:gd name="connsiteX5-363" fmla="*/ 103166 w 2727948"/>
              <a:gd name="connsiteY5-364" fmla="*/ 2842584 h 2842584"/>
              <a:gd name="connsiteX6-365" fmla="*/ 78958 w 2727948"/>
              <a:gd name="connsiteY6-366" fmla="*/ 2838889 h 2842584"/>
              <a:gd name="connsiteX7-367" fmla="*/ 43767 w 2727948"/>
              <a:gd name="connsiteY7-368" fmla="*/ 2829841 h 2842584"/>
              <a:gd name="connsiteX8-369" fmla="*/ 41672 w 2727948"/>
              <a:gd name="connsiteY8-370" fmla="*/ 2823758 h 2842584"/>
              <a:gd name="connsiteX9-371" fmla="*/ 0 w 2727948"/>
              <a:gd name="connsiteY9-372" fmla="*/ 2627305 h 2842584"/>
              <a:gd name="connsiteX0-373" fmla="*/ 2702112 w 2702112"/>
              <a:gd name="connsiteY0-374" fmla="*/ 43159 h 2842584"/>
              <a:gd name="connsiteX1-375" fmla="*/ 2495922 w 2702112"/>
              <a:gd name="connsiteY1-376" fmla="*/ 11691 h 2842584"/>
              <a:gd name="connsiteX2-377" fmla="*/ 2264400 w 2702112"/>
              <a:gd name="connsiteY2-378" fmla="*/ 0 h 2842584"/>
              <a:gd name="connsiteX3-379" fmla="*/ 0 w 2702112"/>
              <a:gd name="connsiteY3-380" fmla="*/ 2264400 h 2842584"/>
              <a:gd name="connsiteX4-381" fmla="*/ 46005 w 2702112"/>
              <a:gd name="connsiteY4-382" fmla="*/ 2720756 h 2842584"/>
              <a:gd name="connsiteX5-383" fmla="*/ 77330 w 2702112"/>
              <a:gd name="connsiteY5-384" fmla="*/ 2842584 h 2842584"/>
              <a:gd name="connsiteX6-385" fmla="*/ 53122 w 2702112"/>
              <a:gd name="connsiteY6-386" fmla="*/ 2838889 h 2842584"/>
              <a:gd name="connsiteX7-387" fmla="*/ 17931 w 2702112"/>
              <a:gd name="connsiteY7-388" fmla="*/ 2829841 h 2842584"/>
              <a:gd name="connsiteX8-389" fmla="*/ 15836 w 2702112"/>
              <a:gd name="connsiteY8-390" fmla="*/ 2823758 h 2842584"/>
              <a:gd name="connsiteX0-391" fmla="*/ 2702112 w 2702112"/>
              <a:gd name="connsiteY0-392" fmla="*/ 43159 h 2842584"/>
              <a:gd name="connsiteX1-393" fmla="*/ 2495922 w 2702112"/>
              <a:gd name="connsiteY1-394" fmla="*/ 11691 h 2842584"/>
              <a:gd name="connsiteX2-395" fmla="*/ 2264400 w 2702112"/>
              <a:gd name="connsiteY2-396" fmla="*/ 0 h 2842584"/>
              <a:gd name="connsiteX3-397" fmla="*/ 0 w 2702112"/>
              <a:gd name="connsiteY3-398" fmla="*/ 2264400 h 2842584"/>
              <a:gd name="connsiteX4-399" fmla="*/ 46005 w 2702112"/>
              <a:gd name="connsiteY4-400" fmla="*/ 2720756 h 2842584"/>
              <a:gd name="connsiteX5-401" fmla="*/ 77330 w 2702112"/>
              <a:gd name="connsiteY5-402" fmla="*/ 2842584 h 2842584"/>
              <a:gd name="connsiteX6-403" fmla="*/ 53122 w 2702112"/>
              <a:gd name="connsiteY6-404" fmla="*/ 2838889 h 2842584"/>
              <a:gd name="connsiteX7-405" fmla="*/ 17931 w 2702112"/>
              <a:gd name="connsiteY7-406" fmla="*/ 2829841 h 2842584"/>
              <a:gd name="connsiteX0-407" fmla="*/ 2702112 w 2702112"/>
              <a:gd name="connsiteY0-408" fmla="*/ 43159 h 2842584"/>
              <a:gd name="connsiteX1-409" fmla="*/ 2495922 w 2702112"/>
              <a:gd name="connsiteY1-410" fmla="*/ 11691 h 2842584"/>
              <a:gd name="connsiteX2-411" fmla="*/ 2264400 w 2702112"/>
              <a:gd name="connsiteY2-412" fmla="*/ 0 h 2842584"/>
              <a:gd name="connsiteX3-413" fmla="*/ 0 w 2702112"/>
              <a:gd name="connsiteY3-414" fmla="*/ 2264400 h 2842584"/>
              <a:gd name="connsiteX4-415" fmla="*/ 46005 w 2702112"/>
              <a:gd name="connsiteY4-416" fmla="*/ 2720756 h 2842584"/>
              <a:gd name="connsiteX5-417" fmla="*/ 77330 w 2702112"/>
              <a:gd name="connsiteY5-418" fmla="*/ 2842584 h 2842584"/>
              <a:gd name="connsiteX6-419" fmla="*/ 53122 w 2702112"/>
              <a:gd name="connsiteY6-420" fmla="*/ 2838889 h 2842584"/>
              <a:gd name="connsiteX0-421" fmla="*/ 2702112 w 2702112"/>
              <a:gd name="connsiteY0-422" fmla="*/ 43159 h 2842584"/>
              <a:gd name="connsiteX1-423" fmla="*/ 2495922 w 2702112"/>
              <a:gd name="connsiteY1-424" fmla="*/ 11691 h 2842584"/>
              <a:gd name="connsiteX2-425" fmla="*/ 2264400 w 2702112"/>
              <a:gd name="connsiteY2-426" fmla="*/ 0 h 2842584"/>
              <a:gd name="connsiteX3-427" fmla="*/ 0 w 2702112"/>
              <a:gd name="connsiteY3-428" fmla="*/ 2264400 h 2842584"/>
              <a:gd name="connsiteX4-429" fmla="*/ 46005 w 2702112"/>
              <a:gd name="connsiteY4-430" fmla="*/ 2720756 h 2842584"/>
              <a:gd name="connsiteX5-431" fmla="*/ 77330 w 2702112"/>
              <a:gd name="connsiteY5-432" fmla="*/ 2842584 h 28425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702112" h="2842584">
                <a:moveTo>
                  <a:pt x="2702112" y="43159"/>
                </a:moveTo>
                <a:lnTo>
                  <a:pt x="2495922" y="11691"/>
                </a:lnTo>
                <a:cubicBezTo>
                  <a:pt x="2419799" y="3960"/>
                  <a:pt x="2342562" y="0"/>
                  <a:pt x="2264400" y="0"/>
                </a:cubicBezTo>
                <a:cubicBezTo>
                  <a:pt x="1013806" y="0"/>
                  <a:pt x="0" y="1013806"/>
                  <a:pt x="0" y="2264400"/>
                </a:cubicBezTo>
                <a:cubicBezTo>
                  <a:pt x="0" y="2420724"/>
                  <a:pt x="15841" y="2573349"/>
                  <a:pt x="46005" y="2720756"/>
                </a:cubicBezTo>
                <a:lnTo>
                  <a:pt x="77330" y="2842584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8" name="任意多边形: 形状 37"/>
          <p:cNvSpPr/>
          <p:nvPr userDrawn="1">
            <p:custDataLst>
              <p:tags r:id="rId22"/>
            </p:custDataLst>
          </p:nvPr>
        </p:nvSpPr>
        <p:spPr>
          <a:xfrm rot="11361091">
            <a:off x="882650" y="1047750"/>
            <a:ext cx="2613660" cy="2741930"/>
          </a:xfrm>
          <a:custGeom>
            <a:avLst/>
            <a:gdLst>
              <a:gd name="connsiteX0" fmla="*/ 2143900 w 2627567"/>
              <a:gd name="connsiteY0" fmla="*/ 0 h 2747074"/>
              <a:gd name="connsiteX1" fmla="*/ 2575971 w 2627567"/>
              <a:gd name="connsiteY1" fmla="*/ 43556 h 2747074"/>
              <a:gd name="connsiteX2" fmla="*/ 2613744 w 2627567"/>
              <a:gd name="connsiteY2" fmla="*/ 53268 h 2747074"/>
              <a:gd name="connsiteX3" fmla="*/ 2627567 w 2627567"/>
              <a:gd name="connsiteY3" fmla="*/ 143842 h 2747074"/>
              <a:gd name="connsiteX4" fmla="*/ 2539714 w 2627567"/>
              <a:gd name="connsiteY4" fmla="*/ 125555 h 2747074"/>
              <a:gd name="connsiteX5" fmla="*/ 2430102 w 2627567"/>
              <a:gd name="connsiteY5" fmla="*/ 111119 h 2747074"/>
              <a:gd name="connsiteX6" fmla="*/ 2417343 w 2627567"/>
              <a:gd name="connsiteY6" fmla="*/ 109795 h 2747074"/>
              <a:gd name="connsiteX7" fmla="*/ 2314257 w 2627567"/>
              <a:gd name="connsiteY7" fmla="*/ 85632 h 2747074"/>
              <a:gd name="connsiteX8" fmla="*/ 2001551 w 2627567"/>
              <a:gd name="connsiteY8" fmla="*/ 49355 h 2747074"/>
              <a:gd name="connsiteX9" fmla="*/ 1306226 w 2627567"/>
              <a:gd name="connsiteY9" fmla="*/ 230330 h 2747074"/>
              <a:gd name="connsiteX10" fmla="*/ 634714 w 2627567"/>
              <a:gd name="connsiteY10" fmla="*/ 682767 h 2747074"/>
              <a:gd name="connsiteX11" fmla="*/ 167989 w 2627567"/>
              <a:gd name="connsiteY11" fmla="*/ 1430480 h 2747074"/>
              <a:gd name="connsiteX12" fmla="*/ 48926 w 2627567"/>
              <a:gd name="connsiteY12" fmla="*/ 2173430 h 2747074"/>
              <a:gd name="connsiteX13" fmla="*/ 117349 w 2627567"/>
              <a:gd name="connsiteY13" fmla="*/ 2732429 h 2747074"/>
              <a:gd name="connsiteX14" fmla="*/ 120571 w 2627567"/>
              <a:gd name="connsiteY14" fmla="*/ 2747074 h 2747074"/>
              <a:gd name="connsiteX15" fmla="*/ 86203 w 2627567"/>
              <a:gd name="connsiteY15" fmla="*/ 2741829 h 2747074"/>
              <a:gd name="connsiteX16" fmla="*/ 43556 w 2627567"/>
              <a:gd name="connsiteY16" fmla="*/ 2575971 h 2747074"/>
              <a:gd name="connsiteX17" fmla="*/ 0 w 2627567"/>
              <a:gd name="connsiteY17" fmla="*/ 2143900 h 2747074"/>
              <a:gd name="connsiteX18" fmla="*/ 2143900 w 2627567"/>
              <a:gd name="connsiteY18" fmla="*/ 0 h 2747074"/>
              <a:gd name="connsiteX0-1" fmla="*/ 2627567 w 2719007"/>
              <a:gd name="connsiteY0-2" fmla="*/ 143842 h 2747074"/>
              <a:gd name="connsiteX1-3" fmla="*/ 2539714 w 2719007"/>
              <a:gd name="connsiteY1-4" fmla="*/ 125555 h 2747074"/>
              <a:gd name="connsiteX2-5" fmla="*/ 2430102 w 2719007"/>
              <a:gd name="connsiteY2-6" fmla="*/ 111119 h 2747074"/>
              <a:gd name="connsiteX3-7" fmla="*/ 2417343 w 2719007"/>
              <a:gd name="connsiteY3-8" fmla="*/ 109795 h 2747074"/>
              <a:gd name="connsiteX4-9" fmla="*/ 2314257 w 2719007"/>
              <a:gd name="connsiteY4-10" fmla="*/ 85632 h 2747074"/>
              <a:gd name="connsiteX5-11" fmla="*/ 2001551 w 2719007"/>
              <a:gd name="connsiteY5-12" fmla="*/ 49355 h 2747074"/>
              <a:gd name="connsiteX6-13" fmla="*/ 1306226 w 2719007"/>
              <a:gd name="connsiteY6-14" fmla="*/ 230330 h 2747074"/>
              <a:gd name="connsiteX7-15" fmla="*/ 634714 w 2719007"/>
              <a:gd name="connsiteY7-16" fmla="*/ 682767 h 2747074"/>
              <a:gd name="connsiteX8-17" fmla="*/ 167989 w 2719007"/>
              <a:gd name="connsiteY8-18" fmla="*/ 1430480 h 2747074"/>
              <a:gd name="connsiteX9-19" fmla="*/ 48926 w 2719007"/>
              <a:gd name="connsiteY9-20" fmla="*/ 2173430 h 2747074"/>
              <a:gd name="connsiteX10-21" fmla="*/ 117349 w 2719007"/>
              <a:gd name="connsiteY10-22" fmla="*/ 2732429 h 2747074"/>
              <a:gd name="connsiteX11-23" fmla="*/ 120571 w 2719007"/>
              <a:gd name="connsiteY11-24" fmla="*/ 2747074 h 2747074"/>
              <a:gd name="connsiteX12-25" fmla="*/ 86203 w 2719007"/>
              <a:gd name="connsiteY12-26" fmla="*/ 2741829 h 2747074"/>
              <a:gd name="connsiteX13-27" fmla="*/ 43556 w 2719007"/>
              <a:gd name="connsiteY13-28" fmla="*/ 2575971 h 2747074"/>
              <a:gd name="connsiteX14-29" fmla="*/ 0 w 2719007"/>
              <a:gd name="connsiteY14-30" fmla="*/ 2143900 h 2747074"/>
              <a:gd name="connsiteX15-31" fmla="*/ 2143900 w 2719007"/>
              <a:gd name="connsiteY15-32" fmla="*/ 0 h 2747074"/>
              <a:gd name="connsiteX16-33" fmla="*/ 2575971 w 2719007"/>
              <a:gd name="connsiteY16-34" fmla="*/ 43556 h 2747074"/>
              <a:gd name="connsiteX17-35" fmla="*/ 2613744 w 2719007"/>
              <a:gd name="connsiteY17-36" fmla="*/ 53268 h 2747074"/>
              <a:gd name="connsiteX18-37" fmla="*/ 2719007 w 2719007"/>
              <a:gd name="connsiteY18-38" fmla="*/ 235282 h 2747074"/>
              <a:gd name="connsiteX0-39" fmla="*/ 2627567 w 2627567"/>
              <a:gd name="connsiteY0-40" fmla="*/ 143842 h 2747074"/>
              <a:gd name="connsiteX1-41" fmla="*/ 2539714 w 2627567"/>
              <a:gd name="connsiteY1-42" fmla="*/ 125555 h 2747074"/>
              <a:gd name="connsiteX2-43" fmla="*/ 2430102 w 2627567"/>
              <a:gd name="connsiteY2-44" fmla="*/ 111119 h 2747074"/>
              <a:gd name="connsiteX3-45" fmla="*/ 2417343 w 2627567"/>
              <a:gd name="connsiteY3-46" fmla="*/ 109795 h 2747074"/>
              <a:gd name="connsiteX4-47" fmla="*/ 2314257 w 2627567"/>
              <a:gd name="connsiteY4-48" fmla="*/ 85632 h 2747074"/>
              <a:gd name="connsiteX5-49" fmla="*/ 2001551 w 2627567"/>
              <a:gd name="connsiteY5-50" fmla="*/ 49355 h 2747074"/>
              <a:gd name="connsiteX6-51" fmla="*/ 1306226 w 2627567"/>
              <a:gd name="connsiteY6-52" fmla="*/ 230330 h 2747074"/>
              <a:gd name="connsiteX7-53" fmla="*/ 634714 w 2627567"/>
              <a:gd name="connsiteY7-54" fmla="*/ 682767 h 2747074"/>
              <a:gd name="connsiteX8-55" fmla="*/ 167989 w 2627567"/>
              <a:gd name="connsiteY8-56" fmla="*/ 1430480 h 2747074"/>
              <a:gd name="connsiteX9-57" fmla="*/ 48926 w 2627567"/>
              <a:gd name="connsiteY9-58" fmla="*/ 2173430 h 2747074"/>
              <a:gd name="connsiteX10-59" fmla="*/ 117349 w 2627567"/>
              <a:gd name="connsiteY10-60" fmla="*/ 2732429 h 2747074"/>
              <a:gd name="connsiteX11-61" fmla="*/ 120571 w 2627567"/>
              <a:gd name="connsiteY11-62" fmla="*/ 2747074 h 2747074"/>
              <a:gd name="connsiteX12-63" fmla="*/ 86203 w 2627567"/>
              <a:gd name="connsiteY12-64" fmla="*/ 2741829 h 2747074"/>
              <a:gd name="connsiteX13-65" fmla="*/ 43556 w 2627567"/>
              <a:gd name="connsiteY13-66" fmla="*/ 2575971 h 2747074"/>
              <a:gd name="connsiteX14-67" fmla="*/ 0 w 2627567"/>
              <a:gd name="connsiteY14-68" fmla="*/ 2143900 h 2747074"/>
              <a:gd name="connsiteX15-69" fmla="*/ 2143900 w 2627567"/>
              <a:gd name="connsiteY15-70" fmla="*/ 0 h 2747074"/>
              <a:gd name="connsiteX16-71" fmla="*/ 2575971 w 2627567"/>
              <a:gd name="connsiteY16-72" fmla="*/ 43556 h 2747074"/>
              <a:gd name="connsiteX17-73" fmla="*/ 2613744 w 2627567"/>
              <a:gd name="connsiteY17-74" fmla="*/ 53268 h 2747074"/>
              <a:gd name="connsiteX0-75" fmla="*/ 2539714 w 2613744"/>
              <a:gd name="connsiteY0-76" fmla="*/ 125555 h 2747074"/>
              <a:gd name="connsiteX1-77" fmla="*/ 2430102 w 2613744"/>
              <a:gd name="connsiteY1-78" fmla="*/ 111119 h 2747074"/>
              <a:gd name="connsiteX2-79" fmla="*/ 2417343 w 2613744"/>
              <a:gd name="connsiteY2-80" fmla="*/ 109795 h 2747074"/>
              <a:gd name="connsiteX3-81" fmla="*/ 2314257 w 2613744"/>
              <a:gd name="connsiteY3-82" fmla="*/ 85632 h 2747074"/>
              <a:gd name="connsiteX4-83" fmla="*/ 2001551 w 2613744"/>
              <a:gd name="connsiteY4-84" fmla="*/ 49355 h 2747074"/>
              <a:gd name="connsiteX5-85" fmla="*/ 1306226 w 2613744"/>
              <a:gd name="connsiteY5-86" fmla="*/ 230330 h 2747074"/>
              <a:gd name="connsiteX6-87" fmla="*/ 634714 w 2613744"/>
              <a:gd name="connsiteY6-88" fmla="*/ 682767 h 2747074"/>
              <a:gd name="connsiteX7-89" fmla="*/ 167989 w 2613744"/>
              <a:gd name="connsiteY7-90" fmla="*/ 1430480 h 2747074"/>
              <a:gd name="connsiteX8-91" fmla="*/ 48926 w 2613744"/>
              <a:gd name="connsiteY8-92" fmla="*/ 2173430 h 2747074"/>
              <a:gd name="connsiteX9-93" fmla="*/ 117349 w 2613744"/>
              <a:gd name="connsiteY9-94" fmla="*/ 2732429 h 2747074"/>
              <a:gd name="connsiteX10-95" fmla="*/ 120571 w 2613744"/>
              <a:gd name="connsiteY10-96" fmla="*/ 2747074 h 2747074"/>
              <a:gd name="connsiteX11-97" fmla="*/ 86203 w 2613744"/>
              <a:gd name="connsiteY11-98" fmla="*/ 2741829 h 2747074"/>
              <a:gd name="connsiteX12-99" fmla="*/ 43556 w 2613744"/>
              <a:gd name="connsiteY12-100" fmla="*/ 2575971 h 2747074"/>
              <a:gd name="connsiteX13-101" fmla="*/ 0 w 2613744"/>
              <a:gd name="connsiteY13-102" fmla="*/ 2143900 h 2747074"/>
              <a:gd name="connsiteX14-103" fmla="*/ 2143900 w 2613744"/>
              <a:gd name="connsiteY14-104" fmla="*/ 0 h 2747074"/>
              <a:gd name="connsiteX15-105" fmla="*/ 2575971 w 2613744"/>
              <a:gd name="connsiteY15-106" fmla="*/ 43556 h 2747074"/>
              <a:gd name="connsiteX16-107" fmla="*/ 2613744 w 2613744"/>
              <a:gd name="connsiteY16-108" fmla="*/ 53268 h 2747074"/>
              <a:gd name="connsiteX0-109" fmla="*/ 2430102 w 2613744"/>
              <a:gd name="connsiteY0-110" fmla="*/ 111119 h 2747074"/>
              <a:gd name="connsiteX1-111" fmla="*/ 2417343 w 2613744"/>
              <a:gd name="connsiteY1-112" fmla="*/ 109795 h 2747074"/>
              <a:gd name="connsiteX2-113" fmla="*/ 2314257 w 2613744"/>
              <a:gd name="connsiteY2-114" fmla="*/ 85632 h 2747074"/>
              <a:gd name="connsiteX3-115" fmla="*/ 2001551 w 2613744"/>
              <a:gd name="connsiteY3-116" fmla="*/ 49355 h 2747074"/>
              <a:gd name="connsiteX4-117" fmla="*/ 1306226 w 2613744"/>
              <a:gd name="connsiteY4-118" fmla="*/ 230330 h 2747074"/>
              <a:gd name="connsiteX5-119" fmla="*/ 634714 w 2613744"/>
              <a:gd name="connsiteY5-120" fmla="*/ 682767 h 2747074"/>
              <a:gd name="connsiteX6-121" fmla="*/ 167989 w 2613744"/>
              <a:gd name="connsiteY6-122" fmla="*/ 1430480 h 2747074"/>
              <a:gd name="connsiteX7-123" fmla="*/ 48926 w 2613744"/>
              <a:gd name="connsiteY7-124" fmla="*/ 2173430 h 2747074"/>
              <a:gd name="connsiteX8-125" fmla="*/ 117349 w 2613744"/>
              <a:gd name="connsiteY8-126" fmla="*/ 2732429 h 2747074"/>
              <a:gd name="connsiteX9-127" fmla="*/ 120571 w 2613744"/>
              <a:gd name="connsiteY9-128" fmla="*/ 2747074 h 2747074"/>
              <a:gd name="connsiteX10-129" fmla="*/ 86203 w 2613744"/>
              <a:gd name="connsiteY10-130" fmla="*/ 2741829 h 2747074"/>
              <a:gd name="connsiteX11-131" fmla="*/ 43556 w 2613744"/>
              <a:gd name="connsiteY11-132" fmla="*/ 2575971 h 2747074"/>
              <a:gd name="connsiteX12-133" fmla="*/ 0 w 2613744"/>
              <a:gd name="connsiteY12-134" fmla="*/ 2143900 h 2747074"/>
              <a:gd name="connsiteX13-135" fmla="*/ 2143900 w 2613744"/>
              <a:gd name="connsiteY13-136" fmla="*/ 0 h 2747074"/>
              <a:gd name="connsiteX14-137" fmla="*/ 2575971 w 2613744"/>
              <a:gd name="connsiteY14-138" fmla="*/ 43556 h 2747074"/>
              <a:gd name="connsiteX15-139" fmla="*/ 2613744 w 2613744"/>
              <a:gd name="connsiteY15-140" fmla="*/ 53268 h 2747074"/>
              <a:gd name="connsiteX0-141" fmla="*/ 2430102 w 2613744"/>
              <a:gd name="connsiteY0-142" fmla="*/ 111119 h 2747074"/>
              <a:gd name="connsiteX1-143" fmla="*/ 2314257 w 2613744"/>
              <a:gd name="connsiteY1-144" fmla="*/ 85632 h 2747074"/>
              <a:gd name="connsiteX2-145" fmla="*/ 2001551 w 2613744"/>
              <a:gd name="connsiteY2-146" fmla="*/ 49355 h 2747074"/>
              <a:gd name="connsiteX3-147" fmla="*/ 1306226 w 2613744"/>
              <a:gd name="connsiteY3-148" fmla="*/ 230330 h 2747074"/>
              <a:gd name="connsiteX4-149" fmla="*/ 634714 w 2613744"/>
              <a:gd name="connsiteY4-150" fmla="*/ 682767 h 2747074"/>
              <a:gd name="connsiteX5-151" fmla="*/ 167989 w 2613744"/>
              <a:gd name="connsiteY5-152" fmla="*/ 1430480 h 2747074"/>
              <a:gd name="connsiteX6-153" fmla="*/ 48926 w 2613744"/>
              <a:gd name="connsiteY6-154" fmla="*/ 2173430 h 2747074"/>
              <a:gd name="connsiteX7-155" fmla="*/ 117349 w 2613744"/>
              <a:gd name="connsiteY7-156" fmla="*/ 2732429 h 2747074"/>
              <a:gd name="connsiteX8-157" fmla="*/ 120571 w 2613744"/>
              <a:gd name="connsiteY8-158" fmla="*/ 2747074 h 2747074"/>
              <a:gd name="connsiteX9-159" fmla="*/ 86203 w 2613744"/>
              <a:gd name="connsiteY9-160" fmla="*/ 2741829 h 2747074"/>
              <a:gd name="connsiteX10-161" fmla="*/ 43556 w 2613744"/>
              <a:gd name="connsiteY10-162" fmla="*/ 2575971 h 2747074"/>
              <a:gd name="connsiteX11-163" fmla="*/ 0 w 2613744"/>
              <a:gd name="connsiteY11-164" fmla="*/ 2143900 h 2747074"/>
              <a:gd name="connsiteX12-165" fmla="*/ 2143900 w 2613744"/>
              <a:gd name="connsiteY12-166" fmla="*/ 0 h 2747074"/>
              <a:gd name="connsiteX13-167" fmla="*/ 2575971 w 2613744"/>
              <a:gd name="connsiteY13-168" fmla="*/ 43556 h 2747074"/>
              <a:gd name="connsiteX14-169" fmla="*/ 2613744 w 2613744"/>
              <a:gd name="connsiteY14-170" fmla="*/ 53268 h 2747074"/>
              <a:gd name="connsiteX0-171" fmla="*/ 2314257 w 2613744"/>
              <a:gd name="connsiteY0-172" fmla="*/ 85632 h 2747074"/>
              <a:gd name="connsiteX1-173" fmla="*/ 2001551 w 2613744"/>
              <a:gd name="connsiteY1-174" fmla="*/ 49355 h 2747074"/>
              <a:gd name="connsiteX2-175" fmla="*/ 1306226 w 2613744"/>
              <a:gd name="connsiteY2-176" fmla="*/ 230330 h 2747074"/>
              <a:gd name="connsiteX3-177" fmla="*/ 634714 w 2613744"/>
              <a:gd name="connsiteY3-178" fmla="*/ 682767 h 2747074"/>
              <a:gd name="connsiteX4-179" fmla="*/ 167989 w 2613744"/>
              <a:gd name="connsiteY4-180" fmla="*/ 1430480 h 2747074"/>
              <a:gd name="connsiteX5-181" fmla="*/ 48926 w 2613744"/>
              <a:gd name="connsiteY5-182" fmla="*/ 2173430 h 2747074"/>
              <a:gd name="connsiteX6-183" fmla="*/ 117349 w 2613744"/>
              <a:gd name="connsiteY6-184" fmla="*/ 2732429 h 2747074"/>
              <a:gd name="connsiteX7-185" fmla="*/ 120571 w 2613744"/>
              <a:gd name="connsiteY7-186" fmla="*/ 2747074 h 2747074"/>
              <a:gd name="connsiteX8-187" fmla="*/ 86203 w 2613744"/>
              <a:gd name="connsiteY8-188" fmla="*/ 2741829 h 2747074"/>
              <a:gd name="connsiteX9-189" fmla="*/ 43556 w 2613744"/>
              <a:gd name="connsiteY9-190" fmla="*/ 2575971 h 2747074"/>
              <a:gd name="connsiteX10-191" fmla="*/ 0 w 2613744"/>
              <a:gd name="connsiteY10-192" fmla="*/ 2143900 h 2747074"/>
              <a:gd name="connsiteX11-193" fmla="*/ 2143900 w 2613744"/>
              <a:gd name="connsiteY11-194" fmla="*/ 0 h 2747074"/>
              <a:gd name="connsiteX12-195" fmla="*/ 2575971 w 2613744"/>
              <a:gd name="connsiteY12-196" fmla="*/ 43556 h 2747074"/>
              <a:gd name="connsiteX13-197" fmla="*/ 2613744 w 2613744"/>
              <a:gd name="connsiteY13-198" fmla="*/ 53268 h 2747074"/>
              <a:gd name="connsiteX0-199" fmla="*/ 2001551 w 2613744"/>
              <a:gd name="connsiteY0-200" fmla="*/ 49355 h 2747074"/>
              <a:gd name="connsiteX1-201" fmla="*/ 1306226 w 2613744"/>
              <a:gd name="connsiteY1-202" fmla="*/ 230330 h 2747074"/>
              <a:gd name="connsiteX2-203" fmla="*/ 634714 w 2613744"/>
              <a:gd name="connsiteY2-204" fmla="*/ 682767 h 2747074"/>
              <a:gd name="connsiteX3-205" fmla="*/ 167989 w 2613744"/>
              <a:gd name="connsiteY3-206" fmla="*/ 1430480 h 2747074"/>
              <a:gd name="connsiteX4-207" fmla="*/ 48926 w 2613744"/>
              <a:gd name="connsiteY4-208" fmla="*/ 2173430 h 2747074"/>
              <a:gd name="connsiteX5-209" fmla="*/ 117349 w 2613744"/>
              <a:gd name="connsiteY5-210" fmla="*/ 2732429 h 2747074"/>
              <a:gd name="connsiteX6-211" fmla="*/ 120571 w 2613744"/>
              <a:gd name="connsiteY6-212" fmla="*/ 2747074 h 2747074"/>
              <a:gd name="connsiteX7-213" fmla="*/ 86203 w 2613744"/>
              <a:gd name="connsiteY7-214" fmla="*/ 2741829 h 2747074"/>
              <a:gd name="connsiteX8-215" fmla="*/ 43556 w 2613744"/>
              <a:gd name="connsiteY8-216" fmla="*/ 2575971 h 2747074"/>
              <a:gd name="connsiteX9-217" fmla="*/ 0 w 2613744"/>
              <a:gd name="connsiteY9-218" fmla="*/ 2143900 h 2747074"/>
              <a:gd name="connsiteX10-219" fmla="*/ 2143900 w 2613744"/>
              <a:gd name="connsiteY10-220" fmla="*/ 0 h 2747074"/>
              <a:gd name="connsiteX11-221" fmla="*/ 2575971 w 2613744"/>
              <a:gd name="connsiteY11-222" fmla="*/ 43556 h 2747074"/>
              <a:gd name="connsiteX12-223" fmla="*/ 2613744 w 2613744"/>
              <a:gd name="connsiteY12-224" fmla="*/ 53268 h 2747074"/>
              <a:gd name="connsiteX0-225" fmla="*/ 1306226 w 2613744"/>
              <a:gd name="connsiteY0-226" fmla="*/ 230330 h 2747074"/>
              <a:gd name="connsiteX1-227" fmla="*/ 634714 w 2613744"/>
              <a:gd name="connsiteY1-228" fmla="*/ 682767 h 2747074"/>
              <a:gd name="connsiteX2-229" fmla="*/ 167989 w 2613744"/>
              <a:gd name="connsiteY2-230" fmla="*/ 1430480 h 2747074"/>
              <a:gd name="connsiteX3-231" fmla="*/ 48926 w 2613744"/>
              <a:gd name="connsiteY3-232" fmla="*/ 2173430 h 2747074"/>
              <a:gd name="connsiteX4-233" fmla="*/ 117349 w 2613744"/>
              <a:gd name="connsiteY4-234" fmla="*/ 2732429 h 2747074"/>
              <a:gd name="connsiteX5-235" fmla="*/ 120571 w 2613744"/>
              <a:gd name="connsiteY5-236" fmla="*/ 2747074 h 2747074"/>
              <a:gd name="connsiteX6-237" fmla="*/ 86203 w 2613744"/>
              <a:gd name="connsiteY6-238" fmla="*/ 2741829 h 2747074"/>
              <a:gd name="connsiteX7-239" fmla="*/ 43556 w 2613744"/>
              <a:gd name="connsiteY7-240" fmla="*/ 2575971 h 2747074"/>
              <a:gd name="connsiteX8-241" fmla="*/ 0 w 2613744"/>
              <a:gd name="connsiteY8-242" fmla="*/ 2143900 h 2747074"/>
              <a:gd name="connsiteX9-243" fmla="*/ 2143900 w 2613744"/>
              <a:gd name="connsiteY9-244" fmla="*/ 0 h 2747074"/>
              <a:gd name="connsiteX10-245" fmla="*/ 2575971 w 2613744"/>
              <a:gd name="connsiteY10-246" fmla="*/ 43556 h 2747074"/>
              <a:gd name="connsiteX11-247" fmla="*/ 2613744 w 2613744"/>
              <a:gd name="connsiteY11-248" fmla="*/ 53268 h 2747074"/>
              <a:gd name="connsiteX0-249" fmla="*/ 634714 w 2613744"/>
              <a:gd name="connsiteY0-250" fmla="*/ 682767 h 2747074"/>
              <a:gd name="connsiteX1-251" fmla="*/ 167989 w 2613744"/>
              <a:gd name="connsiteY1-252" fmla="*/ 1430480 h 2747074"/>
              <a:gd name="connsiteX2-253" fmla="*/ 48926 w 2613744"/>
              <a:gd name="connsiteY2-254" fmla="*/ 2173430 h 2747074"/>
              <a:gd name="connsiteX3-255" fmla="*/ 117349 w 2613744"/>
              <a:gd name="connsiteY3-256" fmla="*/ 2732429 h 2747074"/>
              <a:gd name="connsiteX4-257" fmla="*/ 120571 w 2613744"/>
              <a:gd name="connsiteY4-258" fmla="*/ 2747074 h 2747074"/>
              <a:gd name="connsiteX5-259" fmla="*/ 86203 w 2613744"/>
              <a:gd name="connsiteY5-260" fmla="*/ 2741829 h 2747074"/>
              <a:gd name="connsiteX6-261" fmla="*/ 43556 w 2613744"/>
              <a:gd name="connsiteY6-262" fmla="*/ 2575971 h 2747074"/>
              <a:gd name="connsiteX7-263" fmla="*/ 0 w 2613744"/>
              <a:gd name="connsiteY7-264" fmla="*/ 2143900 h 2747074"/>
              <a:gd name="connsiteX8-265" fmla="*/ 2143900 w 2613744"/>
              <a:gd name="connsiteY8-266" fmla="*/ 0 h 2747074"/>
              <a:gd name="connsiteX9-267" fmla="*/ 2575971 w 2613744"/>
              <a:gd name="connsiteY9-268" fmla="*/ 43556 h 2747074"/>
              <a:gd name="connsiteX10-269" fmla="*/ 2613744 w 2613744"/>
              <a:gd name="connsiteY10-270" fmla="*/ 53268 h 2747074"/>
              <a:gd name="connsiteX0-271" fmla="*/ 167989 w 2613744"/>
              <a:gd name="connsiteY0-272" fmla="*/ 1430480 h 2747074"/>
              <a:gd name="connsiteX1-273" fmla="*/ 48926 w 2613744"/>
              <a:gd name="connsiteY1-274" fmla="*/ 2173430 h 2747074"/>
              <a:gd name="connsiteX2-275" fmla="*/ 117349 w 2613744"/>
              <a:gd name="connsiteY2-276" fmla="*/ 2732429 h 2747074"/>
              <a:gd name="connsiteX3-277" fmla="*/ 120571 w 2613744"/>
              <a:gd name="connsiteY3-278" fmla="*/ 2747074 h 2747074"/>
              <a:gd name="connsiteX4-279" fmla="*/ 86203 w 2613744"/>
              <a:gd name="connsiteY4-280" fmla="*/ 2741829 h 2747074"/>
              <a:gd name="connsiteX5-281" fmla="*/ 43556 w 2613744"/>
              <a:gd name="connsiteY5-282" fmla="*/ 2575971 h 2747074"/>
              <a:gd name="connsiteX6-283" fmla="*/ 0 w 2613744"/>
              <a:gd name="connsiteY6-284" fmla="*/ 2143900 h 2747074"/>
              <a:gd name="connsiteX7-285" fmla="*/ 2143900 w 2613744"/>
              <a:gd name="connsiteY7-286" fmla="*/ 0 h 2747074"/>
              <a:gd name="connsiteX8-287" fmla="*/ 2575971 w 2613744"/>
              <a:gd name="connsiteY8-288" fmla="*/ 43556 h 2747074"/>
              <a:gd name="connsiteX9-289" fmla="*/ 2613744 w 2613744"/>
              <a:gd name="connsiteY9-290" fmla="*/ 53268 h 2747074"/>
              <a:gd name="connsiteX0-291" fmla="*/ 48926 w 2613744"/>
              <a:gd name="connsiteY0-292" fmla="*/ 2173430 h 2747074"/>
              <a:gd name="connsiteX1-293" fmla="*/ 117349 w 2613744"/>
              <a:gd name="connsiteY1-294" fmla="*/ 2732429 h 2747074"/>
              <a:gd name="connsiteX2-295" fmla="*/ 120571 w 2613744"/>
              <a:gd name="connsiteY2-296" fmla="*/ 2747074 h 2747074"/>
              <a:gd name="connsiteX3-297" fmla="*/ 86203 w 2613744"/>
              <a:gd name="connsiteY3-298" fmla="*/ 2741829 h 2747074"/>
              <a:gd name="connsiteX4-299" fmla="*/ 43556 w 2613744"/>
              <a:gd name="connsiteY4-300" fmla="*/ 2575971 h 2747074"/>
              <a:gd name="connsiteX5-301" fmla="*/ 0 w 2613744"/>
              <a:gd name="connsiteY5-302" fmla="*/ 2143900 h 2747074"/>
              <a:gd name="connsiteX6-303" fmla="*/ 2143900 w 2613744"/>
              <a:gd name="connsiteY6-304" fmla="*/ 0 h 2747074"/>
              <a:gd name="connsiteX7-305" fmla="*/ 2575971 w 2613744"/>
              <a:gd name="connsiteY7-306" fmla="*/ 43556 h 2747074"/>
              <a:gd name="connsiteX8-307" fmla="*/ 2613744 w 2613744"/>
              <a:gd name="connsiteY8-308" fmla="*/ 53268 h 2747074"/>
              <a:gd name="connsiteX0-309" fmla="*/ 117349 w 2613744"/>
              <a:gd name="connsiteY0-310" fmla="*/ 2732429 h 2747074"/>
              <a:gd name="connsiteX1-311" fmla="*/ 120571 w 2613744"/>
              <a:gd name="connsiteY1-312" fmla="*/ 2747074 h 2747074"/>
              <a:gd name="connsiteX2-313" fmla="*/ 86203 w 2613744"/>
              <a:gd name="connsiteY2-314" fmla="*/ 2741829 h 2747074"/>
              <a:gd name="connsiteX3-315" fmla="*/ 43556 w 2613744"/>
              <a:gd name="connsiteY3-316" fmla="*/ 2575971 h 2747074"/>
              <a:gd name="connsiteX4-317" fmla="*/ 0 w 2613744"/>
              <a:gd name="connsiteY4-318" fmla="*/ 2143900 h 2747074"/>
              <a:gd name="connsiteX5-319" fmla="*/ 2143900 w 2613744"/>
              <a:gd name="connsiteY5-320" fmla="*/ 0 h 2747074"/>
              <a:gd name="connsiteX6-321" fmla="*/ 2575971 w 2613744"/>
              <a:gd name="connsiteY6-322" fmla="*/ 43556 h 2747074"/>
              <a:gd name="connsiteX7-323" fmla="*/ 2613744 w 2613744"/>
              <a:gd name="connsiteY7-324" fmla="*/ 53268 h 2747074"/>
              <a:gd name="connsiteX0-325" fmla="*/ 117349 w 2613744"/>
              <a:gd name="connsiteY0-326" fmla="*/ 2732429 h 2741829"/>
              <a:gd name="connsiteX1-327" fmla="*/ 86203 w 2613744"/>
              <a:gd name="connsiteY1-328" fmla="*/ 2741829 h 2741829"/>
              <a:gd name="connsiteX2-329" fmla="*/ 43556 w 2613744"/>
              <a:gd name="connsiteY2-330" fmla="*/ 2575971 h 2741829"/>
              <a:gd name="connsiteX3-331" fmla="*/ 0 w 2613744"/>
              <a:gd name="connsiteY3-332" fmla="*/ 2143900 h 2741829"/>
              <a:gd name="connsiteX4-333" fmla="*/ 2143900 w 2613744"/>
              <a:gd name="connsiteY4-334" fmla="*/ 0 h 2741829"/>
              <a:gd name="connsiteX5-335" fmla="*/ 2575971 w 2613744"/>
              <a:gd name="connsiteY5-336" fmla="*/ 43556 h 2741829"/>
              <a:gd name="connsiteX6-337" fmla="*/ 2613744 w 2613744"/>
              <a:gd name="connsiteY6-338" fmla="*/ 53268 h 2741829"/>
              <a:gd name="connsiteX0-339" fmla="*/ 86203 w 2613744"/>
              <a:gd name="connsiteY0-340" fmla="*/ 2741829 h 2741829"/>
              <a:gd name="connsiteX1-341" fmla="*/ 43556 w 2613744"/>
              <a:gd name="connsiteY1-342" fmla="*/ 2575971 h 2741829"/>
              <a:gd name="connsiteX2-343" fmla="*/ 0 w 2613744"/>
              <a:gd name="connsiteY2-344" fmla="*/ 2143900 h 2741829"/>
              <a:gd name="connsiteX3-345" fmla="*/ 2143900 w 2613744"/>
              <a:gd name="connsiteY3-346" fmla="*/ 0 h 2741829"/>
              <a:gd name="connsiteX4-347" fmla="*/ 2575971 w 2613744"/>
              <a:gd name="connsiteY4-348" fmla="*/ 43556 h 2741829"/>
              <a:gd name="connsiteX5-349" fmla="*/ 2613744 w 2613744"/>
              <a:gd name="connsiteY5-350" fmla="*/ 53268 h 274182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613744" h="2741829">
                <a:moveTo>
                  <a:pt x="86203" y="2741829"/>
                </a:moveTo>
                <a:lnTo>
                  <a:pt x="43556" y="2575971"/>
                </a:lnTo>
                <a:cubicBezTo>
                  <a:pt x="14998" y="2436408"/>
                  <a:pt x="0" y="2291906"/>
                  <a:pt x="0" y="2143900"/>
                </a:cubicBezTo>
                <a:cubicBezTo>
                  <a:pt x="0" y="959857"/>
                  <a:pt x="959857" y="0"/>
                  <a:pt x="2143900" y="0"/>
                </a:cubicBezTo>
                <a:cubicBezTo>
                  <a:pt x="2291905" y="0"/>
                  <a:pt x="2436408" y="14998"/>
                  <a:pt x="2575971" y="43556"/>
                </a:cubicBezTo>
                <a:lnTo>
                  <a:pt x="2613744" y="53268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39" name="任意多边形: 形状 38"/>
          <p:cNvSpPr/>
          <p:nvPr userDrawn="1">
            <p:custDataLst>
              <p:tags r:id="rId23"/>
            </p:custDataLst>
          </p:nvPr>
        </p:nvSpPr>
        <p:spPr>
          <a:xfrm rot="11361091">
            <a:off x="874395" y="1022350"/>
            <a:ext cx="2507615" cy="2628900"/>
          </a:xfrm>
          <a:custGeom>
            <a:avLst/>
            <a:gdLst>
              <a:gd name="connsiteX0" fmla="*/ 1933193 w 2556671"/>
              <a:gd name="connsiteY0" fmla="*/ 1363 h 2669917"/>
              <a:gd name="connsiteX1" fmla="*/ 2215967 w 2556671"/>
              <a:gd name="connsiteY1" fmla="*/ 10888 h 2669917"/>
              <a:gd name="connsiteX2" fmla="*/ 2339460 w 2556671"/>
              <a:gd name="connsiteY2" fmla="*/ 23703 h 2669917"/>
              <a:gd name="connsiteX3" fmla="*/ 2345744 w 2556671"/>
              <a:gd name="connsiteY3" fmla="*/ 25176 h 2669917"/>
              <a:gd name="connsiteX4" fmla="*/ 2538030 w 2556671"/>
              <a:gd name="connsiteY4" fmla="*/ 76670 h 2669917"/>
              <a:gd name="connsiteX5" fmla="*/ 2553192 w 2556671"/>
              <a:gd name="connsiteY5" fmla="*/ 80732 h 2669917"/>
              <a:gd name="connsiteX6" fmla="*/ 2556671 w 2556671"/>
              <a:gd name="connsiteY6" fmla="*/ 103529 h 2669917"/>
              <a:gd name="connsiteX7" fmla="*/ 2472493 w 2556671"/>
              <a:gd name="connsiteY7" fmla="*/ 81884 h 2669917"/>
              <a:gd name="connsiteX8" fmla="*/ 2066017 w 2556671"/>
              <a:gd name="connsiteY8" fmla="*/ 40908 h 2669917"/>
              <a:gd name="connsiteX9" fmla="*/ 49117 w 2556671"/>
              <a:gd name="connsiteY9" fmla="*/ 2057808 h 2669917"/>
              <a:gd name="connsiteX10" fmla="*/ 139793 w 2556671"/>
              <a:gd name="connsiteY10" fmla="*/ 2657572 h 2669917"/>
              <a:gd name="connsiteX11" fmla="*/ 144311 w 2556671"/>
              <a:gd name="connsiteY11" fmla="*/ 2669917 h 2669917"/>
              <a:gd name="connsiteX12" fmla="*/ 116392 w 2556671"/>
              <a:gd name="connsiteY12" fmla="*/ 2668507 h 2669917"/>
              <a:gd name="connsiteX13" fmla="*/ 99333 w 2556671"/>
              <a:gd name="connsiteY13" fmla="*/ 2627287 h 2669917"/>
              <a:gd name="connsiteX14" fmla="*/ 52006 w 2556671"/>
              <a:gd name="connsiteY14" fmla="*/ 2449288 h 2669917"/>
              <a:gd name="connsiteX15" fmla="*/ 9143 w 2556671"/>
              <a:gd name="connsiteY15" fmla="*/ 1773013 h 2669917"/>
              <a:gd name="connsiteX16" fmla="*/ 232981 w 2556671"/>
              <a:gd name="connsiteY16" fmla="*/ 1139600 h 2669917"/>
              <a:gd name="connsiteX17" fmla="*/ 456818 w 2556671"/>
              <a:gd name="connsiteY17" fmla="*/ 772888 h 2669917"/>
              <a:gd name="connsiteX18" fmla="*/ 828293 w 2556671"/>
              <a:gd name="connsiteY18" fmla="*/ 396650 h 2669917"/>
              <a:gd name="connsiteX19" fmla="*/ 1442656 w 2556671"/>
              <a:gd name="connsiteY19" fmla="*/ 87088 h 2669917"/>
              <a:gd name="connsiteX20" fmla="*/ 1933193 w 2556671"/>
              <a:gd name="connsiteY20" fmla="*/ 1363 h 2669917"/>
              <a:gd name="connsiteX0-1" fmla="*/ 1948787 w 2572265"/>
              <a:gd name="connsiteY0-2" fmla="*/ 1363 h 2669917"/>
              <a:gd name="connsiteX1-3" fmla="*/ 2231561 w 2572265"/>
              <a:gd name="connsiteY1-4" fmla="*/ 10888 h 2669917"/>
              <a:gd name="connsiteX2-5" fmla="*/ 2355054 w 2572265"/>
              <a:gd name="connsiteY2-6" fmla="*/ 23703 h 2669917"/>
              <a:gd name="connsiteX3-7" fmla="*/ 2361338 w 2572265"/>
              <a:gd name="connsiteY3-8" fmla="*/ 25176 h 2669917"/>
              <a:gd name="connsiteX4-9" fmla="*/ 2553624 w 2572265"/>
              <a:gd name="connsiteY4-10" fmla="*/ 76670 h 2669917"/>
              <a:gd name="connsiteX5-11" fmla="*/ 2568786 w 2572265"/>
              <a:gd name="connsiteY5-12" fmla="*/ 80732 h 2669917"/>
              <a:gd name="connsiteX6-13" fmla="*/ 2572265 w 2572265"/>
              <a:gd name="connsiteY6-14" fmla="*/ 103529 h 2669917"/>
              <a:gd name="connsiteX7-15" fmla="*/ 2488087 w 2572265"/>
              <a:gd name="connsiteY7-16" fmla="*/ 81884 h 2669917"/>
              <a:gd name="connsiteX8-17" fmla="*/ 2081611 w 2572265"/>
              <a:gd name="connsiteY8-18" fmla="*/ 40908 h 2669917"/>
              <a:gd name="connsiteX9-19" fmla="*/ 64711 w 2572265"/>
              <a:gd name="connsiteY9-20" fmla="*/ 2057808 h 2669917"/>
              <a:gd name="connsiteX10-21" fmla="*/ 155387 w 2572265"/>
              <a:gd name="connsiteY10-22" fmla="*/ 2657572 h 2669917"/>
              <a:gd name="connsiteX11-23" fmla="*/ 159905 w 2572265"/>
              <a:gd name="connsiteY11-24" fmla="*/ 2669917 h 2669917"/>
              <a:gd name="connsiteX12-25" fmla="*/ 131986 w 2572265"/>
              <a:gd name="connsiteY12-26" fmla="*/ 2668507 h 2669917"/>
              <a:gd name="connsiteX13-27" fmla="*/ 114927 w 2572265"/>
              <a:gd name="connsiteY13-28" fmla="*/ 2627287 h 2669917"/>
              <a:gd name="connsiteX14-29" fmla="*/ 67600 w 2572265"/>
              <a:gd name="connsiteY14-30" fmla="*/ 2449288 h 2669917"/>
              <a:gd name="connsiteX15-31" fmla="*/ 24737 w 2572265"/>
              <a:gd name="connsiteY15-32" fmla="*/ 1773013 h 2669917"/>
              <a:gd name="connsiteX16-33" fmla="*/ 472412 w 2572265"/>
              <a:gd name="connsiteY16-34" fmla="*/ 772888 h 2669917"/>
              <a:gd name="connsiteX17-35" fmla="*/ 843887 w 2572265"/>
              <a:gd name="connsiteY17-36" fmla="*/ 396650 h 2669917"/>
              <a:gd name="connsiteX18-37" fmla="*/ 1458250 w 2572265"/>
              <a:gd name="connsiteY18-38" fmla="*/ 87088 h 2669917"/>
              <a:gd name="connsiteX19-39" fmla="*/ 1948787 w 2572265"/>
              <a:gd name="connsiteY19-40" fmla="*/ 1363 h 2669917"/>
              <a:gd name="connsiteX0-41" fmla="*/ 1009 w 2548537"/>
              <a:gd name="connsiteY0-42" fmla="*/ 1773013 h 2669917"/>
              <a:gd name="connsiteX1-43" fmla="*/ 448684 w 2548537"/>
              <a:gd name="connsiteY1-44" fmla="*/ 772888 h 2669917"/>
              <a:gd name="connsiteX2-45" fmla="*/ 820159 w 2548537"/>
              <a:gd name="connsiteY2-46" fmla="*/ 396650 h 2669917"/>
              <a:gd name="connsiteX3-47" fmla="*/ 1434522 w 2548537"/>
              <a:gd name="connsiteY3-48" fmla="*/ 87088 h 2669917"/>
              <a:gd name="connsiteX4-49" fmla="*/ 1925059 w 2548537"/>
              <a:gd name="connsiteY4-50" fmla="*/ 1363 h 2669917"/>
              <a:gd name="connsiteX5-51" fmla="*/ 2207833 w 2548537"/>
              <a:gd name="connsiteY5-52" fmla="*/ 10888 h 2669917"/>
              <a:gd name="connsiteX6-53" fmla="*/ 2331326 w 2548537"/>
              <a:gd name="connsiteY6-54" fmla="*/ 23703 h 2669917"/>
              <a:gd name="connsiteX7-55" fmla="*/ 2337610 w 2548537"/>
              <a:gd name="connsiteY7-56" fmla="*/ 25176 h 2669917"/>
              <a:gd name="connsiteX8-57" fmla="*/ 2529896 w 2548537"/>
              <a:gd name="connsiteY8-58" fmla="*/ 76670 h 2669917"/>
              <a:gd name="connsiteX9-59" fmla="*/ 2545058 w 2548537"/>
              <a:gd name="connsiteY9-60" fmla="*/ 80732 h 2669917"/>
              <a:gd name="connsiteX10-61" fmla="*/ 2548537 w 2548537"/>
              <a:gd name="connsiteY10-62" fmla="*/ 103529 h 2669917"/>
              <a:gd name="connsiteX11-63" fmla="*/ 2464359 w 2548537"/>
              <a:gd name="connsiteY11-64" fmla="*/ 81884 h 2669917"/>
              <a:gd name="connsiteX12-65" fmla="*/ 2057883 w 2548537"/>
              <a:gd name="connsiteY12-66" fmla="*/ 40908 h 2669917"/>
              <a:gd name="connsiteX13-67" fmla="*/ 40983 w 2548537"/>
              <a:gd name="connsiteY13-68" fmla="*/ 2057808 h 2669917"/>
              <a:gd name="connsiteX14-69" fmla="*/ 131659 w 2548537"/>
              <a:gd name="connsiteY14-70" fmla="*/ 2657572 h 2669917"/>
              <a:gd name="connsiteX15-71" fmla="*/ 136177 w 2548537"/>
              <a:gd name="connsiteY15-72" fmla="*/ 2669917 h 2669917"/>
              <a:gd name="connsiteX16-73" fmla="*/ 108258 w 2548537"/>
              <a:gd name="connsiteY16-74" fmla="*/ 2668507 h 2669917"/>
              <a:gd name="connsiteX17-75" fmla="*/ 91199 w 2548537"/>
              <a:gd name="connsiteY17-76" fmla="*/ 2627287 h 2669917"/>
              <a:gd name="connsiteX18-77" fmla="*/ 43872 w 2548537"/>
              <a:gd name="connsiteY18-78" fmla="*/ 2449288 h 2669917"/>
              <a:gd name="connsiteX19-79" fmla="*/ 92449 w 2548537"/>
              <a:gd name="connsiteY19-80" fmla="*/ 1864453 h 2669917"/>
              <a:gd name="connsiteX0-81" fmla="*/ 0 w 2547528"/>
              <a:gd name="connsiteY0-82" fmla="*/ 1773013 h 2669917"/>
              <a:gd name="connsiteX1-83" fmla="*/ 447675 w 2547528"/>
              <a:gd name="connsiteY1-84" fmla="*/ 772888 h 2669917"/>
              <a:gd name="connsiteX2-85" fmla="*/ 819150 w 2547528"/>
              <a:gd name="connsiteY2-86" fmla="*/ 396650 h 2669917"/>
              <a:gd name="connsiteX3-87" fmla="*/ 1433513 w 2547528"/>
              <a:gd name="connsiteY3-88" fmla="*/ 87088 h 2669917"/>
              <a:gd name="connsiteX4-89" fmla="*/ 1924050 w 2547528"/>
              <a:gd name="connsiteY4-90" fmla="*/ 1363 h 2669917"/>
              <a:gd name="connsiteX5-91" fmla="*/ 2206824 w 2547528"/>
              <a:gd name="connsiteY5-92" fmla="*/ 10888 h 2669917"/>
              <a:gd name="connsiteX6-93" fmla="*/ 2330317 w 2547528"/>
              <a:gd name="connsiteY6-94" fmla="*/ 23703 h 2669917"/>
              <a:gd name="connsiteX7-95" fmla="*/ 2336601 w 2547528"/>
              <a:gd name="connsiteY7-96" fmla="*/ 25176 h 2669917"/>
              <a:gd name="connsiteX8-97" fmla="*/ 2528887 w 2547528"/>
              <a:gd name="connsiteY8-98" fmla="*/ 76670 h 2669917"/>
              <a:gd name="connsiteX9-99" fmla="*/ 2544049 w 2547528"/>
              <a:gd name="connsiteY9-100" fmla="*/ 80732 h 2669917"/>
              <a:gd name="connsiteX10-101" fmla="*/ 2547528 w 2547528"/>
              <a:gd name="connsiteY10-102" fmla="*/ 103529 h 2669917"/>
              <a:gd name="connsiteX11-103" fmla="*/ 2463350 w 2547528"/>
              <a:gd name="connsiteY11-104" fmla="*/ 81884 h 2669917"/>
              <a:gd name="connsiteX12-105" fmla="*/ 2056874 w 2547528"/>
              <a:gd name="connsiteY12-106" fmla="*/ 40908 h 2669917"/>
              <a:gd name="connsiteX13-107" fmla="*/ 39974 w 2547528"/>
              <a:gd name="connsiteY13-108" fmla="*/ 2057808 h 2669917"/>
              <a:gd name="connsiteX14-109" fmla="*/ 130650 w 2547528"/>
              <a:gd name="connsiteY14-110" fmla="*/ 2657572 h 2669917"/>
              <a:gd name="connsiteX15-111" fmla="*/ 135168 w 2547528"/>
              <a:gd name="connsiteY15-112" fmla="*/ 2669917 h 2669917"/>
              <a:gd name="connsiteX16-113" fmla="*/ 107249 w 2547528"/>
              <a:gd name="connsiteY16-114" fmla="*/ 2668507 h 2669917"/>
              <a:gd name="connsiteX17-115" fmla="*/ 90190 w 2547528"/>
              <a:gd name="connsiteY17-116" fmla="*/ 2627287 h 2669917"/>
              <a:gd name="connsiteX18-117" fmla="*/ 42863 w 2547528"/>
              <a:gd name="connsiteY18-118" fmla="*/ 2449288 h 2669917"/>
              <a:gd name="connsiteX0-119" fmla="*/ 0 w 2547528"/>
              <a:gd name="connsiteY0-120" fmla="*/ 1773013 h 2669917"/>
              <a:gd name="connsiteX1-121" fmla="*/ 447675 w 2547528"/>
              <a:gd name="connsiteY1-122" fmla="*/ 772888 h 2669917"/>
              <a:gd name="connsiteX2-123" fmla="*/ 819150 w 2547528"/>
              <a:gd name="connsiteY2-124" fmla="*/ 396650 h 2669917"/>
              <a:gd name="connsiteX3-125" fmla="*/ 1433513 w 2547528"/>
              <a:gd name="connsiteY3-126" fmla="*/ 87088 h 2669917"/>
              <a:gd name="connsiteX4-127" fmla="*/ 1924050 w 2547528"/>
              <a:gd name="connsiteY4-128" fmla="*/ 1363 h 2669917"/>
              <a:gd name="connsiteX5-129" fmla="*/ 2206824 w 2547528"/>
              <a:gd name="connsiteY5-130" fmla="*/ 10888 h 2669917"/>
              <a:gd name="connsiteX6-131" fmla="*/ 2330317 w 2547528"/>
              <a:gd name="connsiteY6-132" fmla="*/ 23703 h 2669917"/>
              <a:gd name="connsiteX7-133" fmla="*/ 2336601 w 2547528"/>
              <a:gd name="connsiteY7-134" fmla="*/ 25176 h 2669917"/>
              <a:gd name="connsiteX8-135" fmla="*/ 2528887 w 2547528"/>
              <a:gd name="connsiteY8-136" fmla="*/ 76670 h 2669917"/>
              <a:gd name="connsiteX9-137" fmla="*/ 2544049 w 2547528"/>
              <a:gd name="connsiteY9-138" fmla="*/ 80732 h 2669917"/>
              <a:gd name="connsiteX10-139" fmla="*/ 2547528 w 2547528"/>
              <a:gd name="connsiteY10-140" fmla="*/ 103529 h 2669917"/>
              <a:gd name="connsiteX11-141" fmla="*/ 2463350 w 2547528"/>
              <a:gd name="connsiteY11-142" fmla="*/ 81884 h 2669917"/>
              <a:gd name="connsiteX12-143" fmla="*/ 2056874 w 2547528"/>
              <a:gd name="connsiteY12-144" fmla="*/ 40908 h 2669917"/>
              <a:gd name="connsiteX13-145" fmla="*/ 39974 w 2547528"/>
              <a:gd name="connsiteY13-146" fmla="*/ 2057808 h 2669917"/>
              <a:gd name="connsiteX14-147" fmla="*/ 130650 w 2547528"/>
              <a:gd name="connsiteY14-148" fmla="*/ 2657572 h 2669917"/>
              <a:gd name="connsiteX15-149" fmla="*/ 135168 w 2547528"/>
              <a:gd name="connsiteY15-150" fmla="*/ 2669917 h 2669917"/>
              <a:gd name="connsiteX16-151" fmla="*/ 107249 w 2547528"/>
              <a:gd name="connsiteY16-152" fmla="*/ 2668507 h 2669917"/>
              <a:gd name="connsiteX17-153" fmla="*/ 90190 w 2547528"/>
              <a:gd name="connsiteY17-154" fmla="*/ 2627287 h 2669917"/>
              <a:gd name="connsiteX0-155" fmla="*/ 0 w 2547528"/>
              <a:gd name="connsiteY0-156" fmla="*/ 1773013 h 2669917"/>
              <a:gd name="connsiteX1-157" fmla="*/ 447675 w 2547528"/>
              <a:gd name="connsiteY1-158" fmla="*/ 772888 h 2669917"/>
              <a:gd name="connsiteX2-159" fmla="*/ 819150 w 2547528"/>
              <a:gd name="connsiteY2-160" fmla="*/ 396650 h 2669917"/>
              <a:gd name="connsiteX3-161" fmla="*/ 1433513 w 2547528"/>
              <a:gd name="connsiteY3-162" fmla="*/ 87088 h 2669917"/>
              <a:gd name="connsiteX4-163" fmla="*/ 1924050 w 2547528"/>
              <a:gd name="connsiteY4-164" fmla="*/ 1363 h 2669917"/>
              <a:gd name="connsiteX5-165" fmla="*/ 2206824 w 2547528"/>
              <a:gd name="connsiteY5-166" fmla="*/ 10888 h 2669917"/>
              <a:gd name="connsiteX6-167" fmla="*/ 2330317 w 2547528"/>
              <a:gd name="connsiteY6-168" fmla="*/ 23703 h 2669917"/>
              <a:gd name="connsiteX7-169" fmla="*/ 2336601 w 2547528"/>
              <a:gd name="connsiteY7-170" fmla="*/ 25176 h 2669917"/>
              <a:gd name="connsiteX8-171" fmla="*/ 2528887 w 2547528"/>
              <a:gd name="connsiteY8-172" fmla="*/ 76670 h 2669917"/>
              <a:gd name="connsiteX9-173" fmla="*/ 2544049 w 2547528"/>
              <a:gd name="connsiteY9-174" fmla="*/ 80732 h 2669917"/>
              <a:gd name="connsiteX10-175" fmla="*/ 2547528 w 2547528"/>
              <a:gd name="connsiteY10-176" fmla="*/ 103529 h 2669917"/>
              <a:gd name="connsiteX11-177" fmla="*/ 2463350 w 2547528"/>
              <a:gd name="connsiteY11-178" fmla="*/ 81884 h 2669917"/>
              <a:gd name="connsiteX12-179" fmla="*/ 2056874 w 2547528"/>
              <a:gd name="connsiteY12-180" fmla="*/ 40908 h 2669917"/>
              <a:gd name="connsiteX13-181" fmla="*/ 39974 w 2547528"/>
              <a:gd name="connsiteY13-182" fmla="*/ 2057808 h 2669917"/>
              <a:gd name="connsiteX14-183" fmla="*/ 130650 w 2547528"/>
              <a:gd name="connsiteY14-184" fmla="*/ 2657572 h 2669917"/>
              <a:gd name="connsiteX15-185" fmla="*/ 135168 w 2547528"/>
              <a:gd name="connsiteY15-186" fmla="*/ 2669917 h 2669917"/>
              <a:gd name="connsiteX16-187" fmla="*/ 107249 w 2547528"/>
              <a:gd name="connsiteY16-188" fmla="*/ 2668507 h 2669917"/>
              <a:gd name="connsiteX0-189" fmla="*/ 0 w 2547528"/>
              <a:gd name="connsiteY0-190" fmla="*/ 1773013 h 2669917"/>
              <a:gd name="connsiteX1-191" fmla="*/ 447675 w 2547528"/>
              <a:gd name="connsiteY1-192" fmla="*/ 772888 h 2669917"/>
              <a:gd name="connsiteX2-193" fmla="*/ 819150 w 2547528"/>
              <a:gd name="connsiteY2-194" fmla="*/ 396650 h 2669917"/>
              <a:gd name="connsiteX3-195" fmla="*/ 1433513 w 2547528"/>
              <a:gd name="connsiteY3-196" fmla="*/ 87088 h 2669917"/>
              <a:gd name="connsiteX4-197" fmla="*/ 1924050 w 2547528"/>
              <a:gd name="connsiteY4-198" fmla="*/ 1363 h 2669917"/>
              <a:gd name="connsiteX5-199" fmla="*/ 2206824 w 2547528"/>
              <a:gd name="connsiteY5-200" fmla="*/ 10888 h 2669917"/>
              <a:gd name="connsiteX6-201" fmla="*/ 2330317 w 2547528"/>
              <a:gd name="connsiteY6-202" fmla="*/ 23703 h 2669917"/>
              <a:gd name="connsiteX7-203" fmla="*/ 2336601 w 2547528"/>
              <a:gd name="connsiteY7-204" fmla="*/ 25176 h 2669917"/>
              <a:gd name="connsiteX8-205" fmla="*/ 2528887 w 2547528"/>
              <a:gd name="connsiteY8-206" fmla="*/ 76670 h 2669917"/>
              <a:gd name="connsiteX9-207" fmla="*/ 2544049 w 2547528"/>
              <a:gd name="connsiteY9-208" fmla="*/ 80732 h 2669917"/>
              <a:gd name="connsiteX10-209" fmla="*/ 2547528 w 2547528"/>
              <a:gd name="connsiteY10-210" fmla="*/ 103529 h 2669917"/>
              <a:gd name="connsiteX11-211" fmla="*/ 2463350 w 2547528"/>
              <a:gd name="connsiteY11-212" fmla="*/ 81884 h 2669917"/>
              <a:gd name="connsiteX12-213" fmla="*/ 2056874 w 2547528"/>
              <a:gd name="connsiteY12-214" fmla="*/ 40908 h 2669917"/>
              <a:gd name="connsiteX13-215" fmla="*/ 39974 w 2547528"/>
              <a:gd name="connsiteY13-216" fmla="*/ 2057808 h 2669917"/>
              <a:gd name="connsiteX14-217" fmla="*/ 130650 w 2547528"/>
              <a:gd name="connsiteY14-218" fmla="*/ 2657572 h 2669917"/>
              <a:gd name="connsiteX15-219" fmla="*/ 135168 w 2547528"/>
              <a:gd name="connsiteY15-220" fmla="*/ 2669917 h 2669917"/>
              <a:gd name="connsiteX0-221" fmla="*/ 407701 w 2507554"/>
              <a:gd name="connsiteY0-222" fmla="*/ 772888 h 2669917"/>
              <a:gd name="connsiteX1-223" fmla="*/ 779176 w 2507554"/>
              <a:gd name="connsiteY1-224" fmla="*/ 396650 h 2669917"/>
              <a:gd name="connsiteX2-225" fmla="*/ 1393539 w 2507554"/>
              <a:gd name="connsiteY2-226" fmla="*/ 87088 h 2669917"/>
              <a:gd name="connsiteX3-227" fmla="*/ 1884076 w 2507554"/>
              <a:gd name="connsiteY3-228" fmla="*/ 1363 h 2669917"/>
              <a:gd name="connsiteX4-229" fmla="*/ 2166850 w 2507554"/>
              <a:gd name="connsiteY4-230" fmla="*/ 10888 h 2669917"/>
              <a:gd name="connsiteX5-231" fmla="*/ 2290343 w 2507554"/>
              <a:gd name="connsiteY5-232" fmla="*/ 23703 h 2669917"/>
              <a:gd name="connsiteX6-233" fmla="*/ 2296627 w 2507554"/>
              <a:gd name="connsiteY6-234" fmla="*/ 25176 h 2669917"/>
              <a:gd name="connsiteX7-235" fmla="*/ 2488913 w 2507554"/>
              <a:gd name="connsiteY7-236" fmla="*/ 76670 h 2669917"/>
              <a:gd name="connsiteX8-237" fmla="*/ 2504075 w 2507554"/>
              <a:gd name="connsiteY8-238" fmla="*/ 80732 h 2669917"/>
              <a:gd name="connsiteX9-239" fmla="*/ 2507554 w 2507554"/>
              <a:gd name="connsiteY9-240" fmla="*/ 103529 h 2669917"/>
              <a:gd name="connsiteX10-241" fmla="*/ 2423376 w 2507554"/>
              <a:gd name="connsiteY10-242" fmla="*/ 81884 h 2669917"/>
              <a:gd name="connsiteX11-243" fmla="*/ 2016900 w 2507554"/>
              <a:gd name="connsiteY11-244" fmla="*/ 40908 h 2669917"/>
              <a:gd name="connsiteX12-245" fmla="*/ 0 w 2507554"/>
              <a:gd name="connsiteY12-246" fmla="*/ 2057808 h 2669917"/>
              <a:gd name="connsiteX13-247" fmla="*/ 90676 w 2507554"/>
              <a:gd name="connsiteY13-248" fmla="*/ 2657572 h 2669917"/>
              <a:gd name="connsiteX14-249" fmla="*/ 95194 w 2507554"/>
              <a:gd name="connsiteY14-250" fmla="*/ 2669917 h 2669917"/>
              <a:gd name="connsiteX0-251" fmla="*/ 779176 w 2507554"/>
              <a:gd name="connsiteY0-252" fmla="*/ 396650 h 2669917"/>
              <a:gd name="connsiteX1-253" fmla="*/ 1393539 w 2507554"/>
              <a:gd name="connsiteY1-254" fmla="*/ 87088 h 2669917"/>
              <a:gd name="connsiteX2-255" fmla="*/ 1884076 w 2507554"/>
              <a:gd name="connsiteY2-256" fmla="*/ 1363 h 2669917"/>
              <a:gd name="connsiteX3-257" fmla="*/ 2166850 w 2507554"/>
              <a:gd name="connsiteY3-258" fmla="*/ 10888 h 2669917"/>
              <a:gd name="connsiteX4-259" fmla="*/ 2290343 w 2507554"/>
              <a:gd name="connsiteY4-260" fmla="*/ 23703 h 2669917"/>
              <a:gd name="connsiteX5-261" fmla="*/ 2296627 w 2507554"/>
              <a:gd name="connsiteY5-262" fmla="*/ 25176 h 2669917"/>
              <a:gd name="connsiteX6-263" fmla="*/ 2488913 w 2507554"/>
              <a:gd name="connsiteY6-264" fmla="*/ 76670 h 2669917"/>
              <a:gd name="connsiteX7-265" fmla="*/ 2504075 w 2507554"/>
              <a:gd name="connsiteY7-266" fmla="*/ 80732 h 2669917"/>
              <a:gd name="connsiteX8-267" fmla="*/ 2507554 w 2507554"/>
              <a:gd name="connsiteY8-268" fmla="*/ 103529 h 2669917"/>
              <a:gd name="connsiteX9-269" fmla="*/ 2423376 w 2507554"/>
              <a:gd name="connsiteY9-270" fmla="*/ 81884 h 2669917"/>
              <a:gd name="connsiteX10-271" fmla="*/ 2016900 w 2507554"/>
              <a:gd name="connsiteY10-272" fmla="*/ 40908 h 2669917"/>
              <a:gd name="connsiteX11-273" fmla="*/ 0 w 2507554"/>
              <a:gd name="connsiteY11-274" fmla="*/ 2057808 h 2669917"/>
              <a:gd name="connsiteX12-275" fmla="*/ 90676 w 2507554"/>
              <a:gd name="connsiteY12-276" fmla="*/ 2657572 h 2669917"/>
              <a:gd name="connsiteX13-277" fmla="*/ 95194 w 2507554"/>
              <a:gd name="connsiteY13-278" fmla="*/ 2669917 h 2669917"/>
              <a:gd name="connsiteX0-279" fmla="*/ 1393539 w 2507554"/>
              <a:gd name="connsiteY0-280" fmla="*/ 87088 h 2669917"/>
              <a:gd name="connsiteX1-281" fmla="*/ 1884076 w 2507554"/>
              <a:gd name="connsiteY1-282" fmla="*/ 1363 h 2669917"/>
              <a:gd name="connsiteX2-283" fmla="*/ 2166850 w 2507554"/>
              <a:gd name="connsiteY2-284" fmla="*/ 10888 h 2669917"/>
              <a:gd name="connsiteX3-285" fmla="*/ 2290343 w 2507554"/>
              <a:gd name="connsiteY3-286" fmla="*/ 23703 h 2669917"/>
              <a:gd name="connsiteX4-287" fmla="*/ 2296627 w 2507554"/>
              <a:gd name="connsiteY4-288" fmla="*/ 25176 h 2669917"/>
              <a:gd name="connsiteX5-289" fmla="*/ 2488913 w 2507554"/>
              <a:gd name="connsiteY5-290" fmla="*/ 76670 h 2669917"/>
              <a:gd name="connsiteX6-291" fmla="*/ 2504075 w 2507554"/>
              <a:gd name="connsiteY6-292" fmla="*/ 80732 h 2669917"/>
              <a:gd name="connsiteX7-293" fmla="*/ 2507554 w 2507554"/>
              <a:gd name="connsiteY7-294" fmla="*/ 103529 h 2669917"/>
              <a:gd name="connsiteX8-295" fmla="*/ 2423376 w 2507554"/>
              <a:gd name="connsiteY8-296" fmla="*/ 81884 h 2669917"/>
              <a:gd name="connsiteX9-297" fmla="*/ 2016900 w 2507554"/>
              <a:gd name="connsiteY9-298" fmla="*/ 40908 h 2669917"/>
              <a:gd name="connsiteX10-299" fmla="*/ 0 w 2507554"/>
              <a:gd name="connsiteY10-300" fmla="*/ 2057808 h 2669917"/>
              <a:gd name="connsiteX11-301" fmla="*/ 90676 w 2507554"/>
              <a:gd name="connsiteY11-302" fmla="*/ 2657572 h 2669917"/>
              <a:gd name="connsiteX12-303" fmla="*/ 95194 w 2507554"/>
              <a:gd name="connsiteY12-304" fmla="*/ 2669917 h 2669917"/>
              <a:gd name="connsiteX0-305" fmla="*/ 1884076 w 2507554"/>
              <a:gd name="connsiteY0-306" fmla="*/ 1363 h 2669917"/>
              <a:gd name="connsiteX1-307" fmla="*/ 2166850 w 2507554"/>
              <a:gd name="connsiteY1-308" fmla="*/ 10888 h 2669917"/>
              <a:gd name="connsiteX2-309" fmla="*/ 2290343 w 2507554"/>
              <a:gd name="connsiteY2-310" fmla="*/ 23703 h 2669917"/>
              <a:gd name="connsiteX3-311" fmla="*/ 2296627 w 2507554"/>
              <a:gd name="connsiteY3-312" fmla="*/ 25176 h 2669917"/>
              <a:gd name="connsiteX4-313" fmla="*/ 2488913 w 2507554"/>
              <a:gd name="connsiteY4-314" fmla="*/ 76670 h 2669917"/>
              <a:gd name="connsiteX5-315" fmla="*/ 2504075 w 2507554"/>
              <a:gd name="connsiteY5-316" fmla="*/ 80732 h 2669917"/>
              <a:gd name="connsiteX6-317" fmla="*/ 2507554 w 2507554"/>
              <a:gd name="connsiteY6-318" fmla="*/ 103529 h 2669917"/>
              <a:gd name="connsiteX7-319" fmla="*/ 2423376 w 2507554"/>
              <a:gd name="connsiteY7-320" fmla="*/ 81884 h 2669917"/>
              <a:gd name="connsiteX8-321" fmla="*/ 2016900 w 2507554"/>
              <a:gd name="connsiteY8-322" fmla="*/ 40908 h 2669917"/>
              <a:gd name="connsiteX9-323" fmla="*/ 0 w 2507554"/>
              <a:gd name="connsiteY9-324" fmla="*/ 2057808 h 2669917"/>
              <a:gd name="connsiteX10-325" fmla="*/ 90676 w 2507554"/>
              <a:gd name="connsiteY10-326" fmla="*/ 2657572 h 2669917"/>
              <a:gd name="connsiteX11-327" fmla="*/ 95194 w 2507554"/>
              <a:gd name="connsiteY11-328" fmla="*/ 2669917 h 2669917"/>
              <a:gd name="connsiteX0-329" fmla="*/ 2166850 w 2507554"/>
              <a:gd name="connsiteY0-330" fmla="*/ 0 h 2659029"/>
              <a:gd name="connsiteX1-331" fmla="*/ 2290343 w 2507554"/>
              <a:gd name="connsiteY1-332" fmla="*/ 12815 h 2659029"/>
              <a:gd name="connsiteX2-333" fmla="*/ 2296627 w 2507554"/>
              <a:gd name="connsiteY2-334" fmla="*/ 14288 h 2659029"/>
              <a:gd name="connsiteX3-335" fmla="*/ 2488913 w 2507554"/>
              <a:gd name="connsiteY3-336" fmla="*/ 65782 h 2659029"/>
              <a:gd name="connsiteX4-337" fmla="*/ 2504075 w 2507554"/>
              <a:gd name="connsiteY4-338" fmla="*/ 69844 h 2659029"/>
              <a:gd name="connsiteX5-339" fmla="*/ 2507554 w 2507554"/>
              <a:gd name="connsiteY5-340" fmla="*/ 92641 h 2659029"/>
              <a:gd name="connsiteX6-341" fmla="*/ 2423376 w 2507554"/>
              <a:gd name="connsiteY6-342" fmla="*/ 70996 h 2659029"/>
              <a:gd name="connsiteX7-343" fmla="*/ 2016900 w 2507554"/>
              <a:gd name="connsiteY7-344" fmla="*/ 30020 h 2659029"/>
              <a:gd name="connsiteX8-345" fmla="*/ 0 w 2507554"/>
              <a:gd name="connsiteY8-346" fmla="*/ 2046920 h 2659029"/>
              <a:gd name="connsiteX9-347" fmla="*/ 90676 w 2507554"/>
              <a:gd name="connsiteY9-348" fmla="*/ 2646684 h 2659029"/>
              <a:gd name="connsiteX10-349" fmla="*/ 95194 w 2507554"/>
              <a:gd name="connsiteY10-350" fmla="*/ 2659029 h 2659029"/>
              <a:gd name="connsiteX0-351" fmla="*/ 2290343 w 2507554"/>
              <a:gd name="connsiteY0-352" fmla="*/ 0 h 2646214"/>
              <a:gd name="connsiteX1-353" fmla="*/ 2296627 w 2507554"/>
              <a:gd name="connsiteY1-354" fmla="*/ 1473 h 2646214"/>
              <a:gd name="connsiteX2-355" fmla="*/ 2488913 w 2507554"/>
              <a:gd name="connsiteY2-356" fmla="*/ 52967 h 2646214"/>
              <a:gd name="connsiteX3-357" fmla="*/ 2504075 w 2507554"/>
              <a:gd name="connsiteY3-358" fmla="*/ 57029 h 2646214"/>
              <a:gd name="connsiteX4-359" fmla="*/ 2507554 w 2507554"/>
              <a:gd name="connsiteY4-360" fmla="*/ 79826 h 2646214"/>
              <a:gd name="connsiteX5-361" fmla="*/ 2423376 w 2507554"/>
              <a:gd name="connsiteY5-362" fmla="*/ 58181 h 2646214"/>
              <a:gd name="connsiteX6-363" fmla="*/ 2016900 w 2507554"/>
              <a:gd name="connsiteY6-364" fmla="*/ 17205 h 2646214"/>
              <a:gd name="connsiteX7-365" fmla="*/ 0 w 2507554"/>
              <a:gd name="connsiteY7-366" fmla="*/ 2034105 h 2646214"/>
              <a:gd name="connsiteX8-367" fmla="*/ 90676 w 2507554"/>
              <a:gd name="connsiteY8-368" fmla="*/ 2633869 h 2646214"/>
              <a:gd name="connsiteX9-369" fmla="*/ 95194 w 2507554"/>
              <a:gd name="connsiteY9-370" fmla="*/ 2646214 h 2646214"/>
              <a:gd name="connsiteX0-371" fmla="*/ 2290343 w 2507554"/>
              <a:gd name="connsiteY0-372" fmla="*/ 0 h 2646214"/>
              <a:gd name="connsiteX1-373" fmla="*/ 2488913 w 2507554"/>
              <a:gd name="connsiteY1-374" fmla="*/ 52967 h 2646214"/>
              <a:gd name="connsiteX2-375" fmla="*/ 2504075 w 2507554"/>
              <a:gd name="connsiteY2-376" fmla="*/ 57029 h 2646214"/>
              <a:gd name="connsiteX3-377" fmla="*/ 2507554 w 2507554"/>
              <a:gd name="connsiteY3-378" fmla="*/ 79826 h 2646214"/>
              <a:gd name="connsiteX4-379" fmla="*/ 2423376 w 2507554"/>
              <a:gd name="connsiteY4-380" fmla="*/ 58181 h 2646214"/>
              <a:gd name="connsiteX5-381" fmla="*/ 2016900 w 2507554"/>
              <a:gd name="connsiteY5-382" fmla="*/ 17205 h 2646214"/>
              <a:gd name="connsiteX6-383" fmla="*/ 0 w 2507554"/>
              <a:gd name="connsiteY6-384" fmla="*/ 2034105 h 2646214"/>
              <a:gd name="connsiteX7-385" fmla="*/ 90676 w 2507554"/>
              <a:gd name="connsiteY7-386" fmla="*/ 2633869 h 2646214"/>
              <a:gd name="connsiteX8-387" fmla="*/ 95194 w 2507554"/>
              <a:gd name="connsiteY8-388" fmla="*/ 2646214 h 2646214"/>
              <a:gd name="connsiteX0-389" fmla="*/ 2488913 w 2507554"/>
              <a:gd name="connsiteY0-390" fmla="*/ 35762 h 2629009"/>
              <a:gd name="connsiteX1-391" fmla="*/ 2504075 w 2507554"/>
              <a:gd name="connsiteY1-392" fmla="*/ 39824 h 2629009"/>
              <a:gd name="connsiteX2-393" fmla="*/ 2507554 w 2507554"/>
              <a:gd name="connsiteY2-394" fmla="*/ 62621 h 2629009"/>
              <a:gd name="connsiteX3-395" fmla="*/ 2423376 w 2507554"/>
              <a:gd name="connsiteY3-396" fmla="*/ 40976 h 2629009"/>
              <a:gd name="connsiteX4-397" fmla="*/ 2016900 w 2507554"/>
              <a:gd name="connsiteY4-398" fmla="*/ 0 h 2629009"/>
              <a:gd name="connsiteX5-399" fmla="*/ 0 w 2507554"/>
              <a:gd name="connsiteY5-400" fmla="*/ 2016900 h 2629009"/>
              <a:gd name="connsiteX6-401" fmla="*/ 90676 w 2507554"/>
              <a:gd name="connsiteY6-402" fmla="*/ 2616664 h 2629009"/>
              <a:gd name="connsiteX7-403" fmla="*/ 95194 w 2507554"/>
              <a:gd name="connsiteY7-404" fmla="*/ 2629009 h 2629009"/>
              <a:gd name="connsiteX0-405" fmla="*/ 2504075 w 2507554"/>
              <a:gd name="connsiteY0-406" fmla="*/ 39824 h 2629009"/>
              <a:gd name="connsiteX1-407" fmla="*/ 2507554 w 2507554"/>
              <a:gd name="connsiteY1-408" fmla="*/ 62621 h 2629009"/>
              <a:gd name="connsiteX2-409" fmla="*/ 2423376 w 2507554"/>
              <a:gd name="connsiteY2-410" fmla="*/ 40976 h 2629009"/>
              <a:gd name="connsiteX3-411" fmla="*/ 2016900 w 2507554"/>
              <a:gd name="connsiteY3-412" fmla="*/ 0 h 2629009"/>
              <a:gd name="connsiteX4-413" fmla="*/ 0 w 2507554"/>
              <a:gd name="connsiteY4-414" fmla="*/ 2016900 h 2629009"/>
              <a:gd name="connsiteX5-415" fmla="*/ 90676 w 2507554"/>
              <a:gd name="connsiteY5-416" fmla="*/ 2616664 h 2629009"/>
              <a:gd name="connsiteX6-417" fmla="*/ 95194 w 2507554"/>
              <a:gd name="connsiteY6-418" fmla="*/ 2629009 h 2629009"/>
              <a:gd name="connsiteX0-419" fmla="*/ 2507554 w 2507554"/>
              <a:gd name="connsiteY0-420" fmla="*/ 62621 h 2629009"/>
              <a:gd name="connsiteX1-421" fmla="*/ 2423376 w 2507554"/>
              <a:gd name="connsiteY1-422" fmla="*/ 40976 h 2629009"/>
              <a:gd name="connsiteX2-423" fmla="*/ 2016900 w 2507554"/>
              <a:gd name="connsiteY2-424" fmla="*/ 0 h 2629009"/>
              <a:gd name="connsiteX3-425" fmla="*/ 0 w 2507554"/>
              <a:gd name="connsiteY3-426" fmla="*/ 2016900 h 2629009"/>
              <a:gd name="connsiteX4-427" fmla="*/ 90676 w 2507554"/>
              <a:gd name="connsiteY4-428" fmla="*/ 2616664 h 2629009"/>
              <a:gd name="connsiteX5-429" fmla="*/ 95194 w 2507554"/>
              <a:gd name="connsiteY5-430" fmla="*/ 2629009 h 26290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507554" h="2629009">
                <a:moveTo>
                  <a:pt x="2507554" y="62621"/>
                </a:moveTo>
                <a:lnTo>
                  <a:pt x="2423376" y="40976"/>
                </a:lnTo>
                <a:cubicBezTo>
                  <a:pt x="2292080" y="14109"/>
                  <a:pt x="2156138" y="0"/>
                  <a:pt x="2016900" y="0"/>
                </a:cubicBezTo>
                <a:cubicBezTo>
                  <a:pt x="902997" y="0"/>
                  <a:pt x="0" y="902997"/>
                  <a:pt x="0" y="2016900"/>
                </a:cubicBezTo>
                <a:cubicBezTo>
                  <a:pt x="0" y="2225757"/>
                  <a:pt x="31746" y="2427199"/>
                  <a:pt x="90676" y="2616664"/>
                </a:cubicBezTo>
                <a:lnTo>
                  <a:pt x="95194" y="2629009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0" name="任意多边形: 形状 39"/>
          <p:cNvSpPr/>
          <p:nvPr userDrawn="1">
            <p:custDataLst>
              <p:tags r:id="rId24"/>
            </p:custDataLst>
          </p:nvPr>
        </p:nvSpPr>
        <p:spPr>
          <a:xfrm rot="11361091">
            <a:off x="871220" y="1006475"/>
            <a:ext cx="2407285" cy="2520950"/>
          </a:xfrm>
          <a:custGeom>
            <a:avLst/>
            <a:gdLst>
              <a:gd name="connsiteX0" fmla="*/ 1902600 w 2408159"/>
              <a:gd name="connsiteY0" fmla="*/ 0 h 2522818"/>
              <a:gd name="connsiteX1" fmla="*/ 2286040 w 2408159"/>
              <a:gd name="connsiteY1" fmla="*/ 38654 h 2522818"/>
              <a:gd name="connsiteX2" fmla="*/ 2407041 w 2408159"/>
              <a:gd name="connsiteY2" fmla="*/ 69766 h 2522818"/>
              <a:gd name="connsiteX3" fmla="*/ 2408159 w 2408159"/>
              <a:gd name="connsiteY3" fmla="*/ 91907 h 2522818"/>
              <a:gd name="connsiteX4" fmla="*/ 2395598 w 2408159"/>
              <a:gd name="connsiteY4" fmla="*/ 88893 h 2522818"/>
              <a:gd name="connsiteX5" fmla="*/ 2174589 w 2408159"/>
              <a:gd name="connsiteY5" fmla="*/ 55705 h 2522818"/>
              <a:gd name="connsiteX6" fmla="*/ 1928130 w 2408159"/>
              <a:gd name="connsiteY6" fmla="*/ 40078 h 2522818"/>
              <a:gd name="connsiteX7" fmla="*/ 1641189 w 2408159"/>
              <a:gd name="connsiteY7" fmla="*/ 62848 h 2522818"/>
              <a:gd name="connsiteX8" fmla="*/ 941101 w 2408159"/>
              <a:gd name="connsiteY8" fmla="*/ 296211 h 2522818"/>
              <a:gd name="connsiteX9" fmla="*/ 476757 w 2408159"/>
              <a:gd name="connsiteY9" fmla="*/ 710548 h 2522818"/>
              <a:gd name="connsiteX10" fmla="*/ 200532 w 2408159"/>
              <a:gd name="connsiteY10" fmla="*/ 1141555 h 2522818"/>
              <a:gd name="connsiteX11" fmla="*/ 189241 w 2408159"/>
              <a:gd name="connsiteY11" fmla="*/ 1163880 h 2522818"/>
              <a:gd name="connsiteX12" fmla="*/ 188304 w 2408159"/>
              <a:gd name="connsiteY12" fmla="*/ 1165193 h 2522818"/>
              <a:gd name="connsiteX13" fmla="*/ 153701 w 2408159"/>
              <a:gd name="connsiteY13" fmla="*/ 1273317 h 2522818"/>
              <a:gd name="connsiteX14" fmla="*/ 33051 w 2408159"/>
              <a:gd name="connsiteY14" fmla="*/ 1844817 h 2522818"/>
              <a:gd name="connsiteX15" fmla="*/ 121951 w 2408159"/>
              <a:gd name="connsiteY15" fmla="*/ 2457592 h 2522818"/>
              <a:gd name="connsiteX16" fmla="*/ 133501 w 2408159"/>
              <a:gd name="connsiteY16" fmla="*/ 2500839 h 2522818"/>
              <a:gd name="connsiteX17" fmla="*/ 141486 w 2408159"/>
              <a:gd name="connsiteY17" fmla="*/ 2522818 h 2522818"/>
              <a:gd name="connsiteX18" fmla="*/ 104785 w 2408159"/>
              <a:gd name="connsiteY18" fmla="*/ 2520965 h 2522818"/>
              <a:gd name="connsiteX19" fmla="*/ 85537 w 2408159"/>
              <a:gd name="connsiteY19" fmla="*/ 2468375 h 2522818"/>
              <a:gd name="connsiteX20" fmla="*/ 0 w 2408159"/>
              <a:gd name="connsiteY20" fmla="*/ 1902600 h 2522818"/>
              <a:gd name="connsiteX21" fmla="*/ 1902600 w 2408159"/>
              <a:gd name="connsiteY21" fmla="*/ 0 h 2522818"/>
              <a:gd name="connsiteX0-1" fmla="*/ 188304 w 2408159"/>
              <a:gd name="connsiteY0-2" fmla="*/ 1165193 h 2522818"/>
              <a:gd name="connsiteX1-3" fmla="*/ 153701 w 2408159"/>
              <a:gd name="connsiteY1-4" fmla="*/ 1273317 h 2522818"/>
              <a:gd name="connsiteX2-5" fmla="*/ 33051 w 2408159"/>
              <a:gd name="connsiteY2-6" fmla="*/ 1844817 h 2522818"/>
              <a:gd name="connsiteX3-7" fmla="*/ 121951 w 2408159"/>
              <a:gd name="connsiteY3-8" fmla="*/ 2457592 h 2522818"/>
              <a:gd name="connsiteX4-9" fmla="*/ 133501 w 2408159"/>
              <a:gd name="connsiteY4-10" fmla="*/ 2500839 h 2522818"/>
              <a:gd name="connsiteX5-11" fmla="*/ 141486 w 2408159"/>
              <a:gd name="connsiteY5-12" fmla="*/ 2522818 h 2522818"/>
              <a:gd name="connsiteX6-13" fmla="*/ 104785 w 2408159"/>
              <a:gd name="connsiteY6-14" fmla="*/ 2520965 h 2522818"/>
              <a:gd name="connsiteX7-15" fmla="*/ 85537 w 2408159"/>
              <a:gd name="connsiteY7-16" fmla="*/ 2468375 h 2522818"/>
              <a:gd name="connsiteX8-17" fmla="*/ 0 w 2408159"/>
              <a:gd name="connsiteY8-18" fmla="*/ 1902600 h 2522818"/>
              <a:gd name="connsiteX9-19" fmla="*/ 1902600 w 2408159"/>
              <a:gd name="connsiteY9-20" fmla="*/ 0 h 2522818"/>
              <a:gd name="connsiteX10-21" fmla="*/ 2286040 w 2408159"/>
              <a:gd name="connsiteY10-22" fmla="*/ 38654 h 2522818"/>
              <a:gd name="connsiteX11-23" fmla="*/ 2407041 w 2408159"/>
              <a:gd name="connsiteY11-24" fmla="*/ 69766 h 2522818"/>
              <a:gd name="connsiteX12-25" fmla="*/ 2408159 w 2408159"/>
              <a:gd name="connsiteY12-26" fmla="*/ 91907 h 2522818"/>
              <a:gd name="connsiteX13-27" fmla="*/ 2395598 w 2408159"/>
              <a:gd name="connsiteY13-28" fmla="*/ 88893 h 2522818"/>
              <a:gd name="connsiteX14-29" fmla="*/ 2174589 w 2408159"/>
              <a:gd name="connsiteY14-30" fmla="*/ 55705 h 2522818"/>
              <a:gd name="connsiteX15-31" fmla="*/ 1928130 w 2408159"/>
              <a:gd name="connsiteY15-32" fmla="*/ 40078 h 2522818"/>
              <a:gd name="connsiteX16-33" fmla="*/ 1641189 w 2408159"/>
              <a:gd name="connsiteY16-34" fmla="*/ 62848 h 2522818"/>
              <a:gd name="connsiteX17-35" fmla="*/ 941101 w 2408159"/>
              <a:gd name="connsiteY17-36" fmla="*/ 296211 h 2522818"/>
              <a:gd name="connsiteX18-37" fmla="*/ 476757 w 2408159"/>
              <a:gd name="connsiteY18-38" fmla="*/ 710548 h 2522818"/>
              <a:gd name="connsiteX19-39" fmla="*/ 200532 w 2408159"/>
              <a:gd name="connsiteY19-40" fmla="*/ 1141555 h 2522818"/>
              <a:gd name="connsiteX20-41" fmla="*/ 189241 w 2408159"/>
              <a:gd name="connsiteY20-42" fmla="*/ 1163880 h 2522818"/>
              <a:gd name="connsiteX21-43" fmla="*/ 279744 w 2408159"/>
              <a:gd name="connsiteY21-44" fmla="*/ 1256633 h 2522818"/>
              <a:gd name="connsiteX0-45" fmla="*/ 188304 w 2408159"/>
              <a:gd name="connsiteY0-46" fmla="*/ 1165193 h 2522818"/>
              <a:gd name="connsiteX1-47" fmla="*/ 153701 w 2408159"/>
              <a:gd name="connsiteY1-48" fmla="*/ 1273317 h 2522818"/>
              <a:gd name="connsiteX2-49" fmla="*/ 33051 w 2408159"/>
              <a:gd name="connsiteY2-50" fmla="*/ 1844817 h 2522818"/>
              <a:gd name="connsiteX3-51" fmla="*/ 121951 w 2408159"/>
              <a:gd name="connsiteY3-52" fmla="*/ 2457592 h 2522818"/>
              <a:gd name="connsiteX4-53" fmla="*/ 133501 w 2408159"/>
              <a:gd name="connsiteY4-54" fmla="*/ 2500839 h 2522818"/>
              <a:gd name="connsiteX5-55" fmla="*/ 141486 w 2408159"/>
              <a:gd name="connsiteY5-56" fmla="*/ 2522818 h 2522818"/>
              <a:gd name="connsiteX6-57" fmla="*/ 104785 w 2408159"/>
              <a:gd name="connsiteY6-58" fmla="*/ 2520965 h 2522818"/>
              <a:gd name="connsiteX7-59" fmla="*/ 85537 w 2408159"/>
              <a:gd name="connsiteY7-60" fmla="*/ 2468375 h 2522818"/>
              <a:gd name="connsiteX8-61" fmla="*/ 0 w 2408159"/>
              <a:gd name="connsiteY8-62" fmla="*/ 1902600 h 2522818"/>
              <a:gd name="connsiteX9-63" fmla="*/ 1902600 w 2408159"/>
              <a:gd name="connsiteY9-64" fmla="*/ 0 h 2522818"/>
              <a:gd name="connsiteX10-65" fmla="*/ 2286040 w 2408159"/>
              <a:gd name="connsiteY10-66" fmla="*/ 38654 h 2522818"/>
              <a:gd name="connsiteX11-67" fmla="*/ 2407041 w 2408159"/>
              <a:gd name="connsiteY11-68" fmla="*/ 69766 h 2522818"/>
              <a:gd name="connsiteX12-69" fmla="*/ 2408159 w 2408159"/>
              <a:gd name="connsiteY12-70" fmla="*/ 91907 h 2522818"/>
              <a:gd name="connsiteX13-71" fmla="*/ 2395598 w 2408159"/>
              <a:gd name="connsiteY13-72" fmla="*/ 88893 h 2522818"/>
              <a:gd name="connsiteX14-73" fmla="*/ 2174589 w 2408159"/>
              <a:gd name="connsiteY14-74" fmla="*/ 55705 h 2522818"/>
              <a:gd name="connsiteX15-75" fmla="*/ 1928130 w 2408159"/>
              <a:gd name="connsiteY15-76" fmla="*/ 40078 h 2522818"/>
              <a:gd name="connsiteX16-77" fmla="*/ 1641189 w 2408159"/>
              <a:gd name="connsiteY16-78" fmla="*/ 62848 h 2522818"/>
              <a:gd name="connsiteX17-79" fmla="*/ 941101 w 2408159"/>
              <a:gd name="connsiteY17-80" fmla="*/ 296211 h 2522818"/>
              <a:gd name="connsiteX18-81" fmla="*/ 476757 w 2408159"/>
              <a:gd name="connsiteY18-82" fmla="*/ 710548 h 2522818"/>
              <a:gd name="connsiteX19-83" fmla="*/ 200532 w 2408159"/>
              <a:gd name="connsiteY19-84" fmla="*/ 1141555 h 2522818"/>
              <a:gd name="connsiteX20-85" fmla="*/ 189241 w 2408159"/>
              <a:gd name="connsiteY20-86" fmla="*/ 1163880 h 2522818"/>
              <a:gd name="connsiteX0-87" fmla="*/ 188304 w 2408159"/>
              <a:gd name="connsiteY0-88" fmla="*/ 1165193 h 2522818"/>
              <a:gd name="connsiteX1-89" fmla="*/ 153701 w 2408159"/>
              <a:gd name="connsiteY1-90" fmla="*/ 1273317 h 2522818"/>
              <a:gd name="connsiteX2-91" fmla="*/ 33051 w 2408159"/>
              <a:gd name="connsiteY2-92" fmla="*/ 1844817 h 2522818"/>
              <a:gd name="connsiteX3-93" fmla="*/ 121951 w 2408159"/>
              <a:gd name="connsiteY3-94" fmla="*/ 2457592 h 2522818"/>
              <a:gd name="connsiteX4-95" fmla="*/ 133501 w 2408159"/>
              <a:gd name="connsiteY4-96" fmla="*/ 2500839 h 2522818"/>
              <a:gd name="connsiteX5-97" fmla="*/ 141486 w 2408159"/>
              <a:gd name="connsiteY5-98" fmla="*/ 2522818 h 2522818"/>
              <a:gd name="connsiteX6-99" fmla="*/ 104785 w 2408159"/>
              <a:gd name="connsiteY6-100" fmla="*/ 2520965 h 2522818"/>
              <a:gd name="connsiteX7-101" fmla="*/ 85537 w 2408159"/>
              <a:gd name="connsiteY7-102" fmla="*/ 2468375 h 2522818"/>
              <a:gd name="connsiteX8-103" fmla="*/ 0 w 2408159"/>
              <a:gd name="connsiteY8-104" fmla="*/ 1902600 h 2522818"/>
              <a:gd name="connsiteX9-105" fmla="*/ 1902600 w 2408159"/>
              <a:gd name="connsiteY9-106" fmla="*/ 0 h 2522818"/>
              <a:gd name="connsiteX10-107" fmla="*/ 2286040 w 2408159"/>
              <a:gd name="connsiteY10-108" fmla="*/ 38654 h 2522818"/>
              <a:gd name="connsiteX11-109" fmla="*/ 2407041 w 2408159"/>
              <a:gd name="connsiteY11-110" fmla="*/ 69766 h 2522818"/>
              <a:gd name="connsiteX12-111" fmla="*/ 2408159 w 2408159"/>
              <a:gd name="connsiteY12-112" fmla="*/ 91907 h 2522818"/>
              <a:gd name="connsiteX13-113" fmla="*/ 2395598 w 2408159"/>
              <a:gd name="connsiteY13-114" fmla="*/ 88893 h 2522818"/>
              <a:gd name="connsiteX14-115" fmla="*/ 2174589 w 2408159"/>
              <a:gd name="connsiteY14-116" fmla="*/ 55705 h 2522818"/>
              <a:gd name="connsiteX15-117" fmla="*/ 1928130 w 2408159"/>
              <a:gd name="connsiteY15-118" fmla="*/ 40078 h 2522818"/>
              <a:gd name="connsiteX16-119" fmla="*/ 1641189 w 2408159"/>
              <a:gd name="connsiteY16-120" fmla="*/ 62848 h 2522818"/>
              <a:gd name="connsiteX17-121" fmla="*/ 941101 w 2408159"/>
              <a:gd name="connsiteY17-122" fmla="*/ 296211 h 2522818"/>
              <a:gd name="connsiteX18-123" fmla="*/ 476757 w 2408159"/>
              <a:gd name="connsiteY18-124" fmla="*/ 710548 h 2522818"/>
              <a:gd name="connsiteX19-125" fmla="*/ 189241 w 2408159"/>
              <a:gd name="connsiteY19-126" fmla="*/ 1163880 h 2522818"/>
              <a:gd name="connsiteX0-127" fmla="*/ 188304 w 2408159"/>
              <a:gd name="connsiteY0-128" fmla="*/ 1165193 h 2522818"/>
              <a:gd name="connsiteX1-129" fmla="*/ 153701 w 2408159"/>
              <a:gd name="connsiteY1-130" fmla="*/ 1273317 h 2522818"/>
              <a:gd name="connsiteX2-131" fmla="*/ 33051 w 2408159"/>
              <a:gd name="connsiteY2-132" fmla="*/ 1844817 h 2522818"/>
              <a:gd name="connsiteX3-133" fmla="*/ 121951 w 2408159"/>
              <a:gd name="connsiteY3-134" fmla="*/ 2457592 h 2522818"/>
              <a:gd name="connsiteX4-135" fmla="*/ 133501 w 2408159"/>
              <a:gd name="connsiteY4-136" fmla="*/ 2500839 h 2522818"/>
              <a:gd name="connsiteX5-137" fmla="*/ 141486 w 2408159"/>
              <a:gd name="connsiteY5-138" fmla="*/ 2522818 h 2522818"/>
              <a:gd name="connsiteX6-139" fmla="*/ 104785 w 2408159"/>
              <a:gd name="connsiteY6-140" fmla="*/ 2520965 h 2522818"/>
              <a:gd name="connsiteX7-141" fmla="*/ 85537 w 2408159"/>
              <a:gd name="connsiteY7-142" fmla="*/ 2468375 h 2522818"/>
              <a:gd name="connsiteX8-143" fmla="*/ 0 w 2408159"/>
              <a:gd name="connsiteY8-144" fmla="*/ 1902600 h 2522818"/>
              <a:gd name="connsiteX9-145" fmla="*/ 1902600 w 2408159"/>
              <a:gd name="connsiteY9-146" fmla="*/ 0 h 2522818"/>
              <a:gd name="connsiteX10-147" fmla="*/ 2286040 w 2408159"/>
              <a:gd name="connsiteY10-148" fmla="*/ 38654 h 2522818"/>
              <a:gd name="connsiteX11-149" fmla="*/ 2407041 w 2408159"/>
              <a:gd name="connsiteY11-150" fmla="*/ 69766 h 2522818"/>
              <a:gd name="connsiteX12-151" fmla="*/ 2408159 w 2408159"/>
              <a:gd name="connsiteY12-152" fmla="*/ 91907 h 2522818"/>
              <a:gd name="connsiteX13-153" fmla="*/ 2395598 w 2408159"/>
              <a:gd name="connsiteY13-154" fmla="*/ 88893 h 2522818"/>
              <a:gd name="connsiteX14-155" fmla="*/ 2174589 w 2408159"/>
              <a:gd name="connsiteY14-156" fmla="*/ 55705 h 2522818"/>
              <a:gd name="connsiteX15-157" fmla="*/ 1928130 w 2408159"/>
              <a:gd name="connsiteY15-158" fmla="*/ 40078 h 2522818"/>
              <a:gd name="connsiteX16-159" fmla="*/ 1641189 w 2408159"/>
              <a:gd name="connsiteY16-160" fmla="*/ 62848 h 2522818"/>
              <a:gd name="connsiteX17-161" fmla="*/ 941101 w 2408159"/>
              <a:gd name="connsiteY17-162" fmla="*/ 296211 h 2522818"/>
              <a:gd name="connsiteX18-163" fmla="*/ 476757 w 2408159"/>
              <a:gd name="connsiteY18-164" fmla="*/ 710548 h 2522818"/>
              <a:gd name="connsiteX0-165" fmla="*/ 188304 w 2408159"/>
              <a:gd name="connsiteY0-166" fmla="*/ 1165193 h 2522818"/>
              <a:gd name="connsiteX1-167" fmla="*/ 153701 w 2408159"/>
              <a:gd name="connsiteY1-168" fmla="*/ 1273317 h 2522818"/>
              <a:gd name="connsiteX2-169" fmla="*/ 33051 w 2408159"/>
              <a:gd name="connsiteY2-170" fmla="*/ 1844817 h 2522818"/>
              <a:gd name="connsiteX3-171" fmla="*/ 121951 w 2408159"/>
              <a:gd name="connsiteY3-172" fmla="*/ 2457592 h 2522818"/>
              <a:gd name="connsiteX4-173" fmla="*/ 133501 w 2408159"/>
              <a:gd name="connsiteY4-174" fmla="*/ 2500839 h 2522818"/>
              <a:gd name="connsiteX5-175" fmla="*/ 141486 w 2408159"/>
              <a:gd name="connsiteY5-176" fmla="*/ 2522818 h 2522818"/>
              <a:gd name="connsiteX6-177" fmla="*/ 104785 w 2408159"/>
              <a:gd name="connsiteY6-178" fmla="*/ 2520965 h 2522818"/>
              <a:gd name="connsiteX7-179" fmla="*/ 85537 w 2408159"/>
              <a:gd name="connsiteY7-180" fmla="*/ 2468375 h 2522818"/>
              <a:gd name="connsiteX8-181" fmla="*/ 0 w 2408159"/>
              <a:gd name="connsiteY8-182" fmla="*/ 1902600 h 2522818"/>
              <a:gd name="connsiteX9-183" fmla="*/ 1902600 w 2408159"/>
              <a:gd name="connsiteY9-184" fmla="*/ 0 h 2522818"/>
              <a:gd name="connsiteX10-185" fmla="*/ 2286040 w 2408159"/>
              <a:gd name="connsiteY10-186" fmla="*/ 38654 h 2522818"/>
              <a:gd name="connsiteX11-187" fmla="*/ 2407041 w 2408159"/>
              <a:gd name="connsiteY11-188" fmla="*/ 69766 h 2522818"/>
              <a:gd name="connsiteX12-189" fmla="*/ 2408159 w 2408159"/>
              <a:gd name="connsiteY12-190" fmla="*/ 91907 h 2522818"/>
              <a:gd name="connsiteX13-191" fmla="*/ 2395598 w 2408159"/>
              <a:gd name="connsiteY13-192" fmla="*/ 88893 h 2522818"/>
              <a:gd name="connsiteX14-193" fmla="*/ 2174589 w 2408159"/>
              <a:gd name="connsiteY14-194" fmla="*/ 55705 h 2522818"/>
              <a:gd name="connsiteX15-195" fmla="*/ 1928130 w 2408159"/>
              <a:gd name="connsiteY15-196" fmla="*/ 40078 h 2522818"/>
              <a:gd name="connsiteX16-197" fmla="*/ 1641189 w 2408159"/>
              <a:gd name="connsiteY16-198" fmla="*/ 62848 h 2522818"/>
              <a:gd name="connsiteX17-199" fmla="*/ 941101 w 2408159"/>
              <a:gd name="connsiteY17-200" fmla="*/ 296211 h 2522818"/>
              <a:gd name="connsiteX0-201" fmla="*/ 153701 w 2408159"/>
              <a:gd name="connsiteY0-202" fmla="*/ 1273317 h 2522818"/>
              <a:gd name="connsiteX1-203" fmla="*/ 33051 w 2408159"/>
              <a:gd name="connsiteY1-204" fmla="*/ 1844817 h 2522818"/>
              <a:gd name="connsiteX2-205" fmla="*/ 121951 w 2408159"/>
              <a:gd name="connsiteY2-206" fmla="*/ 2457592 h 2522818"/>
              <a:gd name="connsiteX3-207" fmla="*/ 133501 w 2408159"/>
              <a:gd name="connsiteY3-208" fmla="*/ 2500839 h 2522818"/>
              <a:gd name="connsiteX4-209" fmla="*/ 141486 w 2408159"/>
              <a:gd name="connsiteY4-210" fmla="*/ 2522818 h 2522818"/>
              <a:gd name="connsiteX5-211" fmla="*/ 104785 w 2408159"/>
              <a:gd name="connsiteY5-212" fmla="*/ 2520965 h 2522818"/>
              <a:gd name="connsiteX6-213" fmla="*/ 85537 w 2408159"/>
              <a:gd name="connsiteY6-214" fmla="*/ 2468375 h 2522818"/>
              <a:gd name="connsiteX7-215" fmla="*/ 0 w 2408159"/>
              <a:gd name="connsiteY7-216" fmla="*/ 1902600 h 2522818"/>
              <a:gd name="connsiteX8-217" fmla="*/ 1902600 w 2408159"/>
              <a:gd name="connsiteY8-218" fmla="*/ 0 h 2522818"/>
              <a:gd name="connsiteX9-219" fmla="*/ 2286040 w 2408159"/>
              <a:gd name="connsiteY9-220" fmla="*/ 38654 h 2522818"/>
              <a:gd name="connsiteX10-221" fmla="*/ 2407041 w 2408159"/>
              <a:gd name="connsiteY10-222" fmla="*/ 69766 h 2522818"/>
              <a:gd name="connsiteX11-223" fmla="*/ 2408159 w 2408159"/>
              <a:gd name="connsiteY11-224" fmla="*/ 91907 h 2522818"/>
              <a:gd name="connsiteX12-225" fmla="*/ 2395598 w 2408159"/>
              <a:gd name="connsiteY12-226" fmla="*/ 88893 h 2522818"/>
              <a:gd name="connsiteX13-227" fmla="*/ 2174589 w 2408159"/>
              <a:gd name="connsiteY13-228" fmla="*/ 55705 h 2522818"/>
              <a:gd name="connsiteX14-229" fmla="*/ 1928130 w 2408159"/>
              <a:gd name="connsiteY14-230" fmla="*/ 40078 h 2522818"/>
              <a:gd name="connsiteX15-231" fmla="*/ 1641189 w 2408159"/>
              <a:gd name="connsiteY15-232" fmla="*/ 62848 h 2522818"/>
              <a:gd name="connsiteX16-233" fmla="*/ 941101 w 2408159"/>
              <a:gd name="connsiteY16-234" fmla="*/ 296211 h 2522818"/>
              <a:gd name="connsiteX0-235" fmla="*/ 33051 w 2408159"/>
              <a:gd name="connsiteY0-236" fmla="*/ 1844817 h 2522818"/>
              <a:gd name="connsiteX1-237" fmla="*/ 121951 w 2408159"/>
              <a:gd name="connsiteY1-238" fmla="*/ 2457592 h 2522818"/>
              <a:gd name="connsiteX2-239" fmla="*/ 133501 w 2408159"/>
              <a:gd name="connsiteY2-240" fmla="*/ 2500839 h 2522818"/>
              <a:gd name="connsiteX3-241" fmla="*/ 141486 w 2408159"/>
              <a:gd name="connsiteY3-242" fmla="*/ 2522818 h 2522818"/>
              <a:gd name="connsiteX4-243" fmla="*/ 104785 w 2408159"/>
              <a:gd name="connsiteY4-244" fmla="*/ 2520965 h 2522818"/>
              <a:gd name="connsiteX5-245" fmla="*/ 85537 w 2408159"/>
              <a:gd name="connsiteY5-246" fmla="*/ 2468375 h 2522818"/>
              <a:gd name="connsiteX6-247" fmla="*/ 0 w 2408159"/>
              <a:gd name="connsiteY6-248" fmla="*/ 1902600 h 2522818"/>
              <a:gd name="connsiteX7-249" fmla="*/ 1902600 w 2408159"/>
              <a:gd name="connsiteY7-250" fmla="*/ 0 h 2522818"/>
              <a:gd name="connsiteX8-251" fmla="*/ 2286040 w 2408159"/>
              <a:gd name="connsiteY8-252" fmla="*/ 38654 h 2522818"/>
              <a:gd name="connsiteX9-253" fmla="*/ 2407041 w 2408159"/>
              <a:gd name="connsiteY9-254" fmla="*/ 69766 h 2522818"/>
              <a:gd name="connsiteX10-255" fmla="*/ 2408159 w 2408159"/>
              <a:gd name="connsiteY10-256" fmla="*/ 91907 h 2522818"/>
              <a:gd name="connsiteX11-257" fmla="*/ 2395598 w 2408159"/>
              <a:gd name="connsiteY11-258" fmla="*/ 88893 h 2522818"/>
              <a:gd name="connsiteX12-259" fmla="*/ 2174589 w 2408159"/>
              <a:gd name="connsiteY12-260" fmla="*/ 55705 h 2522818"/>
              <a:gd name="connsiteX13-261" fmla="*/ 1928130 w 2408159"/>
              <a:gd name="connsiteY13-262" fmla="*/ 40078 h 2522818"/>
              <a:gd name="connsiteX14-263" fmla="*/ 1641189 w 2408159"/>
              <a:gd name="connsiteY14-264" fmla="*/ 62848 h 2522818"/>
              <a:gd name="connsiteX15-265" fmla="*/ 941101 w 2408159"/>
              <a:gd name="connsiteY15-266" fmla="*/ 296211 h 2522818"/>
              <a:gd name="connsiteX0-267" fmla="*/ 121951 w 2408159"/>
              <a:gd name="connsiteY0-268" fmla="*/ 2457592 h 2522818"/>
              <a:gd name="connsiteX1-269" fmla="*/ 133501 w 2408159"/>
              <a:gd name="connsiteY1-270" fmla="*/ 2500839 h 2522818"/>
              <a:gd name="connsiteX2-271" fmla="*/ 141486 w 2408159"/>
              <a:gd name="connsiteY2-272" fmla="*/ 2522818 h 2522818"/>
              <a:gd name="connsiteX3-273" fmla="*/ 104785 w 2408159"/>
              <a:gd name="connsiteY3-274" fmla="*/ 2520965 h 2522818"/>
              <a:gd name="connsiteX4-275" fmla="*/ 85537 w 2408159"/>
              <a:gd name="connsiteY4-276" fmla="*/ 2468375 h 2522818"/>
              <a:gd name="connsiteX5-277" fmla="*/ 0 w 2408159"/>
              <a:gd name="connsiteY5-278" fmla="*/ 1902600 h 2522818"/>
              <a:gd name="connsiteX6-279" fmla="*/ 1902600 w 2408159"/>
              <a:gd name="connsiteY6-280" fmla="*/ 0 h 2522818"/>
              <a:gd name="connsiteX7-281" fmla="*/ 2286040 w 2408159"/>
              <a:gd name="connsiteY7-282" fmla="*/ 38654 h 2522818"/>
              <a:gd name="connsiteX8-283" fmla="*/ 2407041 w 2408159"/>
              <a:gd name="connsiteY8-284" fmla="*/ 69766 h 2522818"/>
              <a:gd name="connsiteX9-285" fmla="*/ 2408159 w 2408159"/>
              <a:gd name="connsiteY9-286" fmla="*/ 91907 h 2522818"/>
              <a:gd name="connsiteX10-287" fmla="*/ 2395598 w 2408159"/>
              <a:gd name="connsiteY10-288" fmla="*/ 88893 h 2522818"/>
              <a:gd name="connsiteX11-289" fmla="*/ 2174589 w 2408159"/>
              <a:gd name="connsiteY11-290" fmla="*/ 55705 h 2522818"/>
              <a:gd name="connsiteX12-291" fmla="*/ 1928130 w 2408159"/>
              <a:gd name="connsiteY12-292" fmla="*/ 40078 h 2522818"/>
              <a:gd name="connsiteX13-293" fmla="*/ 1641189 w 2408159"/>
              <a:gd name="connsiteY13-294" fmla="*/ 62848 h 2522818"/>
              <a:gd name="connsiteX14-295" fmla="*/ 941101 w 2408159"/>
              <a:gd name="connsiteY14-296" fmla="*/ 296211 h 2522818"/>
              <a:gd name="connsiteX0-297" fmla="*/ 133501 w 2408159"/>
              <a:gd name="connsiteY0-298" fmla="*/ 2500839 h 2522818"/>
              <a:gd name="connsiteX1-299" fmla="*/ 141486 w 2408159"/>
              <a:gd name="connsiteY1-300" fmla="*/ 2522818 h 2522818"/>
              <a:gd name="connsiteX2-301" fmla="*/ 104785 w 2408159"/>
              <a:gd name="connsiteY2-302" fmla="*/ 2520965 h 2522818"/>
              <a:gd name="connsiteX3-303" fmla="*/ 85537 w 2408159"/>
              <a:gd name="connsiteY3-304" fmla="*/ 2468375 h 2522818"/>
              <a:gd name="connsiteX4-305" fmla="*/ 0 w 2408159"/>
              <a:gd name="connsiteY4-306" fmla="*/ 1902600 h 2522818"/>
              <a:gd name="connsiteX5-307" fmla="*/ 1902600 w 2408159"/>
              <a:gd name="connsiteY5-308" fmla="*/ 0 h 2522818"/>
              <a:gd name="connsiteX6-309" fmla="*/ 2286040 w 2408159"/>
              <a:gd name="connsiteY6-310" fmla="*/ 38654 h 2522818"/>
              <a:gd name="connsiteX7-311" fmla="*/ 2407041 w 2408159"/>
              <a:gd name="connsiteY7-312" fmla="*/ 69766 h 2522818"/>
              <a:gd name="connsiteX8-313" fmla="*/ 2408159 w 2408159"/>
              <a:gd name="connsiteY8-314" fmla="*/ 91907 h 2522818"/>
              <a:gd name="connsiteX9-315" fmla="*/ 2395598 w 2408159"/>
              <a:gd name="connsiteY9-316" fmla="*/ 88893 h 2522818"/>
              <a:gd name="connsiteX10-317" fmla="*/ 2174589 w 2408159"/>
              <a:gd name="connsiteY10-318" fmla="*/ 55705 h 2522818"/>
              <a:gd name="connsiteX11-319" fmla="*/ 1928130 w 2408159"/>
              <a:gd name="connsiteY11-320" fmla="*/ 40078 h 2522818"/>
              <a:gd name="connsiteX12-321" fmla="*/ 1641189 w 2408159"/>
              <a:gd name="connsiteY12-322" fmla="*/ 62848 h 2522818"/>
              <a:gd name="connsiteX13-323" fmla="*/ 941101 w 2408159"/>
              <a:gd name="connsiteY13-324" fmla="*/ 296211 h 2522818"/>
              <a:gd name="connsiteX0-325" fmla="*/ 141486 w 2408159"/>
              <a:gd name="connsiteY0-326" fmla="*/ 2522818 h 2522818"/>
              <a:gd name="connsiteX1-327" fmla="*/ 104785 w 2408159"/>
              <a:gd name="connsiteY1-328" fmla="*/ 2520965 h 2522818"/>
              <a:gd name="connsiteX2-329" fmla="*/ 85537 w 2408159"/>
              <a:gd name="connsiteY2-330" fmla="*/ 2468375 h 2522818"/>
              <a:gd name="connsiteX3-331" fmla="*/ 0 w 2408159"/>
              <a:gd name="connsiteY3-332" fmla="*/ 1902600 h 2522818"/>
              <a:gd name="connsiteX4-333" fmla="*/ 1902600 w 2408159"/>
              <a:gd name="connsiteY4-334" fmla="*/ 0 h 2522818"/>
              <a:gd name="connsiteX5-335" fmla="*/ 2286040 w 2408159"/>
              <a:gd name="connsiteY5-336" fmla="*/ 38654 h 2522818"/>
              <a:gd name="connsiteX6-337" fmla="*/ 2407041 w 2408159"/>
              <a:gd name="connsiteY6-338" fmla="*/ 69766 h 2522818"/>
              <a:gd name="connsiteX7-339" fmla="*/ 2408159 w 2408159"/>
              <a:gd name="connsiteY7-340" fmla="*/ 91907 h 2522818"/>
              <a:gd name="connsiteX8-341" fmla="*/ 2395598 w 2408159"/>
              <a:gd name="connsiteY8-342" fmla="*/ 88893 h 2522818"/>
              <a:gd name="connsiteX9-343" fmla="*/ 2174589 w 2408159"/>
              <a:gd name="connsiteY9-344" fmla="*/ 55705 h 2522818"/>
              <a:gd name="connsiteX10-345" fmla="*/ 1928130 w 2408159"/>
              <a:gd name="connsiteY10-346" fmla="*/ 40078 h 2522818"/>
              <a:gd name="connsiteX11-347" fmla="*/ 1641189 w 2408159"/>
              <a:gd name="connsiteY11-348" fmla="*/ 62848 h 2522818"/>
              <a:gd name="connsiteX12-349" fmla="*/ 941101 w 2408159"/>
              <a:gd name="connsiteY12-350" fmla="*/ 296211 h 2522818"/>
              <a:gd name="connsiteX0-351" fmla="*/ 104785 w 2408159"/>
              <a:gd name="connsiteY0-352" fmla="*/ 2520965 h 2520965"/>
              <a:gd name="connsiteX1-353" fmla="*/ 85537 w 2408159"/>
              <a:gd name="connsiteY1-354" fmla="*/ 2468375 h 2520965"/>
              <a:gd name="connsiteX2-355" fmla="*/ 0 w 2408159"/>
              <a:gd name="connsiteY2-356" fmla="*/ 1902600 h 2520965"/>
              <a:gd name="connsiteX3-357" fmla="*/ 1902600 w 2408159"/>
              <a:gd name="connsiteY3-358" fmla="*/ 0 h 2520965"/>
              <a:gd name="connsiteX4-359" fmla="*/ 2286040 w 2408159"/>
              <a:gd name="connsiteY4-360" fmla="*/ 38654 h 2520965"/>
              <a:gd name="connsiteX5-361" fmla="*/ 2407041 w 2408159"/>
              <a:gd name="connsiteY5-362" fmla="*/ 69766 h 2520965"/>
              <a:gd name="connsiteX6-363" fmla="*/ 2408159 w 2408159"/>
              <a:gd name="connsiteY6-364" fmla="*/ 91907 h 2520965"/>
              <a:gd name="connsiteX7-365" fmla="*/ 2395598 w 2408159"/>
              <a:gd name="connsiteY7-366" fmla="*/ 88893 h 2520965"/>
              <a:gd name="connsiteX8-367" fmla="*/ 2174589 w 2408159"/>
              <a:gd name="connsiteY8-368" fmla="*/ 55705 h 2520965"/>
              <a:gd name="connsiteX9-369" fmla="*/ 1928130 w 2408159"/>
              <a:gd name="connsiteY9-370" fmla="*/ 40078 h 2520965"/>
              <a:gd name="connsiteX10-371" fmla="*/ 1641189 w 2408159"/>
              <a:gd name="connsiteY10-372" fmla="*/ 62848 h 2520965"/>
              <a:gd name="connsiteX11-373" fmla="*/ 941101 w 2408159"/>
              <a:gd name="connsiteY11-374" fmla="*/ 296211 h 2520965"/>
              <a:gd name="connsiteX0-375" fmla="*/ 104785 w 2408159"/>
              <a:gd name="connsiteY0-376" fmla="*/ 2520965 h 2520965"/>
              <a:gd name="connsiteX1-377" fmla="*/ 85537 w 2408159"/>
              <a:gd name="connsiteY1-378" fmla="*/ 2468375 h 2520965"/>
              <a:gd name="connsiteX2-379" fmla="*/ 0 w 2408159"/>
              <a:gd name="connsiteY2-380" fmla="*/ 1902600 h 2520965"/>
              <a:gd name="connsiteX3-381" fmla="*/ 1902600 w 2408159"/>
              <a:gd name="connsiteY3-382" fmla="*/ 0 h 2520965"/>
              <a:gd name="connsiteX4-383" fmla="*/ 2286040 w 2408159"/>
              <a:gd name="connsiteY4-384" fmla="*/ 38654 h 2520965"/>
              <a:gd name="connsiteX5-385" fmla="*/ 2407041 w 2408159"/>
              <a:gd name="connsiteY5-386" fmla="*/ 69766 h 2520965"/>
              <a:gd name="connsiteX6-387" fmla="*/ 2408159 w 2408159"/>
              <a:gd name="connsiteY6-388" fmla="*/ 91907 h 2520965"/>
              <a:gd name="connsiteX7-389" fmla="*/ 2395598 w 2408159"/>
              <a:gd name="connsiteY7-390" fmla="*/ 88893 h 2520965"/>
              <a:gd name="connsiteX8-391" fmla="*/ 2174589 w 2408159"/>
              <a:gd name="connsiteY8-392" fmla="*/ 55705 h 2520965"/>
              <a:gd name="connsiteX9-393" fmla="*/ 1928130 w 2408159"/>
              <a:gd name="connsiteY9-394" fmla="*/ 40078 h 2520965"/>
              <a:gd name="connsiteX10-395" fmla="*/ 1641189 w 2408159"/>
              <a:gd name="connsiteY10-396" fmla="*/ 62848 h 2520965"/>
              <a:gd name="connsiteX0-397" fmla="*/ 104785 w 2408159"/>
              <a:gd name="connsiteY0-398" fmla="*/ 2520965 h 2520965"/>
              <a:gd name="connsiteX1-399" fmla="*/ 85537 w 2408159"/>
              <a:gd name="connsiteY1-400" fmla="*/ 2468375 h 2520965"/>
              <a:gd name="connsiteX2-401" fmla="*/ 0 w 2408159"/>
              <a:gd name="connsiteY2-402" fmla="*/ 1902600 h 2520965"/>
              <a:gd name="connsiteX3-403" fmla="*/ 1902600 w 2408159"/>
              <a:gd name="connsiteY3-404" fmla="*/ 0 h 2520965"/>
              <a:gd name="connsiteX4-405" fmla="*/ 2286040 w 2408159"/>
              <a:gd name="connsiteY4-406" fmla="*/ 38654 h 2520965"/>
              <a:gd name="connsiteX5-407" fmla="*/ 2407041 w 2408159"/>
              <a:gd name="connsiteY5-408" fmla="*/ 69766 h 2520965"/>
              <a:gd name="connsiteX6-409" fmla="*/ 2408159 w 2408159"/>
              <a:gd name="connsiteY6-410" fmla="*/ 91907 h 2520965"/>
              <a:gd name="connsiteX7-411" fmla="*/ 2395598 w 2408159"/>
              <a:gd name="connsiteY7-412" fmla="*/ 88893 h 2520965"/>
              <a:gd name="connsiteX8-413" fmla="*/ 2174589 w 2408159"/>
              <a:gd name="connsiteY8-414" fmla="*/ 55705 h 2520965"/>
              <a:gd name="connsiteX9-415" fmla="*/ 1928130 w 2408159"/>
              <a:gd name="connsiteY9-416" fmla="*/ 40078 h 2520965"/>
              <a:gd name="connsiteX0-417" fmla="*/ 104785 w 2408159"/>
              <a:gd name="connsiteY0-418" fmla="*/ 2520965 h 2520965"/>
              <a:gd name="connsiteX1-419" fmla="*/ 85537 w 2408159"/>
              <a:gd name="connsiteY1-420" fmla="*/ 2468375 h 2520965"/>
              <a:gd name="connsiteX2-421" fmla="*/ 0 w 2408159"/>
              <a:gd name="connsiteY2-422" fmla="*/ 1902600 h 2520965"/>
              <a:gd name="connsiteX3-423" fmla="*/ 1902600 w 2408159"/>
              <a:gd name="connsiteY3-424" fmla="*/ 0 h 2520965"/>
              <a:gd name="connsiteX4-425" fmla="*/ 2286040 w 2408159"/>
              <a:gd name="connsiteY4-426" fmla="*/ 38654 h 2520965"/>
              <a:gd name="connsiteX5-427" fmla="*/ 2407041 w 2408159"/>
              <a:gd name="connsiteY5-428" fmla="*/ 69766 h 2520965"/>
              <a:gd name="connsiteX6-429" fmla="*/ 2408159 w 2408159"/>
              <a:gd name="connsiteY6-430" fmla="*/ 91907 h 2520965"/>
              <a:gd name="connsiteX7-431" fmla="*/ 2395598 w 2408159"/>
              <a:gd name="connsiteY7-432" fmla="*/ 88893 h 2520965"/>
              <a:gd name="connsiteX8-433" fmla="*/ 2174589 w 2408159"/>
              <a:gd name="connsiteY8-434" fmla="*/ 55705 h 2520965"/>
              <a:gd name="connsiteX0-435" fmla="*/ 104785 w 2408159"/>
              <a:gd name="connsiteY0-436" fmla="*/ 2520965 h 2520965"/>
              <a:gd name="connsiteX1-437" fmla="*/ 85537 w 2408159"/>
              <a:gd name="connsiteY1-438" fmla="*/ 2468375 h 2520965"/>
              <a:gd name="connsiteX2-439" fmla="*/ 0 w 2408159"/>
              <a:gd name="connsiteY2-440" fmla="*/ 1902600 h 2520965"/>
              <a:gd name="connsiteX3-441" fmla="*/ 1902600 w 2408159"/>
              <a:gd name="connsiteY3-442" fmla="*/ 0 h 2520965"/>
              <a:gd name="connsiteX4-443" fmla="*/ 2286040 w 2408159"/>
              <a:gd name="connsiteY4-444" fmla="*/ 38654 h 2520965"/>
              <a:gd name="connsiteX5-445" fmla="*/ 2407041 w 2408159"/>
              <a:gd name="connsiteY5-446" fmla="*/ 69766 h 2520965"/>
              <a:gd name="connsiteX6-447" fmla="*/ 2408159 w 2408159"/>
              <a:gd name="connsiteY6-448" fmla="*/ 91907 h 2520965"/>
              <a:gd name="connsiteX7-449" fmla="*/ 2395598 w 2408159"/>
              <a:gd name="connsiteY7-450" fmla="*/ 88893 h 2520965"/>
              <a:gd name="connsiteX0-451" fmla="*/ 104785 w 2408159"/>
              <a:gd name="connsiteY0-452" fmla="*/ 2520965 h 2520965"/>
              <a:gd name="connsiteX1-453" fmla="*/ 85537 w 2408159"/>
              <a:gd name="connsiteY1-454" fmla="*/ 2468375 h 2520965"/>
              <a:gd name="connsiteX2-455" fmla="*/ 0 w 2408159"/>
              <a:gd name="connsiteY2-456" fmla="*/ 1902600 h 2520965"/>
              <a:gd name="connsiteX3-457" fmla="*/ 1902600 w 2408159"/>
              <a:gd name="connsiteY3-458" fmla="*/ 0 h 2520965"/>
              <a:gd name="connsiteX4-459" fmla="*/ 2286040 w 2408159"/>
              <a:gd name="connsiteY4-460" fmla="*/ 38654 h 2520965"/>
              <a:gd name="connsiteX5-461" fmla="*/ 2407041 w 2408159"/>
              <a:gd name="connsiteY5-462" fmla="*/ 69766 h 2520965"/>
              <a:gd name="connsiteX6-463" fmla="*/ 2408159 w 2408159"/>
              <a:gd name="connsiteY6-464" fmla="*/ 91907 h 2520965"/>
              <a:gd name="connsiteX0-465" fmla="*/ 104785 w 2407041"/>
              <a:gd name="connsiteY0-466" fmla="*/ 2520965 h 2520965"/>
              <a:gd name="connsiteX1-467" fmla="*/ 85537 w 2407041"/>
              <a:gd name="connsiteY1-468" fmla="*/ 2468375 h 2520965"/>
              <a:gd name="connsiteX2-469" fmla="*/ 0 w 2407041"/>
              <a:gd name="connsiteY2-470" fmla="*/ 1902600 h 2520965"/>
              <a:gd name="connsiteX3-471" fmla="*/ 1902600 w 2407041"/>
              <a:gd name="connsiteY3-472" fmla="*/ 0 h 2520965"/>
              <a:gd name="connsiteX4-473" fmla="*/ 2286040 w 2407041"/>
              <a:gd name="connsiteY4-474" fmla="*/ 38654 h 2520965"/>
              <a:gd name="connsiteX5-475" fmla="*/ 2407041 w 2407041"/>
              <a:gd name="connsiteY5-476" fmla="*/ 69766 h 252096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407041" h="2520965">
                <a:moveTo>
                  <a:pt x="104785" y="2520965"/>
                </a:moveTo>
                <a:lnTo>
                  <a:pt x="85537" y="2468375"/>
                </a:lnTo>
                <a:cubicBezTo>
                  <a:pt x="29947" y="2289647"/>
                  <a:pt x="0" y="2099621"/>
                  <a:pt x="0" y="1902600"/>
                </a:cubicBezTo>
                <a:cubicBezTo>
                  <a:pt x="0" y="851823"/>
                  <a:pt x="851823" y="0"/>
                  <a:pt x="1902600" y="0"/>
                </a:cubicBezTo>
                <a:cubicBezTo>
                  <a:pt x="2033947" y="0"/>
                  <a:pt x="2162186" y="13310"/>
                  <a:pt x="2286040" y="38654"/>
                </a:cubicBezTo>
                <a:lnTo>
                  <a:pt x="2407041" y="6976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1" name="任意多边形: 形状 40"/>
          <p:cNvSpPr/>
          <p:nvPr userDrawn="1">
            <p:custDataLst>
              <p:tags r:id="rId25"/>
            </p:custDataLst>
          </p:nvPr>
        </p:nvSpPr>
        <p:spPr>
          <a:xfrm rot="11361091">
            <a:off x="874395" y="999490"/>
            <a:ext cx="2306320" cy="2413635"/>
          </a:xfrm>
          <a:custGeom>
            <a:avLst/>
            <a:gdLst>
              <a:gd name="connsiteX0" fmla="*/ 1819555 w 2357652"/>
              <a:gd name="connsiteY0" fmla="*/ 820 h 2459550"/>
              <a:gd name="connsiteX1" fmla="*/ 2319618 w 2357652"/>
              <a:gd name="connsiteY1" fmla="*/ 69877 h 2459550"/>
              <a:gd name="connsiteX2" fmla="*/ 2355557 w 2357652"/>
              <a:gd name="connsiteY2" fmla="*/ 77297 h 2459550"/>
              <a:gd name="connsiteX3" fmla="*/ 2357652 w 2357652"/>
              <a:gd name="connsiteY3" fmla="*/ 118777 h 2459550"/>
              <a:gd name="connsiteX4" fmla="*/ 2209631 w 2357652"/>
              <a:gd name="connsiteY4" fmla="*/ 80717 h 2459550"/>
              <a:gd name="connsiteX5" fmla="*/ 1847604 w 2357652"/>
              <a:gd name="connsiteY5" fmla="*/ 44222 h 2459550"/>
              <a:gd name="connsiteX6" fmla="*/ 51254 w 2357652"/>
              <a:gd name="connsiteY6" fmla="*/ 1840572 h 2459550"/>
              <a:gd name="connsiteX7" fmla="*/ 132014 w 2357652"/>
              <a:gd name="connsiteY7" fmla="*/ 2374752 h 2459550"/>
              <a:gd name="connsiteX8" fmla="*/ 162358 w 2357652"/>
              <a:gd name="connsiteY8" fmla="*/ 2457658 h 2459550"/>
              <a:gd name="connsiteX9" fmla="*/ 124887 w 2357652"/>
              <a:gd name="connsiteY9" fmla="*/ 2459550 h 2459550"/>
              <a:gd name="connsiteX10" fmla="*/ 122545 w 2357652"/>
              <a:gd name="connsiteY10" fmla="*/ 2452218 h 2459550"/>
              <a:gd name="connsiteX11" fmla="*/ 54255 w 2357652"/>
              <a:gd name="connsiteY11" fmla="*/ 2214589 h 2459550"/>
              <a:gd name="connsiteX12" fmla="*/ 280 w 2357652"/>
              <a:gd name="connsiteY12" fmla="*/ 1820889 h 2459550"/>
              <a:gd name="connsiteX13" fmla="*/ 76480 w 2357652"/>
              <a:gd name="connsiteY13" fmla="*/ 1366864 h 2459550"/>
              <a:gd name="connsiteX14" fmla="*/ 142634 w 2357652"/>
              <a:gd name="connsiteY14" fmla="*/ 1152403 h 2459550"/>
              <a:gd name="connsiteX15" fmla="*/ 150864 w 2357652"/>
              <a:gd name="connsiteY15" fmla="*/ 1125813 h 2459550"/>
              <a:gd name="connsiteX16" fmla="*/ 162205 w 2357652"/>
              <a:gd name="connsiteY16" fmla="*/ 1112864 h 2459550"/>
              <a:gd name="connsiteX17" fmla="*/ 307461 w 2357652"/>
              <a:gd name="connsiteY17" fmla="*/ 834258 h 2459550"/>
              <a:gd name="connsiteX18" fmla="*/ 671793 w 2357652"/>
              <a:gd name="connsiteY18" fmla="*/ 443733 h 2459550"/>
              <a:gd name="connsiteX19" fmla="*/ 1169474 w 2357652"/>
              <a:gd name="connsiteY19" fmla="*/ 119883 h 2459550"/>
              <a:gd name="connsiteX20" fmla="*/ 1819555 w 2357652"/>
              <a:gd name="connsiteY20" fmla="*/ 820 h 2459550"/>
              <a:gd name="connsiteX0-1" fmla="*/ 1819555 w 2357652"/>
              <a:gd name="connsiteY0-2" fmla="*/ 820 h 2459550"/>
              <a:gd name="connsiteX1-3" fmla="*/ 2319618 w 2357652"/>
              <a:gd name="connsiteY1-4" fmla="*/ 69877 h 2459550"/>
              <a:gd name="connsiteX2-5" fmla="*/ 2355557 w 2357652"/>
              <a:gd name="connsiteY2-6" fmla="*/ 77297 h 2459550"/>
              <a:gd name="connsiteX3-7" fmla="*/ 2357652 w 2357652"/>
              <a:gd name="connsiteY3-8" fmla="*/ 118777 h 2459550"/>
              <a:gd name="connsiteX4-9" fmla="*/ 2209631 w 2357652"/>
              <a:gd name="connsiteY4-10" fmla="*/ 80717 h 2459550"/>
              <a:gd name="connsiteX5-11" fmla="*/ 1847604 w 2357652"/>
              <a:gd name="connsiteY5-12" fmla="*/ 44222 h 2459550"/>
              <a:gd name="connsiteX6-13" fmla="*/ 51254 w 2357652"/>
              <a:gd name="connsiteY6-14" fmla="*/ 1840572 h 2459550"/>
              <a:gd name="connsiteX7-15" fmla="*/ 132014 w 2357652"/>
              <a:gd name="connsiteY7-16" fmla="*/ 2374752 h 2459550"/>
              <a:gd name="connsiteX8-17" fmla="*/ 162358 w 2357652"/>
              <a:gd name="connsiteY8-18" fmla="*/ 2457658 h 2459550"/>
              <a:gd name="connsiteX9-19" fmla="*/ 124887 w 2357652"/>
              <a:gd name="connsiteY9-20" fmla="*/ 2459550 h 2459550"/>
              <a:gd name="connsiteX10-21" fmla="*/ 122545 w 2357652"/>
              <a:gd name="connsiteY10-22" fmla="*/ 2452218 h 2459550"/>
              <a:gd name="connsiteX11-23" fmla="*/ 54255 w 2357652"/>
              <a:gd name="connsiteY11-24" fmla="*/ 2214589 h 2459550"/>
              <a:gd name="connsiteX12-25" fmla="*/ 280 w 2357652"/>
              <a:gd name="connsiteY12-26" fmla="*/ 1820889 h 2459550"/>
              <a:gd name="connsiteX13-27" fmla="*/ 76480 w 2357652"/>
              <a:gd name="connsiteY13-28" fmla="*/ 1366864 h 2459550"/>
              <a:gd name="connsiteX14-29" fmla="*/ 142634 w 2357652"/>
              <a:gd name="connsiteY14-30" fmla="*/ 1152403 h 2459550"/>
              <a:gd name="connsiteX15-31" fmla="*/ 150864 w 2357652"/>
              <a:gd name="connsiteY15-32" fmla="*/ 1125813 h 2459550"/>
              <a:gd name="connsiteX16-33" fmla="*/ 162205 w 2357652"/>
              <a:gd name="connsiteY16-34" fmla="*/ 1112864 h 2459550"/>
              <a:gd name="connsiteX17-35" fmla="*/ 307461 w 2357652"/>
              <a:gd name="connsiteY17-36" fmla="*/ 834258 h 2459550"/>
              <a:gd name="connsiteX18-37" fmla="*/ 671793 w 2357652"/>
              <a:gd name="connsiteY18-38" fmla="*/ 443733 h 2459550"/>
              <a:gd name="connsiteX19-39" fmla="*/ 1169474 w 2357652"/>
              <a:gd name="connsiteY19-40" fmla="*/ 119883 h 2459550"/>
              <a:gd name="connsiteX20-41" fmla="*/ 1910995 w 2357652"/>
              <a:gd name="connsiteY20-42" fmla="*/ 92260 h 2459550"/>
              <a:gd name="connsiteX0-43" fmla="*/ 1819555 w 2357652"/>
              <a:gd name="connsiteY0-44" fmla="*/ 820 h 2459550"/>
              <a:gd name="connsiteX1-45" fmla="*/ 2319618 w 2357652"/>
              <a:gd name="connsiteY1-46" fmla="*/ 69877 h 2459550"/>
              <a:gd name="connsiteX2-47" fmla="*/ 2355557 w 2357652"/>
              <a:gd name="connsiteY2-48" fmla="*/ 77297 h 2459550"/>
              <a:gd name="connsiteX3-49" fmla="*/ 2357652 w 2357652"/>
              <a:gd name="connsiteY3-50" fmla="*/ 118777 h 2459550"/>
              <a:gd name="connsiteX4-51" fmla="*/ 2209631 w 2357652"/>
              <a:gd name="connsiteY4-52" fmla="*/ 80717 h 2459550"/>
              <a:gd name="connsiteX5-53" fmla="*/ 1847604 w 2357652"/>
              <a:gd name="connsiteY5-54" fmla="*/ 44222 h 2459550"/>
              <a:gd name="connsiteX6-55" fmla="*/ 51254 w 2357652"/>
              <a:gd name="connsiteY6-56" fmla="*/ 1840572 h 2459550"/>
              <a:gd name="connsiteX7-57" fmla="*/ 132014 w 2357652"/>
              <a:gd name="connsiteY7-58" fmla="*/ 2374752 h 2459550"/>
              <a:gd name="connsiteX8-59" fmla="*/ 162358 w 2357652"/>
              <a:gd name="connsiteY8-60" fmla="*/ 2457658 h 2459550"/>
              <a:gd name="connsiteX9-61" fmla="*/ 124887 w 2357652"/>
              <a:gd name="connsiteY9-62" fmla="*/ 2459550 h 2459550"/>
              <a:gd name="connsiteX10-63" fmla="*/ 122545 w 2357652"/>
              <a:gd name="connsiteY10-64" fmla="*/ 2452218 h 2459550"/>
              <a:gd name="connsiteX11-65" fmla="*/ 54255 w 2357652"/>
              <a:gd name="connsiteY11-66" fmla="*/ 2214589 h 2459550"/>
              <a:gd name="connsiteX12-67" fmla="*/ 280 w 2357652"/>
              <a:gd name="connsiteY12-68" fmla="*/ 1820889 h 2459550"/>
              <a:gd name="connsiteX13-69" fmla="*/ 76480 w 2357652"/>
              <a:gd name="connsiteY13-70" fmla="*/ 1366864 h 2459550"/>
              <a:gd name="connsiteX14-71" fmla="*/ 142634 w 2357652"/>
              <a:gd name="connsiteY14-72" fmla="*/ 1152403 h 2459550"/>
              <a:gd name="connsiteX15-73" fmla="*/ 150864 w 2357652"/>
              <a:gd name="connsiteY15-74" fmla="*/ 1125813 h 2459550"/>
              <a:gd name="connsiteX16-75" fmla="*/ 162205 w 2357652"/>
              <a:gd name="connsiteY16-76" fmla="*/ 1112864 h 2459550"/>
              <a:gd name="connsiteX17-77" fmla="*/ 307461 w 2357652"/>
              <a:gd name="connsiteY17-78" fmla="*/ 834258 h 2459550"/>
              <a:gd name="connsiteX18-79" fmla="*/ 671793 w 2357652"/>
              <a:gd name="connsiteY18-80" fmla="*/ 443733 h 2459550"/>
              <a:gd name="connsiteX19-81" fmla="*/ 1169474 w 2357652"/>
              <a:gd name="connsiteY19-82" fmla="*/ 119883 h 2459550"/>
              <a:gd name="connsiteX0-83" fmla="*/ 2319618 w 2357652"/>
              <a:gd name="connsiteY0-84" fmla="*/ 25655 h 2415328"/>
              <a:gd name="connsiteX1-85" fmla="*/ 2355557 w 2357652"/>
              <a:gd name="connsiteY1-86" fmla="*/ 33075 h 2415328"/>
              <a:gd name="connsiteX2-87" fmla="*/ 2357652 w 2357652"/>
              <a:gd name="connsiteY2-88" fmla="*/ 74555 h 2415328"/>
              <a:gd name="connsiteX3-89" fmla="*/ 2209631 w 2357652"/>
              <a:gd name="connsiteY3-90" fmla="*/ 36495 h 2415328"/>
              <a:gd name="connsiteX4-91" fmla="*/ 1847604 w 2357652"/>
              <a:gd name="connsiteY4-92" fmla="*/ 0 h 2415328"/>
              <a:gd name="connsiteX5-93" fmla="*/ 51254 w 2357652"/>
              <a:gd name="connsiteY5-94" fmla="*/ 1796350 h 2415328"/>
              <a:gd name="connsiteX6-95" fmla="*/ 132014 w 2357652"/>
              <a:gd name="connsiteY6-96" fmla="*/ 2330530 h 2415328"/>
              <a:gd name="connsiteX7-97" fmla="*/ 162358 w 2357652"/>
              <a:gd name="connsiteY7-98" fmla="*/ 2413436 h 2415328"/>
              <a:gd name="connsiteX8-99" fmla="*/ 124887 w 2357652"/>
              <a:gd name="connsiteY8-100" fmla="*/ 2415328 h 2415328"/>
              <a:gd name="connsiteX9-101" fmla="*/ 122545 w 2357652"/>
              <a:gd name="connsiteY9-102" fmla="*/ 2407996 h 2415328"/>
              <a:gd name="connsiteX10-103" fmla="*/ 54255 w 2357652"/>
              <a:gd name="connsiteY10-104" fmla="*/ 2170367 h 2415328"/>
              <a:gd name="connsiteX11-105" fmla="*/ 280 w 2357652"/>
              <a:gd name="connsiteY11-106" fmla="*/ 1776667 h 2415328"/>
              <a:gd name="connsiteX12-107" fmla="*/ 76480 w 2357652"/>
              <a:gd name="connsiteY12-108" fmla="*/ 1322642 h 2415328"/>
              <a:gd name="connsiteX13-109" fmla="*/ 142634 w 2357652"/>
              <a:gd name="connsiteY13-110" fmla="*/ 1108181 h 2415328"/>
              <a:gd name="connsiteX14-111" fmla="*/ 150864 w 2357652"/>
              <a:gd name="connsiteY14-112" fmla="*/ 1081591 h 2415328"/>
              <a:gd name="connsiteX15-113" fmla="*/ 162205 w 2357652"/>
              <a:gd name="connsiteY15-114" fmla="*/ 1068642 h 2415328"/>
              <a:gd name="connsiteX16-115" fmla="*/ 307461 w 2357652"/>
              <a:gd name="connsiteY16-116" fmla="*/ 790036 h 2415328"/>
              <a:gd name="connsiteX17-117" fmla="*/ 671793 w 2357652"/>
              <a:gd name="connsiteY17-118" fmla="*/ 399511 h 2415328"/>
              <a:gd name="connsiteX18-119" fmla="*/ 1169474 w 2357652"/>
              <a:gd name="connsiteY18-120" fmla="*/ 75661 h 2415328"/>
              <a:gd name="connsiteX0-121" fmla="*/ 2355557 w 2357652"/>
              <a:gd name="connsiteY0-122" fmla="*/ 33075 h 2415328"/>
              <a:gd name="connsiteX1-123" fmla="*/ 2357652 w 2357652"/>
              <a:gd name="connsiteY1-124" fmla="*/ 74555 h 2415328"/>
              <a:gd name="connsiteX2-125" fmla="*/ 2209631 w 2357652"/>
              <a:gd name="connsiteY2-126" fmla="*/ 36495 h 2415328"/>
              <a:gd name="connsiteX3-127" fmla="*/ 1847604 w 2357652"/>
              <a:gd name="connsiteY3-128" fmla="*/ 0 h 2415328"/>
              <a:gd name="connsiteX4-129" fmla="*/ 51254 w 2357652"/>
              <a:gd name="connsiteY4-130" fmla="*/ 1796350 h 2415328"/>
              <a:gd name="connsiteX5-131" fmla="*/ 132014 w 2357652"/>
              <a:gd name="connsiteY5-132" fmla="*/ 2330530 h 2415328"/>
              <a:gd name="connsiteX6-133" fmla="*/ 162358 w 2357652"/>
              <a:gd name="connsiteY6-134" fmla="*/ 2413436 h 2415328"/>
              <a:gd name="connsiteX7-135" fmla="*/ 124887 w 2357652"/>
              <a:gd name="connsiteY7-136" fmla="*/ 2415328 h 2415328"/>
              <a:gd name="connsiteX8-137" fmla="*/ 122545 w 2357652"/>
              <a:gd name="connsiteY8-138" fmla="*/ 2407996 h 2415328"/>
              <a:gd name="connsiteX9-139" fmla="*/ 54255 w 2357652"/>
              <a:gd name="connsiteY9-140" fmla="*/ 2170367 h 2415328"/>
              <a:gd name="connsiteX10-141" fmla="*/ 280 w 2357652"/>
              <a:gd name="connsiteY10-142" fmla="*/ 1776667 h 2415328"/>
              <a:gd name="connsiteX11-143" fmla="*/ 76480 w 2357652"/>
              <a:gd name="connsiteY11-144" fmla="*/ 1322642 h 2415328"/>
              <a:gd name="connsiteX12-145" fmla="*/ 142634 w 2357652"/>
              <a:gd name="connsiteY12-146" fmla="*/ 1108181 h 2415328"/>
              <a:gd name="connsiteX13-147" fmla="*/ 150864 w 2357652"/>
              <a:gd name="connsiteY13-148" fmla="*/ 1081591 h 2415328"/>
              <a:gd name="connsiteX14-149" fmla="*/ 162205 w 2357652"/>
              <a:gd name="connsiteY14-150" fmla="*/ 1068642 h 2415328"/>
              <a:gd name="connsiteX15-151" fmla="*/ 307461 w 2357652"/>
              <a:gd name="connsiteY15-152" fmla="*/ 790036 h 2415328"/>
              <a:gd name="connsiteX16-153" fmla="*/ 671793 w 2357652"/>
              <a:gd name="connsiteY16-154" fmla="*/ 399511 h 2415328"/>
              <a:gd name="connsiteX17-155" fmla="*/ 1169474 w 2357652"/>
              <a:gd name="connsiteY17-156" fmla="*/ 75661 h 2415328"/>
              <a:gd name="connsiteX0-157" fmla="*/ 2357652 w 2357652"/>
              <a:gd name="connsiteY0-158" fmla="*/ 74555 h 2415328"/>
              <a:gd name="connsiteX1-159" fmla="*/ 2209631 w 2357652"/>
              <a:gd name="connsiteY1-160" fmla="*/ 36495 h 2415328"/>
              <a:gd name="connsiteX2-161" fmla="*/ 1847604 w 2357652"/>
              <a:gd name="connsiteY2-162" fmla="*/ 0 h 2415328"/>
              <a:gd name="connsiteX3-163" fmla="*/ 51254 w 2357652"/>
              <a:gd name="connsiteY3-164" fmla="*/ 1796350 h 2415328"/>
              <a:gd name="connsiteX4-165" fmla="*/ 132014 w 2357652"/>
              <a:gd name="connsiteY4-166" fmla="*/ 2330530 h 2415328"/>
              <a:gd name="connsiteX5-167" fmla="*/ 162358 w 2357652"/>
              <a:gd name="connsiteY5-168" fmla="*/ 2413436 h 2415328"/>
              <a:gd name="connsiteX6-169" fmla="*/ 124887 w 2357652"/>
              <a:gd name="connsiteY6-170" fmla="*/ 2415328 h 2415328"/>
              <a:gd name="connsiteX7-171" fmla="*/ 122545 w 2357652"/>
              <a:gd name="connsiteY7-172" fmla="*/ 2407996 h 2415328"/>
              <a:gd name="connsiteX8-173" fmla="*/ 54255 w 2357652"/>
              <a:gd name="connsiteY8-174" fmla="*/ 2170367 h 2415328"/>
              <a:gd name="connsiteX9-175" fmla="*/ 280 w 2357652"/>
              <a:gd name="connsiteY9-176" fmla="*/ 1776667 h 2415328"/>
              <a:gd name="connsiteX10-177" fmla="*/ 76480 w 2357652"/>
              <a:gd name="connsiteY10-178" fmla="*/ 1322642 h 2415328"/>
              <a:gd name="connsiteX11-179" fmla="*/ 142634 w 2357652"/>
              <a:gd name="connsiteY11-180" fmla="*/ 1108181 h 2415328"/>
              <a:gd name="connsiteX12-181" fmla="*/ 150864 w 2357652"/>
              <a:gd name="connsiteY12-182" fmla="*/ 1081591 h 2415328"/>
              <a:gd name="connsiteX13-183" fmla="*/ 162205 w 2357652"/>
              <a:gd name="connsiteY13-184" fmla="*/ 1068642 h 2415328"/>
              <a:gd name="connsiteX14-185" fmla="*/ 307461 w 2357652"/>
              <a:gd name="connsiteY14-186" fmla="*/ 790036 h 2415328"/>
              <a:gd name="connsiteX15-187" fmla="*/ 671793 w 2357652"/>
              <a:gd name="connsiteY15-188" fmla="*/ 399511 h 2415328"/>
              <a:gd name="connsiteX16-189" fmla="*/ 1169474 w 2357652"/>
              <a:gd name="connsiteY16-190" fmla="*/ 75661 h 2415328"/>
              <a:gd name="connsiteX0-191" fmla="*/ 2357652 w 2357652"/>
              <a:gd name="connsiteY0-192" fmla="*/ 74555 h 2415328"/>
              <a:gd name="connsiteX1-193" fmla="*/ 2209631 w 2357652"/>
              <a:gd name="connsiteY1-194" fmla="*/ 36495 h 2415328"/>
              <a:gd name="connsiteX2-195" fmla="*/ 1847604 w 2357652"/>
              <a:gd name="connsiteY2-196" fmla="*/ 0 h 2415328"/>
              <a:gd name="connsiteX3-197" fmla="*/ 51254 w 2357652"/>
              <a:gd name="connsiteY3-198" fmla="*/ 1796350 h 2415328"/>
              <a:gd name="connsiteX4-199" fmla="*/ 132014 w 2357652"/>
              <a:gd name="connsiteY4-200" fmla="*/ 2330530 h 2415328"/>
              <a:gd name="connsiteX5-201" fmla="*/ 162358 w 2357652"/>
              <a:gd name="connsiteY5-202" fmla="*/ 2413436 h 2415328"/>
              <a:gd name="connsiteX6-203" fmla="*/ 124887 w 2357652"/>
              <a:gd name="connsiteY6-204" fmla="*/ 2415328 h 2415328"/>
              <a:gd name="connsiteX7-205" fmla="*/ 122545 w 2357652"/>
              <a:gd name="connsiteY7-206" fmla="*/ 2407996 h 2415328"/>
              <a:gd name="connsiteX8-207" fmla="*/ 54255 w 2357652"/>
              <a:gd name="connsiteY8-208" fmla="*/ 2170367 h 2415328"/>
              <a:gd name="connsiteX9-209" fmla="*/ 280 w 2357652"/>
              <a:gd name="connsiteY9-210" fmla="*/ 1776667 h 2415328"/>
              <a:gd name="connsiteX10-211" fmla="*/ 76480 w 2357652"/>
              <a:gd name="connsiteY10-212" fmla="*/ 1322642 h 2415328"/>
              <a:gd name="connsiteX11-213" fmla="*/ 142634 w 2357652"/>
              <a:gd name="connsiteY11-214" fmla="*/ 1108181 h 2415328"/>
              <a:gd name="connsiteX12-215" fmla="*/ 150864 w 2357652"/>
              <a:gd name="connsiteY12-216" fmla="*/ 1081591 h 2415328"/>
              <a:gd name="connsiteX13-217" fmla="*/ 162205 w 2357652"/>
              <a:gd name="connsiteY13-218" fmla="*/ 1068642 h 2415328"/>
              <a:gd name="connsiteX14-219" fmla="*/ 307461 w 2357652"/>
              <a:gd name="connsiteY14-220" fmla="*/ 790036 h 2415328"/>
              <a:gd name="connsiteX15-221" fmla="*/ 671793 w 2357652"/>
              <a:gd name="connsiteY15-222" fmla="*/ 399511 h 2415328"/>
              <a:gd name="connsiteX0-223" fmla="*/ 2357652 w 2357652"/>
              <a:gd name="connsiteY0-224" fmla="*/ 74555 h 2415328"/>
              <a:gd name="connsiteX1-225" fmla="*/ 2209631 w 2357652"/>
              <a:gd name="connsiteY1-226" fmla="*/ 36495 h 2415328"/>
              <a:gd name="connsiteX2-227" fmla="*/ 1847604 w 2357652"/>
              <a:gd name="connsiteY2-228" fmla="*/ 0 h 2415328"/>
              <a:gd name="connsiteX3-229" fmla="*/ 51254 w 2357652"/>
              <a:gd name="connsiteY3-230" fmla="*/ 1796350 h 2415328"/>
              <a:gd name="connsiteX4-231" fmla="*/ 132014 w 2357652"/>
              <a:gd name="connsiteY4-232" fmla="*/ 2330530 h 2415328"/>
              <a:gd name="connsiteX5-233" fmla="*/ 162358 w 2357652"/>
              <a:gd name="connsiteY5-234" fmla="*/ 2413436 h 2415328"/>
              <a:gd name="connsiteX6-235" fmla="*/ 124887 w 2357652"/>
              <a:gd name="connsiteY6-236" fmla="*/ 2415328 h 2415328"/>
              <a:gd name="connsiteX7-237" fmla="*/ 122545 w 2357652"/>
              <a:gd name="connsiteY7-238" fmla="*/ 2407996 h 2415328"/>
              <a:gd name="connsiteX8-239" fmla="*/ 54255 w 2357652"/>
              <a:gd name="connsiteY8-240" fmla="*/ 2170367 h 2415328"/>
              <a:gd name="connsiteX9-241" fmla="*/ 280 w 2357652"/>
              <a:gd name="connsiteY9-242" fmla="*/ 1776667 h 2415328"/>
              <a:gd name="connsiteX10-243" fmla="*/ 76480 w 2357652"/>
              <a:gd name="connsiteY10-244" fmla="*/ 1322642 h 2415328"/>
              <a:gd name="connsiteX11-245" fmla="*/ 142634 w 2357652"/>
              <a:gd name="connsiteY11-246" fmla="*/ 1108181 h 2415328"/>
              <a:gd name="connsiteX12-247" fmla="*/ 150864 w 2357652"/>
              <a:gd name="connsiteY12-248" fmla="*/ 1081591 h 2415328"/>
              <a:gd name="connsiteX13-249" fmla="*/ 162205 w 2357652"/>
              <a:gd name="connsiteY13-250" fmla="*/ 1068642 h 2415328"/>
              <a:gd name="connsiteX14-251" fmla="*/ 307461 w 2357652"/>
              <a:gd name="connsiteY14-252" fmla="*/ 790036 h 2415328"/>
              <a:gd name="connsiteX0-253" fmla="*/ 2357652 w 2357652"/>
              <a:gd name="connsiteY0-254" fmla="*/ 74555 h 2415328"/>
              <a:gd name="connsiteX1-255" fmla="*/ 2209631 w 2357652"/>
              <a:gd name="connsiteY1-256" fmla="*/ 36495 h 2415328"/>
              <a:gd name="connsiteX2-257" fmla="*/ 1847604 w 2357652"/>
              <a:gd name="connsiteY2-258" fmla="*/ 0 h 2415328"/>
              <a:gd name="connsiteX3-259" fmla="*/ 51254 w 2357652"/>
              <a:gd name="connsiteY3-260" fmla="*/ 1796350 h 2415328"/>
              <a:gd name="connsiteX4-261" fmla="*/ 132014 w 2357652"/>
              <a:gd name="connsiteY4-262" fmla="*/ 2330530 h 2415328"/>
              <a:gd name="connsiteX5-263" fmla="*/ 162358 w 2357652"/>
              <a:gd name="connsiteY5-264" fmla="*/ 2413436 h 2415328"/>
              <a:gd name="connsiteX6-265" fmla="*/ 124887 w 2357652"/>
              <a:gd name="connsiteY6-266" fmla="*/ 2415328 h 2415328"/>
              <a:gd name="connsiteX7-267" fmla="*/ 122545 w 2357652"/>
              <a:gd name="connsiteY7-268" fmla="*/ 2407996 h 2415328"/>
              <a:gd name="connsiteX8-269" fmla="*/ 54255 w 2357652"/>
              <a:gd name="connsiteY8-270" fmla="*/ 2170367 h 2415328"/>
              <a:gd name="connsiteX9-271" fmla="*/ 280 w 2357652"/>
              <a:gd name="connsiteY9-272" fmla="*/ 1776667 h 2415328"/>
              <a:gd name="connsiteX10-273" fmla="*/ 76480 w 2357652"/>
              <a:gd name="connsiteY10-274" fmla="*/ 1322642 h 2415328"/>
              <a:gd name="connsiteX11-275" fmla="*/ 142634 w 2357652"/>
              <a:gd name="connsiteY11-276" fmla="*/ 1108181 h 2415328"/>
              <a:gd name="connsiteX12-277" fmla="*/ 150864 w 2357652"/>
              <a:gd name="connsiteY12-278" fmla="*/ 1081591 h 2415328"/>
              <a:gd name="connsiteX13-279" fmla="*/ 162205 w 2357652"/>
              <a:gd name="connsiteY13-280" fmla="*/ 1068642 h 2415328"/>
              <a:gd name="connsiteX0-281" fmla="*/ 2357652 w 2357652"/>
              <a:gd name="connsiteY0-282" fmla="*/ 74555 h 2415328"/>
              <a:gd name="connsiteX1-283" fmla="*/ 2209631 w 2357652"/>
              <a:gd name="connsiteY1-284" fmla="*/ 36495 h 2415328"/>
              <a:gd name="connsiteX2-285" fmla="*/ 1847604 w 2357652"/>
              <a:gd name="connsiteY2-286" fmla="*/ 0 h 2415328"/>
              <a:gd name="connsiteX3-287" fmla="*/ 51254 w 2357652"/>
              <a:gd name="connsiteY3-288" fmla="*/ 1796350 h 2415328"/>
              <a:gd name="connsiteX4-289" fmla="*/ 132014 w 2357652"/>
              <a:gd name="connsiteY4-290" fmla="*/ 2330530 h 2415328"/>
              <a:gd name="connsiteX5-291" fmla="*/ 162358 w 2357652"/>
              <a:gd name="connsiteY5-292" fmla="*/ 2413436 h 2415328"/>
              <a:gd name="connsiteX6-293" fmla="*/ 124887 w 2357652"/>
              <a:gd name="connsiteY6-294" fmla="*/ 2415328 h 2415328"/>
              <a:gd name="connsiteX7-295" fmla="*/ 122545 w 2357652"/>
              <a:gd name="connsiteY7-296" fmla="*/ 2407996 h 2415328"/>
              <a:gd name="connsiteX8-297" fmla="*/ 54255 w 2357652"/>
              <a:gd name="connsiteY8-298" fmla="*/ 2170367 h 2415328"/>
              <a:gd name="connsiteX9-299" fmla="*/ 280 w 2357652"/>
              <a:gd name="connsiteY9-300" fmla="*/ 1776667 h 2415328"/>
              <a:gd name="connsiteX10-301" fmla="*/ 76480 w 2357652"/>
              <a:gd name="connsiteY10-302" fmla="*/ 1322642 h 2415328"/>
              <a:gd name="connsiteX11-303" fmla="*/ 142634 w 2357652"/>
              <a:gd name="connsiteY11-304" fmla="*/ 1108181 h 2415328"/>
              <a:gd name="connsiteX12-305" fmla="*/ 150864 w 2357652"/>
              <a:gd name="connsiteY12-306" fmla="*/ 1081591 h 2415328"/>
              <a:gd name="connsiteX0-307" fmla="*/ 2357652 w 2357652"/>
              <a:gd name="connsiteY0-308" fmla="*/ 74555 h 2415328"/>
              <a:gd name="connsiteX1-309" fmla="*/ 2209631 w 2357652"/>
              <a:gd name="connsiteY1-310" fmla="*/ 36495 h 2415328"/>
              <a:gd name="connsiteX2-311" fmla="*/ 1847604 w 2357652"/>
              <a:gd name="connsiteY2-312" fmla="*/ 0 h 2415328"/>
              <a:gd name="connsiteX3-313" fmla="*/ 51254 w 2357652"/>
              <a:gd name="connsiteY3-314" fmla="*/ 1796350 h 2415328"/>
              <a:gd name="connsiteX4-315" fmla="*/ 132014 w 2357652"/>
              <a:gd name="connsiteY4-316" fmla="*/ 2330530 h 2415328"/>
              <a:gd name="connsiteX5-317" fmla="*/ 162358 w 2357652"/>
              <a:gd name="connsiteY5-318" fmla="*/ 2413436 h 2415328"/>
              <a:gd name="connsiteX6-319" fmla="*/ 124887 w 2357652"/>
              <a:gd name="connsiteY6-320" fmla="*/ 2415328 h 2415328"/>
              <a:gd name="connsiteX7-321" fmla="*/ 122545 w 2357652"/>
              <a:gd name="connsiteY7-322" fmla="*/ 2407996 h 2415328"/>
              <a:gd name="connsiteX8-323" fmla="*/ 54255 w 2357652"/>
              <a:gd name="connsiteY8-324" fmla="*/ 2170367 h 2415328"/>
              <a:gd name="connsiteX9-325" fmla="*/ 280 w 2357652"/>
              <a:gd name="connsiteY9-326" fmla="*/ 1776667 h 2415328"/>
              <a:gd name="connsiteX10-327" fmla="*/ 76480 w 2357652"/>
              <a:gd name="connsiteY10-328" fmla="*/ 1322642 h 2415328"/>
              <a:gd name="connsiteX11-329" fmla="*/ 142634 w 2357652"/>
              <a:gd name="connsiteY11-330" fmla="*/ 1108181 h 2415328"/>
              <a:gd name="connsiteX0-331" fmla="*/ 2357652 w 2357652"/>
              <a:gd name="connsiteY0-332" fmla="*/ 74555 h 2415328"/>
              <a:gd name="connsiteX1-333" fmla="*/ 2209631 w 2357652"/>
              <a:gd name="connsiteY1-334" fmla="*/ 36495 h 2415328"/>
              <a:gd name="connsiteX2-335" fmla="*/ 1847604 w 2357652"/>
              <a:gd name="connsiteY2-336" fmla="*/ 0 h 2415328"/>
              <a:gd name="connsiteX3-337" fmla="*/ 51254 w 2357652"/>
              <a:gd name="connsiteY3-338" fmla="*/ 1796350 h 2415328"/>
              <a:gd name="connsiteX4-339" fmla="*/ 132014 w 2357652"/>
              <a:gd name="connsiteY4-340" fmla="*/ 2330530 h 2415328"/>
              <a:gd name="connsiteX5-341" fmla="*/ 162358 w 2357652"/>
              <a:gd name="connsiteY5-342" fmla="*/ 2413436 h 2415328"/>
              <a:gd name="connsiteX6-343" fmla="*/ 124887 w 2357652"/>
              <a:gd name="connsiteY6-344" fmla="*/ 2415328 h 2415328"/>
              <a:gd name="connsiteX7-345" fmla="*/ 122545 w 2357652"/>
              <a:gd name="connsiteY7-346" fmla="*/ 2407996 h 2415328"/>
              <a:gd name="connsiteX8-347" fmla="*/ 54255 w 2357652"/>
              <a:gd name="connsiteY8-348" fmla="*/ 2170367 h 2415328"/>
              <a:gd name="connsiteX9-349" fmla="*/ 280 w 2357652"/>
              <a:gd name="connsiteY9-350" fmla="*/ 1776667 h 2415328"/>
              <a:gd name="connsiteX10-351" fmla="*/ 76480 w 2357652"/>
              <a:gd name="connsiteY10-352" fmla="*/ 1322642 h 2415328"/>
              <a:gd name="connsiteX0-353" fmla="*/ 2357652 w 2357652"/>
              <a:gd name="connsiteY0-354" fmla="*/ 74555 h 2415328"/>
              <a:gd name="connsiteX1-355" fmla="*/ 2209631 w 2357652"/>
              <a:gd name="connsiteY1-356" fmla="*/ 36495 h 2415328"/>
              <a:gd name="connsiteX2-357" fmla="*/ 1847604 w 2357652"/>
              <a:gd name="connsiteY2-358" fmla="*/ 0 h 2415328"/>
              <a:gd name="connsiteX3-359" fmla="*/ 51254 w 2357652"/>
              <a:gd name="connsiteY3-360" fmla="*/ 1796350 h 2415328"/>
              <a:gd name="connsiteX4-361" fmla="*/ 132014 w 2357652"/>
              <a:gd name="connsiteY4-362" fmla="*/ 2330530 h 2415328"/>
              <a:gd name="connsiteX5-363" fmla="*/ 162358 w 2357652"/>
              <a:gd name="connsiteY5-364" fmla="*/ 2413436 h 2415328"/>
              <a:gd name="connsiteX6-365" fmla="*/ 124887 w 2357652"/>
              <a:gd name="connsiteY6-366" fmla="*/ 2415328 h 2415328"/>
              <a:gd name="connsiteX7-367" fmla="*/ 122545 w 2357652"/>
              <a:gd name="connsiteY7-368" fmla="*/ 2407996 h 2415328"/>
              <a:gd name="connsiteX8-369" fmla="*/ 54255 w 2357652"/>
              <a:gd name="connsiteY8-370" fmla="*/ 2170367 h 2415328"/>
              <a:gd name="connsiteX9-371" fmla="*/ 280 w 2357652"/>
              <a:gd name="connsiteY9-372" fmla="*/ 1776667 h 2415328"/>
              <a:gd name="connsiteX0-373" fmla="*/ 2306398 w 2306398"/>
              <a:gd name="connsiteY0-374" fmla="*/ 74555 h 2415328"/>
              <a:gd name="connsiteX1-375" fmla="*/ 2158377 w 2306398"/>
              <a:gd name="connsiteY1-376" fmla="*/ 36495 h 2415328"/>
              <a:gd name="connsiteX2-377" fmla="*/ 1796350 w 2306398"/>
              <a:gd name="connsiteY2-378" fmla="*/ 0 h 2415328"/>
              <a:gd name="connsiteX3-379" fmla="*/ 0 w 2306398"/>
              <a:gd name="connsiteY3-380" fmla="*/ 1796350 h 2415328"/>
              <a:gd name="connsiteX4-381" fmla="*/ 80760 w 2306398"/>
              <a:gd name="connsiteY4-382" fmla="*/ 2330530 h 2415328"/>
              <a:gd name="connsiteX5-383" fmla="*/ 111104 w 2306398"/>
              <a:gd name="connsiteY5-384" fmla="*/ 2413436 h 2415328"/>
              <a:gd name="connsiteX6-385" fmla="*/ 73633 w 2306398"/>
              <a:gd name="connsiteY6-386" fmla="*/ 2415328 h 2415328"/>
              <a:gd name="connsiteX7-387" fmla="*/ 71291 w 2306398"/>
              <a:gd name="connsiteY7-388" fmla="*/ 2407996 h 2415328"/>
              <a:gd name="connsiteX8-389" fmla="*/ 3001 w 2306398"/>
              <a:gd name="connsiteY8-390" fmla="*/ 2170367 h 2415328"/>
              <a:gd name="connsiteX0-391" fmla="*/ 2306398 w 2306398"/>
              <a:gd name="connsiteY0-392" fmla="*/ 74555 h 2415328"/>
              <a:gd name="connsiteX1-393" fmla="*/ 2158377 w 2306398"/>
              <a:gd name="connsiteY1-394" fmla="*/ 36495 h 2415328"/>
              <a:gd name="connsiteX2-395" fmla="*/ 1796350 w 2306398"/>
              <a:gd name="connsiteY2-396" fmla="*/ 0 h 2415328"/>
              <a:gd name="connsiteX3-397" fmla="*/ 0 w 2306398"/>
              <a:gd name="connsiteY3-398" fmla="*/ 1796350 h 2415328"/>
              <a:gd name="connsiteX4-399" fmla="*/ 80760 w 2306398"/>
              <a:gd name="connsiteY4-400" fmla="*/ 2330530 h 2415328"/>
              <a:gd name="connsiteX5-401" fmla="*/ 111104 w 2306398"/>
              <a:gd name="connsiteY5-402" fmla="*/ 2413436 h 2415328"/>
              <a:gd name="connsiteX6-403" fmla="*/ 73633 w 2306398"/>
              <a:gd name="connsiteY6-404" fmla="*/ 2415328 h 2415328"/>
              <a:gd name="connsiteX7-405" fmla="*/ 71291 w 2306398"/>
              <a:gd name="connsiteY7-406" fmla="*/ 2407996 h 2415328"/>
              <a:gd name="connsiteX0-407" fmla="*/ 2306398 w 2306398"/>
              <a:gd name="connsiteY0-408" fmla="*/ 74555 h 2415328"/>
              <a:gd name="connsiteX1-409" fmla="*/ 2158377 w 2306398"/>
              <a:gd name="connsiteY1-410" fmla="*/ 36495 h 2415328"/>
              <a:gd name="connsiteX2-411" fmla="*/ 1796350 w 2306398"/>
              <a:gd name="connsiteY2-412" fmla="*/ 0 h 2415328"/>
              <a:gd name="connsiteX3-413" fmla="*/ 0 w 2306398"/>
              <a:gd name="connsiteY3-414" fmla="*/ 1796350 h 2415328"/>
              <a:gd name="connsiteX4-415" fmla="*/ 80760 w 2306398"/>
              <a:gd name="connsiteY4-416" fmla="*/ 2330530 h 2415328"/>
              <a:gd name="connsiteX5-417" fmla="*/ 111104 w 2306398"/>
              <a:gd name="connsiteY5-418" fmla="*/ 2413436 h 2415328"/>
              <a:gd name="connsiteX6-419" fmla="*/ 73633 w 2306398"/>
              <a:gd name="connsiteY6-420" fmla="*/ 2415328 h 2415328"/>
              <a:gd name="connsiteX0-421" fmla="*/ 2306398 w 2306398"/>
              <a:gd name="connsiteY0-422" fmla="*/ 74555 h 2413436"/>
              <a:gd name="connsiteX1-423" fmla="*/ 2158377 w 2306398"/>
              <a:gd name="connsiteY1-424" fmla="*/ 36495 h 2413436"/>
              <a:gd name="connsiteX2-425" fmla="*/ 1796350 w 2306398"/>
              <a:gd name="connsiteY2-426" fmla="*/ 0 h 2413436"/>
              <a:gd name="connsiteX3-427" fmla="*/ 0 w 2306398"/>
              <a:gd name="connsiteY3-428" fmla="*/ 1796350 h 2413436"/>
              <a:gd name="connsiteX4-429" fmla="*/ 80760 w 2306398"/>
              <a:gd name="connsiteY4-430" fmla="*/ 2330530 h 2413436"/>
              <a:gd name="connsiteX5-431" fmla="*/ 111104 w 2306398"/>
              <a:gd name="connsiteY5-432" fmla="*/ 2413436 h 241343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306398" h="2413436">
                <a:moveTo>
                  <a:pt x="2306398" y="74555"/>
                </a:moveTo>
                <a:lnTo>
                  <a:pt x="2158377" y="36495"/>
                </a:lnTo>
                <a:cubicBezTo>
                  <a:pt x="2041439" y="12566"/>
                  <a:pt x="1920362" y="0"/>
                  <a:pt x="1796350" y="0"/>
                </a:cubicBezTo>
                <a:cubicBezTo>
                  <a:pt x="804253" y="0"/>
                  <a:pt x="0" y="804253"/>
                  <a:pt x="0" y="1796350"/>
                </a:cubicBezTo>
                <a:cubicBezTo>
                  <a:pt x="0" y="1982368"/>
                  <a:pt x="28275" y="2161783"/>
                  <a:pt x="80760" y="2330530"/>
                </a:cubicBezTo>
                <a:lnTo>
                  <a:pt x="111104" y="241343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2" name="任意多边形: 形状 41"/>
          <p:cNvSpPr/>
          <p:nvPr userDrawn="1">
            <p:custDataLst>
              <p:tags r:id="rId26"/>
            </p:custDataLst>
          </p:nvPr>
        </p:nvSpPr>
        <p:spPr>
          <a:xfrm rot="11361091">
            <a:off x="882015" y="996950"/>
            <a:ext cx="2200275" cy="2299970"/>
          </a:xfrm>
          <a:custGeom>
            <a:avLst/>
            <a:gdLst>
              <a:gd name="connsiteX0" fmla="*/ 1688400 w 2200258"/>
              <a:gd name="connsiteY0" fmla="*/ 0 h 2299792"/>
              <a:gd name="connsiteX1" fmla="*/ 2190479 w 2200258"/>
              <a:gd name="connsiteY1" fmla="*/ 75907 h 2299792"/>
              <a:gd name="connsiteX2" fmla="*/ 2200258 w 2200258"/>
              <a:gd name="connsiteY2" fmla="*/ 79486 h 2299792"/>
              <a:gd name="connsiteX3" fmla="*/ 2198280 w 2200258"/>
              <a:gd name="connsiteY3" fmla="*/ 118652 h 2299792"/>
              <a:gd name="connsiteX4" fmla="*/ 2120379 w 2200258"/>
              <a:gd name="connsiteY4" fmla="*/ 95201 h 2299792"/>
              <a:gd name="connsiteX5" fmla="*/ 2022301 w 2200258"/>
              <a:gd name="connsiteY5" fmla="*/ 72486 h 2299792"/>
              <a:gd name="connsiteX6" fmla="*/ 1715008 w 2200258"/>
              <a:gd name="connsiteY6" fmla="*/ 39446 h 2299792"/>
              <a:gd name="connsiteX7" fmla="*/ 1610345 w 2200258"/>
              <a:gd name="connsiteY7" fmla="*/ 41530 h 2299792"/>
              <a:gd name="connsiteX8" fmla="*/ 1200770 w 2200258"/>
              <a:gd name="connsiteY8" fmla="*/ 124873 h 2299792"/>
              <a:gd name="connsiteX9" fmla="*/ 643557 w 2200258"/>
              <a:gd name="connsiteY9" fmla="*/ 398717 h 2299792"/>
              <a:gd name="connsiteX10" fmla="*/ 233982 w 2200258"/>
              <a:gd name="connsiteY10" fmla="*/ 891636 h 2299792"/>
              <a:gd name="connsiteX11" fmla="*/ 107776 w 2200258"/>
              <a:gd name="connsiteY11" fmla="*/ 1241680 h 2299792"/>
              <a:gd name="connsiteX12" fmla="*/ 107193 w 2200258"/>
              <a:gd name="connsiteY12" fmla="*/ 1247547 h 2299792"/>
              <a:gd name="connsiteX13" fmla="*/ 100037 w 2200258"/>
              <a:gd name="connsiteY13" fmla="*/ 1249865 h 2299792"/>
              <a:gd name="connsiteX14" fmla="*/ 81582 w 2200258"/>
              <a:gd name="connsiteY14" fmla="*/ 1320261 h 2299792"/>
              <a:gd name="connsiteX15" fmla="*/ 48245 w 2200258"/>
              <a:gd name="connsiteY15" fmla="*/ 1817942 h 2299792"/>
              <a:gd name="connsiteX16" fmla="*/ 141209 w 2200258"/>
              <a:gd name="connsiteY16" fmla="*/ 2266485 h 2299792"/>
              <a:gd name="connsiteX17" fmla="*/ 150091 w 2200258"/>
              <a:gd name="connsiteY17" fmla="*/ 2298066 h 2299792"/>
              <a:gd name="connsiteX18" fmla="*/ 115916 w 2200258"/>
              <a:gd name="connsiteY18" fmla="*/ 2299792 h 2299792"/>
              <a:gd name="connsiteX19" fmla="*/ 75907 w 2200258"/>
              <a:gd name="connsiteY19" fmla="*/ 2190479 h 2299792"/>
              <a:gd name="connsiteX20" fmla="*/ 0 w 2200258"/>
              <a:gd name="connsiteY20" fmla="*/ 1688400 h 2299792"/>
              <a:gd name="connsiteX21" fmla="*/ 1688400 w 2200258"/>
              <a:gd name="connsiteY21" fmla="*/ 0 h 2299792"/>
              <a:gd name="connsiteX0-1" fmla="*/ 100037 w 2200258"/>
              <a:gd name="connsiteY0-2" fmla="*/ 1249865 h 2299792"/>
              <a:gd name="connsiteX1-3" fmla="*/ 81582 w 2200258"/>
              <a:gd name="connsiteY1-4" fmla="*/ 1320261 h 2299792"/>
              <a:gd name="connsiteX2-5" fmla="*/ 48245 w 2200258"/>
              <a:gd name="connsiteY2-6" fmla="*/ 1817942 h 2299792"/>
              <a:gd name="connsiteX3-7" fmla="*/ 141209 w 2200258"/>
              <a:gd name="connsiteY3-8" fmla="*/ 2266485 h 2299792"/>
              <a:gd name="connsiteX4-9" fmla="*/ 150091 w 2200258"/>
              <a:gd name="connsiteY4-10" fmla="*/ 2298066 h 2299792"/>
              <a:gd name="connsiteX5-11" fmla="*/ 115916 w 2200258"/>
              <a:gd name="connsiteY5-12" fmla="*/ 2299792 h 2299792"/>
              <a:gd name="connsiteX6-13" fmla="*/ 75907 w 2200258"/>
              <a:gd name="connsiteY6-14" fmla="*/ 2190479 h 2299792"/>
              <a:gd name="connsiteX7-15" fmla="*/ 0 w 2200258"/>
              <a:gd name="connsiteY7-16" fmla="*/ 1688400 h 2299792"/>
              <a:gd name="connsiteX8-17" fmla="*/ 1688400 w 2200258"/>
              <a:gd name="connsiteY8-18" fmla="*/ 0 h 2299792"/>
              <a:gd name="connsiteX9-19" fmla="*/ 2190479 w 2200258"/>
              <a:gd name="connsiteY9-20" fmla="*/ 75907 h 2299792"/>
              <a:gd name="connsiteX10-21" fmla="*/ 2200258 w 2200258"/>
              <a:gd name="connsiteY10-22" fmla="*/ 79486 h 2299792"/>
              <a:gd name="connsiteX11-23" fmla="*/ 2198280 w 2200258"/>
              <a:gd name="connsiteY11-24" fmla="*/ 118652 h 2299792"/>
              <a:gd name="connsiteX12-25" fmla="*/ 2120379 w 2200258"/>
              <a:gd name="connsiteY12-26" fmla="*/ 95201 h 2299792"/>
              <a:gd name="connsiteX13-27" fmla="*/ 2022301 w 2200258"/>
              <a:gd name="connsiteY13-28" fmla="*/ 72486 h 2299792"/>
              <a:gd name="connsiteX14-29" fmla="*/ 1715008 w 2200258"/>
              <a:gd name="connsiteY14-30" fmla="*/ 39446 h 2299792"/>
              <a:gd name="connsiteX15-31" fmla="*/ 1610345 w 2200258"/>
              <a:gd name="connsiteY15-32" fmla="*/ 41530 h 2299792"/>
              <a:gd name="connsiteX16-33" fmla="*/ 1200770 w 2200258"/>
              <a:gd name="connsiteY16-34" fmla="*/ 124873 h 2299792"/>
              <a:gd name="connsiteX17-35" fmla="*/ 643557 w 2200258"/>
              <a:gd name="connsiteY17-36" fmla="*/ 398717 h 2299792"/>
              <a:gd name="connsiteX18-37" fmla="*/ 233982 w 2200258"/>
              <a:gd name="connsiteY18-38" fmla="*/ 891636 h 2299792"/>
              <a:gd name="connsiteX19-39" fmla="*/ 107776 w 2200258"/>
              <a:gd name="connsiteY19-40" fmla="*/ 1241680 h 2299792"/>
              <a:gd name="connsiteX20-41" fmla="*/ 107193 w 2200258"/>
              <a:gd name="connsiteY20-42" fmla="*/ 1247547 h 2299792"/>
              <a:gd name="connsiteX21-43" fmla="*/ 191477 w 2200258"/>
              <a:gd name="connsiteY21-44" fmla="*/ 1341305 h 2299792"/>
              <a:gd name="connsiteX0-45" fmla="*/ 100037 w 2200258"/>
              <a:gd name="connsiteY0-46" fmla="*/ 1249865 h 2299792"/>
              <a:gd name="connsiteX1-47" fmla="*/ 81582 w 2200258"/>
              <a:gd name="connsiteY1-48" fmla="*/ 1320261 h 2299792"/>
              <a:gd name="connsiteX2-49" fmla="*/ 48245 w 2200258"/>
              <a:gd name="connsiteY2-50" fmla="*/ 1817942 h 2299792"/>
              <a:gd name="connsiteX3-51" fmla="*/ 141209 w 2200258"/>
              <a:gd name="connsiteY3-52" fmla="*/ 2266485 h 2299792"/>
              <a:gd name="connsiteX4-53" fmla="*/ 150091 w 2200258"/>
              <a:gd name="connsiteY4-54" fmla="*/ 2298066 h 2299792"/>
              <a:gd name="connsiteX5-55" fmla="*/ 115916 w 2200258"/>
              <a:gd name="connsiteY5-56" fmla="*/ 2299792 h 2299792"/>
              <a:gd name="connsiteX6-57" fmla="*/ 75907 w 2200258"/>
              <a:gd name="connsiteY6-58" fmla="*/ 2190479 h 2299792"/>
              <a:gd name="connsiteX7-59" fmla="*/ 0 w 2200258"/>
              <a:gd name="connsiteY7-60" fmla="*/ 1688400 h 2299792"/>
              <a:gd name="connsiteX8-61" fmla="*/ 1688400 w 2200258"/>
              <a:gd name="connsiteY8-62" fmla="*/ 0 h 2299792"/>
              <a:gd name="connsiteX9-63" fmla="*/ 2190479 w 2200258"/>
              <a:gd name="connsiteY9-64" fmla="*/ 75907 h 2299792"/>
              <a:gd name="connsiteX10-65" fmla="*/ 2200258 w 2200258"/>
              <a:gd name="connsiteY10-66" fmla="*/ 79486 h 2299792"/>
              <a:gd name="connsiteX11-67" fmla="*/ 2198280 w 2200258"/>
              <a:gd name="connsiteY11-68" fmla="*/ 118652 h 2299792"/>
              <a:gd name="connsiteX12-69" fmla="*/ 2120379 w 2200258"/>
              <a:gd name="connsiteY12-70" fmla="*/ 95201 h 2299792"/>
              <a:gd name="connsiteX13-71" fmla="*/ 2022301 w 2200258"/>
              <a:gd name="connsiteY13-72" fmla="*/ 72486 h 2299792"/>
              <a:gd name="connsiteX14-73" fmla="*/ 1715008 w 2200258"/>
              <a:gd name="connsiteY14-74" fmla="*/ 39446 h 2299792"/>
              <a:gd name="connsiteX15-75" fmla="*/ 1610345 w 2200258"/>
              <a:gd name="connsiteY15-76" fmla="*/ 41530 h 2299792"/>
              <a:gd name="connsiteX16-77" fmla="*/ 1200770 w 2200258"/>
              <a:gd name="connsiteY16-78" fmla="*/ 124873 h 2299792"/>
              <a:gd name="connsiteX17-79" fmla="*/ 643557 w 2200258"/>
              <a:gd name="connsiteY17-80" fmla="*/ 398717 h 2299792"/>
              <a:gd name="connsiteX18-81" fmla="*/ 233982 w 2200258"/>
              <a:gd name="connsiteY18-82" fmla="*/ 891636 h 2299792"/>
              <a:gd name="connsiteX19-83" fmla="*/ 107776 w 2200258"/>
              <a:gd name="connsiteY19-84" fmla="*/ 1241680 h 2299792"/>
              <a:gd name="connsiteX20-85" fmla="*/ 191477 w 2200258"/>
              <a:gd name="connsiteY20-86" fmla="*/ 1341305 h 2299792"/>
              <a:gd name="connsiteX0-87" fmla="*/ 100037 w 2200258"/>
              <a:gd name="connsiteY0-88" fmla="*/ 1249865 h 2299792"/>
              <a:gd name="connsiteX1-89" fmla="*/ 81582 w 2200258"/>
              <a:gd name="connsiteY1-90" fmla="*/ 1320261 h 2299792"/>
              <a:gd name="connsiteX2-91" fmla="*/ 48245 w 2200258"/>
              <a:gd name="connsiteY2-92" fmla="*/ 1817942 h 2299792"/>
              <a:gd name="connsiteX3-93" fmla="*/ 141209 w 2200258"/>
              <a:gd name="connsiteY3-94" fmla="*/ 2266485 h 2299792"/>
              <a:gd name="connsiteX4-95" fmla="*/ 150091 w 2200258"/>
              <a:gd name="connsiteY4-96" fmla="*/ 2298066 h 2299792"/>
              <a:gd name="connsiteX5-97" fmla="*/ 115916 w 2200258"/>
              <a:gd name="connsiteY5-98" fmla="*/ 2299792 h 2299792"/>
              <a:gd name="connsiteX6-99" fmla="*/ 75907 w 2200258"/>
              <a:gd name="connsiteY6-100" fmla="*/ 2190479 h 2299792"/>
              <a:gd name="connsiteX7-101" fmla="*/ 0 w 2200258"/>
              <a:gd name="connsiteY7-102" fmla="*/ 1688400 h 2299792"/>
              <a:gd name="connsiteX8-103" fmla="*/ 1688400 w 2200258"/>
              <a:gd name="connsiteY8-104" fmla="*/ 0 h 2299792"/>
              <a:gd name="connsiteX9-105" fmla="*/ 2190479 w 2200258"/>
              <a:gd name="connsiteY9-106" fmla="*/ 75907 h 2299792"/>
              <a:gd name="connsiteX10-107" fmla="*/ 2200258 w 2200258"/>
              <a:gd name="connsiteY10-108" fmla="*/ 79486 h 2299792"/>
              <a:gd name="connsiteX11-109" fmla="*/ 2198280 w 2200258"/>
              <a:gd name="connsiteY11-110" fmla="*/ 118652 h 2299792"/>
              <a:gd name="connsiteX12-111" fmla="*/ 2120379 w 2200258"/>
              <a:gd name="connsiteY12-112" fmla="*/ 95201 h 2299792"/>
              <a:gd name="connsiteX13-113" fmla="*/ 2022301 w 2200258"/>
              <a:gd name="connsiteY13-114" fmla="*/ 72486 h 2299792"/>
              <a:gd name="connsiteX14-115" fmla="*/ 1715008 w 2200258"/>
              <a:gd name="connsiteY14-116" fmla="*/ 39446 h 2299792"/>
              <a:gd name="connsiteX15-117" fmla="*/ 1610345 w 2200258"/>
              <a:gd name="connsiteY15-118" fmla="*/ 41530 h 2299792"/>
              <a:gd name="connsiteX16-119" fmla="*/ 1200770 w 2200258"/>
              <a:gd name="connsiteY16-120" fmla="*/ 124873 h 2299792"/>
              <a:gd name="connsiteX17-121" fmla="*/ 643557 w 2200258"/>
              <a:gd name="connsiteY17-122" fmla="*/ 398717 h 2299792"/>
              <a:gd name="connsiteX18-123" fmla="*/ 233982 w 2200258"/>
              <a:gd name="connsiteY18-124" fmla="*/ 891636 h 2299792"/>
              <a:gd name="connsiteX19-125" fmla="*/ 191477 w 2200258"/>
              <a:gd name="connsiteY19-126" fmla="*/ 1341305 h 2299792"/>
              <a:gd name="connsiteX0-127" fmla="*/ 81582 w 2200258"/>
              <a:gd name="connsiteY0-128" fmla="*/ 1320261 h 2299792"/>
              <a:gd name="connsiteX1-129" fmla="*/ 48245 w 2200258"/>
              <a:gd name="connsiteY1-130" fmla="*/ 1817942 h 2299792"/>
              <a:gd name="connsiteX2-131" fmla="*/ 141209 w 2200258"/>
              <a:gd name="connsiteY2-132" fmla="*/ 2266485 h 2299792"/>
              <a:gd name="connsiteX3-133" fmla="*/ 150091 w 2200258"/>
              <a:gd name="connsiteY3-134" fmla="*/ 2298066 h 2299792"/>
              <a:gd name="connsiteX4-135" fmla="*/ 115916 w 2200258"/>
              <a:gd name="connsiteY4-136" fmla="*/ 2299792 h 2299792"/>
              <a:gd name="connsiteX5-137" fmla="*/ 75907 w 2200258"/>
              <a:gd name="connsiteY5-138" fmla="*/ 2190479 h 2299792"/>
              <a:gd name="connsiteX6-139" fmla="*/ 0 w 2200258"/>
              <a:gd name="connsiteY6-140" fmla="*/ 1688400 h 2299792"/>
              <a:gd name="connsiteX7-141" fmla="*/ 1688400 w 2200258"/>
              <a:gd name="connsiteY7-142" fmla="*/ 0 h 2299792"/>
              <a:gd name="connsiteX8-143" fmla="*/ 2190479 w 2200258"/>
              <a:gd name="connsiteY8-144" fmla="*/ 75907 h 2299792"/>
              <a:gd name="connsiteX9-145" fmla="*/ 2200258 w 2200258"/>
              <a:gd name="connsiteY9-146" fmla="*/ 79486 h 2299792"/>
              <a:gd name="connsiteX10-147" fmla="*/ 2198280 w 2200258"/>
              <a:gd name="connsiteY10-148" fmla="*/ 118652 h 2299792"/>
              <a:gd name="connsiteX11-149" fmla="*/ 2120379 w 2200258"/>
              <a:gd name="connsiteY11-150" fmla="*/ 95201 h 2299792"/>
              <a:gd name="connsiteX12-151" fmla="*/ 2022301 w 2200258"/>
              <a:gd name="connsiteY12-152" fmla="*/ 72486 h 2299792"/>
              <a:gd name="connsiteX13-153" fmla="*/ 1715008 w 2200258"/>
              <a:gd name="connsiteY13-154" fmla="*/ 39446 h 2299792"/>
              <a:gd name="connsiteX14-155" fmla="*/ 1610345 w 2200258"/>
              <a:gd name="connsiteY14-156" fmla="*/ 41530 h 2299792"/>
              <a:gd name="connsiteX15-157" fmla="*/ 1200770 w 2200258"/>
              <a:gd name="connsiteY15-158" fmla="*/ 124873 h 2299792"/>
              <a:gd name="connsiteX16-159" fmla="*/ 643557 w 2200258"/>
              <a:gd name="connsiteY16-160" fmla="*/ 398717 h 2299792"/>
              <a:gd name="connsiteX17-161" fmla="*/ 233982 w 2200258"/>
              <a:gd name="connsiteY17-162" fmla="*/ 891636 h 2299792"/>
              <a:gd name="connsiteX18-163" fmla="*/ 191477 w 2200258"/>
              <a:gd name="connsiteY18-164" fmla="*/ 1341305 h 2299792"/>
              <a:gd name="connsiteX0-165" fmla="*/ 48245 w 2200258"/>
              <a:gd name="connsiteY0-166" fmla="*/ 1817942 h 2299792"/>
              <a:gd name="connsiteX1-167" fmla="*/ 141209 w 2200258"/>
              <a:gd name="connsiteY1-168" fmla="*/ 2266485 h 2299792"/>
              <a:gd name="connsiteX2-169" fmla="*/ 150091 w 2200258"/>
              <a:gd name="connsiteY2-170" fmla="*/ 2298066 h 2299792"/>
              <a:gd name="connsiteX3-171" fmla="*/ 115916 w 2200258"/>
              <a:gd name="connsiteY3-172" fmla="*/ 2299792 h 2299792"/>
              <a:gd name="connsiteX4-173" fmla="*/ 75907 w 2200258"/>
              <a:gd name="connsiteY4-174" fmla="*/ 2190479 h 2299792"/>
              <a:gd name="connsiteX5-175" fmla="*/ 0 w 2200258"/>
              <a:gd name="connsiteY5-176" fmla="*/ 1688400 h 2299792"/>
              <a:gd name="connsiteX6-177" fmla="*/ 1688400 w 2200258"/>
              <a:gd name="connsiteY6-178" fmla="*/ 0 h 2299792"/>
              <a:gd name="connsiteX7-179" fmla="*/ 2190479 w 2200258"/>
              <a:gd name="connsiteY7-180" fmla="*/ 75907 h 2299792"/>
              <a:gd name="connsiteX8-181" fmla="*/ 2200258 w 2200258"/>
              <a:gd name="connsiteY8-182" fmla="*/ 79486 h 2299792"/>
              <a:gd name="connsiteX9-183" fmla="*/ 2198280 w 2200258"/>
              <a:gd name="connsiteY9-184" fmla="*/ 118652 h 2299792"/>
              <a:gd name="connsiteX10-185" fmla="*/ 2120379 w 2200258"/>
              <a:gd name="connsiteY10-186" fmla="*/ 95201 h 2299792"/>
              <a:gd name="connsiteX11-187" fmla="*/ 2022301 w 2200258"/>
              <a:gd name="connsiteY11-188" fmla="*/ 72486 h 2299792"/>
              <a:gd name="connsiteX12-189" fmla="*/ 1715008 w 2200258"/>
              <a:gd name="connsiteY12-190" fmla="*/ 39446 h 2299792"/>
              <a:gd name="connsiteX13-191" fmla="*/ 1610345 w 2200258"/>
              <a:gd name="connsiteY13-192" fmla="*/ 41530 h 2299792"/>
              <a:gd name="connsiteX14-193" fmla="*/ 1200770 w 2200258"/>
              <a:gd name="connsiteY14-194" fmla="*/ 124873 h 2299792"/>
              <a:gd name="connsiteX15-195" fmla="*/ 643557 w 2200258"/>
              <a:gd name="connsiteY15-196" fmla="*/ 398717 h 2299792"/>
              <a:gd name="connsiteX16-197" fmla="*/ 233982 w 2200258"/>
              <a:gd name="connsiteY16-198" fmla="*/ 891636 h 2299792"/>
              <a:gd name="connsiteX17-199" fmla="*/ 191477 w 2200258"/>
              <a:gd name="connsiteY17-200" fmla="*/ 1341305 h 2299792"/>
              <a:gd name="connsiteX0-201" fmla="*/ 141209 w 2200258"/>
              <a:gd name="connsiteY0-202" fmla="*/ 2266485 h 2299792"/>
              <a:gd name="connsiteX1-203" fmla="*/ 150091 w 2200258"/>
              <a:gd name="connsiteY1-204" fmla="*/ 2298066 h 2299792"/>
              <a:gd name="connsiteX2-205" fmla="*/ 115916 w 2200258"/>
              <a:gd name="connsiteY2-206" fmla="*/ 2299792 h 2299792"/>
              <a:gd name="connsiteX3-207" fmla="*/ 75907 w 2200258"/>
              <a:gd name="connsiteY3-208" fmla="*/ 2190479 h 2299792"/>
              <a:gd name="connsiteX4-209" fmla="*/ 0 w 2200258"/>
              <a:gd name="connsiteY4-210" fmla="*/ 1688400 h 2299792"/>
              <a:gd name="connsiteX5-211" fmla="*/ 1688400 w 2200258"/>
              <a:gd name="connsiteY5-212" fmla="*/ 0 h 2299792"/>
              <a:gd name="connsiteX6-213" fmla="*/ 2190479 w 2200258"/>
              <a:gd name="connsiteY6-214" fmla="*/ 75907 h 2299792"/>
              <a:gd name="connsiteX7-215" fmla="*/ 2200258 w 2200258"/>
              <a:gd name="connsiteY7-216" fmla="*/ 79486 h 2299792"/>
              <a:gd name="connsiteX8-217" fmla="*/ 2198280 w 2200258"/>
              <a:gd name="connsiteY8-218" fmla="*/ 118652 h 2299792"/>
              <a:gd name="connsiteX9-219" fmla="*/ 2120379 w 2200258"/>
              <a:gd name="connsiteY9-220" fmla="*/ 95201 h 2299792"/>
              <a:gd name="connsiteX10-221" fmla="*/ 2022301 w 2200258"/>
              <a:gd name="connsiteY10-222" fmla="*/ 72486 h 2299792"/>
              <a:gd name="connsiteX11-223" fmla="*/ 1715008 w 2200258"/>
              <a:gd name="connsiteY11-224" fmla="*/ 39446 h 2299792"/>
              <a:gd name="connsiteX12-225" fmla="*/ 1610345 w 2200258"/>
              <a:gd name="connsiteY12-226" fmla="*/ 41530 h 2299792"/>
              <a:gd name="connsiteX13-227" fmla="*/ 1200770 w 2200258"/>
              <a:gd name="connsiteY13-228" fmla="*/ 124873 h 2299792"/>
              <a:gd name="connsiteX14-229" fmla="*/ 643557 w 2200258"/>
              <a:gd name="connsiteY14-230" fmla="*/ 398717 h 2299792"/>
              <a:gd name="connsiteX15-231" fmla="*/ 233982 w 2200258"/>
              <a:gd name="connsiteY15-232" fmla="*/ 891636 h 2299792"/>
              <a:gd name="connsiteX16-233" fmla="*/ 191477 w 2200258"/>
              <a:gd name="connsiteY16-234" fmla="*/ 1341305 h 2299792"/>
              <a:gd name="connsiteX0-235" fmla="*/ 141209 w 2200258"/>
              <a:gd name="connsiteY0-236" fmla="*/ 2266485 h 2299792"/>
              <a:gd name="connsiteX1-237" fmla="*/ 150091 w 2200258"/>
              <a:gd name="connsiteY1-238" fmla="*/ 2298066 h 2299792"/>
              <a:gd name="connsiteX2-239" fmla="*/ 115916 w 2200258"/>
              <a:gd name="connsiteY2-240" fmla="*/ 2299792 h 2299792"/>
              <a:gd name="connsiteX3-241" fmla="*/ 75907 w 2200258"/>
              <a:gd name="connsiteY3-242" fmla="*/ 2190479 h 2299792"/>
              <a:gd name="connsiteX4-243" fmla="*/ 0 w 2200258"/>
              <a:gd name="connsiteY4-244" fmla="*/ 1688400 h 2299792"/>
              <a:gd name="connsiteX5-245" fmla="*/ 1688400 w 2200258"/>
              <a:gd name="connsiteY5-246" fmla="*/ 0 h 2299792"/>
              <a:gd name="connsiteX6-247" fmla="*/ 2190479 w 2200258"/>
              <a:gd name="connsiteY6-248" fmla="*/ 75907 h 2299792"/>
              <a:gd name="connsiteX7-249" fmla="*/ 2200258 w 2200258"/>
              <a:gd name="connsiteY7-250" fmla="*/ 79486 h 2299792"/>
              <a:gd name="connsiteX8-251" fmla="*/ 2198280 w 2200258"/>
              <a:gd name="connsiteY8-252" fmla="*/ 118652 h 2299792"/>
              <a:gd name="connsiteX9-253" fmla="*/ 2120379 w 2200258"/>
              <a:gd name="connsiteY9-254" fmla="*/ 95201 h 2299792"/>
              <a:gd name="connsiteX10-255" fmla="*/ 2022301 w 2200258"/>
              <a:gd name="connsiteY10-256" fmla="*/ 72486 h 2299792"/>
              <a:gd name="connsiteX11-257" fmla="*/ 1715008 w 2200258"/>
              <a:gd name="connsiteY11-258" fmla="*/ 39446 h 2299792"/>
              <a:gd name="connsiteX12-259" fmla="*/ 1610345 w 2200258"/>
              <a:gd name="connsiteY12-260" fmla="*/ 41530 h 2299792"/>
              <a:gd name="connsiteX13-261" fmla="*/ 1200770 w 2200258"/>
              <a:gd name="connsiteY13-262" fmla="*/ 124873 h 2299792"/>
              <a:gd name="connsiteX14-263" fmla="*/ 643557 w 2200258"/>
              <a:gd name="connsiteY14-264" fmla="*/ 398717 h 2299792"/>
              <a:gd name="connsiteX15-265" fmla="*/ 191477 w 2200258"/>
              <a:gd name="connsiteY15-266" fmla="*/ 1341305 h 2299792"/>
              <a:gd name="connsiteX0-267" fmla="*/ 141209 w 2200258"/>
              <a:gd name="connsiteY0-268" fmla="*/ 2266485 h 2299792"/>
              <a:gd name="connsiteX1-269" fmla="*/ 150091 w 2200258"/>
              <a:gd name="connsiteY1-270" fmla="*/ 2298066 h 2299792"/>
              <a:gd name="connsiteX2-271" fmla="*/ 115916 w 2200258"/>
              <a:gd name="connsiteY2-272" fmla="*/ 2299792 h 2299792"/>
              <a:gd name="connsiteX3-273" fmla="*/ 75907 w 2200258"/>
              <a:gd name="connsiteY3-274" fmla="*/ 2190479 h 2299792"/>
              <a:gd name="connsiteX4-275" fmla="*/ 0 w 2200258"/>
              <a:gd name="connsiteY4-276" fmla="*/ 1688400 h 2299792"/>
              <a:gd name="connsiteX5-277" fmla="*/ 1688400 w 2200258"/>
              <a:gd name="connsiteY5-278" fmla="*/ 0 h 2299792"/>
              <a:gd name="connsiteX6-279" fmla="*/ 2190479 w 2200258"/>
              <a:gd name="connsiteY6-280" fmla="*/ 75907 h 2299792"/>
              <a:gd name="connsiteX7-281" fmla="*/ 2200258 w 2200258"/>
              <a:gd name="connsiteY7-282" fmla="*/ 79486 h 2299792"/>
              <a:gd name="connsiteX8-283" fmla="*/ 2198280 w 2200258"/>
              <a:gd name="connsiteY8-284" fmla="*/ 118652 h 2299792"/>
              <a:gd name="connsiteX9-285" fmla="*/ 2120379 w 2200258"/>
              <a:gd name="connsiteY9-286" fmla="*/ 95201 h 2299792"/>
              <a:gd name="connsiteX10-287" fmla="*/ 2022301 w 2200258"/>
              <a:gd name="connsiteY10-288" fmla="*/ 72486 h 2299792"/>
              <a:gd name="connsiteX11-289" fmla="*/ 1715008 w 2200258"/>
              <a:gd name="connsiteY11-290" fmla="*/ 39446 h 2299792"/>
              <a:gd name="connsiteX12-291" fmla="*/ 1610345 w 2200258"/>
              <a:gd name="connsiteY12-292" fmla="*/ 41530 h 2299792"/>
              <a:gd name="connsiteX13-293" fmla="*/ 1200770 w 2200258"/>
              <a:gd name="connsiteY13-294" fmla="*/ 124873 h 2299792"/>
              <a:gd name="connsiteX14-295" fmla="*/ 643557 w 2200258"/>
              <a:gd name="connsiteY14-296" fmla="*/ 398717 h 2299792"/>
              <a:gd name="connsiteX0-297" fmla="*/ 141209 w 2200258"/>
              <a:gd name="connsiteY0-298" fmla="*/ 2266485 h 2299792"/>
              <a:gd name="connsiteX1-299" fmla="*/ 150091 w 2200258"/>
              <a:gd name="connsiteY1-300" fmla="*/ 2298066 h 2299792"/>
              <a:gd name="connsiteX2-301" fmla="*/ 115916 w 2200258"/>
              <a:gd name="connsiteY2-302" fmla="*/ 2299792 h 2299792"/>
              <a:gd name="connsiteX3-303" fmla="*/ 75907 w 2200258"/>
              <a:gd name="connsiteY3-304" fmla="*/ 2190479 h 2299792"/>
              <a:gd name="connsiteX4-305" fmla="*/ 0 w 2200258"/>
              <a:gd name="connsiteY4-306" fmla="*/ 1688400 h 2299792"/>
              <a:gd name="connsiteX5-307" fmla="*/ 1688400 w 2200258"/>
              <a:gd name="connsiteY5-308" fmla="*/ 0 h 2299792"/>
              <a:gd name="connsiteX6-309" fmla="*/ 2190479 w 2200258"/>
              <a:gd name="connsiteY6-310" fmla="*/ 75907 h 2299792"/>
              <a:gd name="connsiteX7-311" fmla="*/ 2200258 w 2200258"/>
              <a:gd name="connsiteY7-312" fmla="*/ 79486 h 2299792"/>
              <a:gd name="connsiteX8-313" fmla="*/ 2198280 w 2200258"/>
              <a:gd name="connsiteY8-314" fmla="*/ 118652 h 2299792"/>
              <a:gd name="connsiteX9-315" fmla="*/ 2120379 w 2200258"/>
              <a:gd name="connsiteY9-316" fmla="*/ 95201 h 2299792"/>
              <a:gd name="connsiteX10-317" fmla="*/ 2022301 w 2200258"/>
              <a:gd name="connsiteY10-318" fmla="*/ 72486 h 2299792"/>
              <a:gd name="connsiteX11-319" fmla="*/ 1715008 w 2200258"/>
              <a:gd name="connsiteY11-320" fmla="*/ 39446 h 2299792"/>
              <a:gd name="connsiteX12-321" fmla="*/ 1610345 w 2200258"/>
              <a:gd name="connsiteY12-322" fmla="*/ 41530 h 2299792"/>
              <a:gd name="connsiteX13-323" fmla="*/ 1200770 w 2200258"/>
              <a:gd name="connsiteY13-324" fmla="*/ 124873 h 2299792"/>
              <a:gd name="connsiteX0-325" fmla="*/ 141209 w 2200258"/>
              <a:gd name="connsiteY0-326" fmla="*/ 2266485 h 2299792"/>
              <a:gd name="connsiteX1-327" fmla="*/ 150091 w 2200258"/>
              <a:gd name="connsiteY1-328" fmla="*/ 2298066 h 2299792"/>
              <a:gd name="connsiteX2-329" fmla="*/ 115916 w 2200258"/>
              <a:gd name="connsiteY2-330" fmla="*/ 2299792 h 2299792"/>
              <a:gd name="connsiteX3-331" fmla="*/ 75907 w 2200258"/>
              <a:gd name="connsiteY3-332" fmla="*/ 2190479 h 2299792"/>
              <a:gd name="connsiteX4-333" fmla="*/ 0 w 2200258"/>
              <a:gd name="connsiteY4-334" fmla="*/ 1688400 h 2299792"/>
              <a:gd name="connsiteX5-335" fmla="*/ 1688400 w 2200258"/>
              <a:gd name="connsiteY5-336" fmla="*/ 0 h 2299792"/>
              <a:gd name="connsiteX6-337" fmla="*/ 2190479 w 2200258"/>
              <a:gd name="connsiteY6-338" fmla="*/ 75907 h 2299792"/>
              <a:gd name="connsiteX7-339" fmla="*/ 2200258 w 2200258"/>
              <a:gd name="connsiteY7-340" fmla="*/ 79486 h 2299792"/>
              <a:gd name="connsiteX8-341" fmla="*/ 2198280 w 2200258"/>
              <a:gd name="connsiteY8-342" fmla="*/ 118652 h 2299792"/>
              <a:gd name="connsiteX9-343" fmla="*/ 2120379 w 2200258"/>
              <a:gd name="connsiteY9-344" fmla="*/ 95201 h 2299792"/>
              <a:gd name="connsiteX10-345" fmla="*/ 2022301 w 2200258"/>
              <a:gd name="connsiteY10-346" fmla="*/ 72486 h 2299792"/>
              <a:gd name="connsiteX11-347" fmla="*/ 1715008 w 2200258"/>
              <a:gd name="connsiteY11-348" fmla="*/ 39446 h 2299792"/>
              <a:gd name="connsiteX12-349" fmla="*/ 1610345 w 2200258"/>
              <a:gd name="connsiteY12-350" fmla="*/ 41530 h 2299792"/>
              <a:gd name="connsiteX0-351" fmla="*/ 141209 w 2200258"/>
              <a:gd name="connsiteY0-352" fmla="*/ 2266485 h 2299792"/>
              <a:gd name="connsiteX1-353" fmla="*/ 150091 w 2200258"/>
              <a:gd name="connsiteY1-354" fmla="*/ 2298066 h 2299792"/>
              <a:gd name="connsiteX2-355" fmla="*/ 115916 w 2200258"/>
              <a:gd name="connsiteY2-356" fmla="*/ 2299792 h 2299792"/>
              <a:gd name="connsiteX3-357" fmla="*/ 75907 w 2200258"/>
              <a:gd name="connsiteY3-358" fmla="*/ 2190479 h 2299792"/>
              <a:gd name="connsiteX4-359" fmla="*/ 0 w 2200258"/>
              <a:gd name="connsiteY4-360" fmla="*/ 1688400 h 2299792"/>
              <a:gd name="connsiteX5-361" fmla="*/ 1688400 w 2200258"/>
              <a:gd name="connsiteY5-362" fmla="*/ 0 h 2299792"/>
              <a:gd name="connsiteX6-363" fmla="*/ 2190479 w 2200258"/>
              <a:gd name="connsiteY6-364" fmla="*/ 75907 h 2299792"/>
              <a:gd name="connsiteX7-365" fmla="*/ 2200258 w 2200258"/>
              <a:gd name="connsiteY7-366" fmla="*/ 79486 h 2299792"/>
              <a:gd name="connsiteX8-367" fmla="*/ 2198280 w 2200258"/>
              <a:gd name="connsiteY8-368" fmla="*/ 118652 h 2299792"/>
              <a:gd name="connsiteX9-369" fmla="*/ 2120379 w 2200258"/>
              <a:gd name="connsiteY9-370" fmla="*/ 95201 h 2299792"/>
              <a:gd name="connsiteX10-371" fmla="*/ 2022301 w 2200258"/>
              <a:gd name="connsiteY10-372" fmla="*/ 72486 h 2299792"/>
              <a:gd name="connsiteX11-373" fmla="*/ 1715008 w 2200258"/>
              <a:gd name="connsiteY11-374" fmla="*/ 39446 h 2299792"/>
              <a:gd name="connsiteX0-375" fmla="*/ 141209 w 2200258"/>
              <a:gd name="connsiteY0-376" fmla="*/ 2266485 h 2299792"/>
              <a:gd name="connsiteX1-377" fmla="*/ 150091 w 2200258"/>
              <a:gd name="connsiteY1-378" fmla="*/ 2298066 h 2299792"/>
              <a:gd name="connsiteX2-379" fmla="*/ 115916 w 2200258"/>
              <a:gd name="connsiteY2-380" fmla="*/ 2299792 h 2299792"/>
              <a:gd name="connsiteX3-381" fmla="*/ 75907 w 2200258"/>
              <a:gd name="connsiteY3-382" fmla="*/ 2190479 h 2299792"/>
              <a:gd name="connsiteX4-383" fmla="*/ 0 w 2200258"/>
              <a:gd name="connsiteY4-384" fmla="*/ 1688400 h 2299792"/>
              <a:gd name="connsiteX5-385" fmla="*/ 1688400 w 2200258"/>
              <a:gd name="connsiteY5-386" fmla="*/ 0 h 2299792"/>
              <a:gd name="connsiteX6-387" fmla="*/ 2190479 w 2200258"/>
              <a:gd name="connsiteY6-388" fmla="*/ 75907 h 2299792"/>
              <a:gd name="connsiteX7-389" fmla="*/ 2200258 w 2200258"/>
              <a:gd name="connsiteY7-390" fmla="*/ 79486 h 2299792"/>
              <a:gd name="connsiteX8-391" fmla="*/ 2198280 w 2200258"/>
              <a:gd name="connsiteY8-392" fmla="*/ 118652 h 2299792"/>
              <a:gd name="connsiteX9-393" fmla="*/ 2120379 w 2200258"/>
              <a:gd name="connsiteY9-394" fmla="*/ 95201 h 2299792"/>
              <a:gd name="connsiteX10-395" fmla="*/ 2022301 w 2200258"/>
              <a:gd name="connsiteY10-396" fmla="*/ 72486 h 2299792"/>
              <a:gd name="connsiteX0-397" fmla="*/ 141209 w 2200258"/>
              <a:gd name="connsiteY0-398" fmla="*/ 2266485 h 2299792"/>
              <a:gd name="connsiteX1-399" fmla="*/ 150091 w 2200258"/>
              <a:gd name="connsiteY1-400" fmla="*/ 2298066 h 2299792"/>
              <a:gd name="connsiteX2-401" fmla="*/ 115916 w 2200258"/>
              <a:gd name="connsiteY2-402" fmla="*/ 2299792 h 2299792"/>
              <a:gd name="connsiteX3-403" fmla="*/ 75907 w 2200258"/>
              <a:gd name="connsiteY3-404" fmla="*/ 2190479 h 2299792"/>
              <a:gd name="connsiteX4-405" fmla="*/ 0 w 2200258"/>
              <a:gd name="connsiteY4-406" fmla="*/ 1688400 h 2299792"/>
              <a:gd name="connsiteX5-407" fmla="*/ 1688400 w 2200258"/>
              <a:gd name="connsiteY5-408" fmla="*/ 0 h 2299792"/>
              <a:gd name="connsiteX6-409" fmla="*/ 2190479 w 2200258"/>
              <a:gd name="connsiteY6-410" fmla="*/ 75907 h 2299792"/>
              <a:gd name="connsiteX7-411" fmla="*/ 2200258 w 2200258"/>
              <a:gd name="connsiteY7-412" fmla="*/ 79486 h 2299792"/>
              <a:gd name="connsiteX8-413" fmla="*/ 2198280 w 2200258"/>
              <a:gd name="connsiteY8-414" fmla="*/ 118652 h 2299792"/>
              <a:gd name="connsiteX9-415" fmla="*/ 2120379 w 2200258"/>
              <a:gd name="connsiteY9-416" fmla="*/ 95201 h 2299792"/>
              <a:gd name="connsiteX0-417" fmla="*/ 141209 w 2200258"/>
              <a:gd name="connsiteY0-418" fmla="*/ 2266485 h 2299792"/>
              <a:gd name="connsiteX1-419" fmla="*/ 150091 w 2200258"/>
              <a:gd name="connsiteY1-420" fmla="*/ 2298066 h 2299792"/>
              <a:gd name="connsiteX2-421" fmla="*/ 115916 w 2200258"/>
              <a:gd name="connsiteY2-422" fmla="*/ 2299792 h 2299792"/>
              <a:gd name="connsiteX3-423" fmla="*/ 75907 w 2200258"/>
              <a:gd name="connsiteY3-424" fmla="*/ 2190479 h 2299792"/>
              <a:gd name="connsiteX4-425" fmla="*/ 0 w 2200258"/>
              <a:gd name="connsiteY4-426" fmla="*/ 1688400 h 2299792"/>
              <a:gd name="connsiteX5-427" fmla="*/ 1688400 w 2200258"/>
              <a:gd name="connsiteY5-428" fmla="*/ 0 h 2299792"/>
              <a:gd name="connsiteX6-429" fmla="*/ 2190479 w 2200258"/>
              <a:gd name="connsiteY6-430" fmla="*/ 75907 h 2299792"/>
              <a:gd name="connsiteX7-431" fmla="*/ 2200258 w 2200258"/>
              <a:gd name="connsiteY7-432" fmla="*/ 79486 h 2299792"/>
              <a:gd name="connsiteX8-433" fmla="*/ 2198280 w 2200258"/>
              <a:gd name="connsiteY8-434" fmla="*/ 118652 h 2299792"/>
              <a:gd name="connsiteX0-435" fmla="*/ 141209 w 2200258"/>
              <a:gd name="connsiteY0-436" fmla="*/ 2266485 h 2299792"/>
              <a:gd name="connsiteX1-437" fmla="*/ 150091 w 2200258"/>
              <a:gd name="connsiteY1-438" fmla="*/ 2298066 h 2299792"/>
              <a:gd name="connsiteX2-439" fmla="*/ 115916 w 2200258"/>
              <a:gd name="connsiteY2-440" fmla="*/ 2299792 h 2299792"/>
              <a:gd name="connsiteX3-441" fmla="*/ 75907 w 2200258"/>
              <a:gd name="connsiteY3-442" fmla="*/ 2190479 h 2299792"/>
              <a:gd name="connsiteX4-443" fmla="*/ 0 w 2200258"/>
              <a:gd name="connsiteY4-444" fmla="*/ 1688400 h 2299792"/>
              <a:gd name="connsiteX5-445" fmla="*/ 1688400 w 2200258"/>
              <a:gd name="connsiteY5-446" fmla="*/ 0 h 2299792"/>
              <a:gd name="connsiteX6-447" fmla="*/ 2190479 w 2200258"/>
              <a:gd name="connsiteY6-448" fmla="*/ 75907 h 2299792"/>
              <a:gd name="connsiteX7-449" fmla="*/ 2200258 w 2200258"/>
              <a:gd name="connsiteY7-450" fmla="*/ 79486 h 2299792"/>
              <a:gd name="connsiteX0-451" fmla="*/ 150091 w 2200258"/>
              <a:gd name="connsiteY0-452" fmla="*/ 2298066 h 2299792"/>
              <a:gd name="connsiteX1-453" fmla="*/ 115916 w 2200258"/>
              <a:gd name="connsiteY1-454" fmla="*/ 2299792 h 2299792"/>
              <a:gd name="connsiteX2-455" fmla="*/ 75907 w 2200258"/>
              <a:gd name="connsiteY2-456" fmla="*/ 2190479 h 2299792"/>
              <a:gd name="connsiteX3-457" fmla="*/ 0 w 2200258"/>
              <a:gd name="connsiteY3-458" fmla="*/ 1688400 h 2299792"/>
              <a:gd name="connsiteX4-459" fmla="*/ 1688400 w 2200258"/>
              <a:gd name="connsiteY4-460" fmla="*/ 0 h 2299792"/>
              <a:gd name="connsiteX5-461" fmla="*/ 2190479 w 2200258"/>
              <a:gd name="connsiteY5-462" fmla="*/ 75907 h 2299792"/>
              <a:gd name="connsiteX6-463" fmla="*/ 2200258 w 2200258"/>
              <a:gd name="connsiteY6-464" fmla="*/ 79486 h 2299792"/>
              <a:gd name="connsiteX0-465" fmla="*/ 115916 w 2200258"/>
              <a:gd name="connsiteY0-466" fmla="*/ 2299792 h 2299792"/>
              <a:gd name="connsiteX1-467" fmla="*/ 75907 w 2200258"/>
              <a:gd name="connsiteY1-468" fmla="*/ 2190479 h 2299792"/>
              <a:gd name="connsiteX2-469" fmla="*/ 0 w 2200258"/>
              <a:gd name="connsiteY2-470" fmla="*/ 1688400 h 2299792"/>
              <a:gd name="connsiteX3-471" fmla="*/ 1688400 w 2200258"/>
              <a:gd name="connsiteY3-472" fmla="*/ 0 h 2299792"/>
              <a:gd name="connsiteX4-473" fmla="*/ 2190479 w 2200258"/>
              <a:gd name="connsiteY4-474" fmla="*/ 75907 h 2299792"/>
              <a:gd name="connsiteX5-475" fmla="*/ 2200258 w 2200258"/>
              <a:gd name="connsiteY5-476" fmla="*/ 79486 h 22997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200258" h="2299792">
                <a:moveTo>
                  <a:pt x="115916" y="2299792"/>
                </a:moveTo>
                <a:lnTo>
                  <a:pt x="75907" y="2190479"/>
                </a:lnTo>
                <a:cubicBezTo>
                  <a:pt x="26575" y="2031872"/>
                  <a:pt x="0" y="1863240"/>
                  <a:pt x="0" y="1688400"/>
                </a:cubicBezTo>
                <a:cubicBezTo>
                  <a:pt x="0" y="755922"/>
                  <a:pt x="755922" y="0"/>
                  <a:pt x="1688400" y="0"/>
                </a:cubicBezTo>
                <a:cubicBezTo>
                  <a:pt x="1863240" y="0"/>
                  <a:pt x="2031872" y="26575"/>
                  <a:pt x="2190479" y="75907"/>
                </a:cubicBezTo>
                <a:lnTo>
                  <a:pt x="2200258" y="7948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3" name="任意多边形: 形状 42"/>
          <p:cNvSpPr/>
          <p:nvPr userDrawn="1">
            <p:custDataLst>
              <p:tags r:id="rId27"/>
            </p:custDataLst>
          </p:nvPr>
        </p:nvSpPr>
        <p:spPr>
          <a:xfrm rot="11361091">
            <a:off x="897255" y="1002030"/>
            <a:ext cx="2077085" cy="2169795"/>
          </a:xfrm>
          <a:custGeom>
            <a:avLst/>
            <a:gdLst>
              <a:gd name="connsiteX0" fmla="*/ 1576880 w 2129549"/>
              <a:gd name="connsiteY0" fmla="*/ 3 h 2235262"/>
              <a:gd name="connsiteX1" fmla="*/ 2079319 w 2129549"/>
              <a:gd name="connsiteY1" fmla="*/ 80042 h 2235262"/>
              <a:gd name="connsiteX2" fmla="*/ 2118665 w 2129549"/>
              <a:gd name="connsiteY2" fmla="*/ 92278 h 2235262"/>
              <a:gd name="connsiteX3" fmla="*/ 2129549 w 2129549"/>
              <a:gd name="connsiteY3" fmla="*/ 97649 h 2235262"/>
              <a:gd name="connsiteX4" fmla="*/ 2127280 w 2129549"/>
              <a:gd name="connsiteY4" fmla="*/ 142583 h 2235262"/>
              <a:gd name="connsiteX5" fmla="*/ 2088879 w 2129549"/>
              <a:gd name="connsiteY5" fmla="*/ 128528 h 2235262"/>
              <a:gd name="connsiteX6" fmla="*/ 1621593 w 2129549"/>
              <a:gd name="connsiteY6" fmla="*/ 57881 h 2235262"/>
              <a:gd name="connsiteX7" fmla="*/ 50193 w 2129549"/>
              <a:gd name="connsiteY7" fmla="*/ 1629281 h 2235262"/>
              <a:gd name="connsiteX8" fmla="*/ 120840 w 2129549"/>
              <a:gd name="connsiteY8" fmla="*/ 2096567 h 2235262"/>
              <a:gd name="connsiteX9" fmla="*/ 168774 w 2129549"/>
              <a:gd name="connsiteY9" fmla="*/ 2227534 h 2235262"/>
              <a:gd name="connsiteX10" fmla="*/ 118139 w 2129549"/>
              <a:gd name="connsiteY10" fmla="*/ 2235262 h 2235262"/>
              <a:gd name="connsiteX11" fmla="*/ 116648 w 2129549"/>
              <a:gd name="connsiteY11" fmla="*/ 2232748 h 2235262"/>
              <a:gd name="connsiteX12" fmla="*/ 88594 w 2129549"/>
              <a:gd name="connsiteY12" fmla="*/ 2156492 h 2235262"/>
              <a:gd name="connsiteX13" fmla="*/ 488 w 2129549"/>
              <a:gd name="connsiteY13" fmla="*/ 1627854 h 2235262"/>
              <a:gd name="connsiteX14" fmla="*/ 52875 w 2129549"/>
              <a:gd name="connsiteY14" fmla="*/ 1225423 h 2235262"/>
              <a:gd name="connsiteX15" fmla="*/ 53758 w 2129549"/>
              <a:gd name="connsiteY15" fmla="*/ 1216741 h 2235262"/>
              <a:gd name="connsiteX16" fmla="*/ 62512 w 2129549"/>
              <a:gd name="connsiteY16" fmla="*/ 1210578 h 2235262"/>
              <a:gd name="connsiteX17" fmla="*/ 79069 w 2129549"/>
              <a:gd name="connsiteY17" fmla="*/ 1184942 h 2235262"/>
              <a:gd name="connsiteX18" fmla="*/ 162413 w 2129549"/>
              <a:gd name="connsiteY18" fmla="*/ 930148 h 2235262"/>
              <a:gd name="connsiteX19" fmla="*/ 467213 w 2129549"/>
              <a:gd name="connsiteY19" fmla="*/ 472948 h 2235262"/>
              <a:gd name="connsiteX20" fmla="*/ 855357 w 2129549"/>
              <a:gd name="connsiteY20" fmla="*/ 203867 h 2235262"/>
              <a:gd name="connsiteX21" fmla="*/ 1498294 w 2129549"/>
              <a:gd name="connsiteY21" fmla="*/ 3842 h 2235262"/>
              <a:gd name="connsiteX22" fmla="*/ 1576880 w 2129549"/>
              <a:gd name="connsiteY22" fmla="*/ 3 h 2235262"/>
              <a:gd name="connsiteX0-1" fmla="*/ 2079319 w 2170759"/>
              <a:gd name="connsiteY0-2" fmla="*/ 80042 h 2235262"/>
              <a:gd name="connsiteX1-3" fmla="*/ 2118665 w 2170759"/>
              <a:gd name="connsiteY1-4" fmla="*/ 92278 h 2235262"/>
              <a:gd name="connsiteX2-5" fmla="*/ 2129549 w 2170759"/>
              <a:gd name="connsiteY2-6" fmla="*/ 97649 h 2235262"/>
              <a:gd name="connsiteX3-7" fmla="*/ 2127280 w 2170759"/>
              <a:gd name="connsiteY3-8" fmla="*/ 142583 h 2235262"/>
              <a:gd name="connsiteX4-9" fmla="*/ 2088879 w 2170759"/>
              <a:gd name="connsiteY4-10" fmla="*/ 128528 h 2235262"/>
              <a:gd name="connsiteX5-11" fmla="*/ 1621593 w 2170759"/>
              <a:gd name="connsiteY5-12" fmla="*/ 57881 h 2235262"/>
              <a:gd name="connsiteX6-13" fmla="*/ 50193 w 2170759"/>
              <a:gd name="connsiteY6-14" fmla="*/ 1629281 h 2235262"/>
              <a:gd name="connsiteX7-15" fmla="*/ 120840 w 2170759"/>
              <a:gd name="connsiteY7-16" fmla="*/ 2096567 h 2235262"/>
              <a:gd name="connsiteX8-17" fmla="*/ 168774 w 2170759"/>
              <a:gd name="connsiteY8-18" fmla="*/ 2227534 h 2235262"/>
              <a:gd name="connsiteX9-19" fmla="*/ 118139 w 2170759"/>
              <a:gd name="connsiteY9-20" fmla="*/ 2235262 h 2235262"/>
              <a:gd name="connsiteX10-21" fmla="*/ 116648 w 2170759"/>
              <a:gd name="connsiteY10-22" fmla="*/ 2232748 h 2235262"/>
              <a:gd name="connsiteX11-23" fmla="*/ 88594 w 2170759"/>
              <a:gd name="connsiteY11-24" fmla="*/ 2156492 h 2235262"/>
              <a:gd name="connsiteX12-25" fmla="*/ 488 w 2170759"/>
              <a:gd name="connsiteY12-26" fmla="*/ 1627854 h 2235262"/>
              <a:gd name="connsiteX13-27" fmla="*/ 52875 w 2170759"/>
              <a:gd name="connsiteY13-28" fmla="*/ 1225423 h 2235262"/>
              <a:gd name="connsiteX14-29" fmla="*/ 53758 w 2170759"/>
              <a:gd name="connsiteY14-30" fmla="*/ 1216741 h 2235262"/>
              <a:gd name="connsiteX15-31" fmla="*/ 62512 w 2170759"/>
              <a:gd name="connsiteY15-32" fmla="*/ 1210578 h 2235262"/>
              <a:gd name="connsiteX16-33" fmla="*/ 79069 w 2170759"/>
              <a:gd name="connsiteY16-34" fmla="*/ 1184942 h 2235262"/>
              <a:gd name="connsiteX17-35" fmla="*/ 162413 w 2170759"/>
              <a:gd name="connsiteY17-36" fmla="*/ 930148 h 2235262"/>
              <a:gd name="connsiteX18-37" fmla="*/ 467213 w 2170759"/>
              <a:gd name="connsiteY18-38" fmla="*/ 472948 h 2235262"/>
              <a:gd name="connsiteX19-39" fmla="*/ 855357 w 2170759"/>
              <a:gd name="connsiteY19-40" fmla="*/ 203867 h 2235262"/>
              <a:gd name="connsiteX20-41" fmla="*/ 1498294 w 2170759"/>
              <a:gd name="connsiteY20-42" fmla="*/ 3842 h 2235262"/>
              <a:gd name="connsiteX21-43" fmla="*/ 1576880 w 2170759"/>
              <a:gd name="connsiteY21-44" fmla="*/ 3 h 2235262"/>
              <a:gd name="connsiteX22-45" fmla="*/ 2170759 w 2170759"/>
              <a:gd name="connsiteY22-46" fmla="*/ 171482 h 2235262"/>
              <a:gd name="connsiteX0-47" fmla="*/ 2079319 w 2129549"/>
              <a:gd name="connsiteY0-48" fmla="*/ 80039 h 2235259"/>
              <a:gd name="connsiteX1-49" fmla="*/ 2118665 w 2129549"/>
              <a:gd name="connsiteY1-50" fmla="*/ 92275 h 2235259"/>
              <a:gd name="connsiteX2-51" fmla="*/ 2129549 w 2129549"/>
              <a:gd name="connsiteY2-52" fmla="*/ 97646 h 2235259"/>
              <a:gd name="connsiteX3-53" fmla="*/ 2127280 w 2129549"/>
              <a:gd name="connsiteY3-54" fmla="*/ 142580 h 2235259"/>
              <a:gd name="connsiteX4-55" fmla="*/ 2088879 w 2129549"/>
              <a:gd name="connsiteY4-56" fmla="*/ 128525 h 2235259"/>
              <a:gd name="connsiteX5-57" fmla="*/ 1621593 w 2129549"/>
              <a:gd name="connsiteY5-58" fmla="*/ 57878 h 2235259"/>
              <a:gd name="connsiteX6-59" fmla="*/ 50193 w 2129549"/>
              <a:gd name="connsiteY6-60" fmla="*/ 1629278 h 2235259"/>
              <a:gd name="connsiteX7-61" fmla="*/ 120840 w 2129549"/>
              <a:gd name="connsiteY7-62" fmla="*/ 2096564 h 2235259"/>
              <a:gd name="connsiteX8-63" fmla="*/ 168774 w 2129549"/>
              <a:gd name="connsiteY8-64" fmla="*/ 2227531 h 2235259"/>
              <a:gd name="connsiteX9-65" fmla="*/ 118139 w 2129549"/>
              <a:gd name="connsiteY9-66" fmla="*/ 2235259 h 2235259"/>
              <a:gd name="connsiteX10-67" fmla="*/ 116648 w 2129549"/>
              <a:gd name="connsiteY10-68" fmla="*/ 2232745 h 2235259"/>
              <a:gd name="connsiteX11-69" fmla="*/ 88594 w 2129549"/>
              <a:gd name="connsiteY11-70" fmla="*/ 2156489 h 2235259"/>
              <a:gd name="connsiteX12-71" fmla="*/ 488 w 2129549"/>
              <a:gd name="connsiteY12-72" fmla="*/ 1627851 h 2235259"/>
              <a:gd name="connsiteX13-73" fmla="*/ 52875 w 2129549"/>
              <a:gd name="connsiteY13-74" fmla="*/ 1225420 h 2235259"/>
              <a:gd name="connsiteX14-75" fmla="*/ 53758 w 2129549"/>
              <a:gd name="connsiteY14-76" fmla="*/ 1216738 h 2235259"/>
              <a:gd name="connsiteX15-77" fmla="*/ 62512 w 2129549"/>
              <a:gd name="connsiteY15-78" fmla="*/ 1210575 h 2235259"/>
              <a:gd name="connsiteX16-79" fmla="*/ 79069 w 2129549"/>
              <a:gd name="connsiteY16-80" fmla="*/ 1184939 h 2235259"/>
              <a:gd name="connsiteX17-81" fmla="*/ 162413 w 2129549"/>
              <a:gd name="connsiteY17-82" fmla="*/ 930145 h 2235259"/>
              <a:gd name="connsiteX18-83" fmla="*/ 467213 w 2129549"/>
              <a:gd name="connsiteY18-84" fmla="*/ 472945 h 2235259"/>
              <a:gd name="connsiteX19-85" fmla="*/ 855357 w 2129549"/>
              <a:gd name="connsiteY19-86" fmla="*/ 203864 h 2235259"/>
              <a:gd name="connsiteX20-87" fmla="*/ 1498294 w 2129549"/>
              <a:gd name="connsiteY20-88" fmla="*/ 3839 h 2235259"/>
              <a:gd name="connsiteX21-89" fmla="*/ 1576880 w 2129549"/>
              <a:gd name="connsiteY21-90" fmla="*/ 0 h 2235259"/>
              <a:gd name="connsiteX0-91" fmla="*/ 2118665 w 2129549"/>
              <a:gd name="connsiteY0-92" fmla="*/ 92275 h 2235259"/>
              <a:gd name="connsiteX1-93" fmla="*/ 2129549 w 2129549"/>
              <a:gd name="connsiteY1-94" fmla="*/ 97646 h 2235259"/>
              <a:gd name="connsiteX2-95" fmla="*/ 2127280 w 2129549"/>
              <a:gd name="connsiteY2-96" fmla="*/ 142580 h 2235259"/>
              <a:gd name="connsiteX3-97" fmla="*/ 2088879 w 2129549"/>
              <a:gd name="connsiteY3-98" fmla="*/ 128525 h 2235259"/>
              <a:gd name="connsiteX4-99" fmla="*/ 1621593 w 2129549"/>
              <a:gd name="connsiteY4-100" fmla="*/ 57878 h 2235259"/>
              <a:gd name="connsiteX5-101" fmla="*/ 50193 w 2129549"/>
              <a:gd name="connsiteY5-102" fmla="*/ 1629278 h 2235259"/>
              <a:gd name="connsiteX6-103" fmla="*/ 120840 w 2129549"/>
              <a:gd name="connsiteY6-104" fmla="*/ 2096564 h 2235259"/>
              <a:gd name="connsiteX7-105" fmla="*/ 168774 w 2129549"/>
              <a:gd name="connsiteY7-106" fmla="*/ 2227531 h 2235259"/>
              <a:gd name="connsiteX8-107" fmla="*/ 118139 w 2129549"/>
              <a:gd name="connsiteY8-108" fmla="*/ 2235259 h 2235259"/>
              <a:gd name="connsiteX9-109" fmla="*/ 116648 w 2129549"/>
              <a:gd name="connsiteY9-110" fmla="*/ 2232745 h 2235259"/>
              <a:gd name="connsiteX10-111" fmla="*/ 88594 w 2129549"/>
              <a:gd name="connsiteY10-112" fmla="*/ 2156489 h 2235259"/>
              <a:gd name="connsiteX11-113" fmla="*/ 488 w 2129549"/>
              <a:gd name="connsiteY11-114" fmla="*/ 1627851 h 2235259"/>
              <a:gd name="connsiteX12-115" fmla="*/ 52875 w 2129549"/>
              <a:gd name="connsiteY12-116" fmla="*/ 1225420 h 2235259"/>
              <a:gd name="connsiteX13-117" fmla="*/ 53758 w 2129549"/>
              <a:gd name="connsiteY13-118" fmla="*/ 1216738 h 2235259"/>
              <a:gd name="connsiteX14-119" fmla="*/ 62512 w 2129549"/>
              <a:gd name="connsiteY14-120" fmla="*/ 1210575 h 2235259"/>
              <a:gd name="connsiteX15-121" fmla="*/ 79069 w 2129549"/>
              <a:gd name="connsiteY15-122" fmla="*/ 1184939 h 2235259"/>
              <a:gd name="connsiteX16-123" fmla="*/ 162413 w 2129549"/>
              <a:gd name="connsiteY16-124" fmla="*/ 930145 h 2235259"/>
              <a:gd name="connsiteX17-125" fmla="*/ 467213 w 2129549"/>
              <a:gd name="connsiteY17-126" fmla="*/ 472945 h 2235259"/>
              <a:gd name="connsiteX18-127" fmla="*/ 855357 w 2129549"/>
              <a:gd name="connsiteY18-128" fmla="*/ 203864 h 2235259"/>
              <a:gd name="connsiteX19-129" fmla="*/ 1498294 w 2129549"/>
              <a:gd name="connsiteY19-130" fmla="*/ 3839 h 2235259"/>
              <a:gd name="connsiteX20-131" fmla="*/ 1576880 w 2129549"/>
              <a:gd name="connsiteY20-132" fmla="*/ 0 h 2235259"/>
              <a:gd name="connsiteX0-133" fmla="*/ 2118665 w 2127280"/>
              <a:gd name="connsiteY0-134" fmla="*/ 92275 h 2235259"/>
              <a:gd name="connsiteX1-135" fmla="*/ 2127280 w 2127280"/>
              <a:gd name="connsiteY1-136" fmla="*/ 142580 h 2235259"/>
              <a:gd name="connsiteX2-137" fmla="*/ 2088879 w 2127280"/>
              <a:gd name="connsiteY2-138" fmla="*/ 128525 h 2235259"/>
              <a:gd name="connsiteX3-139" fmla="*/ 1621593 w 2127280"/>
              <a:gd name="connsiteY3-140" fmla="*/ 57878 h 2235259"/>
              <a:gd name="connsiteX4-141" fmla="*/ 50193 w 2127280"/>
              <a:gd name="connsiteY4-142" fmla="*/ 1629278 h 2235259"/>
              <a:gd name="connsiteX5-143" fmla="*/ 120840 w 2127280"/>
              <a:gd name="connsiteY5-144" fmla="*/ 2096564 h 2235259"/>
              <a:gd name="connsiteX6-145" fmla="*/ 168774 w 2127280"/>
              <a:gd name="connsiteY6-146" fmla="*/ 2227531 h 2235259"/>
              <a:gd name="connsiteX7-147" fmla="*/ 118139 w 2127280"/>
              <a:gd name="connsiteY7-148" fmla="*/ 2235259 h 2235259"/>
              <a:gd name="connsiteX8-149" fmla="*/ 116648 w 2127280"/>
              <a:gd name="connsiteY8-150" fmla="*/ 2232745 h 2235259"/>
              <a:gd name="connsiteX9-151" fmla="*/ 88594 w 2127280"/>
              <a:gd name="connsiteY9-152" fmla="*/ 2156489 h 2235259"/>
              <a:gd name="connsiteX10-153" fmla="*/ 488 w 2127280"/>
              <a:gd name="connsiteY10-154" fmla="*/ 1627851 h 2235259"/>
              <a:gd name="connsiteX11-155" fmla="*/ 52875 w 2127280"/>
              <a:gd name="connsiteY11-156" fmla="*/ 1225420 h 2235259"/>
              <a:gd name="connsiteX12-157" fmla="*/ 53758 w 2127280"/>
              <a:gd name="connsiteY12-158" fmla="*/ 1216738 h 2235259"/>
              <a:gd name="connsiteX13-159" fmla="*/ 62512 w 2127280"/>
              <a:gd name="connsiteY13-160" fmla="*/ 1210575 h 2235259"/>
              <a:gd name="connsiteX14-161" fmla="*/ 79069 w 2127280"/>
              <a:gd name="connsiteY14-162" fmla="*/ 1184939 h 2235259"/>
              <a:gd name="connsiteX15-163" fmla="*/ 162413 w 2127280"/>
              <a:gd name="connsiteY15-164" fmla="*/ 930145 h 2235259"/>
              <a:gd name="connsiteX16-165" fmla="*/ 467213 w 2127280"/>
              <a:gd name="connsiteY16-166" fmla="*/ 472945 h 2235259"/>
              <a:gd name="connsiteX17-167" fmla="*/ 855357 w 2127280"/>
              <a:gd name="connsiteY17-168" fmla="*/ 203864 h 2235259"/>
              <a:gd name="connsiteX18-169" fmla="*/ 1498294 w 2127280"/>
              <a:gd name="connsiteY18-170" fmla="*/ 3839 h 2235259"/>
              <a:gd name="connsiteX19-171" fmla="*/ 1576880 w 2127280"/>
              <a:gd name="connsiteY19-172" fmla="*/ 0 h 2235259"/>
              <a:gd name="connsiteX0-173" fmla="*/ 2127280 w 2127280"/>
              <a:gd name="connsiteY0-174" fmla="*/ 142580 h 2235259"/>
              <a:gd name="connsiteX1-175" fmla="*/ 2088879 w 2127280"/>
              <a:gd name="connsiteY1-176" fmla="*/ 128525 h 2235259"/>
              <a:gd name="connsiteX2-177" fmla="*/ 1621593 w 2127280"/>
              <a:gd name="connsiteY2-178" fmla="*/ 57878 h 2235259"/>
              <a:gd name="connsiteX3-179" fmla="*/ 50193 w 2127280"/>
              <a:gd name="connsiteY3-180" fmla="*/ 1629278 h 2235259"/>
              <a:gd name="connsiteX4-181" fmla="*/ 120840 w 2127280"/>
              <a:gd name="connsiteY4-182" fmla="*/ 2096564 h 2235259"/>
              <a:gd name="connsiteX5-183" fmla="*/ 168774 w 2127280"/>
              <a:gd name="connsiteY5-184" fmla="*/ 2227531 h 2235259"/>
              <a:gd name="connsiteX6-185" fmla="*/ 118139 w 2127280"/>
              <a:gd name="connsiteY6-186" fmla="*/ 2235259 h 2235259"/>
              <a:gd name="connsiteX7-187" fmla="*/ 116648 w 2127280"/>
              <a:gd name="connsiteY7-188" fmla="*/ 2232745 h 2235259"/>
              <a:gd name="connsiteX8-189" fmla="*/ 88594 w 2127280"/>
              <a:gd name="connsiteY8-190" fmla="*/ 2156489 h 2235259"/>
              <a:gd name="connsiteX9-191" fmla="*/ 488 w 2127280"/>
              <a:gd name="connsiteY9-192" fmla="*/ 1627851 h 2235259"/>
              <a:gd name="connsiteX10-193" fmla="*/ 52875 w 2127280"/>
              <a:gd name="connsiteY10-194" fmla="*/ 1225420 h 2235259"/>
              <a:gd name="connsiteX11-195" fmla="*/ 53758 w 2127280"/>
              <a:gd name="connsiteY11-196" fmla="*/ 1216738 h 2235259"/>
              <a:gd name="connsiteX12-197" fmla="*/ 62512 w 2127280"/>
              <a:gd name="connsiteY12-198" fmla="*/ 1210575 h 2235259"/>
              <a:gd name="connsiteX13-199" fmla="*/ 79069 w 2127280"/>
              <a:gd name="connsiteY13-200" fmla="*/ 1184939 h 2235259"/>
              <a:gd name="connsiteX14-201" fmla="*/ 162413 w 2127280"/>
              <a:gd name="connsiteY14-202" fmla="*/ 930145 h 2235259"/>
              <a:gd name="connsiteX15-203" fmla="*/ 467213 w 2127280"/>
              <a:gd name="connsiteY15-204" fmla="*/ 472945 h 2235259"/>
              <a:gd name="connsiteX16-205" fmla="*/ 855357 w 2127280"/>
              <a:gd name="connsiteY16-206" fmla="*/ 203864 h 2235259"/>
              <a:gd name="connsiteX17-207" fmla="*/ 1498294 w 2127280"/>
              <a:gd name="connsiteY17-208" fmla="*/ 3839 h 2235259"/>
              <a:gd name="connsiteX18-209" fmla="*/ 1576880 w 2127280"/>
              <a:gd name="connsiteY18-210" fmla="*/ 0 h 2235259"/>
              <a:gd name="connsiteX0-211" fmla="*/ 2127280 w 2127280"/>
              <a:gd name="connsiteY0-212" fmla="*/ 138741 h 2231420"/>
              <a:gd name="connsiteX1-213" fmla="*/ 2088879 w 2127280"/>
              <a:gd name="connsiteY1-214" fmla="*/ 124686 h 2231420"/>
              <a:gd name="connsiteX2-215" fmla="*/ 1621593 w 2127280"/>
              <a:gd name="connsiteY2-216" fmla="*/ 54039 h 2231420"/>
              <a:gd name="connsiteX3-217" fmla="*/ 50193 w 2127280"/>
              <a:gd name="connsiteY3-218" fmla="*/ 1625439 h 2231420"/>
              <a:gd name="connsiteX4-219" fmla="*/ 120840 w 2127280"/>
              <a:gd name="connsiteY4-220" fmla="*/ 2092725 h 2231420"/>
              <a:gd name="connsiteX5-221" fmla="*/ 168774 w 2127280"/>
              <a:gd name="connsiteY5-222" fmla="*/ 2223692 h 2231420"/>
              <a:gd name="connsiteX6-223" fmla="*/ 118139 w 2127280"/>
              <a:gd name="connsiteY6-224" fmla="*/ 2231420 h 2231420"/>
              <a:gd name="connsiteX7-225" fmla="*/ 116648 w 2127280"/>
              <a:gd name="connsiteY7-226" fmla="*/ 2228906 h 2231420"/>
              <a:gd name="connsiteX8-227" fmla="*/ 88594 w 2127280"/>
              <a:gd name="connsiteY8-228" fmla="*/ 2152650 h 2231420"/>
              <a:gd name="connsiteX9-229" fmla="*/ 488 w 2127280"/>
              <a:gd name="connsiteY9-230" fmla="*/ 1624012 h 2231420"/>
              <a:gd name="connsiteX10-231" fmla="*/ 52875 w 2127280"/>
              <a:gd name="connsiteY10-232" fmla="*/ 1221581 h 2231420"/>
              <a:gd name="connsiteX11-233" fmla="*/ 53758 w 2127280"/>
              <a:gd name="connsiteY11-234" fmla="*/ 1212899 h 2231420"/>
              <a:gd name="connsiteX12-235" fmla="*/ 62512 w 2127280"/>
              <a:gd name="connsiteY12-236" fmla="*/ 1206736 h 2231420"/>
              <a:gd name="connsiteX13-237" fmla="*/ 79069 w 2127280"/>
              <a:gd name="connsiteY13-238" fmla="*/ 1181100 h 2231420"/>
              <a:gd name="connsiteX14-239" fmla="*/ 162413 w 2127280"/>
              <a:gd name="connsiteY14-240" fmla="*/ 926306 h 2231420"/>
              <a:gd name="connsiteX15-241" fmla="*/ 467213 w 2127280"/>
              <a:gd name="connsiteY15-242" fmla="*/ 469106 h 2231420"/>
              <a:gd name="connsiteX16-243" fmla="*/ 855357 w 2127280"/>
              <a:gd name="connsiteY16-244" fmla="*/ 200025 h 2231420"/>
              <a:gd name="connsiteX17-245" fmla="*/ 1498294 w 2127280"/>
              <a:gd name="connsiteY17-246" fmla="*/ 0 h 2231420"/>
              <a:gd name="connsiteX0-247" fmla="*/ 2127280 w 2127280"/>
              <a:gd name="connsiteY0-248" fmla="*/ 84702 h 2177381"/>
              <a:gd name="connsiteX1-249" fmla="*/ 2088879 w 2127280"/>
              <a:gd name="connsiteY1-250" fmla="*/ 70647 h 2177381"/>
              <a:gd name="connsiteX2-251" fmla="*/ 1621593 w 2127280"/>
              <a:gd name="connsiteY2-252" fmla="*/ 0 h 2177381"/>
              <a:gd name="connsiteX3-253" fmla="*/ 50193 w 2127280"/>
              <a:gd name="connsiteY3-254" fmla="*/ 1571400 h 2177381"/>
              <a:gd name="connsiteX4-255" fmla="*/ 120840 w 2127280"/>
              <a:gd name="connsiteY4-256" fmla="*/ 2038686 h 2177381"/>
              <a:gd name="connsiteX5-257" fmla="*/ 168774 w 2127280"/>
              <a:gd name="connsiteY5-258" fmla="*/ 2169653 h 2177381"/>
              <a:gd name="connsiteX6-259" fmla="*/ 118139 w 2127280"/>
              <a:gd name="connsiteY6-260" fmla="*/ 2177381 h 2177381"/>
              <a:gd name="connsiteX7-261" fmla="*/ 116648 w 2127280"/>
              <a:gd name="connsiteY7-262" fmla="*/ 2174867 h 2177381"/>
              <a:gd name="connsiteX8-263" fmla="*/ 88594 w 2127280"/>
              <a:gd name="connsiteY8-264" fmla="*/ 2098611 h 2177381"/>
              <a:gd name="connsiteX9-265" fmla="*/ 488 w 2127280"/>
              <a:gd name="connsiteY9-266" fmla="*/ 1569973 h 2177381"/>
              <a:gd name="connsiteX10-267" fmla="*/ 52875 w 2127280"/>
              <a:gd name="connsiteY10-268" fmla="*/ 1167542 h 2177381"/>
              <a:gd name="connsiteX11-269" fmla="*/ 53758 w 2127280"/>
              <a:gd name="connsiteY11-270" fmla="*/ 1158860 h 2177381"/>
              <a:gd name="connsiteX12-271" fmla="*/ 62512 w 2127280"/>
              <a:gd name="connsiteY12-272" fmla="*/ 1152697 h 2177381"/>
              <a:gd name="connsiteX13-273" fmla="*/ 79069 w 2127280"/>
              <a:gd name="connsiteY13-274" fmla="*/ 1127061 h 2177381"/>
              <a:gd name="connsiteX14-275" fmla="*/ 162413 w 2127280"/>
              <a:gd name="connsiteY14-276" fmla="*/ 872267 h 2177381"/>
              <a:gd name="connsiteX15-277" fmla="*/ 467213 w 2127280"/>
              <a:gd name="connsiteY15-278" fmla="*/ 415067 h 2177381"/>
              <a:gd name="connsiteX16-279" fmla="*/ 855357 w 2127280"/>
              <a:gd name="connsiteY16-280" fmla="*/ 145986 h 2177381"/>
              <a:gd name="connsiteX0-281" fmla="*/ 2127280 w 2127280"/>
              <a:gd name="connsiteY0-282" fmla="*/ 84702 h 2177381"/>
              <a:gd name="connsiteX1-283" fmla="*/ 2088879 w 2127280"/>
              <a:gd name="connsiteY1-284" fmla="*/ 70647 h 2177381"/>
              <a:gd name="connsiteX2-285" fmla="*/ 1621593 w 2127280"/>
              <a:gd name="connsiteY2-286" fmla="*/ 0 h 2177381"/>
              <a:gd name="connsiteX3-287" fmla="*/ 50193 w 2127280"/>
              <a:gd name="connsiteY3-288" fmla="*/ 1571400 h 2177381"/>
              <a:gd name="connsiteX4-289" fmla="*/ 120840 w 2127280"/>
              <a:gd name="connsiteY4-290" fmla="*/ 2038686 h 2177381"/>
              <a:gd name="connsiteX5-291" fmla="*/ 168774 w 2127280"/>
              <a:gd name="connsiteY5-292" fmla="*/ 2169653 h 2177381"/>
              <a:gd name="connsiteX6-293" fmla="*/ 118139 w 2127280"/>
              <a:gd name="connsiteY6-294" fmla="*/ 2177381 h 2177381"/>
              <a:gd name="connsiteX7-295" fmla="*/ 116648 w 2127280"/>
              <a:gd name="connsiteY7-296" fmla="*/ 2174867 h 2177381"/>
              <a:gd name="connsiteX8-297" fmla="*/ 88594 w 2127280"/>
              <a:gd name="connsiteY8-298" fmla="*/ 2098611 h 2177381"/>
              <a:gd name="connsiteX9-299" fmla="*/ 488 w 2127280"/>
              <a:gd name="connsiteY9-300" fmla="*/ 1569973 h 2177381"/>
              <a:gd name="connsiteX10-301" fmla="*/ 52875 w 2127280"/>
              <a:gd name="connsiteY10-302" fmla="*/ 1167542 h 2177381"/>
              <a:gd name="connsiteX11-303" fmla="*/ 53758 w 2127280"/>
              <a:gd name="connsiteY11-304" fmla="*/ 1158860 h 2177381"/>
              <a:gd name="connsiteX12-305" fmla="*/ 62512 w 2127280"/>
              <a:gd name="connsiteY12-306" fmla="*/ 1152697 h 2177381"/>
              <a:gd name="connsiteX13-307" fmla="*/ 79069 w 2127280"/>
              <a:gd name="connsiteY13-308" fmla="*/ 1127061 h 2177381"/>
              <a:gd name="connsiteX14-309" fmla="*/ 162413 w 2127280"/>
              <a:gd name="connsiteY14-310" fmla="*/ 872267 h 2177381"/>
              <a:gd name="connsiteX15-311" fmla="*/ 467213 w 2127280"/>
              <a:gd name="connsiteY15-312" fmla="*/ 415067 h 2177381"/>
              <a:gd name="connsiteX0-313" fmla="*/ 2127280 w 2127280"/>
              <a:gd name="connsiteY0-314" fmla="*/ 84702 h 2177381"/>
              <a:gd name="connsiteX1-315" fmla="*/ 2088879 w 2127280"/>
              <a:gd name="connsiteY1-316" fmla="*/ 70647 h 2177381"/>
              <a:gd name="connsiteX2-317" fmla="*/ 1621593 w 2127280"/>
              <a:gd name="connsiteY2-318" fmla="*/ 0 h 2177381"/>
              <a:gd name="connsiteX3-319" fmla="*/ 50193 w 2127280"/>
              <a:gd name="connsiteY3-320" fmla="*/ 1571400 h 2177381"/>
              <a:gd name="connsiteX4-321" fmla="*/ 120840 w 2127280"/>
              <a:gd name="connsiteY4-322" fmla="*/ 2038686 h 2177381"/>
              <a:gd name="connsiteX5-323" fmla="*/ 168774 w 2127280"/>
              <a:gd name="connsiteY5-324" fmla="*/ 2169653 h 2177381"/>
              <a:gd name="connsiteX6-325" fmla="*/ 118139 w 2127280"/>
              <a:gd name="connsiteY6-326" fmla="*/ 2177381 h 2177381"/>
              <a:gd name="connsiteX7-327" fmla="*/ 116648 w 2127280"/>
              <a:gd name="connsiteY7-328" fmla="*/ 2174867 h 2177381"/>
              <a:gd name="connsiteX8-329" fmla="*/ 88594 w 2127280"/>
              <a:gd name="connsiteY8-330" fmla="*/ 2098611 h 2177381"/>
              <a:gd name="connsiteX9-331" fmla="*/ 488 w 2127280"/>
              <a:gd name="connsiteY9-332" fmla="*/ 1569973 h 2177381"/>
              <a:gd name="connsiteX10-333" fmla="*/ 52875 w 2127280"/>
              <a:gd name="connsiteY10-334" fmla="*/ 1167542 h 2177381"/>
              <a:gd name="connsiteX11-335" fmla="*/ 53758 w 2127280"/>
              <a:gd name="connsiteY11-336" fmla="*/ 1158860 h 2177381"/>
              <a:gd name="connsiteX12-337" fmla="*/ 62512 w 2127280"/>
              <a:gd name="connsiteY12-338" fmla="*/ 1152697 h 2177381"/>
              <a:gd name="connsiteX13-339" fmla="*/ 79069 w 2127280"/>
              <a:gd name="connsiteY13-340" fmla="*/ 1127061 h 2177381"/>
              <a:gd name="connsiteX14-341" fmla="*/ 162413 w 2127280"/>
              <a:gd name="connsiteY14-342" fmla="*/ 872267 h 2177381"/>
              <a:gd name="connsiteX0-343" fmla="*/ 2127280 w 2127280"/>
              <a:gd name="connsiteY0-344" fmla="*/ 84702 h 2177381"/>
              <a:gd name="connsiteX1-345" fmla="*/ 2088879 w 2127280"/>
              <a:gd name="connsiteY1-346" fmla="*/ 70647 h 2177381"/>
              <a:gd name="connsiteX2-347" fmla="*/ 1621593 w 2127280"/>
              <a:gd name="connsiteY2-348" fmla="*/ 0 h 2177381"/>
              <a:gd name="connsiteX3-349" fmla="*/ 50193 w 2127280"/>
              <a:gd name="connsiteY3-350" fmla="*/ 1571400 h 2177381"/>
              <a:gd name="connsiteX4-351" fmla="*/ 120840 w 2127280"/>
              <a:gd name="connsiteY4-352" fmla="*/ 2038686 h 2177381"/>
              <a:gd name="connsiteX5-353" fmla="*/ 168774 w 2127280"/>
              <a:gd name="connsiteY5-354" fmla="*/ 2169653 h 2177381"/>
              <a:gd name="connsiteX6-355" fmla="*/ 118139 w 2127280"/>
              <a:gd name="connsiteY6-356" fmla="*/ 2177381 h 2177381"/>
              <a:gd name="connsiteX7-357" fmla="*/ 116648 w 2127280"/>
              <a:gd name="connsiteY7-358" fmla="*/ 2174867 h 2177381"/>
              <a:gd name="connsiteX8-359" fmla="*/ 88594 w 2127280"/>
              <a:gd name="connsiteY8-360" fmla="*/ 2098611 h 2177381"/>
              <a:gd name="connsiteX9-361" fmla="*/ 488 w 2127280"/>
              <a:gd name="connsiteY9-362" fmla="*/ 1569973 h 2177381"/>
              <a:gd name="connsiteX10-363" fmla="*/ 52875 w 2127280"/>
              <a:gd name="connsiteY10-364" fmla="*/ 1167542 h 2177381"/>
              <a:gd name="connsiteX11-365" fmla="*/ 53758 w 2127280"/>
              <a:gd name="connsiteY11-366" fmla="*/ 1158860 h 2177381"/>
              <a:gd name="connsiteX12-367" fmla="*/ 62512 w 2127280"/>
              <a:gd name="connsiteY12-368" fmla="*/ 1152697 h 2177381"/>
              <a:gd name="connsiteX13-369" fmla="*/ 79069 w 2127280"/>
              <a:gd name="connsiteY13-370" fmla="*/ 1127061 h 2177381"/>
              <a:gd name="connsiteX0-371" fmla="*/ 2127280 w 2127280"/>
              <a:gd name="connsiteY0-372" fmla="*/ 84702 h 2177381"/>
              <a:gd name="connsiteX1-373" fmla="*/ 2088879 w 2127280"/>
              <a:gd name="connsiteY1-374" fmla="*/ 70647 h 2177381"/>
              <a:gd name="connsiteX2-375" fmla="*/ 1621593 w 2127280"/>
              <a:gd name="connsiteY2-376" fmla="*/ 0 h 2177381"/>
              <a:gd name="connsiteX3-377" fmla="*/ 50193 w 2127280"/>
              <a:gd name="connsiteY3-378" fmla="*/ 1571400 h 2177381"/>
              <a:gd name="connsiteX4-379" fmla="*/ 120840 w 2127280"/>
              <a:gd name="connsiteY4-380" fmla="*/ 2038686 h 2177381"/>
              <a:gd name="connsiteX5-381" fmla="*/ 168774 w 2127280"/>
              <a:gd name="connsiteY5-382" fmla="*/ 2169653 h 2177381"/>
              <a:gd name="connsiteX6-383" fmla="*/ 118139 w 2127280"/>
              <a:gd name="connsiteY6-384" fmla="*/ 2177381 h 2177381"/>
              <a:gd name="connsiteX7-385" fmla="*/ 116648 w 2127280"/>
              <a:gd name="connsiteY7-386" fmla="*/ 2174867 h 2177381"/>
              <a:gd name="connsiteX8-387" fmla="*/ 88594 w 2127280"/>
              <a:gd name="connsiteY8-388" fmla="*/ 2098611 h 2177381"/>
              <a:gd name="connsiteX9-389" fmla="*/ 488 w 2127280"/>
              <a:gd name="connsiteY9-390" fmla="*/ 1569973 h 2177381"/>
              <a:gd name="connsiteX10-391" fmla="*/ 52875 w 2127280"/>
              <a:gd name="connsiteY10-392" fmla="*/ 1167542 h 2177381"/>
              <a:gd name="connsiteX11-393" fmla="*/ 53758 w 2127280"/>
              <a:gd name="connsiteY11-394" fmla="*/ 1158860 h 2177381"/>
              <a:gd name="connsiteX12-395" fmla="*/ 62512 w 2127280"/>
              <a:gd name="connsiteY12-396" fmla="*/ 1152697 h 2177381"/>
              <a:gd name="connsiteX0-397" fmla="*/ 2127280 w 2127280"/>
              <a:gd name="connsiteY0-398" fmla="*/ 84702 h 2177381"/>
              <a:gd name="connsiteX1-399" fmla="*/ 2088879 w 2127280"/>
              <a:gd name="connsiteY1-400" fmla="*/ 70647 h 2177381"/>
              <a:gd name="connsiteX2-401" fmla="*/ 1621593 w 2127280"/>
              <a:gd name="connsiteY2-402" fmla="*/ 0 h 2177381"/>
              <a:gd name="connsiteX3-403" fmla="*/ 50193 w 2127280"/>
              <a:gd name="connsiteY3-404" fmla="*/ 1571400 h 2177381"/>
              <a:gd name="connsiteX4-405" fmla="*/ 120840 w 2127280"/>
              <a:gd name="connsiteY4-406" fmla="*/ 2038686 h 2177381"/>
              <a:gd name="connsiteX5-407" fmla="*/ 168774 w 2127280"/>
              <a:gd name="connsiteY5-408" fmla="*/ 2169653 h 2177381"/>
              <a:gd name="connsiteX6-409" fmla="*/ 118139 w 2127280"/>
              <a:gd name="connsiteY6-410" fmla="*/ 2177381 h 2177381"/>
              <a:gd name="connsiteX7-411" fmla="*/ 116648 w 2127280"/>
              <a:gd name="connsiteY7-412" fmla="*/ 2174867 h 2177381"/>
              <a:gd name="connsiteX8-413" fmla="*/ 88594 w 2127280"/>
              <a:gd name="connsiteY8-414" fmla="*/ 2098611 h 2177381"/>
              <a:gd name="connsiteX9-415" fmla="*/ 488 w 2127280"/>
              <a:gd name="connsiteY9-416" fmla="*/ 1569973 h 2177381"/>
              <a:gd name="connsiteX10-417" fmla="*/ 52875 w 2127280"/>
              <a:gd name="connsiteY10-418" fmla="*/ 1167542 h 2177381"/>
              <a:gd name="connsiteX11-419" fmla="*/ 53758 w 2127280"/>
              <a:gd name="connsiteY11-420" fmla="*/ 1158860 h 2177381"/>
              <a:gd name="connsiteX0-421" fmla="*/ 2127280 w 2127280"/>
              <a:gd name="connsiteY0-422" fmla="*/ 84702 h 2177381"/>
              <a:gd name="connsiteX1-423" fmla="*/ 2088879 w 2127280"/>
              <a:gd name="connsiteY1-424" fmla="*/ 70647 h 2177381"/>
              <a:gd name="connsiteX2-425" fmla="*/ 1621593 w 2127280"/>
              <a:gd name="connsiteY2-426" fmla="*/ 0 h 2177381"/>
              <a:gd name="connsiteX3-427" fmla="*/ 50193 w 2127280"/>
              <a:gd name="connsiteY3-428" fmla="*/ 1571400 h 2177381"/>
              <a:gd name="connsiteX4-429" fmla="*/ 120840 w 2127280"/>
              <a:gd name="connsiteY4-430" fmla="*/ 2038686 h 2177381"/>
              <a:gd name="connsiteX5-431" fmla="*/ 168774 w 2127280"/>
              <a:gd name="connsiteY5-432" fmla="*/ 2169653 h 2177381"/>
              <a:gd name="connsiteX6-433" fmla="*/ 118139 w 2127280"/>
              <a:gd name="connsiteY6-434" fmla="*/ 2177381 h 2177381"/>
              <a:gd name="connsiteX7-435" fmla="*/ 116648 w 2127280"/>
              <a:gd name="connsiteY7-436" fmla="*/ 2174867 h 2177381"/>
              <a:gd name="connsiteX8-437" fmla="*/ 88594 w 2127280"/>
              <a:gd name="connsiteY8-438" fmla="*/ 2098611 h 2177381"/>
              <a:gd name="connsiteX9-439" fmla="*/ 488 w 2127280"/>
              <a:gd name="connsiteY9-440" fmla="*/ 1569973 h 2177381"/>
              <a:gd name="connsiteX10-441" fmla="*/ 52875 w 2127280"/>
              <a:gd name="connsiteY10-442" fmla="*/ 1167542 h 2177381"/>
              <a:gd name="connsiteX0-443" fmla="*/ 2126792 w 2126792"/>
              <a:gd name="connsiteY0-444" fmla="*/ 84702 h 2177381"/>
              <a:gd name="connsiteX1-445" fmla="*/ 2088391 w 2126792"/>
              <a:gd name="connsiteY1-446" fmla="*/ 70647 h 2177381"/>
              <a:gd name="connsiteX2-447" fmla="*/ 1621105 w 2126792"/>
              <a:gd name="connsiteY2-448" fmla="*/ 0 h 2177381"/>
              <a:gd name="connsiteX3-449" fmla="*/ 49705 w 2126792"/>
              <a:gd name="connsiteY3-450" fmla="*/ 1571400 h 2177381"/>
              <a:gd name="connsiteX4-451" fmla="*/ 120352 w 2126792"/>
              <a:gd name="connsiteY4-452" fmla="*/ 2038686 h 2177381"/>
              <a:gd name="connsiteX5-453" fmla="*/ 168286 w 2126792"/>
              <a:gd name="connsiteY5-454" fmla="*/ 2169653 h 2177381"/>
              <a:gd name="connsiteX6-455" fmla="*/ 117651 w 2126792"/>
              <a:gd name="connsiteY6-456" fmla="*/ 2177381 h 2177381"/>
              <a:gd name="connsiteX7-457" fmla="*/ 116160 w 2126792"/>
              <a:gd name="connsiteY7-458" fmla="*/ 2174867 h 2177381"/>
              <a:gd name="connsiteX8-459" fmla="*/ 88106 w 2126792"/>
              <a:gd name="connsiteY8-460" fmla="*/ 2098611 h 2177381"/>
              <a:gd name="connsiteX9-461" fmla="*/ 0 w 2126792"/>
              <a:gd name="connsiteY9-462" fmla="*/ 1569973 h 2177381"/>
              <a:gd name="connsiteX0-463" fmla="*/ 2077087 w 2077087"/>
              <a:gd name="connsiteY0-464" fmla="*/ 84702 h 2177381"/>
              <a:gd name="connsiteX1-465" fmla="*/ 2038686 w 2077087"/>
              <a:gd name="connsiteY1-466" fmla="*/ 70647 h 2177381"/>
              <a:gd name="connsiteX2-467" fmla="*/ 1571400 w 2077087"/>
              <a:gd name="connsiteY2-468" fmla="*/ 0 h 2177381"/>
              <a:gd name="connsiteX3-469" fmla="*/ 0 w 2077087"/>
              <a:gd name="connsiteY3-470" fmla="*/ 1571400 h 2177381"/>
              <a:gd name="connsiteX4-471" fmla="*/ 70647 w 2077087"/>
              <a:gd name="connsiteY4-472" fmla="*/ 2038686 h 2177381"/>
              <a:gd name="connsiteX5-473" fmla="*/ 118581 w 2077087"/>
              <a:gd name="connsiteY5-474" fmla="*/ 2169653 h 2177381"/>
              <a:gd name="connsiteX6-475" fmla="*/ 67946 w 2077087"/>
              <a:gd name="connsiteY6-476" fmla="*/ 2177381 h 2177381"/>
              <a:gd name="connsiteX7-477" fmla="*/ 66455 w 2077087"/>
              <a:gd name="connsiteY7-478" fmla="*/ 2174867 h 2177381"/>
              <a:gd name="connsiteX8-479" fmla="*/ 38401 w 2077087"/>
              <a:gd name="connsiteY8-480" fmla="*/ 2098611 h 2177381"/>
              <a:gd name="connsiteX0-481" fmla="*/ 2077087 w 2077087"/>
              <a:gd name="connsiteY0-482" fmla="*/ 84702 h 2177381"/>
              <a:gd name="connsiteX1-483" fmla="*/ 2038686 w 2077087"/>
              <a:gd name="connsiteY1-484" fmla="*/ 70647 h 2177381"/>
              <a:gd name="connsiteX2-485" fmla="*/ 1571400 w 2077087"/>
              <a:gd name="connsiteY2-486" fmla="*/ 0 h 2177381"/>
              <a:gd name="connsiteX3-487" fmla="*/ 0 w 2077087"/>
              <a:gd name="connsiteY3-488" fmla="*/ 1571400 h 2177381"/>
              <a:gd name="connsiteX4-489" fmla="*/ 70647 w 2077087"/>
              <a:gd name="connsiteY4-490" fmla="*/ 2038686 h 2177381"/>
              <a:gd name="connsiteX5-491" fmla="*/ 118581 w 2077087"/>
              <a:gd name="connsiteY5-492" fmla="*/ 2169653 h 2177381"/>
              <a:gd name="connsiteX6-493" fmla="*/ 67946 w 2077087"/>
              <a:gd name="connsiteY6-494" fmla="*/ 2177381 h 2177381"/>
              <a:gd name="connsiteX7-495" fmla="*/ 66455 w 2077087"/>
              <a:gd name="connsiteY7-496" fmla="*/ 2174867 h 2177381"/>
              <a:gd name="connsiteX0-497" fmla="*/ 2077087 w 2077087"/>
              <a:gd name="connsiteY0-498" fmla="*/ 84702 h 2177381"/>
              <a:gd name="connsiteX1-499" fmla="*/ 2038686 w 2077087"/>
              <a:gd name="connsiteY1-500" fmla="*/ 70647 h 2177381"/>
              <a:gd name="connsiteX2-501" fmla="*/ 1571400 w 2077087"/>
              <a:gd name="connsiteY2-502" fmla="*/ 0 h 2177381"/>
              <a:gd name="connsiteX3-503" fmla="*/ 0 w 2077087"/>
              <a:gd name="connsiteY3-504" fmla="*/ 1571400 h 2177381"/>
              <a:gd name="connsiteX4-505" fmla="*/ 70647 w 2077087"/>
              <a:gd name="connsiteY4-506" fmla="*/ 2038686 h 2177381"/>
              <a:gd name="connsiteX5-507" fmla="*/ 118581 w 2077087"/>
              <a:gd name="connsiteY5-508" fmla="*/ 2169653 h 2177381"/>
              <a:gd name="connsiteX6-509" fmla="*/ 67946 w 2077087"/>
              <a:gd name="connsiteY6-510" fmla="*/ 2177381 h 2177381"/>
              <a:gd name="connsiteX0-511" fmla="*/ 2077087 w 2077087"/>
              <a:gd name="connsiteY0-512" fmla="*/ 84702 h 2169653"/>
              <a:gd name="connsiteX1-513" fmla="*/ 2038686 w 2077087"/>
              <a:gd name="connsiteY1-514" fmla="*/ 70647 h 2169653"/>
              <a:gd name="connsiteX2-515" fmla="*/ 1571400 w 2077087"/>
              <a:gd name="connsiteY2-516" fmla="*/ 0 h 2169653"/>
              <a:gd name="connsiteX3-517" fmla="*/ 0 w 2077087"/>
              <a:gd name="connsiteY3-518" fmla="*/ 1571400 h 2169653"/>
              <a:gd name="connsiteX4-519" fmla="*/ 70647 w 2077087"/>
              <a:gd name="connsiteY4-520" fmla="*/ 2038686 h 2169653"/>
              <a:gd name="connsiteX5-521" fmla="*/ 118581 w 2077087"/>
              <a:gd name="connsiteY5-522" fmla="*/ 2169653 h 216965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2077087" h="2169653">
                <a:moveTo>
                  <a:pt x="2077087" y="84702"/>
                </a:moveTo>
                <a:lnTo>
                  <a:pt x="2038686" y="70647"/>
                </a:lnTo>
                <a:cubicBezTo>
                  <a:pt x="1891071" y="24734"/>
                  <a:pt x="1734124" y="0"/>
                  <a:pt x="1571400" y="0"/>
                </a:cubicBezTo>
                <a:cubicBezTo>
                  <a:pt x="703540" y="0"/>
                  <a:pt x="0" y="703540"/>
                  <a:pt x="0" y="1571400"/>
                </a:cubicBezTo>
                <a:cubicBezTo>
                  <a:pt x="0" y="1734124"/>
                  <a:pt x="24734" y="1891071"/>
                  <a:pt x="70647" y="2038686"/>
                </a:cubicBezTo>
                <a:lnTo>
                  <a:pt x="118581" y="2169653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4" name="任意多边形: 形状 43"/>
          <p:cNvSpPr/>
          <p:nvPr userDrawn="1">
            <p:custDataLst>
              <p:tags r:id="rId28"/>
            </p:custDataLst>
          </p:nvPr>
        </p:nvSpPr>
        <p:spPr>
          <a:xfrm rot="11361091">
            <a:off x="939800" y="1028065"/>
            <a:ext cx="1832610" cy="1911350"/>
          </a:xfrm>
          <a:custGeom>
            <a:avLst/>
            <a:gdLst>
              <a:gd name="connsiteX0" fmla="*/ 1353600 w 1832676"/>
              <a:gd name="connsiteY0" fmla="*/ 0 h 1911428"/>
              <a:gd name="connsiteX1" fmla="*/ 1756119 w 1832676"/>
              <a:gd name="connsiteY1" fmla="*/ 60855 h 1911428"/>
              <a:gd name="connsiteX2" fmla="*/ 1832676 w 1832676"/>
              <a:gd name="connsiteY2" fmla="*/ 88875 h 1911428"/>
              <a:gd name="connsiteX3" fmla="*/ 1823150 w 1832676"/>
              <a:gd name="connsiteY3" fmla="*/ 151288 h 1911428"/>
              <a:gd name="connsiteX4" fmla="*/ 1755255 w 1832676"/>
              <a:gd name="connsiteY4" fmla="*/ 122052 h 1911428"/>
              <a:gd name="connsiteX5" fmla="*/ 1663689 w 1832676"/>
              <a:gd name="connsiteY5" fmla="*/ 94872 h 1911428"/>
              <a:gd name="connsiteX6" fmla="*/ 1581049 w 1832676"/>
              <a:gd name="connsiteY6" fmla="*/ 81875 h 1911428"/>
              <a:gd name="connsiteX7" fmla="*/ 1557351 w 1832676"/>
              <a:gd name="connsiteY7" fmla="*/ 73553 h 1911428"/>
              <a:gd name="connsiteX8" fmla="*/ 1435089 w 1832676"/>
              <a:gd name="connsiteY8" fmla="*/ 42485 h 1911428"/>
              <a:gd name="connsiteX9" fmla="*/ 1353494 w 1832676"/>
              <a:gd name="connsiteY9" fmla="*/ 33964 h 1911428"/>
              <a:gd name="connsiteX10" fmla="*/ 1142195 w 1832676"/>
              <a:gd name="connsiteY10" fmla="*/ 61535 h 1911428"/>
              <a:gd name="connsiteX11" fmla="*/ 677851 w 1832676"/>
              <a:gd name="connsiteY11" fmla="*/ 218697 h 1911428"/>
              <a:gd name="connsiteX12" fmla="*/ 232557 w 1832676"/>
              <a:gd name="connsiteY12" fmla="*/ 647322 h 1911428"/>
              <a:gd name="connsiteX13" fmla="*/ 49201 w 1832676"/>
              <a:gd name="connsiteY13" fmla="*/ 1140241 h 1911428"/>
              <a:gd name="connsiteX14" fmla="*/ 46820 w 1832676"/>
              <a:gd name="connsiteY14" fmla="*/ 1556960 h 1911428"/>
              <a:gd name="connsiteX15" fmla="*/ 53647 w 1832676"/>
              <a:gd name="connsiteY15" fmla="*/ 1592511 h 1911428"/>
              <a:gd name="connsiteX16" fmla="*/ 63171 w 1832676"/>
              <a:gd name="connsiteY16" fmla="*/ 1599418 h 1911428"/>
              <a:gd name="connsiteX17" fmla="*/ 69740 w 1832676"/>
              <a:gd name="connsiteY17" fmla="*/ 1621831 h 1911428"/>
              <a:gd name="connsiteX18" fmla="*/ 142070 w 1832676"/>
              <a:gd name="connsiteY18" fmla="*/ 1854616 h 1911428"/>
              <a:gd name="connsiteX19" fmla="*/ 156606 w 1832676"/>
              <a:gd name="connsiteY19" fmla="*/ 1902345 h 1911428"/>
              <a:gd name="connsiteX20" fmla="*/ 121280 w 1832676"/>
              <a:gd name="connsiteY20" fmla="*/ 1911428 h 1911428"/>
              <a:gd name="connsiteX21" fmla="*/ 106373 w 1832676"/>
              <a:gd name="connsiteY21" fmla="*/ 1880482 h 1911428"/>
              <a:gd name="connsiteX22" fmla="*/ 0 w 1832676"/>
              <a:gd name="connsiteY22" fmla="*/ 1353600 h 1911428"/>
              <a:gd name="connsiteX23" fmla="*/ 1353600 w 1832676"/>
              <a:gd name="connsiteY23" fmla="*/ 0 h 1911428"/>
              <a:gd name="connsiteX0-1" fmla="*/ 1755255 w 1846695"/>
              <a:gd name="connsiteY0-2" fmla="*/ 122052 h 1911428"/>
              <a:gd name="connsiteX1-3" fmla="*/ 1663689 w 1846695"/>
              <a:gd name="connsiteY1-4" fmla="*/ 94872 h 1911428"/>
              <a:gd name="connsiteX2-5" fmla="*/ 1581049 w 1846695"/>
              <a:gd name="connsiteY2-6" fmla="*/ 81875 h 1911428"/>
              <a:gd name="connsiteX3-7" fmla="*/ 1557351 w 1846695"/>
              <a:gd name="connsiteY3-8" fmla="*/ 73553 h 1911428"/>
              <a:gd name="connsiteX4-9" fmla="*/ 1435089 w 1846695"/>
              <a:gd name="connsiteY4-10" fmla="*/ 42485 h 1911428"/>
              <a:gd name="connsiteX5-11" fmla="*/ 1353494 w 1846695"/>
              <a:gd name="connsiteY5-12" fmla="*/ 33964 h 1911428"/>
              <a:gd name="connsiteX6-13" fmla="*/ 1142195 w 1846695"/>
              <a:gd name="connsiteY6-14" fmla="*/ 61535 h 1911428"/>
              <a:gd name="connsiteX7-15" fmla="*/ 677851 w 1846695"/>
              <a:gd name="connsiteY7-16" fmla="*/ 218697 h 1911428"/>
              <a:gd name="connsiteX8-17" fmla="*/ 232557 w 1846695"/>
              <a:gd name="connsiteY8-18" fmla="*/ 647322 h 1911428"/>
              <a:gd name="connsiteX9-19" fmla="*/ 49201 w 1846695"/>
              <a:gd name="connsiteY9-20" fmla="*/ 1140241 h 1911428"/>
              <a:gd name="connsiteX10-21" fmla="*/ 46820 w 1846695"/>
              <a:gd name="connsiteY10-22" fmla="*/ 1556960 h 1911428"/>
              <a:gd name="connsiteX11-23" fmla="*/ 53647 w 1846695"/>
              <a:gd name="connsiteY11-24" fmla="*/ 1592511 h 1911428"/>
              <a:gd name="connsiteX12-25" fmla="*/ 63171 w 1846695"/>
              <a:gd name="connsiteY12-26" fmla="*/ 1599418 h 1911428"/>
              <a:gd name="connsiteX13-27" fmla="*/ 69740 w 1846695"/>
              <a:gd name="connsiteY13-28" fmla="*/ 1621831 h 1911428"/>
              <a:gd name="connsiteX14-29" fmla="*/ 142070 w 1846695"/>
              <a:gd name="connsiteY14-30" fmla="*/ 1854616 h 1911428"/>
              <a:gd name="connsiteX15-31" fmla="*/ 156606 w 1846695"/>
              <a:gd name="connsiteY15-32" fmla="*/ 1902345 h 1911428"/>
              <a:gd name="connsiteX16-33" fmla="*/ 121280 w 1846695"/>
              <a:gd name="connsiteY16-34" fmla="*/ 1911428 h 1911428"/>
              <a:gd name="connsiteX17-35" fmla="*/ 106373 w 1846695"/>
              <a:gd name="connsiteY17-36" fmla="*/ 1880482 h 1911428"/>
              <a:gd name="connsiteX18-37" fmla="*/ 0 w 1846695"/>
              <a:gd name="connsiteY18-38" fmla="*/ 1353600 h 1911428"/>
              <a:gd name="connsiteX19-39" fmla="*/ 1353600 w 1846695"/>
              <a:gd name="connsiteY19-40" fmla="*/ 0 h 1911428"/>
              <a:gd name="connsiteX20-41" fmla="*/ 1756119 w 1846695"/>
              <a:gd name="connsiteY20-42" fmla="*/ 60855 h 1911428"/>
              <a:gd name="connsiteX21-43" fmla="*/ 1832676 w 1846695"/>
              <a:gd name="connsiteY21-44" fmla="*/ 88875 h 1911428"/>
              <a:gd name="connsiteX22-45" fmla="*/ 1823150 w 1846695"/>
              <a:gd name="connsiteY22-46" fmla="*/ 151288 h 1911428"/>
              <a:gd name="connsiteX23-47" fmla="*/ 1846695 w 1846695"/>
              <a:gd name="connsiteY23-48" fmla="*/ 213492 h 1911428"/>
              <a:gd name="connsiteX0-49" fmla="*/ 1755255 w 1832676"/>
              <a:gd name="connsiteY0-50" fmla="*/ 122052 h 1911428"/>
              <a:gd name="connsiteX1-51" fmla="*/ 1663689 w 1832676"/>
              <a:gd name="connsiteY1-52" fmla="*/ 94872 h 1911428"/>
              <a:gd name="connsiteX2-53" fmla="*/ 1581049 w 1832676"/>
              <a:gd name="connsiteY2-54" fmla="*/ 81875 h 1911428"/>
              <a:gd name="connsiteX3-55" fmla="*/ 1557351 w 1832676"/>
              <a:gd name="connsiteY3-56" fmla="*/ 73553 h 1911428"/>
              <a:gd name="connsiteX4-57" fmla="*/ 1435089 w 1832676"/>
              <a:gd name="connsiteY4-58" fmla="*/ 42485 h 1911428"/>
              <a:gd name="connsiteX5-59" fmla="*/ 1353494 w 1832676"/>
              <a:gd name="connsiteY5-60" fmla="*/ 33964 h 1911428"/>
              <a:gd name="connsiteX6-61" fmla="*/ 1142195 w 1832676"/>
              <a:gd name="connsiteY6-62" fmla="*/ 61535 h 1911428"/>
              <a:gd name="connsiteX7-63" fmla="*/ 677851 w 1832676"/>
              <a:gd name="connsiteY7-64" fmla="*/ 218697 h 1911428"/>
              <a:gd name="connsiteX8-65" fmla="*/ 232557 w 1832676"/>
              <a:gd name="connsiteY8-66" fmla="*/ 647322 h 1911428"/>
              <a:gd name="connsiteX9-67" fmla="*/ 49201 w 1832676"/>
              <a:gd name="connsiteY9-68" fmla="*/ 1140241 h 1911428"/>
              <a:gd name="connsiteX10-69" fmla="*/ 46820 w 1832676"/>
              <a:gd name="connsiteY10-70" fmla="*/ 1556960 h 1911428"/>
              <a:gd name="connsiteX11-71" fmla="*/ 53647 w 1832676"/>
              <a:gd name="connsiteY11-72" fmla="*/ 1592511 h 1911428"/>
              <a:gd name="connsiteX12-73" fmla="*/ 63171 w 1832676"/>
              <a:gd name="connsiteY12-74" fmla="*/ 1599418 h 1911428"/>
              <a:gd name="connsiteX13-75" fmla="*/ 69740 w 1832676"/>
              <a:gd name="connsiteY13-76" fmla="*/ 1621831 h 1911428"/>
              <a:gd name="connsiteX14-77" fmla="*/ 142070 w 1832676"/>
              <a:gd name="connsiteY14-78" fmla="*/ 1854616 h 1911428"/>
              <a:gd name="connsiteX15-79" fmla="*/ 156606 w 1832676"/>
              <a:gd name="connsiteY15-80" fmla="*/ 1902345 h 1911428"/>
              <a:gd name="connsiteX16-81" fmla="*/ 121280 w 1832676"/>
              <a:gd name="connsiteY16-82" fmla="*/ 1911428 h 1911428"/>
              <a:gd name="connsiteX17-83" fmla="*/ 106373 w 1832676"/>
              <a:gd name="connsiteY17-84" fmla="*/ 1880482 h 1911428"/>
              <a:gd name="connsiteX18-85" fmla="*/ 0 w 1832676"/>
              <a:gd name="connsiteY18-86" fmla="*/ 1353600 h 1911428"/>
              <a:gd name="connsiteX19-87" fmla="*/ 1353600 w 1832676"/>
              <a:gd name="connsiteY19-88" fmla="*/ 0 h 1911428"/>
              <a:gd name="connsiteX20-89" fmla="*/ 1756119 w 1832676"/>
              <a:gd name="connsiteY20-90" fmla="*/ 60855 h 1911428"/>
              <a:gd name="connsiteX21-91" fmla="*/ 1832676 w 1832676"/>
              <a:gd name="connsiteY21-92" fmla="*/ 88875 h 1911428"/>
              <a:gd name="connsiteX22-93" fmla="*/ 1823150 w 1832676"/>
              <a:gd name="connsiteY22-94" fmla="*/ 151288 h 1911428"/>
              <a:gd name="connsiteX0-95" fmla="*/ 1755255 w 1832676"/>
              <a:gd name="connsiteY0-96" fmla="*/ 122052 h 1911428"/>
              <a:gd name="connsiteX1-97" fmla="*/ 1581049 w 1832676"/>
              <a:gd name="connsiteY1-98" fmla="*/ 81875 h 1911428"/>
              <a:gd name="connsiteX2-99" fmla="*/ 1557351 w 1832676"/>
              <a:gd name="connsiteY2-100" fmla="*/ 73553 h 1911428"/>
              <a:gd name="connsiteX3-101" fmla="*/ 1435089 w 1832676"/>
              <a:gd name="connsiteY3-102" fmla="*/ 42485 h 1911428"/>
              <a:gd name="connsiteX4-103" fmla="*/ 1353494 w 1832676"/>
              <a:gd name="connsiteY4-104" fmla="*/ 33964 h 1911428"/>
              <a:gd name="connsiteX5-105" fmla="*/ 1142195 w 1832676"/>
              <a:gd name="connsiteY5-106" fmla="*/ 61535 h 1911428"/>
              <a:gd name="connsiteX6-107" fmla="*/ 677851 w 1832676"/>
              <a:gd name="connsiteY6-108" fmla="*/ 218697 h 1911428"/>
              <a:gd name="connsiteX7-109" fmla="*/ 232557 w 1832676"/>
              <a:gd name="connsiteY7-110" fmla="*/ 647322 h 1911428"/>
              <a:gd name="connsiteX8-111" fmla="*/ 49201 w 1832676"/>
              <a:gd name="connsiteY8-112" fmla="*/ 1140241 h 1911428"/>
              <a:gd name="connsiteX9-113" fmla="*/ 46820 w 1832676"/>
              <a:gd name="connsiteY9-114" fmla="*/ 1556960 h 1911428"/>
              <a:gd name="connsiteX10-115" fmla="*/ 53647 w 1832676"/>
              <a:gd name="connsiteY10-116" fmla="*/ 1592511 h 1911428"/>
              <a:gd name="connsiteX11-117" fmla="*/ 63171 w 1832676"/>
              <a:gd name="connsiteY11-118" fmla="*/ 1599418 h 1911428"/>
              <a:gd name="connsiteX12-119" fmla="*/ 69740 w 1832676"/>
              <a:gd name="connsiteY12-120" fmla="*/ 1621831 h 1911428"/>
              <a:gd name="connsiteX13-121" fmla="*/ 142070 w 1832676"/>
              <a:gd name="connsiteY13-122" fmla="*/ 1854616 h 1911428"/>
              <a:gd name="connsiteX14-123" fmla="*/ 156606 w 1832676"/>
              <a:gd name="connsiteY14-124" fmla="*/ 1902345 h 1911428"/>
              <a:gd name="connsiteX15-125" fmla="*/ 121280 w 1832676"/>
              <a:gd name="connsiteY15-126" fmla="*/ 1911428 h 1911428"/>
              <a:gd name="connsiteX16-127" fmla="*/ 106373 w 1832676"/>
              <a:gd name="connsiteY16-128" fmla="*/ 1880482 h 1911428"/>
              <a:gd name="connsiteX17-129" fmla="*/ 0 w 1832676"/>
              <a:gd name="connsiteY17-130" fmla="*/ 1353600 h 1911428"/>
              <a:gd name="connsiteX18-131" fmla="*/ 1353600 w 1832676"/>
              <a:gd name="connsiteY18-132" fmla="*/ 0 h 1911428"/>
              <a:gd name="connsiteX19-133" fmla="*/ 1756119 w 1832676"/>
              <a:gd name="connsiteY19-134" fmla="*/ 60855 h 1911428"/>
              <a:gd name="connsiteX20-135" fmla="*/ 1832676 w 1832676"/>
              <a:gd name="connsiteY20-136" fmla="*/ 88875 h 1911428"/>
              <a:gd name="connsiteX21-137" fmla="*/ 1823150 w 1832676"/>
              <a:gd name="connsiteY21-138" fmla="*/ 151288 h 1911428"/>
              <a:gd name="connsiteX0-139" fmla="*/ 1581049 w 1832676"/>
              <a:gd name="connsiteY0-140" fmla="*/ 81875 h 1911428"/>
              <a:gd name="connsiteX1-141" fmla="*/ 1557351 w 1832676"/>
              <a:gd name="connsiteY1-142" fmla="*/ 73553 h 1911428"/>
              <a:gd name="connsiteX2-143" fmla="*/ 1435089 w 1832676"/>
              <a:gd name="connsiteY2-144" fmla="*/ 42485 h 1911428"/>
              <a:gd name="connsiteX3-145" fmla="*/ 1353494 w 1832676"/>
              <a:gd name="connsiteY3-146" fmla="*/ 33964 h 1911428"/>
              <a:gd name="connsiteX4-147" fmla="*/ 1142195 w 1832676"/>
              <a:gd name="connsiteY4-148" fmla="*/ 61535 h 1911428"/>
              <a:gd name="connsiteX5-149" fmla="*/ 677851 w 1832676"/>
              <a:gd name="connsiteY5-150" fmla="*/ 218697 h 1911428"/>
              <a:gd name="connsiteX6-151" fmla="*/ 232557 w 1832676"/>
              <a:gd name="connsiteY6-152" fmla="*/ 647322 h 1911428"/>
              <a:gd name="connsiteX7-153" fmla="*/ 49201 w 1832676"/>
              <a:gd name="connsiteY7-154" fmla="*/ 1140241 h 1911428"/>
              <a:gd name="connsiteX8-155" fmla="*/ 46820 w 1832676"/>
              <a:gd name="connsiteY8-156" fmla="*/ 1556960 h 1911428"/>
              <a:gd name="connsiteX9-157" fmla="*/ 53647 w 1832676"/>
              <a:gd name="connsiteY9-158" fmla="*/ 1592511 h 1911428"/>
              <a:gd name="connsiteX10-159" fmla="*/ 63171 w 1832676"/>
              <a:gd name="connsiteY10-160" fmla="*/ 1599418 h 1911428"/>
              <a:gd name="connsiteX11-161" fmla="*/ 69740 w 1832676"/>
              <a:gd name="connsiteY11-162" fmla="*/ 1621831 h 1911428"/>
              <a:gd name="connsiteX12-163" fmla="*/ 142070 w 1832676"/>
              <a:gd name="connsiteY12-164" fmla="*/ 1854616 h 1911428"/>
              <a:gd name="connsiteX13-165" fmla="*/ 156606 w 1832676"/>
              <a:gd name="connsiteY13-166" fmla="*/ 1902345 h 1911428"/>
              <a:gd name="connsiteX14-167" fmla="*/ 121280 w 1832676"/>
              <a:gd name="connsiteY14-168" fmla="*/ 1911428 h 1911428"/>
              <a:gd name="connsiteX15-169" fmla="*/ 106373 w 1832676"/>
              <a:gd name="connsiteY15-170" fmla="*/ 1880482 h 1911428"/>
              <a:gd name="connsiteX16-171" fmla="*/ 0 w 1832676"/>
              <a:gd name="connsiteY16-172" fmla="*/ 1353600 h 1911428"/>
              <a:gd name="connsiteX17-173" fmla="*/ 1353600 w 1832676"/>
              <a:gd name="connsiteY17-174" fmla="*/ 0 h 1911428"/>
              <a:gd name="connsiteX18-175" fmla="*/ 1756119 w 1832676"/>
              <a:gd name="connsiteY18-176" fmla="*/ 60855 h 1911428"/>
              <a:gd name="connsiteX19-177" fmla="*/ 1832676 w 1832676"/>
              <a:gd name="connsiteY19-178" fmla="*/ 88875 h 1911428"/>
              <a:gd name="connsiteX20-179" fmla="*/ 1823150 w 1832676"/>
              <a:gd name="connsiteY20-180" fmla="*/ 151288 h 1911428"/>
              <a:gd name="connsiteX0-181" fmla="*/ 1581049 w 1832676"/>
              <a:gd name="connsiteY0-182" fmla="*/ 81875 h 1911428"/>
              <a:gd name="connsiteX1-183" fmla="*/ 1557351 w 1832676"/>
              <a:gd name="connsiteY1-184" fmla="*/ 73553 h 1911428"/>
              <a:gd name="connsiteX2-185" fmla="*/ 1435089 w 1832676"/>
              <a:gd name="connsiteY2-186" fmla="*/ 42485 h 1911428"/>
              <a:gd name="connsiteX3-187" fmla="*/ 1353494 w 1832676"/>
              <a:gd name="connsiteY3-188" fmla="*/ 33964 h 1911428"/>
              <a:gd name="connsiteX4-189" fmla="*/ 1142195 w 1832676"/>
              <a:gd name="connsiteY4-190" fmla="*/ 61535 h 1911428"/>
              <a:gd name="connsiteX5-191" fmla="*/ 677851 w 1832676"/>
              <a:gd name="connsiteY5-192" fmla="*/ 218697 h 1911428"/>
              <a:gd name="connsiteX6-193" fmla="*/ 232557 w 1832676"/>
              <a:gd name="connsiteY6-194" fmla="*/ 647322 h 1911428"/>
              <a:gd name="connsiteX7-195" fmla="*/ 49201 w 1832676"/>
              <a:gd name="connsiteY7-196" fmla="*/ 1140241 h 1911428"/>
              <a:gd name="connsiteX8-197" fmla="*/ 46820 w 1832676"/>
              <a:gd name="connsiteY8-198" fmla="*/ 1556960 h 1911428"/>
              <a:gd name="connsiteX9-199" fmla="*/ 53647 w 1832676"/>
              <a:gd name="connsiteY9-200" fmla="*/ 1592511 h 1911428"/>
              <a:gd name="connsiteX10-201" fmla="*/ 63171 w 1832676"/>
              <a:gd name="connsiteY10-202" fmla="*/ 1599418 h 1911428"/>
              <a:gd name="connsiteX11-203" fmla="*/ 69740 w 1832676"/>
              <a:gd name="connsiteY11-204" fmla="*/ 1621831 h 1911428"/>
              <a:gd name="connsiteX12-205" fmla="*/ 142070 w 1832676"/>
              <a:gd name="connsiteY12-206" fmla="*/ 1854616 h 1911428"/>
              <a:gd name="connsiteX13-207" fmla="*/ 156606 w 1832676"/>
              <a:gd name="connsiteY13-208" fmla="*/ 1902345 h 1911428"/>
              <a:gd name="connsiteX14-209" fmla="*/ 121280 w 1832676"/>
              <a:gd name="connsiteY14-210" fmla="*/ 1911428 h 1911428"/>
              <a:gd name="connsiteX15-211" fmla="*/ 106373 w 1832676"/>
              <a:gd name="connsiteY15-212" fmla="*/ 1880482 h 1911428"/>
              <a:gd name="connsiteX16-213" fmla="*/ 0 w 1832676"/>
              <a:gd name="connsiteY16-214" fmla="*/ 1353600 h 1911428"/>
              <a:gd name="connsiteX17-215" fmla="*/ 1353600 w 1832676"/>
              <a:gd name="connsiteY17-216" fmla="*/ 0 h 1911428"/>
              <a:gd name="connsiteX18-217" fmla="*/ 1756119 w 1832676"/>
              <a:gd name="connsiteY18-218" fmla="*/ 60855 h 1911428"/>
              <a:gd name="connsiteX19-219" fmla="*/ 1832676 w 1832676"/>
              <a:gd name="connsiteY19-220" fmla="*/ 88875 h 1911428"/>
              <a:gd name="connsiteX0-221" fmla="*/ 1557351 w 1832676"/>
              <a:gd name="connsiteY0-222" fmla="*/ 73553 h 1911428"/>
              <a:gd name="connsiteX1-223" fmla="*/ 1435089 w 1832676"/>
              <a:gd name="connsiteY1-224" fmla="*/ 42485 h 1911428"/>
              <a:gd name="connsiteX2-225" fmla="*/ 1353494 w 1832676"/>
              <a:gd name="connsiteY2-226" fmla="*/ 33964 h 1911428"/>
              <a:gd name="connsiteX3-227" fmla="*/ 1142195 w 1832676"/>
              <a:gd name="connsiteY3-228" fmla="*/ 61535 h 1911428"/>
              <a:gd name="connsiteX4-229" fmla="*/ 677851 w 1832676"/>
              <a:gd name="connsiteY4-230" fmla="*/ 218697 h 1911428"/>
              <a:gd name="connsiteX5-231" fmla="*/ 232557 w 1832676"/>
              <a:gd name="connsiteY5-232" fmla="*/ 647322 h 1911428"/>
              <a:gd name="connsiteX6-233" fmla="*/ 49201 w 1832676"/>
              <a:gd name="connsiteY6-234" fmla="*/ 1140241 h 1911428"/>
              <a:gd name="connsiteX7-235" fmla="*/ 46820 w 1832676"/>
              <a:gd name="connsiteY7-236" fmla="*/ 1556960 h 1911428"/>
              <a:gd name="connsiteX8-237" fmla="*/ 53647 w 1832676"/>
              <a:gd name="connsiteY8-238" fmla="*/ 1592511 h 1911428"/>
              <a:gd name="connsiteX9-239" fmla="*/ 63171 w 1832676"/>
              <a:gd name="connsiteY9-240" fmla="*/ 1599418 h 1911428"/>
              <a:gd name="connsiteX10-241" fmla="*/ 69740 w 1832676"/>
              <a:gd name="connsiteY10-242" fmla="*/ 1621831 h 1911428"/>
              <a:gd name="connsiteX11-243" fmla="*/ 142070 w 1832676"/>
              <a:gd name="connsiteY11-244" fmla="*/ 1854616 h 1911428"/>
              <a:gd name="connsiteX12-245" fmla="*/ 156606 w 1832676"/>
              <a:gd name="connsiteY12-246" fmla="*/ 1902345 h 1911428"/>
              <a:gd name="connsiteX13-247" fmla="*/ 121280 w 1832676"/>
              <a:gd name="connsiteY13-248" fmla="*/ 1911428 h 1911428"/>
              <a:gd name="connsiteX14-249" fmla="*/ 106373 w 1832676"/>
              <a:gd name="connsiteY14-250" fmla="*/ 1880482 h 1911428"/>
              <a:gd name="connsiteX15-251" fmla="*/ 0 w 1832676"/>
              <a:gd name="connsiteY15-252" fmla="*/ 1353600 h 1911428"/>
              <a:gd name="connsiteX16-253" fmla="*/ 1353600 w 1832676"/>
              <a:gd name="connsiteY16-254" fmla="*/ 0 h 1911428"/>
              <a:gd name="connsiteX17-255" fmla="*/ 1756119 w 1832676"/>
              <a:gd name="connsiteY17-256" fmla="*/ 60855 h 1911428"/>
              <a:gd name="connsiteX18-257" fmla="*/ 1832676 w 1832676"/>
              <a:gd name="connsiteY18-258" fmla="*/ 88875 h 1911428"/>
              <a:gd name="connsiteX0-259" fmla="*/ 1435089 w 1832676"/>
              <a:gd name="connsiteY0-260" fmla="*/ 42485 h 1911428"/>
              <a:gd name="connsiteX1-261" fmla="*/ 1353494 w 1832676"/>
              <a:gd name="connsiteY1-262" fmla="*/ 33964 h 1911428"/>
              <a:gd name="connsiteX2-263" fmla="*/ 1142195 w 1832676"/>
              <a:gd name="connsiteY2-264" fmla="*/ 61535 h 1911428"/>
              <a:gd name="connsiteX3-265" fmla="*/ 677851 w 1832676"/>
              <a:gd name="connsiteY3-266" fmla="*/ 218697 h 1911428"/>
              <a:gd name="connsiteX4-267" fmla="*/ 232557 w 1832676"/>
              <a:gd name="connsiteY4-268" fmla="*/ 647322 h 1911428"/>
              <a:gd name="connsiteX5-269" fmla="*/ 49201 w 1832676"/>
              <a:gd name="connsiteY5-270" fmla="*/ 1140241 h 1911428"/>
              <a:gd name="connsiteX6-271" fmla="*/ 46820 w 1832676"/>
              <a:gd name="connsiteY6-272" fmla="*/ 1556960 h 1911428"/>
              <a:gd name="connsiteX7-273" fmla="*/ 53647 w 1832676"/>
              <a:gd name="connsiteY7-274" fmla="*/ 1592511 h 1911428"/>
              <a:gd name="connsiteX8-275" fmla="*/ 63171 w 1832676"/>
              <a:gd name="connsiteY8-276" fmla="*/ 1599418 h 1911428"/>
              <a:gd name="connsiteX9-277" fmla="*/ 69740 w 1832676"/>
              <a:gd name="connsiteY9-278" fmla="*/ 1621831 h 1911428"/>
              <a:gd name="connsiteX10-279" fmla="*/ 142070 w 1832676"/>
              <a:gd name="connsiteY10-280" fmla="*/ 1854616 h 1911428"/>
              <a:gd name="connsiteX11-281" fmla="*/ 156606 w 1832676"/>
              <a:gd name="connsiteY11-282" fmla="*/ 1902345 h 1911428"/>
              <a:gd name="connsiteX12-283" fmla="*/ 121280 w 1832676"/>
              <a:gd name="connsiteY12-284" fmla="*/ 1911428 h 1911428"/>
              <a:gd name="connsiteX13-285" fmla="*/ 106373 w 1832676"/>
              <a:gd name="connsiteY13-286" fmla="*/ 1880482 h 1911428"/>
              <a:gd name="connsiteX14-287" fmla="*/ 0 w 1832676"/>
              <a:gd name="connsiteY14-288" fmla="*/ 1353600 h 1911428"/>
              <a:gd name="connsiteX15-289" fmla="*/ 1353600 w 1832676"/>
              <a:gd name="connsiteY15-290" fmla="*/ 0 h 1911428"/>
              <a:gd name="connsiteX16-291" fmla="*/ 1756119 w 1832676"/>
              <a:gd name="connsiteY16-292" fmla="*/ 60855 h 1911428"/>
              <a:gd name="connsiteX17-293" fmla="*/ 1832676 w 1832676"/>
              <a:gd name="connsiteY17-294" fmla="*/ 88875 h 1911428"/>
              <a:gd name="connsiteX0-295" fmla="*/ 1353494 w 1832676"/>
              <a:gd name="connsiteY0-296" fmla="*/ 33964 h 1911428"/>
              <a:gd name="connsiteX1-297" fmla="*/ 1142195 w 1832676"/>
              <a:gd name="connsiteY1-298" fmla="*/ 61535 h 1911428"/>
              <a:gd name="connsiteX2-299" fmla="*/ 677851 w 1832676"/>
              <a:gd name="connsiteY2-300" fmla="*/ 218697 h 1911428"/>
              <a:gd name="connsiteX3-301" fmla="*/ 232557 w 1832676"/>
              <a:gd name="connsiteY3-302" fmla="*/ 647322 h 1911428"/>
              <a:gd name="connsiteX4-303" fmla="*/ 49201 w 1832676"/>
              <a:gd name="connsiteY4-304" fmla="*/ 1140241 h 1911428"/>
              <a:gd name="connsiteX5-305" fmla="*/ 46820 w 1832676"/>
              <a:gd name="connsiteY5-306" fmla="*/ 1556960 h 1911428"/>
              <a:gd name="connsiteX6-307" fmla="*/ 53647 w 1832676"/>
              <a:gd name="connsiteY6-308" fmla="*/ 1592511 h 1911428"/>
              <a:gd name="connsiteX7-309" fmla="*/ 63171 w 1832676"/>
              <a:gd name="connsiteY7-310" fmla="*/ 1599418 h 1911428"/>
              <a:gd name="connsiteX8-311" fmla="*/ 69740 w 1832676"/>
              <a:gd name="connsiteY8-312" fmla="*/ 1621831 h 1911428"/>
              <a:gd name="connsiteX9-313" fmla="*/ 142070 w 1832676"/>
              <a:gd name="connsiteY9-314" fmla="*/ 1854616 h 1911428"/>
              <a:gd name="connsiteX10-315" fmla="*/ 156606 w 1832676"/>
              <a:gd name="connsiteY10-316" fmla="*/ 1902345 h 1911428"/>
              <a:gd name="connsiteX11-317" fmla="*/ 121280 w 1832676"/>
              <a:gd name="connsiteY11-318" fmla="*/ 1911428 h 1911428"/>
              <a:gd name="connsiteX12-319" fmla="*/ 106373 w 1832676"/>
              <a:gd name="connsiteY12-320" fmla="*/ 1880482 h 1911428"/>
              <a:gd name="connsiteX13-321" fmla="*/ 0 w 1832676"/>
              <a:gd name="connsiteY13-322" fmla="*/ 1353600 h 1911428"/>
              <a:gd name="connsiteX14-323" fmla="*/ 1353600 w 1832676"/>
              <a:gd name="connsiteY14-324" fmla="*/ 0 h 1911428"/>
              <a:gd name="connsiteX15-325" fmla="*/ 1756119 w 1832676"/>
              <a:gd name="connsiteY15-326" fmla="*/ 60855 h 1911428"/>
              <a:gd name="connsiteX16-327" fmla="*/ 1832676 w 1832676"/>
              <a:gd name="connsiteY16-328" fmla="*/ 88875 h 1911428"/>
              <a:gd name="connsiteX0-329" fmla="*/ 1142195 w 1832676"/>
              <a:gd name="connsiteY0-330" fmla="*/ 61535 h 1911428"/>
              <a:gd name="connsiteX1-331" fmla="*/ 677851 w 1832676"/>
              <a:gd name="connsiteY1-332" fmla="*/ 218697 h 1911428"/>
              <a:gd name="connsiteX2-333" fmla="*/ 232557 w 1832676"/>
              <a:gd name="connsiteY2-334" fmla="*/ 647322 h 1911428"/>
              <a:gd name="connsiteX3-335" fmla="*/ 49201 w 1832676"/>
              <a:gd name="connsiteY3-336" fmla="*/ 1140241 h 1911428"/>
              <a:gd name="connsiteX4-337" fmla="*/ 46820 w 1832676"/>
              <a:gd name="connsiteY4-338" fmla="*/ 1556960 h 1911428"/>
              <a:gd name="connsiteX5-339" fmla="*/ 53647 w 1832676"/>
              <a:gd name="connsiteY5-340" fmla="*/ 1592511 h 1911428"/>
              <a:gd name="connsiteX6-341" fmla="*/ 63171 w 1832676"/>
              <a:gd name="connsiteY6-342" fmla="*/ 1599418 h 1911428"/>
              <a:gd name="connsiteX7-343" fmla="*/ 69740 w 1832676"/>
              <a:gd name="connsiteY7-344" fmla="*/ 1621831 h 1911428"/>
              <a:gd name="connsiteX8-345" fmla="*/ 142070 w 1832676"/>
              <a:gd name="connsiteY8-346" fmla="*/ 1854616 h 1911428"/>
              <a:gd name="connsiteX9-347" fmla="*/ 156606 w 1832676"/>
              <a:gd name="connsiteY9-348" fmla="*/ 1902345 h 1911428"/>
              <a:gd name="connsiteX10-349" fmla="*/ 121280 w 1832676"/>
              <a:gd name="connsiteY10-350" fmla="*/ 1911428 h 1911428"/>
              <a:gd name="connsiteX11-351" fmla="*/ 106373 w 1832676"/>
              <a:gd name="connsiteY11-352" fmla="*/ 1880482 h 1911428"/>
              <a:gd name="connsiteX12-353" fmla="*/ 0 w 1832676"/>
              <a:gd name="connsiteY12-354" fmla="*/ 1353600 h 1911428"/>
              <a:gd name="connsiteX13-355" fmla="*/ 1353600 w 1832676"/>
              <a:gd name="connsiteY13-356" fmla="*/ 0 h 1911428"/>
              <a:gd name="connsiteX14-357" fmla="*/ 1756119 w 1832676"/>
              <a:gd name="connsiteY14-358" fmla="*/ 60855 h 1911428"/>
              <a:gd name="connsiteX15-359" fmla="*/ 1832676 w 1832676"/>
              <a:gd name="connsiteY15-360" fmla="*/ 88875 h 1911428"/>
              <a:gd name="connsiteX0-361" fmla="*/ 677851 w 1832676"/>
              <a:gd name="connsiteY0-362" fmla="*/ 218697 h 1911428"/>
              <a:gd name="connsiteX1-363" fmla="*/ 232557 w 1832676"/>
              <a:gd name="connsiteY1-364" fmla="*/ 647322 h 1911428"/>
              <a:gd name="connsiteX2-365" fmla="*/ 49201 w 1832676"/>
              <a:gd name="connsiteY2-366" fmla="*/ 1140241 h 1911428"/>
              <a:gd name="connsiteX3-367" fmla="*/ 46820 w 1832676"/>
              <a:gd name="connsiteY3-368" fmla="*/ 1556960 h 1911428"/>
              <a:gd name="connsiteX4-369" fmla="*/ 53647 w 1832676"/>
              <a:gd name="connsiteY4-370" fmla="*/ 1592511 h 1911428"/>
              <a:gd name="connsiteX5-371" fmla="*/ 63171 w 1832676"/>
              <a:gd name="connsiteY5-372" fmla="*/ 1599418 h 1911428"/>
              <a:gd name="connsiteX6-373" fmla="*/ 69740 w 1832676"/>
              <a:gd name="connsiteY6-374" fmla="*/ 1621831 h 1911428"/>
              <a:gd name="connsiteX7-375" fmla="*/ 142070 w 1832676"/>
              <a:gd name="connsiteY7-376" fmla="*/ 1854616 h 1911428"/>
              <a:gd name="connsiteX8-377" fmla="*/ 156606 w 1832676"/>
              <a:gd name="connsiteY8-378" fmla="*/ 1902345 h 1911428"/>
              <a:gd name="connsiteX9-379" fmla="*/ 121280 w 1832676"/>
              <a:gd name="connsiteY9-380" fmla="*/ 1911428 h 1911428"/>
              <a:gd name="connsiteX10-381" fmla="*/ 106373 w 1832676"/>
              <a:gd name="connsiteY10-382" fmla="*/ 1880482 h 1911428"/>
              <a:gd name="connsiteX11-383" fmla="*/ 0 w 1832676"/>
              <a:gd name="connsiteY11-384" fmla="*/ 1353600 h 1911428"/>
              <a:gd name="connsiteX12-385" fmla="*/ 1353600 w 1832676"/>
              <a:gd name="connsiteY12-386" fmla="*/ 0 h 1911428"/>
              <a:gd name="connsiteX13-387" fmla="*/ 1756119 w 1832676"/>
              <a:gd name="connsiteY13-388" fmla="*/ 60855 h 1911428"/>
              <a:gd name="connsiteX14-389" fmla="*/ 1832676 w 1832676"/>
              <a:gd name="connsiteY14-390" fmla="*/ 88875 h 1911428"/>
              <a:gd name="connsiteX0-391" fmla="*/ 232557 w 1832676"/>
              <a:gd name="connsiteY0-392" fmla="*/ 647322 h 1911428"/>
              <a:gd name="connsiteX1-393" fmla="*/ 49201 w 1832676"/>
              <a:gd name="connsiteY1-394" fmla="*/ 1140241 h 1911428"/>
              <a:gd name="connsiteX2-395" fmla="*/ 46820 w 1832676"/>
              <a:gd name="connsiteY2-396" fmla="*/ 1556960 h 1911428"/>
              <a:gd name="connsiteX3-397" fmla="*/ 53647 w 1832676"/>
              <a:gd name="connsiteY3-398" fmla="*/ 1592511 h 1911428"/>
              <a:gd name="connsiteX4-399" fmla="*/ 63171 w 1832676"/>
              <a:gd name="connsiteY4-400" fmla="*/ 1599418 h 1911428"/>
              <a:gd name="connsiteX5-401" fmla="*/ 69740 w 1832676"/>
              <a:gd name="connsiteY5-402" fmla="*/ 1621831 h 1911428"/>
              <a:gd name="connsiteX6-403" fmla="*/ 142070 w 1832676"/>
              <a:gd name="connsiteY6-404" fmla="*/ 1854616 h 1911428"/>
              <a:gd name="connsiteX7-405" fmla="*/ 156606 w 1832676"/>
              <a:gd name="connsiteY7-406" fmla="*/ 1902345 h 1911428"/>
              <a:gd name="connsiteX8-407" fmla="*/ 121280 w 1832676"/>
              <a:gd name="connsiteY8-408" fmla="*/ 1911428 h 1911428"/>
              <a:gd name="connsiteX9-409" fmla="*/ 106373 w 1832676"/>
              <a:gd name="connsiteY9-410" fmla="*/ 1880482 h 1911428"/>
              <a:gd name="connsiteX10-411" fmla="*/ 0 w 1832676"/>
              <a:gd name="connsiteY10-412" fmla="*/ 1353600 h 1911428"/>
              <a:gd name="connsiteX11-413" fmla="*/ 1353600 w 1832676"/>
              <a:gd name="connsiteY11-414" fmla="*/ 0 h 1911428"/>
              <a:gd name="connsiteX12-415" fmla="*/ 1756119 w 1832676"/>
              <a:gd name="connsiteY12-416" fmla="*/ 60855 h 1911428"/>
              <a:gd name="connsiteX13-417" fmla="*/ 1832676 w 1832676"/>
              <a:gd name="connsiteY13-418" fmla="*/ 88875 h 1911428"/>
              <a:gd name="connsiteX0-419" fmla="*/ 49201 w 1832676"/>
              <a:gd name="connsiteY0-420" fmla="*/ 1140241 h 1911428"/>
              <a:gd name="connsiteX1-421" fmla="*/ 46820 w 1832676"/>
              <a:gd name="connsiteY1-422" fmla="*/ 1556960 h 1911428"/>
              <a:gd name="connsiteX2-423" fmla="*/ 53647 w 1832676"/>
              <a:gd name="connsiteY2-424" fmla="*/ 1592511 h 1911428"/>
              <a:gd name="connsiteX3-425" fmla="*/ 63171 w 1832676"/>
              <a:gd name="connsiteY3-426" fmla="*/ 1599418 h 1911428"/>
              <a:gd name="connsiteX4-427" fmla="*/ 69740 w 1832676"/>
              <a:gd name="connsiteY4-428" fmla="*/ 1621831 h 1911428"/>
              <a:gd name="connsiteX5-429" fmla="*/ 142070 w 1832676"/>
              <a:gd name="connsiteY5-430" fmla="*/ 1854616 h 1911428"/>
              <a:gd name="connsiteX6-431" fmla="*/ 156606 w 1832676"/>
              <a:gd name="connsiteY6-432" fmla="*/ 1902345 h 1911428"/>
              <a:gd name="connsiteX7-433" fmla="*/ 121280 w 1832676"/>
              <a:gd name="connsiteY7-434" fmla="*/ 1911428 h 1911428"/>
              <a:gd name="connsiteX8-435" fmla="*/ 106373 w 1832676"/>
              <a:gd name="connsiteY8-436" fmla="*/ 1880482 h 1911428"/>
              <a:gd name="connsiteX9-437" fmla="*/ 0 w 1832676"/>
              <a:gd name="connsiteY9-438" fmla="*/ 1353600 h 1911428"/>
              <a:gd name="connsiteX10-439" fmla="*/ 1353600 w 1832676"/>
              <a:gd name="connsiteY10-440" fmla="*/ 0 h 1911428"/>
              <a:gd name="connsiteX11-441" fmla="*/ 1756119 w 1832676"/>
              <a:gd name="connsiteY11-442" fmla="*/ 60855 h 1911428"/>
              <a:gd name="connsiteX12-443" fmla="*/ 1832676 w 1832676"/>
              <a:gd name="connsiteY12-444" fmla="*/ 88875 h 1911428"/>
              <a:gd name="connsiteX0-445" fmla="*/ 46820 w 1832676"/>
              <a:gd name="connsiteY0-446" fmla="*/ 1556960 h 1911428"/>
              <a:gd name="connsiteX1-447" fmla="*/ 53647 w 1832676"/>
              <a:gd name="connsiteY1-448" fmla="*/ 1592511 h 1911428"/>
              <a:gd name="connsiteX2-449" fmla="*/ 63171 w 1832676"/>
              <a:gd name="connsiteY2-450" fmla="*/ 1599418 h 1911428"/>
              <a:gd name="connsiteX3-451" fmla="*/ 69740 w 1832676"/>
              <a:gd name="connsiteY3-452" fmla="*/ 1621831 h 1911428"/>
              <a:gd name="connsiteX4-453" fmla="*/ 142070 w 1832676"/>
              <a:gd name="connsiteY4-454" fmla="*/ 1854616 h 1911428"/>
              <a:gd name="connsiteX5-455" fmla="*/ 156606 w 1832676"/>
              <a:gd name="connsiteY5-456" fmla="*/ 1902345 h 1911428"/>
              <a:gd name="connsiteX6-457" fmla="*/ 121280 w 1832676"/>
              <a:gd name="connsiteY6-458" fmla="*/ 1911428 h 1911428"/>
              <a:gd name="connsiteX7-459" fmla="*/ 106373 w 1832676"/>
              <a:gd name="connsiteY7-460" fmla="*/ 1880482 h 1911428"/>
              <a:gd name="connsiteX8-461" fmla="*/ 0 w 1832676"/>
              <a:gd name="connsiteY8-462" fmla="*/ 1353600 h 1911428"/>
              <a:gd name="connsiteX9-463" fmla="*/ 1353600 w 1832676"/>
              <a:gd name="connsiteY9-464" fmla="*/ 0 h 1911428"/>
              <a:gd name="connsiteX10-465" fmla="*/ 1756119 w 1832676"/>
              <a:gd name="connsiteY10-466" fmla="*/ 60855 h 1911428"/>
              <a:gd name="connsiteX11-467" fmla="*/ 1832676 w 1832676"/>
              <a:gd name="connsiteY11-468" fmla="*/ 88875 h 1911428"/>
              <a:gd name="connsiteX0-469" fmla="*/ 53647 w 1832676"/>
              <a:gd name="connsiteY0-470" fmla="*/ 1592511 h 1911428"/>
              <a:gd name="connsiteX1-471" fmla="*/ 63171 w 1832676"/>
              <a:gd name="connsiteY1-472" fmla="*/ 1599418 h 1911428"/>
              <a:gd name="connsiteX2-473" fmla="*/ 69740 w 1832676"/>
              <a:gd name="connsiteY2-474" fmla="*/ 1621831 h 1911428"/>
              <a:gd name="connsiteX3-475" fmla="*/ 142070 w 1832676"/>
              <a:gd name="connsiteY3-476" fmla="*/ 1854616 h 1911428"/>
              <a:gd name="connsiteX4-477" fmla="*/ 156606 w 1832676"/>
              <a:gd name="connsiteY4-478" fmla="*/ 1902345 h 1911428"/>
              <a:gd name="connsiteX5-479" fmla="*/ 121280 w 1832676"/>
              <a:gd name="connsiteY5-480" fmla="*/ 1911428 h 1911428"/>
              <a:gd name="connsiteX6-481" fmla="*/ 106373 w 1832676"/>
              <a:gd name="connsiteY6-482" fmla="*/ 1880482 h 1911428"/>
              <a:gd name="connsiteX7-483" fmla="*/ 0 w 1832676"/>
              <a:gd name="connsiteY7-484" fmla="*/ 1353600 h 1911428"/>
              <a:gd name="connsiteX8-485" fmla="*/ 1353600 w 1832676"/>
              <a:gd name="connsiteY8-486" fmla="*/ 0 h 1911428"/>
              <a:gd name="connsiteX9-487" fmla="*/ 1756119 w 1832676"/>
              <a:gd name="connsiteY9-488" fmla="*/ 60855 h 1911428"/>
              <a:gd name="connsiteX10-489" fmla="*/ 1832676 w 1832676"/>
              <a:gd name="connsiteY10-490" fmla="*/ 88875 h 1911428"/>
              <a:gd name="connsiteX0-491" fmla="*/ 53647 w 1832676"/>
              <a:gd name="connsiteY0-492" fmla="*/ 1592511 h 1911428"/>
              <a:gd name="connsiteX1-493" fmla="*/ 69740 w 1832676"/>
              <a:gd name="connsiteY1-494" fmla="*/ 1621831 h 1911428"/>
              <a:gd name="connsiteX2-495" fmla="*/ 142070 w 1832676"/>
              <a:gd name="connsiteY2-496" fmla="*/ 1854616 h 1911428"/>
              <a:gd name="connsiteX3-497" fmla="*/ 156606 w 1832676"/>
              <a:gd name="connsiteY3-498" fmla="*/ 1902345 h 1911428"/>
              <a:gd name="connsiteX4-499" fmla="*/ 121280 w 1832676"/>
              <a:gd name="connsiteY4-500" fmla="*/ 1911428 h 1911428"/>
              <a:gd name="connsiteX5-501" fmla="*/ 106373 w 1832676"/>
              <a:gd name="connsiteY5-502" fmla="*/ 1880482 h 1911428"/>
              <a:gd name="connsiteX6-503" fmla="*/ 0 w 1832676"/>
              <a:gd name="connsiteY6-504" fmla="*/ 1353600 h 1911428"/>
              <a:gd name="connsiteX7-505" fmla="*/ 1353600 w 1832676"/>
              <a:gd name="connsiteY7-506" fmla="*/ 0 h 1911428"/>
              <a:gd name="connsiteX8-507" fmla="*/ 1756119 w 1832676"/>
              <a:gd name="connsiteY8-508" fmla="*/ 60855 h 1911428"/>
              <a:gd name="connsiteX9-509" fmla="*/ 1832676 w 1832676"/>
              <a:gd name="connsiteY9-510" fmla="*/ 88875 h 1911428"/>
              <a:gd name="connsiteX0-511" fmla="*/ 69740 w 1832676"/>
              <a:gd name="connsiteY0-512" fmla="*/ 1621831 h 1911428"/>
              <a:gd name="connsiteX1-513" fmla="*/ 142070 w 1832676"/>
              <a:gd name="connsiteY1-514" fmla="*/ 1854616 h 1911428"/>
              <a:gd name="connsiteX2-515" fmla="*/ 156606 w 1832676"/>
              <a:gd name="connsiteY2-516" fmla="*/ 1902345 h 1911428"/>
              <a:gd name="connsiteX3-517" fmla="*/ 121280 w 1832676"/>
              <a:gd name="connsiteY3-518" fmla="*/ 1911428 h 1911428"/>
              <a:gd name="connsiteX4-519" fmla="*/ 106373 w 1832676"/>
              <a:gd name="connsiteY4-520" fmla="*/ 1880482 h 1911428"/>
              <a:gd name="connsiteX5-521" fmla="*/ 0 w 1832676"/>
              <a:gd name="connsiteY5-522" fmla="*/ 1353600 h 1911428"/>
              <a:gd name="connsiteX6-523" fmla="*/ 1353600 w 1832676"/>
              <a:gd name="connsiteY6-524" fmla="*/ 0 h 1911428"/>
              <a:gd name="connsiteX7-525" fmla="*/ 1756119 w 1832676"/>
              <a:gd name="connsiteY7-526" fmla="*/ 60855 h 1911428"/>
              <a:gd name="connsiteX8-527" fmla="*/ 1832676 w 1832676"/>
              <a:gd name="connsiteY8-528" fmla="*/ 88875 h 1911428"/>
              <a:gd name="connsiteX0-529" fmla="*/ 142070 w 1832676"/>
              <a:gd name="connsiteY0-530" fmla="*/ 1854616 h 1911428"/>
              <a:gd name="connsiteX1-531" fmla="*/ 156606 w 1832676"/>
              <a:gd name="connsiteY1-532" fmla="*/ 1902345 h 1911428"/>
              <a:gd name="connsiteX2-533" fmla="*/ 121280 w 1832676"/>
              <a:gd name="connsiteY2-534" fmla="*/ 1911428 h 1911428"/>
              <a:gd name="connsiteX3-535" fmla="*/ 106373 w 1832676"/>
              <a:gd name="connsiteY3-536" fmla="*/ 1880482 h 1911428"/>
              <a:gd name="connsiteX4-537" fmla="*/ 0 w 1832676"/>
              <a:gd name="connsiteY4-538" fmla="*/ 1353600 h 1911428"/>
              <a:gd name="connsiteX5-539" fmla="*/ 1353600 w 1832676"/>
              <a:gd name="connsiteY5-540" fmla="*/ 0 h 1911428"/>
              <a:gd name="connsiteX6-541" fmla="*/ 1756119 w 1832676"/>
              <a:gd name="connsiteY6-542" fmla="*/ 60855 h 1911428"/>
              <a:gd name="connsiteX7-543" fmla="*/ 1832676 w 1832676"/>
              <a:gd name="connsiteY7-544" fmla="*/ 88875 h 1911428"/>
              <a:gd name="connsiteX0-545" fmla="*/ 156606 w 1832676"/>
              <a:gd name="connsiteY0-546" fmla="*/ 1902345 h 1911428"/>
              <a:gd name="connsiteX1-547" fmla="*/ 121280 w 1832676"/>
              <a:gd name="connsiteY1-548" fmla="*/ 1911428 h 1911428"/>
              <a:gd name="connsiteX2-549" fmla="*/ 106373 w 1832676"/>
              <a:gd name="connsiteY2-550" fmla="*/ 1880482 h 1911428"/>
              <a:gd name="connsiteX3-551" fmla="*/ 0 w 1832676"/>
              <a:gd name="connsiteY3-552" fmla="*/ 1353600 h 1911428"/>
              <a:gd name="connsiteX4-553" fmla="*/ 1353600 w 1832676"/>
              <a:gd name="connsiteY4-554" fmla="*/ 0 h 1911428"/>
              <a:gd name="connsiteX5-555" fmla="*/ 1756119 w 1832676"/>
              <a:gd name="connsiteY5-556" fmla="*/ 60855 h 1911428"/>
              <a:gd name="connsiteX6-557" fmla="*/ 1832676 w 1832676"/>
              <a:gd name="connsiteY6-558" fmla="*/ 88875 h 1911428"/>
              <a:gd name="connsiteX0-559" fmla="*/ 121280 w 1832676"/>
              <a:gd name="connsiteY0-560" fmla="*/ 1911428 h 1911428"/>
              <a:gd name="connsiteX1-561" fmla="*/ 106373 w 1832676"/>
              <a:gd name="connsiteY1-562" fmla="*/ 1880482 h 1911428"/>
              <a:gd name="connsiteX2-563" fmla="*/ 0 w 1832676"/>
              <a:gd name="connsiteY2-564" fmla="*/ 1353600 h 1911428"/>
              <a:gd name="connsiteX3-565" fmla="*/ 1353600 w 1832676"/>
              <a:gd name="connsiteY3-566" fmla="*/ 0 h 1911428"/>
              <a:gd name="connsiteX4-567" fmla="*/ 1756119 w 1832676"/>
              <a:gd name="connsiteY4-568" fmla="*/ 60855 h 1911428"/>
              <a:gd name="connsiteX5-569" fmla="*/ 1832676 w 1832676"/>
              <a:gd name="connsiteY5-570" fmla="*/ 88875 h 191142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832676" h="1911428">
                <a:moveTo>
                  <a:pt x="121280" y="1911428"/>
                </a:moveTo>
                <a:lnTo>
                  <a:pt x="106373" y="1880482"/>
                </a:lnTo>
                <a:cubicBezTo>
                  <a:pt x="37877" y="1718540"/>
                  <a:pt x="0" y="1540493"/>
                  <a:pt x="0" y="1353600"/>
                </a:cubicBezTo>
                <a:cubicBezTo>
                  <a:pt x="0" y="606027"/>
                  <a:pt x="606027" y="0"/>
                  <a:pt x="1353600" y="0"/>
                </a:cubicBezTo>
                <a:cubicBezTo>
                  <a:pt x="1493770" y="0"/>
                  <a:pt x="1628964" y="21306"/>
                  <a:pt x="1756119" y="60855"/>
                </a:cubicBezTo>
                <a:lnTo>
                  <a:pt x="1832676" y="88875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5" name="任意多边形: 形状 44"/>
          <p:cNvSpPr/>
          <p:nvPr userDrawn="1">
            <p:custDataLst>
              <p:tags r:id="rId29"/>
            </p:custDataLst>
          </p:nvPr>
        </p:nvSpPr>
        <p:spPr>
          <a:xfrm rot="11361091">
            <a:off x="965200" y="1047750"/>
            <a:ext cx="1709420" cy="1780540"/>
          </a:xfrm>
          <a:custGeom>
            <a:avLst/>
            <a:gdLst>
              <a:gd name="connsiteX0" fmla="*/ 1245773 w 1754515"/>
              <a:gd name="connsiteY0" fmla="*/ 477 h 1828732"/>
              <a:gd name="connsiteX1" fmla="*/ 1502391 w 1754515"/>
              <a:gd name="connsiteY1" fmla="*/ 14604 h 1828732"/>
              <a:gd name="connsiteX2" fmla="*/ 1515801 w 1754515"/>
              <a:gd name="connsiteY2" fmla="*/ 16713 h 1828732"/>
              <a:gd name="connsiteX3" fmla="*/ 1640113 w 1754515"/>
              <a:gd name="connsiteY3" fmla="*/ 60369 h 1828732"/>
              <a:gd name="connsiteX4" fmla="*/ 1710518 w 1754515"/>
              <a:gd name="connsiteY4" fmla="*/ 87154 h 1828732"/>
              <a:gd name="connsiteX5" fmla="*/ 1754515 w 1754515"/>
              <a:gd name="connsiteY5" fmla="*/ 104162 h 1828732"/>
              <a:gd name="connsiteX6" fmla="*/ 1748429 w 1754515"/>
              <a:gd name="connsiteY6" fmla="*/ 127829 h 1828732"/>
              <a:gd name="connsiteX7" fmla="*/ 1659826 w 1754515"/>
              <a:gd name="connsiteY7" fmla="*/ 95400 h 1828732"/>
              <a:gd name="connsiteX8" fmla="*/ 1288352 w 1754515"/>
              <a:gd name="connsiteY8" fmla="*/ 39238 h 1828732"/>
              <a:gd name="connsiteX9" fmla="*/ 39152 w 1754515"/>
              <a:gd name="connsiteY9" fmla="*/ 1288438 h 1828732"/>
              <a:gd name="connsiteX10" fmla="*/ 137320 w 1754515"/>
              <a:gd name="connsiteY10" fmla="*/ 1774683 h 1828732"/>
              <a:gd name="connsiteX11" fmla="*/ 159044 w 1754515"/>
              <a:gd name="connsiteY11" fmla="*/ 1819779 h 1828732"/>
              <a:gd name="connsiteX12" fmla="*/ 124224 w 1754515"/>
              <a:gd name="connsiteY12" fmla="*/ 1828732 h 1828732"/>
              <a:gd name="connsiteX13" fmla="*/ 99593 w 1754515"/>
              <a:gd name="connsiteY13" fmla="*/ 1767129 h 1828732"/>
              <a:gd name="connsiteX14" fmla="*/ 48247 w 1754515"/>
              <a:gd name="connsiteY14" fmla="*/ 1639435 h 1828732"/>
              <a:gd name="connsiteX15" fmla="*/ 16547 w 1754515"/>
              <a:gd name="connsiteY15" fmla="*/ 1540316 h 1828732"/>
              <a:gd name="connsiteX16" fmla="*/ 9283 w 1754515"/>
              <a:gd name="connsiteY16" fmla="*/ 1516013 h 1828732"/>
              <a:gd name="connsiteX17" fmla="*/ 14909 w 1754515"/>
              <a:gd name="connsiteY17" fmla="*/ 1484654 h 1828732"/>
              <a:gd name="connsiteX18" fmla="*/ 5384 w 1754515"/>
              <a:gd name="connsiteY18" fmla="*/ 1156042 h 1828732"/>
              <a:gd name="connsiteX19" fmla="*/ 119684 w 1754515"/>
              <a:gd name="connsiteY19" fmla="*/ 751229 h 1828732"/>
              <a:gd name="connsiteX20" fmla="*/ 412578 w 1754515"/>
              <a:gd name="connsiteY20" fmla="*/ 348798 h 1828732"/>
              <a:gd name="connsiteX21" fmla="*/ 748334 w 1754515"/>
              <a:gd name="connsiteY21" fmla="*/ 122579 h 1828732"/>
              <a:gd name="connsiteX22" fmla="*/ 1162672 w 1754515"/>
              <a:gd name="connsiteY22" fmla="*/ 5898 h 1828732"/>
              <a:gd name="connsiteX23" fmla="*/ 1245773 w 1754515"/>
              <a:gd name="connsiteY23" fmla="*/ 477 h 1828732"/>
              <a:gd name="connsiteX0-1" fmla="*/ 1515801 w 1754515"/>
              <a:gd name="connsiteY0-2" fmla="*/ 16713 h 1828732"/>
              <a:gd name="connsiteX1-3" fmla="*/ 1640113 w 1754515"/>
              <a:gd name="connsiteY1-4" fmla="*/ 60369 h 1828732"/>
              <a:gd name="connsiteX2-5" fmla="*/ 1710518 w 1754515"/>
              <a:gd name="connsiteY2-6" fmla="*/ 87154 h 1828732"/>
              <a:gd name="connsiteX3-7" fmla="*/ 1754515 w 1754515"/>
              <a:gd name="connsiteY3-8" fmla="*/ 104162 h 1828732"/>
              <a:gd name="connsiteX4-9" fmla="*/ 1748429 w 1754515"/>
              <a:gd name="connsiteY4-10" fmla="*/ 127829 h 1828732"/>
              <a:gd name="connsiteX5-11" fmla="*/ 1659826 w 1754515"/>
              <a:gd name="connsiteY5-12" fmla="*/ 95400 h 1828732"/>
              <a:gd name="connsiteX6-13" fmla="*/ 1288352 w 1754515"/>
              <a:gd name="connsiteY6-14" fmla="*/ 39238 h 1828732"/>
              <a:gd name="connsiteX7-15" fmla="*/ 39152 w 1754515"/>
              <a:gd name="connsiteY7-16" fmla="*/ 1288438 h 1828732"/>
              <a:gd name="connsiteX8-17" fmla="*/ 137320 w 1754515"/>
              <a:gd name="connsiteY8-18" fmla="*/ 1774683 h 1828732"/>
              <a:gd name="connsiteX9-19" fmla="*/ 159044 w 1754515"/>
              <a:gd name="connsiteY9-20" fmla="*/ 1819779 h 1828732"/>
              <a:gd name="connsiteX10-21" fmla="*/ 124224 w 1754515"/>
              <a:gd name="connsiteY10-22" fmla="*/ 1828732 h 1828732"/>
              <a:gd name="connsiteX11-23" fmla="*/ 99593 w 1754515"/>
              <a:gd name="connsiteY11-24" fmla="*/ 1767129 h 1828732"/>
              <a:gd name="connsiteX12-25" fmla="*/ 48247 w 1754515"/>
              <a:gd name="connsiteY12-26" fmla="*/ 1639435 h 1828732"/>
              <a:gd name="connsiteX13-27" fmla="*/ 16547 w 1754515"/>
              <a:gd name="connsiteY13-28" fmla="*/ 1540316 h 1828732"/>
              <a:gd name="connsiteX14-29" fmla="*/ 9283 w 1754515"/>
              <a:gd name="connsiteY14-30" fmla="*/ 1516013 h 1828732"/>
              <a:gd name="connsiteX15-31" fmla="*/ 14909 w 1754515"/>
              <a:gd name="connsiteY15-32" fmla="*/ 1484654 h 1828732"/>
              <a:gd name="connsiteX16-33" fmla="*/ 5384 w 1754515"/>
              <a:gd name="connsiteY16-34" fmla="*/ 1156042 h 1828732"/>
              <a:gd name="connsiteX17-35" fmla="*/ 119684 w 1754515"/>
              <a:gd name="connsiteY17-36" fmla="*/ 751229 h 1828732"/>
              <a:gd name="connsiteX18-37" fmla="*/ 412578 w 1754515"/>
              <a:gd name="connsiteY18-38" fmla="*/ 348798 h 1828732"/>
              <a:gd name="connsiteX19-39" fmla="*/ 748334 w 1754515"/>
              <a:gd name="connsiteY19-40" fmla="*/ 122579 h 1828732"/>
              <a:gd name="connsiteX20-41" fmla="*/ 1162672 w 1754515"/>
              <a:gd name="connsiteY20-42" fmla="*/ 5898 h 1828732"/>
              <a:gd name="connsiteX21-43" fmla="*/ 1245773 w 1754515"/>
              <a:gd name="connsiteY21-44" fmla="*/ 477 h 1828732"/>
              <a:gd name="connsiteX22-45" fmla="*/ 1502391 w 1754515"/>
              <a:gd name="connsiteY22-46" fmla="*/ 14604 h 1828732"/>
              <a:gd name="connsiteX23-47" fmla="*/ 1607241 w 1754515"/>
              <a:gd name="connsiteY23-48" fmla="*/ 108153 h 1828732"/>
              <a:gd name="connsiteX0-49" fmla="*/ 1640113 w 1754515"/>
              <a:gd name="connsiteY0-50" fmla="*/ 60369 h 1828732"/>
              <a:gd name="connsiteX1-51" fmla="*/ 1710518 w 1754515"/>
              <a:gd name="connsiteY1-52" fmla="*/ 87154 h 1828732"/>
              <a:gd name="connsiteX2-53" fmla="*/ 1754515 w 1754515"/>
              <a:gd name="connsiteY2-54" fmla="*/ 104162 h 1828732"/>
              <a:gd name="connsiteX3-55" fmla="*/ 1748429 w 1754515"/>
              <a:gd name="connsiteY3-56" fmla="*/ 127829 h 1828732"/>
              <a:gd name="connsiteX4-57" fmla="*/ 1659826 w 1754515"/>
              <a:gd name="connsiteY4-58" fmla="*/ 95400 h 1828732"/>
              <a:gd name="connsiteX5-59" fmla="*/ 1288352 w 1754515"/>
              <a:gd name="connsiteY5-60" fmla="*/ 39238 h 1828732"/>
              <a:gd name="connsiteX6-61" fmla="*/ 39152 w 1754515"/>
              <a:gd name="connsiteY6-62" fmla="*/ 1288438 h 1828732"/>
              <a:gd name="connsiteX7-63" fmla="*/ 137320 w 1754515"/>
              <a:gd name="connsiteY7-64" fmla="*/ 1774683 h 1828732"/>
              <a:gd name="connsiteX8-65" fmla="*/ 159044 w 1754515"/>
              <a:gd name="connsiteY8-66" fmla="*/ 1819779 h 1828732"/>
              <a:gd name="connsiteX9-67" fmla="*/ 124224 w 1754515"/>
              <a:gd name="connsiteY9-68" fmla="*/ 1828732 h 1828732"/>
              <a:gd name="connsiteX10-69" fmla="*/ 99593 w 1754515"/>
              <a:gd name="connsiteY10-70" fmla="*/ 1767129 h 1828732"/>
              <a:gd name="connsiteX11-71" fmla="*/ 48247 w 1754515"/>
              <a:gd name="connsiteY11-72" fmla="*/ 1639435 h 1828732"/>
              <a:gd name="connsiteX12-73" fmla="*/ 16547 w 1754515"/>
              <a:gd name="connsiteY12-74" fmla="*/ 1540316 h 1828732"/>
              <a:gd name="connsiteX13-75" fmla="*/ 9283 w 1754515"/>
              <a:gd name="connsiteY13-76" fmla="*/ 1516013 h 1828732"/>
              <a:gd name="connsiteX14-77" fmla="*/ 14909 w 1754515"/>
              <a:gd name="connsiteY14-78" fmla="*/ 1484654 h 1828732"/>
              <a:gd name="connsiteX15-79" fmla="*/ 5384 w 1754515"/>
              <a:gd name="connsiteY15-80" fmla="*/ 1156042 h 1828732"/>
              <a:gd name="connsiteX16-81" fmla="*/ 119684 w 1754515"/>
              <a:gd name="connsiteY16-82" fmla="*/ 751229 h 1828732"/>
              <a:gd name="connsiteX17-83" fmla="*/ 412578 w 1754515"/>
              <a:gd name="connsiteY17-84" fmla="*/ 348798 h 1828732"/>
              <a:gd name="connsiteX18-85" fmla="*/ 748334 w 1754515"/>
              <a:gd name="connsiteY18-86" fmla="*/ 122579 h 1828732"/>
              <a:gd name="connsiteX19-87" fmla="*/ 1162672 w 1754515"/>
              <a:gd name="connsiteY19-88" fmla="*/ 5898 h 1828732"/>
              <a:gd name="connsiteX20-89" fmla="*/ 1245773 w 1754515"/>
              <a:gd name="connsiteY20-90" fmla="*/ 477 h 1828732"/>
              <a:gd name="connsiteX21-91" fmla="*/ 1502391 w 1754515"/>
              <a:gd name="connsiteY21-92" fmla="*/ 14604 h 1828732"/>
              <a:gd name="connsiteX22-93" fmla="*/ 1607241 w 1754515"/>
              <a:gd name="connsiteY22-94" fmla="*/ 108153 h 1828732"/>
              <a:gd name="connsiteX0-95" fmla="*/ 1640113 w 1754515"/>
              <a:gd name="connsiteY0-96" fmla="*/ 60369 h 1828732"/>
              <a:gd name="connsiteX1-97" fmla="*/ 1710518 w 1754515"/>
              <a:gd name="connsiteY1-98" fmla="*/ 87154 h 1828732"/>
              <a:gd name="connsiteX2-99" fmla="*/ 1754515 w 1754515"/>
              <a:gd name="connsiteY2-100" fmla="*/ 104162 h 1828732"/>
              <a:gd name="connsiteX3-101" fmla="*/ 1748429 w 1754515"/>
              <a:gd name="connsiteY3-102" fmla="*/ 127829 h 1828732"/>
              <a:gd name="connsiteX4-103" fmla="*/ 1659826 w 1754515"/>
              <a:gd name="connsiteY4-104" fmla="*/ 95400 h 1828732"/>
              <a:gd name="connsiteX5-105" fmla="*/ 1288352 w 1754515"/>
              <a:gd name="connsiteY5-106" fmla="*/ 39238 h 1828732"/>
              <a:gd name="connsiteX6-107" fmla="*/ 39152 w 1754515"/>
              <a:gd name="connsiteY6-108" fmla="*/ 1288438 h 1828732"/>
              <a:gd name="connsiteX7-109" fmla="*/ 137320 w 1754515"/>
              <a:gd name="connsiteY7-110" fmla="*/ 1774683 h 1828732"/>
              <a:gd name="connsiteX8-111" fmla="*/ 159044 w 1754515"/>
              <a:gd name="connsiteY8-112" fmla="*/ 1819779 h 1828732"/>
              <a:gd name="connsiteX9-113" fmla="*/ 124224 w 1754515"/>
              <a:gd name="connsiteY9-114" fmla="*/ 1828732 h 1828732"/>
              <a:gd name="connsiteX10-115" fmla="*/ 99593 w 1754515"/>
              <a:gd name="connsiteY10-116" fmla="*/ 1767129 h 1828732"/>
              <a:gd name="connsiteX11-117" fmla="*/ 48247 w 1754515"/>
              <a:gd name="connsiteY11-118" fmla="*/ 1639435 h 1828732"/>
              <a:gd name="connsiteX12-119" fmla="*/ 16547 w 1754515"/>
              <a:gd name="connsiteY12-120" fmla="*/ 1540316 h 1828732"/>
              <a:gd name="connsiteX13-121" fmla="*/ 9283 w 1754515"/>
              <a:gd name="connsiteY13-122" fmla="*/ 1516013 h 1828732"/>
              <a:gd name="connsiteX14-123" fmla="*/ 14909 w 1754515"/>
              <a:gd name="connsiteY14-124" fmla="*/ 1484654 h 1828732"/>
              <a:gd name="connsiteX15-125" fmla="*/ 5384 w 1754515"/>
              <a:gd name="connsiteY15-126" fmla="*/ 1156042 h 1828732"/>
              <a:gd name="connsiteX16-127" fmla="*/ 119684 w 1754515"/>
              <a:gd name="connsiteY16-128" fmla="*/ 751229 h 1828732"/>
              <a:gd name="connsiteX17-129" fmla="*/ 412578 w 1754515"/>
              <a:gd name="connsiteY17-130" fmla="*/ 348798 h 1828732"/>
              <a:gd name="connsiteX18-131" fmla="*/ 748334 w 1754515"/>
              <a:gd name="connsiteY18-132" fmla="*/ 122579 h 1828732"/>
              <a:gd name="connsiteX19-133" fmla="*/ 1162672 w 1754515"/>
              <a:gd name="connsiteY19-134" fmla="*/ 5898 h 1828732"/>
              <a:gd name="connsiteX20-135" fmla="*/ 1245773 w 1754515"/>
              <a:gd name="connsiteY20-136" fmla="*/ 477 h 1828732"/>
              <a:gd name="connsiteX21-137" fmla="*/ 1502391 w 1754515"/>
              <a:gd name="connsiteY21-138" fmla="*/ 14604 h 1828732"/>
              <a:gd name="connsiteX0-139" fmla="*/ 1710518 w 1754515"/>
              <a:gd name="connsiteY0-140" fmla="*/ 87154 h 1828732"/>
              <a:gd name="connsiteX1-141" fmla="*/ 1754515 w 1754515"/>
              <a:gd name="connsiteY1-142" fmla="*/ 104162 h 1828732"/>
              <a:gd name="connsiteX2-143" fmla="*/ 1748429 w 1754515"/>
              <a:gd name="connsiteY2-144" fmla="*/ 127829 h 1828732"/>
              <a:gd name="connsiteX3-145" fmla="*/ 1659826 w 1754515"/>
              <a:gd name="connsiteY3-146" fmla="*/ 95400 h 1828732"/>
              <a:gd name="connsiteX4-147" fmla="*/ 1288352 w 1754515"/>
              <a:gd name="connsiteY4-148" fmla="*/ 39238 h 1828732"/>
              <a:gd name="connsiteX5-149" fmla="*/ 39152 w 1754515"/>
              <a:gd name="connsiteY5-150" fmla="*/ 1288438 h 1828732"/>
              <a:gd name="connsiteX6-151" fmla="*/ 137320 w 1754515"/>
              <a:gd name="connsiteY6-152" fmla="*/ 1774683 h 1828732"/>
              <a:gd name="connsiteX7-153" fmla="*/ 159044 w 1754515"/>
              <a:gd name="connsiteY7-154" fmla="*/ 1819779 h 1828732"/>
              <a:gd name="connsiteX8-155" fmla="*/ 124224 w 1754515"/>
              <a:gd name="connsiteY8-156" fmla="*/ 1828732 h 1828732"/>
              <a:gd name="connsiteX9-157" fmla="*/ 99593 w 1754515"/>
              <a:gd name="connsiteY9-158" fmla="*/ 1767129 h 1828732"/>
              <a:gd name="connsiteX10-159" fmla="*/ 48247 w 1754515"/>
              <a:gd name="connsiteY10-160" fmla="*/ 1639435 h 1828732"/>
              <a:gd name="connsiteX11-161" fmla="*/ 16547 w 1754515"/>
              <a:gd name="connsiteY11-162" fmla="*/ 1540316 h 1828732"/>
              <a:gd name="connsiteX12-163" fmla="*/ 9283 w 1754515"/>
              <a:gd name="connsiteY12-164" fmla="*/ 1516013 h 1828732"/>
              <a:gd name="connsiteX13-165" fmla="*/ 14909 w 1754515"/>
              <a:gd name="connsiteY13-166" fmla="*/ 1484654 h 1828732"/>
              <a:gd name="connsiteX14-167" fmla="*/ 5384 w 1754515"/>
              <a:gd name="connsiteY14-168" fmla="*/ 1156042 h 1828732"/>
              <a:gd name="connsiteX15-169" fmla="*/ 119684 w 1754515"/>
              <a:gd name="connsiteY15-170" fmla="*/ 751229 h 1828732"/>
              <a:gd name="connsiteX16-171" fmla="*/ 412578 w 1754515"/>
              <a:gd name="connsiteY16-172" fmla="*/ 348798 h 1828732"/>
              <a:gd name="connsiteX17-173" fmla="*/ 748334 w 1754515"/>
              <a:gd name="connsiteY17-174" fmla="*/ 122579 h 1828732"/>
              <a:gd name="connsiteX18-175" fmla="*/ 1162672 w 1754515"/>
              <a:gd name="connsiteY18-176" fmla="*/ 5898 h 1828732"/>
              <a:gd name="connsiteX19-177" fmla="*/ 1245773 w 1754515"/>
              <a:gd name="connsiteY19-178" fmla="*/ 477 h 1828732"/>
              <a:gd name="connsiteX20-179" fmla="*/ 1502391 w 1754515"/>
              <a:gd name="connsiteY20-180" fmla="*/ 14604 h 1828732"/>
              <a:gd name="connsiteX0-181" fmla="*/ 1754515 w 1754515"/>
              <a:gd name="connsiteY0-182" fmla="*/ 104162 h 1828732"/>
              <a:gd name="connsiteX1-183" fmla="*/ 1748429 w 1754515"/>
              <a:gd name="connsiteY1-184" fmla="*/ 127829 h 1828732"/>
              <a:gd name="connsiteX2-185" fmla="*/ 1659826 w 1754515"/>
              <a:gd name="connsiteY2-186" fmla="*/ 95400 h 1828732"/>
              <a:gd name="connsiteX3-187" fmla="*/ 1288352 w 1754515"/>
              <a:gd name="connsiteY3-188" fmla="*/ 39238 h 1828732"/>
              <a:gd name="connsiteX4-189" fmla="*/ 39152 w 1754515"/>
              <a:gd name="connsiteY4-190" fmla="*/ 1288438 h 1828732"/>
              <a:gd name="connsiteX5-191" fmla="*/ 137320 w 1754515"/>
              <a:gd name="connsiteY5-192" fmla="*/ 1774683 h 1828732"/>
              <a:gd name="connsiteX6-193" fmla="*/ 159044 w 1754515"/>
              <a:gd name="connsiteY6-194" fmla="*/ 1819779 h 1828732"/>
              <a:gd name="connsiteX7-195" fmla="*/ 124224 w 1754515"/>
              <a:gd name="connsiteY7-196" fmla="*/ 1828732 h 1828732"/>
              <a:gd name="connsiteX8-197" fmla="*/ 99593 w 1754515"/>
              <a:gd name="connsiteY8-198" fmla="*/ 1767129 h 1828732"/>
              <a:gd name="connsiteX9-199" fmla="*/ 48247 w 1754515"/>
              <a:gd name="connsiteY9-200" fmla="*/ 1639435 h 1828732"/>
              <a:gd name="connsiteX10-201" fmla="*/ 16547 w 1754515"/>
              <a:gd name="connsiteY10-202" fmla="*/ 1540316 h 1828732"/>
              <a:gd name="connsiteX11-203" fmla="*/ 9283 w 1754515"/>
              <a:gd name="connsiteY11-204" fmla="*/ 1516013 h 1828732"/>
              <a:gd name="connsiteX12-205" fmla="*/ 14909 w 1754515"/>
              <a:gd name="connsiteY12-206" fmla="*/ 1484654 h 1828732"/>
              <a:gd name="connsiteX13-207" fmla="*/ 5384 w 1754515"/>
              <a:gd name="connsiteY13-208" fmla="*/ 1156042 h 1828732"/>
              <a:gd name="connsiteX14-209" fmla="*/ 119684 w 1754515"/>
              <a:gd name="connsiteY14-210" fmla="*/ 751229 h 1828732"/>
              <a:gd name="connsiteX15-211" fmla="*/ 412578 w 1754515"/>
              <a:gd name="connsiteY15-212" fmla="*/ 348798 h 1828732"/>
              <a:gd name="connsiteX16-213" fmla="*/ 748334 w 1754515"/>
              <a:gd name="connsiteY16-214" fmla="*/ 122579 h 1828732"/>
              <a:gd name="connsiteX17-215" fmla="*/ 1162672 w 1754515"/>
              <a:gd name="connsiteY17-216" fmla="*/ 5898 h 1828732"/>
              <a:gd name="connsiteX18-217" fmla="*/ 1245773 w 1754515"/>
              <a:gd name="connsiteY18-218" fmla="*/ 477 h 1828732"/>
              <a:gd name="connsiteX19-219" fmla="*/ 1502391 w 1754515"/>
              <a:gd name="connsiteY19-220" fmla="*/ 14604 h 1828732"/>
              <a:gd name="connsiteX0-221" fmla="*/ 1748429 w 1748429"/>
              <a:gd name="connsiteY0-222" fmla="*/ 127829 h 1828732"/>
              <a:gd name="connsiteX1-223" fmla="*/ 1659826 w 1748429"/>
              <a:gd name="connsiteY1-224" fmla="*/ 95400 h 1828732"/>
              <a:gd name="connsiteX2-225" fmla="*/ 1288352 w 1748429"/>
              <a:gd name="connsiteY2-226" fmla="*/ 39238 h 1828732"/>
              <a:gd name="connsiteX3-227" fmla="*/ 39152 w 1748429"/>
              <a:gd name="connsiteY3-228" fmla="*/ 1288438 h 1828732"/>
              <a:gd name="connsiteX4-229" fmla="*/ 137320 w 1748429"/>
              <a:gd name="connsiteY4-230" fmla="*/ 1774683 h 1828732"/>
              <a:gd name="connsiteX5-231" fmla="*/ 159044 w 1748429"/>
              <a:gd name="connsiteY5-232" fmla="*/ 1819779 h 1828732"/>
              <a:gd name="connsiteX6-233" fmla="*/ 124224 w 1748429"/>
              <a:gd name="connsiteY6-234" fmla="*/ 1828732 h 1828732"/>
              <a:gd name="connsiteX7-235" fmla="*/ 99593 w 1748429"/>
              <a:gd name="connsiteY7-236" fmla="*/ 1767129 h 1828732"/>
              <a:gd name="connsiteX8-237" fmla="*/ 48247 w 1748429"/>
              <a:gd name="connsiteY8-238" fmla="*/ 1639435 h 1828732"/>
              <a:gd name="connsiteX9-239" fmla="*/ 16547 w 1748429"/>
              <a:gd name="connsiteY9-240" fmla="*/ 1540316 h 1828732"/>
              <a:gd name="connsiteX10-241" fmla="*/ 9283 w 1748429"/>
              <a:gd name="connsiteY10-242" fmla="*/ 1516013 h 1828732"/>
              <a:gd name="connsiteX11-243" fmla="*/ 14909 w 1748429"/>
              <a:gd name="connsiteY11-244" fmla="*/ 1484654 h 1828732"/>
              <a:gd name="connsiteX12-245" fmla="*/ 5384 w 1748429"/>
              <a:gd name="connsiteY12-246" fmla="*/ 1156042 h 1828732"/>
              <a:gd name="connsiteX13-247" fmla="*/ 119684 w 1748429"/>
              <a:gd name="connsiteY13-248" fmla="*/ 751229 h 1828732"/>
              <a:gd name="connsiteX14-249" fmla="*/ 412578 w 1748429"/>
              <a:gd name="connsiteY14-250" fmla="*/ 348798 h 1828732"/>
              <a:gd name="connsiteX15-251" fmla="*/ 748334 w 1748429"/>
              <a:gd name="connsiteY15-252" fmla="*/ 122579 h 1828732"/>
              <a:gd name="connsiteX16-253" fmla="*/ 1162672 w 1748429"/>
              <a:gd name="connsiteY16-254" fmla="*/ 5898 h 1828732"/>
              <a:gd name="connsiteX17-255" fmla="*/ 1245773 w 1748429"/>
              <a:gd name="connsiteY17-256" fmla="*/ 477 h 1828732"/>
              <a:gd name="connsiteX18-257" fmla="*/ 1502391 w 1748429"/>
              <a:gd name="connsiteY18-258" fmla="*/ 14604 h 1828732"/>
              <a:gd name="connsiteX0-259" fmla="*/ 1748429 w 1748429"/>
              <a:gd name="connsiteY0-260" fmla="*/ 127352 h 1828255"/>
              <a:gd name="connsiteX1-261" fmla="*/ 1659826 w 1748429"/>
              <a:gd name="connsiteY1-262" fmla="*/ 94923 h 1828255"/>
              <a:gd name="connsiteX2-263" fmla="*/ 1288352 w 1748429"/>
              <a:gd name="connsiteY2-264" fmla="*/ 38761 h 1828255"/>
              <a:gd name="connsiteX3-265" fmla="*/ 39152 w 1748429"/>
              <a:gd name="connsiteY3-266" fmla="*/ 1287961 h 1828255"/>
              <a:gd name="connsiteX4-267" fmla="*/ 137320 w 1748429"/>
              <a:gd name="connsiteY4-268" fmla="*/ 1774206 h 1828255"/>
              <a:gd name="connsiteX5-269" fmla="*/ 159044 w 1748429"/>
              <a:gd name="connsiteY5-270" fmla="*/ 1819302 h 1828255"/>
              <a:gd name="connsiteX6-271" fmla="*/ 124224 w 1748429"/>
              <a:gd name="connsiteY6-272" fmla="*/ 1828255 h 1828255"/>
              <a:gd name="connsiteX7-273" fmla="*/ 99593 w 1748429"/>
              <a:gd name="connsiteY7-274" fmla="*/ 1766652 h 1828255"/>
              <a:gd name="connsiteX8-275" fmla="*/ 48247 w 1748429"/>
              <a:gd name="connsiteY8-276" fmla="*/ 1638958 h 1828255"/>
              <a:gd name="connsiteX9-277" fmla="*/ 16547 w 1748429"/>
              <a:gd name="connsiteY9-278" fmla="*/ 1539839 h 1828255"/>
              <a:gd name="connsiteX10-279" fmla="*/ 9283 w 1748429"/>
              <a:gd name="connsiteY10-280" fmla="*/ 1515536 h 1828255"/>
              <a:gd name="connsiteX11-281" fmla="*/ 14909 w 1748429"/>
              <a:gd name="connsiteY11-282" fmla="*/ 1484177 h 1828255"/>
              <a:gd name="connsiteX12-283" fmla="*/ 5384 w 1748429"/>
              <a:gd name="connsiteY12-284" fmla="*/ 1155565 h 1828255"/>
              <a:gd name="connsiteX13-285" fmla="*/ 119684 w 1748429"/>
              <a:gd name="connsiteY13-286" fmla="*/ 750752 h 1828255"/>
              <a:gd name="connsiteX14-287" fmla="*/ 412578 w 1748429"/>
              <a:gd name="connsiteY14-288" fmla="*/ 348321 h 1828255"/>
              <a:gd name="connsiteX15-289" fmla="*/ 748334 w 1748429"/>
              <a:gd name="connsiteY15-290" fmla="*/ 122102 h 1828255"/>
              <a:gd name="connsiteX16-291" fmla="*/ 1162672 w 1748429"/>
              <a:gd name="connsiteY16-292" fmla="*/ 5421 h 1828255"/>
              <a:gd name="connsiteX17-293" fmla="*/ 1245773 w 1748429"/>
              <a:gd name="connsiteY17-294" fmla="*/ 0 h 1828255"/>
              <a:gd name="connsiteX0-295" fmla="*/ 1748429 w 1748429"/>
              <a:gd name="connsiteY0-296" fmla="*/ 121931 h 1822834"/>
              <a:gd name="connsiteX1-297" fmla="*/ 1659826 w 1748429"/>
              <a:gd name="connsiteY1-298" fmla="*/ 89502 h 1822834"/>
              <a:gd name="connsiteX2-299" fmla="*/ 1288352 w 1748429"/>
              <a:gd name="connsiteY2-300" fmla="*/ 33340 h 1822834"/>
              <a:gd name="connsiteX3-301" fmla="*/ 39152 w 1748429"/>
              <a:gd name="connsiteY3-302" fmla="*/ 1282540 h 1822834"/>
              <a:gd name="connsiteX4-303" fmla="*/ 137320 w 1748429"/>
              <a:gd name="connsiteY4-304" fmla="*/ 1768785 h 1822834"/>
              <a:gd name="connsiteX5-305" fmla="*/ 159044 w 1748429"/>
              <a:gd name="connsiteY5-306" fmla="*/ 1813881 h 1822834"/>
              <a:gd name="connsiteX6-307" fmla="*/ 124224 w 1748429"/>
              <a:gd name="connsiteY6-308" fmla="*/ 1822834 h 1822834"/>
              <a:gd name="connsiteX7-309" fmla="*/ 99593 w 1748429"/>
              <a:gd name="connsiteY7-310" fmla="*/ 1761231 h 1822834"/>
              <a:gd name="connsiteX8-311" fmla="*/ 48247 w 1748429"/>
              <a:gd name="connsiteY8-312" fmla="*/ 1633537 h 1822834"/>
              <a:gd name="connsiteX9-313" fmla="*/ 16547 w 1748429"/>
              <a:gd name="connsiteY9-314" fmla="*/ 1534418 h 1822834"/>
              <a:gd name="connsiteX10-315" fmla="*/ 9283 w 1748429"/>
              <a:gd name="connsiteY10-316" fmla="*/ 1510115 h 1822834"/>
              <a:gd name="connsiteX11-317" fmla="*/ 14909 w 1748429"/>
              <a:gd name="connsiteY11-318" fmla="*/ 1478756 h 1822834"/>
              <a:gd name="connsiteX12-319" fmla="*/ 5384 w 1748429"/>
              <a:gd name="connsiteY12-320" fmla="*/ 1150144 h 1822834"/>
              <a:gd name="connsiteX13-321" fmla="*/ 119684 w 1748429"/>
              <a:gd name="connsiteY13-322" fmla="*/ 745331 h 1822834"/>
              <a:gd name="connsiteX14-323" fmla="*/ 412578 w 1748429"/>
              <a:gd name="connsiteY14-324" fmla="*/ 342900 h 1822834"/>
              <a:gd name="connsiteX15-325" fmla="*/ 748334 w 1748429"/>
              <a:gd name="connsiteY15-326" fmla="*/ 116681 h 1822834"/>
              <a:gd name="connsiteX16-327" fmla="*/ 1162672 w 1748429"/>
              <a:gd name="connsiteY16-328" fmla="*/ 0 h 1822834"/>
              <a:gd name="connsiteX0-329" fmla="*/ 1748429 w 1748429"/>
              <a:gd name="connsiteY0-330" fmla="*/ 88591 h 1789494"/>
              <a:gd name="connsiteX1-331" fmla="*/ 1659826 w 1748429"/>
              <a:gd name="connsiteY1-332" fmla="*/ 56162 h 1789494"/>
              <a:gd name="connsiteX2-333" fmla="*/ 1288352 w 1748429"/>
              <a:gd name="connsiteY2-334" fmla="*/ 0 h 1789494"/>
              <a:gd name="connsiteX3-335" fmla="*/ 39152 w 1748429"/>
              <a:gd name="connsiteY3-336" fmla="*/ 1249200 h 1789494"/>
              <a:gd name="connsiteX4-337" fmla="*/ 137320 w 1748429"/>
              <a:gd name="connsiteY4-338" fmla="*/ 1735445 h 1789494"/>
              <a:gd name="connsiteX5-339" fmla="*/ 159044 w 1748429"/>
              <a:gd name="connsiteY5-340" fmla="*/ 1780541 h 1789494"/>
              <a:gd name="connsiteX6-341" fmla="*/ 124224 w 1748429"/>
              <a:gd name="connsiteY6-342" fmla="*/ 1789494 h 1789494"/>
              <a:gd name="connsiteX7-343" fmla="*/ 99593 w 1748429"/>
              <a:gd name="connsiteY7-344" fmla="*/ 1727891 h 1789494"/>
              <a:gd name="connsiteX8-345" fmla="*/ 48247 w 1748429"/>
              <a:gd name="connsiteY8-346" fmla="*/ 1600197 h 1789494"/>
              <a:gd name="connsiteX9-347" fmla="*/ 16547 w 1748429"/>
              <a:gd name="connsiteY9-348" fmla="*/ 1501078 h 1789494"/>
              <a:gd name="connsiteX10-349" fmla="*/ 9283 w 1748429"/>
              <a:gd name="connsiteY10-350" fmla="*/ 1476775 h 1789494"/>
              <a:gd name="connsiteX11-351" fmla="*/ 14909 w 1748429"/>
              <a:gd name="connsiteY11-352" fmla="*/ 1445416 h 1789494"/>
              <a:gd name="connsiteX12-353" fmla="*/ 5384 w 1748429"/>
              <a:gd name="connsiteY12-354" fmla="*/ 1116804 h 1789494"/>
              <a:gd name="connsiteX13-355" fmla="*/ 119684 w 1748429"/>
              <a:gd name="connsiteY13-356" fmla="*/ 711991 h 1789494"/>
              <a:gd name="connsiteX14-357" fmla="*/ 412578 w 1748429"/>
              <a:gd name="connsiteY14-358" fmla="*/ 309560 h 1789494"/>
              <a:gd name="connsiteX15-359" fmla="*/ 748334 w 1748429"/>
              <a:gd name="connsiteY15-360" fmla="*/ 83341 h 1789494"/>
              <a:gd name="connsiteX0-361" fmla="*/ 1748429 w 1748429"/>
              <a:gd name="connsiteY0-362" fmla="*/ 88591 h 1789494"/>
              <a:gd name="connsiteX1-363" fmla="*/ 1659826 w 1748429"/>
              <a:gd name="connsiteY1-364" fmla="*/ 56162 h 1789494"/>
              <a:gd name="connsiteX2-365" fmla="*/ 1288352 w 1748429"/>
              <a:gd name="connsiteY2-366" fmla="*/ 0 h 1789494"/>
              <a:gd name="connsiteX3-367" fmla="*/ 39152 w 1748429"/>
              <a:gd name="connsiteY3-368" fmla="*/ 1249200 h 1789494"/>
              <a:gd name="connsiteX4-369" fmla="*/ 137320 w 1748429"/>
              <a:gd name="connsiteY4-370" fmla="*/ 1735445 h 1789494"/>
              <a:gd name="connsiteX5-371" fmla="*/ 159044 w 1748429"/>
              <a:gd name="connsiteY5-372" fmla="*/ 1780541 h 1789494"/>
              <a:gd name="connsiteX6-373" fmla="*/ 124224 w 1748429"/>
              <a:gd name="connsiteY6-374" fmla="*/ 1789494 h 1789494"/>
              <a:gd name="connsiteX7-375" fmla="*/ 99593 w 1748429"/>
              <a:gd name="connsiteY7-376" fmla="*/ 1727891 h 1789494"/>
              <a:gd name="connsiteX8-377" fmla="*/ 48247 w 1748429"/>
              <a:gd name="connsiteY8-378" fmla="*/ 1600197 h 1789494"/>
              <a:gd name="connsiteX9-379" fmla="*/ 16547 w 1748429"/>
              <a:gd name="connsiteY9-380" fmla="*/ 1501078 h 1789494"/>
              <a:gd name="connsiteX10-381" fmla="*/ 9283 w 1748429"/>
              <a:gd name="connsiteY10-382" fmla="*/ 1476775 h 1789494"/>
              <a:gd name="connsiteX11-383" fmla="*/ 14909 w 1748429"/>
              <a:gd name="connsiteY11-384" fmla="*/ 1445416 h 1789494"/>
              <a:gd name="connsiteX12-385" fmla="*/ 5384 w 1748429"/>
              <a:gd name="connsiteY12-386" fmla="*/ 1116804 h 1789494"/>
              <a:gd name="connsiteX13-387" fmla="*/ 119684 w 1748429"/>
              <a:gd name="connsiteY13-388" fmla="*/ 711991 h 1789494"/>
              <a:gd name="connsiteX14-389" fmla="*/ 412578 w 1748429"/>
              <a:gd name="connsiteY14-390" fmla="*/ 309560 h 1789494"/>
              <a:gd name="connsiteX0-391" fmla="*/ 1748429 w 1748429"/>
              <a:gd name="connsiteY0-392" fmla="*/ 88591 h 1789494"/>
              <a:gd name="connsiteX1-393" fmla="*/ 1659826 w 1748429"/>
              <a:gd name="connsiteY1-394" fmla="*/ 56162 h 1789494"/>
              <a:gd name="connsiteX2-395" fmla="*/ 1288352 w 1748429"/>
              <a:gd name="connsiteY2-396" fmla="*/ 0 h 1789494"/>
              <a:gd name="connsiteX3-397" fmla="*/ 39152 w 1748429"/>
              <a:gd name="connsiteY3-398" fmla="*/ 1249200 h 1789494"/>
              <a:gd name="connsiteX4-399" fmla="*/ 137320 w 1748429"/>
              <a:gd name="connsiteY4-400" fmla="*/ 1735445 h 1789494"/>
              <a:gd name="connsiteX5-401" fmla="*/ 159044 w 1748429"/>
              <a:gd name="connsiteY5-402" fmla="*/ 1780541 h 1789494"/>
              <a:gd name="connsiteX6-403" fmla="*/ 124224 w 1748429"/>
              <a:gd name="connsiteY6-404" fmla="*/ 1789494 h 1789494"/>
              <a:gd name="connsiteX7-405" fmla="*/ 99593 w 1748429"/>
              <a:gd name="connsiteY7-406" fmla="*/ 1727891 h 1789494"/>
              <a:gd name="connsiteX8-407" fmla="*/ 48247 w 1748429"/>
              <a:gd name="connsiteY8-408" fmla="*/ 1600197 h 1789494"/>
              <a:gd name="connsiteX9-409" fmla="*/ 16547 w 1748429"/>
              <a:gd name="connsiteY9-410" fmla="*/ 1501078 h 1789494"/>
              <a:gd name="connsiteX10-411" fmla="*/ 9283 w 1748429"/>
              <a:gd name="connsiteY10-412" fmla="*/ 1476775 h 1789494"/>
              <a:gd name="connsiteX11-413" fmla="*/ 14909 w 1748429"/>
              <a:gd name="connsiteY11-414" fmla="*/ 1445416 h 1789494"/>
              <a:gd name="connsiteX12-415" fmla="*/ 5384 w 1748429"/>
              <a:gd name="connsiteY12-416" fmla="*/ 1116804 h 1789494"/>
              <a:gd name="connsiteX13-417" fmla="*/ 119684 w 1748429"/>
              <a:gd name="connsiteY13-418" fmla="*/ 711991 h 1789494"/>
              <a:gd name="connsiteX0-419" fmla="*/ 1748429 w 1748429"/>
              <a:gd name="connsiteY0-420" fmla="*/ 88591 h 1789494"/>
              <a:gd name="connsiteX1-421" fmla="*/ 1659826 w 1748429"/>
              <a:gd name="connsiteY1-422" fmla="*/ 56162 h 1789494"/>
              <a:gd name="connsiteX2-423" fmla="*/ 1288352 w 1748429"/>
              <a:gd name="connsiteY2-424" fmla="*/ 0 h 1789494"/>
              <a:gd name="connsiteX3-425" fmla="*/ 39152 w 1748429"/>
              <a:gd name="connsiteY3-426" fmla="*/ 1249200 h 1789494"/>
              <a:gd name="connsiteX4-427" fmla="*/ 137320 w 1748429"/>
              <a:gd name="connsiteY4-428" fmla="*/ 1735445 h 1789494"/>
              <a:gd name="connsiteX5-429" fmla="*/ 159044 w 1748429"/>
              <a:gd name="connsiteY5-430" fmla="*/ 1780541 h 1789494"/>
              <a:gd name="connsiteX6-431" fmla="*/ 124224 w 1748429"/>
              <a:gd name="connsiteY6-432" fmla="*/ 1789494 h 1789494"/>
              <a:gd name="connsiteX7-433" fmla="*/ 99593 w 1748429"/>
              <a:gd name="connsiteY7-434" fmla="*/ 1727891 h 1789494"/>
              <a:gd name="connsiteX8-435" fmla="*/ 48247 w 1748429"/>
              <a:gd name="connsiteY8-436" fmla="*/ 1600197 h 1789494"/>
              <a:gd name="connsiteX9-437" fmla="*/ 16547 w 1748429"/>
              <a:gd name="connsiteY9-438" fmla="*/ 1501078 h 1789494"/>
              <a:gd name="connsiteX10-439" fmla="*/ 9283 w 1748429"/>
              <a:gd name="connsiteY10-440" fmla="*/ 1476775 h 1789494"/>
              <a:gd name="connsiteX11-441" fmla="*/ 14909 w 1748429"/>
              <a:gd name="connsiteY11-442" fmla="*/ 1445416 h 1789494"/>
              <a:gd name="connsiteX12-443" fmla="*/ 5384 w 1748429"/>
              <a:gd name="connsiteY12-444" fmla="*/ 1116804 h 1789494"/>
              <a:gd name="connsiteX0-445" fmla="*/ 1739146 w 1739146"/>
              <a:gd name="connsiteY0-446" fmla="*/ 88591 h 1789494"/>
              <a:gd name="connsiteX1-447" fmla="*/ 1650543 w 1739146"/>
              <a:gd name="connsiteY1-448" fmla="*/ 56162 h 1789494"/>
              <a:gd name="connsiteX2-449" fmla="*/ 1279069 w 1739146"/>
              <a:gd name="connsiteY2-450" fmla="*/ 0 h 1789494"/>
              <a:gd name="connsiteX3-451" fmla="*/ 29869 w 1739146"/>
              <a:gd name="connsiteY3-452" fmla="*/ 1249200 h 1789494"/>
              <a:gd name="connsiteX4-453" fmla="*/ 128037 w 1739146"/>
              <a:gd name="connsiteY4-454" fmla="*/ 1735445 h 1789494"/>
              <a:gd name="connsiteX5-455" fmla="*/ 149761 w 1739146"/>
              <a:gd name="connsiteY5-456" fmla="*/ 1780541 h 1789494"/>
              <a:gd name="connsiteX6-457" fmla="*/ 114941 w 1739146"/>
              <a:gd name="connsiteY6-458" fmla="*/ 1789494 h 1789494"/>
              <a:gd name="connsiteX7-459" fmla="*/ 90310 w 1739146"/>
              <a:gd name="connsiteY7-460" fmla="*/ 1727891 h 1789494"/>
              <a:gd name="connsiteX8-461" fmla="*/ 38964 w 1739146"/>
              <a:gd name="connsiteY8-462" fmla="*/ 1600197 h 1789494"/>
              <a:gd name="connsiteX9-463" fmla="*/ 7264 w 1739146"/>
              <a:gd name="connsiteY9-464" fmla="*/ 1501078 h 1789494"/>
              <a:gd name="connsiteX10-465" fmla="*/ 0 w 1739146"/>
              <a:gd name="connsiteY10-466" fmla="*/ 1476775 h 1789494"/>
              <a:gd name="connsiteX11-467" fmla="*/ 5626 w 1739146"/>
              <a:gd name="connsiteY11-468" fmla="*/ 1445416 h 1789494"/>
              <a:gd name="connsiteX0-469" fmla="*/ 1739146 w 1739146"/>
              <a:gd name="connsiteY0-470" fmla="*/ 88591 h 1789494"/>
              <a:gd name="connsiteX1-471" fmla="*/ 1650543 w 1739146"/>
              <a:gd name="connsiteY1-472" fmla="*/ 56162 h 1789494"/>
              <a:gd name="connsiteX2-473" fmla="*/ 1279069 w 1739146"/>
              <a:gd name="connsiteY2-474" fmla="*/ 0 h 1789494"/>
              <a:gd name="connsiteX3-475" fmla="*/ 29869 w 1739146"/>
              <a:gd name="connsiteY3-476" fmla="*/ 1249200 h 1789494"/>
              <a:gd name="connsiteX4-477" fmla="*/ 128037 w 1739146"/>
              <a:gd name="connsiteY4-478" fmla="*/ 1735445 h 1789494"/>
              <a:gd name="connsiteX5-479" fmla="*/ 149761 w 1739146"/>
              <a:gd name="connsiteY5-480" fmla="*/ 1780541 h 1789494"/>
              <a:gd name="connsiteX6-481" fmla="*/ 114941 w 1739146"/>
              <a:gd name="connsiteY6-482" fmla="*/ 1789494 h 1789494"/>
              <a:gd name="connsiteX7-483" fmla="*/ 90310 w 1739146"/>
              <a:gd name="connsiteY7-484" fmla="*/ 1727891 h 1789494"/>
              <a:gd name="connsiteX8-485" fmla="*/ 38964 w 1739146"/>
              <a:gd name="connsiteY8-486" fmla="*/ 1600197 h 1789494"/>
              <a:gd name="connsiteX9-487" fmla="*/ 7264 w 1739146"/>
              <a:gd name="connsiteY9-488" fmla="*/ 1501078 h 1789494"/>
              <a:gd name="connsiteX10-489" fmla="*/ 0 w 1739146"/>
              <a:gd name="connsiteY10-490" fmla="*/ 1476775 h 1789494"/>
              <a:gd name="connsiteX0-491" fmla="*/ 1739146 w 1739146"/>
              <a:gd name="connsiteY0-492" fmla="*/ 88591 h 1789494"/>
              <a:gd name="connsiteX1-493" fmla="*/ 1650543 w 1739146"/>
              <a:gd name="connsiteY1-494" fmla="*/ 56162 h 1789494"/>
              <a:gd name="connsiteX2-495" fmla="*/ 1279069 w 1739146"/>
              <a:gd name="connsiteY2-496" fmla="*/ 0 h 1789494"/>
              <a:gd name="connsiteX3-497" fmla="*/ 29869 w 1739146"/>
              <a:gd name="connsiteY3-498" fmla="*/ 1249200 h 1789494"/>
              <a:gd name="connsiteX4-499" fmla="*/ 128037 w 1739146"/>
              <a:gd name="connsiteY4-500" fmla="*/ 1735445 h 1789494"/>
              <a:gd name="connsiteX5-501" fmla="*/ 149761 w 1739146"/>
              <a:gd name="connsiteY5-502" fmla="*/ 1780541 h 1789494"/>
              <a:gd name="connsiteX6-503" fmla="*/ 114941 w 1739146"/>
              <a:gd name="connsiteY6-504" fmla="*/ 1789494 h 1789494"/>
              <a:gd name="connsiteX7-505" fmla="*/ 90310 w 1739146"/>
              <a:gd name="connsiteY7-506" fmla="*/ 1727891 h 1789494"/>
              <a:gd name="connsiteX8-507" fmla="*/ 38964 w 1739146"/>
              <a:gd name="connsiteY8-508" fmla="*/ 1600197 h 1789494"/>
              <a:gd name="connsiteX9-509" fmla="*/ 0 w 1739146"/>
              <a:gd name="connsiteY9-510" fmla="*/ 1476775 h 1789494"/>
              <a:gd name="connsiteX0-511" fmla="*/ 1709277 w 1709277"/>
              <a:gd name="connsiteY0-512" fmla="*/ 88591 h 1789494"/>
              <a:gd name="connsiteX1-513" fmla="*/ 1620674 w 1709277"/>
              <a:gd name="connsiteY1-514" fmla="*/ 56162 h 1789494"/>
              <a:gd name="connsiteX2-515" fmla="*/ 1249200 w 1709277"/>
              <a:gd name="connsiteY2-516" fmla="*/ 0 h 1789494"/>
              <a:gd name="connsiteX3-517" fmla="*/ 0 w 1709277"/>
              <a:gd name="connsiteY3-518" fmla="*/ 1249200 h 1789494"/>
              <a:gd name="connsiteX4-519" fmla="*/ 98168 w 1709277"/>
              <a:gd name="connsiteY4-520" fmla="*/ 1735445 h 1789494"/>
              <a:gd name="connsiteX5-521" fmla="*/ 119892 w 1709277"/>
              <a:gd name="connsiteY5-522" fmla="*/ 1780541 h 1789494"/>
              <a:gd name="connsiteX6-523" fmla="*/ 85072 w 1709277"/>
              <a:gd name="connsiteY6-524" fmla="*/ 1789494 h 1789494"/>
              <a:gd name="connsiteX7-525" fmla="*/ 60441 w 1709277"/>
              <a:gd name="connsiteY7-526" fmla="*/ 1727891 h 1789494"/>
              <a:gd name="connsiteX8-527" fmla="*/ 9095 w 1709277"/>
              <a:gd name="connsiteY8-528" fmla="*/ 1600197 h 1789494"/>
              <a:gd name="connsiteX0-529" fmla="*/ 1709277 w 1709277"/>
              <a:gd name="connsiteY0-530" fmla="*/ 88591 h 1789494"/>
              <a:gd name="connsiteX1-531" fmla="*/ 1620674 w 1709277"/>
              <a:gd name="connsiteY1-532" fmla="*/ 56162 h 1789494"/>
              <a:gd name="connsiteX2-533" fmla="*/ 1249200 w 1709277"/>
              <a:gd name="connsiteY2-534" fmla="*/ 0 h 1789494"/>
              <a:gd name="connsiteX3-535" fmla="*/ 0 w 1709277"/>
              <a:gd name="connsiteY3-536" fmla="*/ 1249200 h 1789494"/>
              <a:gd name="connsiteX4-537" fmla="*/ 98168 w 1709277"/>
              <a:gd name="connsiteY4-538" fmla="*/ 1735445 h 1789494"/>
              <a:gd name="connsiteX5-539" fmla="*/ 119892 w 1709277"/>
              <a:gd name="connsiteY5-540" fmla="*/ 1780541 h 1789494"/>
              <a:gd name="connsiteX6-541" fmla="*/ 85072 w 1709277"/>
              <a:gd name="connsiteY6-542" fmla="*/ 1789494 h 1789494"/>
              <a:gd name="connsiteX7-543" fmla="*/ 60441 w 1709277"/>
              <a:gd name="connsiteY7-544" fmla="*/ 1727891 h 1789494"/>
              <a:gd name="connsiteX0-545" fmla="*/ 1709277 w 1709277"/>
              <a:gd name="connsiteY0-546" fmla="*/ 88591 h 1789494"/>
              <a:gd name="connsiteX1-547" fmla="*/ 1620674 w 1709277"/>
              <a:gd name="connsiteY1-548" fmla="*/ 56162 h 1789494"/>
              <a:gd name="connsiteX2-549" fmla="*/ 1249200 w 1709277"/>
              <a:gd name="connsiteY2-550" fmla="*/ 0 h 1789494"/>
              <a:gd name="connsiteX3-551" fmla="*/ 0 w 1709277"/>
              <a:gd name="connsiteY3-552" fmla="*/ 1249200 h 1789494"/>
              <a:gd name="connsiteX4-553" fmla="*/ 98168 w 1709277"/>
              <a:gd name="connsiteY4-554" fmla="*/ 1735445 h 1789494"/>
              <a:gd name="connsiteX5-555" fmla="*/ 119892 w 1709277"/>
              <a:gd name="connsiteY5-556" fmla="*/ 1780541 h 1789494"/>
              <a:gd name="connsiteX6-557" fmla="*/ 85072 w 1709277"/>
              <a:gd name="connsiteY6-558" fmla="*/ 1789494 h 1789494"/>
              <a:gd name="connsiteX0-559" fmla="*/ 1709277 w 1709277"/>
              <a:gd name="connsiteY0-560" fmla="*/ 88591 h 1780541"/>
              <a:gd name="connsiteX1-561" fmla="*/ 1620674 w 1709277"/>
              <a:gd name="connsiteY1-562" fmla="*/ 56162 h 1780541"/>
              <a:gd name="connsiteX2-563" fmla="*/ 1249200 w 1709277"/>
              <a:gd name="connsiteY2-564" fmla="*/ 0 h 1780541"/>
              <a:gd name="connsiteX3-565" fmla="*/ 0 w 1709277"/>
              <a:gd name="connsiteY3-566" fmla="*/ 1249200 h 1780541"/>
              <a:gd name="connsiteX4-567" fmla="*/ 98168 w 1709277"/>
              <a:gd name="connsiteY4-568" fmla="*/ 1735445 h 1780541"/>
              <a:gd name="connsiteX5-569" fmla="*/ 119892 w 1709277"/>
              <a:gd name="connsiteY5-570" fmla="*/ 1780541 h 178054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709277" h="1780541">
                <a:moveTo>
                  <a:pt x="1709277" y="88591"/>
                </a:moveTo>
                <a:lnTo>
                  <a:pt x="1620674" y="56162"/>
                </a:lnTo>
                <a:cubicBezTo>
                  <a:pt x="1503325" y="19662"/>
                  <a:pt x="1378559" y="0"/>
                  <a:pt x="1249200" y="0"/>
                </a:cubicBezTo>
                <a:cubicBezTo>
                  <a:pt x="559286" y="0"/>
                  <a:pt x="0" y="559286"/>
                  <a:pt x="0" y="1249200"/>
                </a:cubicBezTo>
                <a:cubicBezTo>
                  <a:pt x="0" y="1421679"/>
                  <a:pt x="34955" y="1585993"/>
                  <a:pt x="98168" y="1735445"/>
                </a:cubicBezTo>
                <a:lnTo>
                  <a:pt x="119892" y="1780541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6" name="任意多边形: 形状 45"/>
          <p:cNvSpPr/>
          <p:nvPr userDrawn="1">
            <p:custDataLst>
              <p:tags r:id="rId30"/>
            </p:custDataLst>
          </p:nvPr>
        </p:nvSpPr>
        <p:spPr>
          <a:xfrm rot="11361091">
            <a:off x="1276985" y="1327785"/>
            <a:ext cx="699770" cy="730250"/>
          </a:xfrm>
          <a:custGeom>
            <a:avLst/>
            <a:gdLst>
              <a:gd name="connsiteX0" fmla="*/ 513622 w 699728"/>
              <a:gd name="connsiteY0" fmla="*/ 0 h 730385"/>
              <a:gd name="connsiteX1" fmla="*/ 617135 w 699728"/>
              <a:gd name="connsiteY1" fmla="*/ 10435 h 730385"/>
              <a:gd name="connsiteX2" fmla="*/ 699728 w 699728"/>
              <a:gd name="connsiteY2" fmla="*/ 36073 h 730385"/>
              <a:gd name="connsiteX3" fmla="*/ 680335 w 699728"/>
              <a:gd name="connsiteY3" fmla="*/ 67656 h 730385"/>
              <a:gd name="connsiteX4" fmla="*/ 662008 w 699728"/>
              <a:gd name="connsiteY4" fmla="*/ 62361 h 730385"/>
              <a:gd name="connsiteX5" fmla="*/ 614160 w 699728"/>
              <a:gd name="connsiteY5" fmla="*/ 54994 h 730385"/>
              <a:gd name="connsiteX6" fmla="*/ 376035 w 699728"/>
              <a:gd name="connsiteY6" fmla="*/ 74044 h 730385"/>
              <a:gd name="connsiteX7" fmla="*/ 190297 w 699728"/>
              <a:gd name="connsiteY7" fmla="*/ 174057 h 730385"/>
              <a:gd name="connsiteX8" fmla="*/ 66472 w 699728"/>
              <a:gd name="connsiteY8" fmla="*/ 366938 h 730385"/>
              <a:gd name="connsiteX9" fmla="*/ 61710 w 699728"/>
              <a:gd name="connsiteY9" fmla="*/ 659832 h 730385"/>
              <a:gd name="connsiteX10" fmla="*/ 74893 w 699728"/>
              <a:gd name="connsiteY10" fmla="*/ 711398 h 730385"/>
              <a:gd name="connsiteX11" fmla="*/ 49502 w 699728"/>
              <a:gd name="connsiteY11" fmla="*/ 730385 h 730385"/>
              <a:gd name="connsiteX12" fmla="*/ 40363 w 699728"/>
              <a:gd name="connsiteY12" fmla="*/ 713547 h 730385"/>
              <a:gd name="connsiteX13" fmla="*/ 0 w 699728"/>
              <a:gd name="connsiteY13" fmla="*/ 513622 h 730385"/>
              <a:gd name="connsiteX14" fmla="*/ 513622 w 699728"/>
              <a:gd name="connsiteY14" fmla="*/ 0 h 730385"/>
              <a:gd name="connsiteX0-1" fmla="*/ 190297 w 699728"/>
              <a:gd name="connsiteY0-2" fmla="*/ 174057 h 730385"/>
              <a:gd name="connsiteX1-3" fmla="*/ 66472 w 699728"/>
              <a:gd name="connsiteY1-4" fmla="*/ 366938 h 730385"/>
              <a:gd name="connsiteX2-5" fmla="*/ 61710 w 699728"/>
              <a:gd name="connsiteY2-6" fmla="*/ 659832 h 730385"/>
              <a:gd name="connsiteX3-7" fmla="*/ 74893 w 699728"/>
              <a:gd name="connsiteY3-8" fmla="*/ 711398 h 730385"/>
              <a:gd name="connsiteX4-9" fmla="*/ 49502 w 699728"/>
              <a:gd name="connsiteY4-10" fmla="*/ 730385 h 730385"/>
              <a:gd name="connsiteX5-11" fmla="*/ 40363 w 699728"/>
              <a:gd name="connsiteY5-12" fmla="*/ 713547 h 730385"/>
              <a:gd name="connsiteX6-13" fmla="*/ 0 w 699728"/>
              <a:gd name="connsiteY6-14" fmla="*/ 513622 h 730385"/>
              <a:gd name="connsiteX7-15" fmla="*/ 513622 w 699728"/>
              <a:gd name="connsiteY7-16" fmla="*/ 0 h 730385"/>
              <a:gd name="connsiteX8-17" fmla="*/ 617135 w 699728"/>
              <a:gd name="connsiteY8-18" fmla="*/ 10435 h 730385"/>
              <a:gd name="connsiteX9-19" fmla="*/ 699728 w 699728"/>
              <a:gd name="connsiteY9-20" fmla="*/ 36073 h 730385"/>
              <a:gd name="connsiteX10-21" fmla="*/ 680335 w 699728"/>
              <a:gd name="connsiteY10-22" fmla="*/ 67656 h 730385"/>
              <a:gd name="connsiteX11-23" fmla="*/ 662008 w 699728"/>
              <a:gd name="connsiteY11-24" fmla="*/ 62361 h 730385"/>
              <a:gd name="connsiteX12-25" fmla="*/ 614160 w 699728"/>
              <a:gd name="connsiteY12-26" fmla="*/ 54994 h 730385"/>
              <a:gd name="connsiteX13-27" fmla="*/ 376035 w 699728"/>
              <a:gd name="connsiteY13-28" fmla="*/ 74044 h 730385"/>
              <a:gd name="connsiteX14-29" fmla="*/ 281737 w 699728"/>
              <a:gd name="connsiteY14-30" fmla="*/ 265497 h 730385"/>
              <a:gd name="connsiteX0-31" fmla="*/ 190297 w 699728"/>
              <a:gd name="connsiteY0-32" fmla="*/ 174057 h 730385"/>
              <a:gd name="connsiteX1-33" fmla="*/ 66472 w 699728"/>
              <a:gd name="connsiteY1-34" fmla="*/ 366938 h 730385"/>
              <a:gd name="connsiteX2-35" fmla="*/ 61710 w 699728"/>
              <a:gd name="connsiteY2-36" fmla="*/ 659832 h 730385"/>
              <a:gd name="connsiteX3-37" fmla="*/ 74893 w 699728"/>
              <a:gd name="connsiteY3-38" fmla="*/ 711398 h 730385"/>
              <a:gd name="connsiteX4-39" fmla="*/ 49502 w 699728"/>
              <a:gd name="connsiteY4-40" fmla="*/ 730385 h 730385"/>
              <a:gd name="connsiteX5-41" fmla="*/ 40363 w 699728"/>
              <a:gd name="connsiteY5-42" fmla="*/ 713547 h 730385"/>
              <a:gd name="connsiteX6-43" fmla="*/ 0 w 699728"/>
              <a:gd name="connsiteY6-44" fmla="*/ 513622 h 730385"/>
              <a:gd name="connsiteX7-45" fmla="*/ 513622 w 699728"/>
              <a:gd name="connsiteY7-46" fmla="*/ 0 h 730385"/>
              <a:gd name="connsiteX8-47" fmla="*/ 617135 w 699728"/>
              <a:gd name="connsiteY8-48" fmla="*/ 10435 h 730385"/>
              <a:gd name="connsiteX9-49" fmla="*/ 699728 w 699728"/>
              <a:gd name="connsiteY9-50" fmla="*/ 36073 h 730385"/>
              <a:gd name="connsiteX10-51" fmla="*/ 680335 w 699728"/>
              <a:gd name="connsiteY10-52" fmla="*/ 67656 h 730385"/>
              <a:gd name="connsiteX11-53" fmla="*/ 662008 w 699728"/>
              <a:gd name="connsiteY11-54" fmla="*/ 62361 h 730385"/>
              <a:gd name="connsiteX12-55" fmla="*/ 614160 w 699728"/>
              <a:gd name="connsiteY12-56" fmla="*/ 54994 h 730385"/>
              <a:gd name="connsiteX13-57" fmla="*/ 376035 w 699728"/>
              <a:gd name="connsiteY13-58" fmla="*/ 74044 h 730385"/>
              <a:gd name="connsiteX0-59" fmla="*/ 190297 w 699728"/>
              <a:gd name="connsiteY0-60" fmla="*/ 174057 h 730385"/>
              <a:gd name="connsiteX1-61" fmla="*/ 66472 w 699728"/>
              <a:gd name="connsiteY1-62" fmla="*/ 366938 h 730385"/>
              <a:gd name="connsiteX2-63" fmla="*/ 61710 w 699728"/>
              <a:gd name="connsiteY2-64" fmla="*/ 659832 h 730385"/>
              <a:gd name="connsiteX3-65" fmla="*/ 74893 w 699728"/>
              <a:gd name="connsiteY3-66" fmla="*/ 711398 h 730385"/>
              <a:gd name="connsiteX4-67" fmla="*/ 49502 w 699728"/>
              <a:gd name="connsiteY4-68" fmla="*/ 730385 h 730385"/>
              <a:gd name="connsiteX5-69" fmla="*/ 40363 w 699728"/>
              <a:gd name="connsiteY5-70" fmla="*/ 713547 h 730385"/>
              <a:gd name="connsiteX6-71" fmla="*/ 0 w 699728"/>
              <a:gd name="connsiteY6-72" fmla="*/ 513622 h 730385"/>
              <a:gd name="connsiteX7-73" fmla="*/ 513622 w 699728"/>
              <a:gd name="connsiteY7-74" fmla="*/ 0 h 730385"/>
              <a:gd name="connsiteX8-75" fmla="*/ 617135 w 699728"/>
              <a:gd name="connsiteY8-76" fmla="*/ 10435 h 730385"/>
              <a:gd name="connsiteX9-77" fmla="*/ 699728 w 699728"/>
              <a:gd name="connsiteY9-78" fmla="*/ 36073 h 730385"/>
              <a:gd name="connsiteX10-79" fmla="*/ 680335 w 699728"/>
              <a:gd name="connsiteY10-80" fmla="*/ 67656 h 730385"/>
              <a:gd name="connsiteX11-81" fmla="*/ 662008 w 699728"/>
              <a:gd name="connsiteY11-82" fmla="*/ 62361 h 730385"/>
              <a:gd name="connsiteX12-83" fmla="*/ 614160 w 699728"/>
              <a:gd name="connsiteY12-84" fmla="*/ 54994 h 730385"/>
              <a:gd name="connsiteX0-85" fmla="*/ 190297 w 699728"/>
              <a:gd name="connsiteY0-86" fmla="*/ 174057 h 730385"/>
              <a:gd name="connsiteX1-87" fmla="*/ 66472 w 699728"/>
              <a:gd name="connsiteY1-88" fmla="*/ 366938 h 730385"/>
              <a:gd name="connsiteX2-89" fmla="*/ 61710 w 699728"/>
              <a:gd name="connsiteY2-90" fmla="*/ 659832 h 730385"/>
              <a:gd name="connsiteX3-91" fmla="*/ 74893 w 699728"/>
              <a:gd name="connsiteY3-92" fmla="*/ 711398 h 730385"/>
              <a:gd name="connsiteX4-93" fmla="*/ 49502 w 699728"/>
              <a:gd name="connsiteY4-94" fmla="*/ 730385 h 730385"/>
              <a:gd name="connsiteX5-95" fmla="*/ 40363 w 699728"/>
              <a:gd name="connsiteY5-96" fmla="*/ 713547 h 730385"/>
              <a:gd name="connsiteX6-97" fmla="*/ 0 w 699728"/>
              <a:gd name="connsiteY6-98" fmla="*/ 513622 h 730385"/>
              <a:gd name="connsiteX7-99" fmla="*/ 513622 w 699728"/>
              <a:gd name="connsiteY7-100" fmla="*/ 0 h 730385"/>
              <a:gd name="connsiteX8-101" fmla="*/ 617135 w 699728"/>
              <a:gd name="connsiteY8-102" fmla="*/ 10435 h 730385"/>
              <a:gd name="connsiteX9-103" fmla="*/ 699728 w 699728"/>
              <a:gd name="connsiteY9-104" fmla="*/ 36073 h 730385"/>
              <a:gd name="connsiteX10-105" fmla="*/ 680335 w 699728"/>
              <a:gd name="connsiteY10-106" fmla="*/ 67656 h 730385"/>
              <a:gd name="connsiteX11-107" fmla="*/ 662008 w 699728"/>
              <a:gd name="connsiteY11-108" fmla="*/ 62361 h 730385"/>
              <a:gd name="connsiteX0-109" fmla="*/ 190297 w 699728"/>
              <a:gd name="connsiteY0-110" fmla="*/ 174057 h 730385"/>
              <a:gd name="connsiteX1-111" fmla="*/ 66472 w 699728"/>
              <a:gd name="connsiteY1-112" fmla="*/ 366938 h 730385"/>
              <a:gd name="connsiteX2-113" fmla="*/ 61710 w 699728"/>
              <a:gd name="connsiteY2-114" fmla="*/ 659832 h 730385"/>
              <a:gd name="connsiteX3-115" fmla="*/ 74893 w 699728"/>
              <a:gd name="connsiteY3-116" fmla="*/ 711398 h 730385"/>
              <a:gd name="connsiteX4-117" fmla="*/ 49502 w 699728"/>
              <a:gd name="connsiteY4-118" fmla="*/ 730385 h 730385"/>
              <a:gd name="connsiteX5-119" fmla="*/ 40363 w 699728"/>
              <a:gd name="connsiteY5-120" fmla="*/ 713547 h 730385"/>
              <a:gd name="connsiteX6-121" fmla="*/ 0 w 699728"/>
              <a:gd name="connsiteY6-122" fmla="*/ 513622 h 730385"/>
              <a:gd name="connsiteX7-123" fmla="*/ 513622 w 699728"/>
              <a:gd name="connsiteY7-124" fmla="*/ 0 h 730385"/>
              <a:gd name="connsiteX8-125" fmla="*/ 617135 w 699728"/>
              <a:gd name="connsiteY8-126" fmla="*/ 10435 h 730385"/>
              <a:gd name="connsiteX9-127" fmla="*/ 699728 w 699728"/>
              <a:gd name="connsiteY9-128" fmla="*/ 36073 h 730385"/>
              <a:gd name="connsiteX10-129" fmla="*/ 680335 w 699728"/>
              <a:gd name="connsiteY10-130" fmla="*/ 67656 h 730385"/>
              <a:gd name="connsiteX0-131" fmla="*/ 190297 w 699728"/>
              <a:gd name="connsiteY0-132" fmla="*/ 174057 h 730385"/>
              <a:gd name="connsiteX1-133" fmla="*/ 66472 w 699728"/>
              <a:gd name="connsiteY1-134" fmla="*/ 366938 h 730385"/>
              <a:gd name="connsiteX2-135" fmla="*/ 61710 w 699728"/>
              <a:gd name="connsiteY2-136" fmla="*/ 659832 h 730385"/>
              <a:gd name="connsiteX3-137" fmla="*/ 74893 w 699728"/>
              <a:gd name="connsiteY3-138" fmla="*/ 711398 h 730385"/>
              <a:gd name="connsiteX4-139" fmla="*/ 49502 w 699728"/>
              <a:gd name="connsiteY4-140" fmla="*/ 730385 h 730385"/>
              <a:gd name="connsiteX5-141" fmla="*/ 40363 w 699728"/>
              <a:gd name="connsiteY5-142" fmla="*/ 713547 h 730385"/>
              <a:gd name="connsiteX6-143" fmla="*/ 0 w 699728"/>
              <a:gd name="connsiteY6-144" fmla="*/ 513622 h 730385"/>
              <a:gd name="connsiteX7-145" fmla="*/ 513622 w 699728"/>
              <a:gd name="connsiteY7-146" fmla="*/ 0 h 730385"/>
              <a:gd name="connsiteX8-147" fmla="*/ 617135 w 699728"/>
              <a:gd name="connsiteY8-148" fmla="*/ 10435 h 730385"/>
              <a:gd name="connsiteX9-149" fmla="*/ 699728 w 699728"/>
              <a:gd name="connsiteY9-150" fmla="*/ 36073 h 730385"/>
              <a:gd name="connsiteX0-151" fmla="*/ 66472 w 699728"/>
              <a:gd name="connsiteY0-152" fmla="*/ 366938 h 730385"/>
              <a:gd name="connsiteX1-153" fmla="*/ 61710 w 699728"/>
              <a:gd name="connsiteY1-154" fmla="*/ 659832 h 730385"/>
              <a:gd name="connsiteX2-155" fmla="*/ 74893 w 699728"/>
              <a:gd name="connsiteY2-156" fmla="*/ 711398 h 730385"/>
              <a:gd name="connsiteX3-157" fmla="*/ 49502 w 699728"/>
              <a:gd name="connsiteY3-158" fmla="*/ 730385 h 730385"/>
              <a:gd name="connsiteX4-159" fmla="*/ 40363 w 699728"/>
              <a:gd name="connsiteY4-160" fmla="*/ 713547 h 730385"/>
              <a:gd name="connsiteX5-161" fmla="*/ 0 w 699728"/>
              <a:gd name="connsiteY5-162" fmla="*/ 513622 h 730385"/>
              <a:gd name="connsiteX6-163" fmla="*/ 513622 w 699728"/>
              <a:gd name="connsiteY6-164" fmla="*/ 0 h 730385"/>
              <a:gd name="connsiteX7-165" fmla="*/ 617135 w 699728"/>
              <a:gd name="connsiteY7-166" fmla="*/ 10435 h 730385"/>
              <a:gd name="connsiteX8-167" fmla="*/ 699728 w 699728"/>
              <a:gd name="connsiteY8-168" fmla="*/ 36073 h 730385"/>
              <a:gd name="connsiteX0-169" fmla="*/ 61710 w 699728"/>
              <a:gd name="connsiteY0-170" fmla="*/ 659832 h 730385"/>
              <a:gd name="connsiteX1-171" fmla="*/ 74893 w 699728"/>
              <a:gd name="connsiteY1-172" fmla="*/ 711398 h 730385"/>
              <a:gd name="connsiteX2-173" fmla="*/ 49502 w 699728"/>
              <a:gd name="connsiteY2-174" fmla="*/ 730385 h 730385"/>
              <a:gd name="connsiteX3-175" fmla="*/ 40363 w 699728"/>
              <a:gd name="connsiteY3-176" fmla="*/ 713547 h 730385"/>
              <a:gd name="connsiteX4-177" fmla="*/ 0 w 699728"/>
              <a:gd name="connsiteY4-178" fmla="*/ 513622 h 730385"/>
              <a:gd name="connsiteX5-179" fmla="*/ 513622 w 699728"/>
              <a:gd name="connsiteY5-180" fmla="*/ 0 h 730385"/>
              <a:gd name="connsiteX6-181" fmla="*/ 617135 w 699728"/>
              <a:gd name="connsiteY6-182" fmla="*/ 10435 h 730385"/>
              <a:gd name="connsiteX7-183" fmla="*/ 699728 w 699728"/>
              <a:gd name="connsiteY7-184" fmla="*/ 36073 h 730385"/>
              <a:gd name="connsiteX0-185" fmla="*/ 74893 w 699728"/>
              <a:gd name="connsiteY0-186" fmla="*/ 711398 h 730385"/>
              <a:gd name="connsiteX1-187" fmla="*/ 49502 w 699728"/>
              <a:gd name="connsiteY1-188" fmla="*/ 730385 h 730385"/>
              <a:gd name="connsiteX2-189" fmla="*/ 40363 w 699728"/>
              <a:gd name="connsiteY2-190" fmla="*/ 713547 h 730385"/>
              <a:gd name="connsiteX3-191" fmla="*/ 0 w 699728"/>
              <a:gd name="connsiteY3-192" fmla="*/ 513622 h 730385"/>
              <a:gd name="connsiteX4-193" fmla="*/ 513622 w 699728"/>
              <a:gd name="connsiteY4-194" fmla="*/ 0 h 730385"/>
              <a:gd name="connsiteX5-195" fmla="*/ 617135 w 699728"/>
              <a:gd name="connsiteY5-196" fmla="*/ 10435 h 730385"/>
              <a:gd name="connsiteX6-197" fmla="*/ 699728 w 699728"/>
              <a:gd name="connsiteY6-198" fmla="*/ 36073 h 730385"/>
              <a:gd name="connsiteX0-199" fmla="*/ 49502 w 699728"/>
              <a:gd name="connsiteY0-200" fmla="*/ 730385 h 730385"/>
              <a:gd name="connsiteX1-201" fmla="*/ 40363 w 699728"/>
              <a:gd name="connsiteY1-202" fmla="*/ 713547 h 730385"/>
              <a:gd name="connsiteX2-203" fmla="*/ 0 w 699728"/>
              <a:gd name="connsiteY2-204" fmla="*/ 513622 h 730385"/>
              <a:gd name="connsiteX3-205" fmla="*/ 513622 w 699728"/>
              <a:gd name="connsiteY3-206" fmla="*/ 0 h 730385"/>
              <a:gd name="connsiteX4-207" fmla="*/ 617135 w 699728"/>
              <a:gd name="connsiteY4-208" fmla="*/ 10435 h 730385"/>
              <a:gd name="connsiteX5-209" fmla="*/ 699728 w 699728"/>
              <a:gd name="connsiteY5-210" fmla="*/ 36073 h 73038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699728" h="730385">
                <a:moveTo>
                  <a:pt x="49502" y="730385"/>
                </a:moveTo>
                <a:lnTo>
                  <a:pt x="40363" y="713547"/>
                </a:lnTo>
                <a:cubicBezTo>
                  <a:pt x="14372" y="652098"/>
                  <a:pt x="0" y="584539"/>
                  <a:pt x="0" y="513622"/>
                </a:cubicBezTo>
                <a:cubicBezTo>
                  <a:pt x="0" y="229956"/>
                  <a:pt x="229956" y="0"/>
                  <a:pt x="513622" y="0"/>
                </a:cubicBezTo>
                <a:cubicBezTo>
                  <a:pt x="549080" y="0"/>
                  <a:pt x="583699" y="3593"/>
                  <a:pt x="617135" y="10435"/>
                </a:cubicBezTo>
                <a:lnTo>
                  <a:pt x="699728" y="36073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7" name="任意多边形: 形状 46"/>
          <p:cNvSpPr/>
          <p:nvPr userDrawn="1">
            <p:custDataLst>
              <p:tags r:id="rId31"/>
            </p:custDataLst>
          </p:nvPr>
        </p:nvSpPr>
        <p:spPr>
          <a:xfrm rot="11361091">
            <a:off x="1344295" y="1395730"/>
            <a:ext cx="518795" cy="541020"/>
          </a:xfrm>
          <a:custGeom>
            <a:avLst/>
            <a:gdLst>
              <a:gd name="connsiteX0" fmla="*/ 417052 w 585918"/>
              <a:gd name="connsiteY0" fmla="*/ 517 h 617897"/>
              <a:gd name="connsiteX1" fmla="*/ 566289 w 585918"/>
              <a:gd name="connsiteY1" fmla="*/ 17204 h 617897"/>
              <a:gd name="connsiteX2" fmla="*/ 585918 w 585918"/>
              <a:gd name="connsiteY2" fmla="*/ 24912 h 617897"/>
              <a:gd name="connsiteX3" fmla="*/ 562439 w 585918"/>
              <a:gd name="connsiteY3" fmla="*/ 63147 h 617897"/>
              <a:gd name="connsiteX4" fmla="*/ 519365 w 585918"/>
              <a:gd name="connsiteY4" fmla="*/ 49776 h 617897"/>
              <a:gd name="connsiteX5" fmla="*/ 439557 w 585918"/>
              <a:gd name="connsiteY5" fmla="*/ 41731 h 617897"/>
              <a:gd name="connsiteX6" fmla="*/ 43557 w 585918"/>
              <a:gd name="connsiteY6" fmla="*/ 437731 h 617897"/>
              <a:gd name="connsiteX7" fmla="*/ 51602 w 585918"/>
              <a:gd name="connsiteY7" fmla="*/ 517539 h 617897"/>
              <a:gd name="connsiteX8" fmla="*/ 71758 w 585918"/>
              <a:gd name="connsiteY8" fmla="*/ 582468 h 617897"/>
              <a:gd name="connsiteX9" fmla="*/ 24379 w 585918"/>
              <a:gd name="connsiteY9" fmla="*/ 617897 h 617897"/>
              <a:gd name="connsiteX10" fmla="*/ 13839 w 585918"/>
              <a:gd name="connsiteY10" fmla="*/ 579179 h 617897"/>
              <a:gd name="connsiteX11" fmla="*/ 4314 w 585918"/>
              <a:gd name="connsiteY11" fmla="*/ 402967 h 617897"/>
              <a:gd name="connsiteX12" fmla="*/ 56702 w 585918"/>
              <a:gd name="connsiteY12" fmla="*/ 241042 h 617897"/>
              <a:gd name="connsiteX13" fmla="*/ 144808 w 585918"/>
              <a:gd name="connsiteY13" fmla="*/ 112454 h 617897"/>
              <a:gd name="connsiteX14" fmla="*/ 363883 w 585918"/>
              <a:gd name="connsiteY14" fmla="*/ 7679 h 617897"/>
              <a:gd name="connsiteX15" fmla="*/ 417052 w 585918"/>
              <a:gd name="connsiteY15" fmla="*/ 517 h 617897"/>
              <a:gd name="connsiteX0-1" fmla="*/ 363883 w 585918"/>
              <a:gd name="connsiteY0-2" fmla="*/ 5616 h 615834"/>
              <a:gd name="connsiteX1-3" fmla="*/ 566289 w 585918"/>
              <a:gd name="connsiteY1-4" fmla="*/ 15141 h 615834"/>
              <a:gd name="connsiteX2-5" fmla="*/ 585918 w 585918"/>
              <a:gd name="connsiteY2-6" fmla="*/ 22849 h 615834"/>
              <a:gd name="connsiteX3-7" fmla="*/ 562439 w 585918"/>
              <a:gd name="connsiteY3-8" fmla="*/ 61084 h 615834"/>
              <a:gd name="connsiteX4-9" fmla="*/ 519365 w 585918"/>
              <a:gd name="connsiteY4-10" fmla="*/ 47713 h 615834"/>
              <a:gd name="connsiteX5-11" fmla="*/ 439557 w 585918"/>
              <a:gd name="connsiteY5-12" fmla="*/ 39668 h 615834"/>
              <a:gd name="connsiteX6-13" fmla="*/ 43557 w 585918"/>
              <a:gd name="connsiteY6-14" fmla="*/ 435668 h 615834"/>
              <a:gd name="connsiteX7-15" fmla="*/ 51602 w 585918"/>
              <a:gd name="connsiteY7-16" fmla="*/ 515476 h 615834"/>
              <a:gd name="connsiteX8-17" fmla="*/ 71758 w 585918"/>
              <a:gd name="connsiteY8-18" fmla="*/ 580405 h 615834"/>
              <a:gd name="connsiteX9-19" fmla="*/ 24379 w 585918"/>
              <a:gd name="connsiteY9-20" fmla="*/ 615834 h 615834"/>
              <a:gd name="connsiteX10-21" fmla="*/ 13839 w 585918"/>
              <a:gd name="connsiteY10-22" fmla="*/ 577116 h 615834"/>
              <a:gd name="connsiteX11-23" fmla="*/ 4314 w 585918"/>
              <a:gd name="connsiteY11-24" fmla="*/ 400904 h 615834"/>
              <a:gd name="connsiteX12-25" fmla="*/ 56702 w 585918"/>
              <a:gd name="connsiteY12-26" fmla="*/ 238979 h 615834"/>
              <a:gd name="connsiteX13-27" fmla="*/ 144808 w 585918"/>
              <a:gd name="connsiteY13-28" fmla="*/ 110391 h 615834"/>
              <a:gd name="connsiteX14-29" fmla="*/ 363883 w 585918"/>
              <a:gd name="connsiteY14-30" fmla="*/ 5616 h 615834"/>
              <a:gd name="connsiteX0-31" fmla="*/ 566289 w 657729"/>
              <a:gd name="connsiteY0-32" fmla="*/ 14186 h 614879"/>
              <a:gd name="connsiteX1-33" fmla="*/ 585918 w 657729"/>
              <a:gd name="connsiteY1-34" fmla="*/ 21894 h 614879"/>
              <a:gd name="connsiteX2-35" fmla="*/ 562439 w 657729"/>
              <a:gd name="connsiteY2-36" fmla="*/ 60129 h 614879"/>
              <a:gd name="connsiteX3-37" fmla="*/ 519365 w 657729"/>
              <a:gd name="connsiteY3-38" fmla="*/ 46758 h 614879"/>
              <a:gd name="connsiteX4-39" fmla="*/ 439557 w 657729"/>
              <a:gd name="connsiteY4-40" fmla="*/ 38713 h 614879"/>
              <a:gd name="connsiteX5-41" fmla="*/ 43557 w 657729"/>
              <a:gd name="connsiteY5-42" fmla="*/ 434713 h 614879"/>
              <a:gd name="connsiteX6-43" fmla="*/ 51602 w 657729"/>
              <a:gd name="connsiteY6-44" fmla="*/ 514521 h 614879"/>
              <a:gd name="connsiteX7-45" fmla="*/ 71758 w 657729"/>
              <a:gd name="connsiteY7-46" fmla="*/ 579450 h 614879"/>
              <a:gd name="connsiteX8-47" fmla="*/ 24379 w 657729"/>
              <a:gd name="connsiteY8-48" fmla="*/ 614879 h 614879"/>
              <a:gd name="connsiteX9-49" fmla="*/ 13839 w 657729"/>
              <a:gd name="connsiteY9-50" fmla="*/ 576161 h 614879"/>
              <a:gd name="connsiteX10-51" fmla="*/ 4314 w 657729"/>
              <a:gd name="connsiteY10-52" fmla="*/ 399949 h 614879"/>
              <a:gd name="connsiteX11-53" fmla="*/ 56702 w 657729"/>
              <a:gd name="connsiteY11-54" fmla="*/ 238024 h 614879"/>
              <a:gd name="connsiteX12-55" fmla="*/ 144808 w 657729"/>
              <a:gd name="connsiteY12-56" fmla="*/ 109436 h 614879"/>
              <a:gd name="connsiteX13-57" fmla="*/ 363883 w 657729"/>
              <a:gd name="connsiteY13-58" fmla="*/ 4661 h 614879"/>
              <a:gd name="connsiteX14-59" fmla="*/ 657729 w 657729"/>
              <a:gd name="connsiteY14-60" fmla="*/ 105626 h 614879"/>
              <a:gd name="connsiteX0-61" fmla="*/ 566289 w 585918"/>
              <a:gd name="connsiteY0-62" fmla="*/ 9525 h 610218"/>
              <a:gd name="connsiteX1-63" fmla="*/ 585918 w 585918"/>
              <a:gd name="connsiteY1-64" fmla="*/ 17233 h 610218"/>
              <a:gd name="connsiteX2-65" fmla="*/ 562439 w 585918"/>
              <a:gd name="connsiteY2-66" fmla="*/ 55468 h 610218"/>
              <a:gd name="connsiteX3-67" fmla="*/ 519365 w 585918"/>
              <a:gd name="connsiteY3-68" fmla="*/ 42097 h 610218"/>
              <a:gd name="connsiteX4-69" fmla="*/ 439557 w 585918"/>
              <a:gd name="connsiteY4-70" fmla="*/ 34052 h 610218"/>
              <a:gd name="connsiteX5-71" fmla="*/ 43557 w 585918"/>
              <a:gd name="connsiteY5-72" fmla="*/ 430052 h 610218"/>
              <a:gd name="connsiteX6-73" fmla="*/ 51602 w 585918"/>
              <a:gd name="connsiteY6-74" fmla="*/ 509860 h 610218"/>
              <a:gd name="connsiteX7-75" fmla="*/ 71758 w 585918"/>
              <a:gd name="connsiteY7-76" fmla="*/ 574789 h 610218"/>
              <a:gd name="connsiteX8-77" fmla="*/ 24379 w 585918"/>
              <a:gd name="connsiteY8-78" fmla="*/ 610218 h 610218"/>
              <a:gd name="connsiteX9-79" fmla="*/ 13839 w 585918"/>
              <a:gd name="connsiteY9-80" fmla="*/ 571500 h 610218"/>
              <a:gd name="connsiteX10-81" fmla="*/ 4314 w 585918"/>
              <a:gd name="connsiteY10-82" fmla="*/ 395288 h 610218"/>
              <a:gd name="connsiteX11-83" fmla="*/ 56702 w 585918"/>
              <a:gd name="connsiteY11-84" fmla="*/ 233363 h 610218"/>
              <a:gd name="connsiteX12-85" fmla="*/ 144808 w 585918"/>
              <a:gd name="connsiteY12-86" fmla="*/ 104775 h 610218"/>
              <a:gd name="connsiteX13-87" fmla="*/ 363883 w 585918"/>
              <a:gd name="connsiteY13-88" fmla="*/ 0 h 610218"/>
              <a:gd name="connsiteX0-89" fmla="*/ 585918 w 585918"/>
              <a:gd name="connsiteY0-90" fmla="*/ 17233 h 610218"/>
              <a:gd name="connsiteX1-91" fmla="*/ 562439 w 585918"/>
              <a:gd name="connsiteY1-92" fmla="*/ 55468 h 610218"/>
              <a:gd name="connsiteX2-93" fmla="*/ 519365 w 585918"/>
              <a:gd name="connsiteY2-94" fmla="*/ 42097 h 610218"/>
              <a:gd name="connsiteX3-95" fmla="*/ 439557 w 585918"/>
              <a:gd name="connsiteY3-96" fmla="*/ 34052 h 610218"/>
              <a:gd name="connsiteX4-97" fmla="*/ 43557 w 585918"/>
              <a:gd name="connsiteY4-98" fmla="*/ 430052 h 610218"/>
              <a:gd name="connsiteX5-99" fmla="*/ 51602 w 585918"/>
              <a:gd name="connsiteY5-100" fmla="*/ 509860 h 610218"/>
              <a:gd name="connsiteX6-101" fmla="*/ 71758 w 585918"/>
              <a:gd name="connsiteY6-102" fmla="*/ 574789 h 610218"/>
              <a:gd name="connsiteX7-103" fmla="*/ 24379 w 585918"/>
              <a:gd name="connsiteY7-104" fmla="*/ 610218 h 610218"/>
              <a:gd name="connsiteX8-105" fmla="*/ 13839 w 585918"/>
              <a:gd name="connsiteY8-106" fmla="*/ 571500 h 610218"/>
              <a:gd name="connsiteX9-107" fmla="*/ 4314 w 585918"/>
              <a:gd name="connsiteY9-108" fmla="*/ 395288 h 610218"/>
              <a:gd name="connsiteX10-109" fmla="*/ 56702 w 585918"/>
              <a:gd name="connsiteY10-110" fmla="*/ 233363 h 610218"/>
              <a:gd name="connsiteX11-111" fmla="*/ 144808 w 585918"/>
              <a:gd name="connsiteY11-112" fmla="*/ 104775 h 610218"/>
              <a:gd name="connsiteX12-113" fmla="*/ 363883 w 585918"/>
              <a:gd name="connsiteY12-114" fmla="*/ 0 h 610218"/>
              <a:gd name="connsiteX0-115" fmla="*/ 562439 w 562439"/>
              <a:gd name="connsiteY0-116" fmla="*/ 55468 h 610218"/>
              <a:gd name="connsiteX1-117" fmla="*/ 519365 w 562439"/>
              <a:gd name="connsiteY1-118" fmla="*/ 42097 h 610218"/>
              <a:gd name="connsiteX2-119" fmla="*/ 439557 w 562439"/>
              <a:gd name="connsiteY2-120" fmla="*/ 34052 h 610218"/>
              <a:gd name="connsiteX3-121" fmla="*/ 43557 w 562439"/>
              <a:gd name="connsiteY3-122" fmla="*/ 430052 h 610218"/>
              <a:gd name="connsiteX4-123" fmla="*/ 51602 w 562439"/>
              <a:gd name="connsiteY4-124" fmla="*/ 509860 h 610218"/>
              <a:gd name="connsiteX5-125" fmla="*/ 71758 w 562439"/>
              <a:gd name="connsiteY5-126" fmla="*/ 574789 h 610218"/>
              <a:gd name="connsiteX6-127" fmla="*/ 24379 w 562439"/>
              <a:gd name="connsiteY6-128" fmla="*/ 610218 h 610218"/>
              <a:gd name="connsiteX7-129" fmla="*/ 13839 w 562439"/>
              <a:gd name="connsiteY7-130" fmla="*/ 571500 h 610218"/>
              <a:gd name="connsiteX8-131" fmla="*/ 4314 w 562439"/>
              <a:gd name="connsiteY8-132" fmla="*/ 395288 h 610218"/>
              <a:gd name="connsiteX9-133" fmla="*/ 56702 w 562439"/>
              <a:gd name="connsiteY9-134" fmla="*/ 233363 h 610218"/>
              <a:gd name="connsiteX10-135" fmla="*/ 144808 w 562439"/>
              <a:gd name="connsiteY10-136" fmla="*/ 104775 h 610218"/>
              <a:gd name="connsiteX11-137" fmla="*/ 363883 w 562439"/>
              <a:gd name="connsiteY11-138" fmla="*/ 0 h 610218"/>
              <a:gd name="connsiteX0-139" fmla="*/ 562439 w 562439"/>
              <a:gd name="connsiteY0-140" fmla="*/ 21416 h 576166"/>
              <a:gd name="connsiteX1-141" fmla="*/ 519365 w 562439"/>
              <a:gd name="connsiteY1-142" fmla="*/ 8045 h 576166"/>
              <a:gd name="connsiteX2-143" fmla="*/ 439557 w 562439"/>
              <a:gd name="connsiteY2-144" fmla="*/ 0 h 576166"/>
              <a:gd name="connsiteX3-145" fmla="*/ 43557 w 562439"/>
              <a:gd name="connsiteY3-146" fmla="*/ 396000 h 576166"/>
              <a:gd name="connsiteX4-147" fmla="*/ 51602 w 562439"/>
              <a:gd name="connsiteY4-148" fmla="*/ 475808 h 576166"/>
              <a:gd name="connsiteX5-149" fmla="*/ 71758 w 562439"/>
              <a:gd name="connsiteY5-150" fmla="*/ 540737 h 576166"/>
              <a:gd name="connsiteX6-151" fmla="*/ 24379 w 562439"/>
              <a:gd name="connsiteY6-152" fmla="*/ 576166 h 576166"/>
              <a:gd name="connsiteX7-153" fmla="*/ 13839 w 562439"/>
              <a:gd name="connsiteY7-154" fmla="*/ 537448 h 576166"/>
              <a:gd name="connsiteX8-155" fmla="*/ 4314 w 562439"/>
              <a:gd name="connsiteY8-156" fmla="*/ 361236 h 576166"/>
              <a:gd name="connsiteX9-157" fmla="*/ 56702 w 562439"/>
              <a:gd name="connsiteY9-158" fmla="*/ 199311 h 576166"/>
              <a:gd name="connsiteX10-159" fmla="*/ 144808 w 562439"/>
              <a:gd name="connsiteY10-160" fmla="*/ 70723 h 576166"/>
              <a:gd name="connsiteX0-161" fmla="*/ 562439 w 562439"/>
              <a:gd name="connsiteY0-162" fmla="*/ 21416 h 576166"/>
              <a:gd name="connsiteX1-163" fmla="*/ 519365 w 562439"/>
              <a:gd name="connsiteY1-164" fmla="*/ 8045 h 576166"/>
              <a:gd name="connsiteX2-165" fmla="*/ 439557 w 562439"/>
              <a:gd name="connsiteY2-166" fmla="*/ 0 h 576166"/>
              <a:gd name="connsiteX3-167" fmla="*/ 43557 w 562439"/>
              <a:gd name="connsiteY3-168" fmla="*/ 396000 h 576166"/>
              <a:gd name="connsiteX4-169" fmla="*/ 51602 w 562439"/>
              <a:gd name="connsiteY4-170" fmla="*/ 475808 h 576166"/>
              <a:gd name="connsiteX5-171" fmla="*/ 71758 w 562439"/>
              <a:gd name="connsiteY5-172" fmla="*/ 540737 h 576166"/>
              <a:gd name="connsiteX6-173" fmla="*/ 24379 w 562439"/>
              <a:gd name="connsiteY6-174" fmla="*/ 576166 h 576166"/>
              <a:gd name="connsiteX7-175" fmla="*/ 13839 w 562439"/>
              <a:gd name="connsiteY7-176" fmla="*/ 537448 h 576166"/>
              <a:gd name="connsiteX8-177" fmla="*/ 4314 w 562439"/>
              <a:gd name="connsiteY8-178" fmla="*/ 361236 h 576166"/>
              <a:gd name="connsiteX9-179" fmla="*/ 56702 w 562439"/>
              <a:gd name="connsiteY9-180" fmla="*/ 199311 h 576166"/>
              <a:gd name="connsiteX0-181" fmla="*/ 562439 w 562439"/>
              <a:gd name="connsiteY0-182" fmla="*/ 21416 h 576166"/>
              <a:gd name="connsiteX1-183" fmla="*/ 519365 w 562439"/>
              <a:gd name="connsiteY1-184" fmla="*/ 8045 h 576166"/>
              <a:gd name="connsiteX2-185" fmla="*/ 439557 w 562439"/>
              <a:gd name="connsiteY2-186" fmla="*/ 0 h 576166"/>
              <a:gd name="connsiteX3-187" fmla="*/ 43557 w 562439"/>
              <a:gd name="connsiteY3-188" fmla="*/ 396000 h 576166"/>
              <a:gd name="connsiteX4-189" fmla="*/ 51602 w 562439"/>
              <a:gd name="connsiteY4-190" fmla="*/ 475808 h 576166"/>
              <a:gd name="connsiteX5-191" fmla="*/ 71758 w 562439"/>
              <a:gd name="connsiteY5-192" fmla="*/ 540737 h 576166"/>
              <a:gd name="connsiteX6-193" fmla="*/ 24379 w 562439"/>
              <a:gd name="connsiteY6-194" fmla="*/ 576166 h 576166"/>
              <a:gd name="connsiteX7-195" fmla="*/ 13839 w 562439"/>
              <a:gd name="connsiteY7-196" fmla="*/ 537448 h 576166"/>
              <a:gd name="connsiteX8-197" fmla="*/ 4314 w 562439"/>
              <a:gd name="connsiteY8-198" fmla="*/ 361236 h 576166"/>
              <a:gd name="connsiteX0-199" fmla="*/ 548600 w 548600"/>
              <a:gd name="connsiteY0-200" fmla="*/ 21416 h 576166"/>
              <a:gd name="connsiteX1-201" fmla="*/ 505526 w 548600"/>
              <a:gd name="connsiteY1-202" fmla="*/ 8045 h 576166"/>
              <a:gd name="connsiteX2-203" fmla="*/ 425718 w 548600"/>
              <a:gd name="connsiteY2-204" fmla="*/ 0 h 576166"/>
              <a:gd name="connsiteX3-205" fmla="*/ 29718 w 548600"/>
              <a:gd name="connsiteY3-206" fmla="*/ 396000 h 576166"/>
              <a:gd name="connsiteX4-207" fmla="*/ 37763 w 548600"/>
              <a:gd name="connsiteY4-208" fmla="*/ 475808 h 576166"/>
              <a:gd name="connsiteX5-209" fmla="*/ 57919 w 548600"/>
              <a:gd name="connsiteY5-210" fmla="*/ 540737 h 576166"/>
              <a:gd name="connsiteX6-211" fmla="*/ 10540 w 548600"/>
              <a:gd name="connsiteY6-212" fmla="*/ 576166 h 576166"/>
              <a:gd name="connsiteX7-213" fmla="*/ 0 w 548600"/>
              <a:gd name="connsiteY7-214" fmla="*/ 537448 h 576166"/>
              <a:gd name="connsiteX0-215" fmla="*/ 538060 w 538060"/>
              <a:gd name="connsiteY0-216" fmla="*/ 21416 h 576166"/>
              <a:gd name="connsiteX1-217" fmla="*/ 494986 w 538060"/>
              <a:gd name="connsiteY1-218" fmla="*/ 8045 h 576166"/>
              <a:gd name="connsiteX2-219" fmla="*/ 415178 w 538060"/>
              <a:gd name="connsiteY2-220" fmla="*/ 0 h 576166"/>
              <a:gd name="connsiteX3-221" fmla="*/ 19178 w 538060"/>
              <a:gd name="connsiteY3-222" fmla="*/ 396000 h 576166"/>
              <a:gd name="connsiteX4-223" fmla="*/ 27223 w 538060"/>
              <a:gd name="connsiteY4-224" fmla="*/ 475808 h 576166"/>
              <a:gd name="connsiteX5-225" fmla="*/ 47379 w 538060"/>
              <a:gd name="connsiteY5-226" fmla="*/ 540737 h 576166"/>
              <a:gd name="connsiteX6-227" fmla="*/ 0 w 538060"/>
              <a:gd name="connsiteY6-228" fmla="*/ 576166 h 576166"/>
              <a:gd name="connsiteX0-229" fmla="*/ 518882 w 518882"/>
              <a:gd name="connsiteY0-230" fmla="*/ 21416 h 540737"/>
              <a:gd name="connsiteX1-231" fmla="*/ 475808 w 518882"/>
              <a:gd name="connsiteY1-232" fmla="*/ 8045 h 540737"/>
              <a:gd name="connsiteX2-233" fmla="*/ 396000 w 518882"/>
              <a:gd name="connsiteY2-234" fmla="*/ 0 h 540737"/>
              <a:gd name="connsiteX3-235" fmla="*/ 0 w 518882"/>
              <a:gd name="connsiteY3-236" fmla="*/ 396000 h 540737"/>
              <a:gd name="connsiteX4-237" fmla="*/ 8045 w 518882"/>
              <a:gd name="connsiteY4-238" fmla="*/ 475808 h 540737"/>
              <a:gd name="connsiteX5-239" fmla="*/ 28201 w 518882"/>
              <a:gd name="connsiteY5-240" fmla="*/ 540737 h 5407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518882" h="540737">
                <a:moveTo>
                  <a:pt x="518882" y="21416"/>
                </a:moveTo>
                <a:lnTo>
                  <a:pt x="475808" y="8045"/>
                </a:lnTo>
                <a:cubicBezTo>
                  <a:pt x="450029" y="2770"/>
                  <a:pt x="423338" y="0"/>
                  <a:pt x="396000" y="0"/>
                </a:cubicBezTo>
                <a:cubicBezTo>
                  <a:pt x="177295" y="0"/>
                  <a:pt x="0" y="177295"/>
                  <a:pt x="0" y="396000"/>
                </a:cubicBezTo>
                <a:cubicBezTo>
                  <a:pt x="0" y="423338"/>
                  <a:pt x="2770" y="450029"/>
                  <a:pt x="8045" y="475808"/>
                </a:cubicBezTo>
                <a:lnTo>
                  <a:pt x="28201" y="540737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8" name="任意多边形: 形状 47"/>
          <p:cNvSpPr/>
          <p:nvPr userDrawn="1">
            <p:custDataLst>
              <p:tags r:id="rId32"/>
            </p:custDataLst>
          </p:nvPr>
        </p:nvSpPr>
        <p:spPr>
          <a:xfrm rot="11361091">
            <a:off x="1160145" y="1217930"/>
            <a:ext cx="1031240" cy="1073150"/>
          </a:xfrm>
          <a:custGeom>
            <a:avLst/>
            <a:gdLst>
              <a:gd name="connsiteX0" fmla="*/ 738000 w 1031244"/>
              <a:gd name="connsiteY0" fmla="*/ 0 h 1073200"/>
              <a:gd name="connsiteX1" fmla="*/ 1025263 w 1031244"/>
              <a:gd name="connsiteY1" fmla="*/ 57996 h 1073200"/>
              <a:gd name="connsiteX2" fmla="*/ 1031244 w 1031244"/>
              <a:gd name="connsiteY2" fmla="*/ 61242 h 1073200"/>
              <a:gd name="connsiteX3" fmla="*/ 1012621 w 1031244"/>
              <a:gd name="connsiteY3" fmla="*/ 99903 h 1073200"/>
              <a:gd name="connsiteX4" fmla="*/ 955220 w 1031244"/>
              <a:gd name="connsiteY4" fmla="*/ 81730 h 1073200"/>
              <a:gd name="connsiteX5" fmla="*/ 678995 w 1031244"/>
              <a:gd name="connsiteY5" fmla="*/ 36486 h 1073200"/>
              <a:gd name="connsiteX6" fmla="*/ 336095 w 1031244"/>
              <a:gd name="connsiteY6" fmla="*/ 160311 h 1073200"/>
              <a:gd name="connsiteX7" fmla="*/ 109876 w 1031244"/>
              <a:gd name="connsiteY7" fmla="*/ 417486 h 1073200"/>
              <a:gd name="connsiteX8" fmla="*/ 47964 w 1031244"/>
              <a:gd name="connsiteY8" fmla="*/ 810392 h 1073200"/>
              <a:gd name="connsiteX9" fmla="*/ 87254 w 1031244"/>
              <a:gd name="connsiteY9" fmla="*/ 981991 h 1073200"/>
              <a:gd name="connsiteX10" fmla="*/ 116073 w 1031244"/>
              <a:gd name="connsiteY10" fmla="*/ 1053724 h 1073200"/>
              <a:gd name="connsiteX11" fmla="*/ 84015 w 1031244"/>
              <a:gd name="connsiteY11" fmla="*/ 1073200 h 1073200"/>
              <a:gd name="connsiteX12" fmla="*/ 57996 w 1031244"/>
              <a:gd name="connsiteY12" fmla="*/ 1025263 h 1073200"/>
              <a:gd name="connsiteX13" fmla="*/ 0 w 1031244"/>
              <a:gd name="connsiteY13" fmla="*/ 738000 h 1073200"/>
              <a:gd name="connsiteX14" fmla="*/ 738000 w 1031244"/>
              <a:gd name="connsiteY14" fmla="*/ 0 h 1073200"/>
              <a:gd name="connsiteX0-1" fmla="*/ 678995 w 1031244"/>
              <a:gd name="connsiteY0-2" fmla="*/ 36486 h 1073200"/>
              <a:gd name="connsiteX1-3" fmla="*/ 336095 w 1031244"/>
              <a:gd name="connsiteY1-4" fmla="*/ 160311 h 1073200"/>
              <a:gd name="connsiteX2-5" fmla="*/ 109876 w 1031244"/>
              <a:gd name="connsiteY2-6" fmla="*/ 417486 h 1073200"/>
              <a:gd name="connsiteX3-7" fmla="*/ 47964 w 1031244"/>
              <a:gd name="connsiteY3-8" fmla="*/ 810392 h 1073200"/>
              <a:gd name="connsiteX4-9" fmla="*/ 87254 w 1031244"/>
              <a:gd name="connsiteY4-10" fmla="*/ 981991 h 1073200"/>
              <a:gd name="connsiteX5-11" fmla="*/ 116073 w 1031244"/>
              <a:gd name="connsiteY5-12" fmla="*/ 1053724 h 1073200"/>
              <a:gd name="connsiteX6-13" fmla="*/ 84015 w 1031244"/>
              <a:gd name="connsiteY6-14" fmla="*/ 1073200 h 1073200"/>
              <a:gd name="connsiteX7-15" fmla="*/ 57996 w 1031244"/>
              <a:gd name="connsiteY7-16" fmla="*/ 1025263 h 1073200"/>
              <a:gd name="connsiteX8-17" fmla="*/ 0 w 1031244"/>
              <a:gd name="connsiteY8-18" fmla="*/ 738000 h 1073200"/>
              <a:gd name="connsiteX9-19" fmla="*/ 738000 w 1031244"/>
              <a:gd name="connsiteY9-20" fmla="*/ 0 h 1073200"/>
              <a:gd name="connsiteX10-21" fmla="*/ 1025263 w 1031244"/>
              <a:gd name="connsiteY10-22" fmla="*/ 57996 h 1073200"/>
              <a:gd name="connsiteX11-23" fmla="*/ 1031244 w 1031244"/>
              <a:gd name="connsiteY11-24" fmla="*/ 61242 h 1073200"/>
              <a:gd name="connsiteX12-25" fmla="*/ 1012621 w 1031244"/>
              <a:gd name="connsiteY12-26" fmla="*/ 99903 h 1073200"/>
              <a:gd name="connsiteX13-27" fmla="*/ 955220 w 1031244"/>
              <a:gd name="connsiteY13-28" fmla="*/ 81730 h 1073200"/>
              <a:gd name="connsiteX14-29" fmla="*/ 770435 w 1031244"/>
              <a:gd name="connsiteY14-30" fmla="*/ 127926 h 1073200"/>
              <a:gd name="connsiteX0-31" fmla="*/ 678995 w 1031244"/>
              <a:gd name="connsiteY0-32" fmla="*/ 36486 h 1073200"/>
              <a:gd name="connsiteX1-33" fmla="*/ 336095 w 1031244"/>
              <a:gd name="connsiteY1-34" fmla="*/ 160311 h 1073200"/>
              <a:gd name="connsiteX2-35" fmla="*/ 109876 w 1031244"/>
              <a:gd name="connsiteY2-36" fmla="*/ 417486 h 1073200"/>
              <a:gd name="connsiteX3-37" fmla="*/ 47964 w 1031244"/>
              <a:gd name="connsiteY3-38" fmla="*/ 810392 h 1073200"/>
              <a:gd name="connsiteX4-39" fmla="*/ 87254 w 1031244"/>
              <a:gd name="connsiteY4-40" fmla="*/ 981991 h 1073200"/>
              <a:gd name="connsiteX5-41" fmla="*/ 116073 w 1031244"/>
              <a:gd name="connsiteY5-42" fmla="*/ 1053724 h 1073200"/>
              <a:gd name="connsiteX6-43" fmla="*/ 84015 w 1031244"/>
              <a:gd name="connsiteY6-44" fmla="*/ 1073200 h 1073200"/>
              <a:gd name="connsiteX7-45" fmla="*/ 57996 w 1031244"/>
              <a:gd name="connsiteY7-46" fmla="*/ 1025263 h 1073200"/>
              <a:gd name="connsiteX8-47" fmla="*/ 0 w 1031244"/>
              <a:gd name="connsiteY8-48" fmla="*/ 738000 h 1073200"/>
              <a:gd name="connsiteX9-49" fmla="*/ 738000 w 1031244"/>
              <a:gd name="connsiteY9-50" fmla="*/ 0 h 1073200"/>
              <a:gd name="connsiteX10-51" fmla="*/ 1025263 w 1031244"/>
              <a:gd name="connsiteY10-52" fmla="*/ 57996 h 1073200"/>
              <a:gd name="connsiteX11-53" fmla="*/ 1031244 w 1031244"/>
              <a:gd name="connsiteY11-54" fmla="*/ 61242 h 1073200"/>
              <a:gd name="connsiteX12-55" fmla="*/ 1012621 w 1031244"/>
              <a:gd name="connsiteY12-56" fmla="*/ 99903 h 1073200"/>
              <a:gd name="connsiteX13-57" fmla="*/ 955220 w 1031244"/>
              <a:gd name="connsiteY13-58" fmla="*/ 81730 h 1073200"/>
              <a:gd name="connsiteX0-59" fmla="*/ 678995 w 1031244"/>
              <a:gd name="connsiteY0-60" fmla="*/ 36486 h 1073200"/>
              <a:gd name="connsiteX1-61" fmla="*/ 336095 w 1031244"/>
              <a:gd name="connsiteY1-62" fmla="*/ 160311 h 1073200"/>
              <a:gd name="connsiteX2-63" fmla="*/ 109876 w 1031244"/>
              <a:gd name="connsiteY2-64" fmla="*/ 417486 h 1073200"/>
              <a:gd name="connsiteX3-65" fmla="*/ 47964 w 1031244"/>
              <a:gd name="connsiteY3-66" fmla="*/ 810392 h 1073200"/>
              <a:gd name="connsiteX4-67" fmla="*/ 87254 w 1031244"/>
              <a:gd name="connsiteY4-68" fmla="*/ 981991 h 1073200"/>
              <a:gd name="connsiteX5-69" fmla="*/ 116073 w 1031244"/>
              <a:gd name="connsiteY5-70" fmla="*/ 1053724 h 1073200"/>
              <a:gd name="connsiteX6-71" fmla="*/ 84015 w 1031244"/>
              <a:gd name="connsiteY6-72" fmla="*/ 1073200 h 1073200"/>
              <a:gd name="connsiteX7-73" fmla="*/ 57996 w 1031244"/>
              <a:gd name="connsiteY7-74" fmla="*/ 1025263 h 1073200"/>
              <a:gd name="connsiteX8-75" fmla="*/ 0 w 1031244"/>
              <a:gd name="connsiteY8-76" fmla="*/ 738000 h 1073200"/>
              <a:gd name="connsiteX9-77" fmla="*/ 738000 w 1031244"/>
              <a:gd name="connsiteY9-78" fmla="*/ 0 h 1073200"/>
              <a:gd name="connsiteX10-79" fmla="*/ 1025263 w 1031244"/>
              <a:gd name="connsiteY10-80" fmla="*/ 57996 h 1073200"/>
              <a:gd name="connsiteX11-81" fmla="*/ 1031244 w 1031244"/>
              <a:gd name="connsiteY11-82" fmla="*/ 61242 h 1073200"/>
              <a:gd name="connsiteX12-83" fmla="*/ 1012621 w 1031244"/>
              <a:gd name="connsiteY12-84" fmla="*/ 99903 h 1073200"/>
              <a:gd name="connsiteX0-85" fmla="*/ 678995 w 1031244"/>
              <a:gd name="connsiteY0-86" fmla="*/ 36486 h 1073200"/>
              <a:gd name="connsiteX1-87" fmla="*/ 336095 w 1031244"/>
              <a:gd name="connsiteY1-88" fmla="*/ 160311 h 1073200"/>
              <a:gd name="connsiteX2-89" fmla="*/ 109876 w 1031244"/>
              <a:gd name="connsiteY2-90" fmla="*/ 417486 h 1073200"/>
              <a:gd name="connsiteX3-91" fmla="*/ 47964 w 1031244"/>
              <a:gd name="connsiteY3-92" fmla="*/ 810392 h 1073200"/>
              <a:gd name="connsiteX4-93" fmla="*/ 87254 w 1031244"/>
              <a:gd name="connsiteY4-94" fmla="*/ 981991 h 1073200"/>
              <a:gd name="connsiteX5-95" fmla="*/ 116073 w 1031244"/>
              <a:gd name="connsiteY5-96" fmla="*/ 1053724 h 1073200"/>
              <a:gd name="connsiteX6-97" fmla="*/ 84015 w 1031244"/>
              <a:gd name="connsiteY6-98" fmla="*/ 1073200 h 1073200"/>
              <a:gd name="connsiteX7-99" fmla="*/ 57996 w 1031244"/>
              <a:gd name="connsiteY7-100" fmla="*/ 1025263 h 1073200"/>
              <a:gd name="connsiteX8-101" fmla="*/ 0 w 1031244"/>
              <a:gd name="connsiteY8-102" fmla="*/ 738000 h 1073200"/>
              <a:gd name="connsiteX9-103" fmla="*/ 738000 w 1031244"/>
              <a:gd name="connsiteY9-104" fmla="*/ 0 h 1073200"/>
              <a:gd name="connsiteX10-105" fmla="*/ 1025263 w 1031244"/>
              <a:gd name="connsiteY10-106" fmla="*/ 57996 h 1073200"/>
              <a:gd name="connsiteX11-107" fmla="*/ 1031244 w 1031244"/>
              <a:gd name="connsiteY11-108" fmla="*/ 61242 h 1073200"/>
              <a:gd name="connsiteX0-109" fmla="*/ 336095 w 1031244"/>
              <a:gd name="connsiteY0-110" fmla="*/ 160311 h 1073200"/>
              <a:gd name="connsiteX1-111" fmla="*/ 109876 w 1031244"/>
              <a:gd name="connsiteY1-112" fmla="*/ 417486 h 1073200"/>
              <a:gd name="connsiteX2-113" fmla="*/ 47964 w 1031244"/>
              <a:gd name="connsiteY2-114" fmla="*/ 810392 h 1073200"/>
              <a:gd name="connsiteX3-115" fmla="*/ 87254 w 1031244"/>
              <a:gd name="connsiteY3-116" fmla="*/ 981991 h 1073200"/>
              <a:gd name="connsiteX4-117" fmla="*/ 116073 w 1031244"/>
              <a:gd name="connsiteY4-118" fmla="*/ 1053724 h 1073200"/>
              <a:gd name="connsiteX5-119" fmla="*/ 84015 w 1031244"/>
              <a:gd name="connsiteY5-120" fmla="*/ 1073200 h 1073200"/>
              <a:gd name="connsiteX6-121" fmla="*/ 57996 w 1031244"/>
              <a:gd name="connsiteY6-122" fmla="*/ 1025263 h 1073200"/>
              <a:gd name="connsiteX7-123" fmla="*/ 0 w 1031244"/>
              <a:gd name="connsiteY7-124" fmla="*/ 738000 h 1073200"/>
              <a:gd name="connsiteX8-125" fmla="*/ 738000 w 1031244"/>
              <a:gd name="connsiteY8-126" fmla="*/ 0 h 1073200"/>
              <a:gd name="connsiteX9-127" fmla="*/ 1025263 w 1031244"/>
              <a:gd name="connsiteY9-128" fmla="*/ 57996 h 1073200"/>
              <a:gd name="connsiteX10-129" fmla="*/ 1031244 w 1031244"/>
              <a:gd name="connsiteY10-130" fmla="*/ 61242 h 1073200"/>
              <a:gd name="connsiteX0-131" fmla="*/ 109876 w 1031244"/>
              <a:gd name="connsiteY0-132" fmla="*/ 417486 h 1073200"/>
              <a:gd name="connsiteX1-133" fmla="*/ 47964 w 1031244"/>
              <a:gd name="connsiteY1-134" fmla="*/ 810392 h 1073200"/>
              <a:gd name="connsiteX2-135" fmla="*/ 87254 w 1031244"/>
              <a:gd name="connsiteY2-136" fmla="*/ 981991 h 1073200"/>
              <a:gd name="connsiteX3-137" fmla="*/ 116073 w 1031244"/>
              <a:gd name="connsiteY3-138" fmla="*/ 1053724 h 1073200"/>
              <a:gd name="connsiteX4-139" fmla="*/ 84015 w 1031244"/>
              <a:gd name="connsiteY4-140" fmla="*/ 1073200 h 1073200"/>
              <a:gd name="connsiteX5-141" fmla="*/ 57996 w 1031244"/>
              <a:gd name="connsiteY5-142" fmla="*/ 1025263 h 1073200"/>
              <a:gd name="connsiteX6-143" fmla="*/ 0 w 1031244"/>
              <a:gd name="connsiteY6-144" fmla="*/ 738000 h 1073200"/>
              <a:gd name="connsiteX7-145" fmla="*/ 738000 w 1031244"/>
              <a:gd name="connsiteY7-146" fmla="*/ 0 h 1073200"/>
              <a:gd name="connsiteX8-147" fmla="*/ 1025263 w 1031244"/>
              <a:gd name="connsiteY8-148" fmla="*/ 57996 h 1073200"/>
              <a:gd name="connsiteX9-149" fmla="*/ 1031244 w 1031244"/>
              <a:gd name="connsiteY9-150" fmla="*/ 61242 h 1073200"/>
              <a:gd name="connsiteX0-151" fmla="*/ 47964 w 1031244"/>
              <a:gd name="connsiteY0-152" fmla="*/ 810392 h 1073200"/>
              <a:gd name="connsiteX1-153" fmla="*/ 87254 w 1031244"/>
              <a:gd name="connsiteY1-154" fmla="*/ 981991 h 1073200"/>
              <a:gd name="connsiteX2-155" fmla="*/ 116073 w 1031244"/>
              <a:gd name="connsiteY2-156" fmla="*/ 1053724 h 1073200"/>
              <a:gd name="connsiteX3-157" fmla="*/ 84015 w 1031244"/>
              <a:gd name="connsiteY3-158" fmla="*/ 1073200 h 1073200"/>
              <a:gd name="connsiteX4-159" fmla="*/ 57996 w 1031244"/>
              <a:gd name="connsiteY4-160" fmla="*/ 1025263 h 1073200"/>
              <a:gd name="connsiteX5-161" fmla="*/ 0 w 1031244"/>
              <a:gd name="connsiteY5-162" fmla="*/ 738000 h 1073200"/>
              <a:gd name="connsiteX6-163" fmla="*/ 738000 w 1031244"/>
              <a:gd name="connsiteY6-164" fmla="*/ 0 h 1073200"/>
              <a:gd name="connsiteX7-165" fmla="*/ 1025263 w 1031244"/>
              <a:gd name="connsiteY7-166" fmla="*/ 57996 h 1073200"/>
              <a:gd name="connsiteX8-167" fmla="*/ 1031244 w 1031244"/>
              <a:gd name="connsiteY8-168" fmla="*/ 61242 h 1073200"/>
              <a:gd name="connsiteX0-169" fmla="*/ 87254 w 1031244"/>
              <a:gd name="connsiteY0-170" fmla="*/ 981991 h 1073200"/>
              <a:gd name="connsiteX1-171" fmla="*/ 116073 w 1031244"/>
              <a:gd name="connsiteY1-172" fmla="*/ 1053724 h 1073200"/>
              <a:gd name="connsiteX2-173" fmla="*/ 84015 w 1031244"/>
              <a:gd name="connsiteY2-174" fmla="*/ 1073200 h 1073200"/>
              <a:gd name="connsiteX3-175" fmla="*/ 57996 w 1031244"/>
              <a:gd name="connsiteY3-176" fmla="*/ 1025263 h 1073200"/>
              <a:gd name="connsiteX4-177" fmla="*/ 0 w 1031244"/>
              <a:gd name="connsiteY4-178" fmla="*/ 738000 h 1073200"/>
              <a:gd name="connsiteX5-179" fmla="*/ 738000 w 1031244"/>
              <a:gd name="connsiteY5-180" fmla="*/ 0 h 1073200"/>
              <a:gd name="connsiteX6-181" fmla="*/ 1025263 w 1031244"/>
              <a:gd name="connsiteY6-182" fmla="*/ 57996 h 1073200"/>
              <a:gd name="connsiteX7-183" fmla="*/ 1031244 w 1031244"/>
              <a:gd name="connsiteY7-184" fmla="*/ 61242 h 1073200"/>
              <a:gd name="connsiteX0-185" fmla="*/ 116073 w 1031244"/>
              <a:gd name="connsiteY0-186" fmla="*/ 1053724 h 1073200"/>
              <a:gd name="connsiteX1-187" fmla="*/ 84015 w 1031244"/>
              <a:gd name="connsiteY1-188" fmla="*/ 1073200 h 1073200"/>
              <a:gd name="connsiteX2-189" fmla="*/ 57996 w 1031244"/>
              <a:gd name="connsiteY2-190" fmla="*/ 1025263 h 1073200"/>
              <a:gd name="connsiteX3-191" fmla="*/ 0 w 1031244"/>
              <a:gd name="connsiteY3-192" fmla="*/ 738000 h 1073200"/>
              <a:gd name="connsiteX4-193" fmla="*/ 738000 w 1031244"/>
              <a:gd name="connsiteY4-194" fmla="*/ 0 h 1073200"/>
              <a:gd name="connsiteX5-195" fmla="*/ 1025263 w 1031244"/>
              <a:gd name="connsiteY5-196" fmla="*/ 57996 h 1073200"/>
              <a:gd name="connsiteX6-197" fmla="*/ 1031244 w 1031244"/>
              <a:gd name="connsiteY6-198" fmla="*/ 61242 h 1073200"/>
              <a:gd name="connsiteX0-199" fmla="*/ 84015 w 1031244"/>
              <a:gd name="connsiteY0-200" fmla="*/ 1073200 h 1073200"/>
              <a:gd name="connsiteX1-201" fmla="*/ 57996 w 1031244"/>
              <a:gd name="connsiteY1-202" fmla="*/ 1025263 h 1073200"/>
              <a:gd name="connsiteX2-203" fmla="*/ 0 w 1031244"/>
              <a:gd name="connsiteY2-204" fmla="*/ 738000 h 1073200"/>
              <a:gd name="connsiteX3-205" fmla="*/ 738000 w 1031244"/>
              <a:gd name="connsiteY3-206" fmla="*/ 0 h 1073200"/>
              <a:gd name="connsiteX4-207" fmla="*/ 1025263 w 1031244"/>
              <a:gd name="connsiteY4-208" fmla="*/ 57996 h 1073200"/>
              <a:gd name="connsiteX5-209" fmla="*/ 1031244 w 1031244"/>
              <a:gd name="connsiteY5-210" fmla="*/ 61242 h 1073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031244" h="1073200">
                <a:moveTo>
                  <a:pt x="84015" y="1073200"/>
                </a:moveTo>
                <a:lnTo>
                  <a:pt x="57996" y="1025263"/>
                </a:lnTo>
                <a:cubicBezTo>
                  <a:pt x="20651" y="936970"/>
                  <a:pt x="0" y="839897"/>
                  <a:pt x="0" y="738000"/>
                </a:cubicBezTo>
                <a:cubicBezTo>
                  <a:pt x="0" y="330414"/>
                  <a:pt x="330414" y="0"/>
                  <a:pt x="738000" y="0"/>
                </a:cubicBezTo>
                <a:cubicBezTo>
                  <a:pt x="839897" y="0"/>
                  <a:pt x="936970" y="20651"/>
                  <a:pt x="1025263" y="57996"/>
                </a:cubicBezTo>
                <a:lnTo>
                  <a:pt x="1031244" y="61242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9" name="任意多边形: 形状 48"/>
          <p:cNvSpPr/>
          <p:nvPr userDrawn="1">
            <p:custDataLst>
              <p:tags r:id="rId33"/>
            </p:custDataLst>
          </p:nvPr>
        </p:nvSpPr>
        <p:spPr>
          <a:xfrm rot="11361091">
            <a:off x="1212215" y="1270000"/>
            <a:ext cx="875030" cy="908050"/>
          </a:xfrm>
          <a:custGeom>
            <a:avLst/>
            <a:gdLst>
              <a:gd name="connsiteX0" fmla="*/ 642985 w 930961"/>
              <a:gd name="connsiteY0" fmla="*/ 269 h 970592"/>
              <a:gd name="connsiteX1" fmla="*/ 898039 w 930961"/>
              <a:gd name="connsiteY1" fmla="*/ 37662 h 970592"/>
              <a:gd name="connsiteX2" fmla="*/ 930961 w 930961"/>
              <a:gd name="connsiteY2" fmla="*/ 53180 h 970592"/>
              <a:gd name="connsiteX3" fmla="*/ 912706 w 930961"/>
              <a:gd name="connsiteY3" fmla="*/ 91076 h 970592"/>
              <a:gd name="connsiteX4" fmla="*/ 911437 w 930961"/>
              <a:gd name="connsiteY4" fmla="*/ 90387 h 970592"/>
              <a:gd name="connsiteX5" fmla="*/ 666533 w 930961"/>
              <a:gd name="connsiteY5" fmla="*/ 40943 h 970592"/>
              <a:gd name="connsiteX6" fmla="*/ 37355 w 930961"/>
              <a:gd name="connsiteY6" fmla="*/ 670121 h 970592"/>
              <a:gd name="connsiteX7" fmla="*/ 86799 w 930961"/>
              <a:gd name="connsiteY7" fmla="*/ 915025 h 970592"/>
              <a:gd name="connsiteX8" fmla="*/ 105243 w 930961"/>
              <a:gd name="connsiteY8" fmla="*/ 949005 h 970592"/>
              <a:gd name="connsiteX9" fmla="*/ 69711 w 930961"/>
              <a:gd name="connsiteY9" fmla="*/ 970592 h 970592"/>
              <a:gd name="connsiteX10" fmla="*/ 54109 w 930961"/>
              <a:gd name="connsiteY10" fmla="*/ 930780 h 970592"/>
              <a:gd name="connsiteX11" fmla="*/ 38408 w 930961"/>
              <a:gd name="connsiteY11" fmla="*/ 873481 h 970592"/>
              <a:gd name="connsiteX12" fmla="*/ 5071 w 930961"/>
              <a:gd name="connsiteY12" fmla="*/ 563918 h 970592"/>
              <a:gd name="connsiteX13" fmla="*/ 147946 w 930961"/>
              <a:gd name="connsiteY13" fmla="*/ 230543 h 970592"/>
              <a:gd name="connsiteX14" fmla="*/ 364639 w 930961"/>
              <a:gd name="connsiteY14" fmla="*/ 80525 h 970592"/>
              <a:gd name="connsiteX15" fmla="*/ 567046 w 930961"/>
              <a:gd name="connsiteY15" fmla="*/ 1943 h 970592"/>
              <a:gd name="connsiteX16" fmla="*/ 642985 w 930961"/>
              <a:gd name="connsiteY16" fmla="*/ 269 h 970592"/>
              <a:gd name="connsiteX0-1" fmla="*/ 642985 w 930961"/>
              <a:gd name="connsiteY0-2" fmla="*/ 0 h 970323"/>
              <a:gd name="connsiteX1-3" fmla="*/ 898039 w 930961"/>
              <a:gd name="connsiteY1-4" fmla="*/ 37393 h 970323"/>
              <a:gd name="connsiteX2-5" fmla="*/ 930961 w 930961"/>
              <a:gd name="connsiteY2-6" fmla="*/ 52911 h 970323"/>
              <a:gd name="connsiteX3-7" fmla="*/ 912706 w 930961"/>
              <a:gd name="connsiteY3-8" fmla="*/ 90807 h 970323"/>
              <a:gd name="connsiteX4-9" fmla="*/ 911437 w 930961"/>
              <a:gd name="connsiteY4-10" fmla="*/ 90118 h 970323"/>
              <a:gd name="connsiteX5-11" fmla="*/ 666533 w 930961"/>
              <a:gd name="connsiteY5-12" fmla="*/ 40674 h 970323"/>
              <a:gd name="connsiteX6-13" fmla="*/ 37355 w 930961"/>
              <a:gd name="connsiteY6-14" fmla="*/ 669852 h 970323"/>
              <a:gd name="connsiteX7-15" fmla="*/ 86799 w 930961"/>
              <a:gd name="connsiteY7-16" fmla="*/ 914756 h 970323"/>
              <a:gd name="connsiteX8-17" fmla="*/ 105243 w 930961"/>
              <a:gd name="connsiteY8-18" fmla="*/ 948736 h 970323"/>
              <a:gd name="connsiteX9-19" fmla="*/ 69711 w 930961"/>
              <a:gd name="connsiteY9-20" fmla="*/ 970323 h 970323"/>
              <a:gd name="connsiteX10-21" fmla="*/ 54109 w 930961"/>
              <a:gd name="connsiteY10-22" fmla="*/ 930511 h 970323"/>
              <a:gd name="connsiteX11-23" fmla="*/ 38408 w 930961"/>
              <a:gd name="connsiteY11-24" fmla="*/ 873212 h 970323"/>
              <a:gd name="connsiteX12-25" fmla="*/ 5071 w 930961"/>
              <a:gd name="connsiteY12-26" fmla="*/ 563649 h 970323"/>
              <a:gd name="connsiteX13-27" fmla="*/ 147946 w 930961"/>
              <a:gd name="connsiteY13-28" fmla="*/ 230274 h 970323"/>
              <a:gd name="connsiteX14-29" fmla="*/ 364639 w 930961"/>
              <a:gd name="connsiteY14-30" fmla="*/ 80256 h 970323"/>
              <a:gd name="connsiteX15-31" fmla="*/ 567046 w 930961"/>
              <a:gd name="connsiteY15-32" fmla="*/ 1674 h 970323"/>
              <a:gd name="connsiteX16-33" fmla="*/ 734425 w 930961"/>
              <a:gd name="connsiteY16-34" fmla="*/ 91440 h 970323"/>
              <a:gd name="connsiteX0-35" fmla="*/ 642985 w 930961"/>
              <a:gd name="connsiteY0-36" fmla="*/ 0 h 970323"/>
              <a:gd name="connsiteX1-37" fmla="*/ 898039 w 930961"/>
              <a:gd name="connsiteY1-38" fmla="*/ 37393 h 970323"/>
              <a:gd name="connsiteX2-39" fmla="*/ 930961 w 930961"/>
              <a:gd name="connsiteY2-40" fmla="*/ 52911 h 970323"/>
              <a:gd name="connsiteX3-41" fmla="*/ 912706 w 930961"/>
              <a:gd name="connsiteY3-42" fmla="*/ 90807 h 970323"/>
              <a:gd name="connsiteX4-43" fmla="*/ 911437 w 930961"/>
              <a:gd name="connsiteY4-44" fmla="*/ 90118 h 970323"/>
              <a:gd name="connsiteX5-45" fmla="*/ 666533 w 930961"/>
              <a:gd name="connsiteY5-46" fmla="*/ 40674 h 970323"/>
              <a:gd name="connsiteX6-47" fmla="*/ 37355 w 930961"/>
              <a:gd name="connsiteY6-48" fmla="*/ 669852 h 970323"/>
              <a:gd name="connsiteX7-49" fmla="*/ 86799 w 930961"/>
              <a:gd name="connsiteY7-50" fmla="*/ 914756 h 970323"/>
              <a:gd name="connsiteX8-51" fmla="*/ 105243 w 930961"/>
              <a:gd name="connsiteY8-52" fmla="*/ 948736 h 970323"/>
              <a:gd name="connsiteX9-53" fmla="*/ 69711 w 930961"/>
              <a:gd name="connsiteY9-54" fmla="*/ 970323 h 970323"/>
              <a:gd name="connsiteX10-55" fmla="*/ 54109 w 930961"/>
              <a:gd name="connsiteY10-56" fmla="*/ 930511 h 970323"/>
              <a:gd name="connsiteX11-57" fmla="*/ 38408 w 930961"/>
              <a:gd name="connsiteY11-58" fmla="*/ 873212 h 970323"/>
              <a:gd name="connsiteX12-59" fmla="*/ 5071 w 930961"/>
              <a:gd name="connsiteY12-60" fmla="*/ 563649 h 970323"/>
              <a:gd name="connsiteX13-61" fmla="*/ 147946 w 930961"/>
              <a:gd name="connsiteY13-62" fmla="*/ 230274 h 970323"/>
              <a:gd name="connsiteX14-63" fmla="*/ 364639 w 930961"/>
              <a:gd name="connsiteY14-64" fmla="*/ 80256 h 970323"/>
              <a:gd name="connsiteX15-65" fmla="*/ 567046 w 930961"/>
              <a:gd name="connsiteY15-66" fmla="*/ 1674 h 970323"/>
              <a:gd name="connsiteX0-67" fmla="*/ 642985 w 930961"/>
              <a:gd name="connsiteY0-68" fmla="*/ 0 h 970323"/>
              <a:gd name="connsiteX1-69" fmla="*/ 898039 w 930961"/>
              <a:gd name="connsiteY1-70" fmla="*/ 37393 h 970323"/>
              <a:gd name="connsiteX2-71" fmla="*/ 930961 w 930961"/>
              <a:gd name="connsiteY2-72" fmla="*/ 52911 h 970323"/>
              <a:gd name="connsiteX3-73" fmla="*/ 912706 w 930961"/>
              <a:gd name="connsiteY3-74" fmla="*/ 90807 h 970323"/>
              <a:gd name="connsiteX4-75" fmla="*/ 911437 w 930961"/>
              <a:gd name="connsiteY4-76" fmla="*/ 90118 h 970323"/>
              <a:gd name="connsiteX5-77" fmla="*/ 666533 w 930961"/>
              <a:gd name="connsiteY5-78" fmla="*/ 40674 h 970323"/>
              <a:gd name="connsiteX6-79" fmla="*/ 37355 w 930961"/>
              <a:gd name="connsiteY6-80" fmla="*/ 669852 h 970323"/>
              <a:gd name="connsiteX7-81" fmla="*/ 86799 w 930961"/>
              <a:gd name="connsiteY7-82" fmla="*/ 914756 h 970323"/>
              <a:gd name="connsiteX8-83" fmla="*/ 105243 w 930961"/>
              <a:gd name="connsiteY8-84" fmla="*/ 948736 h 970323"/>
              <a:gd name="connsiteX9-85" fmla="*/ 69711 w 930961"/>
              <a:gd name="connsiteY9-86" fmla="*/ 970323 h 970323"/>
              <a:gd name="connsiteX10-87" fmla="*/ 54109 w 930961"/>
              <a:gd name="connsiteY10-88" fmla="*/ 930511 h 970323"/>
              <a:gd name="connsiteX11-89" fmla="*/ 38408 w 930961"/>
              <a:gd name="connsiteY11-90" fmla="*/ 873212 h 970323"/>
              <a:gd name="connsiteX12-91" fmla="*/ 5071 w 930961"/>
              <a:gd name="connsiteY12-92" fmla="*/ 563649 h 970323"/>
              <a:gd name="connsiteX13-93" fmla="*/ 147946 w 930961"/>
              <a:gd name="connsiteY13-94" fmla="*/ 230274 h 970323"/>
              <a:gd name="connsiteX14-95" fmla="*/ 364639 w 930961"/>
              <a:gd name="connsiteY14-96" fmla="*/ 80256 h 970323"/>
              <a:gd name="connsiteX0-97" fmla="*/ 642985 w 930961"/>
              <a:gd name="connsiteY0-98" fmla="*/ 0 h 970323"/>
              <a:gd name="connsiteX1-99" fmla="*/ 898039 w 930961"/>
              <a:gd name="connsiteY1-100" fmla="*/ 37393 h 970323"/>
              <a:gd name="connsiteX2-101" fmla="*/ 930961 w 930961"/>
              <a:gd name="connsiteY2-102" fmla="*/ 52911 h 970323"/>
              <a:gd name="connsiteX3-103" fmla="*/ 912706 w 930961"/>
              <a:gd name="connsiteY3-104" fmla="*/ 90807 h 970323"/>
              <a:gd name="connsiteX4-105" fmla="*/ 911437 w 930961"/>
              <a:gd name="connsiteY4-106" fmla="*/ 90118 h 970323"/>
              <a:gd name="connsiteX5-107" fmla="*/ 666533 w 930961"/>
              <a:gd name="connsiteY5-108" fmla="*/ 40674 h 970323"/>
              <a:gd name="connsiteX6-109" fmla="*/ 37355 w 930961"/>
              <a:gd name="connsiteY6-110" fmla="*/ 669852 h 970323"/>
              <a:gd name="connsiteX7-111" fmla="*/ 86799 w 930961"/>
              <a:gd name="connsiteY7-112" fmla="*/ 914756 h 970323"/>
              <a:gd name="connsiteX8-113" fmla="*/ 105243 w 930961"/>
              <a:gd name="connsiteY8-114" fmla="*/ 948736 h 970323"/>
              <a:gd name="connsiteX9-115" fmla="*/ 69711 w 930961"/>
              <a:gd name="connsiteY9-116" fmla="*/ 970323 h 970323"/>
              <a:gd name="connsiteX10-117" fmla="*/ 54109 w 930961"/>
              <a:gd name="connsiteY10-118" fmla="*/ 930511 h 970323"/>
              <a:gd name="connsiteX11-119" fmla="*/ 38408 w 930961"/>
              <a:gd name="connsiteY11-120" fmla="*/ 873212 h 970323"/>
              <a:gd name="connsiteX12-121" fmla="*/ 5071 w 930961"/>
              <a:gd name="connsiteY12-122" fmla="*/ 563649 h 970323"/>
              <a:gd name="connsiteX13-123" fmla="*/ 147946 w 930961"/>
              <a:gd name="connsiteY13-124" fmla="*/ 230274 h 970323"/>
              <a:gd name="connsiteX0-125" fmla="*/ 642985 w 930961"/>
              <a:gd name="connsiteY0-126" fmla="*/ 0 h 970323"/>
              <a:gd name="connsiteX1-127" fmla="*/ 898039 w 930961"/>
              <a:gd name="connsiteY1-128" fmla="*/ 37393 h 970323"/>
              <a:gd name="connsiteX2-129" fmla="*/ 930961 w 930961"/>
              <a:gd name="connsiteY2-130" fmla="*/ 52911 h 970323"/>
              <a:gd name="connsiteX3-131" fmla="*/ 912706 w 930961"/>
              <a:gd name="connsiteY3-132" fmla="*/ 90807 h 970323"/>
              <a:gd name="connsiteX4-133" fmla="*/ 911437 w 930961"/>
              <a:gd name="connsiteY4-134" fmla="*/ 90118 h 970323"/>
              <a:gd name="connsiteX5-135" fmla="*/ 666533 w 930961"/>
              <a:gd name="connsiteY5-136" fmla="*/ 40674 h 970323"/>
              <a:gd name="connsiteX6-137" fmla="*/ 37355 w 930961"/>
              <a:gd name="connsiteY6-138" fmla="*/ 669852 h 970323"/>
              <a:gd name="connsiteX7-139" fmla="*/ 86799 w 930961"/>
              <a:gd name="connsiteY7-140" fmla="*/ 914756 h 970323"/>
              <a:gd name="connsiteX8-141" fmla="*/ 105243 w 930961"/>
              <a:gd name="connsiteY8-142" fmla="*/ 948736 h 970323"/>
              <a:gd name="connsiteX9-143" fmla="*/ 69711 w 930961"/>
              <a:gd name="connsiteY9-144" fmla="*/ 970323 h 970323"/>
              <a:gd name="connsiteX10-145" fmla="*/ 54109 w 930961"/>
              <a:gd name="connsiteY10-146" fmla="*/ 930511 h 970323"/>
              <a:gd name="connsiteX11-147" fmla="*/ 38408 w 930961"/>
              <a:gd name="connsiteY11-148" fmla="*/ 873212 h 970323"/>
              <a:gd name="connsiteX12-149" fmla="*/ 5071 w 930961"/>
              <a:gd name="connsiteY12-150" fmla="*/ 563649 h 970323"/>
              <a:gd name="connsiteX0-151" fmla="*/ 605630 w 893606"/>
              <a:gd name="connsiteY0-152" fmla="*/ 0 h 970323"/>
              <a:gd name="connsiteX1-153" fmla="*/ 860684 w 893606"/>
              <a:gd name="connsiteY1-154" fmla="*/ 37393 h 970323"/>
              <a:gd name="connsiteX2-155" fmla="*/ 893606 w 893606"/>
              <a:gd name="connsiteY2-156" fmla="*/ 52911 h 970323"/>
              <a:gd name="connsiteX3-157" fmla="*/ 875351 w 893606"/>
              <a:gd name="connsiteY3-158" fmla="*/ 90807 h 970323"/>
              <a:gd name="connsiteX4-159" fmla="*/ 874082 w 893606"/>
              <a:gd name="connsiteY4-160" fmla="*/ 90118 h 970323"/>
              <a:gd name="connsiteX5-161" fmla="*/ 629178 w 893606"/>
              <a:gd name="connsiteY5-162" fmla="*/ 40674 h 970323"/>
              <a:gd name="connsiteX6-163" fmla="*/ 0 w 893606"/>
              <a:gd name="connsiteY6-164" fmla="*/ 669852 h 970323"/>
              <a:gd name="connsiteX7-165" fmla="*/ 49444 w 893606"/>
              <a:gd name="connsiteY7-166" fmla="*/ 914756 h 970323"/>
              <a:gd name="connsiteX8-167" fmla="*/ 67888 w 893606"/>
              <a:gd name="connsiteY8-168" fmla="*/ 948736 h 970323"/>
              <a:gd name="connsiteX9-169" fmla="*/ 32356 w 893606"/>
              <a:gd name="connsiteY9-170" fmla="*/ 970323 h 970323"/>
              <a:gd name="connsiteX10-171" fmla="*/ 16754 w 893606"/>
              <a:gd name="connsiteY10-172" fmla="*/ 930511 h 970323"/>
              <a:gd name="connsiteX11-173" fmla="*/ 1053 w 893606"/>
              <a:gd name="connsiteY11-174" fmla="*/ 873212 h 970323"/>
              <a:gd name="connsiteX0-175" fmla="*/ 605630 w 893606"/>
              <a:gd name="connsiteY0-176" fmla="*/ 0 h 970323"/>
              <a:gd name="connsiteX1-177" fmla="*/ 860684 w 893606"/>
              <a:gd name="connsiteY1-178" fmla="*/ 37393 h 970323"/>
              <a:gd name="connsiteX2-179" fmla="*/ 893606 w 893606"/>
              <a:gd name="connsiteY2-180" fmla="*/ 52911 h 970323"/>
              <a:gd name="connsiteX3-181" fmla="*/ 875351 w 893606"/>
              <a:gd name="connsiteY3-182" fmla="*/ 90807 h 970323"/>
              <a:gd name="connsiteX4-183" fmla="*/ 874082 w 893606"/>
              <a:gd name="connsiteY4-184" fmla="*/ 90118 h 970323"/>
              <a:gd name="connsiteX5-185" fmla="*/ 629178 w 893606"/>
              <a:gd name="connsiteY5-186" fmla="*/ 40674 h 970323"/>
              <a:gd name="connsiteX6-187" fmla="*/ 0 w 893606"/>
              <a:gd name="connsiteY6-188" fmla="*/ 669852 h 970323"/>
              <a:gd name="connsiteX7-189" fmla="*/ 49444 w 893606"/>
              <a:gd name="connsiteY7-190" fmla="*/ 914756 h 970323"/>
              <a:gd name="connsiteX8-191" fmla="*/ 67888 w 893606"/>
              <a:gd name="connsiteY8-192" fmla="*/ 948736 h 970323"/>
              <a:gd name="connsiteX9-193" fmla="*/ 32356 w 893606"/>
              <a:gd name="connsiteY9-194" fmla="*/ 970323 h 970323"/>
              <a:gd name="connsiteX10-195" fmla="*/ 16754 w 893606"/>
              <a:gd name="connsiteY10-196" fmla="*/ 930511 h 970323"/>
              <a:gd name="connsiteX0-197" fmla="*/ 605630 w 893606"/>
              <a:gd name="connsiteY0-198" fmla="*/ 0 h 970323"/>
              <a:gd name="connsiteX1-199" fmla="*/ 860684 w 893606"/>
              <a:gd name="connsiteY1-200" fmla="*/ 37393 h 970323"/>
              <a:gd name="connsiteX2-201" fmla="*/ 893606 w 893606"/>
              <a:gd name="connsiteY2-202" fmla="*/ 52911 h 970323"/>
              <a:gd name="connsiteX3-203" fmla="*/ 875351 w 893606"/>
              <a:gd name="connsiteY3-204" fmla="*/ 90807 h 970323"/>
              <a:gd name="connsiteX4-205" fmla="*/ 874082 w 893606"/>
              <a:gd name="connsiteY4-206" fmla="*/ 90118 h 970323"/>
              <a:gd name="connsiteX5-207" fmla="*/ 629178 w 893606"/>
              <a:gd name="connsiteY5-208" fmla="*/ 40674 h 970323"/>
              <a:gd name="connsiteX6-209" fmla="*/ 0 w 893606"/>
              <a:gd name="connsiteY6-210" fmla="*/ 669852 h 970323"/>
              <a:gd name="connsiteX7-211" fmla="*/ 49444 w 893606"/>
              <a:gd name="connsiteY7-212" fmla="*/ 914756 h 970323"/>
              <a:gd name="connsiteX8-213" fmla="*/ 67888 w 893606"/>
              <a:gd name="connsiteY8-214" fmla="*/ 948736 h 970323"/>
              <a:gd name="connsiteX9-215" fmla="*/ 32356 w 893606"/>
              <a:gd name="connsiteY9-216" fmla="*/ 970323 h 970323"/>
              <a:gd name="connsiteX0-217" fmla="*/ 605630 w 893606"/>
              <a:gd name="connsiteY0-218" fmla="*/ 0 h 948736"/>
              <a:gd name="connsiteX1-219" fmla="*/ 860684 w 893606"/>
              <a:gd name="connsiteY1-220" fmla="*/ 37393 h 948736"/>
              <a:gd name="connsiteX2-221" fmla="*/ 893606 w 893606"/>
              <a:gd name="connsiteY2-222" fmla="*/ 52911 h 948736"/>
              <a:gd name="connsiteX3-223" fmla="*/ 875351 w 893606"/>
              <a:gd name="connsiteY3-224" fmla="*/ 90807 h 948736"/>
              <a:gd name="connsiteX4-225" fmla="*/ 874082 w 893606"/>
              <a:gd name="connsiteY4-226" fmla="*/ 90118 h 948736"/>
              <a:gd name="connsiteX5-227" fmla="*/ 629178 w 893606"/>
              <a:gd name="connsiteY5-228" fmla="*/ 40674 h 948736"/>
              <a:gd name="connsiteX6-229" fmla="*/ 0 w 893606"/>
              <a:gd name="connsiteY6-230" fmla="*/ 669852 h 948736"/>
              <a:gd name="connsiteX7-231" fmla="*/ 49444 w 893606"/>
              <a:gd name="connsiteY7-232" fmla="*/ 914756 h 948736"/>
              <a:gd name="connsiteX8-233" fmla="*/ 67888 w 893606"/>
              <a:gd name="connsiteY8-234" fmla="*/ 948736 h 948736"/>
              <a:gd name="connsiteX0-235" fmla="*/ 860684 w 893606"/>
              <a:gd name="connsiteY0-236" fmla="*/ 0 h 911343"/>
              <a:gd name="connsiteX1-237" fmla="*/ 893606 w 893606"/>
              <a:gd name="connsiteY1-238" fmla="*/ 15518 h 911343"/>
              <a:gd name="connsiteX2-239" fmla="*/ 875351 w 893606"/>
              <a:gd name="connsiteY2-240" fmla="*/ 53414 h 911343"/>
              <a:gd name="connsiteX3-241" fmla="*/ 874082 w 893606"/>
              <a:gd name="connsiteY3-242" fmla="*/ 52725 h 911343"/>
              <a:gd name="connsiteX4-243" fmla="*/ 629178 w 893606"/>
              <a:gd name="connsiteY4-244" fmla="*/ 3281 h 911343"/>
              <a:gd name="connsiteX5-245" fmla="*/ 0 w 893606"/>
              <a:gd name="connsiteY5-246" fmla="*/ 632459 h 911343"/>
              <a:gd name="connsiteX6-247" fmla="*/ 49444 w 893606"/>
              <a:gd name="connsiteY6-248" fmla="*/ 877363 h 911343"/>
              <a:gd name="connsiteX7-249" fmla="*/ 67888 w 893606"/>
              <a:gd name="connsiteY7-250" fmla="*/ 911343 h 911343"/>
              <a:gd name="connsiteX0-251" fmla="*/ 893606 w 893606"/>
              <a:gd name="connsiteY0-252" fmla="*/ 12237 h 908062"/>
              <a:gd name="connsiteX1-253" fmla="*/ 875351 w 893606"/>
              <a:gd name="connsiteY1-254" fmla="*/ 50133 h 908062"/>
              <a:gd name="connsiteX2-255" fmla="*/ 874082 w 893606"/>
              <a:gd name="connsiteY2-256" fmla="*/ 49444 h 908062"/>
              <a:gd name="connsiteX3-257" fmla="*/ 629178 w 893606"/>
              <a:gd name="connsiteY3-258" fmla="*/ 0 h 908062"/>
              <a:gd name="connsiteX4-259" fmla="*/ 0 w 893606"/>
              <a:gd name="connsiteY4-260" fmla="*/ 629178 h 908062"/>
              <a:gd name="connsiteX5-261" fmla="*/ 49444 w 893606"/>
              <a:gd name="connsiteY5-262" fmla="*/ 874082 h 908062"/>
              <a:gd name="connsiteX6-263" fmla="*/ 67888 w 893606"/>
              <a:gd name="connsiteY6-264" fmla="*/ 908062 h 908062"/>
              <a:gd name="connsiteX0-265" fmla="*/ 875351 w 875351"/>
              <a:gd name="connsiteY0-266" fmla="*/ 50133 h 908062"/>
              <a:gd name="connsiteX1-267" fmla="*/ 874082 w 875351"/>
              <a:gd name="connsiteY1-268" fmla="*/ 49444 h 908062"/>
              <a:gd name="connsiteX2-269" fmla="*/ 629178 w 875351"/>
              <a:gd name="connsiteY2-270" fmla="*/ 0 h 908062"/>
              <a:gd name="connsiteX3-271" fmla="*/ 0 w 875351"/>
              <a:gd name="connsiteY3-272" fmla="*/ 629178 h 908062"/>
              <a:gd name="connsiteX4-273" fmla="*/ 49444 w 875351"/>
              <a:gd name="connsiteY4-274" fmla="*/ 874082 h 908062"/>
              <a:gd name="connsiteX5-275" fmla="*/ 67888 w 875351"/>
              <a:gd name="connsiteY5-276" fmla="*/ 908062 h 90806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875351" h="908062">
                <a:moveTo>
                  <a:pt x="875351" y="50133"/>
                </a:moveTo>
                <a:lnTo>
                  <a:pt x="874082" y="49444"/>
                </a:lnTo>
                <a:cubicBezTo>
                  <a:pt x="798808" y="17606"/>
                  <a:pt x="716049" y="0"/>
                  <a:pt x="629178" y="0"/>
                </a:cubicBezTo>
                <a:cubicBezTo>
                  <a:pt x="281693" y="0"/>
                  <a:pt x="0" y="281693"/>
                  <a:pt x="0" y="629178"/>
                </a:cubicBezTo>
                <a:cubicBezTo>
                  <a:pt x="0" y="716049"/>
                  <a:pt x="17606" y="798809"/>
                  <a:pt x="49444" y="874082"/>
                </a:cubicBezTo>
                <a:lnTo>
                  <a:pt x="67888" y="908062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0" name="任意多边形: 形状 49"/>
          <p:cNvSpPr/>
          <p:nvPr userDrawn="1">
            <p:custDataLst>
              <p:tags r:id="rId34"/>
            </p:custDataLst>
          </p:nvPr>
        </p:nvSpPr>
        <p:spPr>
          <a:xfrm rot="11361091">
            <a:off x="1071880" y="1137285"/>
            <a:ext cx="1311275" cy="1365250"/>
          </a:xfrm>
          <a:custGeom>
            <a:avLst/>
            <a:gdLst>
              <a:gd name="connsiteX0" fmla="*/ 939521 w 1311055"/>
              <a:gd name="connsiteY0" fmla="*/ 0 h 1365195"/>
              <a:gd name="connsiteX1" fmla="*/ 1305225 w 1311055"/>
              <a:gd name="connsiteY1" fmla="*/ 73832 h 1365195"/>
              <a:gd name="connsiteX2" fmla="*/ 1311055 w 1311055"/>
              <a:gd name="connsiteY2" fmla="*/ 76640 h 1365195"/>
              <a:gd name="connsiteX3" fmla="*/ 1299186 w 1311055"/>
              <a:gd name="connsiteY3" fmla="*/ 109068 h 1365195"/>
              <a:gd name="connsiteX4" fmla="*/ 1276869 w 1311055"/>
              <a:gd name="connsiteY4" fmla="*/ 101883 h 1365195"/>
              <a:gd name="connsiteX5" fmla="*/ 947191 w 1311055"/>
              <a:gd name="connsiteY5" fmla="*/ 28457 h 1365195"/>
              <a:gd name="connsiteX6" fmla="*/ 575716 w 1311055"/>
              <a:gd name="connsiteY6" fmla="*/ 126088 h 1365195"/>
              <a:gd name="connsiteX7" fmla="*/ 232816 w 1311055"/>
              <a:gd name="connsiteY7" fmla="*/ 380882 h 1365195"/>
              <a:gd name="connsiteX8" fmla="*/ 30410 w 1311055"/>
              <a:gd name="connsiteY8" fmla="*/ 826176 h 1365195"/>
              <a:gd name="connsiteX9" fmla="*/ 108991 w 1311055"/>
              <a:gd name="connsiteY9" fmla="*/ 1297663 h 1365195"/>
              <a:gd name="connsiteX10" fmla="*/ 124568 w 1311055"/>
              <a:gd name="connsiteY10" fmla="*/ 1354671 h 1365195"/>
              <a:gd name="connsiteX11" fmla="*/ 102721 w 1311055"/>
              <a:gd name="connsiteY11" fmla="*/ 1365195 h 1365195"/>
              <a:gd name="connsiteX12" fmla="*/ 73832 w 1311055"/>
              <a:gd name="connsiteY12" fmla="*/ 1305225 h 1365195"/>
              <a:gd name="connsiteX13" fmla="*/ 0 w 1311055"/>
              <a:gd name="connsiteY13" fmla="*/ 939521 h 1365195"/>
              <a:gd name="connsiteX14" fmla="*/ 939521 w 1311055"/>
              <a:gd name="connsiteY14" fmla="*/ 0 h 1365195"/>
              <a:gd name="connsiteX0-1" fmla="*/ 1276869 w 1368309"/>
              <a:gd name="connsiteY0-2" fmla="*/ 101883 h 1365195"/>
              <a:gd name="connsiteX1-3" fmla="*/ 947191 w 1368309"/>
              <a:gd name="connsiteY1-4" fmla="*/ 28457 h 1365195"/>
              <a:gd name="connsiteX2-5" fmla="*/ 575716 w 1368309"/>
              <a:gd name="connsiteY2-6" fmla="*/ 126088 h 1365195"/>
              <a:gd name="connsiteX3-7" fmla="*/ 232816 w 1368309"/>
              <a:gd name="connsiteY3-8" fmla="*/ 380882 h 1365195"/>
              <a:gd name="connsiteX4-9" fmla="*/ 30410 w 1368309"/>
              <a:gd name="connsiteY4-10" fmla="*/ 826176 h 1365195"/>
              <a:gd name="connsiteX5-11" fmla="*/ 108991 w 1368309"/>
              <a:gd name="connsiteY5-12" fmla="*/ 1297663 h 1365195"/>
              <a:gd name="connsiteX6-13" fmla="*/ 124568 w 1368309"/>
              <a:gd name="connsiteY6-14" fmla="*/ 1354671 h 1365195"/>
              <a:gd name="connsiteX7-15" fmla="*/ 102721 w 1368309"/>
              <a:gd name="connsiteY7-16" fmla="*/ 1365195 h 1365195"/>
              <a:gd name="connsiteX8-17" fmla="*/ 73832 w 1368309"/>
              <a:gd name="connsiteY8-18" fmla="*/ 1305225 h 1365195"/>
              <a:gd name="connsiteX9-19" fmla="*/ 0 w 1368309"/>
              <a:gd name="connsiteY9-20" fmla="*/ 939521 h 1365195"/>
              <a:gd name="connsiteX10-21" fmla="*/ 939521 w 1368309"/>
              <a:gd name="connsiteY10-22" fmla="*/ 0 h 1365195"/>
              <a:gd name="connsiteX11-23" fmla="*/ 1305225 w 1368309"/>
              <a:gd name="connsiteY11-24" fmla="*/ 73832 h 1365195"/>
              <a:gd name="connsiteX12-25" fmla="*/ 1311055 w 1368309"/>
              <a:gd name="connsiteY12-26" fmla="*/ 76640 h 1365195"/>
              <a:gd name="connsiteX13-27" fmla="*/ 1299186 w 1368309"/>
              <a:gd name="connsiteY13-28" fmla="*/ 109068 h 1365195"/>
              <a:gd name="connsiteX14-29" fmla="*/ 1368309 w 1368309"/>
              <a:gd name="connsiteY14-30" fmla="*/ 193323 h 1365195"/>
              <a:gd name="connsiteX0-31" fmla="*/ 1276869 w 1311055"/>
              <a:gd name="connsiteY0-32" fmla="*/ 101883 h 1365195"/>
              <a:gd name="connsiteX1-33" fmla="*/ 947191 w 1311055"/>
              <a:gd name="connsiteY1-34" fmla="*/ 28457 h 1365195"/>
              <a:gd name="connsiteX2-35" fmla="*/ 575716 w 1311055"/>
              <a:gd name="connsiteY2-36" fmla="*/ 126088 h 1365195"/>
              <a:gd name="connsiteX3-37" fmla="*/ 232816 w 1311055"/>
              <a:gd name="connsiteY3-38" fmla="*/ 380882 h 1365195"/>
              <a:gd name="connsiteX4-39" fmla="*/ 30410 w 1311055"/>
              <a:gd name="connsiteY4-40" fmla="*/ 826176 h 1365195"/>
              <a:gd name="connsiteX5-41" fmla="*/ 108991 w 1311055"/>
              <a:gd name="connsiteY5-42" fmla="*/ 1297663 h 1365195"/>
              <a:gd name="connsiteX6-43" fmla="*/ 124568 w 1311055"/>
              <a:gd name="connsiteY6-44" fmla="*/ 1354671 h 1365195"/>
              <a:gd name="connsiteX7-45" fmla="*/ 102721 w 1311055"/>
              <a:gd name="connsiteY7-46" fmla="*/ 1365195 h 1365195"/>
              <a:gd name="connsiteX8-47" fmla="*/ 73832 w 1311055"/>
              <a:gd name="connsiteY8-48" fmla="*/ 1305225 h 1365195"/>
              <a:gd name="connsiteX9-49" fmla="*/ 0 w 1311055"/>
              <a:gd name="connsiteY9-50" fmla="*/ 939521 h 1365195"/>
              <a:gd name="connsiteX10-51" fmla="*/ 939521 w 1311055"/>
              <a:gd name="connsiteY10-52" fmla="*/ 0 h 1365195"/>
              <a:gd name="connsiteX11-53" fmla="*/ 1305225 w 1311055"/>
              <a:gd name="connsiteY11-54" fmla="*/ 73832 h 1365195"/>
              <a:gd name="connsiteX12-55" fmla="*/ 1311055 w 1311055"/>
              <a:gd name="connsiteY12-56" fmla="*/ 76640 h 1365195"/>
              <a:gd name="connsiteX13-57" fmla="*/ 1299186 w 1311055"/>
              <a:gd name="connsiteY13-58" fmla="*/ 109068 h 1365195"/>
              <a:gd name="connsiteX0-59" fmla="*/ 1276869 w 1311055"/>
              <a:gd name="connsiteY0-60" fmla="*/ 101883 h 1365195"/>
              <a:gd name="connsiteX1-61" fmla="*/ 947191 w 1311055"/>
              <a:gd name="connsiteY1-62" fmla="*/ 28457 h 1365195"/>
              <a:gd name="connsiteX2-63" fmla="*/ 575716 w 1311055"/>
              <a:gd name="connsiteY2-64" fmla="*/ 126088 h 1365195"/>
              <a:gd name="connsiteX3-65" fmla="*/ 232816 w 1311055"/>
              <a:gd name="connsiteY3-66" fmla="*/ 380882 h 1365195"/>
              <a:gd name="connsiteX4-67" fmla="*/ 30410 w 1311055"/>
              <a:gd name="connsiteY4-68" fmla="*/ 826176 h 1365195"/>
              <a:gd name="connsiteX5-69" fmla="*/ 108991 w 1311055"/>
              <a:gd name="connsiteY5-70" fmla="*/ 1297663 h 1365195"/>
              <a:gd name="connsiteX6-71" fmla="*/ 124568 w 1311055"/>
              <a:gd name="connsiteY6-72" fmla="*/ 1354671 h 1365195"/>
              <a:gd name="connsiteX7-73" fmla="*/ 102721 w 1311055"/>
              <a:gd name="connsiteY7-74" fmla="*/ 1365195 h 1365195"/>
              <a:gd name="connsiteX8-75" fmla="*/ 73832 w 1311055"/>
              <a:gd name="connsiteY8-76" fmla="*/ 1305225 h 1365195"/>
              <a:gd name="connsiteX9-77" fmla="*/ 0 w 1311055"/>
              <a:gd name="connsiteY9-78" fmla="*/ 939521 h 1365195"/>
              <a:gd name="connsiteX10-79" fmla="*/ 939521 w 1311055"/>
              <a:gd name="connsiteY10-80" fmla="*/ 0 h 1365195"/>
              <a:gd name="connsiteX11-81" fmla="*/ 1305225 w 1311055"/>
              <a:gd name="connsiteY11-82" fmla="*/ 73832 h 1365195"/>
              <a:gd name="connsiteX12-83" fmla="*/ 1311055 w 1311055"/>
              <a:gd name="connsiteY12-84" fmla="*/ 76640 h 1365195"/>
              <a:gd name="connsiteX0-85" fmla="*/ 947191 w 1311055"/>
              <a:gd name="connsiteY0-86" fmla="*/ 28457 h 1365195"/>
              <a:gd name="connsiteX1-87" fmla="*/ 575716 w 1311055"/>
              <a:gd name="connsiteY1-88" fmla="*/ 126088 h 1365195"/>
              <a:gd name="connsiteX2-89" fmla="*/ 232816 w 1311055"/>
              <a:gd name="connsiteY2-90" fmla="*/ 380882 h 1365195"/>
              <a:gd name="connsiteX3-91" fmla="*/ 30410 w 1311055"/>
              <a:gd name="connsiteY3-92" fmla="*/ 826176 h 1365195"/>
              <a:gd name="connsiteX4-93" fmla="*/ 108991 w 1311055"/>
              <a:gd name="connsiteY4-94" fmla="*/ 1297663 h 1365195"/>
              <a:gd name="connsiteX5-95" fmla="*/ 124568 w 1311055"/>
              <a:gd name="connsiteY5-96" fmla="*/ 1354671 h 1365195"/>
              <a:gd name="connsiteX6-97" fmla="*/ 102721 w 1311055"/>
              <a:gd name="connsiteY6-98" fmla="*/ 1365195 h 1365195"/>
              <a:gd name="connsiteX7-99" fmla="*/ 73832 w 1311055"/>
              <a:gd name="connsiteY7-100" fmla="*/ 1305225 h 1365195"/>
              <a:gd name="connsiteX8-101" fmla="*/ 0 w 1311055"/>
              <a:gd name="connsiteY8-102" fmla="*/ 939521 h 1365195"/>
              <a:gd name="connsiteX9-103" fmla="*/ 939521 w 1311055"/>
              <a:gd name="connsiteY9-104" fmla="*/ 0 h 1365195"/>
              <a:gd name="connsiteX10-105" fmla="*/ 1305225 w 1311055"/>
              <a:gd name="connsiteY10-106" fmla="*/ 73832 h 1365195"/>
              <a:gd name="connsiteX11-107" fmla="*/ 1311055 w 1311055"/>
              <a:gd name="connsiteY11-108" fmla="*/ 76640 h 1365195"/>
              <a:gd name="connsiteX0-109" fmla="*/ 575716 w 1311055"/>
              <a:gd name="connsiteY0-110" fmla="*/ 126088 h 1365195"/>
              <a:gd name="connsiteX1-111" fmla="*/ 232816 w 1311055"/>
              <a:gd name="connsiteY1-112" fmla="*/ 380882 h 1365195"/>
              <a:gd name="connsiteX2-113" fmla="*/ 30410 w 1311055"/>
              <a:gd name="connsiteY2-114" fmla="*/ 826176 h 1365195"/>
              <a:gd name="connsiteX3-115" fmla="*/ 108991 w 1311055"/>
              <a:gd name="connsiteY3-116" fmla="*/ 1297663 h 1365195"/>
              <a:gd name="connsiteX4-117" fmla="*/ 124568 w 1311055"/>
              <a:gd name="connsiteY4-118" fmla="*/ 1354671 h 1365195"/>
              <a:gd name="connsiteX5-119" fmla="*/ 102721 w 1311055"/>
              <a:gd name="connsiteY5-120" fmla="*/ 1365195 h 1365195"/>
              <a:gd name="connsiteX6-121" fmla="*/ 73832 w 1311055"/>
              <a:gd name="connsiteY6-122" fmla="*/ 1305225 h 1365195"/>
              <a:gd name="connsiteX7-123" fmla="*/ 0 w 1311055"/>
              <a:gd name="connsiteY7-124" fmla="*/ 939521 h 1365195"/>
              <a:gd name="connsiteX8-125" fmla="*/ 939521 w 1311055"/>
              <a:gd name="connsiteY8-126" fmla="*/ 0 h 1365195"/>
              <a:gd name="connsiteX9-127" fmla="*/ 1305225 w 1311055"/>
              <a:gd name="connsiteY9-128" fmla="*/ 73832 h 1365195"/>
              <a:gd name="connsiteX10-129" fmla="*/ 1311055 w 1311055"/>
              <a:gd name="connsiteY10-130" fmla="*/ 76640 h 1365195"/>
              <a:gd name="connsiteX0-131" fmla="*/ 232816 w 1311055"/>
              <a:gd name="connsiteY0-132" fmla="*/ 380882 h 1365195"/>
              <a:gd name="connsiteX1-133" fmla="*/ 30410 w 1311055"/>
              <a:gd name="connsiteY1-134" fmla="*/ 826176 h 1365195"/>
              <a:gd name="connsiteX2-135" fmla="*/ 108991 w 1311055"/>
              <a:gd name="connsiteY2-136" fmla="*/ 1297663 h 1365195"/>
              <a:gd name="connsiteX3-137" fmla="*/ 124568 w 1311055"/>
              <a:gd name="connsiteY3-138" fmla="*/ 1354671 h 1365195"/>
              <a:gd name="connsiteX4-139" fmla="*/ 102721 w 1311055"/>
              <a:gd name="connsiteY4-140" fmla="*/ 1365195 h 1365195"/>
              <a:gd name="connsiteX5-141" fmla="*/ 73832 w 1311055"/>
              <a:gd name="connsiteY5-142" fmla="*/ 1305225 h 1365195"/>
              <a:gd name="connsiteX6-143" fmla="*/ 0 w 1311055"/>
              <a:gd name="connsiteY6-144" fmla="*/ 939521 h 1365195"/>
              <a:gd name="connsiteX7-145" fmla="*/ 939521 w 1311055"/>
              <a:gd name="connsiteY7-146" fmla="*/ 0 h 1365195"/>
              <a:gd name="connsiteX8-147" fmla="*/ 1305225 w 1311055"/>
              <a:gd name="connsiteY8-148" fmla="*/ 73832 h 1365195"/>
              <a:gd name="connsiteX9-149" fmla="*/ 1311055 w 1311055"/>
              <a:gd name="connsiteY9-150" fmla="*/ 76640 h 1365195"/>
              <a:gd name="connsiteX0-151" fmla="*/ 30410 w 1311055"/>
              <a:gd name="connsiteY0-152" fmla="*/ 826176 h 1365195"/>
              <a:gd name="connsiteX1-153" fmla="*/ 108991 w 1311055"/>
              <a:gd name="connsiteY1-154" fmla="*/ 1297663 h 1365195"/>
              <a:gd name="connsiteX2-155" fmla="*/ 124568 w 1311055"/>
              <a:gd name="connsiteY2-156" fmla="*/ 1354671 h 1365195"/>
              <a:gd name="connsiteX3-157" fmla="*/ 102721 w 1311055"/>
              <a:gd name="connsiteY3-158" fmla="*/ 1365195 h 1365195"/>
              <a:gd name="connsiteX4-159" fmla="*/ 73832 w 1311055"/>
              <a:gd name="connsiteY4-160" fmla="*/ 1305225 h 1365195"/>
              <a:gd name="connsiteX5-161" fmla="*/ 0 w 1311055"/>
              <a:gd name="connsiteY5-162" fmla="*/ 939521 h 1365195"/>
              <a:gd name="connsiteX6-163" fmla="*/ 939521 w 1311055"/>
              <a:gd name="connsiteY6-164" fmla="*/ 0 h 1365195"/>
              <a:gd name="connsiteX7-165" fmla="*/ 1305225 w 1311055"/>
              <a:gd name="connsiteY7-166" fmla="*/ 73832 h 1365195"/>
              <a:gd name="connsiteX8-167" fmla="*/ 1311055 w 1311055"/>
              <a:gd name="connsiteY8-168" fmla="*/ 76640 h 1365195"/>
              <a:gd name="connsiteX0-169" fmla="*/ 108991 w 1311055"/>
              <a:gd name="connsiteY0-170" fmla="*/ 1297663 h 1365195"/>
              <a:gd name="connsiteX1-171" fmla="*/ 124568 w 1311055"/>
              <a:gd name="connsiteY1-172" fmla="*/ 1354671 h 1365195"/>
              <a:gd name="connsiteX2-173" fmla="*/ 102721 w 1311055"/>
              <a:gd name="connsiteY2-174" fmla="*/ 1365195 h 1365195"/>
              <a:gd name="connsiteX3-175" fmla="*/ 73832 w 1311055"/>
              <a:gd name="connsiteY3-176" fmla="*/ 1305225 h 1365195"/>
              <a:gd name="connsiteX4-177" fmla="*/ 0 w 1311055"/>
              <a:gd name="connsiteY4-178" fmla="*/ 939521 h 1365195"/>
              <a:gd name="connsiteX5-179" fmla="*/ 939521 w 1311055"/>
              <a:gd name="connsiteY5-180" fmla="*/ 0 h 1365195"/>
              <a:gd name="connsiteX6-181" fmla="*/ 1305225 w 1311055"/>
              <a:gd name="connsiteY6-182" fmla="*/ 73832 h 1365195"/>
              <a:gd name="connsiteX7-183" fmla="*/ 1311055 w 1311055"/>
              <a:gd name="connsiteY7-184" fmla="*/ 76640 h 1365195"/>
              <a:gd name="connsiteX0-185" fmla="*/ 124568 w 1311055"/>
              <a:gd name="connsiteY0-186" fmla="*/ 1354671 h 1365195"/>
              <a:gd name="connsiteX1-187" fmla="*/ 102721 w 1311055"/>
              <a:gd name="connsiteY1-188" fmla="*/ 1365195 h 1365195"/>
              <a:gd name="connsiteX2-189" fmla="*/ 73832 w 1311055"/>
              <a:gd name="connsiteY2-190" fmla="*/ 1305225 h 1365195"/>
              <a:gd name="connsiteX3-191" fmla="*/ 0 w 1311055"/>
              <a:gd name="connsiteY3-192" fmla="*/ 939521 h 1365195"/>
              <a:gd name="connsiteX4-193" fmla="*/ 939521 w 1311055"/>
              <a:gd name="connsiteY4-194" fmla="*/ 0 h 1365195"/>
              <a:gd name="connsiteX5-195" fmla="*/ 1305225 w 1311055"/>
              <a:gd name="connsiteY5-196" fmla="*/ 73832 h 1365195"/>
              <a:gd name="connsiteX6-197" fmla="*/ 1311055 w 1311055"/>
              <a:gd name="connsiteY6-198" fmla="*/ 76640 h 1365195"/>
              <a:gd name="connsiteX0-199" fmla="*/ 102721 w 1311055"/>
              <a:gd name="connsiteY0-200" fmla="*/ 1365195 h 1365195"/>
              <a:gd name="connsiteX1-201" fmla="*/ 73832 w 1311055"/>
              <a:gd name="connsiteY1-202" fmla="*/ 1305225 h 1365195"/>
              <a:gd name="connsiteX2-203" fmla="*/ 0 w 1311055"/>
              <a:gd name="connsiteY2-204" fmla="*/ 939521 h 1365195"/>
              <a:gd name="connsiteX3-205" fmla="*/ 939521 w 1311055"/>
              <a:gd name="connsiteY3-206" fmla="*/ 0 h 1365195"/>
              <a:gd name="connsiteX4-207" fmla="*/ 1305225 w 1311055"/>
              <a:gd name="connsiteY4-208" fmla="*/ 73832 h 1365195"/>
              <a:gd name="connsiteX5-209" fmla="*/ 1311055 w 1311055"/>
              <a:gd name="connsiteY5-210" fmla="*/ 76640 h 13651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311055" h="1365195">
                <a:moveTo>
                  <a:pt x="102721" y="1365195"/>
                </a:moveTo>
                <a:lnTo>
                  <a:pt x="73832" y="1305225"/>
                </a:lnTo>
                <a:cubicBezTo>
                  <a:pt x="26290" y="1192822"/>
                  <a:pt x="0" y="1069242"/>
                  <a:pt x="0" y="939521"/>
                </a:cubicBezTo>
                <a:cubicBezTo>
                  <a:pt x="0" y="420638"/>
                  <a:pt x="420638" y="0"/>
                  <a:pt x="939521" y="0"/>
                </a:cubicBezTo>
                <a:cubicBezTo>
                  <a:pt x="1069242" y="0"/>
                  <a:pt x="1192822" y="26290"/>
                  <a:pt x="1305225" y="73832"/>
                </a:cubicBezTo>
                <a:lnTo>
                  <a:pt x="1311055" y="76640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1" name="任意多边形: 形状 50"/>
          <p:cNvSpPr/>
          <p:nvPr userDrawn="1">
            <p:custDataLst>
              <p:tags r:id="rId35"/>
            </p:custDataLst>
          </p:nvPr>
        </p:nvSpPr>
        <p:spPr>
          <a:xfrm rot="11361091">
            <a:off x="1112520" y="1177925"/>
            <a:ext cx="1172845" cy="1217295"/>
          </a:xfrm>
          <a:custGeom>
            <a:avLst/>
            <a:gdLst>
              <a:gd name="connsiteX0" fmla="*/ 877245 w 1240058"/>
              <a:gd name="connsiteY0" fmla="*/ 17 h 1273978"/>
              <a:gd name="connsiteX1" fmla="*/ 1059708 w 1240058"/>
              <a:gd name="connsiteY1" fmla="*/ 12965 h 1273978"/>
              <a:gd name="connsiteX2" fmla="*/ 1226842 w 1240058"/>
              <a:gd name="connsiteY2" fmla="*/ 58060 h 1273978"/>
              <a:gd name="connsiteX3" fmla="*/ 1240058 w 1240058"/>
              <a:gd name="connsiteY3" fmla="*/ 62984 h 1273978"/>
              <a:gd name="connsiteX4" fmla="*/ 1226080 w 1240058"/>
              <a:gd name="connsiteY4" fmla="*/ 101174 h 1273978"/>
              <a:gd name="connsiteX5" fmla="*/ 1215911 w 1240058"/>
              <a:gd name="connsiteY5" fmla="*/ 95655 h 1273978"/>
              <a:gd name="connsiteX6" fmla="*/ 890113 w 1240058"/>
              <a:gd name="connsiteY6" fmla="*/ 29879 h 1273978"/>
              <a:gd name="connsiteX7" fmla="*/ 53113 w 1240058"/>
              <a:gd name="connsiteY7" fmla="*/ 866879 h 1273978"/>
              <a:gd name="connsiteX8" fmla="*/ 118889 w 1240058"/>
              <a:gd name="connsiteY8" fmla="*/ 1192677 h 1273978"/>
              <a:gd name="connsiteX9" fmla="*/ 148271 w 1240058"/>
              <a:gd name="connsiteY9" fmla="*/ 1246810 h 1273978"/>
              <a:gd name="connsiteX10" fmla="*/ 91874 w 1240058"/>
              <a:gd name="connsiteY10" fmla="*/ 1273978 h 1273978"/>
              <a:gd name="connsiteX11" fmla="*/ 86558 w 1240058"/>
              <a:gd name="connsiteY11" fmla="*/ 1256405 h 1273978"/>
              <a:gd name="connsiteX12" fmla="*/ 52 w 1240058"/>
              <a:gd name="connsiteY12" fmla="*/ 886884 h 1273978"/>
              <a:gd name="connsiteX13" fmla="*/ 107208 w 1240058"/>
              <a:gd name="connsiteY13" fmla="*/ 482071 h 1273978"/>
              <a:gd name="connsiteX14" fmla="*/ 323902 w 1240058"/>
              <a:gd name="connsiteY14" fmla="*/ 196321 h 1273978"/>
              <a:gd name="connsiteX15" fmla="*/ 685852 w 1240058"/>
              <a:gd name="connsiteY15" fmla="*/ 20109 h 1273978"/>
              <a:gd name="connsiteX16" fmla="*/ 877245 w 1240058"/>
              <a:gd name="connsiteY16" fmla="*/ 17 h 1273978"/>
              <a:gd name="connsiteX0-1" fmla="*/ 323902 w 1240058"/>
              <a:gd name="connsiteY0-2" fmla="*/ 196321 h 1273978"/>
              <a:gd name="connsiteX1-3" fmla="*/ 685852 w 1240058"/>
              <a:gd name="connsiteY1-4" fmla="*/ 20109 h 1273978"/>
              <a:gd name="connsiteX2-5" fmla="*/ 877245 w 1240058"/>
              <a:gd name="connsiteY2-6" fmla="*/ 17 h 1273978"/>
              <a:gd name="connsiteX3-7" fmla="*/ 1059708 w 1240058"/>
              <a:gd name="connsiteY3-8" fmla="*/ 12965 h 1273978"/>
              <a:gd name="connsiteX4-9" fmla="*/ 1226842 w 1240058"/>
              <a:gd name="connsiteY4-10" fmla="*/ 58060 h 1273978"/>
              <a:gd name="connsiteX5-11" fmla="*/ 1240058 w 1240058"/>
              <a:gd name="connsiteY5-12" fmla="*/ 62984 h 1273978"/>
              <a:gd name="connsiteX6-13" fmla="*/ 1226080 w 1240058"/>
              <a:gd name="connsiteY6-14" fmla="*/ 101174 h 1273978"/>
              <a:gd name="connsiteX7-15" fmla="*/ 1215911 w 1240058"/>
              <a:gd name="connsiteY7-16" fmla="*/ 95655 h 1273978"/>
              <a:gd name="connsiteX8-17" fmla="*/ 890113 w 1240058"/>
              <a:gd name="connsiteY8-18" fmla="*/ 29879 h 1273978"/>
              <a:gd name="connsiteX9-19" fmla="*/ 53113 w 1240058"/>
              <a:gd name="connsiteY9-20" fmla="*/ 866879 h 1273978"/>
              <a:gd name="connsiteX10-21" fmla="*/ 118889 w 1240058"/>
              <a:gd name="connsiteY10-22" fmla="*/ 1192677 h 1273978"/>
              <a:gd name="connsiteX11-23" fmla="*/ 148271 w 1240058"/>
              <a:gd name="connsiteY11-24" fmla="*/ 1246810 h 1273978"/>
              <a:gd name="connsiteX12-25" fmla="*/ 91874 w 1240058"/>
              <a:gd name="connsiteY12-26" fmla="*/ 1273978 h 1273978"/>
              <a:gd name="connsiteX13-27" fmla="*/ 86558 w 1240058"/>
              <a:gd name="connsiteY13-28" fmla="*/ 1256405 h 1273978"/>
              <a:gd name="connsiteX14-29" fmla="*/ 52 w 1240058"/>
              <a:gd name="connsiteY14-30" fmla="*/ 886884 h 1273978"/>
              <a:gd name="connsiteX15-31" fmla="*/ 107208 w 1240058"/>
              <a:gd name="connsiteY15-32" fmla="*/ 482071 h 1273978"/>
              <a:gd name="connsiteX16-33" fmla="*/ 415342 w 1240058"/>
              <a:gd name="connsiteY16-34" fmla="*/ 287761 h 1273978"/>
              <a:gd name="connsiteX0-35" fmla="*/ 323902 w 1240058"/>
              <a:gd name="connsiteY0-36" fmla="*/ 196321 h 1273978"/>
              <a:gd name="connsiteX1-37" fmla="*/ 685852 w 1240058"/>
              <a:gd name="connsiteY1-38" fmla="*/ 20109 h 1273978"/>
              <a:gd name="connsiteX2-39" fmla="*/ 877245 w 1240058"/>
              <a:gd name="connsiteY2-40" fmla="*/ 17 h 1273978"/>
              <a:gd name="connsiteX3-41" fmla="*/ 1059708 w 1240058"/>
              <a:gd name="connsiteY3-42" fmla="*/ 12965 h 1273978"/>
              <a:gd name="connsiteX4-43" fmla="*/ 1226842 w 1240058"/>
              <a:gd name="connsiteY4-44" fmla="*/ 58060 h 1273978"/>
              <a:gd name="connsiteX5-45" fmla="*/ 1240058 w 1240058"/>
              <a:gd name="connsiteY5-46" fmla="*/ 62984 h 1273978"/>
              <a:gd name="connsiteX6-47" fmla="*/ 1226080 w 1240058"/>
              <a:gd name="connsiteY6-48" fmla="*/ 101174 h 1273978"/>
              <a:gd name="connsiteX7-49" fmla="*/ 1215911 w 1240058"/>
              <a:gd name="connsiteY7-50" fmla="*/ 95655 h 1273978"/>
              <a:gd name="connsiteX8-51" fmla="*/ 890113 w 1240058"/>
              <a:gd name="connsiteY8-52" fmla="*/ 29879 h 1273978"/>
              <a:gd name="connsiteX9-53" fmla="*/ 53113 w 1240058"/>
              <a:gd name="connsiteY9-54" fmla="*/ 866879 h 1273978"/>
              <a:gd name="connsiteX10-55" fmla="*/ 118889 w 1240058"/>
              <a:gd name="connsiteY10-56" fmla="*/ 1192677 h 1273978"/>
              <a:gd name="connsiteX11-57" fmla="*/ 148271 w 1240058"/>
              <a:gd name="connsiteY11-58" fmla="*/ 1246810 h 1273978"/>
              <a:gd name="connsiteX12-59" fmla="*/ 91874 w 1240058"/>
              <a:gd name="connsiteY12-60" fmla="*/ 1273978 h 1273978"/>
              <a:gd name="connsiteX13-61" fmla="*/ 86558 w 1240058"/>
              <a:gd name="connsiteY13-62" fmla="*/ 1256405 h 1273978"/>
              <a:gd name="connsiteX14-63" fmla="*/ 52 w 1240058"/>
              <a:gd name="connsiteY14-64" fmla="*/ 886884 h 1273978"/>
              <a:gd name="connsiteX15-65" fmla="*/ 107208 w 1240058"/>
              <a:gd name="connsiteY15-66" fmla="*/ 482071 h 1273978"/>
              <a:gd name="connsiteX0-67" fmla="*/ 323850 w 1240006"/>
              <a:gd name="connsiteY0-68" fmla="*/ 196321 h 1273978"/>
              <a:gd name="connsiteX1-69" fmla="*/ 685800 w 1240006"/>
              <a:gd name="connsiteY1-70" fmla="*/ 20109 h 1273978"/>
              <a:gd name="connsiteX2-71" fmla="*/ 877193 w 1240006"/>
              <a:gd name="connsiteY2-72" fmla="*/ 17 h 1273978"/>
              <a:gd name="connsiteX3-73" fmla="*/ 1059656 w 1240006"/>
              <a:gd name="connsiteY3-74" fmla="*/ 12965 h 1273978"/>
              <a:gd name="connsiteX4-75" fmla="*/ 1226790 w 1240006"/>
              <a:gd name="connsiteY4-76" fmla="*/ 58060 h 1273978"/>
              <a:gd name="connsiteX5-77" fmla="*/ 1240006 w 1240006"/>
              <a:gd name="connsiteY5-78" fmla="*/ 62984 h 1273978"/>
              <a:gd name="connsiteX6-79" fmla="*/ 1226028 w 1240006"/>
              <a:gd name="connsiteY6-80" fmla="*/ 101174 h 1273978"/>
              <a:gd name="connsiteX7-81" fmla="*/ 1215859 w 1240006"/>
              <a:gd name="connsiteY7-82" fmla="*/ 95655 h 1273978"/>
              <a:gd name="connsiteX8-83" fmla="*/ 890061 w 1240006"/>
              <a:gd name="connsiteY8-84" fmla="*/ 29879 h 1273978"/>
              <a:gd name="connsiteX9-85" fmla="*/ 53061 w 1240006"/>
              <a:gd name="connsiteY9-86" fmla="*/ 866879 h 1273978"/>
              <a:gd name="connsiteX10-87" fmla="*/ 118837 w 1240006"/>
              <a:gd name="connsiteY10-88" fmla="*/ 1192677 h 1273978"/>
              <a:gd name="connsiteX11-89" fmla="*/ 148219 w 1240006"/>
              <a:gd name="connsiteY11-90" fmla="*/ 1246810 h 1273978"/>
              <a:gd name="connsiteX12-91" fmla="*/ 91822 w 1240006"/>
              <a:gd name="connsiteY12-92" fmla="*/ 1273978 h 1273978"/>
              <a:gd name="connsiteX13-93" fmla="*/ 86506 w 1240006"/>
              <a:gd name="connsiteY13-94" fmla="*/ 1256405 h 1273978"/>
              <a:gd name="connsiteX14-95" fmla="*/ 0 w 1240006"/>
              <a:gd name="connsiteY14-96" fmla="*/ 886884 h 1273978"/>
              <a:gd name="connsiteX0-97" fmla="*/ 270789 w 1186945"/>
              <a:gd name="connsiteY0-98" fmla="*/ 196321 h 1273978"/>
              <a:gd name="connsiteX1-99" fmla="*/ 632739 w 1186945"/>
              <a:gd name="connsiteY1-100" fmla="*/ 20109 h 1273978"/>
              <a:gd name="connsiteX2-101" fmla="*/ 824132 w 1186945"/>
              <a:gd name="connsiteY2-102" fmla="*/ 17 h 1273978"/>
              <a:gd name="connsiteX3-103" fmla="*/ 1006595 w 1186945"/>
              <a:gd name="connsiteY3-104" fmla="*/ 12965 h 1273978"/>
              <a:gd name="connsiteX4-105" fmla="*/ 1173729 w 1186945"/>
              <a:gd name="connsiteY4-106" fmla="*/ 58060 h 1273978"/>
              <a:gd name="connsiteX5-107" fmla="*/ 1186945 w 1186945"/>
              <a:gd name="connsiteY5-108" fmla="*/ 62984 h 1273978"/>
              <a:gd name="connsiteX6-109" fmla="*/ 1172967 w 1186945"/>
              <a:gd name="connsiteY6-110" fmla="*/ 101174 h 1273978"/>
              <a:gd name="connsiteX7-111" fmla="*/ 1162798 w 1186945"/>
              <a:gd name="connsiteY7-112" fmla="*/ 95655 h 1273978"/>
              <a:gd name="connsiteX8-113" fmla="*/ 837000 w 1186945"/>
              <a:gd name="connsiteY8-114" fmla="*/ 29879 h 1273978"/>
              <a:gd name="connsiteX9-115" fmla="*/ 0 w 1186945"/>
              <a:gd name="connsiteY9-116" fmla="*/ 866879 h 1273978"/>
              <a:gd name="connsiteX10-117" fmla="*/ 65776 w 1186945"/>
              <a:gd name="connsiteY10-118" fmla="*/ 1192677 h 1273978"/>
              <a:gd name="connsiteX11-119" fmla="*/ 95158 w 1186945"/>
              <a:gd name="connsiteY11-120" fmla="*/ 1246810 h 1273978"/>
              <a:gd name="connsiteX12-121" fmla="*/ 38761 w 1186945"/>
              <a:gd name="connsiteY12-122" fmla="*/ 1273978 h 1273978"/>
              <a:gd name="connsiteX13-123" fmla="*/ 33445 w 1186945"/>
              <a:gd name="connsiteY13-124" fmla="*/ 1256405 h 1273978"/>
              <a:gd name="connsiteX0-125" fmla="*/ 270789 w 1186945"/>
              <a:gd name="connsiteY0-126" fmla="*/ 196321 h 1273978"/>
              <a:gd name="connsiteX1-127" fmla="*/ 632739 w 1186945"/>
              <a:gd name="connsiteY1-128" fmla="*/ 20109 h 1273978"/>
              <a:gd name="connsiteX2-129" fmla="*/ 824132 w 1186945"/>
              <a:gd name="connsiteY2-130" fmla="*/ 17 h 1273978"/>
              <a:gd name="connsiteX3-131" fmla="*/ 1006595 w 1186945"/>
              <a:gd name="connsiteY3-132" fmla="*/ 12965 h 1273978"/>
              <a:gd name="connsiteX4-133" fmla="*/ 1173729 w 1186945"/>
              <a:gd name="connsiteY4-134" fmla="*/ 58060 h 1273978"/>
              <a:gd name="connsiteX5-135" fmla="*/ 1186945 w 1186945"/>
              <a:gd name="connsiteY5-136" fmla="*/ 62984 h 1273978"/>
              <a:gd name="connsiteX6-137" fmla="*/ 1172967 w 1186945"/>
              <a:gd name="connsiteY6-138" fmla="*/ 101174 h 1273978"/>
              <a:gd name="connsiteX7-139" fmla="*/ 1162798 w 1186945"/>
              <a:gd name="connsiteY7-140" fmla="*/ 95655 h 1273978"/>
              <a:gd name="connsiteX8-141" fmla="*/ 837000 w 1186945"/>
              <a:gd name="connsiteY8-142" fmla="*/ 29879 h 1273978"/>
              <a:gd name="connsiteX9-143" fmla="*/ 0 w 1186945"/>
              <a:gd name="connsiteY9-144" fmla="*/ 866879 h 1273978"/>
              <a:gd name="connsiteX10-145" fmla="*/ 65776 w 1186945"/>
              <a:gd name="connsiteY10-146" fmla="*/ 1192677 h 1273978"/>
              <a:gd name="connsiteX11-147" fmla="*/ 95158 w 1186945"/>
              <a:gd name="connsiteY11-148" fmla="*/ 1246810 h 1273978"/>
              <a:gd name="connsiteX12-149" fmla="*/ 38761 w 1186945"/>
              <a:gd name="connsiteY12-150" fmla="*/ 1273978 h 1273978"/>
              <a:gd name="connsiteX0-151" fmla="*/ 270789 w 1186945"/>
              <a:gd name="connsiteY0-152" fmla="*/ 196321 h 1246810"/>
              <a:gd name="connsiteX1-153" fmla="*/ 632739 w 1186945"/>
              <a:gd name="connsiteY1-154" fmla="*/ 20109 h 1246810"/>
              <a:gd name="connsiteX2-155" fmla="*/ 824132 w 1186945"/>
              <a:gd name="connsiteY2-156" fmla="*/ 17 h 1246810"/>
              <a:gd name="connsiteX3-157" fmla="*/ 1006595 w 1186945"/>
              <a:gd name="connsiteY3-158" fmla="*/ 12965 h 1246810"/>
              <a:gd name="connsiteX4-159" fmla="*/ 1173729 w 1186945"/>
              <a:gd name="connsiteY4-160" fmla="*/ 58060 h 1246810"/>
              <a:gd name="connsiteX5-161" fmla="*/ 1186945 w 1186945"/>
              <a:gd name="connsiteY5-162" fmla="*/ 62984 h 1246810"/>
              <a:gd name="connsiteX6-163" fmla="*/ 1172967 w 1186945"/>
              <a:gd name="connsiteY6-164" fmla="*/ 101174 h 1246810"/>
              <a:gd name="connsiteX7-165" fmla="*/ 1162798 w 1186945"/>
              <a:gd name="connsiteY7-166" fmla="*/ 95655 h 1246810"/>
              <a:gd name="connsiteX8-167" fmla="*/ 837000 w 1186945"/>
              <a:gd name="connsiteY8-168" fmla="*/ 29879 h 1246810"/>
              <a:gd name="connsiteX9-169" fmla="*/ 0 w 1186945"/>
              <a:gd name="connsiteY9-170" fmla="*/ 866879 h 1246810"/>
              <a:gd name="connsiteX10-171" fmla="*/ 65776 w 1186945"/>
              <a:gd name="connsiteY10-172" fmla="*/ 1192677 h 1246810"/>
              <a:gd name="connsiteX11-173" fmla="*/ 95158 w 1186945"/>
              <a:gd name="connsiteY11-174" fmla="*/ 1246810 h 1246810"/>
              <a:gd name="connsiteX0-175" fmla="*/ 632739 w 1186945"/>
              <a:gd name="connsiteY0-176" fmla="*/ 20109 h 1246810"/>
              <a:gd name="connsiteX1-177" fmla="*/ 824132 w 1186945"/>
              <a:gd name="connsiteY1-178" fmla="*/ 17 h 1246810"/>
              <a:gd name="connsiteX2-179" fmla="*/ 1006595 w 1186945"/>
              <a:gd name="connsiteY2-180" fmla="*/ 12965 h 1246810"/>
              <a:gd name="connsiteX3-181" fmla="*/ 1173729 w 1186945"/>
              <a:gd name="connsiteY3-182" fmla="*/ 58060 h 1246810"/>
              <a:gd name="connsiteX4-183" fmla="*/ 1186945 w 1186945"/>
              <a:gd name="connsiteY4-184" fmla="*/ 62984 h 1246810"/>
              <a:gd name="connsiteX5-185" fmla="*/ 1172967 w 1186945"/>
              <a:gd name="connsiteY5-186" fmla="*/ 101174 h 1246810"/>
              <a:gd name="connsiteX6-187" fmla="*/ 1162798 w 1186945"/>
              <a:gd name="connsiteY6-188" fmla="*/ 95655 h 1246810"/>
              <a:gd name="connsiteX7-189" fmla="*/ 837000 w 1186945"/>
              <a:gd name="connsiteY7-190" fmla="*/ 29879 h 1246810"/>
              <a:gd name="connsiteX8-191" fmla="*/ 0 w 1186945"/>
              <a:gd name="connsiteY8-192" fmla="*/ 866879 h 1246810"/>
              <a:gd name="connsiteX9-193" fmla="*/ 65776 w 1186945"/>
              <a:gd name="connsiteY9-194" fmla="*/ 1192677 h 1246810"/>
              <a:gd name="connsiteX10-195" fmla="*/ 95158 w 1186945"/>
              <a:gd name="connsiteY10-196" fmla="*/ 1246810 h 1246810"/>
              <a:gd name="connsiteX0-197" fmla="*/ 824132 w 1186945"/>
              <a:gd name="connsiteY0-198" fmla="*/ 0 h 1246793"/>
              <a:gd name="connsiteX1-199" fmla="*/ 1006595 w 1186945"/>
              <a:gd name="connsiteY1-200" fmla="*/ 12948 h 1246793"/>
              <a:gd name="connsiteX2-201" fmla="*/ 1173729 w 1186945"/>
              <a:gd name="connsiteY2-202" fmla="*/ 58043 h 1246793"/>
              <a:gd name="connsiteX3-203" fmla="*/ 1186945 w 1186945"/>
              <a:gd name="connsiteY3-204" fmla="*/ 62967 h 1246793"/>
              <a:gd name="connsiteX4-205" fmla="*/ 1172967 w 1186945"/>
              <a:gd name="connsiteY4-206" fmla="*/ 101157 h 1246793"/>
              <a:gd name="connsiteX5-207" fmla="*/ 1162798 w 1186945"/>
              <a:gd name="connsiteY5-208" fmla="*/ 95638 h 1246793"/>
              <a:gd name="connsiteX6-209" fmla="*/ 837000 w 1186945"/>
              <a:gd name="connsiteY6-210" fmla="*/ 29862 h 1246793"/>
              <a:gd name="connsiteX7-211" fmla="*/ 0 w 1186945"/>
              <a:gd name="connsiteY7-212" fmla="*/ 866862 h 1246793"/>
              <a:gd name="connsiteX8-213" fmla="*/ 65776 w 1186945"/>
              <a:gd name="connsiteY8-214" fmla="*/ 1192660 h 1246793"/>
              <a:gd name="connsiteX9-215" fmla="*/ 95158 w 1186945"/>
              <a:gd name="connsiteY9-216" fmla="*/ 1246793 h 1246793"/>
              <a:gd name="connsiteX0-217" fmla="*/ 1006595 w 1186945"/>
              <a:gd name="connsiteY0-218" fmla="*/ 0 h 1233845"/>
              <a:gd name="connsiteX1-219" fmla="*/ 1173729 w 1186945"/>
              <a:gd name="connsiteY1-220" fmla="*/ 45095 h 1233845"/>
              <a:gd name="connsiteX2-221" fmla="*/ 1186945 w 1186945"/>
              <a:gd name="connsiteY2-222" fmla="*/ 50019 h 1233845"/>
              <a:gd name="connsiteX3-223" fmla="*/ 1172967 w 1186945"/>
              <a:gd name="connsiteY3-224" fmla="*/ 88209 h 1233845"/>
              <a:gd name="connsiteX4-225" fmla="*/ 1162798 w 1186945"/>
              <a:gd name="connsiteY4-226" fmla="*/ 82690 h 1233845"/>
              <a:gd name="connsiteX5-227" fmla="*/ 837000 w 1186945"/>
              <a:gd name="connsiteY5-228" fmla="*/ 16914 h 1233845"/>
              <a:gd name="connsiteX6-229" fmla="*/ 0 w 1186945"/>
              <a:gd name="connsiteY6-230" fmla="*/ 853914 h 1233845"/>
              <a:gd name="connsiteX7-231" fmla="*/ 65776 w 1186945"/>
              <a:gd name="connsiteY7-232" fmla="*/ 1179712 h 1233845"/>
              <a:gd name="connsiteX8-233" fmla="*/ 95158 w 1186945"/>
              <a:gd name="connsiteY8-234" fmla="*/ 1233845 h 1233845"/>
              <a:gd name="connsiteX0-235" fmla="*/ 1173729 w 1186945"/>
              <a:gd name="connsiteY0-236" fmla="*/ 28181 h 1216931"/>
              <a:gd name="connsiteX1-237" fmla="*/ 1186945 w 1186945"/>
              <a:gd name="connsiteY1-238" fmla="*/ 33105 h 1216931"/>
              <a:gd name="connsiteX2-239" fmla="*/ 1172967 w 1186945"/>
              <a:gd name="connsiteY2-240" fmla="*/ 71295 h 1216931"/>
              <a:gd name="connsiteX3-241" fmla="*/ 1162798 w 1186945"/>
              <a:gd name="connsiteY3-242" fmla="*/ 65776 h 1216931"/>
              <a:gd name="connsiteX4-243" fmla="*/ 837000 w 1186945"/>
              <a:gd name="connsiteY4-244" fmla="*/ 0 h 1216931"/>
              <a:gd name="connsiteX5-245" fmla="*/ 0 w 1186945"/>
              <a:gd name="connsiteY5-246" fmla="*/ 837000 h 1216931"/>
              <a:gd name="connsiteX6-247" fmla="*/ 65776 w 1186945"/>
              <a:gd name="connsiteY6-248" fmla="*/ 1162798 h 1216931"/>
              <a:gd name="connsiteX7-249" fmla="*/ 95158 w 1186945"/>
              <a:gd name="connsiteY7-250" fmla="*/ 1216931 h 1216931"/>
              <a:gd name="connsiteX0-251" fmla="*/ 1173729 w 1173729"/>
              <a:gd name="connsiteY0-252" fmla="*/ 28181 h 1216931"/>
              <a:gd name="connsiteX1-253" fmla="*/ 1172967 w 1173729"/>
              <a:gd name="connsiteY1-254" fmla="*/ 71295 h 1216931"/>
              <a:gd name="connsiteX2-255" fmla="*/ 1162798 w 1173729"/>
              <a:gd name="connsiteY2-256" fmla="*/ 65776 h 1216931"/>
              <a:gd name="connsiteX3-257" fmla="*/ 837000 w 1173729"/>
              <a:gd name="connsiteY3-258" fmla="*/ 0 h 1216931"/>
              <a:gd name="connsiteX4-259" fmla="*/ 0 w 1173729"/>
              <a:gd name="connsiteY4-260" fmla="*/ 837000 h 1216931"/>
              <a:gd name="connsiteX5-261" fmla="*/ 65776 w 1173729"/>
              <a:gd name="connsiteY5-262" fmla="*/ 1162798 h 1216931"/>
              <a:gd name="connsiteX6-263" fmla="*/ 95158 w 1173729"/>
              <a:gd name="connsiteY6-264" fmla="*/ 1216931 h 1216931"/>
              <a:gd name="connsiteX0-265" fmla="*/ 1172967 w 1172967"/>
              <a:gd name="connsiteY0-266" fmla="*/ 71295 h 1216931"/>
              <a:gd name="connsiteX1-267" fmla="*/ 1162798 w 1172967"/>
              <a:gd name="connsiteY1-268" fmla="*/ 65776 h 1216931"/>
              <a:gd name="connsiteX2-269" fmla="*/ 837000 w 1172967"/>
              <a:gd name="connsiteY2-270" fmla="*/ 0 h 1216931"/>
              <a:gd name="connsiteX3-271" fmla="*/ 0 w 1172967"/>
              <a:gd name="connsiteY3-272" fmla="*/ 837000 h 1216931"/>
              <a:gd name="connsiteX4-273" fmla="*/ 65776 w 1172967"/>
              <a:gd name="connsiteY4-274" fmla="*/ 1162798 h 1216931"/>
              <a:gd name="connsiteX5-275" fmla="*/ 95158 w 1172967"/>
              <a:gd name="connsiteY5-276" fmla="*/ 1216931 h 121693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172967" h="1216931">
                <a:moveTo>
                  <a:pt x="1172967" y="71295"/>
                </a:moveTo>
                <a:lnTo>
                  <a:pt x="1162798" y="65776"/>
                </a:lnTo>
                <a:cubicBezTo>
                  <a:pt x="1062661" y="23421"/>
                  <a:pt x="952565" y="0"/>
                  <a:pt x="837000" y="0"/>
                </a:cubicBezTo>
                <a:cubicBezTo>
                  <a:pt x="374738" y="0"/>
                  <a:pt x="0" y="374738"/>
                  <a:pt x="0" y="837000"/>
                </a:cubicBezTo>
                <a:cubicBezTo>
                  <a:pt x="0" y="952566"/>
                  <a:pt x="23421" y="1062661"/>
                  <a:pt x="65776" y="1162798"/>
                </a:cubicBezTo>
                <a:lnTo>
                  <a:pt x="95158" y="1216931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2" name="任意多边形: 形状 51"/>
          <p:cNvSpPr/>
          <p:nvPr userDrawn="1">
            <p:custDataLst>
              <p:tags r:id="rId36"/>
            </p:custDataLst>
          </p:nvPr>
        </p:nvSpPr>
        <p:spPr>
          <a:xfrm rot="11361091">
            <a:off x="998855" y="1073785"/>
            <a:ext cx="1576705" cy="1642110"/>
          </a:xfrm>
          <a:custGeom>
            <a:avLst/>
            <a:gdLst>
              <a:gd name="connsiteX0" fmla="*/ 1143000 w 1576525"/>
              <a:gd name="connsiteY0" fmla="*/ 0 h 1642284"/>
              <a:gd name="connsiteX1" fmla="*/ 1482893 w 1576525"/>
              <a:gd name="connsiteY1" fmla="*/ 51387 h 1642284"/>
              <a:gd name="connsiteX2" fmla="*/ 1576525 w 1576525"/>
              <a:gd name="connsiteY2" fmla="*/ 85657 h 1642284"/>
              <a:gd name="connsiteX3" fmla="*/ 1570361 w 1576525"/>
              <a:gd name="connsiteY3" fmla="*/ 109630 h 1642284"/>
              <a:gd name="connsiteX4" fmla="*/ 1461118 w 1576525"/>
              <a:gd name="connsiteY4" fmla="*/ 83173 h 1642284"/>
              <a:gd name="connsiteX5" fmla="*/ 1350967 w 1576525"/>
              <a:gd name="connsiteY5" fmla="*/ 62188 h 1642284"/>
              <a:gd name="connsiteX6" fmla="*/ 960442 w 1576525"/>
              <a:gd name="connsiteY6" fmla="*/ 45519 h 1642284"/>
              <a:gd name="connsiteX7" fmla="*/ 619923 w 1576525"/>
              <a:gd name="connsiteY7" fmla="*/ 169344 h 1642284"/>
              <a:gd name="connsiteX8" fmla="*/ 253210 w 1576525"/>
              <a:gd name="connsiteY8" fmla="*/ 495575 h 1642284"/>
              <a:gd name="connsiteX9" fmla="*/ 46042 w 1576525"/>
              <a:gd name="connsiteY9" fmla="*/ 1000400 h 1642284"/>
              <a:gd name="connsiteX10" fmla="*/ 107954 w 1576525"/>
              <a:gd name="connsiteY10" fmla="*/ 1479032 h 1642284"/>
              <a:gd name="connsiteX11" fmla="*/ 129906 w 1576525"/>
              <a:gd name="connsiteY11" fmla="*/ 1561520 h 1642284"/>
              <a:gd name="connsiteX12" fmla="*/ 154590 w 1576525"/>
              <a:gd name="connsiteY12" fmla="*/ 1628167 h 1642284"/>
              <a:gd name="connsiteX13" fmla="*/ 116018 w 1576525"/>
              <a:gd name="connsiteY13" fmla="*/ 1642284 h 1642284"/>
              <a:gd name="connsiteX14" fmla="*/ 89823 w 1576525"/>
              <a:gd name="connsiteY14" fmla="*/ 1587907 h 1642284"/>
              <a:gd name="connsiteX15" fmla="*/ 0 w 1576525"/>
              <a:gd name="connsiteY15" fmla="*/ 1143000 h 1642284"/>
              <a:gd name="connsiteX16" fmla="*/ 1143000 w 1576525"/>
              <a:gd name="connsiteY16" fmla="*/ 0 h 1642284"/>
              <a:gd name="connsiteX0-1" fmla="*/ 1350967 w 1576525"/>
              <a:gd name="connsiteY0-2" fmla="*/ 62188 h 1642284"/>
              <a:gd name="connsiteX1-3" fmla="*/ 960442 w 1576525"/>
              <a:gd name="connsiteY1-4" fmla="*/ 45519 h 1642284"/>
              <a:gd name="connsiteX2-5" fmla="*/ 619923 w 1576525"/>
              <a:gd name="connsiteY2-6" fmla="*/ 169344 h 1642284"/>
              <a:gd name="connsiteX3-7" fmla="*/ 253210 w 1576525"/>
              <a:gd name="connsiteY3-8" fmla="*/ 495575 h 1642284"/>
              <a:gd name="connsiteX4-9" fmla="*/ 46042 w 1576525"/>
              <a:gd name="connsiteY4-10" fmla="*/ 1000400 h 1642284"/>
              <a:gd name="connsiteX5-11" fmla="*/ 107954 w 1576525"/>
              <a:gd name="connsiteY5-12" fmla="*/ 1479032 h 1642284"/>
              <a:gd name="connsiteX6-13" fmla="*/ 129906 w 1576525"/>
              <a:gd name="connsiteY6-14" fmla="*/ 1561520 h 1642284"/>
              <a:gd name="connsiteX7-15" fmla="*/ 154590 w 1576525"/>
              <a:gd name="connsiteY7-16" fmla="*/ 1628167 h 1642284"/>
              <a:gd name="connsiteX8-17" fmla="*/ 116018 w 1576525"/>
              <a:gd name="connsiteY8-18" fmla="*/ 1642284 h 1642284"/>
              <a:gd name="connsiteX9-19" fmla="*/ 89823 w 1576525"/>
              <a:gd name="connsiteY9-20" fmla="*/ 1587907 h 1642284"/>
              <a:gd name="connsiteX10-21" fmla="*/ 0 w 1576525"/>
              <a:gd name="connsiteY10-22" fmla="*/ 1143000 h 1642284"/>
              <a:gd name="connsiteX11-23" fmla="*/ 1143000 w 1576525"/>
              <a:gd name="connsiteY11-24" fmla="*/ 0 h 1642284"/>
              <a:gd name="connsiteX12-25" fmla="*/ 1482893 w 1576525"/>
              <a:gd name="connsiteY12-26" fmla="*/ 51387 h 1642284"/>
              <a:gd name="connsiteX13-27" fmla="*/ 1576525 w 1576525"/>
              <a:gd name="connsiteY13-28" fmla="*/ 85657 h 1642284"/>
              <a:gd name="connsiteX14-29" fmla="*/ 1570361 w 1576525"/>
              <a:gd name="connsiteY14-30" fmla="*/ 109630 h 1642284"/>
              <a:gd name="connsiteX15-31" fmla="*/ 1461118 w 1576525"/>
              <a:gd name="connsiteY15-32" fmla="*/ 83173 h 1642284"/>
              <a:gd name="connsiteX16-33" fmla="*/ 1442407 w 1576525"/>
              <a:gd name="connsiteY16-34" fmla="*/ 153628 h 1642284"/>
              <a:gd name="connsiteX0-35" fmla="*/ 1350967 w 1576525"/>
              <a:gd name="connsiteY0-36" fmla="*/ 62188 h 1642284"/>
              <a:gd name="connsiteX1-37" fmla="*/ 960442 w 1576525"/>
              <a:gd name="connsiteY1-38" fmla="*/ 45519 h 1642284"/>
              <a:gd name="connsiteX2-39" fmla="*/ 619923 w 1576525"/>
              <a:gd name="connsiteY2-40" fmla="*/ 169344 h 1642284"/>
              <a:gd name="connsiteX3-41" fmla="*/ 253210 w 1576525"/>
              <a:gd name="connsiteY3-42" fmla="*/ 495575 h 1642284"/>
              <a:gd name="connsiteX4-43" fmla="*/ 46042 w 1576525"/>
              <a:gd name="connsiteY4-44" fmla="*/ 1000400 h 1642284"/>
              <a:gd name="connsiteX5-45" fmla="*/ 107954 w 1576525"/>
              <a:gd name="connsiteY5-46" fmla="*/ 1479032 h 1642284"/>
              <a:gd name="connsiteX6-47" fmla="*/ 129906 w 1576525"/>
              <a:gd name="connsiteY6-48" fmla="*/ 1561520 h 1642284"/>
              <a:gd name="connsiteX7-49" fmla="*/ 154590 w 1576525"/>
              <a:gd name="connsiteY7-50" fmla="*/ 1628167 h 1642284"/>
              <a:gd name="connsiteX8-51" fmla="*/ 116018 w 1576525"/>
              <a:gd name="connsiteY8-52" fmla="*/ 1642284 h 1642284"/>
              <a:gd name="connsiteX9-53" fmla="*/ 89823 w 1576525"/>
              <a:gd name="connsiteY9-54" fmla="*/ 1587907 h 1642284"/>
              <a:gd name="connsiteX10-55" fmla="*/ 0 w 1576525"/>
              <a:gd name="connsiteY10-56" fmla="*/ 1143000 h 1642284"/>
              <a:gd name="connsiteX11-57" fmla="*/ 1143000 w 1576525"/>
              <a:gd name="connsiteY11-58" fmla="*/ 0 h 1642284"/>
              <a:gd name="connsiteX12-59" fmla="*/ 1482893 w 1576525"/>
              <a:gd name="connsiteY12-60" fmla="*/ 51387 h 1642284"/>
              <a:gd name="connsiteX13-61" fmla="*/ 1576525 w 1576525"/>
              <a:gd name="connsiteY13-62" fmla="*/ 85657 h 1642284"/>
              <a:gd name="connsiteX14-63" fmla="*/ 1570361 w 1576525"/>
              <a:gd name="connsiteY14-64" fmla="*/ 109630 h 1642284"/>
              <a:gd name="connsiteX15-65" fmla="*/ 1461118 w 1576525"/>
              <a:gd name="connsiteY15-66" fmla="*/ 83173 h 1642284"/>
              <a:gd name="connsiteX0-67" fmla="*/ 1350967 w 1576525"/>
              <a:gd name="connsiteY0-68" fmla="*/ 62188 h 1642284"/>
              <a:gd name="connsiteX1-69" fmla="*/ 960442 w 1576525"/>
              <a:gd name="connsiteY1-70" fmla="*/ 45519 h 1642284"/>
              <a:gd name="connsiteX2-71" fmla="*/ 619923 w 1576525"/>
              <a:gd name="connsiteY2-72" fmla="*/ 169344 h 1642284"/>
              <a:gd name="connsiteX3-73" fmla="*/ 253210 w 1576525"/>
              <a:gd name="connsiteY3-74" fmla="*/ 495575 h 1642284"/>
              <a:gd name="connsiteX4-75" fmla="*/ 46042 w 1576525"/>
              <a:gd name="connsiteY4-76" fmla="*/ 1000400 h 1642284"/>
              <a:gd name="connsiteX5-77" fmla="*/ 107954 w 1576525"/>
              <a:gd name="connsiteY5-78" fmla="*/ 1479032 h 1642284"/>
              <a:gd name="connsiteX6-79" fmla="*/ 129906 w 1576525"/>
              <a:gd name="connsiteY6-80" fmla="*/ 1561520 h 1642284"/>
              <a:gd name="connsiteX7-81" fmla="*/ 154590 w 1576525"/>
              <a:gd name="connsiteY7-82" fmla="*/ 1628167 h 1642284"/>
              <a:gd name="connsiteX8-83" fmla="*/ 116018 w 1576525"/>
              <a:gd name="connsiteY8-84" fmla="*/ 1642284 h 1642284"/>
              <a:gd name="connsiteX9-85" fmla="*/ 89823 w 1576525"/>
              <a:gd name="connsiteY9-86" fmla="*/ 1587907 h 1642284"/>
              <a:gd name="connsiteX10-87" fmla="*/ 0 w 1576525"/>
              <a:gd name="connsiteY10-88" fmla="*/ 1143000 h 1642284"/>
              <a:gd name="connsiteX11-89" fmla="*/ 1143000 w 1576525"/>
              <a:gd name="connsiteY11-90" fmla="*/ 0 h 1642284"/>
              <a:gd name="connsiteX12-91" fmla="*/ 1482893 w 1576525"/>
              <a:gd name="connsiteY12-92" fmla="*/ 51387 h 1642284"/>
              <a:gd name="connsiteX13-93" fmla="*/ 1576525 w 1576525"/>
              <a:gd name="connsiteY13-94" fmla="*/ 85657 h 1642284"/>
              <a:gd name="connsiteX14-95" fmla="*/ 1570361 w 1576525"/>
              <a:gd name="connsiteY14-96" fmla="*/ 109630 h 1642284"/>
              <a:gd name="connsiteX0-97" fmla="*/ 1350967 w 1576525"/>
              <a:gd name="connsiteY0-98" fmla="*/ 62188 h 1642284"/>
              <a:gd name="connsiteX1-99" fmla="*/ 960442 w 1576525"/>
              <a:gd name="connsiteY1-100" fmla="*/ 45519 h 1642284"/>
              <a:gd name="connsiteX2-101" fmla="*/ 619923 w 1576525"/>
              <a:gd name="connsiteY2-102" fmla="*/ 169344 h 1642284"/>
              <a:gd name="connsiteX3-103" fmla="*/ 253210 w 1576525"/>
              <a:gd name="connsiteY3-104" fmla="*/ 495575 h 1642284"/>
              <a:gd name="connsiteX4-105" fmla="*/ 46042 w 1576525"/>
              <a:gd name="connsiteY4-106" fmla="*/ 1000400 h 1642284"/>
              <a:gd name="connsiteX5-107" fmla="*/ 107954 w 1576525"/>
              <a:gd name="connsiteY5-108" fmla="*/ 1479032 h 1642284"/>
              <a:gd name="connsiteX6-109" fmla="*/ 129906 w 1576525"/>
              <a:gd name="connsiteY6-110" fmla="*/ 1561520 h 1642284"/>
              <a:gd name="connsiteX7-111" fmla="*/ 154590 w 1576525"/>
              <a:gd name="connsiteY7-112" fmla="*/ 1628167 h 1642284"/>
              <a:gd name="connsiteX8-113" fmla="*/ 116018 w 1576525"/>
              <a:gd name="connsiteY8-114" fmla="*/ 1642284 h 1642284"/>
              <a:gd name="connsiteX9-115" fmla="*/ 89823 w 1576525"/>
              <a:gd name="connsiteY9-116" fmla="*/ 1587907 h 1642284"/>
              <a:gd name="connsiteX10-117" fmla="*/ 0 w 1576525"/>
              <a:gd name="connsiteY10-118" fmla="*/ 1143000 h 1642284"/>
              <a:gd name="connsiteX11-119" fmla="*/ 1143000 w 1576525"/>
              <a:gd name="connsiteY11-120" fmla="*/ 0 h 1642284"/>
              <a:gd name="connsiteX12-121" fmla="*/ 1482893 w 1576525"/>
              <a:gd name="connsiteY12-122" fmla="*/ 51387 h 1642284"/>
              <a:gd name="connsiteX13-123" fmla="*/ 1576525 w 1576525"/>
              <a:gd name="connsiteY13-124" fmla="*/ 85657 h 1642284"/>
              <a:gd name="connsiteX0-125" fmla="*/ 960442 w 1576525"/>
              <a:gd name="connsiteY0-126" fmla="*/ 45519 h 1642284"/>
              <a:gd name="connsiteX1-127" fmla="*/ 619923 w 1576525"/>
              <a:gd name="connsiteY1-128" fmla="*/ 169344 h 1642284"/>
              <a:gd name="connsiteX2-129" fmla="*/ 253210 w 1576525"/>
              <a:gd name="connsiteY2-130" fmla="*/ 495575 h 1642284"/>
              <a:gd name="connsiteX3-131" fmla="*/ 46042 w 1576525"/>
              <a:gd name="connsiteY3-132" fmla="*/ 1000400 h 1642284"/>
              <a:gd name="connsiteX4-133" fmla="*/ 107954 w 1576525"/>
              <a:gd name="connsiteY4-134" fmla="*/ 1479032 h 1642284"/>
              <a:gd name="connsiteX5-135" fmla="*/ 129906 w 1576525"/>
              <a:gd name="connsiteY5-136" fmla="*/ 1561520 h 1642284"/>
              <a:gd name="connsiteX6-137" fmla="*/ 154590 w 1576525"/>
              <a:gd name="connsiteY6-138" fmla="*/ 1628167 h 1642284"/>
              <a:gd name="connsiteX7-139" fmla="*/ 116018 w 1576525"/>
              <a:gd name="connsiteY7-140" fmla="*/ 1642284 h 1642284"/>
              <a:gd name="connsiteX8-141" fmla="*/ 89823 w 1576525"/>
              <a:gd name="connsiteY8-142" fmla="*/ 1587907 h 1642284"/>
              <a:gd name="connsiteX9-143" fmla="*/ 0 w 1576525"/>
              <a:gd name="connsiteY9-144" fmla="*/ 1143000 h 1642284"/>
              <a:gd name="connsiteX10-145" fmla="*/ 1143000 w 1576525"/>
              <a:gd name="connsiteY10-146" fmla="*/ 0 h 1642284"/>
              <a:gd name="connsiteX11-147" fmla="*/ 1482893 w 1576525"/>
              <a:gd name="connsiteY11-148" fmla="*/ 51387 h 1642284"/>
              <a:gd name="connsiteX12-149" fmla="*/ 1576525 w 1576525"/>
              <a:gd name="connsiteY12-150" fmla="*/ 85657 h 1642284"/>
              <a:gd name="connsiteX0-151" fmla="*/ 619923 w 1576525"/>
              <a:gd name="connsiteY0-152" fmla="*/ 169344 h 1642284"/>
              <a:gd name="connsiteX1-153" fmla="*/ 253210 w 1576525"/>
              <a:gd name="connsiteY1-154" fmla="*/ 495575 h 1642284"/>
              <a:gd name="connsiteX2-155" fmla="*/ 46042 w 1576525"/>
              <a:gd name="connsiteY2-156" fmla="*/ 1000400 h 1642284"/>
              <a:gd name="connsiteX3-157" fmla="*/ 107954 w 1576525"/>
              <a:gd name="connsiteY3-158" fmla="*/ 1479032 h 1642284"/>
              <a:gd name="connsiteX4-159" fmla="*/ 129906 w 1576525"/>
              <a:gd name="connsiteY4-160" fmla="*/ 1561520 h 1642284"/>
              <a:gd name="connsiteX5-161" fmla="*/ 154590 w 1576525"/>
              <a:gd name="connsiteY5-162" fmla="*/ 1628167 h 1642284"/>
              <a:gd name="connsiteX6-163" fmla="*/ 116018 w 1576525"/>
              <a:gd name="connsiteY6-164" fmla="*/ 1642284 h 1642284"/>
              <a:gd name="connsiteX7-165" fmla="*/ 89823 w 1576525"/>
              <a:gd name="connsiteY7-166" fmla="*/ 1587907 h 1642284"/>
              <a:gd name="connsiteX8-167" fmla="*/ 0 w 1576525"/>
              <a:gd name="connsiteY8-168" fmla="*/ 1143000 h 1642284"/>
              <a:gd name="connsiteX9-169" fmla="*/ 1143000 w 1576525"/>
              <a:gd name="connsiteY9-170" fmla="*/ 0 h 1642284"/>
              <a:gd name="connsiteX10-171" fmla="*/ 1482893 w 1576525"/>
              <a:gd name="connsiteY10-172" fmla="*/ 51387 h 1642284"/>
              <a:gd name="connsiteX11-173" fmla="*/ 1576525 w 1576525"/>
              <a:gd name="connsiteY11-174" fmla="*/ 85657 h 1642284"/>
              <a:gd name="connsiteX0-175" fmla="*/ 253210 w 1576525"/>
              <a:gd name="connsiteY0-176" fmla="*/ 495575 h 1642284"/>
              <a:gd name="connsiteX1-177" fmla="*/ 46042 w 1576525"/>
              <a:gd name="connsiteY1-178" fmla="*/ 1000400 h 1642284"/>
              <a:gd name="connsiteX2-179" fmla="*/ 107954 w 1576525"/>
              <a:gd name="connsiteY2-180" fmla="*/ 1479032 h 1642284"/>
              <a:gd name="connsiteX3-181" fmla="*/ 129906 w 1576525"/>
              <a:gd name="connsiteY3-182" fmla="*/ 1561520 h 1642284"/>
              <a:gd name="connsiteX4-183" fmla="*/ 154590 w 1576525"/>
              <a:gd name="connsiteY4-184" fmla="*/ 1628167 h 1642284"/>
              <a:gd name="connsiteX5-185" fmla="*/ 116018 w 1576525"/>
              <a:gd name="connsiteY5-186" fmla="*/ 1642284 h 1642284"/>
              <a:gd name="connsiteX6-187" fmla="*/ 89823 w 1576525"/>
              <a:gd name="connsiteY6-188" fmla="*/ 1587907 h 1642284"/>
              <a:gd name="connsiteX7-189" fmla="*/ 0 w 1576525"/>
              <a:gd name="connsiteY7-190" fmla="*/ 1143000 h 1642284"/>
              <a:gd name="connsiteX8-191" fmla="*/ 1143000 w 1576525"/>
              <a:gd name="connsiteY8-192" fmla="*/ 0 h 1642284"/>
              <a:gd name="connsiteX9-193" fmla="*/ 1482893 w 1576525"/>
              <a:gd name="connsiteY9-194" fmla="*/ 51387 h 1642284"/>
              <a:gd name="connsiteX10-195" fmla="*/ 1576525 w 1576525"/>
              <a:gd name="connsiteY10-196" fmla="*/ 85657 h 1642284"/>
              <a:gd name="connsiteX0-197" fmla="*/ 46042 w 1576525"/>
              <a:gd name="connsiteY0-198" fmla="*/ 1000400 h 1642284"/>
              <a:gd name="connsiteX1-199" fmla="*/ 107954 w 1576525"/>
              <a:gd name="connsiteY1-200" fmla="*/ 1479032 h 1642284"/>
              <a:gd name="connsiteX2-201" fmla="*/ 129906 w 1576525"/>
              <a:gd name="connsiteY2-202" fmla="*/ 1561520 h 1642284"/>
              <a:gd name="connsiteX3-203" fmla="*/ 154590 w 1576525"/>
              <a:gd name="connsiteY3-204" fmla="*/ 1628167 h 1642284"/>
              <a:gd name="connsiteX4-205" fmla="*/ 116018 w 1576525"/>
              <a:gd name="connsiteY4-206" fmla="*/ 1642284 h 1642284"/>
              <a:gd name="connsiteX5-207" fmla="*/ 89823 w 1576525"/>
              <a:gd name="connsiteY5-208" fmla="*/ 1587907 h 1642284"/>
              <a:gd name="connsiteX6-209" fmla="*/ 0 w 1576525"/>
              <a:gd name="connsiteY6-210" fmla="*/ 1143000 h 1642284"/>
              <a:gd name="connsiteX7-211" fmla="*/ 1143000 w 1576525"/>
              <a:gd name="connsiteY7-212" fmla="*/ 0 h 1642284"/>
              <a:gd name="connsiteX8-213" fmla="*/ 1482893 w 1576525"/>
              <a:gd name="connsiteY8-214" fmla="*/ 51387 h 1642284"/>
              <a:gd name="connsiteX9-215" fmla="*/ 1576525 w 1576525"/>
              <a:gd name="connsiteY9-216" fmla="*/ 85657 h 1642284"/>
              <a:gd name="connsiteX0-217" fmla="*/ 107954 w 1576525"/>
              <a:gd name="connsiteY0-218" fmla="*/ 1479032 h 1642284"/>
              <a:gd name="connsiteX1-219" fmla="*/ 129906 w 1576525"/>
              <a:gd name="connsiteY1-220" fmla="*/ 1561520 h 1642284"/>
              <a:gd name="connsiteX2-221" fmla="*/ 154590 w 1576525"/>
              <a:gd name="connsiteY2-222" fmla="*/ 1628167 h 1642284"/>
              <a:gd name="connsiteX3-223" fmla="*/ 116018 w 1576525"/>
              <a:gd name="connsiteY3-224" fmla="*/ 1642284 h 1642284"/>
              <a:gd name="connsiteX4-225" fmla="*/ 89823 w 1576525"/>
              <a:gd name="connsiteY4-226" fmla="*/ 1587907 h 1642284"/>
              <a:gd name="connsiteX5-227" fmla="*/ 0 w 1576525"/>
              <a:gd name="connsiteY5-228" fmla="*/ 1143000 h 1642284"/>
              <a:gd name="connsiteX6-229" fmla="*/ 1143000 w 1576525"/>
              <a:gd name="connsiteY6-230" fmla="*/ 0 h 1642284"/>
              <a:gd name="connsiteX7-231" fmla="*/ 1482893 w 1576525"/>
              <a:gd name="connsiteY7-232" fmla="*/ 51387 h 1642284"/>
              <a:gd name="connsiteX8-233" fmla="*/ 1576525 w 1576525"/>
              <a:gd name="connsiteY8-234" fmla="*/ 85657 h 1642284"/>
              <a:gd name="connsiteX0-235" fmla="*/ 129906 w 1576525"/>
              <a:gd name="connsiteY0-236" fmla="*/ 1561520 h 1642284"/>
              <a:gd name="connsiteX1-237" fmla="*/ 154590 w 1576525"/>
              <a:gd name="connsiteY1-238" fmla="*/ 1628167 h 1642284"/>
              <a:gd name="connsiteX2-239" fmla="*/ 116018 w 1576525"/>
              <a:gd name="connsiteY2-240" fmla="*/ 1642284 h 1642284"/>
              <a:gd name="connsiteX3-241" fmla="*/ 89823 w 1576525"/>
              <a:gd name="connsiteY3-242" fmla="*/ 1587907 h 1642284"/>
              <a:gd name="connsiteX4-243" fmla="*/ 0 w 1576525"/>
              <a:gd name="connsiteY4-244" fmla="*/ 1143000 h 1642284"/>
              <a:gd name="connsiteX5-245" fmla="*/ 1143000 w 1576525"/>
              <a:gd name="connsiteY5-246" fmla="*/ 0 h 1642284"/>
              <a:gd name="connsiteX6-247" fmla="*/ 1482893 w 1576525"/>
              <a:gd name="connsiteY6-248" fmla="*/ 51387 h 1642284"/>
              <a:gd name="connsiteX7-249" fmla="*/ 1576525 w 1576525"/>
              <a:gd name="connsiteY7-250" fmla="*/ 85657 h 1642284"/>
              <a:gd name="connsiteX0-251" fmla="*/ 154590 w 1576525"/>
              <a:gd name="connsiteY0-252" fmla="*/ 1628167 h 1642284"/>
              <a:gd name="connsiteX1-253" fmla="*/ 116018 w 1576525"/>
              <a:gd name="connsiteY1-254" fmla="*/ 1642284 h 1642284"/>
              <a:gd name="connsiteX2-255" fmla="*/ 89823 w 1576525"/>
              <a:gd name="connsiteY2-256" fmla="*/ 1587907 h 1642284"/>
              <a:gd name="connsiteX3-257" fmla="*/ 0 w 1576525"/>
              <a:gd name="connsiteY3-258" fmla="*/ 1143000 h 1642284"/>
              <a:gd name="connsiteX4-259" fmla="*/ 1143000 w 1576525"/>
              <a:gd name="connsiteY4-260" fmla="*/ 0 h 1642284"/>
              <a:gd name="connsiteX5-261" fmla="*/ 1482893 w 1576525"/>
              <a:gd name="connsiteY5-262" fmla="*/ 51387 h 1642284"/>
              <a:gd name="connsiteX6-263" fmla="*/ 1576525 w 1576525"/>
              <a:gd name="connsiteY6-264" fmla="*/ 85657 h 1642284"/>
              <a:gd name="connsiteX0-265" fmla="*/ 116018 w 1576525"/>
              <a:gd name="connsiteY0-266" fmla="*/ 1642284 h 1642284"/>
              <a:gd name="connsiteX1-267" fmla="*/ 89823 w 1576525"/>
              <a:gd name="connsiteY1-268" fmla="*/ 1587907 h 1642284"/>
              <a:gd name="connsiteX2-269" fmla="*/ 0 w 1576525"/>
              <a:gd name="connsiteY2-270" fmla="*/ 1143000 h 1642284"/>
              <a:gd name="connsiteX3-271" fmla="*/ 1143000 w 1576525"/>
              <a:gd name="connsiteY3-272" fmla="*/ 0 h 1642284"/>
              <a:gd name="connsiteX4-273" fmla="*/ 1482893 w 1576525"/>
              <a:gd name="connsiteY4-274" fmla="*/ 51387 h 1642284"/>
              <a:gd name="connsiteX5-275" fmla="*/ 1576525 w 1576525"/>
              <a:gd name="connsiteY5-276" fmla="*/ 85657 h 164228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576525" h="1642284">
                <a:moveTo>
                  <a:pt x="116018" y="1642284"/>
                </a:moveTo>
                <a:lnTo>
                  <a:pt x="89823" y="1587907"/>
                </a:lnTo>
                <a:cubicBezTo>
                  <a:pt x="31984" y="1451161"/>
                  <a:pt x="0" y="1300815"/>
                  <a:pt x="0" y="1143000"/>
                </a:cubicBezTo>
                <a:cubicBezTo>
                  <a:pt x="0" y="511739"/>
                  <a:pt x="511739" y="0"/>
                  <a:pt x="1143000" y="0"/>
                </a:cubicBezTo>
                <a:cubicBezTo>
                  <a:pt x="1261361" y="0"/>
                  <a:pt x="1375521" y="17991"/>
                  <a:pt x="1482893" y="51387"/>
                </a:cubicBezTo>
                <a:lnTo>
                  <a:pt x="1576525" y="85657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3" name="任意多边形: 形状 52"/>
          <p:cNvSpPr/>
          <p:nvPr userDrawn="1">
            <p:custDataLst>
              <p:tags r:id="rId37"/>
            </p:custDataLst>
          </p:nvPr>
        </p:nvSpPr>
        <p:spPr>
          <a:xfrm rot="11361091">
            <a:off x="1031240" y="1103630"/>
            <a:ext cx="1447800" cy="1505585"/>
          </a:xfrm>
          <a:custGeom>
            <a:avLst/>
            <a:gdLst>
              <a:gd name="connsiteX0" fmla="*/ 1095556 w 1490440"/>
              <a:gd name="connsiteY0" fmla="*/ 423 h 1551602"/>
              <a:gd name="connsiteX1" fmla="*/ 1286949 w 1490440"/>
              <a:gd name="connsiteY1" fmla="*/ 5930 h 1551602"/>
              <a:gd name="connsiteX2" fmla="*/ 1460352 w 1490440"/>
              <a:gd name="connsiteY2" fmla="*/ 58170 h 1551602"/>
              <a:gd name="connsiteX3" fmla="*/ 1490440 w 1490440"/>
              <a:gd name="connsiteY3" fmla="*/ 73155 h 1551602"/>
              <a:gd name="connsiteX4" fmla="*/ 1483677 w 1490440"/>
              <a:gd name="connsiteY4" fmla="*/ 99456 h 1551602"/>
              <a:gd name="connsiteX5" fmla="*/ 1478442 w 1490440"/>
              <a:gd name="connsiteY5" fmla="*/ 113758 h 1551602"/>
              <a:gd name="connsiteX6" fmla="*/ 1477107 w 1490440"/>
              <a:gd name="connsiteY6" fmla="*/ 113115 h 1551602"/>
              <a:gd name="connsiteX7" fmla="*/ 1071840 w 1490440"/>
              <a:gd name="connsiteY7" fmla="*/ 31295 h 1551602"/>
              <a:gd name="connsiteX8" fmla="*/ 30679 w 1490440"/>
              <a:gd name="connsiteY8" fmla="*/ 1072456 h 1551602"/>
              <a:gd name="connsiteX9" fmla="*/ 112499 w 1490440"/>
              <a:gd name="connsiteY9" fmla="*/ 1477723 h 1551602"/>
              <a:gd name="connsiteX10" fmla="*/ 140862 w 1490440"/>
              <a:gd name="connsiteY10" fmla="*/ 1536601 h 1551602"/>
              <a:gd name="connsiteX11" fmla="*/ 99876 w 1490440"/>
              <a:gd name="connsiteY11" fmla="*/ 1551602 h 1551602"/>
              <a:gd name="connsiteX12" fmla="*/ 88653 w 1490440"/>
              <a:gd name="connsiteY12" fmla="*/ 1508325 h 1551602"/>
              <a:gd name="connsiteX13" fmla="*/ 22506 w 1490440"/>
              <a:gd name="connsiteY13" fmla="*/ 1258468 h 1551602"/>
              <a:gd name="connsiteX14" fmla="*/ 1074 w 1490440"/>
              <a:gd name="connsiteY14" fmla="*/ 1079874 h 1551602"/>
              <a:gd name="connsiteX15" fmla="*/ 22506 w 1490440"/>
              <a:gd name="connsiteY15" fmla="*/ 803649 h 1551602"/>
              <a:gd name="connsiteX16" fmla="*/ 179668 w 1490440"/>
              <a:gd name="connsiteY16" fmla="*/ 498849 h 1551602"/>
              <a:gd name="connsiteX17" fmla="*/ 341593 w 1490440"/>
              <a:gd name="connsiteY17" fmla="*/ 277393 h 1551602"/>
              <a:gd name="connsiteX18" fmla="*/ 691637 w 1490440"/>
              <a:gd name="connsiteY18" fmla="*/ 67843 h 1551602"/>
              <a:gd name="connsiteX19" fmla="*/ 903568 w 1490440"/>
              <a:gd name="connsiteY19" fmla="*/ 10693 h 1551602"/>
              <a:gd name="connsiteX20" fmla="*/ 1095556 w 1490440"/>
              <a:gd name="connsiteY20" fmla="*/ 423 h 1551602"/>
              <a:gd name="connsiteX0-1" fmla="*/ 1460352 w 1551792"/>
              <a:gd name="connsiteY0-2" fmla="*/ 58170 h 1551602"/>
              <a:gd name="connsiteX1-3" fmla="*/ 1490440 w 1551792"/>
              <a:gd name="connsiteY1-4" fmla="*/ 73155 h 1551602"/>
              <a:gd name="connsiteX2-5" fmla="*/ 1483677 w 1551792"/>
              <a:gd name="connsiteY2-6" fmla="*/ 99456 h 1551602"/>
              <a:gd name="connsiteX3-7" fmla="*/ 1478442 w 1551792"/>
              <a:gd name="connsiteY3-8" fmla="*/ 113758 h 1551602"/>
              <a:gd name="connsiteX4-9" fmla="*/ 1477107 w 1551792"/>
              <a:gd name="connsiteY4-10" fmla="*/ 113115 h 1551602"/>
              <a:gd name="connsiteX5-11" fmla="*/ 1071840 w 1551792"/>
              <a:gd name="connsiteY5-12" fmla="*/ 31295 h 1551602"/>
              <a:gd name="connsiteX6-13" fmla="*/ 30679 w 1551792"/>
              <a:gd name="connsiteY6-14" fmla="*/ 1072456 h 1551602"/>
              <a:gd name="connsiteX7-15" fmla="*/ 112499 w 1551792"/>
              <a:gd name="connsiteY7-16" fmla="*/ 1477723 h 1551602"/>
              <a:gd name="connsiteX8-17" fmla="*/ 140862 w 1551792"/>
              <a:gd name="connsiteY8-18" fmla="*/ 1536601 h 1551602"/>
              <a:gd name="connsiteX9-19" fmla="*/ 99876 w 1551792"/>
              <a:gd name="connsiteY9-20" fmla="*/ 1551602 h 1551602"/>
              <a:gd name="connsiteX10-21" fmla="*/ 88653 w 1551792"/>
              <a:gd name="connsiteY10-22" fmla="*/ 1508325 h 1551602"/>
              <a:gd name="connsiteX11-23" fmla="*/ 22506 w 1551792"/>
              <a:gd name="connsiteY11-24" fmla="*/ 1258468 h 1551602"/>
              <a:gd name="connsiteX12-25" fmla="*/ 1074 w 1551792"/>
              <a:gd name="connsiteY12-26" fmla="*/ 1079874 h 1551602"/>
              <a:gd name="connsiteX13-27" fmla="*/ 22506 w 1551792"/>
              <a:gd name="connsiteY13-28" fmla="*/ 803649 h 1551602"/>
              <a:gd name="connsiteX14-29" fmla="*/ 179668 w 1551792"/>
              <a:gd name="connsiteY14-30" fmla="*/ 498849 h 1551602"/>
              <a:gd name="connsiteX15-31" fmla="*/ 341593 w 1551792"/>
              <a:gd name="connsiteY15-32" fmla="*/ 277393 h 1551602"/>
              <a:gd name="connsiteX16-33" fmla="*/ 691637 w 1551792"/>
              <a:gd name="connsiteY16-34" fmla="*/ 67843 h 1551602"/>
              <a:gd name="connsiteX17-35" fmla="*/ 903568 w 1551792"/>
              <a:gd name="connsiteY17-36" fmla="*/ 10693 h 1551602"/>
              <a:gd name="connsiteX18-37" fmla="*/ 1095556 w 1551792"/>
              <a:gd name="connsiteY18-38" fmla="*/ 423 h 1551602"/>
              <a:gd name="connsiteX19-39" fmla="*/ 1286949 w 1551792"/>
              <a:gd name="connsiteY19-40" fmla="*/ 5930 h 1551602"/>
              <a:gd name="connsiteX20-41" fmla="*/ 1551792 w 1551792"/>
              <a:gd name="connsiteY20-42" fmla="*/ 149610 h 1551602"/>
              <a:gd name="connsiteX0-43" fmla="*/ 1460352 w 1490440"/>
              <a:gd name="connsiteY0-44" fmla="*/ 58170 h 1551602"/>
              <a:gd name="connsiteX1-45" fmla="*/ 1490440 w 1490440"/>
              <a:gd name="connsiteY1-46" fmla="*/ 73155 h 1551602"/>
              <a:gd name="connsiteX2-47" fmla="*/ 1483677 w 1490440"/>
              <a:gd name="connsiteY2-48" fmla="*/ 99456 h 1551602"/>
              <a:gd name="connsiteX3-49" fmla="*/ 1478442 w 1490440"/>
              <a:gd name="connsiteY3-50" fmla="*/ 113758 h 1551602"/>
              <a:gd name="connsiteX4-51" fmla="*/ 1477107 w 1490440"/>
              <a:gd name="connsiteY4-52" fmla="*/ 113115 h 1551602"/>
              <a:gd name="connsiteX5-53" fmla="*/ 1071840 w 1490440"/>
              <a:gd name="connsiteY5-54" fmla="*/ 31295 h 1551602"/>
              <a:gd name="connsiteX6-55" fmla="*/ 30679 w 1490440"/>
              <a:gd name="connsiteY6-56" fmla="*/ 1072456 h 1551602"/>
              <a:gd name="connsiteX7-57" fmla="*/ 112499 w 1490440"/>
              <a:gd name="connsiteY7-58" fmla="*/ 1477723 h 1551602"/>
              <a:gd name="connsiteX8-59" fmla="*/ 140862 w 1490440"/>
              <a:gd name="connsiteY8-60" fmla="*/ 1536601 h 1551602"/>
              <a:gd name="connsiteX9-61" fmla="*/ 99876 w 1490440"/>
              <a:gd name="connsiteY9-62" fmla="*/ 1551602 h 1551602"/>
              <a:gd name="connsiteX10-63" fmla="*/ 88653 w 1490440"/>
              <a:gd name="connsiteY10-64" fmla="*/ 1508325 h 1551602"/>
              <a:gd name="connsiteX11-65" fmla="*/ 22506 w 1490440"/>
              <a:gd name="connsiteY11-66" fmla="*/ 1258468 h 1551602"/>
              <a:gd name="connsiteX12-67" fmla="*/ 1074 w 1490440"/>
              <a:gd name="connsiteY12-68" fmla="*/ 1079874 h 1551602"/>
              <a:gd name="connsiteX13-69" fmla="*/ 22506 w 1490440"/>
              <a:gd name="connsiteY13-70" fmla="*/ 803649 h 1551602"/>
              <a:gd name="connsiteX14-71" fmla="*/ 179668 w 1490440"/>
              <a:gd name="connsiteY14-72" fmla="*/ 498849 h 1551602"/>
              <a:gd name="connsiteX15-73" fmla="*/ 341593 w 1490440"/>
              <a:gd name="connsiteY15-74" fmla="*/ 277393 h 1551602"/>
              <a:gd name="connsiteX16-75" fmla="*/ 691637 w 1490440"/>
              <a:gd name="connsiteY16-76" fmla="*/ 67843 h 1551602"/>
              <a:gd name="connsiteX17-77" fmla="*/ 903568 w 1490440"/>
              <a:gd name="connsiteY17-78" fmla="*/ 10693 h 1551602"/>
              <a:gd name="connsiteX18-79" fmla="*/ 1095556 w 1490440"/>
              <a:gd name="connsiteY18-80" fmla="*/ 423 h 1551602"/>
              <a:gd name="connsiteX19-81" fmla="*/ 1286949 w 1490440"/>
              <a:gd name="connsiteY19-82" fmla="*/ 5930 h 1551602"/>
              <a:gd name="connsiteX0-83" fmla="*/ 1490440 w 1490440"/>
              <a:gd name="connsiteY0-84" fmla="*/ 73155 h 1551602"/>
              <a:gd name="connsiteX1-85" fmla="*/ 1483677 w 1490440"/>
              <a:gd name="connsiteY1-86" fmla="*/ 99456 h 1551602"/>
              <a:gd name="connsiteX2-87" fmla="*/ 1478442 w 1490440"/>
              <a:gd name="connsiteY2-88" fmla="*/ 113758 h 1551602"/>
              <a:gd name="connsiteX3-89" fmla="*/ 1477107 w 1490440"/>
              <a:gd name="connsiteY3-90" fmla="*/ 113115 h 1551602"/>
              <a:gd name="connsiteX4-91" fmla="*/ 1071840 w 1490440"/>
              <a:gd name="connsiteY4-92" fmla="*/ 31295 h 1551602"/>
              <a:gd name="connsiteX5-93" fmla="*/ 30679 w 1490440"/>
              <a:gd name="connsiteY5-94" fmla="*/ 1072456 h 1551602"/>
              <a:gd name="connsiteX6-95" fmla="*/ 112499 w 1490440"/>
              <a:gd name="connsiteY6-96" fmla="*/ 1477723 h 1551602"/>
              <a:gd name="connsiteX7-97" fmla="*/ 140862 w 1490440"/>
              <a:gd name="connsiteY7-98" fmla="*/ 1536601 h 1551602"/>
              <a:gd name="connsiteX8-99" fmla="*/ 99876 w 1490440"/>
              <a:gd name="connsiteY8-100" fmla="*/ 1551602 h 1551602"/>
              <a:gd name="connsiteX9-101" fmla="*/ 88653 w 1490440"/>
              <a:gd name="connsiteY9-102" fmla="*/ 1508325 h 1551602"/>
              <a:gd name="connsiteX10-103" fmla="*/ 22506 w 1490440"/>
              <a:gd name="connsiteY10-104" fmla="*/ 1258468 h 1551602"/>
              <a:gd name="connsiteX11-105" fmla="*/ 1074 w 1490440"/>
              <a:gd name="connsiteY11-106" fmla="*/ 1079874 h 1551602"/>
              <a:gd name="connsiteX12-107" fmla="*/ 22506 w 1490440"/>
              <a:gd name="connsiteY12-108" fmla="*/ 803649 h 1551602"/>
              <a:gd name="connsiteX13-109" fmla="*/ 179668 w 1490440"/>
              <a:gd name="connsiteY13-110" fmla="*/ 498849 h 1551602"/>
              <a:gd name="connsiteX14-111" fmla="*/ 341593 w 1490440"/>
              <a:gd name="connsiteY14-112" fmla="*/ 277393 h 1551602"/>
              <a:gd name="connsiteX15-113" fmla="*/ 691637 w 1490440"/>
              <a:gd name="connsiteY15-114" fmla="*/ 67843 h 1551602"/>
              <a:gd name="connsiteX16-115" fmla="*/ 903568 w 1490440"/>
              <a:gd name="connsiteY16-116" fmla="*/ 10693 h 1551602"/>
              <a:gd name="connsiteX17-117" fmla="*/ 1095556 w 1490440"/>
              <a:gd name="connsiteY17-118" fmla="*/ 423 h 1551602"/>
              <a:gd name="connsiteX18-119" fmla="*/ 1286949 w 1490440"/>
              <a:gd name="connsiteY18-120" fmla="*/ 5930 h 1551602"/>
              <a:gd name="connsiteX0-121" fmla="*/ 1483677 w 1483677"/>
              <a:gd name="connsiteY0-122" fmla="*/ 99456 h 1551602"/>
              <a:gd name="connsiteX1-123" fmla="*/ 1478442 w 1483677"/>
              <a:gd name="connsiteY1-124" fmla="*/ 113758 h 1551602"/>
              <a:gd name="connsiteX2-125" fmla="*/ 1477107 w 1483677"/>
              <a:gd name="connsiteY2-126" fmla="*/ 113115 h 1551602"/>
              <a:gd name="connsiteX3-127" fmla="*/ 1071840 w 1483677"/>
              <a:gd name="connsiteY3-128" fmla="*/ 31295 h 1551602"/>
              <a:gd name="connsiteX4-129" fmla="*/ 30679 w 1483677"/>
              <a:gd name="connsiteY4-130" fmla="*/ 1072456 h 1551602"/>
              <a:gd name="connsiteX5-131" fmla="*/ 112499 w 1483677"/>
              <a:gd name="connsiteY5-132" fmla="*/ 1477723 h 1551602"/>
              <a:gd name="connsiteX6-133" fmla="*/ 140862 w 1483677"/>
              <a:gd name="connsiteY6-134" fmla="*/ 1536601 h 1551602"/>
              <a:gd name="connsiteX7-135" fmla="*/ 99876 w 1483677"/>
              <a:gd name="connsiteY7-136" fmla="*/ 1551602 h 1551602"/>
              <a:gd name="connsiteX8-137" fmla="*/ 88653 w 1483677"/>
              <a:gd name="connsiteY8-138" fmla="*/ 1508325 h 1551602"/>
              <a:gd name="connsiteX9-139" fmla="*/ 22506 w 1483677"/>
              <a:gd name="connsiteY9-140" fmla="*/ 1258468 h 1551602"/>
              <a:gd name="connsiteX10-141" fmla="*/ 1074 w 1483677"/>
              <a:gd name="connsiteY10-142" fmla="*/ 1079874 h 1551602"/>
              <a:gd name="connsiteX11-143" fmla="*/ 22506 w 1483677"/>
              <a:gd name="connsiteY11-144" fmla="*/ 803649 h 1551602"/>
              <a:gd name="connsiteX12-145" fmla="*/ 179668 w 1483677"/>
              <a:gd name="connsiteY12-146" fmla="*/ 498849 h 1551602"/>
              <a:gd name="connsiteX13-147" fmla="*/ 341593 w 1483677"/>
              <a:gd name="connsiteY13-148" fmla="*/ 277393 h 1551602"/>
              <a:gd name="connsiteX14-149" fmla="*/ 691637 w 1483677"/>
              <a:gd name="connsiteY14-150" fmla="*/ 67843 h 1551602"/>
              <a:gd name="connsiteX15-151" fmla="*/ 903568 w 1483677"/>
              <a:gd name="connsiteY15-152" fmla="*/ 10693 h 1551602"/>
              <a:gd name="connsiteX16-153" fmla="*/ 1095556 w 1483677"/>
              <a:gd name="connsiteY16-154" fmla="*/ 423 h 1551602"/>
              <a:gd name="connsiteX17-155" fmla="*/ 1286949 w 1483677"/>
              <a:gd name="connsiteY17-156" fmla="*/ 5930 h 1551602"/>
              <a:gd name="connsiteX0-157" fmla="*/ 1478442 w 1478442"/>
              <a:gd name="connsiteY0-158" fmla="*/ 113758 h 1551602"/>
              <a:gd name="connsiteX1-159" fmla="*/ 1477107 w 1478442"/>
              <a:gd name="connsiteY1-160" fmla="*/ 113115 h 1551602"/>
              <a:gd name="connsiteX2-161" fmla="*/ 1071840 w 1478442"/>
              <a:gd name="connsiteY2-162" fmla="*/ 31295 h 1551602"/>
              <a:gd name="connsiteX3-163" fmla="*/ 30679 w 1478442"/>
              <a:gd name="connsiteY3-164" fmla="*/ 1072456 h 1551602"/>
              <a:gd name="connsiteX4-165" fmla="*/ 112499 w 1478442"/>
              <a:gd name="connsiteY4-166" fmla="*/ 1477723 h 1551602"/>
              <a:gd name="connsiteX5-167" fmla="*/ 140862 w 1478442"/>
              <a:gd name="connsiteY5-168" fmla="*/ 1536601 h 1551602"/>
              <a:gd name="connsiteX6-169" fmla="*/ 99876 w 1478442"/>
              <a:gd name="connsiteY6-170" fmla="*/ 1551602 h 1551602"/>
              <a:gd name="connsiteX7-171" fmla="*/ 88653 w 1478442"/>
              <a:gd name="connsiteY7-172" fmla="*/ 1508325 h 1551602"/>
              <a:gd name="connsiteX8-173" fmla="*/ 22506 w 1478442"/>
              <a:gd name="connsiteY8-174" fmla="*/ 1258468 h 1551602"/>
              <a:gd name="connsiteX9-175" fmla="*/ 1074 w 1478442"/>
              <a:gd name="connsiteY9-176" fmla="*/ 1079874 h 1551602"/>
              <a:gd name="connsiteX10-177" fmla="*/ 22506 w 1478442"/>
              <a:gd name="connsiteY10-178" fmla="*/ 803649 h 1551602"/>
              <a:gd name="connsiteX11-179" fmla="*/ 179668 w 1478442"/>
              <a:gd name="connsiteY11-180" fmla="*/ 498849 h 1551602"/>
              <a:gd name="connsiteX12-181" fmla="*/ 341593 w 1478442"/>
              <a:gd name="connsiteY12-182" fmla="*/ 277393 h 1551602"/>
              <a:gd name="connsiteX13-183" fmla="*/ 691637 w 1478442"/>
              <a:gd name="connsiteY13-184" fmla="*/ 67843 h 1551602"/>
              <a:gd name="connsiteX14-185" fmla="*/ 903568 w 1478442"/>
              <a:gd name="connsiteY14-186" fmla="*/ 10693 h 1551602"/>
              <a:gd name="connsiteX15-187" fmla="*/ 1095556 w 1478442"/>
              <a:gd name="connsiteY15-188" fmla="*/ 423 h 1551602"/>
              <a:gd name="connsiteX16-189" fmla="*/ 1286949 w 1478442"/>
              <a:gd name="connsiteY16-190" fmla="*/ 5930 h 1551602"/>
              <a:gd name="connsiteX0-191" fmla="*/ 1478442 w 1478442"/>
              <a:gd name="connsiteY0-192" fmla="*/ 113335 h 1551179"/>
              <a:gd name="connsiteX1-193" fmla="*/ 1477107 w 1478442"/>
              <a:gd name="connsiteY1-194" fmla="*/ 112692 h 1551179"/>
              <a:gd name="connsiteX2-195" fmla="*/ 1071840 w 1478442"/>
              <a:gd name="connsiteY2-196" fmla="*/ 30872 h 1551179"/>
              <a:gd name="connsiteX3-197" fmla="*/ 30679 w 1478442"/>
              <a:gd name="connsiteY3-198" fmla="*/ 1072033 h 1551179"/>
              <a:gd name="connsiteX4-199" fmla="*/ 112499 w 1478442"/>
              <a:gd name="connsiteY4-200" fmla="*/ 1477300 h 1551179"/>
              <a:gd name="connsiteX5-201" fmla="*/ 140862 w 1478442"/>
              <a:gd name="connsiteY5-202" fmla="*/ 1536178 h 1551179"/>
              <a:gd name="connsiteX6-203" fmla="*/ 99876 w 1478442"/>
              <a:gd name="connsiteY6-204" fmla="*/ 1551179 h 1551179"/>
              <a:gd name="connsiteX7-205" fmla="*/ 88653 w 1478442"/>
              <a:gd name="connsiteY7-206" fmla="*/ 1507902 h 1551179"/>
              <a:gd name="connsiteX8-207" fmla="*/ 22506 w 1478442"/>
              <a:gd name="connsiteY8-208" fmla="*/ 1258045 h 1551179"/>
              <a:gd name="connsiteX9-209" fmla="*/ 1074 w 1478442"/>
              <a:gd name="connsiteY9-210" fmla="*/ 1079451 h 1551179"/>
              <a:gd name="connsiteX10-211" fmla="*/ 22506 w 1478442"/>
              <a:gd name="connsiteY10-212" fmla="*/ 803226 h 1551179"/>
              <a:gd name="connsiteX11-213" fmla="*/ 179668 w 1478442"/>
              <a:gd name="connsiteY11-214" fmla="*/ 498426 h 1551179"/>
              <a:gd name="connsiteX12-215" fmla="*/ 341593 w 1478442"/>
              <a:gd name="connsiteY12-216" fmla="*/ 276970 h 1551179"/>
              <a:gd name="connsiteX13-217" fmla="*/ 691637 w 1478442"/>
              <a:gd name="connsiteY13-218" fmla="*/ 67420 h 1551179"/>
              <a:gd name="connsiteX14-219" fmla="*/ 903568 w 1478442"/>
              <a:gd name="connsiteY14-220" fmla="*/ 10270 h 1551179"/>
              <a:gd name="connsiteX15-221" fmla="*/ 1095556 w 1478442"/>
              <a:gd name="connsiteY15-222" fmla="*/ 0 h 1551179"/>
              <a:gd name="connsiteX0-223" fmla="*/ 1478442 w 1478442"/>
              <a:gd name="connsiteY0-224" fmla="*/ 103065 h 1540909"/>
              <a:gd name="connsiteX1-225" fmla="*/ 1477107 w 1478442"/>
              <a:gd name="connsiteY1-226" fmla="*/ 102422 h 1540909"/>
              <a:gd name="connsiteX2-227" fmla="*/ 1071840 w 1478442"/>
              <a:gd name="connsiteY2-228" fmla="*/ 20602 h 1540909"/>
              <a:gd name="connsiteX3-229" fmla="*/ 30679 w 1478442"/>
              <a:gd name="connsiteY3-230" fmla="*/ 1061763 h 1540909"/>
              <a:gd name="connsiteX4-231" fmla="*/ 112499 w 1478442"/>
              <a:gd name="connsiteY4-232" fmla="*/ 1467030 h 1540909"/>
              <a:gd name="connsiteX5-233" fmla="*/ 140862 w 1478442"/>
              <a:gd name="connsiteY5-234" fmla="*/ 1525908 h 1540909"/>
              <a:gd name="connsiteX6-235" fmla="*/ 99876 w 1478442"/>
              <a:gd name="connsiteY6-236" fmla="*/ 1540909 h 1540909"/>
              <a:gd name="connsiteX7-237" fmla="*/ 88653 w 1478442"/>
              <a:gd name="connsiteY7-238" fmla="*/ 1497632 h 1540909"/>
              <a:gd name="connsiteX8-239" fmla="*/ 22506 w 1478442"/>
              <a:gd name="connsiteY8-240" fmla="*/ 1247775 h 1540909"/>
              <a:gd name="connsiteX9-241" fmla="*/ 1074 w 1478442"/>
              <a:gd name="connsiteY9-242" fmla="*/ 1069181 h 1540909"/>
              <a:gd name="connsiteX10-243" fmla="*/ 22506 w 1478442"/>
              <a:gd name="connsiteY10-244" fmla="*/ 792956 h 1540909"/>
              <a:gd name="connsiteX11-245" fmla="*/ 179668 w 1478442"/>
              <a:gd name="connsiteY11-246" fmla="*/ 488156 h 1540909"/>
              <a:gd name="connsiteX12-247" fmla="*/ 341593 w 1478442"/>
              <a:gd name="connsiteY12-248" fmla="*/ 266700 h 1540909"/>
              <a:gd name="connsiteX13-249" fmla="*/ 691637 w 1478442"/>
              <a:gd name="connsiteY13-250" fmla="*/ 57150 h 1540909"/>
              <a:gd name="connsiteX14-251" fmla="*/ 903568 w 1478442"/>
              <a:gd name="connsiteY14-252" fmla="*/ 0 h 1540909"/>
              <a:gd name="connsiteX0-253" fmla="*/ 1478442 w 1478442"/>
              <a:gd name="connsiteY0-254" fmla="*/ 82463 h 1520307"/>
              <a:gd name="connsiteX1-255" fmla="*/ 1477107 w 1478442"/>
              <a:gd name="connsiteY1-256" fmla="*/ 81820 h 1520307"/>
              <a:gd name="connsiteX2-257" fmla="*/ 1071840 w 1478442"/>
              <a:gd name="connsiteY2-258" fmla="*/ 0 h 1520307"/>
              <a:gd name="connsiteX3-259" fmla="*/ 30679 w 1478442"/>
              <a:gd name="connsiteY3-260" fmla="*/ 1041161 h 1520307"/>
              <a:gd name="connsiteX4-261" fmla="*/ 112499 w 1478442"/>
              <a:gd name="connsiteY4-262" fmla="*/ 1446428 h 1520307"/>
              <a:gd name="connsiteX5-263" fmla="*/ 140862 w 1478442"/>
              <a:gd name="connsiteY5-264" fmla="*/ 1505306 h 1520307"/>
              <a:gd name="connsiteX6-265" fmla="*/ 99876 w 1478442"/>
              <a:gd name="connsiteY6-266" fmla="*/ 1520307 h 1520307"/>
              <a:gd name="connsiteX7-267" fmla="*/ 88653 w 1478442"/>
              <a:gd name="connsiteY7-268" fmla="*/ 1477030 h 1520307"/>
              <a:gd name="connsiteX8-269" fmla="*/ 22506 w 1478442"/>
              <a:gd name="connsiteY8-270" fmla="*/ 1227173 h 1520307"/>
              <a:gd name="connsiteX9-271" fmla="*/ 1074 w 1478442"/>
              <a:gd name="connsiteY9-272" fmla="*/ 1048579 h 1520307"/>
              <a:gd name="connsiteX10-273" fmla="*/ 22506 w 1478442"/>
              <a:gd name="connsiteY10-274" fmla="*/ 772354 h 1520307"/>
              <a:gd name="connsiteX11-275" fmla="*/ 179668 w 1478442"/>
              <a:gd name="connsiteY11-276" fmla="*/ 467554 h 1520307"/>
              <a:gd name="connsiteX12-277" fmla="*/ 341593 w 1478442"/>
              <a:gd name="connsiteY12-278" fmla="*/ 246098 h 1520307"/>
              <a:gd name="connsiteX13-279" fmla="*/ 691637 w 1478442"/>
              <a:gd name="connsiteY13-280" fmla="*/ 36548 h 1520307"/>
              <a:gd name="connsiteX0-281" fmla="*/ 1478442 w 1478442"/>
              <a:gd name="connsiteY0-282" fmla="*/ 82463 h 1520307"/>
              <a:gd name="connsiteX1-283" fmla="*/ 1477107 w 1478442"/>
              <a:gd name="connsiteY1-284" fmla="*/ 81820 h 1520307"/>
              <a:gd name="connsiteX2-285" fmla="*/ 1071840 w 1478442"/>
              <a:gd name="connsiteY2-286" fmla="*/ 0 h 1520307"/>
              <a:gd name="connsiteX3-287" fmla="*/ 30679 w 1478442"/>
              <a:gd name="connsiteY3-288" fmla="*/ 1041161 h 1520307"/>
              <a:gd name="connsiteX4-289" fmla="*/ 112499 w 1478442"/>
              <a:gd name="connsiteY4-290" fmla="*/ 1446428 h 1520307"/>
              <a:gd name="connsiteX5-291" fmla="*/ 140862 w 1478442"/>
              <a:gd name="connsiteY5-292" fmla="*/ 1505306 h 1520307"/>
              <a:gd name="connsiteX6-293" fmla="*/ 99876 w 1478442"/>
              <a:gd name="connsiteY6-294" fmla="*/ 1520307 h 1520307"/>
              <a:gd name="connsiteX7-295" fmla="*/ 88653 w 1478442"/>
              <a:gd name="connsiteY7-296" fmla="*/ 1477030 h 1520307"/>
              <a:gd name="connsiteX8-297" fmla="*/ 22506 w 1478442"/>
              <a:gd name="connsiteY8-298" fmla="*/ 1227173 h 1520307"/>
              <a:gd name="connsiteX9-299" fmla="*/ 1074 w 1478442"/>
              <a:gd name="connsiteY9-300" fmla="*/ 1048579 h 1520307"/>
              <a:gd name="connsiteX10-301" fmla="*/ 22506 w 1478442"/>
              <a:gd name="connsiteY10-302" fmla="*/ 772354 h 1520307"/>
              <a:gd name="connsiteX11-303" fmla="*/ 179668 w 1478442"/>
              <a:gd name="connsiteY11-304" fmla="*/ 467554 h 1520307"/>
              <a:gd name="connsiteX12-305" fmla="*/ 341593 w 1478442"/>
              <a:gd name="connsiteY12-306" fmla="*/ 246098 h 1520307"/>
              <a:gd name="connsiteX0-307" fmla="*/ 1478442 w 1478442"/>
              <a:gd name="connsiteY0-308" fmla="*/ 82463 h 1520307"/>
              <a:gd name="connsiteX1-309" fmla="*/ 1477107 w 1478442"/>
              <a:gd name="connsiteY1-310" fmla="*/ 81820 h 1520307"/>
              <a:gd name="connsiteX2-311" fmla="*/ 1071840 w 1478442"/>
              <a:gd name="connsiteY2-312" fmla="*/ 0 h 1520307"/>
              <a:gd name="connsiteX3-313" fmla="*/ 30679 w 1478442"/>
              <a:gd name="connsiteY3-314" fmla="*/ 1041161 h 1520307"/>
              <a:gd name="connsiteX4-315" fmla="*/ 112499 w 1478442"/>
              <a:gd name="connsiteY4-316" fmla="*/ 1446428 h 1520307"/>
              <a:gd name="connsiteX5-317" fmla="*/ 140862 w 1478442"/>
              <a:gd name="connsiteY5-318" fmla="*/ 1505306 h 1520307"/>
              <a:gd name="connsiteX6-319" fmla="*/ 99876 w 1478442"/>
              <a:gd name="connsiteY6-320" fmla="*/ 1520307 h 1520307"/>
              <a:gd name="connsiteX7-321" fmla="*/ 88653 w 1478442"/>
              <a:gd name="connsiteY7-322" fmla="*/ 1477030 h 1520307"/>
              <a:gd name="connsiteX8-323" fmla="*/ 22506 w 1478442"/>
              <a:gd name="connsiteY8-324" fmla="*/ 1227173 h 1520307"/>
              <a:gd name="connsiteX9-325" fmla="*/ 1074 w 1478442"/>
              <a:gd name="connsiteY9-326" fmla="*/ 1048579 h 1520307"/>
              <a:gd name="connsiteX10-327" fmla="*/ 22506 w 1478442"/>
              <a:gd name="connsiteY10-328" fmla="*/ 772354 h 1520307"/>
              <a:gd name="connsiteX11-329" fmla="*/ 179668 w 1478442"/>
              <a:gd name="connsiteY11-330" fmla="*/ 467554 h 1520307"/>
              <a:gd name="connsiteX0-331" fmla="*/ 1478442 w 1478442"/>
              <a:gd name="connsiteY0-332" fmla="*/ 82463 h 1520307"/>
              <a:gd name="connsiteX1-333" fmla="*/ 1477107 w 1478442"/>
              <a:gd name="connsiteY1-334" fmla="*/ 81820 h 1520307"/>
              <a:gd name="connsiteX2-335" fmla="*/ 1071840 w 1478442"/>
              <a:gd name="connsiteY2-336" fmla="*/ 0 h 1520307"/>
              <a:gd name="connsiteX3-337" fmla="*/ 30679 w 1478442"/>
              <a:gd name="connsiteY3-338" fmla="*/ 1041161 h 1520307"/>
              <a:gd name="connsiteX4-339" fmla="*/ 112499 w 1478442"/>
              <a:gd name="connsiteY4-340" fmla="*/ 1446428 h 1520307"/>
              <a:gd name="connsiteX5-341" fmla="*/ 140862 w 1478442"/>
              <a:gd name="connsiteY5-342" fmla="*/ 1505306 h 1520307"/>
              <a:gd name="connsiteX6-343" fmla="*/ 99876 w 1478442"/>
              <a:gd name="connsiteY6-344" fmla="*/ 1520307 h 1520307"/>
              <a:gd name="connsiteX7-345" fmla="*/ 88653 w 1478442"/>
              <a:gd name="connsiteY7-346" fmla="*/ 1477030 h 1520307"/>
              <a:gd name="connsiteX8-347" fmla="*/ 22506 w 1478442"/>
              <a:gd name="connsiteY8-348" fmla="*/ 1227173 h 1520307"/>
              <a:gd name="connsiteX9-349" fmla="*/ 1074 w 1478442"/>
              <a:gd name="connsiteY9-350" fmla="*/ 1048579 h 1520307"/>
              <a:gd name="connsiteX10-351" fmla="*/ 22506 w 1478442"/>
              <a:gd name="connsiteY10-352" fmla="*/ 772354 h 1520307"/>
              <a:gd name="connsiteX0-353" fmla="*/ 1477368 w 1477368"/>
              <a:gd name="connsiteY0-354" fmla="*/ 82463 h 1520307"/>
              <a:gd name="connsiteX1-355" fmla="*/ 1476033 w 1477368"/>
              <a:gd name="connsiteY1-356" fmla="*/ 81820 h 1520307"/>
              <a:gd name="connsiteX2-357" fmla="*/ 1070766 w 1477368"/>
              <a:gd name="connsiteY2-358" fmla="*/ 0 h 1520307"/>
              <a:gd name="connsiteX3-359" fmla="*/ 29605 w 1477368"/>
              <a:gd name="connsiteY3-360" fmla="*/ 1041161 h 1520307"/>
              <a:gd name="connsiteX4-361" fmla="*/ 111425 w 1477368"/>
              <a:gd name="connsiteY4-362" fmla="*/ 1446428 h 1520307"/>
              <a:gd name="connsiteX5-363" fmla="*/ 139788 w 1477368"/>
              <a:gd name="connsiteY5-364" fmla="*/ 1505306 h 1520307"/>
              <a:gd name="connsiteX6-365" fmla="*/ 98802 w 1477368"/>
              <a:gd name="connsiteY6-366" fmla="*/ 1520307 h 1520307"/>
              <a:gd name="connsiteX7-367" fmla="*/ 87579 w 1477368"/>
              <a:gd name="connsiteY7-368" fmla="*/ 1477030 h 1520307"/>
              <a:gd name="connsiteX8-369" fmla="*/ 21432 w 1477368"/>
              <a:gd name="connsiteY8-370" fmla="*/ 1227173 h 1520307"/>
              <a:gd name="connsiteX9-371" fmla="*/ 0 w 1477368"/>
              <a:gd name="connsiteY9-372" fmla="*/ 1048579 h 1520307"/>
              <a:gd name="connsiteX0-373" fmla="*/ 1455936 w 1455936"/>
              <a:gd name="connsiteY0-374" fmla="*/ 82463 h 1520307"/>
              <a:gd name="connsiteX1-375" fmla="*/ 1454601 w 1455936"/>
              <a:gd name="connsiteY1-376" fmla="*/ 81820 h 1520307"/>
              <a:gd name="connsiteX2-377" fmla="*/ 1049334 w 1455936"/>
              <a:gd name="connsiteY2-378" fmla="*/ 0 h 1520307"/>
              <a:gd name="connsiteX3-379" fmla="*/ 8173 w 1455936"/>
              <a:gd name="connsiteY3-380" fmla="*/ 1041161 h 1520307"/>
              <a:gd name="connsiteX4-381" fmla="*/ 89993 w 1455936"/>
              <a:gd name="connsiteY4-382" fmla="*/ 1446428 h 1520307"/>
              <a:gd name="connsiteX5-383" fmla="*/ 118356 w 1455936"/>
              <a:gd name="connsiteY5-384" fmla="*/ 1505306 h 1520307"/>
              <a:gd name="connsiteX6-385" fmla="*/ 77370 w 1455936"/>
              <a:gd name="connsiteY6-386" fmla="*/ 1520307 h 1520307"/>
              <a:gd name="connsiteX7-387" fmla="*/ 66147 w 1455936"/>
              <a:gd name="connsiteY7-388" fmla="*/ 1477030 h 1520307"/>
              <a:gd name="connsiteX8-389" fmla="*/ 0 w 1455936"/>
              <a:gd name="connsiteY8-390" fmla="*/ 1227173 h 1520307"/>
              <a:gd name="connsiteX0-391" fmla="*/ 1447763 w 1447763"/>
              <a:gd name="connsiteY0-392" fmla="*/ 82463 h 1520307"/>
              <a:gd name="connsiteX1-393" fmla="*/ 1446428 w 1447763"/>
              <a:gd name="connsiteY1-394" fmla="*/ 81820 h 1520307"/>
              <a:gd name="connsiteX2-395" fmla="*/ 1041161 w 1447763"/>
              <a:gd name="connsiteY2-396" fmla="*/ 0 h 1520307"/>
              <a:gd name="connsiteX3-397" fmla="*/ 0 w 1447763"/>
              <a:gd name="connsiteY3-398" fmla="*/ 1041161 h 1520307"/>
              <a:gd name="connsiteX4-399" fmla="*/ 81820 w 1447763"/>
              <a:gd name="connsiteY4-400" fmla="*/ 1446428 h 1520307"/>
              <a:gd name="connsiteX5-401" fmla="*/ 110183 w 1447763"/>
              <a:gd name="connsiteY5-402" fmla="*/ 1505306 h 1520307"/>
              <a:gd name="connsiteX6-403" fmla="*/ 69197 w 1447763"/>
              <a:gd name="connsiteY6-404" fmla="*/ 1520307 h 1520307"/>
              <a:gd name="connsiteX7-405" fmla="*/ 57974 w 1447763"/>
              <a:gd name="connsiteY7-406" fmla="*/ 1477030 h 1520307"/>
              <a:gd name="connsiteX0-407" fmla="*/ 1447763 w 1447763"/>
              <a:gd name="connsiteY0-408" fmla="*/ 82463 h 1520307"/>
              <a:gd name="connsiteX1-409" fmla="*/ 1446428 w 1447763"/>
              <a:gd name="connsiteY1-410" fmla="*/ 81820 h 1520307"/>
              <a:gd name="connsiteX2-411" fmla="*/ 1041161 w 1447763"/>
              <a:gd name="connsiteY2-412" fmla="*/ 0 h 1520307"/>
              <a:gd name="connsiteX3-413" fmla="*/ 0 w 1447763"/>
              <a:gd name="connsiteY3-414" fmla="*/ 1041161 h 1520307"/>
              <a:gd name="connsiteX4-415" fmla="*/ 81820 w 1447763"/>
              <a:gd name="connsiteY4-416" fmla="*/ 1446428 h 1520307"/>
              <a:gd name="connsiteX5-417" fmla="*/ 110183 w 1447763"/>
              <a:gd name="connsiteY5-418" fmla="*/ 1505306 h 1520307"/>
              <a:gd name="connsiteX6-419" fmla="*/ 69197 w 1447763"/>
              <a:gd name="connsiteY6-420" fmla="*/ 1520307 h 1520307"/>
              <a:gd name="connsiteX0-421" fmla="*/ 1447763 w 1447763"/>
              <a:gd name="connsiteY0-422" fmla="*/ 82463 h 1505306"/>
              <a:gd name="connsiteX1-423" fmla="*/ 1446428 w 1447763"/>
              <a:gd name="connsiteY1-424" fmla="*/ 81820 h 1505306"/>
              <a:gd name="connsiteX2-425" fmla="*/ 1041161 w 1447763"/>
              <a:gd name="connsiteY2-426" fmla="*/ 0 h 1505306"/>
              <a:gd name="connsiteX3-427" fmla="*/ 0 w 1447763"/>
              <a:gd name="connsiteY3-428" fmla="*/ 1041161 h 1505306"/>
              <a:gd name="connsiteX4-429" fmla="*/ 81820 w 1447763"/>
              <a:gd name="connsiteY4-430" fmla="*/ 1446428 h 1505306"/>
              <a:gd name="connsiteX5-431" fmla="*/ 110183 w 1447763"/>
              <a:gd name="connsiteY5-432" fmla="*/ 1505306 h 150530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</a:cxnLst>
            <a:rect l="l" t="t" r="r" b="b"/>
            <a:pathLst>
              <a:path w="1447763" h="1505306">
                <a:moveTo>
                  <a:pt x="1447763" y="82463"/>
                </a:moveTo>
                <a:lnTo>
                  <a:pt x="1446428" y="81820"/>
                </a:lnTo>
                <a:cubicBezTo>
                  <a:pt x="1321865" y="29134"/>
                  <a:pt x="1184915" y="0"/>
                  <a:pt x="1041161" y="0"/>
                </a:cubicBezTo>
                <a:cubicBezTo>
                  <a:pt x="466144" y="0"/>
                  <a:pt x="0" y="466144"/>
                  <a:pt x="0" y="1041161"/>
                </a:cubicBezTo>
                <a:cubicBezTo>
                  <a:pt x="0" y="1184915"/>
                  <a:pt x="29134" y="1321865"/>
                  <a:pt x="81820" y="1446428"/>
                </a:cubicBezTo>
                <a:lnTo>
                  <a:pt x="110183" y="1505306"/>
                </a:lnTo>
              </a:path>
            </a:pathLst>
          </a:custGeom>
          <a:no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5" name="任意多边形: 形状 14"/>
          <p:cNvSpPr>
            <a:spLocks noChangeAspect="1"/>
          </p:cNvSpPr>
          <p:nvPr userDrawn="1">
            <p:custDataLst>
              <p:tags r:id="rId38"/>
            </p:custDataLst>
          </p:nvPr>
        </p:nvSpPr>
        <p:spPr>
          <a:xfrm rot="11361091">
            <a:off x="1460500" y="1511300"/>
            <a:ext cx="204470" cy="213995"/>
          </a:xfrm>
          <a:custGeom>
            <a:avLst/>
            <a:gdLst>
              <a:gd name="connsiteX0" fmla="*/ 204370 w 204370"/>
              <a:gd name="connsiteY0" fmla="*/ 0 h 213748"/>
              <a:gd name="connsiteX1" fmla="*/ 202904 w 204370"/>
              <a:gd name="connsiteY1" fmla="*/ 1961 h 213748"/>
              <a:gd name="connsiteX2" fmla="*/ 56522 w 204370"/>
              <a:gd name="connsiteY2" fmla="*/ 163020 h 213748"/>
              <a:gd name="connsiteX3" fmla="*/ 706 w 204370"/>
              <a:gd name="connsiteY3" fmla="*/ 213748 h 213748"/>
              <a:gd name="connsiteX4" fmla="*/ 0 w 204370"/>
              <a:gd name="connsiteY4" fmla="*/ 206735 h 213748"/>
              <a:gd name="connsiteX5" fmla="*/ 165282 w 204370"/>
              <a:gd name="connsiteY5" fmla="*/ 3941 h 213748"/>
              <a:gd name="connsiteX6" fmla="*/ 204370 w 204370"/>
              <a:gd name="connsiteY6" fmla="*/ 0 h 213748"/>
              <a:gd name="connsiteX0-1" fmla="*/ 56522 w 204370"/>
              <a:gd name="connsiteY0-2" fmla="*/ 163020 h 254460"/>
              <a:gd name="connsiteX1-3" fmla="*/ 706 w 204370"/>
              <a:gd name="connsiteY1-4" fmla="*/ 213748 h 254460"/>
              <a:gd name="connsiteX2-5" fmla="*/ 0 w 204370"/>
              <a:gd name="connsiteY2-6" fmla="*/ 206735 h 254460"/>
              <a:gd name="connsiteX3-7" fmla="*/ 165282 w 204370"/>
              <a:gd name="connsiteY3-8" fmla="*/ 3941 h 254460"/>
              <a:gd name="connsiteX4-9" fmla="*/ 204370 w 204370"/>
              <a:gd name="connsiteY4-10" fmla="*/ 0 h 254460"/>
              <a:gd name="connsiteX5-11" fmla="*/ 202904 w 204370"/>
              <a:gd name="connsiteY5-12" fmla="*/ 1961 h 254460"/>
              <a:gd name="connsiteX6-13" fmla="*/ 147962 w 204370"/>
              <a:gd name="connsiteY6-14" fmla="*/ 254460 h 254460"/>
              <a:gd name="connsiteX0-15" fmla="*/ 56522 w 204370"/>
              <a:gd name="connsiteY0-16" fmla="*/ 163020 h 213748"/>
              <a:gd name="connsiteX1-17" fmla="*/ 706 w 204370"/>
              <a:gd name="connsiteY1-18" fmla="*/ 213748 h 213748"/>
              <a:gd name="connsiteX2-19" fmla="*/ 0 w 204370"/>
              <a:gd name="connsiteY2-20" fmla="*/ 206735 h 213748"/>
              <a:gd name="connsiteX3-21" fmla="*/ 165282 w 204370"/>
              <a:gd name="connsiteY3-22" fmla="*/ 3941 h 213748"/>
              <a:gd name="connsiteX4-23" fmla="*/ 204370 w 204370"/>
              <a:gd name="connsiteY4-24" fmla="*/ 0 h 213748"/>
              <a:gd name="connsiteX5-25" fmla="*/ 202904 w 204370"/>
              <a:gd name="connsiteY5-26" fmla="*/ 1961 h 213748"/>
              <a:gd name="connsiteX0-27" fmla="*/ 706 w 204370"/>
              <a:gd name="connsiteY0-28" fmla="*/ 213748 h 213748"/>
              <a:gd name="connsiteX1-29" fmla="*/ 0 w 204370"/>
              <a:gd name="connsiteY1-30" fmla="*/ 206735 h 213748"/>
              <a:gd name="connsiteX2-31" fmla="*/ 165282 w 204370"/>
              <a:gd name="connsiteY2-32" fmla="*/ 3941 h 213748"/>
              <a:gd name="connsiteX3-33" fmla="*/ 204370 w 204370"/>
              <a:gd name="connsiteY3-34" fmla="*/ 0 h 213748"/>
              <a:gd name="connsiteX4-35" fmla="*/ 202904 w 204370"/>
              <a:gd name="connsiteY4-36" fmla="*/ 1961 h 21374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204370" h="213748">
                <a:moveTo>
                  <a:pt x="706" y="213748"/>
                </a:moveTo>
                <a:cubicBezTo>
                  <a:pt x="471" y="211410"/>
                  <a:pt x="235" y="209073"/>
                  <a:pt x="0" y="206735"/>
                </a:cubicBezTo>
                <a:cubicBezTo>
                  <a:pt x="0" y="106703"/>
                  <a:pt x="70956" y="23243"/>
                  <a:pt x="165282" y="3941"/>
                </a:cubicBezTo>
                <a:lnTo>
                  <a:pt x="204370" y="0"/>
                </a:lnTo>
                <a:lnTo>
                  <a:pt x="202904" y="1961"/>
                </a:lnTo>
              </a:path>
            </a:pathLst>
          </a:custGeom>
          <a:grpFill/>
          <a:ln>
            <a:solidFill>
              <a:schemeClr val="accent1">
                <a:alpha val="7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5" name="任意多边形: 形状 54"/>
          <p:cNvSpPr>
            <a:spLocks noChangeAspect="1"/>
          </p:cNvSpPr>
          <p:nvPr userDrawn="1">
            <p:custDataLst>
              <p:tags r:id="rId39"/>
            </p:custDataLst>
          </p:nvPr>
        </p:nvSpPr>
        <p:spPr>
          <a:xfrm flipH="1">
            <a:off x="0" y="1895767"/>
            <a:ext cx="1493592" cy="3066466"/>
          </a:xfrm>
          <a:custGeom>
            <a:avLst/>
            <a:gdLst>
              <a:gd name="connsiteX0" fmla="*/ 1493592 w 1493592"/>
              <a:gd name="connsiteY0" fmla="*/ 0 h 3066466"/>
              <a:gd name="connsiteX1" fmla="*/ 1227781 w 1493592"/>
              <a:gd name="connsiteY1" fmla="*/ 26796 h 3066466"/>
              <a:gd name="connsiteX2" fmla="*/ 0 w 1493592"/>
              <a:gd name="connsiteY2" fmla="*/ 1533233 h 3066466"/>
              <a:gd name="connsiteX3" fmla="*/ 1227781 w 1493592"/>
              <a:gd name="connsiteY3" fmla="*/ 3039670 h 3066466"/>
              <a:gd name="connsiteX4" fmla="*/ 1493592 w 1493592"/>
              <a:gd name="connsiteY4" fmla="*/ 3066466 h 306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3592" h="3066466">
                <a:moveTo>
                  <a:pt x="1493592" y="0"/>
                </a:moveTo>
                <a:lnTo>
                  <a:pt x="1227781" y="26796"/>
                </a:lnTo>
                <a:cubicBezTo>
                  <a:pt x="527088" y="170179"/>
                  <a:pt x="0" y="790152"/>
                  <a:pt x="0" y="1533233"/>
                </a:cubicBezTo>
                <a:cubicBezTo>
                  <a:pt x="0" y="2276315"/>
                  <a:pt x="527088" y="2896288"/>
                  <a:pt x="1227781" y="3039670"/>
                </a:cubicBezTo>
                <a:lnTo>
                  <a:pt x="1493592" y="306646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40"/>
            </p:custDataLst>
          </p:nvPr>
        </p:nvSpPr>
        <p:spPr>
          <a:xfrm>
            <a:off x="5724428" y="2081756"/>
            <a:ext cx="5101738" cy="1384397"/>
          </a:xfrm>
        </p:spPr>
        <p:txBody>
          <a:bodyPr wrap="square" anchor="b">
            <a:normAutofit/>
          </a:bodyPr>
          <a:lstStyle>
            <a:lvl1pPr algn="r">
              <a:lnSpc>
                <a:spcPct val="10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编辑母版标题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41"/>
            </p:custDataLst>
          </p:nvPr>
        </p:nvSpPr>
        <p:spPr>
          <a:xfrm>
            <a:off x="5724428" y="3655377"/>
            <a:ext cx="5101738" cy="972000"/>
          </a:xfrm>
        </p:spPr>
        <p:txBody>
          <a:bodyPr wrap="square">
            <a:normAutofit/>
          </a:bodyPr>
          <a:lstStyle>
            <a:lvl1pPr marL="0" indent="0" algn="r">
              <a:lnSpc>
                <a:spcPct val="100000"/>
              </a:lnSpc>
              <a:buNone/>
              <a:defRPr sz="42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2"/>
            </p:custDataLst>
          </p:nvPr>
        </p:nvSpPr>
        <p:spPr/>
        <p:txBody>
          <a:bodyPr wrap="square">
            <a:normAutofit/>
          </a:bodyPr>
          <a:lstStyle/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44"/>
            </p:custDataLst>
          </p:nvPr>
        </p:nvSpPr>
        <p:spPr>
          <a:xfrm>
            <a:off x="8610600" y="6356350"/>
            <a:ext cx="2743200" cy="365125"/>
          </a:xfrm>
        </p:spPr>
        <p:txBody>
          <a:bodyPr wrap="square">
            <a:normAutofit/>
          </a:bodyPr>
          <a:lstStyle/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10" name="公司名占位符 6"/>
          <p:cNvSpPr>
            <a:spLocks noGrp="1"/>
          </p:cNvSpPr>
          <p:nvPr>
            <p:ph type="body" sz="quarter" idx="13" hasCustomPrompt="1"/>
            <p:custDataLst>
              <p:tags r:id="rId45"/>
            </p:custDataLst>
          </p:nvPr>
        </p:nvSpPr>
        <p:spPr>
          <a:xfrm>
            <a:off x="7946166" y="822786"/>
            <a:ext cx="2880000" cy="504000"/>
          </a:xfrm>
        </p:spPr>
        <p:txBody>
          <a:bodyPr wrap="square" anchor="ctr">
            <a:normAutofit/>
          </a:bodyPr>
          <a:lstStyle>
            <a:lvl1pPr marL="0" indent="0" algn="r">
              <a:lnSpc>
                <a:spcPct val="100000"/>
              </a:lnSpc>
              <a:buNone/>
              <a:defRPr sz="1600"/>
            </a:lvl1pPr>
          </a:lstStyle>
          <a:p>
            <a:pPr lvl="0"/>
            <a:r>
              <a:rPr lang="zh-CN" altLang="en-US" dirty="0"/>
              <a:t>公司</a:t>
            </a:r>
            <a:endParaRPr lang="zh-CN" altLang="en-US" dirty="0"/>
          </a:p>
        </p:txBody>
      </p:sp>
      <p:sp>
        <p:nvSpPr>
          <p:cNvPr id="24" name="署名占位符 10"/>
          <p:cNvSpPr>
            <a:spLocks noGrp="1"/>
          </p:cNvSpPr>
          <p:nvPr>
            <p:ph type="body" sz="quarter" idx="17" hasCustomPrompt="1"/>
            <p:custDataLst>
              <p:tags r:id="rId46"/>
            </p:custDataLst>
          </p:nvPr>
        </p:nvSpPr>
        <p:spPr>
          <a:xfrm>
            <a:off x="7946166" y="5399597"/>
            <a:ext cx="2880000" cy="504000"/>
          </a:xfrm>
        </p:spPr>
        <p:txBody>
          <a:bodyPr wrap="square" anchor="ctr">
            <a:normAutofit/>
          </a:bodyPr>
          <a:lstStyle>
            <a:lvl1pPr marL="0" indent="0" algn="r">
              <a:lnSpc>
                <a:spcPct val="100000"/>
              </a:lnSpc>
              <a:buNone/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署名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1" Type="http://schemas.openxmlformats.org/officeDocument/2006/relationships/theme" Target="../theme/theme2.xml"/><Relationship Id="rId50" Type="http://schemas.openxmlformats.org/officeDocument/2006/relationships/tags" Target="../tags/tag243.xml"/><Relationship Id="rId5" Type="http://schemas.openxmlformats.org/officeDocument/2006/relationships/slideLayout" Target="../slideLayouts/slideLayout16.xml"/><Relationship Id="rId49" Type="http://schemas.openxmlformats.org/officeDocument/2006/relationships/tags" Target="../tags/tag242.xml"/><Relationship Id="rId48" Type="http://schemas.openxmlformats.org/officeDocument/2006/relationships/tags" Target="../tags/tag241.xml"/><Relationship Id="rId47" Type="http://schemas.openxmlformats.org/officeDocument/2006/relationships/tags" Target="../tags/tag240.xml"/><Relationship Id="rId46" Type="http://schemas.openxmlformats.org/officeDocument/2006/relationships/tags" Target="../tags/tag239.xml"/><Relationship Id="rId45" Type="http://schemas.openxmlformats.org/officeDocument/2006/relationships/tags" Target="../tags/tag238.xml"/><Relationship Id="rId44" Type="http://schemas.openxmlformats.org/officeDocument/2006/relationships/tags" Target="../tags/tag237.xml"/><Relationship Id="rId43" Type="http://schemas.openxmlformats.org/officeDocument/2006/relationships/tags" Target="../tags/tag236.xml"/><Relationship Id="rId42" Type="http://schemas.openxmlformats.org/officeDocument/2006/relationships/tags" Target="../tags/tag235.xml"/><Relationship Id="rId41" Type="http://schemas.openxmlformats.org/officeDocument/2006/relationships/tags" Target="../tags/tag234.xml"/><Relationship Id="rId40" Type="http://schemas.openxmlformats.org/officeDocument/2006/relationships/tags" Target="../tags/tag233.xml"/><Relationship Id="rId4" Type="http://schemas.openxmlformats.org/officeDocument/2006/relationships/slideLayout" Target="../slideLayouts/slideLayout15.xml"/><Relationship Id="rId39" Type="http://schemas.openxmlformats.org/officeDocument/2006/relationships/tags" Target="../tags/tag232.xml"/><Relationship Id="rId38" Type="http://schemas.openxmlformats.org/officeDocument/2006/relationships/tags" Target="../tags/tag231.xml"/><Relationship Id="rId37" Type="http://schemas.openxmlformats.org/officeDocument/2006/relationships/tags" Target="../tags/tag230.xml"/><Relationship Id="rId36" Type="http://schemas.openxmlformats.org/officeDocument/2006/relationships/tags" Target="../tags/tag229.xml"/><Relationship Id="rId35" Type="http://schemas.openxmlformats.org/officeDocument/2006/relationships/tags" Target="../tags/tag228.xml"/><Relationship Id="rId34" Type="http://schemas.openxmlformats.org/officeDocument/2006/relationships/tags" Target="../tags/tag227.xml"/><Relationship Id="rId33" Type="http://schemas.openxmlformats.org/officeDocument/2006/relationships/tags" Target="../tags/tag226.xml"/><Relationship Id="rId32" Type="http://schemas.openxmlformats.org/officeDocument/2006/relationships/tags" Target="../tags/tag225.xml"/><Relationship Id="rId31" Type="http://schemas.openxmlformats.org/officeDocument/2006/relationships/tags" Target="../tags/tag224.xml"/><Relationship Id="rId30" Type="http://schemas.openxmlformats.org/officeDocument/2006/relationships/tags" Target="../tags/tag223.xml"/><Relationship Id="rId3" Type="http://schemas.openxmlformats.org/officeDocument/2006/relationships/slideLayout" Target="../slideLayouts/slideLayout14.xml"/><Relationship Id="rId29" Type="http://schemas.openxmlformats.org/officeDocument/2006/relationships/tags" Target="../tags/tag222.xml"/><Relationship Id="rId28" Type="http://schemas.openxmlformats.org/officeDocument/2006/relationships/tags" Target="../tags/tag221.xml"/><Relationship Id="rId27" Type="http://schemas.openxmlformats.org/officeDocument/2006/relationships/tags" Target="../tags/tag220.xml"/><Relationship Id="rId26" Type="http://schemas.openxmlformats.org/officeDocument/2006/relationships/tags" Target="../tags/tag219.xml"/><Relationship Id="rId25" Type="http://schemas.openxmlformats.org/officeDocument/2006/relationships/tags" Target="../tags/tag218.xml"/><Relationship Id="rId24" Type="http://schemas.openxmlformats.org/officeDocument/2006/relationships/tags" Target="../tags/tag217.xml"/><Relationship Id="rId23" Type="http://schemas.openxmlformats.org/officeDocument/2006/relationships/tags" Target="../tags/tag216.xml"/><Relationship Id="rId22" Type="http://schemas.openxmlformats.org/officeDocument/2006/relationships/tags" Target="../tags/tag215.xml"/><Relationship Id="rId21" Type="http://schemas.openxmlformats.org/officeDocument/2006/relationships/tags" Target="../tags/tag214.xml"/><Relationship Id="rId20" Type="http://schemas.openxmlformats.org/officeDocument/2006/relationships/tags" Target="../tags/tag213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212.xml"/><Relationship Id="rId18" Type="http://schemas.openxmlformats.org/officeDocument/2006/relationships/tags" Target="../tags/tag211.xml"/><Relationship Id="rId17" Type="http://schemas.openxmlformats.org/officeDocument/2006/relationships/tags" Target="../tags/tag210.xml"/><Relationship Id="rId16" Type="http://schemas.openxmlformats.org/officeDocument/2006/relationships/tags" Target="../tags/tag209.xml"/><Relationship Id="rId15" Type="http://schemas.openxmlformats.org/officeDocument/2006/relationships/tags" Target="../tags/tag208.xml"/><Relationship Id="rId14" Type="http://schemas.openxmlformats.org/officeDocument/2006/relationships/tags" Target="../tags/tag207.xml"/><Relationship Id="rId13" Type="http://schemas.openxmlformats.org/officeDocument/2006/relationships/tags" Target="../tags/tag206.xml"/><Relationship Id="rId12" Type="http://schemas.openxmlformats.org/officeDocument/2006/relationships/tags" Target="../tags/tag20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95960" y="360000"/>
            <a:ext cx="10800000" cy="720000"/>
          </a:xfrm>
          <a:prstGeom prst="rect">
            <a:avLst/>
          </a:prstGeom>
        </p:spPr>
        <p:txBody>
          <a:bodyPr vert="horz" wrap="square" lIns="0" tIns="0" rIns="0" bIns="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95960" y="1301749"/>
            <a:ext cx="10800000" cy="4873625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9596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2522B-0F24-4480-B9DD-A9474A6880D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753983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F26B5-172A-4DC2-B0B7-181CFC56B87C}" type="slidenum">
              <a:rPr lang="zh-CN" altLang="en-US" smtClean="0"/>
            </a:fld>
            <a:endParaRPr lang="zh-CN" altLang="en-US"/>
          </a:p>
        </p:txBody>
      </p:sp>
      <p:sp>
        <p:nvSpPr>
          <p:cNvPr id="81" name="任意多边形: 形状 80"/>
          <p:cNvSpPr>
            <a:spLocks noChangeAspect="1"/>
          </p:cNvSpPr>
          <p:nvPr userDrawn="1">
            <p:custDataLst>
              <p:tags r:id="rId17"/>
            </p:custDataLst>
          </p:nvPr>
        </p:nvSpPr>
        <p:spPr>
          <a:xfrm rot="10505744" flipH="1">
            <a:off x="10573385" y="-62230"/>
            <a:ext cx="1544955" cy="1835785"/>
          </a:xfrm>
          <a:custGeom>
            <a:avLst/>
            <a:gdLst>
              <a:gd name="connsiteX0" fmla="*/ 2792134 w 2862847"/>
              <a:gd name="connsiteY0" fmla="*/ 114232 h 1836002"/>
              <a:gd name="connsiteX1" fmla="*/ 2862847 w 2862847"/>
              <a:gd name="connsiteY1" fmla="*/ 38959 h 1836002"/>
              <a:gd name="connsiteX2" fmla="*/ 2783173 w 2862847"/>
              <a:gd name="connsiteY2" fmla="*/ 9795 h 1836002"/>
              <a:gd name="connsiteX3" fmla="*/ 0 w 2862847"/>
              <a:gd name="connsiteY3" fmla="*/ 1836002 h 1836002"/>
              <a:gd name="connsiteX4" fmla="*/ 1277648 w 2862847"/>
              <a:gd name="connsiteY4" fmla="*/ 1726373 h 1836002"/>
              <a:gd name="connsiteX5" fmla="*/ 1658115 w 2862847"/>
              <a:gd name="connsiteY5" fmla="*/ 1321373 h 1836002"/>
              <a:gd name="connsiteX6" fmla="*/ 1544734 w 2862847"/>
              <a:gd name="connsiteY6" fmla="*/ 0 h 1836002"/>
              <a:gd name="connsiteX7" fmla="*/ 1397073 w 2862847"/>
              <a:gd name="connsiteY7" fmla="*/ 39891 h 1836002"/>
              <a:gd name="connsiteX8" fmla="*/ 32427 w 2862847"/>
              <a:gd name="connsiteY8" fmla="*/ 1623501 h 1836002"/>
              <a:gd name="connsiteX0-1" fmla="*/ 2792134 w 2792134"/>
              <a:gd name="connsiteY0-2" fmla="*/ 114232 h 1836002"/>
              <a:gd name="connsiteX1-3" fmla="*/ 2783173 w 2792134"/>
              <a:gd name="connsiteY1-4" fmla="*/ 9795 h 1836002"/>
              <a:gd name="connsiteX2-5" fmla="*/ 2792134 w 2792134"/>
              <a:gd name="connsiteY2-6" fmla="*/ 114232 h 1836002"/>
              <a:gd name="connsiteX3-7" fmla="*/ 0 w 2792134"/>
              <a:gd name="connsiteY3-8" fmla="*/ 1836002 h 1836002"/>
              <a:gd name="connsiteX4-9" fmla="*/ 1277648 w 2792134"/>
              <a:gd name="connsiteY4-10" fmla="*/ 1726373 h 1836002"/>
              <a:gd name="connsiteX5-11" fmla="*/ 1658115 w 2792134"/>
              <a:gd name="connsiteY5-12" fmla="*/ 1321373 h 1836002"/>
              <a:gd name="connsiteX6-13" fmla="*/ 1544734 w 2792134"/>
              <a:gd name="connsiteY6-14" fmla="*/ 0 h 1836002"/>
              <a:gd name="connsiteX7-15" fmla="*/ 1397073 w 2792134"/>
              <a:gd name="connsiteY7-16" fmla="*/ 39891 h 1836002"/>
              <a:gd name="connsiteX8-17" fmla="*/ 32427 w 2792134"/>
              <a:gd name="connsiteY8-18" fmla="*/ 1623501 h 1836002"/>
              <a:gd name="connsiteX9" fmla="*/ 0 w 2792134"/>
              <a:gd name="connsiteY9" fmla="*/ 1836002 h 1836002"/>
              <a:gd name="connsiteX0-19" fmla="*/ 0 w 1658115"/>
              <a:gd name="connsiteY0-20" fmla="*/ 1836002 h 1836002"/>
              <a:gd name="connsiteX1-21" fmla="*/ 1277648 w 1658115"/>
              <a:gd name="connsiteY1-22" fmla="*/ 1726373 h 1836002"/>
              <a:gd name="connsiteX2-23" fmla="*/ 1658115 w 1658115"/>
              <a:gd name="connsiteY2-24" fmla="*/ 1321373 h 1836002"/>
              <a:gd name="connsiteX3-25" fmla="*/ 1544734 w 1658115"/>
              <a:gd name="connsiteY3-26" fmla="*/ 0 h 1836002"/>
              <a:gd name="connsiteX4-27" fmla="*/ 1397073 w 1658115"/>
              <a:gd name="connsiteY4-28" fmla="*/ 39891 h 1836002"/>
              <a:gd name="connsiteX5-29" fmla="*/ 32427 w 1658115"/>
              <a:gd name="connsiteY5-30" fmla="*/ 1623501 h 1836002"/>
              <a:gd name="connsiteX6-31" fmla="*/ 0 w 1658115"/>
              <a:gd name="connsiteY6-32" fmla="*/ 1836002 h 1836002"/>
              <a:gd name="connsiteX0-33" fmla="*/ 0 w 1658115"/>
              <a:gd name="connsiteY0-34" fmla="*/ 1836002 h 1836002"/>
              <a:gd name="connsiteX1-35" fmla="*/ 1658115 w 1658115"/>
              <a:gd name="connsiteY1-36" fmla="*/ 1321373 h 1836002"/>
              <a:gd name="connsiteX2-37" fmla="*/ 1544734 w 1658115"/>
              <a:gd name="connsiteY2-38" fmla="*/ 0 h 1836002"/>
              <a:gd name="connsiteX3-39" fmla="*/ 1397073 w 1658115"/>
              <a:gd name="connsiteY3-40" fmla="*/ 39891 h 1836002"/>
              <a:gd name="connsiteX4-41" fmla="*/ 32427 w 1658115"/>
              <a:gd name="connsiteY4-42" fmla="*/ 1623501 h 1836002"/>
              <a:gd name="connsiteX5-43" fmla="*/ 0 w 1658115"/>
              <a:gd name="connsiteY5-44" fmla="*/ 1836002 h 1836002"/>
              <a:gd name="connsiteX0-45" fmla="*/ 0 w 1544734"/>
              <a:gd name="connsiteY0-46" fmla="*/ 1836002 h 1836002"/>
              <a:gd name="connsiteX1-47" fmla="*/ 1544734 w 1544734"/>
              <a:gd name="connsiteY1-48" fmla="*/ 0 h 1836002"/>
              <a:gd name="connsiteX2-49" fmla="*/ 1397073 w 1544734"/>
              <a:gd name="connsiteY2-50" fmla="*/ 39891 h 1836002"/>
              <a:gd name="connsiteX3-51" fmla="*/ 32427 w 1544734"/>
              <a:gd name="connsiteY3-52" fmla="*/ 1623501 h 1836002"/>
              <a:gd name="connsiteX4-53" fmla="*/ 0 w 1544734"/>
              <a:gd name="connsiteY4-54" fmla="*/ 1836002 h 1836002"/>
              <a:gd name="connsiteX0-55" fmla="*/ 1544734 w 1636174"/>
              <a:gd name="connsiteY0-56" fmla="*/ 0 h 1836002"/>
              <a:gd name="connsiteX1-57" fmla="*/ 1397073 w 1636174"/>
              <a:gd name="connsiteY1-58" fmla="*/ 39891 h 1836002"/>
              <a:gd name="connsiteX2-59" fmla="*/ 32427 w 1636174"/>
              <a:gd name="connsiteY2-60" fmla="*/ 1623501 h 1836002"/>
              <a:gd name="connsiteX3-61" fmla="*/ 0 w 1636174"/>
              <a:gd name="connsiteY3-62" fmla="*/ 1836002 h 1836002"/>
              <a:gd name="connsiteX4-63" fmla="*/ 1636174 w 1636174"/>
              <a:gd name="connsiteY4-64" fmla="*/ 91440 h 1836002"/>
              <a:gd name="connsiteX0-65" fmla="*/ 1544734 w 1544734"/>
              <a:gd name="connsiteY0-66" fmla="*/ 0 h 1836002"/>
              <a:gd name="connsiteX1-67" fmla="*/ 1397073 w 1544734"/>
              <a:gd name="connsiteY1-68" fmla="*/ 39891 h 1836002"/>
              <a:gd name="connsiteX2-69" fmla="*/ 32427 w 1544734"/>
              <a:gd name="connsiteY2-70" fmla="*/ 1623501 h 1836002"/>
              <a:gd name="connsiteX3-71" fmla="*/ 0 w 1544734"/>
              <a:gd name="connsiteY3-72" fmla="*/ 1836002 h 183600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544734" h="1836002">
                <a:moveTo>
                  <a:pt x="1544734" y="0"/>
                </a:moveTo>
                <a:lnTo>
                  <a:pt x="1397073" y="39891"/>
                </a:lnTo>
                <a:cubicBezTo>
                  <a:pt x="706781" y="292672"/>
                  <a:pt x="182520" y="889930"/>
                  <a:pt x="32427" y="1623501"/>
                </a:cubicBezTo>
                <a:lnTo>
                  <a:pt x="0" y="1836002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1" name="任意多边形: 形状 4"/>
          <p:cNvSpPr>
            <a:spLocks noChangeAspect="1"/>
          </p:cNvSpPr>
          <p:nvPr userDrawn="1">
            <p:custDataLst>
              <p:tags r:id="rId18"/>
            </p:custDataLst>
          </p:nvPr>
        </p:nvSpPr>
        <p:spPr>
          <a:xfrm rot="10505744" flipH="1">
            <a:off x="7316470" y="3579495"/>
            <a:ext cx="1773555" cy="1884680"/>
          </a:xfrm>
          <a:custGeom>
            <a:avLst/>
            <a:gdLst>
              <a:gd name="connsiteX0" fmla="*/ 1207728 w 1207728"/>
              <a:gd name="connsiteY0" fmla="*/ 0 h 1283476"/>
              <a:gd name="connsiteX1" fmla="*/ 1136917 w 1207728"/>
              <a:gd name="connsiteY1" fmla="*/ 50355 h 1283476"/>
              <a:gd name="connsiteX2" fmla="*/ 79165 w 1207728"/>
              <a:gd name="connsiteY2" fmla="*/ 1159992 h 1283476"/>
              <a:gd name="connsiteX3" fmla="*/ 0 w 1207728"/>
              <a:gd name="connsiteY3" fmla="*/ 1283476 h 1283476"/>
              <a:gd name="connsiteX4" fmla="*/ 33836 w 1207728"/>
              <a:gd name="connsiteY4" fmla="*/ 1191031 h 1283476"/>
              <a:gd name="connsiteX5" fmla="*/ 1042541 w 1207728"/>
              <a:gd name="connsiteY5" fmla="*/ 79574 h 1283476"/>
              <a:gd name="connsiteX6" fmla="*/ 1207728 w 1207728"/>
              <a:gd name="connsiteY6" fmla="*/ 0 h 1283476"/>
              <a:gd name="connsiteX0-1" fmla="*/ 1042541 w 1207728"/>
              <a:gd name="connsiteY0-2" fmla="*/ 79574 h 1283476"/>
              <a:gd name="connsiteX1-3" fmla="*/ 1207728 w 1207728"/>
              <a:gd name="connsiteY1-4" fmla="*/ 0 h 1283476"/>
              <a:gd name="connsiteX2-5" fmla="*/ 1136917 w 1207728"/>
              <a:gd name="connsiteY2-6" fmla="*/ 50355 h 1283476"/>
              <a:gd name="connsiteX3-7" fmla="*/ 79165 w 1207728"/>
              <a:gd name="connsiteY3-8" fmla="*/ 1159992 h 1283476"/>
              <a:gd name="connsiteX4-9" fmla="*/ 0 w 1207728"/>
              <a:gd name="connsiteY4-10" fmla="*/ 1283476 h 1283476"/>
              <a:gd name="connsiteX5-11" fmla="*/ 33836 w 1207728"/>
              <a:gd name="connsiteY5-12" fmla="*/ 1191031 h 1283476"/>
              <a:gd name="connsiteX6-13" fmla="*/ 1133981 w 1207728"/>
              <a:gd name="connsiteY6-14" fmla="*/ 171014 h 1283476"/>
              <a:gd name="connsiteX0-15" fmla="*/ 1207728 w 1207728"/>
              <a:gd name="connsiteY0-16" fmla="*/ 0 h 1283476"/>
              <a:gd name="connsiteX1-17" fmla="*/ 1136917 w 1207728"/>
              <a:gd name="connsiteY1-18" fmla="*/ 50355 h 1283476"/>
              <a:gd name="connsiteX2-19" fmla="*/ 79165 w 1207728"/>
              <a:gd name="connsiteY2-20" fmla="*/ 1159992 h 1283476"/>
              <a:gd name="connsiteX3-21" fmla="*/ 0 w 1207728"/>
              <a:gd name="connsiteY3-22" fmla="*/ 1283476 h 1283476"/>
              <a:gd name="connsiteX4-23" fmla="*/ 33836 w 1207728"/>
              <a:gd name="connsiteY4-24" fmla="*/ 1191031 h 1283476"/>
              <a:gd name="connsiteX5-25" fmla="*/ 1133981 w 1207728"/>
              <a:gd name="connsiteY5-26" fmla="*/ 171014 h 1283476"/>
              <a:gd name="connsiteX0-27" fmla="*/ 1207728 w 1207728"/>
              <a:gd name="connsiteY0-28" fmla="*/ 0 h 1283476"/>
              <a:gd name="connsiteX1-29" fmla="*/ 1136917 w 1207728"/>
              <a:gd name="connsiteY1-30" fmla="*/ 50355 h 1283476"/>
              <a:gd name="connsiteX2-31" fmla="*/ 79165 w 1207728"/>
              <a:gd name="connsiteY2-32" fmla="*/ 1159992 h 1283476"/>
              <a:gd name="connsiteX3-33" fmla="*/ 0 w 1207728"/>
              <a:gd name="connsiteY3-34" fmla="*/ 1283476 h 1283476"/>
              <a:gd name="connsiteX4-35" fmla="*/ 33836 w 1207728"/>
              <a:gd name="connsiteY4-36" fmla="*/ 1191031 h 1283476"/>
              <a:gd name="connsiteX0-37" fmla="*/ 1207728 w 1207728"/>
              <a:gd name="connsiteY0-38" fmla="*/ 0 h 1283476"/>
              <a:gd name="connsiteX1-39" fmla="*/ 1136917 w 1207728"/>
              <a:gd name="connsiteY1-40" fmla="*/ 50355 h 1283476"/>
              <a:gd name="connsiteX2-41" fmla="*/ 79165 w 1207728"/>
              <a:gd name="connsiteY2-42" fmla="*/ 1159992 h 1283476"/>
              <a:gd name="connsiteX3-43" fmla="*/ 0 w 1207728"/>
              <a:gd name="connsiteY3-44" fmla="*/ 1283476 h 128347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07728" h="1283476">
                <a:moveTo>
                  <a:pt x="1207728" y="0"/>
                </a:moveTo>
                <a:lnTo>
                  <a:pt x="1136917" y="50355"/>
                </a:lnTo>
                <a:cubicBezTo>
                  <a:pt x="725367" y="358134"/>
                  <a:pt x="367298" y="733498"/>
                  <a:pt x="79165" y="1159992"/>
                </a:cubicBezTo>
                <a:lnTo>
                  <a:pt x="0" y="1283476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2" name="任意多边形: 形状 5"/>
          <p:cNvSpPr>
            <a:spLocks noChangeAspect="1"/>
          </p:cNvSpPr>
          <p:nvPr userDrawn="1">
            <p:custDataLst>
              <p:tags r:id="rId19"/>
            </p:custDataLst>
          </p:nvPr>
        </p:nvSpPr>
        <p:spPr>
          <a:xfrm rot="10505744" flipH="1">
            <a:off x="7383145" y="709295"/>
            <a:ext cx="4324985" cy="4609465"/>
          </a:xfrm>
          <a:custGeom>
            <a:avLst/>
            <a:gdLst>
              <a:gd name="connsiteX0" fmla="*/ 2945236 w 3017844"/>
              <a:gd name="connsiteY0" fmla="*/ 0 h 3183247"/>
              <a:gd name="connsiteX1" fmla="*/ 3017844 w 3017844"/>
              <a:gd name="connsiteY1" fmla="*/ 38439 h 3183247"/>
              <a:gd name="connsiteX2" fmla="*/ 2924875 w 3017844"/>
              <a:gd name="connsiteY2" fmla="*/ 53684 h 3183247"/>
              <a:gd name="connsiteX3" fmla="*/ 2716516 w 3017844"/>
              <a:gd name="connsiteY3" fmla="*/ 109346 h 3183247"/>
              <a:gd name="connsiteX4" fmla="*/ 1643366 w 3017844"/>
              <a:gd name="connsiteY4" fmla="*/ 610996 h 3183247"/>
              <a:gd name="connsiteX5" fmla="*/ 855966 w 3017844"/>
              <a:gd name="connsiteY5" fmla="*/ 1341246 h 3183247"/>
              <a:gd name="connsiteX6" fmla="*/ 328916 w 3017844"/>
              <a:gd name="connsiteY6" fmla="*/ 2179446 h 3183247"/>
              <a:gd name="connsiteX7" fmla="*/ 30466 w 3017844"/>
              <a:gd name="connsiteY7" fmla="*/ 3170046 h 3183247"/>
              <a:gd name="connsiteX8" fmla="*/ 27504 w 3017844"/>
              <a:gd name="connsiteY8" fmla="*/ 3183247 h 3183247"/>
              <a:gd name="connsiteX9" fmla="*/ 0 w 3017844"/>
              <a:gd name="connsiteY9" fmla="*/ 3138693 h 3183247"/>
              <a:gd name="connsiteX10" fmla="*/ 1500 w 3017844"/>
              <a:gd name="connsiteY10" fmla="*/ 3126894 h 3183247"/>
              <a:gd name="connsiteX11" fmla="*/ 2800676 w 3017844"/>
              <a:gd name="connsiteY11" fmla="*/ 33364 h 3183247"/>
              <a:gd name="connsiteX12" fmla="*/ 2945236 w 3017844"/>
              <a:gd name="connsiteY12" fmla="*/ 0 h 3183247"/>
              <a:gd name="connsiteX0-1" fmla="*/ 328916 w 3017844"/>
              <a:gd name="connsiteY0-2" fmla="*/ 2179446 h 3183247"/>
              <a:gd name="connsiteX1-3" fmla="*/ 30466 w 3017844"/>
              <a:gd name="connsiteY1-4" fmla="*/ 3170046 h 3183247"/>
              <a:gd name="connsiteX2-5" fmla="*/ 27504 w 3017844"/>
              <a:gd name="connsiteY2-6" fmla="*/ 3183247 h 3183247"/>
              <a:gd name="connsiteX3-7" fmla="*/ 0 w 3017844"/>
              <a:gd name="connsiteY3-8" fmla="*/ 3138693 h 3183247"/>
              <a:gd name="connsiteX4-9" fmla="*/ 1500 w 3017844"/>
              <a:gd name="connsiteY4-10" fmla="*/ 3126894 h 3183247"/>
              <a:gd name="connsiteX5-11" fmla="*/ 2800676 w 3017844"/>
              <a:gd name="connsiteY5-12" fmla="*/ 33364 h 3183247"/>
              <a:gd name="connsiteX6-13" fmla="*/ 2945236 w 3017844"/>
              <a:gd name="connsiteY6-14" fmla="*/ 0 h 3183247"/>
              <a:gd name="connsiteX7-15" fmla="*/ 3017844 w 3017844"/>
              <a:gd name="connsiteY7-16" fmla="*/ 38439 h 3183247"/>
              <a:gd name="connsiteX8-17" fmla="*/ 2924875 w 3017844"/>
              <a:gd name="connsiteY8-18" fmla="*/ 53684 h 3183247"/>
              <a:gd name="connsiteX9-19" fmla="*/ 2716516 w 3017844"/>
              <a:gd name="connsiteY9-20" fmla="*/ 109346 h 3183247"/>
              <a:gd name="connsiteX10-21" fmla="*/ 1643366 w 3017844"/>
              <a:gd name="connsiteY10-22" fmla="*/ 610996 h 3183247"/>
              <a:gd name="connsiteX11-23" fmla="*/ 855966 w 3017844"/>
              <a:gd name="connsiteY11-24" fmla="*/ 1341246 h 3183247"/>
              <a:gd name="connsiteX12-25" fmla="*/ 420356 w 3017844"/>
              <a:gd name="connsiteY12-26" fmla="*/ 2270886 h 3183247"/>
              <a:gd name="connsiteX0-27" fmla="*/ 30466 w 3017844"/>
              <a:gd name="connsiteY0-28" fmla="*/ 3170046 h 3183247"/>
              <a:gd name="connsiteX1-29" fmla="*/ 27504 w 3017844"/>
              <a:gd name="connsiteY1-30" fmla="*/ 3183247 h 3183247"/>
              <a:gd name="connsiteX2-31" fmla="*/ 0 w 3017844"/>
              <a:gd name="connsiteY2-32" fmla="*/ 3138693 h 3183247"/>
              <a:gd name="connsiteX3-33" fmla="*/ 1500 w 3017844"/>
              <a:gd name="connsiteY3-34" fmla="*/ 3126894 h 3183247"/>
              <a:gd name="connsiteX4-35" fmla="*/ 2800676 w 3017844"/>
              <a:gd name="connsiteY4-36" fmla="*/ 33364 h 3183247"/>
              <a:gd name="connsiteX5-37" fmla="*/ 2945236 w 3017844"/>
              <a:gd name="connsiteY5-38" fmla="*/ 0 h 3183247"/>
              <a:gd name="connsiteX6-39" fmla="*/ 3017844 w 3017844"/>
              <a:gd name="connsiteY6-40" fmla="*/ 38439 h 3183247"/>
              <a:gd name="connsiteX7-41" fmla="*/ 2924875 w 3017844"/>
              <a:gd name="connsiteY7-42" fmla="*/ 53684 h 3183247"/>
              <a:gd name="connsiteX8-43" fmla="*/ 2716516 w 3017844"/>
              <a:gd name="connsiteY8-44" fmla="*/ 109346 h 3183247"/>
              <a:gd name="connsiteX9-45" fmla="*/ 1643366 w 3017844"/>
              <a:gd name="connsiteY9-46" fmla="*/ 610996 h 3183247"/>
              <a:gd name="connsiteX10-47" fmla="*/ 855966 w 3017844"/>
              <a:gd name="connsiteY10-48" fmla="*/ 1341246 h 3183247"/>
              <a:gd name="connsiteX11-49" fmla="*/ 420356 w 3017844"/>
              <a:gd name="connsiteY11-50" fmla="*/ 2270886 h 3183247"/>
              <a:gd name="connsiteX0-51" fmla="*/ 27504 w 3017844"/>
              <a:gd name="connsiteY0-52" fmla="*/ 3183247 h 3183247"/>
              <a:gd name="connsiteX1-53" fmla="*/ 0 w 3017844"/>
              <a:gd name="connsiteY1-54" fmla="*/ 3138693 h 3183247"/>
              <a:gd name="connsiteX2-55" fmla="*/ 1500 w 3017844"/>
              <a:gd name="connsiteY2-56" fmla="*/ 3126894 h 3183247"/>
              <a:gd name="connsiteX3-57" fmla="*/ 2800676 w 3017844"/>
              <a:gd name="connsiteY3-58" fmla="*/ 33364 h 3183247"/>
              <a:gd name="connsiteX4-59" fmla="*/ 2945236 w 3017844"/>
              <a:gd name="connsiteY4-60" fmla="*/ 0 h 3183247"/>
              <a:gd name="connsiteX5-61" fmla="*/ 3017844 w 3017844"/>
              <a:gd name="connsiteY5-62" fmla="*/ 38439 h 3183247"/>
              <a:gd name="connsiteX6-63" fmla="*/ 2924875 w 3017844"/>
              <a:gd name="connsiteY6-64" fmla="*/ 53684 h 3183247"/>
              <a:gd name="connsiteX7-65" fmla="*/ 2716516 w 3017844"/>
              <a:gd name="connsiteY7-66" fmla="*/ 109346 h 3183247"/>
              <a:gd name="connsiteX8-67" fmla="*/ 1643366 w 3017844"/>
              <a:gd name="connsiteY8-68" fmla="*/ 610996 h 3183247"/>
              <a:gd name="connsiteX9-69" fmla="*/ 855966 w 3017844"/>
              <a:gd name="connsiteY9-70" fmla="*/ 1341246 h 3183247"/>
              <a:gd name="connsiteX10-71" fmla="*/ 420356 w 3017844"/>
              <a:gd name="connsiteY10-72" fmla="*/ 2270886 h 3183247"/>
              <a:gd name="connsiteX0-73" fmla="*/ 0 w 3017844"/>
              <a:gd name="connsiteY0-74" fmla="*/ 3138693 h 3138693"/>
              <a:gd name="connsiteX1-75" fmla="*/ 1500 w 3017844"/>
              <a:gd name="connsiteY1-76" fmla="*/ 3126894 h 3138693"/>
              <a:gd name="connsiteX2-77" fmla="*/ 2800676 w 3017844"/>
              <a:gd name="connsiteY2-78" fmla="*/ 33364 h 3138693"/>
              <a:gd name="connsiteX3-79" fmla="*/ 2945236 w 3017844"/>
              <a:gd name="connsiteY3-80" fmla="*/ 0 h 3138693"/>
              <a:gd name="connsiteX4-81" fmla="*/ 3017844 w 3017844"/>
              <a:gd name="connsiteY4-82" fmla="*/ 38439 h 3138693"/>
              <a:gd name="connsiteX5-83" fmla="*/ 2924875 w 3017844"/>
              <a:gd name="connsiteY5-84" fmla="*/ 53684 h 3138693"/>
              <a:gd name="connsiteX6-85" fmla="*/ 2716516 w 3017844"/>
              <a:gd name="connsiteY6-86" fmla="*/ 109346 h 3138693"/>
              <a:gd name="connsiteX7-87" fmla="*/ 1643366 w 3017844"/>
              <a:gd name="connsiteY7-88" fmla="*/ 610996 h 3138693"/>
              <a:gd name="connsiteX8-89" fmla="*/ 855966 w 3017844"/>
              <a:gd name="connsiteY8-90" fmla="*/ 1341246 h 3138693"/>
              <a:gd name="connsiteX9-91" fmla="*/ 420356 w 3017844"/>
              <a:gd name="connsiteY9-92" fmla="*/ 2270886 h 3138693"/>
              <a:gd name="connsiteX0-93" fmla="*/ 0 w 3017844"/>
              <a:gd name="connsiteY0-94" fmla="*/ 3138693 h 3138693"/>
              <a:gd name="connsiteX1-95" fmla="*/ 1500 w 3017844"/>
              <a:gd name="connsiteY1-96" fmla="*/ 3126894 h 3138693"/>
              <a:gd name="connsiteX2-97" fmla="*/ 2800676 w 3017844"/>
              <a:gd name="connsiteY2-98" fmla="*/ 33364 h 3138693"/>
              <a:gd name="connsiteX3-99" fmla="*/ 2945236 w 3017844"/>
              <a:gd name="connsiteY3-100" fmla="*/ 0 h 3138693"/>
              <a:gd name="connsiteX4-101" fmla="*/ 3017844 w 3017844"/>
              <a:gd name="connsiteY4-102" fmla="*/ 38439 h 3138693"/>
              <a:gd name="connsiteX5-103" fmla="*/ 2924875 w 3017844"/>
              <a:gd name="connsiteY5-104" fmla="*/ 53684 h 3138693"/>
              <a:gd name="connsiteX6-105" fmla="*/ 2716516 w 3017844"/>
              <a:gd name="connsiteY6-106" fmla="*/ 109346 h 3138693"/>
              <a:gd name="connsiteX7-107" fmla="*/ 1643366 w 3017844"/>
              <a:gd name="connsiteY7-108" fmla="*/ 610996 h 3138693"/>
              <a:gd name="connsiteX8-109" fmla="*/ 855966 w 3017844"/>
              <a:gd name="connsiteY8-110" fmla="*/ 1341246 h 3138693"/>
              <a:gd name="connsiteX0-111" fmla="*/ 0 w 3017844"/>
              <a:gd name="connsiteY0-112" fmla="*/ 3138693 h 3138693"/>
              <a:gd name="connsiteX1-113" fmla="*/ 1500 w 3017844"/>
              <a:gd name="connsiteY1-114" fmla="*/ 3126894 h 3138693"/>
              <a:gd name="connsiteX2-115" fmla="*/ 2800676 w 3017844"/>
              <a:gd name="connsiteY2-116" fmla="*/ 33364 h 3138693"/>
              <a:gd name="connsiteX3-117" fmla="*/ 2945236 w 3017844"/>
              <a:gd name="connsiteY3-118" fmla="*/ 0 h 3138693"/>
              <a:gd name="connsiteX4-119" fmla="*/ 3017844 w 3017844"/>
              <a:gd name="connsiteY4-120" fmla="*/ 38439 h 3138693"/>
              <a:gd name="connsiteX5-121" fmla="*/ 2924875 w 3017844"/>
              <a:gd name="connsiteY5-122" fmla="*/ 53684 h 3138693"/>
              <a:gd name="connsiteX6-123" fmla="*/ 2716516 w 3017844"/>
              <a:gd name="connsiteY6-124" fmla="*/ 109346 h 3138693"/>
              <a:gd name="connsiteX7-125" fmla="*/ 1643366 w 3017844"/>
              <a:gd name="connsiteY7-126" fmla="*/ 610996 h 3138693"/>
              <a:gd name="connsiteX0-127" fmla="*/ 0 w 3017844"/>
              <a:gd name="connsiteY0-128" fmla="*/ 3138693 h 3138693"/>
              <a:gd name="connsiteX1-129" fmla="*/ 1500 w 3017844"/>
              <a:gd name="connsiteY1-130" fmla="*/ 3126894 h 3138693"/>
              <a:gd name="connsiteX2-131" fmla="*/ 2800676 w 3017844"/>
              <a:gd name="connsiteY2-132" fmla="*/ 33364 h 3138693"/>
              <a:gd name="connsiteX3-133" fmla="*/ 2945236 w 3017844"/>
              <a:gd name="connsiteY3-134" fmla="*/ 0 h 3138693"/>
              <a:gd name="connsiteX4-135" fmla="*/ 3017844 w 3017844"/>
              <a:gd name="connsiteY4-136" fmla="*/ 38439 h 3138693"/>
              <a:gd name="connsiteX5-137" fmla="*/ 2924875 w 3017844"/>
              <a:gd name="connsiteY5-138" fmla="*/ 53684 h 3138693"/>
              <a:gd name="connsiteX6-139" fmla="*/ 2716516 w 3017844"/>
              <a:gd name="connsiteY6-140" fmla="*/ 109346 h 3138693"/>
              <a:gd name="connsiteX0-141" fmla="*/ 0 w 3017844"/>
              <a:gd name="connsiteY0-142" fmla="*/ 3138693 h 3138693"/>
              <a:gd name="connsiteX1-143" fmla="*/ 1500 w 3017844"/>
              <a:gd name="connsiteY1-144" fmla="*/ 3126894 h 3138693"/>
              <a:gd name="connsiteX2-145" fmla="*/ 2800676 w 3017844"/>
              <a:gd name="connsiteY2-146" fmla="*/ 33364 h 3138693"/>
              <a:gd name="connsiteX3-147" fmla="*/ 2945236 w 3017844"/>
              <a:gd name="connsiteY3-148" fmla="*/ 0 h 3138693"/>
              <a:gd name="connsiteX4-149" fmla="*/ 3017844 w 3017844"/>
              <a:gd name="connsiteY4-150" fmla="*/ 38439 h 3138693"/>
              <a:gd name="connsiteX5-151" fmla="*/ 2924875 w 3017844"/>
              <a:gd name="connsiteY5-152" fmla="*/ 53684 h 3138693"/>
              <a:gd name="connsiteX0-153" fmla="*/ 0 w 3017844"/>
              <a:gd name="connsiteY0-154" fmla="*/ 3138693 h 3138693"/>
              <a:gd name="connsiteX1-155" fmla="*/ 1500 w 3017844"/>
              <a:gd name="connsiteY1-156" fmla="*/ 3126894 h 3138693"/>
              <a:gd name="connsiteX2-157" fmla="*/ 2800676 w 3017844"/>
              <a:gd name="connsiteY2-158" fmla="*/ 33364 h 3138693"/>
              <a:gd name="connsiteX3-159" fmla="*/ 2945236 w 3017844"/>
              <a:gd name="connsiteY3-160" fmla="*/ 0 h 3138693"/>
              <a:gd name="connsiteX4-161" fmla="*/ 3017844 w 3017844"/>
              <a:gd name="connsiteY4-162" fmla="*/ 38439 h 3138693"/>
              <a:gd name="connsiteX0-163" fmla="*/ 0 w 2945236"/>
              <a:gd name="connsiteY0-164" fmla="*/ 3138693 h 3138693"/>
              <a:gd name="connsiteX1-165" fmla="*/ 1500 w 2945236"/>
              <a:gd name="connsiteY1-166" fmla="*/ 3126894 h 3138693"/>
              <a:gd name="connsiteX2-167" fmla="*/ 2800676 w 2945236"/>
              <a:gd name="connsiteY2-168" fmla="*/ 33364 h 3138693"/>
              <a:gd name="connsiteX3-169" fmla="*/ 2945236 w 2945236"/>
              <a:gd name="connsiteY3-170" fmla="*/ 0 h 313869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945236" h="3138693">
                <a:moveTo>
                  <a:pt x="0" y="3138693"/>
                </a:moveTo>
                <a:lnTo>
                  <a:pt x="1500" y="3126894"/>
                </a:lnTo>
                <a:cubicBezTo>
                  <a:pt x="231547" y="1621315"/>
                  <a:pt x="1347493" y="407251"/>
                  <a:pt x="2800676" y="33364"/>
                </a:cubicBezTo>
                <a:lnTo>
                  <a:pt x="2945236" y="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3" name="任意多边形: 形状 6"/>
          <p:cNvSpPr>
            <a:spLocks noChangeAspect="1"/>
          </p:cNvSpPr>
          <p:nvPr userDrawn="1">
            <p:custDataLst>
              <p:tags r:id="rId20"/>
            </p:custDataLst>
          </p:nvPr>
        </p:nvSpPr>
        <p:spPr>
          <a:xfrm rot="10505744" flipH="1">
            <a:off x="7543800" y="395605"/>
            <a:ext cx="4449445" cy="4740910"/>
          </a:xfrm>
          <a:custGeom>
            <a:avLst/>
            <a:gdLst>
              <a:gd name="connsiteX0" fmla="*/ 3012498 w 3092451"/>
              <a:gd name="connsiteY0" fmla="*/ 0 h 3270607"/>
              <a:gd name="connsiteX1" fmla="*/ 3092451 w 3092451"/>
              <a:gd name="connsiteY1" fmla="*/ 42327 h 3270607"/>
              <a:gd name="connsiteX2" fmla="*/ 2952423 w 3092451"/>
              <a:gd name="connsiteY2" fmla="*/ 67333 h 3270607"/>
              <a:gd name="connsiteX3" fmla="*/ 62674 w 3092451"/>
              <a:gd name="connsiteY3" fmla="*/ 3263568 h 3270607"/>
              <a:gd name="connsiteX4" fmla="*/ 62138 w 3092451"/>
              <a:gd name="connsiteY4" fmla="*/ 3270607 h 3270607"/>
              <a:gd name="connsiteX5" fmla="*/ 0 w 3092451"/>
              <a:gd name="connsiteY5" fmla="*/ 3169948 h 3270607"/>
              <a:gd name="connsiteX6" fmla="*/ 2837 w 3092451"/>
              <a:gd name="connsiteY6" fmla="*/ 3156350 h 3270607"/>
              <a:gd name="connsiteX7" fmla="*/ 32652 w 3092451"/>
              <a:gd name="connsiteY7" fmla="*/ 3032128 h 3270607"/>
              <a:gd name="connsiteX8" fmla="*/ 248552 w 3092451"/>
              <a:gd name="connsiteY8" fmla="*/ 2251078 h 3270607"/>
              <a:gd name="connsiteX9" fmla="*/ 661302 w 3092451"/>
              <a:gd name="connsiteY9" fmla="*/ 1508128 h 3270607"/>
              <a:gd name="connsiteX10" fmla="*/ 1188352 w 3092451"/>
              <a:gd name="connsiteY10" fmla="*/ 911228 h 3270607"/>
              <a:gd name="connsiteX11" fmla="*/ 1791602 w 3092451"/>
              <a:gd name="connsiteY11" fmla="*/ 466728 h 3270607"/>
              <a:gd name="connsiteX12" fmla="*/ 2559952 w 3092451"/>
              <a:gd name="connsiteY12" fmla="*/ 111128 h 3270607"/>
              <a:gd name="connsiteX13" fmla="*/ 2962086 w 3092451"/>
              <a:gd name="connsiteY13" fmla="*/ 9776 h 3270607"/>
              <a:gd name="connsiteX14" fmla="*/ 3012498 w 3092451"/>
              <a:gd name="connsiteY14" fmla="*/ 0 h 3270607"/>
              <a:gd name="connsiteX0-1" fmla="*/ 2962086 w 3092451"/>
              <a:gd name="connsiteY0-2" fmla="*/ 9776 h 3270607"/>
              <a:gd name="connsiteX1-3" fmla="*/ 3012498 w 3092451"/>
              <a:gd name="connsiteY1-4" fmla="*/ 0 h 3270607"/>
              <a:gd name="connsiteX2-5" fmla="*/ 3092451 w 3092451"/>
              <a:gd name="connsiteY2-6" fmla="*/ 42327 h 3270607"/>
              <a:gd name="connsiteX3-7" fmla="*/ 2952423 w 3092451"/>
              <a:gd name="connsiteY3-8" fmla="*/ 67333 h 3270607"/>
              <a:gd name="connsiteX4-9" fmla="*/ 62674 w 3092451"/>
              <a:gd name="connsiteY4-10" fmla="*/ 3263568 h 3270607"/>
              <a:gd name="connsiteX5-11" fmla="*/ 62138 w 3092451"/>
              <a:gd name="connsiteY5-12" fmla="*/ 3270607 h 3270607"/>
              <a:gd name="connsiteX6-13" fmla="*/ 0 w 3092451"/>
              <a:gd name="connsiteY6-14" fmla="*/ 3169948 h 3270607"/>
              <a:gd name="connsiteX7-15" fmla="*/ 2837 w 3092451"/>
              <a:gd name="connsiteY7-16" fmla="*/ 3156350 h 3270607"/>
              <a:gd name="connsiteX8-17" fmla="*/ 32652 w 3092451"/>
              <a:gd name="connsiteY8-18" fmla="*/ 3032128 h 3270607"/>
              <a:gd name="connsiteX9-19" fmla="*/ 248552 w 3092451"/>
              <a:gd name="connsiteY9-20" fmla="*/ 2251078 h 3270607"/>
              <a:gd name="connsiteX10-21" fmla="*/ 661302 w 3092451"/>
              <a:gd name="connsiteY10-22" fmla="*/ 1508128 h 3270607"/>
              <a:gd name="connsiteX11-23" fmla="*/ 1188352 w 3092451"/>
              <a:gd name="connsiteY11-24" fmla="*/ 911228 h 3270607"/>
              <a:gd name="connsiteX12-25" fmla="*/ 1791602 w 3092451"/>
              <a:gd name="connsiteY12-26" fmla="*/ 466728 h 3270607"/>
              <a:gd name="connsiteX13-27" fmla="*/ 2559952 w 3092451"/>
              <a:gd name="connsiteY13-28" fmla="*/ 111128 h 3270607"/>
              <a:gd name="connsiteX14-29" fmla="*/ 3053526 w 3092451"/>
              <a:gd name="connsiteY14-30" fmla="*/ 101216 h 3270607"/>
              <a:gd name="connsiteX0-31" fmla="*/ 3012498 w 3092451"/>
              <a:gd name="connsiteY0-32" fmla="*/ 0 h 3270607"/>
              <a:gd name="connsiteX1-33" fmla="*/ 3092451 w 3092451"/>
              <a:gd name="connsiteY1-34" fmla="*/ 42327 h 3270607"/>
              <a:gd name="connsiteX2-35" fmla="*/ 2952423 w 3092451"/>
              <a:gd name="connsiteY2-36" fmla="*/ 67333 h 3270607"/>
              <a:gd name="connsiteX3-37" fmla="*/ 62674 w 3092451"/>
              <a:gd name="connsiteY3-38" fmla="*/ 3263568 h 3270607"/>
              <a:gd name="connsiteX4-39" fmla="*/ 62138 w 3092451"/>
              <a:gd name="connsiteY4-40" fmla="*/ 3270607 h 3270607"/>
              <a:gd name="connsiteX5-41" fmla="*/ 0 w 3092451"/>
              <a:gd name="connsiteY5-42" fmla="*/ 3169948 h 3270607"/>
              <a:gd name="connsiteX6-43" fmla="*/ 2837 w 3092451"/>
              <a:gd name="connsiteY6-44" fmla="*/ 3156350 h 3270607"/>
              <a:gd name="connsiteX7-45" fmla="*/ 32652 w 3092451"/>
              <a:gd name="connsiteY7-46" fmla="*/ 3032128 h 3270607"/>
              <a:gd name="connsiteX8-47" fmla="*/ 248552 w 3092451"/>
              <a:gd name="connsiteY8-48" fmla="*/ 2251078 h 3270607"/>
              <a:gd name="connsiteX9-49" fmla="*/ 661302 w 3092451"/>
              <a:gd name="connsiteY9-50" fmla="*/ 1508128 h 3270607"/>
              <a:gd name="connsiteX10-51" fmla="*/ 1188352 w 3092451"/>
              <a:gd name="connsiteY10-52" fmla="*/ 911228 h 3270607"/>
              <a:gd name="connsiteX11-53" fmla="*/ 1791602 w 3092451"/>
              <a:gd name="connsiteY11-54" fmla="*/ 466728 h 3270607"/>
              <a:gd name="connsiteX12-55" fmla="*/ 2559952 w 3092451"/>
              <a:gd name="connsiteY12-56" fmla="*/ 111128 h 3270607"/>
              <a:gd name="connsiteX13-57" fmla="*/ 3053526 w 3092451"/>
              <a:gd name="connsiteY13-58" fmla="*/ 101216 h 3270607"/>
              <a:gd name="connsiteX0-59" fmla="*/ 3092451 w 3092451"/>
              <a:gd name="connsiteY0-60" fmla="*/ 0 h 3228280"/>
              <a:gd name="connsiteX1-61" fmla="*/ 2952423 w 3092451"/>
              <a:gd name="connsiteY1-62" fmla="*/ 25006 h 3228280"/>
              <a:gd name="connsiteX2-63" fmla="*/ 62674 w 3092451"/>
              <a:gd name="connsiteY2-64" fmla="*/ 3221241 h 3228280"/>
              <a:gd name="connsiteX3-65" fmla="*/ 62138 w 3092451"/>
              <a:gd name="connsiteY3-66" fmla="*/ 3228280 h 3228280"/>
              <a:gd name="connsiteX4-67" fmla="*/ 0 w 3092451"/>
              <a:gd name="connsiteY4-68" fmla="*/ 3127621 h 3228280"/>
              <a:gd name="connsiteX5-69" fmla="*/ 2837 w 3092451"/>
              <a:gd name="connsiteY5-70" fmla="*/ 3114023 h 3228280"/>
              <a:gd name="connsiteX6-71" fmla="*/ 32652 w 3092451"/>
              <a:gd name="connsiteY6-72" fmla="*/ 2989801 h 3228280"/>
              <a:gd name="connsiteX7-73" fmla="*/ 248552 w 3092451"/>
              <a:gd name="connsiteY7-74" fmla="*/ 2208751 h 3228280"/>
              <a:gd name="connsiteX8-75" fmla="*/ 661302 w 3092451"/>
              <a:gd name="connsiteY8-76" fmla="*/ 1465801 h 3228280"/>
              <a:gd name="connsiteX9-77" fmla="*/ 1188352 w 3092451"/>
              <a:gd name="connsiteY9-78" fmla="*/ 868901 h 3228280"/>
              <a:gd name="connsiteX10-79" fmla="*/ 1791602 w 3092451"/>
              <a:gd name="connsiteY10-80" fmla="*/ 424401 h 3228280"/>
              <a:gd name="connsiteX11-81" fmla="*/ 2559952 w 3092451"/>
              <a:gd name="connsiteY11-82" fmla="*/ 68801 h 3228280"/>
              <a:gd name="connsiteX12-83" fmla="*/ 3053526 w 3092451"/>
              <a:gd name="connsiteY12-84" fmla="*/ 58889 h 3228280"/>
              <a:gd name="connsiteX0-85" fmla="*/ 3092451 w 3092451"/>
              <a:gd name="connsiteY0-86" fmla="*/ 0 h 3228280"/>
              <a:gd name="connsiteX1-87" fmla="*/ 2952423 w 3092451"/>
              <a:gd name="connsiteY1-88" fmla="*/ 25006 h 3228280"/>
              <a:gd name="connsiteX2-89" fmla="*/ 62674 w 3092451"/>
              <a:gd name="connsiteY2-90" fmla="*/ 3221241 h 3228280"/>
              <a:gd name="connsiteX3-91" fmla="*/ 62138 w 3092451"/>
              <a:gd name="connsiteY3-92" fmla="*/ 3228280 h 3228280"/>
              <a:gd name="connsiteX4-93" fmla="*/ 0 w 3092451"/>
              <a:gd name="connsiteY4-94" fmla="*/ 3127621 h 3228280"/>
              <a:gd name="connsiteX5-95" fmla="*/ 2837 w 3092451"/>
              <a:gd name="connsiteY5-96" fmla="*/ 3114023 h 3228280"/>
              <a:gd name="connsiteX6-97" fmla="*/ 32652 w 3092451"/>
              <a:gd name="connsiteY6-98" fmla="*/ 2989801 h 3228280"/>
              <a:gd name="connsiteX7-99" fmla="*/ 248552 w 3092451"/>
              <a:gd name="connsiteY7-100" fmla="*/ 2208751 h 3228280"/>
              <a:gd name="connsiteX8-101" fmla="*/ 661302 w 3092451"/>
              <a:gd name="connsiteY8-102" fmla="*/ 1465801 h 3228280"/>
              <a:gd name="connsiteX9-103" fmla="*/ 1188352 w 3092451"/>
              <a:gd name="connsiteY9-104" fmla="*/ 868901 h 3228280"/>
              <a:gd name="connsiteX10-105" fmla="*/ 1791602 w 3092451"/>
              <a:gd name="connsiteY10-106" fmla="*/ 424401 h 3228280"/>
              <a:gd name="connsiteX11-107" fmla="*/ 2559952 w 3092451"/>
              <a:gd name="connsiteY11-108" fmla="*/ 68801 h 3228280"/>
              <a:gd name="connsiteX0-109" fmla="*/ 3092451 w 3092451"/>
              <a:gd name="connsiteY0-110" fmla="*/ 0 h 3228280"/>
              <a:gd name="connsiteX1-111" fmla="*/ 2952423 w 3092451"/>
              <a:gd name="connsiteY1-112" fmla="*/ 25006 h 3228280"/>
              <a:gd name="connsiteX2-113" fmla="*/ 62674 w 3092451"/>
              <a:gd name="connsiteY2-114" fmla="*/ 3221241 h 3228280"/>
              <a:gd name="connsiteX3-115" fmla="*/ 62138 w 3092451"/>
              <a:gd name="connsiteY3-116" fmla="*/ 3228280 h 3228280"/>
              <a:gd name="connsiteX4-117" fmla="*/ 0 w 3092451"/>
              <a:gd name="connsiteY4-118" fmla="*/ 3127621 h 3228280"/>
              <a:gd name="connsiteX5-119" fmla="*/ 2837 w 3092451"/>
              <a:gd name="connsiteY5-120" fmla="*/ 3114023 h 3228280"/>
              <a:gd name="connsiteX6-121" fmla="*/ 32652 w 3092451"/>
              <a:gd name="connsiteY6-122" fmla="*/ 2989801 h 3228280"/>
              <a:gd name="connsiteX7-123" fmla="*/ 248552 w 3092451"/>
              <a:gd name="connsiteY7-124" fmla="*/ 2208751 h 3228280"/>
              <a:gd name="connsiteX8-125" fmla="*/ 661302 w 3092451"/>
              <a:gd name="connsiteY8-126" fmla="*/ 1465801 h 3228280"/>
              <a:gd name="connsiteX9-127" fmla="*/ 1188352 w 3092451"/>
              <a:gd name="connsiteY9-128" fmla="*/ 868901 h 3228280"/>
              <a:gd name="connsiteX10-129" fmla="*/ 1791602 w 3092451"/>
              <a:gd name="connsiteY10-130" fmla="*/ 424401 h 3228280"/>
              <a:gd name="connsiteX0-131" fmla="*/ 3092451 w 3092451"/>
              <a:gd name="connsiteY0-132" fmla="*/ 0 h 3228280"/>
              <a:gd name="connsiteX1-133" fmla="*/ 2952423 w 3092451"/>
              <a:gd name="connsiteY1-134" fmla="*/ 25006 h 3228280"/>
              <a:gd name="connsiteX2-135" fmla="*/ 62674 w 3092451"/>
              <a:gd name="connsiteY2-136" fmla="*/ 3221241 h 3228280"/>
              <a:gd name="connsiteX3-137" fmla="*/ 62138 w 3092451"/>
              <a:gd name="connsiteY3-138" fmla="*/ 3228280 h 3228280"/>
              <a:gd name="connsiteX4-139" fmla="*/ 0 w 3092451"/>
              <a:gd name="connsiteY4-140" fmla="*/ 3127621 h 3228280"/>
              <a:gd name="connsiteX5-141" fmla="*/ 2837 w 3092451"/>
              <a:gd name="connsiteY5-142" fmla="*/ 3114023 h 3228280"/>
              <a:gd name="connsiteX6-143" fmla="*/ 32652 w 3092451"/>
              <a:gd name="connsiteY6-144" fmla="*/ 2989801 h 3228280"/>
              <a:gd name="connsiteX7-145" fmla="*/ 248552 w 3092451"/>
              <a:gd name="connsiteY7-146" fmla="*/ 2208751 h 3228280"/>
              <a:gd name="connsiteX8-147" fmla="*/ 661302 w 3092451"/>
              <a:gd name="connsiteY8-148" fmla="*/ 1465801 h 3228280"/>
              <a:gd name="connsiteX9-149" fmla="*/ 1188352 w 3092451"/>
              <a:gd name="connsiteY9-150" fmla="*/ 868901 h 3228280"/>
              <a:gd name="connsiteX0-151" fmla="*/ 3092451 w 3092451"/>
              <a:gd name="connsiteY0-152" fmla="*/ 0 h 3228280"/>
              <a:gd name="connsiteX1-153" fmla="*/ 2952423 w 3092451"/>
              <a:gd name="connsiteY1-154" fmla="*/ 25006 h 3228280"/>
              <a:gd name="connsiteX2-155" fmla="*/ 62674 w 3092451"/>
              <a:gd name="connsiteY2-156" fmla="*/ 3221241 h 3228280"/>
              <a:gd name="connsiteX3-157" fmla="*/ 62138 w 3092451"/>
              <a:gd name="connsiteY3-158" fmla="*/ 3228280 h 3228280"/>
              <a:gd name="connsiteX4-159" fmla="*/ 0 w 3092451"/>
              <a:gd name="connsiteY4-160" fmla="*/ 3127621 h 3228280"/>
              <a:gd name="connsiteX5-161" fmla="*/ 2837 w 3092451"/>
              <a:gd name="connsiteY5-162" fmla="*/ 3114023 h 3228280"/>
              <a:gd name="connsiteX6-163" fmla="*/ 32652 w 3092451"/>
              <a:gd name="connsiteY6-164" fmla="*/ 2989801 h 3228280"/>
              <a:gd name="connsiteX7-165" fmla="*/ 248552 w 3092451"/>
              <a:gd name="connsiteY7-166" fmla="*/ 2208751 h 3228280"/>
              <a:gd name="connsiteX8-167" fmla="*/ 661302 w 3092451"/>
              <a:gd name="connsiteY8-168" fmla="*/ 1465801 h 3228280"/>
              <a:gd name="connsiteX0-169" fmla="*/ 3092451 w 3092451"/>
              <a:gd name="connsiteY0-170" fmla="*/ 0 h 3228280"/>
              <a:gd name="connsiteX1-171" fmla="*/ 2952423 w 3092451"/>
              <a:gd name="connsiteY1-172" fmla="*/ 25006 h 3228280"/>
              <a:gd name="connsiteX2-173" fmla="*/ 62674 w 3092451"/>
              <a:gd name="connsiteY2-174" fmla="*/ 3221241 h 3228280"/>
              <a:gd name="connsiteX3-175" fmla="*/ 62138 w 3092451"/>
              <a:gd name="connsiteY3-176" fmla="*/ 3228280 h 3228280"/>
              <a:gd name="connsiteX4-177" fmla="*/ 0 w 3092451"/>
              <a:gd name="connsiteY4-178" fmla="*/ 3127621 h 3228280"/>
              <a:gd name="connsiteX5-179" fmla="*/ 2837 w 3092451"/>
              <a:gd name="connsiteY5-180" fmla="*/ 3114023 h 3228280"/>
              <a:gd name="connsiteX6-181" fmla="*/ 32652 w 3092451"/>
              <a:gd name="connsiteY6-182" fmla="*/ 2989801 h 3228280"/>
              <a:gd name="connsiteX7-183" fmla="*/ 248552 w 3092451"/>
              <a:gd name="connsiteY7-184" fmla="*/ 2208751 h 3228280"/>
              <a:gd name="connsiteX0-185" fmla="*/ 3092451 w 3092451"/>
              <a:gd name="connsiteY0-186" fmla="*/ 0 h 3228280"/>
              <a:gd name="connsiteX1-187" fmla="*/ 2952423 w 3092451"/>
              <a:gd name="connsiteY1-188" fmla="*/ 25006 h 3228280"/>
              <a:gd name="connsiteX2-189" fmla="*/ 62674 w 3092451"/>
              <a:gd name="connsiteY2-190" fmla="*/ 3221241 h 3228280"/>
              <a:gd name="connsiteX3-191" fmla="*/ 62138 w 3092451"/>
              <a:gd name="connsiteY3-192" fmla="*/ 3228280 h 3228280"/>
              <a:gd name="connsiteX4-193" fmla="*/ 0 w 3092451"/>
              <a:gd name="connsiteY4-194" fmla="*/ 3127621 h 3228280"/>
              <a:gd name="connsiteX5-195" fmla="*/ 2837 w 3092451"/>
              <a:gd name="connsiteY5-196" fmla="*/ 3114023 h 3228280"/>
              <a:gd name="connsiteX6-197" fmla="*/ 32652 w 3092451"/>
              <a:gd name="connsiteY6-198" fmla="*/ 2989801 h 3228280"/>
              <a:gd name="connsiteX0-199" fmla="*/ 3092451 w 3092451"/>
              <a:gd name="connsiteY0-200" fmla="*/ 0 h 3228280"/>
              <a:gd name="connsiteX1-201" fmla="*/ 2952423 w 3092451"/>
              <a:gd name="connsiteY1-202" fmla="*/ 25006 h 3228280"/>
              <a:gd name="connsiteX2-203" fmla="*/ 62674 w 3092451"/>
              <a:gd name="connsiteY2-204" fmla="*/ 3221241 h 3228280"/>
              <a:gd name="connsiteX3-205" fmla="*/ 62138 w 3092451"/>
              <a:gd name="connsiteY3-206" fmla="*/ 3228280 h 3228280"/>
              <a:gd name="connsiteX4-207" fmla="*/ 0 w 3092451"/>
              <a:gd name="connsiteY4-208" fmla="*/ 3127621 h 3228280"/>
              <a:gd name="connsiteX5-209" fmla="*/ 2837 w 3092451"/>
              <a:gd name="connsiteY5-210" fmla="*/ 3114023 h 3228280"/>
              <a:gd name="connsiteX0-211" fmla="*/ 3092451 w 3092451"/>
              <a:gd name="connsiteY0-212" fmla="*/ 0 h 3228280"/>
              <a:gd name="connsiteX1-213" fmla="*/ 2952423 w 3092451"/>
              <a:gd name="connsiteY1-214" fmla="*/ 25006 h 3228280"/>
              <a:gd name="connsiteX2-215" fmla="*/ 62674 w 3092451"/>
              <a:gd name="connsiteY2-216" fmla="*/ 3221241 h 3228280"/>
              <a:gd name="connsiteX3-217" fmla="*/ 62138 w 3092451"/>
              <a:gd name="connsiteY3-218" fmla="*/ 3228280 h 3228280"/>
              <a:gd name="connsiteX4-219" fmla="*/ 0 w 3092451"/>
              <a:gd name="connsiteY4-220" fmla="*/ 3127621 h 3228280"/>
              <a:gd name="connsiteX0-221" fmla="*/ 3030313 w 3030313"/>
              <a:gd name="connsiteY0-222" fmla="*/ 0 h 3228280"/>
              <a:gd name="connsiteX1-223" fmla="*/ 2890285 w 3030313"/>
              <a:gd name="connsiteY1-224" fmla="*/ 25006 h 3228280"/>
              <a:gd name="connsiteX2-225" fmla="*/ 536 w 3030313"/>
              <a:gd name="connsiteY2-226" fmla="*/ 3221241 h 3228280"/>
              <a:gd name="connsiteX3-227" fmla="*/ 0 w 3030313"/>
              <a:gd name="connsiteY3-228" fmla="*/ 3228280 h 32282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030313" h="3228280">
                <a:moveTo>
                  <a:pt x="3030313" y="0"/>
                </a:moveTo>
                <a:lnTo>
                  <a:pt x="2890285" y="25006"/>
                </a:lnTo>
                <a:cubicBezTo>
                  <a:pt x="1348940" y="340411"/>
                  <a:pt x="162205" y="1629308"/>
                  <a:pt x="536" y="3221241"/>
                </a:cubicBezTo>
                <a:cubicBezTo>
                  <a:pt x="357" y="3223587"/>
                  <a:pt x="179" y="3225934"/>
                  <a:pt x="0" y="3228280"/>
                </a:cubicBez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28" name="任意多边形: 形状 127"/>
          <p:cNvSpPr>
            <a:spLocks noChangeAspect="1"/>
          </p:cNvSpPr>
          <p:nvPr userDrawn="1">
            <p:custDataLst>
              <p:tags r:id="rId21"/>
            </p:custDataLst>
          </p:nvPr>
        </p:nvSpPr>
        <p:spPr>
          <a:xfrm rot="10505744" flipH="1">
            <a:off x="8096885" y="-168275"/>
            <a:ext cx="3905250" cy="4646295"/>
          </a:xfrm>
          <a:custGeom>
            <a:avLst/>
            <a:gdLst>
              <a:gd name="connsiteX0" fmla="*/ 39 w 3954163"/>
              <a:gd name="connsiteY0" fmla="*/ 4646186 h 4646186"/>
              <a:gd name="connsiteX1" fmla="*/ 137052 w 3954163"/>
              <a:gd name="connsiteY1" fmla="*/ 4634429 h 4646186"/>
              <a:gd name="connsiteX2" fmla="*/ 3954163 w 3954163"/>
              <a:gd name="connsiteY2" fmla="*/ 567055 h 4646186"/>
              <a:gd name="connsiteX3" fmla="*/ 3905507 w 3954163"/>
              <a:gd name="connsiteY3" fmla="*/ 0 h 4646186"/>
              <a:gd name="connsiteX4" fmla="*/ 3567107 w 3954163"/>
              <a:gd name="connsiteY4" fmla="*/ 67546 h 4646186"/>
              <a:gd name="connsiteX5" fmla="*/ 0 w 3954163"/>
              <a:gd name="connsiteY5" fmla="*/ 4644643 h 4646186"/>
              <a:gd name="connsiteX0-1" fmla="*/ 3954163 w 4045603"/>
              <a:gd name="connsiteY0-2" fmla="*/ 567055 h 4646186"/>
              <a:gd name="connsiteX1-3" fmla="*/ 3905507 w 4045603"/>
              <a:gd name="connsiteY1-4" fmla="*/ 0 h 4646186"/>
              <a:gd name="connsiteX2-5" fmla="*/ 3567107 w 4045603"/>
              <a:gd name="connsiteY2-6" fmla="*/ 67546 h 4646186"/>
              <a:gd name="connsiteX3-7" fmla="*/ 0 w 4045603"/>
              <a:gd name="connsiteY3-8" fmla="*/ 4644643 h 4646186"/>
              <a:gd name="connsiteX4-9" fmla="*/ 39 w 4045603"/>
              <a:gd name="connsiteY4-10" fmla="*/ 4646186 h 4646186"/>
              <a:gd name="connsiteX5-11" fmla="*/ 137052 w 4045603"/>
              <a:gd name="connsiteY5-12" fmla="*/ 4634429 h 4646186"/>
              <a:gd name="connsiteX6" fmla="*/ 4045603 w 4045603"/>
              <a:gd name="connsiteY6" fmla="*/ 658495 h 4646186"/>
              <a:gd name="connsiteX0-13" fmla="*/ 3954163 w 3954163"/>
              <a:gd name="connsiteY0-14" fmla="*/ 567055 h 4646186"/>
              <a:gd name="connsiteX1-15" fmla="*/ 3905507 w 3954163"/>
              <a:gd name="connsiteY1-16" fmla="*/ 0 h 4646186"/>
              <a:gd name="connsiteX2-17" fmla="*/ 3567107 w 3954163"/>
              <a:gd name="connsiteY2-18" fmla="*/ 67546 h 4646186"/>
              <a:gd name="connsiteX3-19" fmla="*/ 0 w 3954163"/>
              <a:gd name="connsiteY3-20" fmla="*/ 4644643 h 4646186"/>
              <a:gd name="connsiteX4-21" fmla="*/ 39 w 3954163"/>
              <a:gd name="connsiteY4-22" fmla="*/ 4646186 h 4646186"/>
              <a:gd name="connsiteX5-23" fmla="*/ 137052 w 3954163"/>
              <a:gd name="connsiteY5-24" fmla="*/ 4634429 h 4646186"/>
              <a:gd name="connsiteX0-25" fmla="*/ 3905507 w 3905507"/>
              <a:gd name="connsiteY0-26" fmla="*/ 0 h 4646186"/>
              <a:gd name="connsiteX1-27" fmla="*/ 3567107 w 3905507"/>
              <a:gd name="connsiteY1-28" fmla="*/ 67546 h 4646186"/>
              <a:gd name="connsiteX2-29" fmla="*/ 0 w 3905507"/>
              <a:gd name="connsiteY2-30" fmla="*/ 4644643 h 4646186"/>
              <a:gd name="connsiteX3-31" fmla="*/ 39 w 3905507"/>
              <a:gd name="connsiteY3-32" fmla="*/ 4646186 h 4646186"/>
              <a:gd name="connsiteX4-33" fmla="*/ 137052 w 3905507"/>
              <a:gd name="connsiteY4-34" fmla="*/ 4634429 h 4646186"/>
              <a:gd name="connsiteX0-35" fmla="*/ 3905507 w 3905507"/>
              <a:gd name="connsiteY0-36" fmla="*/ 0 h 4646186"/>
              <a:gd name="connsiteX1-37" fmla="*/ 3567107 w 3905507"/>
              <a:gd name="connsiteY1-38" fmla="*/ 67546 h 4646186"/>
              <a:gd name="connsiteX2-39" fmla="*/ 0 w 3905507"/>
              <a:gd name="connsiteY2-40" fmla="*/ 4644643 h 4646186"/>
              <a:gd name="connsiteX3-41" fmla="*/ 39 w 3905507"/>
              <a:gd name="connsiteY3-42" fmla="*/ 4646186 h 464618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905507" h="4646186">
                <a:moveTo>
                  <a:pt x="3905507" y="0"/>
                </a:moveTo>
                <a:lnTo>
                  <a:pt x="3567107" y="67546"/>
                </a:lnTo>
                <a:cubicBezTo>
                  <a:pt x="1517708" y="581295"/>
                  <a:pt x="0" y="2435707"/>
                  <a:pt x="0" y="4644643"/>
                </a:cubicBezTo>
                <a:cubicBezTo>
                  <a:pt x="13" y="4645157"/>
                  <a:pt x="26" y="4645672"/>
                  <a:pt x="39" y="4646186"/>
                </a:cubicBez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25" name="任意多边形: 形状 124"/>
          <p:cNvSpPr>
            <a:spLocks noChangeAspect="1"/>
          </p:cNvSpPr>
          <p:nvPr userDrawn="1">
            <p:custDataLst>
              <p:tags r:id="rId22"/>
            </p:custDataLst>
          </p:nvPr>
        </p:nvSpPr>
        <p:spPr>
          <a:xfrm rot="10505744" flipH="1">
            <a:off x="8284845" y="-160655"/>
            <a:ext cx="3725545" cy="4435475"/>
          </a:xfrm>
          <a:custGeom>
            <a:avLst/>
            <a:gdLst>
              <a:gd name="connsiteX0" fmla="*/ 0 w 3787180"/>
              <a:gd name="connsiteY0" fmla="*/ 4435247 h 4435247"/>
              <a:gd name="connsiteX1" fmla="*/ 318670 w 3787180"/>
              <a:gd name="connsiteY1" fmla="*/ 4407904 h 4435247"/>
              <a:gd name="connsiteX2" fmla="*/ 3787180 w 3787180"/>
              <a:gd name="connsiteY2" fmla="*/ 715349 h 4435247"/>
              <a:gd name="connsiteX3" fmla="*/ 3725799 w 3787180"/>
              <a:gd name="connsiteY3" fmla="*/ 0 h 4435247"/>
              <a:gd name="connsiteX4" fmla="*/ 3665439 w 3787180"/>
              <a:gd name="connsiteY4" fmla="*/ 8632 h 4435247"/>
              <a:gd name="connsiteX5" fmla="*/ 22575 w 3787180"/>
              <a:gd name="connsiteY5" fmla="*/ 3988117 h 4435247"/>
              <a:gd name="connsiteX0-1" fmla="*/ 3787180 w 3878620"/>
              <a:gd name="connsiteY0-2" fmla="*/ 715349 h 4435247"/>
              <a:gd name="connsiteX1-3" fmla="*/ 3725799 w 3878620"/>
              <a:gd name="connsiteY1-4" fmla="*/ 0 h 4435247"/>
              <a:gd name="connsiteX2-5" fmla="*/ 3665439 w 3878620"/>
              <a:gd name="connsiteY2-6" fmla="*/ 8632 h 4435247"/>
              <a:gd name="connsiteX3-7" fmla="*/ 22575 w 3878620"/>
              <a:gd name="connsiteY3-8" fmla="*/ 3988117 h 4435247"/>
              <a:gd name="connsiteX4-9" fmla="*/ 0 w 3878620"/>
              <a:gd name="connsiteY4-10" fmla="*/ 4435247 h 4435247"/>
              <a:gd name="connsiteX5-11" fmla="*/ 318670 w 3878620"/>
              <a:gd name="connsiteY5-12" fmla="*/ 4407904 h 4435247"/>
              <a:gd name="connsiteX6" fmla="*/ 3878620 w 3878620"/>
              <a:gd name="connsiteY6" fmla="*/ 806789 h 4435247"/>
              <a:gd name="connsiteX0-13" fmla="*/ 3787180 w 3787180"/>
              <a:gd name="connsiteY0-14" fmla="*/ 715349 h 4435247"/>
              <a:gd name="connsiteX1-15" fmla="*/ 3725799 w 3787180"/>
              <a:gd name="connsiteY1-16" fmla="*/ 0 h 4435247"/>
              <a:gd name="connsiteX2-17" fmla="*/ 3665439 w 3787180"/>
              <a:gd name="connsiteY2-18" fmla="*/ 8632 h 4435247"/>
              <a:gd name="connsiteX3-19" fmla="*/ 22575 w 3787180"/>
              <a:gd name="connsiteY3-20" fmla="*/ 3988117 h 4435247"/>
              <a:gd name="connsiteX4-21" fmla="*/ 0 w 3787180"/>
              <a:gd name="connsiteY4-22" fmla="*/ 4435247 h 4435247"/>
              <a:gd name="connsiteX5-23" fmla="*/ 318670 w 3787180"/>
              <a:gd name="connsiteY5-24" fmla="*/ 4407904 h 4435247"/>
              <a:gd name="connsiteX0-25" fmla="*/ 3787180 w 3787180"/>
              <a:gd name="connsiteY0-26" fmla="*/ 715349 h 4435247"/>
              <a:gd name="connsiteX1-27" fmla="*/ 3725799 w 3787180"/>
              <a:gd name="connsiteY1-28" fmla="*/ 0 h 4435247"/>
              <a:gd name="connsiteX2-29" fmla="*/ 3665439 w 3787180"/>
              <a:gd name="connsiteY2-30" fmla="*/ 8632 h 4435247"/>
              <a:gd name="connsiteX3-31" fmla="*/ 22575 w 3787180"/>
              <a:gd name="connsiteY3-32" fmla="*/ 3988117 h 4435247"/>
              <a:gd name="connsiteX4-33" fmla="*/ 0 w 3787180"/>
              <a:gd name="connsiteY4-34" fmla="*/ 4435247 h 4435247"/>
              <a:gd name="connsiteX0-35" fmla="*/ 3725799 w 3725799"/>
              <a:gd name="connsiteY0-36" fmla="*/ 0 h 4435247"/>
              <a:gd name="connsiteX1-37" fmla="*/ 3665439 w 3725799"/>
              <a:gd name="connsiteY1-38" fmla="*/ 8632 h 4435247"/>
              <a:gd name="connsiteX2-39" fmla="*/ 22575 w 3725799"/>
              <a:gd name="connsiteY2-40" fmla="*/ 3988117 h 4435247"/>
              <a:gd name="connsiteX3-41" fmla="*/ 0 w 3725799"/>
              <a:gd name="connsiteY3-42" fmla="*/ 4435247 h 443524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725799" h="4435247">
                <a:moveTo>
                  <a:pt x="3725799" y="0"/>
                </a:moveTo>
                <a:lnTo>
                  <a:pt x="3665439" y="8632"/>
                </a:lnTo>
                <a:cubicBezTo>
                  <a:pt x="1725033" y="380466"/>
                  <a:pt x="225214" y="1992527"/>
                  <a:pt x="22575" y="3988117"/>
                </a:cubicBezTo>
                <a:lnTo>
                  <a:pt x="0" y="4435247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16" name="任意多边形: 形状 9"/>
          <p:cNvSpPr/>
          <p:nvPr userDrawn="1">
            <p:custDataLst>
              <p:tags r:id="rId23"/>
            </p:custDataLst>
          </p:nvPr>
        </p:nvSpPr>
        <p:spPr>
          <a:xfrm rot="10505744" flipH="1">
            <a:off x="7066915" y="2033270"/>
            <a:ext cx="3429635" cy="3658870"/>
          </a:xfrm>
          <a:custGeom>
            <a:avLst/>
            <a:gdLst>
              <a:gd name="connsiteX0" fmla="*/ 2335534 w 2335534"/>
              <a:gd name="connsiteY0" fmla="*/ 0 h 2491287"/>
              <a:gd name="connsiteX1" fmla="*/ 2166244 w 2335534"/>
              <a:gd name="connsiteY1" fmla="*/ 76534 h 2491287"/>
              <a:gd name="connsiteX2" fmla="*/ 14436 w 2335534"/>
              <a:gd name="connsiteY2" fmla="*/ 2448623 h 2491287"/>
              <a:gd name="connsiteX3" fmla="*/ 0 w 2335534"/>
              <a:gd name="connsiteY3" fmla="*/ 2491287 h 2491287"/>
              <a:gd name="connsiteX4" fmla="*/ 114 w 2335534"/>
              <a:gd name="connsiteY4" fmla="*/ 2267814 h 2491287"/>
              <a:gd name="connsiteX5" fmla="*/ 12012 w 2335534"/>
              <a:gd name="connsiteY5" fmla="*/ 2242397 h 2491287"/>
              <a:gd name="connsiteX6" fmla="*/ 206010 w 2335534"/>
              <a:gd name="connsiteY6" fmla="*/ 1874048 h 2491287"/>
              <a:gd name="connsiteX7" fmla="*/ 777510 w 2335534"/>
              <a:gd name="connsiteY7" fmla="*/ 1040610 h 2491287"/>
              <a:gd name="connsiteX8" fmla="*/ 1596660 w 2335534"/>
              <a:gd name="connsiteY8" fmla="*/ 354810 h 2491287"/>
              <a:gd name="connsiteX9" fmla="*/ 2079212 w 2335534"/>
              <a:gd name="connsiteY9" fmla="*/ 37458 h 2491287"/>
              <a:gd name="connsiteX10" fmla="*/ 2114901 w 2335534"/>
              <a:gd name="connsiteY10" fmla="*/ 14872 h 2491287"/>
              <a:gd name="connsiteX11" fmla="*/ 2335534 w 2335534"/>
              <a:gd name="connsiteY11" fmla="*/ 0 h 2491287"/>
              <a:gd name="connsiteX0-1" fmla="*/ 2114901 w 2335534"/>
              <a:gd name="connsiteY0-2" fmla="*/ 14872 h 2491287"/>
              <a:gd name="connsiteX1-3" fmla="*/ 2335534 w 2335534"/>
              <a:gd name="connsiteY1-4" fmla="*/ 0 h 2491287"/>
              <a:gd name="connsiteX2-5" fmla="*/ 2166244 w 2335534"/>
              <a:gd name="connsiteY2-6" fmla="*/ 76534 h 2491287"/>
              <a:gd name="connsiteX3-7" fmla="*/ 14436 w 2335534"/>
              <a:gd name="connsiteY3-8" fmla="*/ 2448623 h 2491287"/>
              <a:gd name="connsiteX4-9" fmla="*/ 0 w 2335534"/>
              <a:gd name="connsiteY4-10" fmla="*/ 2491287 h 2491287"/>
              <a:gd name="connsiteX5-11" fmla="*/ 114 w 2335534"/>
              <a:gd name="connsiteY5-12" fmla="*/ 2267814 h 2491287"/>
              <a:gd name="connsiteX6-13" fmla="*/ 12012 w 2335534"/>
              <a:gd name="connsiteY6-14" fmla="*/ 2242397 h 2491287"/>
              <a:gd name="connsiteX7-15" fmla="*/ 206010 w 2335534"/>
              <a:gd name="connsiteY7-16" fmla="*/ 1874048 h 2491287"/>
              <a:gd name="connsiteX8-17" fmla="*/ 777510 w 2335534"/>
              <a:gd name="connsiteY8-18" fmla="*/ 1040610 h 2491287"/>
              <a:gd name="connsiteX9-19" fmla="*/ 1596660 w 2335534"/>
              <a:gd name="connsiteY9-20" fmla="*/ 354810 h 2491287"/>
              <a:gd name="connsiteX10-21" fmla="*/ 2079212 w 2335534"/>
              <a:gd name="connsiteY10-22" fmla="*/ 37458 h 2491287"/>
              <a:gd name="connsiteX11-23" fmla="*/ 2206341 w 2335534"/>
              <a:gd name="connsiteY11-24" fmla="*/ 106312 h 2491287"/>
              <a:gd name="connsiteX0-25" fmla="*/ 2114901 w 2335534"/>
              <a:gd name="connsiteY0-26" fmla="*/ 14872 h 2491287"/>
              <a:gd name="connsiteX1-27" fmla="*/ 2335534 w 2335534"/>
              <a:gd name="connsiteY1-28" fmla="*/ 0 h 2491287"/>
              <a:gd name="connsiteX2-29" fmla="*/ 2166244 w 2335534"/>
              <a:gd name="connsiteY2-30" fmla="*/ 76534 h 2491287"/>
              <a:gd name="connsiteX3-31" fmla="*/ 14436 w 2335534"/>
              <a:gd name="connsiteY3-32" fmla="*/ 2448623 h 2491287"/>
              <a:gd name="connsiteX4-33" fmla="*/ 0 w 2335534"/>
              <a:gd name="connsiteY4-34" fmla="*/ 2491287 h 2491287"/>
              <a:gd name="connsiteX5-35" fmla="*/ 114 w 2335534"/>
              <a:gd name="connsiteY5-36" fmla="*/ 2267814 h 2491287"/>
              <a:gd name="connsiteX6-37" fmla="*/ 12012 w 2335534"/>
              <a:gd name="connsiteY6-38" fmla="*/ 2242397 h 2491287"/>
              <a:gd name="connsiteX7-39" fmla="*/ 206010 w 2335534"/>
              <a:gd name="connsiteY7-40" fmla="*/ 1874048 h 2491287"/>
              <a:gd name="connsiteX8-41" fmla="*/ 777510 w 2335534"/>
              <a:gd name="connsiteY8-42" fmla="*/ 1040610 h 2491287"/>
              <a:gd name="connsiteX9-43" fmla="*/ 1596660 w 2335534"/>
              <a:gd name="connsiteY9-44" fmla="*/ 354810 h 2491287"/>
              <a:gd name="connsiteX10-45" fmla="*/ 2079212 w 2335534"/>
              <a:gd name="connsiteY10-46" fmla="*/ 37458 h 2491287"/>
              <a:gd name="connsiteX0-47" fmla="*/ 2335534 w 2335534"/>
              <a:gd name="connsiteY0-48" fmla="*/ 0 h 2491287"/>
              <a:gd name="connsiteX1-49" fmla="*/ 2166244 w 2335534"/>
              <a:gd name="connsiteY1-50" fmla="*/ 76534 h 2491287"/>
              <a:gd name="connsiteX2-51" fmla="*/ 14436 w 2335534"/>
              <a:gd name="connsiteY2-52" fmla="*/ 2448623 h 2491287"/>
              <a:gd name="connsiteX3-53" fmla="*/ 0 w 2335534"/>
              <a:gd name="connsiteY3-54" fmla="*/ 2491287 h 2491287"/>
              <a:gd name="connsiteX4-55" fmla="*/ 114 w 2335534"/>
              <a:gd name="connsiteY4-56" fmla="*/ 2267814 h 2491287"/>
              <a:gd name="connsiteX5-57" fmla="*/ 12012 w 2335534"/>
              <a:gd name="connsiteY5-58" fmla="*/ 2242397 h 2491287"/>
              <a:gd name="connsiteX6-59" fmla="*/ 206010 w 2335534"/>
              <a:gd name="connsiteY6-60" fmla="*/ 1874048 h 2491287"/>
              <a:gd name="connsiteX7-61" fmla="*/ 777510 w 2335534"/>
              <a:gd name="connsiteY7-62" fmla="*/ 1040610 h 2491287"/>
              <a:gd name="connsiteX8-63" fmla="*/ 1596660 w 2335534"/>
              <a:gd name="connsiteY8-64" fmla="*/ 354810 h 2491287"/>
              <a:gd name="connsiteX9-65" fmla="*/ 2079212 w 2335534"/>
              <a:gd name="connsiteY9-66" fmla="*/ 37458 h 2491287"/>
              <a:gd name="connsiteX0-67" fmla="*/ 2335534 w 2335534"/>
              <a:gd name="connsiteY0-68" fmla="*/ 0 h 2491287"/>
              <a:gd name="connsiteX1-69" fmla="*/ 2166244 w 2335534"/>
              <a:gd name="connsiteY1-70" fmla="*/ 76534 h 2491287"/>
              <a:gd name="connsiteX2-71" fmla="*/ 14436 w 2335534"/>
              <a:gd name="connsiteY2-72" fmla="*/ 2448623 h 2491287"/>
              <a:gd name="connsiteX3-73" fmla="*/ 0 w 2335534"/>
              <a:gd name="connsiteY3-74" fmla="*/ 2491287 h 2491287"/>
              <a:gd name="connsiteX4-75" fmla="*/ 114 w 2335534"/>
              <a:gd name="connsiteY4-76" fmla="*/ 2267814 h 2491287"/>
              <a:gd name="connsiteX5-77" fmla="*/ 12012 w 2335534"/>
              <a:gd name="connsiteY5-78" fmla="*/ 2242397 h 2491287"/>
              <a:gd name="connsiteX6-79" fmla="*/ 206010 w 2335534"/>
              <a:gd name="connsiteY6-80" fmla="*/ 1874048 h 2491287"/>
              <a:gd name="connsiteX7-81" fmla="*/ 777510 w 2335534"/>
              <a:gd name="connsiteY7-82" fmla="*/ 1040610 h 2491287"/>
              <a:gd name="connsiteX8-83" fmla="*/ 1596660 w 2335534"/>
              <a:gd name="connsiteY8-84" fmla="*/ 354810 h 2491287"/>
              <a:gd name="connsiteX0-85" fmla="*/ 2335534 w 2335534"/>
              <a:gd name="connsiteY0-86" fmla="*/ 0 h 2491287"/>
              <a:gd name="connsiteX1-87" fmla="*/ 2166244 w 2335534"/>
              <a:gd name="connsiteY1-88" fmla="*/ 76534 h 2491287"/>
              <a:gd name="connsiteX2-89" fmla="*/ 14436 w 2335534"/>
              <a:gd name="connsiteY2-90" fmla="*/ 2448623 h 2491287"/>
              <a:gd name="connsiteX3-91" fmla="*/ 0 w 2335534"/>
              <a:gd name="connsiteY3-92" fmla="*/ 2491287 h 2491287"/>
              <a:gd name="connsiteX4-93" fmla="*/ 114 w 2335534"/>
              <a:gd name="connsiteY4-94" fmla="*/ 2267814 h 2491287"/>
              <a:gd name="connsiteX5-95" fmla="*/ 12012 w 2335534"/>
              <a:gd name="connsiteY5-96" fmla="*/ 2242397 h 2491287"/>
              <a:gd name="connsiteX6-97" fmla="*/ 206010 w 2335534"/>
              <a:gd name="connsiteY6-98" fmla="*/ 1874048 h 2491287"/>
              <a:gd name="connsiteX7-99" fmla="*/ 777510 w 2335534"/>
              <a:gd name="connsiteY7-100" fmla="*/ 1040610 h 2491287"/>
              <a:gd name="connsiteX0-101" fmla="*/ 2335534 w 2335534"/>
              <a:gd name="connsiteY0-102" fmla="*/ 0 h 2491287"/>
              <a:gd name="connsiteX1-103" fmla="*/ 2166244 w 2335534"/>
              <a:gd name="connsiteY1-104" fmla="*/ 76534 h 2491287"/>
              <a:gd name="connsiteX2-105" fmla="*/ 14436 w 2335534"/>
              <a:gd name="connsiteY2-106" fmla="*/ 2448623 h 2491287"/>
              <a:gd name="connsiteX3-107" fmla="*/ 0 w 2335534"/>
              <a:gd name="connsiteY3-108" fmla="*/ 2491287 h 2491287"/>
              <a:gd name="connsiteX4-109" fmla="*/ 114 w 2335534"/>
              <a:gd name="connsiteY4-110" fmla="*/ 2267814 h 2491287"/>
              <a:gd name="connsiteX5-111" fmla="*/ 12012 w 2335534"/>
              <a:gd name="connsiteY5-112" fmla="*/ 2242397 h 2491287"/>
              <a:gd name="connsiteX6-113" fmla="*/ 206010 w 2335534"/>
              <a:gd name="connsiteY6-114" fmla="*/ 1874048 h 2491287"/>
              <a:gd name="connsiteX0-115" fmla="*/ 2335534 w 2335534"/>
              <a:gd name="connsiteY0-116" fmla="*/ 0 h 2491287"/>
              <a:gd name="connsiteX1-117" fmla="*/ 2166244 w 2335534"/>
              <a:gd name="connsiteY1-118" fmla="*/ 76534 h 2491287"/>
              <a:gd name="connsiteX2-119" fmla="*/ 14436 w 2335534"/>
              <a:gd name="connsiteY2-120" fmla="*/ 2448623 h 2491287"/>
              <a:gd name="connsiteX3-121" fmla="*/ 0 w 2335534"/>
              <a:gd name="connsiteY3-122" fmla="*/ 2491287 h 2491287"/>
              <a:gd name="connsiteX4-123" fmla="*/ 114 w 2335534"/>
              <a:gd name="connsiteY4-124" fmla="*/ 2267814 h 2491287"/>
              <a:gd name="connsiteX5-125" fmla="*/ 12012 w 2335534"/>
              <a:gd name="connsiteY5-126" fmla="*/ 2242397 h 2491287"/>
              <a:gd name="connsiteX0-127" fmla="*/ 2335534 w 2335534"/>
              <a:gd name="connsiteY0-128" fmla="*/ 0 h 2491287"/>
              <a:gd name="connsiteX1-129" fmla="*/ 2166244 w 2335534"/>
              <a:gd name="connsiteY1-130" fmla="*/ 76534 h 2491287"/>
              <a:gd name="connsiteX2-131" fmla="*/ 14436 w 2335534"/>
              <a:gd name="connsiteY2-132" fmla="*/ 2448623 h 2491287"/>
              <a:gd name="connsiteX3-133" fmla="*/ 0 w 2335534"/>
              <a:gd name="connsiteY3-134" fmla="*/ 2491287 h 2491287"/>
              <a:gd name="connsiteX4-135" fmla="*/ 114 w 2335534"/>
              <a:gd name="connsiteY4-136" fmla="*/ 2267814 h 2491287"/>
              <a:gd name="connsiteX0-137" fmla="*/ 2335534 w 2335534"/>
              <a:gd name="connsiteY0-138" fmla="*/ 0 h 2491287"/>
              <a:gd name="connsiteX1-139" fmla="*/ 2166244 w 2335534"/>
              <a:gd name="connsiteY1-140" fmla="*/ 76534 h 2491287"/>
              <a:gd name="connsiteX2-141" fmla="*/ 14436 w 2335534"/>
              <a:gd name="connsiteY2-142" fmla="*/ 2448623 h 2491287"/>
              <a:gd name="connsiteX3-143" fmla="*/ 0 w 2335534"/>
              <a:gd name="connsiteY3-144" fmla="*/ 2491287 h 249128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335534" h="2491287">
                <a:moveTo>
                  <a:pt x="2335534" y="0"/>
                </a:moveTo>
                <a:lnTo>
                  <a:pt x="2166244" y="76534"/>
                </a:lnTo>
                <a:cubicBezTo>
                  <a:pt x="1174276" y="554513"/>
                  <a:pt x="396178" y="1406038"/>
                  <a:pt x="14436" y="2448623"/>
                </a:cubicBezTo>
                <a:lnTo>
                  <a:pt x="0" y="2491287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7" name="任意多边形: 形状 16"/>
          <p:cNvSpPr/>
          <p:nvPr userDrawn="1">
            <p:custDataLst>
              <p:tags r:id="rId24"/>
            </p:custDataLst>
          </p:nvPr>
        </p:nvSpPr>
        <p:spPr>
          <a:xfrm rot="10505744" flipH="1">
            <a:off x="7095490" y="2735580"/>
            <a:ext cx="2744470" cy="2938145"/>
          </a:xfrm>
          <a:custGeom>
            <a:avLst/>
            <a:gdLst>
              <a:gd name="connsiteX0" fmla="*/ 2006436 w 2006436"/>
              <a:gd name="connsiteY0" fmla="*/ 0 h 2148811"/>
              <a:gd name="connsiteX1" fmla="*/ 1953349 w 2006436"/>
              <a:gd name="connsiteY1" fmla="*/ 28806 h 2148811"/>
              <a:gd name="connsiteX2" fmla="*/ 1772709 w 2006436"/>
              <a:gd name="connsiteY2" fmla="*/ 146901 h 2148811"/>
              <a:gd name="connsiteX3" fmla="*/ 720197 w 2006436"/>
              <a:gd name="connsiteY3" fmla="*/ 1027963 h 2148811"/>
              <a:gd name="connsiteX4" fmla="*/ 14075 w 2006436"/>
              <a:gd name="connsiteY4" fmla="*/ 2123638 h 2148811"/>
              <a:gd name="connsiteX5" fmla="*/ 0 w 2006436"/>
              <a:gd name="connsiteY5" fmla="*/ 2148811 h 2148811"/>
              <a:gd name="connsiteX6" fmla="*/ 70 w 2006436"/>
              <a:gd name="connsiteY6" fmla="*/ 2009948 h 2148811"/>
              <a:gd name="connsiteX7" fmla="*/ 1638 w 2006436"/>
              <a:gd name="connsiteY7" fmla="*/ 1999672 h 2148811"/>
              <a:gd name="connsiteX8" fmla="*/ 15962 w 2006436"/>
              <a:gd name="connsiteY8" fmla="*/ 1967989 h 2148811"/>
              <a:gd name="connsiteX9" fmla="*/ 1712612 w 2006436"/>
              <a:gd name="connsiteY9" fmla="*/ 99249 h 2148811"/>
              <a:gd name="connsiteX10" fmla="*/ 1869123 w 2006436"/>
              <a:gd name="connsiteY10" fmla="*/ 9256 h 2148811"/>
              <a:gd name="connsiteX11" fmla="*/ 2006436 w 2006436"/>
              <a:gd name="connsiteY11" fmla="*/ 0 h 2148811"/>
              <a:gd name="connsiteX0-1" fmla="*/ 720197 w 2006436"/>
              <a:gd name="connsiteY0-2" fmla="*/ 1027963 h 2148811"/>
              <a:gd name="connsiteX1-3" fmla="*/ 14075 w 2006436"/>
              <a:gd name="connsiteY1-4" fmla="*/ 2123638 h 2148811"/>
              <a:gd name="connsiteX2-5" fmla="*/ 0 w 2006436"/>
              <a:gd name="connsiteY2-6" fmla="*/ 2148811 h 2148811"/>
              <a:gd name="connsiteX3-7" fmla="*/ 70 w 2006436"/>
              <a:gd name="connsiteY3-8" fmla="*/ 2009948 h 2148811"/>
              <a:gd name="connsiteX4-9" fmla="*/ 1638 w 2006436"/>
              <a:gd name="connsiteY4-10" fmla="*/ 1999672 h 2148811"/>
              <a:gd name="connsiteX5-11" fmla="*/ 15962 w 2006436"/>
              <a:gd name="connsiteY5-12" fmla="*/ 1967989 h 2148811"/>
              <a:gd name="connsiteX6-13" fmla="*/ 1712612 w 2006436"/>
              <a:gd name="connsiteY6-14" fmla="*/ 99249 h 2148811"/>
              <a:gd name="connsiteX7-15" fmla="*/ 1869123 w 2006436"/>
              <a:gd name="connsiteY7-16" fmla="*/ 9256 h 2148811"/>
              <a:gd name="connsiteX8-17" fmla="*/ 2006436 w 2006436"/>
              <a:gd name="connsiteY8-18" fmla="*/ 0 h 2148811"/>
              <a:gd name="connsiteX9-19" fmla="*/ 1953349 w 2006436"/>
              <a:gd name="connsiteY9-20" fmla="*/ 28806 h 2148811"/>
              <a:gd name="connsiteX10-21" fmla="*/ 1772709 w 2006436"/>
              <a:gd name="connsiteY10-22" fmla="*/ 146901 h 2148811"/>
              <a:gd name="connsiteX11-23" fmla="*/ 811637 w 2006436"/>
              <a:gd name="connsiteY11-24" fmla="*/ 1119403 h 2148811"/>
              <a:gd name="connsiteX0-25" fmla="*/ 720197 w 2006436"/>
              <a:gd name="connsiteY0-26" fmla="*/ 1027963 h 2148811"/>
              <a:gd name="connsiteX1-27" fmla="*/ 14075 w 2006436"/>
              <a:gd name="connsiteY1-28" fmla="*/ 2123638 h 2148811"/>
              <a:gd name="connsiteX2-29" fmla="*/ 0 w 2006436"/>
              <a:gd name="connsiteY2-30" fmla="*/ 2148811 h 2148811"/>
              <a:gd name="connsiteX3-31" fmla="*/ 70 w 2006436"/>
              <a:gd name="connsiteY3-32" fmla="*/ 2009948 h 2148811"/>
              <a:gd name="connsiteX4-33" fmla="*/ 1638 w 2006436"/>
              <a:gd name="connsiteY4-34" fmla="*/ 1999672 h 2148811"/>
              <a:gd name="connsiteX5-35" fmla="*/ 15962 w 2006436"/>
              <a:gd name="connsiteY5-36" fmla="*/ 1967989 h 2148811"/>
              <a:gd name="connsiteX6-37" fmla="*/ 1712612 w 2006436"/>
              <a:gd name="connsiteY6-38" fmla="*/ 99249 h 2148811"/>
              <a:gd name="connsiteX7-39" fmla="*/ 1869123 w 2006436"/>
              <a:gd name="connsiteY7-40" fmla="*/ 9256 h 2148811"/>
              <a:gd name="connsiteX8-41" fmla="*/ 2006436 w 2006436"/>
              <a:gd name="connsiteY8-42" fmla="*/ 0 h 2148811"/>
              <a:gd name="connsiteX9-43" fmla="*/ 1953349 w 2006436"/>
              <a:gd name="connsiteY9-44" fmla="*/ 28806 h 2148811"/>
              <a:gd name="connsiteX10-45" fmla="*/ 1772709 w 2006436"/>
              <a:gd name="connsiteY10-46" fmla="*/ 146901 h 2148811"/>
              <a:gd name="connsiteX0-47" fmla="*/ 720197 w 2006436"/>
              <a:gd name="connsiteY0-48" fmla="*/ 1027963 h 2148811"/>
              <a:gd name="connsiteX1-49" fmla="*/ 14075 w 2006436"/>
              <a:gd name="connsiteY1-50" fmla="*/ 2123638 h 2148811"/>
              <a:gd name="connsiteX2-51" fmla="*/ 0 w 2006436"/>
              <a:gd name="connsiteY2-52" fmla="*/ 2148811 h 2148811"/>
              <a:gd name="connsiteX3-53" fmla="*/ 70 w 2006436"/>
              <a:gd name="connsiteY3-54" fmla="*/ 2009948 h 2148811"/>
              <a:gd name="connsiteX4-55" fmla="*/ 1638 w 2006436"/>
              <a:gd name="connsiteY4-56" fmla="*/ 1999672 h 2148811"/>
              <a:gd name="connsiteX5-57" fmla="*/ 15962 w 2006436"/>
              <a:gd name="connsiteY5-58" fmla="*/ 1967989 h 2148811"/>
              <a:gd name="connsiteX6-59" fmla="*/ 1712612 w 2006436"/>
              <a:gd name="connsiteY6-60" fmla="*/ 99249 h 2148811"/>
              <a:gd name="connsiteX7-61" fmla="*/ 1869123 w 2006436"/>
              <a:gd name="connsiteY7-62" fmla="*/ 9256 h 2148811"/>
              <a:gd name="connsiteX8-63" fmla="*/ 2006436 w 2006436"/>
              <a:gd name="connsiteY8-64" fmla="*/ 0 h 2148811"/>
              <a:gd name="connsiteX9-65" fmla="*/ 1953349 w 2006436"/>
              <a:gd name="connsiteY9-66" fmla="*/ 28806 h 2148811"/>
              <a:gd name="connsiteX0-67" fmla="*/ 720197 w 2006436"/>
              <a:gd name="connsiteY0-68" fmla="*/ 1027963 h 2148811"/>
              <a:gd name="connsiteX1-69" fmla="*/ 14075 w 2006436"/>
              <a:gd name="connsiteY1-70" fmla="*/ 2123638 h 2148811"/>
              <a:gd name="connsiteX2-71" fmla="*/ 0 w 2006436"/>
              <a:gd name="connsiteY2-72" fmla="*/ 2148811 h 2148811"/>
              <a:gd name="connsiteX3-73" fmla="*/ 70 w 2006436"/>
              <a:gd name="connsiteY3-74" fmla="*/ 2009948 h 2148811"/>
              <a:gd name="connsiteX4-75" fmla="*/ 1638 w 2006436"/>
              <a:gd name="connsiteY4-76" fmla="*/ 1999672 h 2148811"/>
              <a:gd name="connsiteX5-77" fmla="*/ 15962 w 2006436"/>
              <a:gd name="connsiteY5-78" fmla="*/ 1967989 h 2148811"/>
              <a:gd name="connsiteX6-79" fmla="*/ 1712612 w 2006436"/>
              <a:gd name="connsiteY6-80" fmla="*/ 99249 h 2148811"/>
              <a:gd name="connsiteX7-81" fmla="*/ 1869123 w 2006436"/>
              <a:gd name="connsiteY7-82" fmla="*/ 9256 h 2148811"/>
              <a:gd name="connsiteX8-83" fmla="*/ 2006436 w 2006436"/>
              <a:gd name="connsiteY8-84" fmla="*/ 0 h 2148811"/>
              <a:gd name="connsiteX0-85" fmla="*/ 720197 w 1869123"/>
              <a:gd name="connsiteY0-86" fmla="*/ 1018707 h 2139555"/>
              <a:gd name="connsiteX1-87" fmla="*/ 14075 w 1869123"/>
              <a:gd name="connsiteY1-88" fmla="*/ 2114382 h 2139555"/>
              <a:gd name="connsiteX2-89" fmla="*/ 0 w 1869123"/>
              <a:gd name="connsiteY2-90" fmla="*/ 2139555 h 2139555"/>
              <a:gd name="connsiteX3-91" fmla="*/ 70 w 1869123"/>
              <a:gd name="connsiteY3-92" fmla="*/ 2000692 h 2139555"/>
              <a:gd name="connsiteX4-93" fmla="*/ 1638 w 1869123"/>
              <a:gd name="connsiteY4-94" fmla="*/ 1990416 h 2139555"/>
              <a:gd name="connsiteX5-95" fmla="*/ 15962 w 1869123"/>
              <a:gd name="connsiteY5-96" fmla="*/ 1958733 h 2139555"/>
              <a:gd name="connsiteX6-97" fmla="*/ 1712612 w 1869123"/>
              <a:gd name="connsiteY6-98" fmla="*/ 89993 h 2139555"/>
              <a:gd name="connsiteX7-99" fmla="*/ 1869123 w 1869123"/>
              <a:gd name="connsiteY7-100" fmla="*/ 0 h 2139555"/>
              <a:gd name="connsiteX0-101" fmla="*/ 14075 w 1869123"/>
              <a:gd name="connsiteY0-102" fmla="*/ 2114382 h 2139555"/>
              <a:gd name="connsiteX1-103" fmla="*/ 0 w 1869123"/>
              <a:gd name="connsiteY1-104" fmla="*/ 2139555 h 2139555"/>
              <a:gd name="connsiteX2-105" fmla="*/ 70 w 1869123"/>
              <a:gd name="connsiteY2-106" fmla="*/ 2000692 h 2139555"/>
              <a:gd name="connsiteX3-107" fmla="*/ 1638 w 1869123"/>
              <a:gd name="connsiteY3-108" fmla="*/ 1990416 h 2139555"/>
              <a:gd name="connsiteX4-109" fmla="*/ 15962 w 1869123"/>
              <a:gd name="connsiteY4-110" fmla="*/ 1958733 h 2139555"/>
              <a:gd name="connsiteX5-111" fmla="*/ 1712612 w 1869123"/>
              <a:gd name="connsiteY5-112" fmla="*/ 89993 h 2139555"/>
              <a:gd name="connsiteX6-113" fmla="*/ 1869123 w 1869123"/>
              <a:gd name="connsiteY6-114" fmla="*/ 0 h 2139555"/>
              <a:gd name="connsiteX0-115" fmla="*/ 0 w 1869123"/>
              <a:gd name="connsiteY0-116" fmla="*/ 2139555 h 2139555"/>
              <a:gd name="connsiteX1-117" fmla="*/ 70 w 1869123"/>
              <a:gd name="connsiteY1-118" fmla="*/ 2000692 h 2139555"/>
              <a:gd name="connsiteX2-119" fmla="*/ 1638 w 1869123"/>
              <a:gd name="connsiteY2-120" fmla="*/ 1990416 h 2139555"/>
              <a:gd name="connsiteX3-121" fmla="*/ 15962 w 1869123"/>
              <a:gd name="connsiteY3-122" fmla="*/ 1958733 h 2139555"/>
              <a:gd name="connsiteX4-123" fmla="*/ 1712612 w 1869123"/>
              <a:gd name="connsiteY4-124" fmla="*/ 89993 h 2139555"/>
              <a:gd name="connsiteX5-125" fmla="*/ 1869123 w 1869123"/>
              <a:gd name="connsiteY5-126" fmla="*/ 0 h 2139555"/>
              <a:gd name="connsiteX0-127" fmla="*/ 0 w 1869053"/>
              <a:gd name="connsiteY0-128" fmla="*/ 2000692 h 2000692"/>
              <a:gd name="connsiteX1-129" fmla="*/ 1568 w 1869053"/>
              <a:gd name="connsiteY1-130" fmla="*/ 1990416 h 2000692"/>
              <a:gd name="connsiteX2-131" fmla="*/ 15892 w 1869053"/>
              <a:gd name="connsiteY2-132" fmla="*/ 1958733 h 2000692"/>
              <a:gd name="connsiteX3-133" fmla="*/ 1712542 w 1869053"/>
              <a:gd name="connsiteY3-134" fmla="*/ 89993 h 2000692"/>
              <a:gd name="connsiteX4-135" fmla="*/ 1869053 w 1869053"/>
              <a:gd name="connsiteY4-136" fmla="*/ 0 h 20006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869053" h="2000692">
                <a:moveTo>
                  <a:pt x="0" y="2000692"/>
                </a:moveTo>
                <a:lnTo>
                  <a:pt x="1568" y="1990416"/>
                </a:lnTo>
                <a:lnTo>
                  <a:pt x="15892" y="1958733"/>
                </a:lnTo>
                <a:cubicBezTo>
                  <a:pt x="389303" y="1183777"/>
                  <a:pt x="981584" y="534133"/>
                  <a:pt x="1712542" y="89993"/>
                </a:cubicBezTo>
                <a:lnTo>
                  <a:pt x="1869053" y="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8" name="任意多边形: 形状 17"/>
          <p:cNvSpPr/>
          <p:nvPr userDrawn="1">
            <p:custDataLst>
              <p:tags r:id="rId25"/>
            </p:custDataLst>
          </p:nvPr>
        </p:nvSpPr>
        <p:spPr>
          <a:xfrm rot="10505744" flipH="1">
            <a:off x="7129780" y="1530985"/>
            <a:ext cx="3836670" cy="4084320"/>
          </a:xfrm>
          <a:custGeom>
            <a:avLst/>
            <a:gdLst>
              <a:gd name="connsiteX0" fmla="*/ 2612863 w 2692052"/>
              <a:gd name="connsiteY0" fmla="*/ 0 h 2832246"/>
              <a:gd name="connsiteX1" fmla="*/ 2692052 w 2692052"/>
              <a:gd name="connsiteY1" fmla="*/ 19034 h 2832246"/>
              <a:gd name="connsiteX2" fmla="*/ 2644348 w 2692052"/>
              <a:gd name="connsiteY2" fmla="*/ 38417 h 2832246"/>
              <a:gd name="connsiteX3" fmla="*/ 2151789 w 2692052"/>
              <a:gd name="connsiteY3" fmla="*/ 261907 h 2832246"/>
              <a:gd name="connsiteX4" fmla="*/ 1478689 w 2692052"/>
              <a:gd name="connsiteY4" fmla="*/ 661957 h 2832246"/>
              <a:gd name="connsiteX5" fmla="*/ 964339 w 2692052"/>
              <a:gd name="connsiteY5" fmla="*/ 1150907 h 2832246"/>
              <a:gd name="connsiteX6" fmla="*/ 564289 w 2692052"/>
              <a:gd name="connsiteY6" fmla="*/ 1633507 h 2832246"/>
              <a:gd name="connsiteX7" fmla="*/ 164239 w 2692052"/>
              <a:gd name="connsiteY7" fmla="*/ 2478057 h 2832246"/>
              <a:gd name="connsiteX8" fmla="*/ 20620 w 2692052"/>
              <a:gd name="connsiteY8" fmla="*/ 2823934 h 2832246"/>
              <a:gd name="connsiteX9" fmla="*/ 16386 w 2692052"/>
              <a:gd name="connsiteY9" fmla="*/ 2832246 h 2832246"/>
              <a:gd name="connsiteX10" fmla="*/ 0 w 2692052"/>
              <a:gd name="connsiteY10" fmla="*/ 2781134 h 2832246"/>
              <a:gd name="connsiteX11" fmla="*/ 35434 w 2692052"/>
              <a:gd name="connsiteY11" fmla="*/ 2656357 h 2832246"/>
              <a:gd name="connsiteX12" fmla="*/ 2541633 w 2692052"/>
              <a:gd name="connsiteY12" fmla="*/ 24101 h 2832246"/>
              <a:gd name="connsiteX13" fmla="*/ 2612863 w 2692052"/>
              <a:gd name="connsiteY13" fmla="*/ 0 h 2832246"/>
              <a:gd name="connsiteX0-1" fmla="*/ 2151789 w 2692052"/>
              <a:gd name="connsiteY0-2" fmla="*/ 261907 h 2832246"/>
              <a:gd name="connsiteX1-3" fmla="*/ 1478689 w 2692052"/>
              <a:gd name="connsiteY1-4" fmla="*/ 661957 h 2832246"/>
              <a:gd name="connsiteX2-5" fmla="*/ 964339 w 2692052"/>
              <a:gd name="connsiteY2-6" fmla="*/ 1150907 h 2832246"/>
              <a:gd name="connsiteX3-7" fmla="*/ 564289 w 2692052"/>
              <a:gd name="connsiteY3-8" fmla="*/ 1633507 h 2832246"/>
              <a:gd name="connsiteX4-9" fmla="*/ 164239 w 2692052"/>
              <a:gd name="connsiteY4-10" fmla="*/ 2478057 h 2832246"/>
              <a:gd name="connsiteX5-11" fmla="*/ 20620 w 2692052"/>
              <a:gd name="connsiteY5-12" fmla="*/ 2823934 h 2832246"/>
              <a:gd name="connsiteX6-13" fmla="*/ 16386 w 2692052"/>
              <a:gd name="connsiteY6-14" fmla="*/ 2832246 h 2832246"/>
              <a:gd name="connsiteX7-15" fmla="*/ 0 w 2692052"/>
              <a:gd name="connsiteY7-16" fmla="*/ 2781134 h 2832246"/>
              <a:gd name="connsiteX8-17" fmla="*/ 35434 w 2692052"/>
              <a:gd name="connsiteY8-18" fmla="*/ 2656357 h 2832246"/>
              <a:gd name="connsiteX9-19" fmla="*/ 2541633 w 2692052"/>
              <a:gd name="connsiteY9-20" fmla="*/ 24101 h 2832246"/>
              <a:gd name="connsiteX10-21" fmla="*/ 2612863 w 2692052"/>
              <a:gd name="connsiteY10-22" fmla="*/ 0 h 2832246"/>
              <a:gd name="connsiteX11-23" fmla="*/ 2692052 w 2692052"/>
              <a:gd name="connsiteY11-24" fmla="*/ 19034 h 2832246"/>
              <a:gd name="connsiteX12-25" fmla="*/ 2644348 w 2692052"/>
              <a:gd name="connsiteY12-26" fmla="*/ 38417 h 2832246"/>
              <a:gd name="connsiteX13-27" fmla="*/ 2243229 w 2692052"/>
              <a:gd name="connsiteY13-28" fmla="*/ 353347 h 2832246"/>
              <a:gd name="connsiteX0-29" fmla="*/ 2151789 w 2692052"/>
              <a:gd name="connsiteY0-30" fmla="*/ 261907 h 2832246"/>
              <a:gd name="connsiteX1-31" fmla="*/ 1478689 w 2692052"/>
              <a:gd name="connsiteY1-32" fmla="*/ 661957 h 2832246"/>
              <a:gd name="connsiteX2-33" fmla="*/ 964339 w 2692052"/>
              <a:gd name="connsiteY2-34" fmla="*/ 1150907 h 2832246"/>
              <a:gd name="connsiteX3-35" fmla="*/ 564289 w 2692052"/>
              <a:gd name="connsiteY3-36" fmla="*/ 1633507 h 2832246"/>
              <a:gd name="connsiteX4-37" fmla="*/ 164239 w 2692052"/>
              <a:gd name="connsiteY4-38" fmla="*/ 2478057 h 2832246"/>
              <a:gd name="connsiteX5-39" fmla="*/ 20620 w 2692052"/>
              <a:gd name="connsiteY5-40" fmla="*/ 2823934 h 2832246"/>
              <a:gd name="connsiteX6-41" fmla="*/ 16386 w 2692052"/>
              <a:gd name="connsiteY6-42" fmla="*/ 2832246 h 2832246"/>
              <a:gd name="connsiteX7-43" fmla="*/ 0 w 2692052"/>
              <a:gd name="connsiteY7-44" fmla="*/ 2781134 h 2832246"/>
              <a:gd name="connsiteX8-45" fmla="*/ 35434 w 2692052"/>
              <a:gd name="connsiteY8-46" fmla="*/ 2656357 h 2832246"/>
              <a:gd name="connsiteX9-47" fmla="*/ 2541633 w 2692052"/>
              <a:gd name="connsiteY9-48" fmla="*/ 24101 h 2832246"/>
              <a:gd name="connsiteX10-49" fmla="*/ 2612863 w 2692052"/>
              <a:gd name="connsiteY10-50" fmla="*/ 0 h 2832246"/>
              <a:gd name="connsiteX11-51" fmla="*/ 2692052 w 2692052"/>
              <a:gd name="connsiteY11-52" fmla="*/ 19034 h 2832246"/>
              <a:gd name="connsiteX12-53" fmla="*/ 2644348 w 2692052"/>
              <a:gd name="connsiteY12-54" fmla="*/ 38417 h 2832246"/>
              <a:gd name="connsiteX0-55" fmla="*/ 2151789 w 2692052"/>
              <a:gd name="connsiteY0-56" fmla="*/ 261907 h 2832246"/>
              <a:gd name="connsiteX1-57" fmla="*/ 1478689 w 2692052"/>
              <a:gd name="connsiteY1-58" fmla="*/ 661957 h 2832246"/>
              <a:gd name="connsiteX2-59" fmla="*/ 964339 w 2692052"/>
              <a:gd name="connsiteY2-60" fmla="*/ 1150907 h 2832246"/>
              <a:gd name="connsiteX3-61" fmla="*/ 564289 w 2692052"/>
              <a:gd name="connsiteY3-62" fmla="*/ 1633507 h 2832246"/>
              <a:gd name="connsiteX4-63" fmla="*/ 164239 w 2692052"/>
              <a:gd name="connsiteY4-64" fmla="*/ 2478057 h 2832246"/>
              <a:gd name="connsiteX5-65" fmla="*/ 20620 w 2692052"/>
              <a:gd name="connsiteY5-66" fmla="*/ 2823934 h 2832246"/>
              <a:gd name="connsiteX6-67" fmla="*/ 16386 w 2692052"/>
              <a:gd name="connsiteY6-68" fmla="*/ 2832246 h 2832246"/>
              <a:gd name="connsiteX7-69" fmla="*/ 0 w 2692052"/>
              <a:gd name="connsiteY7-70" fmla="*/ 2781134 h 2832246"/>
              <a:gd name="connsiteX8-71" fmla="*/ 35434 w 2692052"/>
              <a:gd name="connsiteY8-72" fmla="*/ 2656357 h 2832246"/>
              <a:gd name="connsiteX9-73" fmla="*/ 2541633 w 2692052"/>
              <a:gd name="connsiteY9-74" fmla="*/ 24101 h 2832246"/>
              <a:gd name="connsiteX10-75" fmla="*/ 2612863 w 2692052"/>
              <a:gd name="connsiteY10-76" fmla="*/ 0 h 2832246"/>
              <a:gd name="connsiteX11-77" fmla="*/ 2692052 w 2692052"/>
              <a:gd name="connsiteY11-78" fmla="*/ 19034 h 2832246"/>
              <a:gd name="connsiteX0-79" fmla="*/ 2151789 w 2612863"/>
              <a:gd name="connsiteY0-80" fmla="*/ 261907 h 2832246"/>
              <a:gd name="connsiteX1-81" fmla="*/ 1478689 w 2612863"/>
              <a:gd name="connsiteY1-82" fmla="*/ 661957 h 2832246"/>
              <a:gd name="connsiteX2-83" fmla="*/ 964339 w 2612863"/>
              <a:gd name="connsiteY2-84" fmla="*/ 1150907 h 2832246"/>
              <a:gd name="connsiteX3-85" fmla="*/ 564289 w 2612863"/>
              <a:gd name="connsiteY3-86" fmla="*/ 1633507 h 2832246"/>
              <a:gd name="connsiteX4-87" fmla="*/ 164239 w 2612863"/>
              <a:gd name="connsiteY4-88" fmla="*/ 2478057 h 2832246"/>
              <a:gd name="connsiteX5-89" fmla="*/ 20620 w 2612863"/>
              <a:gd name="connsiteY5-90" fmla="*/ 2823934 h 2832246"/>
              <a:gd name="connsiteX6-91" fmla="*/ 16386 w 2612863"/>
              <a:gd name="connsiteY6-92" fmla="*/ 2832246 h 2832246"/>
              <a:gd name="connsiteX7-93" fmla="*/ 0 w 2612863"/>
              <a:gd name="connsiteY7-94" fmla="*/ 2781134 h 2832246"/>
              <a:gd name="connsiteX8-95" fmla="*/ 35434 w 2612863"/>
              <a:gd name="connsiteY8-96" fmla="*/ 2656357 h 2832246"/>
              <a:gd name="connsiteX9-97" fmla="*/ 2541633 w 2612863"/>
              <a:gd name="connsiteY9-98" fmla="*/ 24101 h 2832246"/>
              <a:gd name="connsiteX10-99" fmla="*/ 2612863 w 2612863"/>
              <a:gd name="connsiteY10-100" fmla="*/ 0 h 2832246"/>
              <a:gd name="connsiteX0-101" fmla="*/ 1478689 w 2612863"/>
              <a:gd name="connsiteY0-102" fmla="*/ 661957 h 2832246"/>
              <a:gd name="connsiteX1-103" fmla="*/ 964339 w 2612863"/>
              <a:gd name="connsiteY1-104" fmla="*/ 1150907 h 2832246"/>
              <a:gd name="connsiteX2-105" fmla="*/ 564289 w 2612863"/>
              <a:gd name="connsiteY2-106" fmla="*/ 1633507 h 2832246"/>
              <a:gd name="connsiteX3-107" fmla="*/ 164239 w 2612863"/>
              <a:gd name="connsiteY3-108" fmla="*/ 2478057 h 2832246"/>
              <a:gd name="connsiteX4-109" fmla="*/ 20620 w 2612863"/>
              <a:gd name="connsiteY4-110" fmla="*/ 2823934 h 2832246"/>
              <a:gd name="connsiteX5-111" fmla="*/ 16386 w 2612863"/>
              <a:gd name="connsiteY5-112" fmla="*/ 2832246 h 2832246"/>
              <a:gd name="connsiteX6-113" fmla="*/ 0 w 2612863"/>
              <a:gd name="connsiteY6-114" fmla="*/ 2781134 h 2832246"/>
              <a:gd name="connsiteX7-115" fmla="*/ 35434 w 2612863"/>
              <a:gd name="connsiteY7-116" fmla="*/ 2656357 h 2832246"/>
              <a:gd name="connsiteX8-117" fmla="*/ 2541633 w 2612863"/>
              <a:gd name="connsiteY8-118" fmla="*/ 24101 h 2832246"/>
              <a:gd name="connsiteX9-119" fmla="*/ 2612863 w 2612863"/>
              <a:gd name="connsiteY9-120" fmla="*/ 0 h 2832246"/>
              <a:gd name="connsiteX0-121" fmla="*/ 964339 w 2612863"/>
              <a:gd name="connsiteY0-122" fmla="*/ 1150907 h 2832246"/>
              <a:gd name="connsiteX1-123" fmla="*/ 564289 w 2612863"/>
              <a:gd name="connsiteY1-124" fmla="*/ 1633507 h 2832246"/>
              <a:gd name="connsiteX2-125" fmla="*/ 164239 w 2612863"/>
              <a:gd name="connsiteY2-126" fmla="*/ 2478057 h 2832246"/>
              <a:gd name="connsiteX3-127" fmla="*/ 20620 w 2612863"/>
              <a:gd name="connsiteY3-128" fmla="*/ 2823934 h 2832246"/>
              <a:gd name="connsiteX4-129" fmla="*/ 16386 w 2612863"/>
              <a:gd name="connsiteY4-130" fmla="*/ 2832246 h 2832246"/>
              <a:gd name="connsiteX5-131" fmla="*/ 0 w 2612863"/>
              <a:gd name="connsiteY5-132" fmla="*/ 2781134 h 2832246"/>
              <a:gd name="connsiteX6-133" fmla="*/ 35434 w 2612863"/>
              <a:gd name="connsiteY6-134" fmla="*/ 2656357 h 2832246"/>
              <a:gd name="connsiteX7-135" fmla="*/ 2541633 w 2612863"/>
              <a:gd name="connsiteY7-136" fmla="*/ 24101 h 2832246"/>
              <a:gd name="connsiteX8-137" fmla="*/ 2612863 w 2612863"/>
              <a:gd name="connsiteY8-138" fmla="*/ 0 h 2832246"/>
              <a:gd name="connsiteX0-139" fmla="*/ 564289 w 2612863"/>
              <a:gd name="connsiteY0-140" fmla="*/ 1633507 h 2832246"/>
              <a:gd name="connsiteX1-141" fmla="*/ 164239 w 2612863"/>
              <a:gd name="connsiteY1-142" fmla="*/ 2478057 h 2832246"/>
              <a:gd name="connsiteX2-143" fmla="*/ 20620 w 2612863"/>
              <a:gd name="connsiteY2-144" fmla="*/ 2823934 h 2832246"/>
              <a:gd name="connsiteX3-145" fmla="*/ 16386 w 2612863"/>
              <a:gd name="connsiteY3-146" fmla="*/ 2832246 h 2832246"/>
              <a:gd name="connsiteX4-147" fmla="*/ 0 w 2612863"/>
              <a:gd name="connsiteY4-148" fmla="*/ 2781134 h 2832246"/>
              <a:gd name="connsiteX5-149" fmla="*/ 35434 w 2612863"/>
              <a:gd name="connsiteY5-150" fmla="*/ 2656357 h 2832246"/>
              <a:gd name="connsiteX6-151" fmla="*/ 2541633 w 2612863"/>
              <a:gd name="connsiteY6-152" fmla="*/ 24101 h 2832246"/>
              <a:gd name="connsiteX7-153" fmla="*/ 2612863 w 2612863"/>
              <a:gd name="connsiteY7-154" fmla="*/ 0 h 2832246"/>
              <a:gd name="connsiteX0-155" fmla="*/ 164239 w 2612863"/>
              <a:gd name="connsiteY0-156" fmla="*/ 2478057 h 2832246"/>
              <a:gd name="connsiteX1-157" fmla="*/ 20620 w 2612863"/>
              <a:gd name="connsiteY1-158" fmla="*/ 2823934 h 2832246"/>
              <a:gd name="connsiteX2-159" fmla="*/ 16386 w 2612863"/>
              <a:gd name="connsiteY2-160" fmla="*/ 2832246 h 2832246"/>
              <a:gd name="connsiteX3-161" fmla="*/ 0 w 2612863"/>
              <a:gd name="connsiteY3-162" fmla="*/ 2781134 h 2832246"/>
              <a:gd name="connsiteX4-163" fmla="*/ 35434 w 2612863"/>
              <a:gd name="connsiteY4-164" fmla="*/ 2656357 h 2832246"/>
              <a:gd name="connsiteX5-165" fmla="*/ 2541633 w 2612863"/>
              <a:gd name="connsiteY5-166" fmla="*/ 24101 h 2832246"/>
              <a:gd name="connsiteX6-167" fmla="*/ 2612863 w 2612863"/>
              <a:gd name="connsiteY6-168" fmla="*/ 0 h 2832246"/>
              <a:gd name="connsiteX0-169" fmla="*/ 20620 w 2612863"/>
              <a:gd name="connsiteY0-170" fmla="*/ 2823934 h 2832246"/>
              <a:gd name="connsiteX1-171" fmla="*/ 16386 w 2612863"/>
              <a:gd name="connsiteY1-172" fmla="*/ 2832246 h 2832246"/>
              <a:gd name="connsiteX2-173" fmla="*/ 0 w 2612863"/>
              <a:gd name="connsiteY2-174" fmla="*/ 2781134 h 2832246"/>
              <a:gd name="connsiteX3-175" fmla="*/ 35434 w 2612863"/>
              <a:gd name="connsiteY3-176" fmla="*/ 2656357 h 2832246"/>
              <a:gd name="connsiteX4-177" fmla="*/ 2541633 w 2612863"/>
              <a:gd name="connsiteY4-178" fmla="*/ 24101 h 2832246"/>
              <a:gd name="connsiteX5-179" fmla="*/ 2612863 w 2612863"/>
              <a:gd name="connsiteY5-180" fmla="*/ 0 h 2832246"/>
              <a:gd name="connsiteX0-181" fmla="*/ 20620 w 2612863"/>
              <a:gd name="connsiteY0-182" fmla="*/ 2823934 h 2823934"/>
              <a:gd name="connsiteX1-183" fmla="*/ 0 w 2612863"/>
              <a:gd name="connsiteY1-184" fmla="*/ 2781134 h 2823934"/>
              <a:gd name="connsiteX2-185" fmla="*/ 35434 w 2612863"/>
              <a:gd name="connsiteY2-186" fmla="*/ 2656357 h 2823934"/>
              <a:gd name="connsiteX3-187" fmla="*/ 2541633 w 2612863"/>
              <a:gd name="connsiteY3-188" fmla="*/ 24101 h 2823934"/>
              <a:gd name="connsiteX4-189" fmla="*/ 2612863 w 2612863"/>
              <a:gd name="connsiteY4-190" fmla="*/ 0 h 2823934"/>
              <a:gd name="connsiteX0-191" fmla="*/ 0 w 2612863"/>
              <a:gd name="connsiteY0-192" fmla="*/ 2781134 h 2781134"/>
              <a:gd name="connsiteX1-193" fmla="*/ 35434 w 2612863"/>
              <a:gd name="connsiteY1-194" fmla="*/ 2656357 h 2781134"/>
              <a:gd name="connsiteX2-195" fmla="*/ 2541633 w 2612863"/>
              <a:gd name="connsiteY2-196" fmla="*/ 24101 h 2781134"/>
              <a:gd name="connsiteX3-197" fmla="*/ 2612863 w 2612863"/>
              <a:gd name="connsiteY3-198" fmla="*/ 0 h 278113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612863" h="2781134">
                <a:moveTo>
                  <a:pt x="0" y="2781134"/>
                </a:moveTo>
                <a:lnTo>
                  <a:pt x="35434" y="2656357"/>
                </a:lnTo>
                <a:cubicBezTo>
                  <a:pt x="414818" y="1436598"/>
                  <a:pt x="1348392" y="461005"/>
                  <a:pt x="2541633" y="24101"/>
                </a:cubicBezTo>
                <a:lnTo>
                  <a:pt x="2612863" y="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9" name="任意多边形: 形状 18"/>
          <p:cNvSpPr/>
          <p:nvPr userDrawn="1">
            <p:custDataLst>
              <p:tags r:id="rId26"/>
            </p:custDataLst>
          </p:nvPr>
        </p:nvSpPr>
        <p:spPr>
          <a:xfrm rot="10505744" flipH="1">
            <a:off x="7242810" y="1079500"/>
            <a:ext cx="4134485" cy="4400550"/>
          </a:xfrm>
          <a:custGeom>
            <a:avLst/>
            <a:gdLst>
              <a:gd name="connsiteX0" fmla="*/ 2740621 w 2852093"/>
              <a:gd name="connsiteY0" fmla="*/ 0 h 3028139"/>
              <a:gd name="connsiteX1" fmla="*/ 2814697 w 2852093"/>
              <a:gd name="connsiteY1" fmla="*/ 17806 h 3028139"/>
              <a:gd name="connsiteX2" fmla="*/ 2852093 w 2852093"/>
              <a:gd name="connsiteY2" fmla="*/ 31493 h 3028139"/>
              <a:gd name="connsiteX3" fmla="*/ 2722765 w 2852093"/>
              <a:gd name="connsiteY3" fmla="*/ 68218 h 3028139"/>
              <a:gd name="connsiteX4" fmla="*/ 78308 w 2852093"/>
              <a:gd name="connsiteY4" fmla="*/ 2846557 h 3028139"/>
              <a:gd name="connsiteX5" fmla="*/ 36399 w 2852093"/>
              <a:gd name="connsiteY5" fmla="*/ 3028139 h 3028139"/>
              <a:gd name="connsiteX6" fmla="*/ 0 w 2852093"/>
              <a:gd name="connsiteY6" fmla="*/ 2914601 h 3028139"/>
              <a:gd name="connsiteX7" fmla="*/ 14590 w 2852093"/>
              <a:gd name="connsiteY7" fmla="*/ 2876851 h 3028139"/>
              <a:gd name="connsiteX8" fmla="*/ 380261 w 2852093"/>
              <a:gd name="connsiteY8" fmla="*/ 1938341 h 3028139"/>
              <a:gd name="connsiteX9" fmla="*/ 970811 w 2852093"/>
              <a:gd name="connsiteY9" fmla="*/ 1106491 h 3028139"/>
              <a:gd name="connsiteX10" fmla="*/ 1802661 w 2852093"/>
              <a:gd name="connsiteY10" fmla="*/ 420691 h 3028139"/>
              <a:gd name="connsiteX11" fmla="*/ 2507511 w 2852093"/>
              <a:gd name="connsiteY11" fmla="*/ 77791 h 3028139"/>
              <a:gd name="connsiteX12" fmla="*/ 2644879 w 2852093"/>
              <a:gd name="connsiteY12" fmla="*/ 27487 h 3028139"/>
              <a:gd name="connsiteX13" fmla="*/ 2740621 w 2852093"/>
              <a:gd name="connsiteY13" fmla="*/ 0 h 3028139"/>
              <a:gd name="connsiteX0-1" fmla="*/ 2644879 w 2852093"/>
              <a:gd name="connsiteY0-2" fmla="*/ 27487 h 3028139"/>
              <a:gd name="connsiteX1-3" fmla="*/ 2740621 w 2852093"/>
              <a:gd name="connsiteY1-4" fmla="*/ 0 h 3028139"/>
              <a:gd name="connsiteX2-5" fmla="*/ 2814697 w 2852093"/>
              <a:gd name="connsiteY2-6" fmla="*/ 17806 h 3028139"/>
              <a:gd name="connsiteX3-7" fmla="*/ 2852093 w 2852093"/>
              <a:gd name="connsiteY3-8" fmla="*/ 31493 h 3028139"/>
              <a:gd name="connsiteX4-9" fmla="*/ 2722765 w 2852093"/>
              <a:gd name="connsiteY4-10" fmla="*/ 68218 h 3028139"/>
              <a:gd name="connsiteX5-11" fmla="*/ 78308 w 2852093"/>
              <a:gd name="connsiteY5-12" fmla="*/ 2846557 h 3028139"/>
              <a:gd name="connsiteX6-13" fmla="*/ 36399 w 2852093"/>
              <a:gd name="connsiteY6-14" fmla="*/ 3028139 h 3028139"/>
              <a:gd name="connsiteX7-15" fmla="*/ 0 w 2852093"/>
              <a:gd name="connsiteY7-16" fmla="*/ 2914601 h 3028139"/>
              <a:gd name="connsiteX8-17" fmla="*/ 14590 w 2852093"/>
              <a:gd name="connsiteY8-18" fmla="*/ 2876851 h 3028139"/>
              <a:gd name="connsiteX9-19" fmla="*/ 380261 w 2852093"/>
              <a:gd name="connsiteY9-20" fmla="*/ 1938341 h 3028139"/>
              <a:gd name="connsiteX10-21" fmla="*/ 970811 w 2852093"/>
              <a:gd name="connsiteY10-22" fmla="*/ 1106491 h 3028139"/>
              <a:gd name="connsiteX11-23" fmla="*/ 1802661 w 2852093"/>
              <a:gd name="connsiteY11-24" fmla="*/ 420691 h 3028139"/>
              <a:gd name="connsiteX12-25" fmla="*/ 2507511 w 2852093"/>
              <a:gd name="connsiteY12-26" fmla="*/ 77791 h 3028139"/>
              <a:gd name="connsiteX13-27" fmla="*/ 2736319 w 2852093"/>
              <a:gd name="connsiteY13-28" fmla="*/ 118927 h 3028139"/>
              <a:gd name="connsiteX0-29" fmla="*/ 2644879 w 2852093"/>
              <a:gd name="connsiteY0-30" fmla="*/ 27487 h 3028139"/>
              <a:gd name="connsiteX1-31" fmla="*/ 2740621 w 2852093"/>
              <a:gd name="connsiteY1-32" fmla="*/ 0 h 3028139"/>
              <a:gd name="connsiteX2-33" fmla="*/ 2814697 w 2852093"/>
              <a:gd name="connsiteY2-34" fmla="*/ 17806 h 3028139"/>
              <a:gd name="connsiteX3-35" fmla="*/ 2852093 w 2852093"/>
              <a:gd name="connsiteY3-36" fmla="*/ 31493 h 3028139"/>
              <a:gd name="connsiteX4-37" fmla="*/ 2722765 w 2852093"/>
              <a:gd name="connsiteY4-38" fmla="*/ 68218 h 3028139"/>
              <a:gd name="connsiteX5-39" fmla="*/ 78308 w 2852093"/>
              <a:gd name="connsiteY5-40" fmla="*/ 2846557 h 3028139"/>
              <a:gd name="connsiteX6-41" fmla="*/ 36399 w 2852093"/>
              <a:gd name="connsiteY6-42" fmla="*/ 3028139 h 3028139"/>
              <a:gd name="connsiteX7-43" fmla="*/ 0 w 2852093"/>
              <a:gd name="connsiteY7-44" fmla="*/ 2914601 h 3028139"/>
              <a:gd name="connsiteX8-45" fmla="*/ 14590 w 2852093"/>
              <a:gd name="connsiteY8-46" fmla="*/ 2876851 h 3028139"/>
              <a:gd name="connsiteX9-47" fmla="*/ 380261 w 2852093"/>
              <a:gd name="connsiteY9-48" fmla="*/ 1938341 h 3028139"/>
              <a:gd name="connsiteX10-49" fmla="*/ 970811 w 2852093"/>
              <a:gd name="connsiteY10-50" fmla="*/ 1106491 h 3028139"/>
              <a:gd name="connsiteX11-51" fmla="*/ 1802661 w 2852093"/>
              <a:gd name="connsiteY11-52" fmla="*/ 420691 h 3028139"/>
              <a:gd name="connsiteX12-53" fmla="*/ 2507511 w 2852093"/>
              <a:gd name="connsiteY12-54" fmla="*/ 77791 h 3028139"/>
              <a:gd name="connsiteX0-55" fmla="*/ 2644879 w 2852093"/>
              <a:gd name="connsiteY0-56" fmla="*/ 27487 h 3028139"/>
              <a:gd name="connsiteX1-57" fmla="*/ 2740621 w 2852093"/>
              <a:gd name="connsiteY1-58" fmla="*/ 0 h 3028139"/>
              <a:gd name="connsiteX2-59" fmla="*/ 2814697 w 2852093"/>
              <a:gd name="connsiteY2-60" fmla="*/ 17806 h 3028139"/>
              <a:gd name="connsiteX3-61" fmla="*/ 2852093 w 2852093"/>
              <a:gd name="connsiteY3-62" fmla="*/ 31493 h 3028139"/>
              <a:gd name="connsiteX4-63" fmla="*/ 2722765 w 2852093"/>
              <a:gd name="connsiteY4-64" fmla="*/ 68218 h 3028139"/>
              <a:gd name="connsiteX5-65" fmla="*/ 78308 w 2852093"/>
              <a:gd name="connsiteY5-66" fmla="*/ 2846557 h 3028139"/>
              <a:gd name="connsiteX6-67" fmla="*/ 36399 w 2852093"/>
              <a:gd name="connsiteY6-68" fmla="*/ 3028139 h 3028139"/>
              <a:gd name="connsiteX7-69" fmla="*/ 0 w 2852093"/>
              <a:gd name="connsiteY7-70" fmla="*/ 2914601 h 3028139"/>
              <a:gd name="connsiteX8-71" fmla="*/ 14590 w 2852093"/>
              <a:gd name="connsiteY8-72" fmla="*/ 2876851 h 3028139"/>
              <a:gd name="connsiteX9-73" fmla="*/ 380261 w 2852093"/>
              <a:gd name="connsiteY9-74" fmla="*/ 1938341 h 3028139"/>
              <a:gd name="connsiteX10-75" fmla="*/ 970811 w 2852093"/>
              <a:gd name="connsiteY10-76" fmla="*/ 1106491 h 3028139"/>
              <a:gd name="connsiteX11-77" fmla="*/ 1802661 w 2852093"/>
              <a:gd name="connsiteY11-78" fmla="*/ 420691 h 3028139"/>
              <a:gd name="connsiteX0-79" fmla="*/ 2644879 w 2852093"/>
              <a:gd name="connsiteY0-80" fmla="*/ 27487 h 3028139"/>
              <a:gd name="connsiteX1-81" fmla="*/ 2740621 w 2852093"/>
              <a:gd name="connsiteY1-82" fmla="*/ 0 h 3028139"/>
              <a:gd name="connsiteX2-83" fmla="*/ 2814697 w 2852093"/>
              <a:gd name="connsiteY2-84" fmla="*/ 17806 h 3028139"/>
              <a:gd name="connsiteX3-85" fmla="*/ 2852093 w 2852093"/>
              <a:gd name="connsiteY3-86" fmla="*/ 31493 h 3028139"/>
              <a:gd name="connsiteX4-87" fmla="*/ 2722765 w 2852093"/>
              <a:gd name="connsiteY4-88" fmla="*/ 68218 h 3028139"/>
              <a:gd name="connsiteX5-89" fmla="*/ 78308 w 2852093"/>
              <a:gd name="connsiteY5-90" fmla="*/ 2846557 h 3028139"/>
              <a:gd name="connsiteX6-91" fmla="*/ 36399 w 2852093"/>
              <a:gd name="connsiteY6-92" fmla="*/ 3028139 h 3028139"/>
              <a:gd name="connsiteX7-93" fmla="*/ 0 w 2852093"/>
              <a:gd name="connsiteY7-94" fmla="*/ 2914601 h 3028139"/>
              <a:gd name="connsiteX8-95" fmla="*/ 14590 w 2852093"/>
              <a:gd name="connsiteY8-96" fmla="*/ 2876851 h 3028139"/>
              <a:gd name="connsiteX9-97" fmla="*/ 380261 w 2852093"/>
              <a:gd name="connsiteY9-98" fmla="*/ 1938341 h 3028139"/>
              <a:gd name="connsiteX10-99" fmla="*/ 970811 w 2852093"/>
              <a:gd name="connsiteY10-100" fmla="*/ 1106491 h 3028139"/>
              <a:gd name="connsiteX0-101" fmla="*/ 2644879 w 2852093"/>
              <a:gd name="connsiteY0-102" fmla="*/ 27487 h 3028139"/>
              <a:gd name="connsiteX1-103" fmla="*/ 2740621 w 2852093"/>
              <a:gd name="connsiteY1-104" fmla="*/ 0 h 3028139"/>
              <a:gd name="connsiteX2-105" fmla="*/ 2814697 w 2852093"/>
              <a:gd name="connsiteY2-106" fmla="*/ 17806 h 3028139"/>
              <a:gd name="connsiteX3-107" fmla="*/ 2852093 w 2852093"/>
              <a:gd name="connsiteY3-108" fmla="*/ 31493 h 3028139"/>
              <a:gd name="connsiteX4-109" fmla="*/ 2722765 w 2852093"/>
              <a:gd name="connsiteY4-110" fmla="*/ 68218 h 3028139"/>
              <a:gd name="connsiteX5-111" fmla="*/ 78308 w 2852093"/>
              <a:gd name="connsiteY5-112" fmla="*/ 2846557 h 3028139"/>
              <a:gd name="connsiteX6-113" fmla="*/ 36399 w 2852093"/>
              <a:gd name="connsiteY6-114" fmla="*/ 3028139 h 3028139"/>
              <a:gd name="connsiteX7-115" fmla="*/ 0 w 2852093"/>
              <a:gd name="connsiteY7-116" fmla="*/ 2914601 h 3028139"/>
              <a:gd name="connsiteX8-117" fmla="*/ 14590 w 2852093"/>
              <a:gd name="connsiteY8-118" fmla="*/ 2876851 h 3028139"/>
              <a:gd name="connsiteX9-119" fmla="*/ 380261 w 2852093"/>
              <a:gd name="connsiteY9-120" fmla="*/ 1938341 h 3028139"/>
              <a:gd name="connsiteX0-121" fmla="*/ 2644879 w 2852093"/>
              <a:gd name="connsiteY0-122" fmla="*/ 27487 h 3028139"/>
              <a:gd name="connsiteX1-123" fmla="*/ 2740621 w 2852093"/>
              <a:gd name="connsiteY1-124" fmla="*/ 0 h 3028139"/>
              <a:gd name="connsiteX2-125" fmla="*/ 2814697 w 2852093"/>
              <a:gd name="connsiteY2-126" fmla="*/ 17806 h 3028139"/>
              <a:gd name="connsiteX3-127" fmla="*/ 2852093 w 2852093"/>
              <a:gd name="connsiteY3-128" fmla="*/ 31493 h 3028139"/>
              <a:gd name="connsiteX4-129" fmla="*/ 2722765 w 2852093"/>
              <a:gd name="connsiteY4-130" fmla="*/ 68218 h 3028139"/>
              <a:gd name="connsiteX5-131" fmla="*/ 78308 w 2852093"/>
              <a:gd name="connsiteY5-132" fmla="*/ 2846557 h 3028139"/>
              <a:gd name="connsiteX6-133" fmla="*/ 36399 w 2852093"/>
              <a:gd name="connsiteY6-134" fmla="*/ 3028139 h 3028139"/>
              <a:gd name="connsiteX7-135" fmla="*/ 0 w 2852093"/>
              <a:gd name="connsiteY7-136" fmla="*/ 2914601 h 3028139"/>
              <a:gd name="connsiteX8-137" fmla="*/ 14590 w 2852093"/>
              <a:gd name="connsiteY8-138" fmla="*/ 2876851 h 3028139"/>
              <a:gd name="connsiteX0-139" fmla="*/ 2644879 w 2852093"/>
              <a:gd name="connsiteY0-140" fmla="*/ 27487 h 3028139"/>
              <a:gd name="connsiteX1-141" fmla="*/ 2740621 w 2852093"/>
              <a:gd name="connsiteY1-142" fmla="*/ 0 h 3028139"/>
              <a:gd name="connsiteX2-143" fmla="*/ 2814697 w 2852093"/>
              <a:gd name="connsiteY2-144" fmla="*/ 17806 h 3028139"/>
              <a:gd name="connsiteX3-145" fmla="*/ 2852093 w 2852093"/>
              <a:gd name="connsiteY3-146" fmla="*/ 31493 h 3028139"/>
              <a:gd name="connsiteX4-147" fmla="*/ 2722765 w 2852093"/>
              <a:gd name="connsiteY4-148" fmla="*/ 68218 h 3028139"/>
              <a:gd name="connsiteX5-149" fmla="*/ 78308 w 2852093"/>
              <a:gd name="connsiteY5-150" fmla="*/ 2846557 h 3028139"/>
              <a:gd name="connsiteX6-151" fmla="*/ 36399 w 2852093"/>
              <a:gd name="connsiteY6-152" fmla="*/ 3028139 h 3028139"/>
              <a:gd name="connsiteX7-153" fmla="*/ 0 w 2852093"/>
              <a:gd name="connsiteY7-154" fmla="*/ 2914601 h 3028139"/>
              <a:gd name="connsiteX0-155" fmla="*/ 2608480 w 2815694"/>
              <a:gd name="connsiteY0-156" fmla="*/ 27487 h 3028139"/>
              <a:gd name="connsiteX1-157" fmla="*/ 2704222 w 2815694"/>
              <a:gd name="connsiteY1-158" fmla="*/ 0 h 3028139"/>
              <a:gd name="connsiteX2-159" fmla="*/ 2778298 w 2815694"/>
              <a:gd name="connsiteY2-160" fmla="*/ 17806 h 3028139"/>
              <a:gd name="connsiteX3-161" fmla="*/ 2815694 w 2815694"/>
              <a:gd name="connsiteY3-162" fmla="*/ 31493 h 3028139"/>
              <a:gd name="connsiteX4-163" fmla="*/ 2686366 w 2815694"/>
              <a:gd name="connsiteY4-164" fmla="*/ 68218 h 3028139"/>
              <a:gd name="connsiteX5-165" fmla="*/ 41909 w 2815694"/>
              <a:gd name="connsiteY5-166" fmla="*/ 2846557 h 3028139"/>
              <a:gd name="connsiteX6-167" fmla="*/ 0 w 2815694"/>
              <a:gd name="connsiteY6-168" fmla="*/ 3028139 h 3028139"/>
              <a:gd name="connsiteX0-169" fmla="*/ 2704222 w 2815694"/>
              <a:gd name="connsiteY0-170" fmla="*/ 0 h 3028139"/>
              <a:gd name="connsiteX1-171" fmla="*/ 2778298 w 2815694"/>
              <a:gd name="connsiteY1-172" fmla="*/ 17806 h 3028139"/>
              <a:gd name="connsiteX2-173" fmla="*/ 2815694 w 2815694"/>
              <a:gd name="connsiteY2-174" fmla="*/ 31493 h 3028139"/>
              <a:gd name="connsiteX3-175" fmla="*/ 2686366 w 2815694"/>
              <a:gd name="connsiteY3-176" fmla="*/ 68218 h 3028139"/>
              <a:gd name="connsiteX4-177" fmla="*/ 41909 w 2815694"/>
              <a:gd name="connsiteY4-178" fmla="*/ 2846557 h 3028139"/>
              <a:gd name="connsiteX5-179" fmla="*/ 0 w 2815694"/>
              <a:gd name="connsiteY5-180" fmla="*/ 3028139 h 3028139"/>
              <a:gd name="connsiteX0-181" fmla="*/ 2704222 w 2815694"/>
              <a:gd name="connsiteY0-182" fmla="*/ 0 h 3028139"/>
              <a:gd name="connsiteX1-183" fmla="*/ 2815694 w 2815694"/>
              <a:gd name="connsiteY1-184" fmla="*/ 31493 h 3028139"/>
              <a:gd name="connsiteX2-185" fmla="*/ 2686366 w 2815694"/>
              <a:gd name="connsiteY2-186" fmla="*/ 68218 h 3028139"/>
              <a:gd name="connsiteX3-187" fmla="*/ 41909 w 2815694"/>
              <a:gd name="connsiteY3-188" fmla="*/ 2846557 h 3028139"/>
              <a:gd name="connsiteX4-189" fmla="*/ 0 w 2815694"/>
              <a:gd name="connsiteY4-190" fmla="*/ 3028139 h 3028139"/>
              <a:gd name="connsiteX0-191" fmla="*/ 2815694 w 2815694"/>
              <a:gd name="connsiteY0-192" fmla="*/ 0 h 2996646"/>
              <a:gd name="connsiteX1-193" fmla="*/ 2686366 w 2815694"/>
              <a:gd name="connsiteY1-194" fmla="*/ 36725 h 2996646"/>
              <a:gd name="connsiteX2-195" fmla="*/ 41909 w 2815694"/>
              <a:gd name="connsiteY2-196" fmla="*/ 2815064 h 2996646"/>
              <a:gd name="connsiteX3-197" fmla="*/ 0 w 2815694"/>
              <a:gd name="connsiteY3-198" fmla="*/ 2996646 h 299664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815694" h="2996646">
                <a:moveTo>
                  <a:pt x="2815694" y="0"/>
                </a:moveTo>
                <a:lnTo>
                  <a:pt x="2686366" y="36725"/>
                </a:lnTo>
                <a:cubicBezTo>
                  <a:pt x="1390883" y="439662"/>
                  <a:pt x="382022" y="1493150"/>
                  <a:pt x="41909" y="2815064"/>
                </a:cubicBezTo>
                <a:lnTo>
                  <a:pt x="0" y="2996646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34" name="任意多边形: 形状 133"/>
          <p:cNvSpPr/>
          <p:nvPr userDrawn="1">
            <p:custDataLst>
              <p:tags r:id="rId27"/>
            </p:custDataLst>
          </p:nvPr>
        </p:nvSpPr>
        <p:spPr>
          <a:xfrm rot="10505744" flipH="1">
            <a:off x="7708900" y="142875"/>
            <a:ext cx="4288155" cy="4782820"/>
          </a:xfrm>
          <a:custGeom>
            <a:avLst/>
            <a:gdLst>
              <a:gd name="connsiteX0" fmla="*/ 0 w 4304865"/>
              <a:gd name="connsiteY0" fmla="*/ 4782905 h 4782905"/>
              <a:gd name="connsiteX1" fmla="*/ 4304865 w 4304865"/>
              <a:gd name="connsiteY1" fmla="*/ 195751 h 4782905"/>
              <a:gd name="connsiteX2" fmla="*/ 4288068 w 4304865"/>
              <a:gd name="connsiteY2" fmla="*/ 0 h 4782905"/>
              <a:gd name="connsiteX3" fmla="*/ 3928555 w 4304865"/>
              <a:gd name="connsiteY3" fmla="*/ 70602 h 4782905"/>
              <a:gd name="connsiteX4" fmla="*/ 17839 w 4304865"/>
              <a:gd name="connsiteY4" fmla="*/ 4548292 h 4782905"/>
              <a:gd name="connsiteX0-1" fmla="*/ 4304865 w 4396305"/>
              <a:gd name="connsiteY0-2" fmla="*/ 195751 h 4782905"/>
              <a:gd name="connsiteX1-3" fmla="*/ 4288068 w 4396305"/>
              <a:gd name="connsiteY1-4" fmla="*/ 0 h 4782905"/>
              <a:gd name="connsiteX2-5" fmla="*/ 3928555 w 4396305"/>
              <a:gd name="connsiteY2-6" fmla="*/ 70602 h 4782905"/>
              <a:gd name="connsiteX3-7" fmla="*/ 17839 w 4396305"/>
              <a:gd name="connsiteY3-8" fmla="*/ 4548292 h 4782905"/>
              <a:gd name="connsiteX4-9" fmla="*/ 0 w 4396305"/>
              <a:gd name="connsiteY4-10" fmla="*/ 4782905 h 4782905"/>
              <a:gd name="connsiteX5" fmla="*/ 4396305 w 4396305"/>
              <a:gd name="connsiteY5" fmla="*/ 287191 h 4782905"/>
              <a:gd name="connsiteX0-11" fmla="*/ 4304865 w 4304865"/>
              <a:gd name="connsiteY0-12" fmla="*/ 195751 h 4782905"/>
              <a:gd name="connsiteX1-13" fmla="*/ 4288068 w 4304865"/>
              <a:gd name="connsiteY1-14" fmla="*/ 0 h 4782905"/>
              <a:gd name="connsiteX2-15" fmla="*/ 3928555 w 4304865"/>
              <a:gd name="connsiteY2-16" fmla="*/ 70602 h 4782905"/>
              <a:gd name="connsiteX3-17" fmla="*/ 17839 w 4304865"/>
              <a:gd name="connsiteY3-18" fmla="*/ 4548292 h 4782905"/>
              <a:gd name="connsiteX4-19" fmla="*/ 0 w 4304865"/>
              <a:gd name="connsiteY4-20" fmla="*/ 4782905 h 4782905"/>
              <a:gd name="connsiteX0-21" fmla="*/ 4288068 w 4288068"/>
              <a:gd name="connsiteY0-22" fmla="*/ 0 h 4782905"/>
              <a:gd name="connsiteX1-23" fmla="*/ 3928555 w 4288068"/>
              <a:gd name="connsiteY1-24" fmla="*/ 70602 h 4782905"/>
              <a:gd name="connsiteX2-25" fmla="*/ 17839 w 4288068"/>
              <a:gd name="connsiteY2-26" fmla="*/ 4548292 h 4782905"/>
              <a:gd name="connsiteX3-27" fmla="*/ 0 w 4288068"/>
              <a:gd name="connsiteY3-28" fmla="*/ 4782905 h 478290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288068" h="4782905">
                <a:moveTo>
                  <a:pt x="4288068" y="0"/>
                </a:moveTo>
                <a:lnTo>
                  <a:pt x="3928555" y="70602"/>
                </a:lnTo>
                <a:cubicBezTo>
                  <a:pt x="1835095" y="574619"/>
                  <a:pt x="240192" y="2358551"/>
                  <a:pt x="17839" y="4548292"/>
                </a:cubicBezTo>
                <a:lnTo>
                  <a:pt x="0" y="4782905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31" name="任意多边形: 形状 130"/>
          <p:cNvSpPr/>
          <p:nvPr userDrawn="1">
            <p:custDataLst>
              <p:tags r:id="rId28"/>
            </p:custDataLst>
          </p:nvPr>
        </p:nvSpPr>
        <p:spPr>
          <a:xfrm rot="10505744" flipH="1">
            <a:off x="7887335" y="-81915"/>
            <a:ext cx="4109085" cy="4794250"/>
          </a:xfrm>
          <a:custGeom>
            <a:avLst/>
            <a:gdLst>
              <a:gd name="connsiteX0" fmla="*/ 0 w 4141638"/>
              <a:gd name="connsiteY0" fmla="*/ 4794215 h 4794215"/>
              <a:gd name="connsiteX1" fmla="*/ 4141638 w 4141638"/>
              <a:gd name="connsiteY1" fmla="*/ 380598 h 4794215"/>
              <a:gd name="connsiteX2" fmla="*/ 4108980 w 4141638"/>
              <a:gd name="connsiteY2" fmla="*/ 0 h 4794215"/>
              <a:gd name="connsiteX3" fmla="*/ 3989868 w 4141638"/>
              <a:gd name="connsiteY3" fmla="*/ 17610 h 4794215"/>
              <a:gd name="connsiteX4" fmla="*/ 4531 w 4141638"/>
              <a:gd name="connsiteY4" fmla="*/ 4615010 h 4794215"/>
              <a:gd name="connsiteX5" fmla="*/ 0 w 4141638"/>
              <a:gd name="connsiteY5" fmla="*/ 4794215 h 4794215"/>
              <a:gd name="connsiteX0-1" fmla="*/ 4141638 w 4233078"/>
              <a:gd name="connsiteY0-2" fmla="*/ 380598 h 4794215"/>
              <a:gd name="connsiteX1-3" fmla="*/ 4108980 w 4233078"/>
              <a:gd name="connsiteY1-4" fmla="*/ 0 h 4794215"/>
              <a:gd name="connsiteX2-5" fmla="*/ 3989868 w 4233078"/>
              <a:gd name="connsiteY2-6" fmla="*/ 17610 h 4794215"/>
              <a:gd name="connsiteX3-7" fmla="*/ 4531 w 4233078"/>
              <a:gd name="connsiteY3-8" fmla="*/ 4615010 h 4794215"/>
              <a:gd name="connsiteX4-9" fmla="*/ 0 w 4233078"/>
              <a:gd name="connsiteY4-10" fmla="*/ 4794215 h 4794215"/>
              <a:gd name="connsiteX5-11" fmla="*/ 4233078 w 4233078"/>
              <a:gd name="connsiteY5-12" fmla="*/ 472038 h 4794215"/>
              <a:gd name="connsiteX0-13" fmla="*/ 4141638 w 4141638"/>
              <a:gd name="connsiteY0-14" fmla="*/ 380598 h 4794215"/>
              <a:gd name="connsiteX1-15" fmla="*/ 4108980 w 4141638"/>
              <a:gd name="connsiteY1-16" fmla="*/ 0 h 4794215"/>
              <a:gd name="connsiteX2-17" fmla="*/ 3989868 w 4141638"/>
              <a:gd name="connsiteY2-18" fmla="*/ 17610 h 4794215"/>
              <a:gd name="connsiteX3-19" fmla="*/ 4531 w 4141638"/>
              <a:gd name="connsiteY3-20" fmla="*/ 4615010 h 4794215"/>
              <a:gd name="connsiteX4-21" fmla="*/ 0 w 4141638"/>
              <a:gd name="connsiteY4-22" fmla="*/ 4794215 h 4794215"/>
              <a:gd name="connsiteX0-23" fmla="*/ 4108980 w 4108980"/>
              <a:gd name="connsiteY0-24" fmla="*/ 0 h 4794215"/>
              <a:gd name="connsiteX1-25" fmla="*/ 3989868 w 4108980"/>
              <a:gd name="connsiteY1-26" fmla="*/ 17610 h 4794215"/>
              <a:gd name="connsiteX2-27" fmla="*/ 4531 w 4108980"/>
              <a:gd name="connsiteY2-28" fmla="*/ 4615010 h 4794215"/>
              <a:gd name="connsiteX3-29" fmla="*/ 0 w 4108980"/>
              <a:gd name="connsiteY3-30" fmla="*/ 4794215 h 479421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4108980" h="4794215">
                <a:moveTo>
                  <a:pt x="4108980" y="0"/>
                </a:moveTo>
                <a:lnTo>
                  <a:pt x="3989868" y="17610"/>
                </a:lnTo>
                <a:cubicBezTo>
                  <a:pt x="1795783" y="445192"/>
                  <a:pt x="120627" y="2324411"/>
                  <a:pt x="4531" y="4615010"/>
                </a:cubicBezTo>
                <a:cubicBezTo>
                  <a:pt x="3020" y="4674745"/>
                  <a:pt x="1511" y="4734480"/>
                  <a:pt x="0" y="4794215"/>
                </a:cubicBez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22" name="任意多边形: 形状 121"/>
          <p:cNvSpPr/>
          <p:nvPr userDrawn="1">
            <p:custDataLst>
              <p:tags r:id="rId29"/>
            </p:custDataLst>
          </p:nvPr>
        </p:nvSpPr>
        <p:spPr>
          <a:xfrm rot="10505744" flipH="1">
            <a:off x="8481060" y="-151765"/>
            <a:ext cx="3538855" cy="4214495"/>
          </a:xfrm>
          <a:custGeom>
            <a:avLst/>
            <a:gdLst>
              <a:gd name="connsiteX0" fmla="*/ 0 w 3612025"/>
              <a:gd name="connsiteY0" fmla="*/ 4214790 h 4214790"/>
              <a:gd name="connsiteX1" fmla="*/ 492182 w 3612025"/>
              <a:gd name="connsiteY1" fmla="*/ 4172558 h 4214790"/>
              <a:gd name="connsiteX2" fmla="*/ 3612025 w 3612025"/>
              <a:gd name="connsiteY2" fmla="*/ 853309 h 4214790"/>
              <a:gd name="connsiteX3" fmla="*/ 3538807 w 3612025"/>
              <a:gd name="connsiteY3" fmla="*/ 0 h 4214790"/>
              <a:gd name="connsiteX4" fmla="*/ 3499564 w 3612025"/>
              <a:gd name="connsiteY4" fmla="*/ 5613 h 4214790"/>
              <a:gd name="connsiteX5" fmla="*/ 20639 w 3612025"/>
              <a:gd name="connsiteY5" fmla="*/ 3806010 h 4214790"/>
              <a:gd name="connsiteX0-1" fmla="*/ 3612025 w 3703465"/>
              <a:gd name="connsiteY0-2" fmla="*/ 853309 h 4214790"/>
              <a:gd name="connsiteX1-3" fmla="*/ 3538807 w 3703465"/>
              <a:gd name="connsiteY1-4" fmla="*/ 0 h 4214790"/>
              <a:gd name="connsiteX2-5" fmla="*/ 3499564 w 3703465"/>
              <a:gd name="connsiteY2-6" fmla="*/ 5613 h 4214790"/>
              <a:gd name="connsiteX3-7" fmla="*/ 20639 w 3703465"/>
              <a:gd name="connsiteY3-8" fmla="*/ 3806010 h 4214790"/>
              <a:gd name="connsiteX4-9" fmla="*/ 0 w 3703465"/>
              <a:gd name="connsiteY4-10" fmla="*/ 4214790 h 4214790"/>
              <a:gd name="connsiteX5-11" fmla="*/ 492182 w 3703465"/>
              <a:gd name="connsiteY5-12" fmla="*/ 4172558 h 4214790"/>
              <a:gd name="connsiteX6" fmla="*/ 3703465 w 3703465"/>
              <a:gd name="connsiteY6" fmla="*/ 944749 h 4214790"/>
              <a:gd name="connsiteX0-13" fmla="*/ 3612025 w 3612025"/>
              <a:gd name="connsiteY0-14" fmla="*/ 853309 h 4214790"/>
              <a:gd name="connsiteX1-15" fmla="*/ 3538807 w 3612025"/>
              <a:gd name="connsiteY1-16" fmla="*/ 0 h 4214790"/>
              <a:gd name="connsiteX2-17" fmla="*/ 3499564 w 3612025"/>
              <a:gd name="connsiteY2-18" fmla="*/ 5613 h 4214790"/>
              <a:gd name="connsiteX3-19" fmla="*/ 20639 w 3612025"/>
              <a:gd name="connsiteY3-20" fmla="*/ 3806010 h 4214790"/>
              <a:gd name="connsiteX4-21" fmla="*/ 0 w 3612025"/>
              <a:gd name="connsiteY4-22" fmla="*/ 4214790 h 4214790"/>
              <a:gd name="connsiteX5-23" fmla="*/ 492182 w 3612025"/>
              <a:gd name="connsiteY5-24" fmla="*/ 4172558 h 4214790"/>
              <a:gd name="connsiteX0-25" fmla="*/ 3538807 w 3538807"/>
              <a:gd name="connsiteY0-26" fmla="*/ 0 h 4214790"/>
              <a:gd name="connsiteX1-27" fmla="*/ 3499564 w 3538807"/>
              <a:gd name="connsiteY1-28" fmla="*/ 5613 h 4214790"/>
              <a:gd name="connsiteX2-29" fmla="*/ 20639 w 3538807"/>
              <a:gd name="connsiteY2-30" fmla="*/ 3806010 h 4214790"/>
              <a:gd name="connsiteX3-31" fmla="*/ 0 w 3538807"/>
              <a:gd name="connsiteY3-32" fmla="*/ 4214790 h 4214790"/>
              <a:gd name="connsiteX4-33" fmla="*/ 492182 w 3538807"/>
              <a:gd name="connsiteY4-34" fmla="*/ 4172558 h 4214790"/>
              <a:gd name="connsiteX0-35" fmla="*/ 3538807 w 3538807"/>
              <a:gd name="connsiteY0-36" fmla="*/ 0 h 4214790"/>
              <a:gd name="connsiteX1-37" fmla="*/ 3499564 w 3538807"/>
              <a:gd name="connsiteY1-38" fmla="*/ 5613 h 4214790"/>
              <a:gd name="connsiteX2-39" fmla="*/ 20639 w 3538807"/>
              <a:gd name="connsiteY2-40" fmla="*/ 3806010 h 4214790"/>
              <a:gd name="connsiteX3-41" fmla="*/ 0 w 3538807"/>
              <a:gd name="connsiteY3-42" fmla="*/ 4214790 h 421479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538807" h="4214790">
                <a:moveTo>
                  <a:pt x="3538807" y="0"/>
                </a:moveTo>
                <a:lnTo>
                  <a:pt x="3499564" y="5613"/>
                </a:lnTo>
                <a:cubicBezTo>
                  <a:pt x="1646482" y="360713"/>
                  <a:pt x="214158" y="1900228"/>
                  <a:pt x="20639" y="3806010"/>
                </a:cubicBezTo>
                <a:lnTo>
                  <a:pt x="0" y="421479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19" name="任意多边形: 形状 118"/>
          <p:cNvSpPr/>
          <p:nvPr userDrawn="1">
            <p:custDataLst>
              <p:tags r:id="rId30"/>
            </p:custDataLst>
          </p:nvPr>
        </p:nvSpPr>
        <p:spPr>
          <a:xfrm rot="10505744" flipH="1">
            <a:off x="8677910" y="-143510"/>
            <a:ext cx="3350895" cy="3993515"/>
          </a:xfrm>
          <a:custGeom>
            <a:avLst/>
            <a:gdLst>
              <a:gd name="connsiteX0" fmla="*/ 0 w 3435065"/>
              <a:gd name="connsiteY0" fmla="*/ 3993354 h 3993354"/>
              <a:gd name="connsiteX1" fmla="*/ 658398 w 3435065"/>
              <a:gd name="connsiteY1" fmla="*/ 3936860 h 3993354"/>
              <a:gd name="connsiteX2" fmla="*/ 3435065 w 3435065"/>
              <a:gd name="connsiteY2" fmla="*/ 979859 h 3993354"/>
              <a:gd name="connsiteX3" fmla="*/ 3350988 w 3435065"/>
              <a:gd name="connsiteY3" fmla="*/ 0 h 3993354"/>
              <a:gd name="connsiteX4" fmla="*/ 3332955 w 3435065"/>
              <a:gd name="connsiteY4" fmla="*/ 2579 h 3993354"/>
              <a:gd name="connsiteX5" fmla="*/ 18694 w 3435065"/>
              <a:gd name="connsiteY5" fmla="*/ 3623095 h 3993354"/>
              <a:gd name="connsiteX0-1" fmla="*/ 3435065 w 3526505"/>
              <a:gd name="connsiteY0-2" fmla="*/ 979859 h 3993354"/>
              <a:gd name="connsiteX1-3" fmla="*/ 3350988 w 3526505"/>
              <a:gd name="connsiteY1-4" fmla="*/ 0 h 3993354"/>
              <a:gd name="connsiteX2-5" fmla="*/ 3332955 w 3526505"/>
              <a:gd name="connsiteY2-6" fmla="*/ 2579 h 3993354"/>
              <a:gd name="connsiteX3-7" fmla="*/ 18694 w 3526505"/>
              <a:gd name="connsiteY3-8" fmla="*/ 3623095 h 3993354"/>
              <a:gd name="connsiteX4-9" fmla="*/ 0 w 3526505"/>
              <a:gd name="connsiteY4-10" fmla="*/ 3993354 h 3993354"/>
              <a:gd name="connsiteX5-11" fmla="*/ 658398 w 3526505"/>
              <a:gd name="connsiteY5-12" fmla="*/ 3936860 h 3993354"/>
              <a:gd name="connsiteX6" fmla="*/ 3526505 w 3526505"/>
              <a:gd name="connsiteY6" fmla="*/ 1071299 h 3993354"/>
              <a:gd name="connsiteX0-13" fmla="*/ 3435065 w 3435065"/>
              <a:gd name="connsiteY0-14" fmla="*/ 979859 h 3993354"/>
              <a:gd name="connsiteX1-15" fmla="*/ 3350988 w 3435065"/>
              <a:gd name="connsiteY1-16" fmla="*/ 0 h 3993354"/>
              <a:gd name="connsiteX2-17" fmla="*/ 3332955 w 3435065"/>
              <a:gd name="connsiteY2-18" fmla="*/ 2579 h 3993354"/>
              <a:gd name="connsiteX3-19" fmla="*/ 18694 w 3435065"/>
              <a:gd name="connsiteY3-20" fmla="*/ 3623095 h 3993354"/>
              <a:gd name="connsiteX4-21" fmla="*/ 0 w 3435065"/>
              <a:gd name="connsiteY4-22" fmla="*/ 3993354 h 3993354"/>
              <a:gd name="connsiteX5-23" fmla="*/ 658398 w 3435065"/>
              <a:gd name="connsiteY5-24" fmla="*/ 3936860 h 3993354"/>
              <a:gd name="connsiteX0-25" fmla="*/ 3350988 w 3350988"/>
              <a:gd name="connsiteY0-26" fmla="*/ 0 h 3993354"/>
              <a:gd name="connsiteX1-27" fmla="*/ 3332955 w 3350988"/>
              <a:gd name="connsiteY1-28" fmla="*/ 2579 h 3993354"/>
              <a:gd name="connsiteX2-29" fmla="*/ 18694 w 3350988"/>
              <a:gd name="connsiteY2-30" fmla="*/ 3623095 h 3993354"/>
              <a:gd name="connsiteX3-31" fmla="*/ 0 w 3350988"/>
              <a:gd name="connsiteY3-32" fmla="*/ 3993354 h 3993354"/>
              <a:gd name="connsiteX4-33" fmla="*/ 658398 w 3350988"/>
              <a:gd name="connsiteY4-34" fmla="*/ 3936860 h 3993354"/>
              <a:gd name="connsiteX0-35" fmla="*/ 3350988 w 3350988"/>
              <a:gd name="connsiteY0-36" fmla="*/ 0 h 3993354"/>
              <a:gd name="connsiteX1-37" fmla="*/ 3332955 w 3350988"/>
              <a:gd name="connsiteY1-38" fmla="*/ 2579 h 3993354"/>
              <a:gd name="connsiteX2-39" fmla="*/ 18694 w 3350988"/>
              <a:gd name="connsiteY2-40" fmla="*/ 3623095 h 3993354"/>
              <a:gd name="connsiteX3-41" fmla="*/ 0 w 3350988"/>
              <a:gd name="connsiteY3-42" fmla="*/ 3993354 h 399335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350988" h="3993354">
                <a:moveTo>
                  <a:pt x="3350988" y="0"/>
                </a:moveTo>
                <a:lnTo>
                  <a:pt x="3332955" y="2579"/>
                </a:lnTo>
                <a:cubicBezTo>
                  <a:pt x="1567581" y="340872"/>
                  <a:pt x="203053" y="1807517"/>
                  <a:pt x="18694" y="3623095"/>
                </a:cubicBezTo>
                <a:lnTo>
                  <a:pt x="0" y="3993354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16" name="任意多边形: 形状 115"/>
          <p:cNvSpPr/>
          <p:nvPr userDrawn="1">
            <p:custDataLst>
              <p:tags r:id="rId31"/>
            </p:custDataLst>
          </p:nvPr>
        </p:nvSpPr>
        <p:spPr>
          <a:xfrm rot="10505744" flipH="1">
            <a:off x="8873490" y="-135255"/>
            <a:ext cx="3164840" cy="3773805"/>
          </a:xfrm>
          <a:custGeom>
            <a:avLst/>
            <a:gdLst>
              <a:gd name="connsiteX0" fmla="*/ 0 w 3257626"/>
              <a:gd name="connsiteY0" fmla="*/ 3773592 h 3773592"/>
              <a:gd name="connsiteX1" fmla="*/ 799264 w 3257626"/>
              <a:gd name="connsiteY1" fmla="*/ 3705011 h 3773592"/>
              <a:gd name="connsiteX2" fmla="*/ 3257626 w 3257626"/>
              <a:gd name="connsiteY2" fmla="*/ 1081231 h 3773592"/>
              <a:gd name="connsiteX3" fmla="*/ 3164851 w 3257626"/>
              <a:gd name="connsiteY3" fmla="*/ 0 h 3773592"/>
              <a:gd name="connsiteX4" fmla="*/ 2814251 w 3257626"/>
              <a:gd name="connsiteY4" fmla="*/ 84359 h 3773592"/>
              <a:gd name="connsiteX5" fmla="*/ 16767 w 3257626"/>
              <a:gd name="connsiteY5" fmla="*/ 3441508 h 3773592"/>
              <a:gd name="connsiteX0-1" fmla="*/ 3257626 w 3349066"/>
              <a:gd name="connsiteY0-2" fmla="*/ 1081231 h 3773592"/>
              <a:gd name="connsiteX1-3" fmla="*/ 3164851 w 3349066"/>
              <a:gd name="connsiteY1-4" fmla="*/ 0 h 3773592"/>
              <a:gd name="connsiteX2-5" fmla="*/ 2814251 w 3349066"/>
              <a:gd name="connsiteY2-6" fmla="*/ 84359 h 3773592"/>
              <a:gd name="connsiteX3-7" fmla="*/ 16767 w 3349066"/>
              <a:gd name="connsiteY3-8" fmla="*/ 3441508 h 3773592"/>
              <a:gd name="connsiteX4-9" fmla="*/ 0 w 3349066"/>
              <a:gd name="connsiteY4-10" fmla="*/ 3773592 h 3773592"/>
              <a:gd name="connsiteX5-11" fmla="*/ 799264 w 3349066"/>
              <a:gd name="connsiteY5-12" fmla="*/ 3705011 h 3773592"/>
              <a:gd name="connsiteX6" fmla="*/ 3349066 w 3349066"/>
              <a:gd name="connsiteY6" fmla="*/ 1172671 h 3773592"/>
              <a:gd name="connsiteX0-13" fmla="*/ 3257626 w 3257626"/>
              <a:gd name="connsiteY0-14" fmla="*/ 1081231 h 3773592"/>
              <a:gd name="connsiteX1-15" fmla="*/ 3164851 w 3257626"/>
              <a:gd name="connsiteY1-16" fmla="*/ 0 h 3773592"/>
              <a:gd name="connsiteX2-17" fmla="*/ 2814251 w 3257626"/>
              <a:gd name="connsiteY2-18" fmla="*/ 84359 h 3773592"/>
              <a:gd name="connsiteX3-19" fmla="*/ 16767 w 3257626"/>
              <a:gd name="connsiteY3-20" fmla="*/ 3441508 h 3773592"/>
              <a:gd name="connsiteX4-21" fmla="*/ 0 w 3257626"/>
              <a:gd name="connsiteY4-22" fmla="*/ 3773592 h 3773592"/>
              <a:gd name="connsiteX5-23" fmla="*/ 799264 w 3257626"/>
              <a:gd name="connsiteY5-24" fmla="*/ 3705011 h 3773592"/>
              <a:gd name="connsiteX0-25" fmla="*/ 3164851 w 3164851"/>
              <a:gd name="connsiteY0-26" fmla="*/ 0 h 3773592"/>
              <a:gd name="connsiteX1-27" fmla="*/ 2814251 w 3164851"/>
              <a:gd name="connsiteY1-28" fmla="*/ 84359 h 3773592"/>
              <a:gd name="connsiteX2-29" fmla="*/ 16767 w 3164851"/>
              <a:gd name="connsiteY2-30" fmla="*/ 3441508 h 3773592"/>
              <a:gd name="connsiteX3-31" fmla="*/ 0 w 3164851"/>
              <a:gd name="connsiteY3-32" fmla="*/ 3773592 h 3773592"/>
              <a:gd name="connsiteX4-33" fmla="*/ 799264 w 3164851"/>
              <a:gd name="connsiteY4-34" fmla="*/ 3705011 h 3773592"/>
              <a:gd name="connsiteX0-35" fmla="*/ 3164851 w 3164851"/>
              <a:gd name="connsiteY0-36" fmla="*/ 0 h 3773592"/>
              <a:gd name="connsiteX1-37" fmla="*/ 2814251 w 3164851"/>
              <a:gd name="connsiteY1-38" fmla="*/ 84359 h 3773592"/>
              <a:gd name="connsiteX2-39" fmla="*/ 16767 w 3164851"/>
              <a:gd name="connsiteY2-40" fmla="*/ 3441508 h 3773592"/>
              <a:gd name="connsiteX3-41" fmla="*/ 0 w 3164851"/>
              <a:gd name="connsiteY3-42" fmla="*/ 3773592 h 377359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164851" h="3773592">
                <a:moveTo>
                  <a:pt x="3164851" y="0"/>
                </a:moveTo>
                <a:lnTo>
                  <a:pt x="2814251" y="84359"/>
                </a:lnTo>
                <a:cubicBezTo>
                  <a:pt x="1309770" y="521817"/>
                  <a:pt x="179528" y="1838638"/>
                  <a:pt x="16767" y="3441508"/>
                </a:cubicBezTo>
                <a:lnTo>
                  <a:pt x="0" y="3773592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13" name="任意多边形: 形状 112"/>
          <p:cNvSpPr/>
          <p:nvPr userDrawn="1">
            <p:custDataLst>
              <p:tags r:id="rId32"/>
            </p:custDataLst>
          </p:nvPr>
        </p:nvSpPr>
        <p:spPr>
          <a:xfrm rot="10505744" flipH="1">
            <a:off x="9051290" y="-127635"/>
            <a:ext cx="2995295" cy="3571240"/>
          </a:xfrm>
          <a:custGeom>
            <a:avLst/>
            <a:gdLst>
              <a:gd name="connsiteX0" fmla="*/ 0 w 3095132"/>
              <a:gd name="connsiteY0" fmla="*/ 3571337 h 3571337"/>
              <a:gd name="connsiteX1" fmla="*/ 906252 w 3095132"/>
              <a:gd name="connsiteY1" fmla="*/ 3493576 h 3571337"/>
              <a:gd name="connsiteX2" fmla="*/ 3095132 w 3095132"/>
              <a:gd name="connsiteY2" fmla="*/ 1166743 h 3571337"/>
              <a:gd name="connsiteX3" fmla="*/ 2995020 w 3095132"/>
              <a:gd name="connsiteY3" fmla="*/ 0 h 3571337"/>
              <a:gd name="connsiteX4" fmla="*/ 2680178 w 3095132"/>
              <a:gd name="connsiteY4" fmla="*/ 75755 h 3571337"/>
              <a:gd name="connsiteX5" fmla="*/ 15007 w 3095132"/>
              <a:gd name="connsiteY5" fmla="*/ 3274119 h 3571337"/>
              <a:gd name="connsiteX0-1" fmla="*/ 3095132 w 3186572"/>
              <a:gd name="connsiteY0-2" fmla="*/ 1166743 h 3571337"/>
              <a:gd name="connsiteX1-3" fmla="*/ 2995020 w 3186572"/>
              <a:gd name="connsiteY1-4" fmla="*/ 0 h 3571337"/>
              <a:gd name="connsiteX2-5" fmla="*/ 2680178 w 3186572"/>
              <a:gd name="connsiteY2-6" fmla="*/ 75755 h 3571337"/>
              <a:gd name="connsiteX3-7" fmla="*/ 15007 w 3186572"/>
              <a:gd name="connsiteY3-8" fmla="*/ 3274119 h 3571337"/>
              <a:gd name="connsiteX4-9" fmla="*/ 0 w 3186572"/>
              <a:gd name="connsiteY4-10" fmla="*/ 3571337 h 3571337"/>
              <a:gd name="connsiteX5-11" fmla="*/ 906252 w 3186572"/>
              <a:gd name="connsiteY5-12" fmla="*/ 3493576 h 3571337"/>
              <a:gd name="connsiteX6" fmla="*/ 3186572 w 3186572"/>
              <a:gd name="connsiteY6" fmla="*/ 1258183 h 3571337"/>
              <a:gd name="connsiteX0-13" fmla="*/ 3095132 w 3095132"/>
              <a:gd name="connsiteY0-14" fmla="*/ 1166743 h 3571337"/>
              <a:gd name="connsiteX1-15" fmla="*/ 2995020 w 3095132"/>
              <a:gd name="connsiteY1-16" fmla="*/ 0 h 3571337"/>
              <a:gd name="connsiteX2-17" fmla="*/ 2680178 w 3095132"/>
              <a:gd name="connsiteY2-18" fmla="*/ 75755 h 3571337"/>
              <a:gd name="connsiteX3-19" fmla="*/ 15007 w 3095132"/>
              <a:gd name="connsiteY3-20" fmla="*/ 3274119 h 3571337"/>
              <a:gd name="connsiteX4-21" fmla="*/ 0 w 3095132"/>
              <a:gd name="connsiteY4-22" fmla="*/ 3571337 h 3571337"/>
              <a:gd name="connsiteX5-23" fmla="*/ 906252 w 3095132"/>
              <a:gd name="connsiteY5-24" fmla="*/ 3493576 h 3571337"/>
              <a:gd name="connsiteX0-25" fmla="*/ 2995020 w 2995020"/>
              <a:gd name="connsiteY0-26" fmla="*/ 0 h 3571337"/>
              <a:gd name="connsiteX1-27" fmla="*/ 2680178 w 2995020"/>
              <a:gd name="connsiteY1-28" fmla="*/ 75755 h 3571337"/>
              <a:gd name="connsiteX2-29" fmla="*/ 15007 w 2995020"/>
              <a:gd name="connsiteY2-30" fmla="*/ 3274119 h 3571337"/>
              <a:gd name="connsiteX3-31" fmla="*/ 0 w 2995020"/>
              <a:gd name="connsiteY3-32" fmla="*/ 3571337 h 3571337"/>
              <a:gd name="connsiteX4-33" fmla="*/ 906252 w 2995020"/>
              <a:gd name="connsiteY4-34" fmla="*/ 3493576 h 3571337"/>
              <a:gd name="connsiteX0-35" fmla="*/ 2995020 w 2995020"/>
              <a:gd name="connsiteY0-36" fmla="*/ 0 h 3571337"/>
              <a:gd name="connsiteX1-37" fmla="*/ 2680178 w 2995020"/>
              <a:gd name="connsiteY1-38" fmla="*/ 75755 h 3571337"/>
              <a:gd name="connsiteX2-39" fmla="*/ 15007 w 2995020"/>
              <a:gd name="connsiteY2-40" fmla="*/ 3274119 h 3571337"/>
              <a:gd name="connsiteX3-41" fmla="*/ 0 w 2995020"/>
              <a:gd name="connsiteY3-42" fmla="*/ 3571337 h 3571337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995020" h="3571337">
                <a:moveTo>
                  <a:pt x="2995020" y="0"/>
                </a:moveTo>
                <a:lnTo>
                  <a:pt x="2680178" y="75755"/>
                </a:lnTo>
                <a:cubicBezTo>
                  <a:pt x="1246854" y="492521"/>
                  <a:pt x="170070" y="1747060"/>
                  <a:pt x="15007" y="3274119"/>
                </a:cubicBezTo>
                <a:lnTo>
                  <a:pt x="0" y="3571337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10" name="任意多边形: 形状 109"/>
          <p:cNvSpPr/>
          <p:nvPr userDrawn="1">
            <p:custDataLst>
              <p:tags r:id="rId33"/>
            </p:custDataLst>
          </p:nvPr>
        </p:nvSpPr>
        <p:spPr>
          <a:xfrm rot="10505744" flipH="1">
            <a:off x="9255125" y="-118745"/>
            <a:ext cx="2800985" cy="3340100"/>
          </a:xfrm>
          <a:custGeom>
            <a:avLst/>
            <a:gdLst>
              <a:gd name="connsiteX0" fmla="*/ 0 w 2907576"/>
              <a:gd name="connsiteY0" fmla="*/ 3340194 h 3340194"/>
              <a:gd name="connsiteX1" fmla="*/ 1018589 w 2907576"/>
              <a:gd name="connsiteY1" fmla="*/ 3252794 h 3340194"/>
              <a:gd name="connsiteX2" fmla="*/ 2907576 w 2907576"/>
              <a:gd name="connsiteY2" fmla="*/ 1242950 h 3340194"/>
              <a:gd name="connsiteX3" fmla="*/ 2800924 w 2907576"/>
              <a:gd name="connsiteY3" fmla="*/ 0 h 3340194"/>
              <a:gd name="connsiteX4" fmla="*/ 2526951 w 2907576"/>
              <a:gd name="connsiteY4" fmla="*/ 65921 h 3340194"/>
              <a:gd name="connsiteX5" fmla="*/ 12994 w 2907576"/>
              <a:gd name="connsiteY5" fmla="*/ 3082818 h 3340194"/>
              <a:gd name="connsiteX0-1" fmla="*/ 2907576 w 2999016"/>
              <a:gd name="connsiteY0-2" fmla="*/ 1242950 h 3340194"/>
              <a:gd name="connsiteX1-3" fmla="*/ 2800924 w 2999016"/>
              <a:gd name="connsiteY1-4" fmla="*/ 0 h 3340194"/>
              <a:gd name="connsiteX2-5" fmla="*/ 2526951 w 2999016"/>
              <a:gd name="connsiteY2-6" fmla="*/ 65921 h 3340194"/>
              <a:gd name="connsiteX3-7" fmla="*/ 12994 w 2999016"/>
              <a:gd name="connsiteY3-8" fmla="*/ 3082818 h 3340194"/>
              <a:gd name="connsiteX4-9" fmla="*/ 0 w 2999016"/>
              <a:gd name="connsiteY4-10" fmla="*/ 3340194 h 3340194"/>
              <a:gd name="connsiteX5-11" fmla="*/ 1018589 w 2999016"/>
              <a:gd name="connsiteY5-12" fmla="*/ 3252794 h 3340194"/>
              <a:gd name="connsiteX6" fmla="*/ 2999016 w 2999016"/>
              <a:gd name="connsiteY6" fmla="*/ 1334390 h 3340194"/>
              <a:gd name="connsiteX0-13" fmla="*/ 2907576 w 2907576"/>
              <a:gd name="connsiteY0-14" fmla="*/ 1242950 h 3340194"/>
              <a:gd name="connsiteX1-15" fmla="*/ 2800924 w 2907576"/>
              <a:gd name="connsiteY1-16" fmla="*/ 0 h 3340194"/>
              <a:gd name="connsiteX2-17" fmla="*/ 2526951 w 2907576"/>
              <a:gd name="connsiteY2-18" fmla="*/ 65921 h 3340194"/>
              <a:gd name="connsiteX3-19" fmla="*/ 12994 w 2907576"/>
              <a:gd name="connsiteY3-20" fmla="*/ 3082818 h 3340194"/>
              <a:gd name="connsiteX4-21" fmla="*/ 0 w 2907576"/>
              <a:gd name="connsiteY4-22" fmla="*/ 3340194 h 3340194"/>
              <a:gd name="connsiteX5-23" fmla="*/ 1018589 w 2907576"/>
              <a:gd name="connsiteY5-24" fmla="*/ 3252794 h 3340194"/>
              <a:gd name="connsiteX0-25" fmla="*/ 2800924 w 2800924"/>
              <a:gd name="connsiteY0-26" fmla="*/ 0 h 3340194"/>
              <a:gd name="connsiteX1-27" fmla="*/ 2526951 w 2800924"/>
              <a:gd name="connsiteY1-28" fmla="*/ 65921 h 3340194"/>
              <a:gd name="connsiteX2-29" fmla="*/ 12994 w 2800924"/>
              <a:gd name="connsiteY2-30" fmla="*/ 3082818 h 3340194"/>
              <a:gd name="connsiteX3-31" fmla="*/ 0 w 2800924"/>
              <a:gd name="connsiteY3-32" fmla="*/ 3340194 h 3340194"/>
              <a:gd name="connsiteX4-33" fmla="*/ 1018589 w 2800924"/>
              <a:gd name="connsiteY4-34" fmla="*/ 3252794 h 3340194"/>
              <a:gd name="connsiteX0-35" fmla="*/ 2800924 w 2800924"/>
              <a:gd name="connsiteY0-36" fmla="*/ 0 h 3340194"/>
              <a:gd name="connsiteX1-37" fmla="*/ 2526951 w 2800924"/>
              <a:gd name="connsiteY1-38" fmla="*/ 65921 h 3340194"/>
              <a:gd name="connsiteX2-39" fmla="*/ 12994 w 2800924"/>
              <a:gd name="connsiteY2-40" fmla="*/ 3082818 h 3340194"/>
              <a:gd name="connsiteX3-41" fmla="*/ 0 w 2800924"/>
              <a:gd name="connsiteY3-42" fmla="*/ 3340194 h 334019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800924" h="3340194">
                <a:moveTo>
                  <a:pt x="2800924" y="0"/>
                </a:moveTo>
                <a:lnTo>
                  <a:pt x="2526951" y="65921"/>
                </a:lnTo>
                <a:cubicBezTo>
                  <a:pt x="1174950" y="459042"/>
                  <a:pt x="159259" y="1642401"/>
                  <a:pt x="12994" y="3082818"/>
                </a:cubicBezTo>
                <a:lnTo>
                  <a:pt x="0" y="3340194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07" name="任意多边形: 形状 106"/>
          <p:cNvSpPr/>
          <p:nvPr userDrawn="1">
            <p:custDataLst>
              <p:tags r:id="rId34"/>
            </p:custDataLst>
          </p:nvPr>
        </p:nvSpPr>
        <p:spPr>
          <a:xfrm rot="10505744" flipH="1">
            <a:off x="9438640" y="-111125"/>
            <a:ext cx="2626360" cy="3132455"/>
          </a:xfrm>
          <a:custGeom>
            <a:avLst/>
            <a:gdLst>
              <a:gd name="connsiteX0" fmla="*/ 0 w 2737327"/>
              <a:gd name="connsiteY0" fmla="*/ 3132161 h 3132161"/>
              <a:gd name="connsiteX1" fmla="*/ 1103438 w 2737327"/>
              <a:gd name="connsiteY1" fmla="*/ 3037481 h 3132161"/>
              <a:gd name="connsiteX2" fmla="*/ 2737327 w 2737327"/>
              <a:gd name="connsiteY2" fmla="*/ 1294665 h 3132161"/>
              <a:gd name="connsiteX3" fmla="*/ 2626238 w 2737327"/>
              <a:gd name="connsiteY3" fmla="*/ 0 h 3132161"/>
              <a:gd name="connsiteX4" fmla="*/ 2389046 w 2737327"/>
              <a:gd name="connsiteY4" fmla="*/ 57071 h 3132161"/>
              <a:gd name="connsiteX5" fmla="*/ 11184 w 2737327"/>
              <a:gd name="connsiteY5" fmla="*/ 2910647 h 3132161"/>
              <a:gd name="connsiteX0-1" fmla="*/ 2737327 w 2828767"/>
              <a:gd name="connsiteY0-2" fmla="*/ 1294665 h 3132161"/>
              <a:gd name="connsiteX1-3" fmla="*/ 2626238 w 2828767"/>
              <a:gd name="connsiteY1-4" fmla="*/ 0 h 3132161"/>
              <a:gd name="connsiteX2-5" fmla="*/ 2389046 w 2828767"/>
              <a:gd name="connsiteY2-6" fmla="*/ 57071 h 3132161"/>
              <a:gd name="connsiteX3-7" fmla="*/ 11184 w 2828767"/>
              <a:gd name="connsiteY3-8" fmla="*/ 2910647 h 3132161"/>
              <a:gd name="connsiteX4-9" fmla="*/ 0 w 2828767"/>
              <a:gd name="connsiteY4-10" fmla="*/ 3132161 h 3132161"/>
              <a:gd name="connsiteX5-11" fmla="*/ 1103438 w 2828767"/>
              <a:gd name="connsiteY5-12" fmla="*/ 3037481 h 3132161"/>
              <a:gd name="connsiteX6" fmla="*/ 2828767 w 2828767"/>
              <a:gd name="connsiteY6" fmla="*/ 1386105 h 3132161"/>
              <a:gd name="connsiteX0-13" fmla="*/ 2737327 w 2737327"/>
              <a:gd name="connsiteY0-14" fmla="*/ 1294665 h 3132161"/>
              <a:gd name="connsiteX1-15" fmla="*/ 2626238 w 2737327"/>
              <a:gd name="connsiteY1-16" fmla="*/ 0 h 3132161"/>
              <a:gd name="connsiteX2-17" fmla="*/ 2389046 w 2737327"/>
              <a:gd name="connsiteY2-18" fmla="*/ 57071 h 3132161"/>
              <a:gd name="connsiteX3-19" fmla="*/ 11184 w 2737327"/>
              <a:gd name="connsiteY3-20" fmla="*/ 2910647 h 3132161"/>
              <a:gd name="connsiteX4-21" fmla="*/ 0 w 2737327"/>
              <a:gd name="connsiteY4-22" fmla="*/ 3132161 h 3132161"/>
              <a:gd name="connsiteX5-23" fmla="*/ 1103438 w 2737327"/>
              <a:gd name="connsiteY5-24" fmla="*/ 3037481 h 3132161"/>
              <a:gd name="connsiteX0-25" fmla="*/ 2737327 w 2737327"/>
              <a:gd name="connsiteY0-26" fmla="*/ 1294665 h 3132161"/>
              <a:gd name="connsiteX1-27" fmla="*/ 2626238 w 2737327"/>
              <a:gd name="connsiteY1-28" fmla="*/ 0 h 3132161"/>
              <a:gd name="connsiteX2-29" fmla="*/ 2389046 w 2737327"/>
              <a:gd name="connsiteY2-30" fmla="*/ 57071 h 3132161"/>
              <a:gd name="connsiteX3-31" fmla="*/ 11184 w 2737327"/>
              <a:gd name="connsiteY3-32" fmla="*/ 2910647 h 3132161"/>
              <a:gd name="connsiteX4-33" fmla="*/ 0 w 2737327"/>
              <a:gd name="connsiteY4-34" fmla="*/ 3132161 h 3132161"/>
              <a:gd name="connsiteX0-35" fmla="*/ 2626238 w 2626238"/>
              <a:gd name="connsiteY0-36" fmla="*/ 0 h 3132161"/>
              <a:gd name="connsiteX1-37" fmla="*/ 2389046 w 2626238"/>
              <a:gd name="connsiteY1-38" fmla="*/ 57071 h 3132161"/>
              <a:gd name="connsiteX2-39" fmla="*/ 11184 w 2626238"/>
              <a:gd name="connsiteY2-40" fmla="*/ 2910647 h 3132161"/>
              <a:gd name="connsiteX3-41" fmla="*/ 0 w 2626238"/>
              <a:gd name="connsiteY3-42" fmla="*/ 3132161 h 313216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626238" h="3132161">
                <a:moveTo>
                  <a:pt x="2626238" y="0"/>
                </a:moveTo>
                <a:lnTo>
                  <a:pt x="2389046" y="57071"/>
                </a:lnTo>
                <a:cubicBezTo>
                  <a:pt x="1110238" y="428910"/>
                  <a:pt x="149531" y="1548208"/>
                  <a:pt x="11184" y="2910647"/>
                </a:cubicBezTo>
                <a:lnTo>
                  <a:pt x="0" y="3132161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01" name="任意多边形: 形状 100"/>
          <p:cNvSpPr/>
          <p:nvPr userDrawn="1">
            <p:custDataLst>
              <p:tags r:id="rId35"/>
            </p:custDataLst>
          </p:nvPr>
        </p:nvSpPr>
        <p:spPr>
          <a:xfrm rot="10505744" flipH="1">
            <a:off x="9608820" y="-103505"/>
            <a:ext cx="2463800" cy="2938780"/>
          </a:xfrm>
          <a:custGeom>
            <a:avLst/>
            <a:gdLst>
              <a:gd name="connsiteX0" fmla="*/ 3712449 w 3831197"/>
              <a:gd name="connsiteY0" fmla="*/ 152245 h 2962385"/>
              <a:gd name="connsiteX1" fmla="*/ 3831197 w 3831197"/>
              <a:gd name="connsiteY1" fmla="*/ 25916 h 2962385"/>
              <a:gd name="connsiteX2" fmla="*/ 3775732 w 3831197"/>
              <a:gd name="connsiteY2" fmla="*/ 11653 h 2962385"/>
              <a:gd name="connsiteX3" fmla="*/ 3699385 w 3831197"/>
              <a:gd name="connsiteY3" fmla="*/ 0 h 2962385"/>
              <a:gd name="connsiteX4" fmla="*/ 0 w 3831197"/>
              <a:gd name="connsiteY4" fmla="*/ 2962385 h 2962385"/>
              <a:gd name="connsiteX5" fmla="*/ 1164890 w 3831197"/>
              <a:gd name="connsiteY5" fmla="*/ 2862432 h 2962385"/>
              <a:gd name="connsiteX6" fmla="*/ 2578372 w 3831197"/>
              <a:gd name="connsiteY6" fmla="*/ 1358717 h 2962385"/>
              <a:gd name="connsiteX7" fmla="*/ 2463816 w 3831197"/>
              <a:gd name="connsiteY7" fmla="*/ 23645 h 2962385"/>
              <a:gd name="connsiteX8" fmla="*/ 2260826 w 3831197"/>
              <a:gd name="connsiteY8" fmla="*/ 72487 h 2962385"/>
              <a:gd name="connsiteX9" fmla="*/ 9502 w 3831197"/>
              <a:gd name="connsiteY9" fmla="*/ 2774210 h 2962385"/>
              <a:gd name="connsiteX0-1" fmla="*/ 3712449 w 3831197"/>
              <a:gd name="connsiteY0-2" fmla="*/ 152245 h 2962385"/>
              <a:gd name="connsiteX1-3" fmla="*/ 3831197 w 3831197"/>
              <a:gd name="connsiteY1-4" fmla="*/ 25916 h 2962385"/>
              <a:gd name="connsiteX2-5" fmla="*/ 3699385 w 3831197"/>
              <a:gd name="connsiteY2-6" fmla="*/ 0 h 2962385"/>
              <a:gd name="connsiteX3-7" fmla="*/ 3712449 w 3831197"/>
              <a:gd name="connsiteY3-8" fmla="*/ 152245 h 2962385"/>
              <a:gd name="connsiteX4-9" fmla="*/ 0 w 3831197"/>
              <a:gd name="connsiteY4-10" fmla="*/ 2962385 h 2962385"/>
              <a:gd name="connsiteX5-11" fmla="*/ 1164890 w 3831197"/>
              <a:gd name="connsiteY5-12" fmla="*/ 2862432 h 2962385"/>
              <a:gd name="connsiteX6-13" fmla="*/ 2578372 w 3831197"/>
              <a:gd name="connsiteY6-14" fmla="*/ 1358717 h 2962385"/>
              <a:gd name="connsiteX7-15" fmla="*/ 2463816 w 3831197"/>
              <a:gd name="connsiteY7-16" fmla="*/ 23645 h 2962385"/>
              <a:gd name="connsiteX8-17" fmla="*/ 2260826 w 3831197"/>
              <a:gd name="connsiteY8-18" fmla="*/ 72487 h 2962385"/>
              <a:gd name="connsiteX9-19" fmla="*/ 9502 w 3831197"/>
              <a:gd name="connsiteY9-20" fmla="*/ 2774210 h 2962385"/>
              <a:gd name="connsiteX10" fmla="*/ 0 w 3831197"/>
              <a:gd name="connsiteY10" fmla="*/ 2962385 h 2962385"/>
              <a:gd name="connsiteX0-21" fmla="*/ 3712449 w 3712449"/>
              <a:gd name="connsiteY0-22" fmla="*/ 152245 h 2962385"/>
              <a:gd name="connsiteX1-23" fmla="*/ 3699385 w 3712449"/>
              <a:gd name="connsiteY1-24" fmla="*/ 0 h 2962385"/>
              <a:gd name="connsiteX2-25" fmla="*/ 3712449 w 3712449"/>
              <a:gd name="connsiteY2-26" fmla="*/ 152245 h 2962385"/>
              <a:gd name="connsiteX3-27" fmla="*/ 0 w 3712449"/>
              <a:gd name="connsiteY3-28" fmla="*/ 2962385 h 2962385"/>
              <a:gd name="connsiteX4-29" fmla="*/ 1164890 w 3712449"/>
              <a:gd name="connsiteY4-30" fmla="*/ 2862432 h 2962385"/>
              <a:gd name="connsiteX5-31" fmla="*/ 2578372 w 3712449"/>
              <a:gd name="connsiteY5-32" fmla="*/ 1358717 h 2962385"/>
              <a:gd name="connsiteX6-33" fmla="*/ 2463816 w 3712449"/>
              <a:gd name="connsiteY6-34" fmla="*/ 23645 h 2962385"/>
              <a:gd name="connsiteX7-35" fmla="*/ 2260826 w 3712449"/>
              <a:gd name="connsiteY7-36" fmla="*/ 72487 h 2962385"/>
              <a:gd name="connsiteX8-37" fmla="*/ 9502 w 3712449"/>
              <a:gd name="connsiteY8-38" fmla="*/ 2774210 h 2962385"/>
              <a:gd name="connsiteX9-39" fmla="*/ 0 w 3712449"/>
              <a:gd name="connsiteY9-40" fmla="*/ 2962385 h 2962385"/>
              <a:gd name="connsiteX0-41" fmla="*/ 0 w 2578372"/>
              <a:gd name="connsiteY0-42" fmla="*/ 2938740 h 2938740"/>
              <a:gd name="connsiteX1-43" fmla="*/ 1164890 w 2578372"/>
              <a:gd name="connsiteY1-44" fmla="*/ 2838787 h 2938740"/>
              <a:gd name="connsiteX2-45" fmla="*/ 2578372 w 2578372"/>
              <a:gd name="connsiteY2-46" fmla="*/ 1335072 h 2938740"/>
              <a:gd name="connsiteX3-47" fmla="*/ 2463816 w 2578372"/>
              <a:gd name="connsiteY3-48" fmla="*/ 0 h 2938740"/>
              <a:gd name="connsiteX4-49" fmla="*/ 2260826 w 2578372"/>
              <a:gd name="connsiteY4-50" fmla="*/ 48842 h 2938740"/>
              <a:gd name="connsiteX5-51" fmla="*/ 9502 w 2578372"/>
              <a:gd name="connsiteY5-52" fmla="*/ 2750565 h 2938740"/>
              <a:gd name="connsiteX6-53" fmla="*/ 0 w 2578372"/>
              <a:gd name="connsiteY6-54" fmla="*/ 2938740 h 2938740"/>
              <a:gd name="connsiteX0-55" fmla="*/ 2578372 w 2669812"/>
              <a:gd name="connsiteY0-56" fmla="*/ 1335072 h 2938740"/>
              <a:gd name="connsiteX1-57" fmla="*/ 2463816 w 2669812"/>
              <a:gd name="connsiteY1-58" fmla="*/ 0 h 2938740"/>
              <a:gd name="connsiteX2-59" fmla="*/ 2260826 w 2669812"/>
              <a:gd name="connsiteY2-60" fmla="*/ 48842 h 2938740"/>
              <a:gd name="connsiteX3-61" fmla="*/ 9502 w 2669812"/>
              <a:gd name="connsiteY3-62" fmla="*/ 2750565 h 2938740"/>
              <a:gd name="connsiteX4-63" fmla="*/ 0 w 2669812"/>
              <a:gd name="connsiteY4-64" fmla="*/ 2938740 h 2938740"/>
              <a:gd name="connsiteX5-65" fmla="*/ 1164890 w 2669812"/>
              <a:gd name="connsiteY5-66" fmla="*/ 2838787 h 2938740"/>
              <a:gd name="connsiteX6-67" fmla="*/ 2669812 w 2669812"/>
              <a:gd name="connsiteY6-68" fmla="*/ 1426512 h 2938740"/>
              <a:gd name="connsiteX0-69" fmla="*/ 2578372 w 2578372"/>
              <a:gd name="connsiteY0-70" fmla="*/ 1335072 h 2938740"/>
              <a:gd name="connsiteX1-71" fmla="*/ 2463816 w 2578372"/>
              <a:gd name="connsiteY1-72" fmla="*/ 0 h 2938740"/>
              <a:gd name="connsiteX2-73" fmla="*/ 2260826 w 2578372"/>
              <a:gd name="connsiteY2-74" fmla="*/ 48842 h 2938740"/>
              <a:gd name="connsiteX3-75" fmla="*/ 9502 w 2578372"/>
              <a:gd name="connsiteY3-76" fmla="*/ 2750565 h 2938740"/>
              <a:gd name="connsiteX4-77" fmla="*/ 0 w 2578372"/>
              <a:gd name="connsiteY4-78" fmla="*/ 2938740 h 2938740"/>
              <a:gd name="connsiteX5-79" fmla="*/ 1164890 w 2578372"/>
              <a:gd name="connsiteY5-80" fmla="*/ 2838787 h 2938740"/>
              <a:gd name="connsiteX0-81" fmla="*/ 2463816 w 2463816"/>
              <a:gd name="connsiteY0-82" fmla="*/ 0 h 2938740"/>
              <a:gd name="connsiteX1-83" fmla="*/ 2260826 w 2463816"/>
              <a:gd name="connsiteY1-84" fmla="*/ 48842 h 2938740"/>
              <a:gd name="connsiteX2-85" fmla="*/ 9502 w 2463816"/>
              <a:gd name="connsiteY2-86" fmla="*/ 2750565 h 2938740"/>
              <a:gd name="connsiteX3-87" fmla="*/ 0 w 2463816"/>
              <a:gd name="connsiteY3-88" fmla="*/ 2938740 h 2938740"/>
              <a:gd name="connsiteX4-89" fmla="*/ 1164890 w 2463816"/>
              <a:gd name="connsiteY4-90" fmla="*/ 2838787 h 2938740"/>
              <a:gd name="connsiteX0-91" fmla="*/ 2463816 w 2463816"/>
              <a:gd name="connsiteY0-92" fmla="*/ 0 h 2938740"/>
              <a:gd name="connsiteX1-93" fmla="*/ 2260826 w 2463816"/>
              <a:gd name="connsiteY1-94" fmla="*/ 48842 h 2938740"/>
              <a:gd name="connsiteX2-95" fmla="*/ 9502 w 2463816"/>
              <a:gd name="connsiteY2-96" fmla="*/ 2750565 h 2938740"/>
              <a:gd name="connsiteX3-97" fmla="*/ 0 w 2463816"/>
              <a:gd name="connsiteY3-98" fmla="*/ 2938740 h 293874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463816" h="2938740">
                <a:moveTo>
                  <a:pt x="2463816" y="0"/>
                </a:moveTo>
                <a:lnTo>
                  <a:pt x="2260826" y="48842"/>
                </a:lnTo>
                <a:cubicBezTo>
                  <a:pt x="1050068" y="400893"/>
                  <a:pt x="140486" y="1460628"/>
                  <a:pt x="9502" y="2750565"/>
                </a:cubicBezTo>
                <a:lnTo>
                  <a:pt x="0" y="293874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104" name="任意多边形: 形状 103"/>
          <p:cNvSpPr/>
          <p:nvPr userDrawn="1">
            <p:custDataLst>
              <p:tags r:id="rId36"/>
            </p:custDataLst>
          </p:nvPr>
        </p:nvSpPr>
        <p:spPr>
          <a:xfrm rot="10505744" flipH="1">
            <a:off x="9788525" y="-95885"/>
            <a:ext cx="2292350" cy="2734945"/>
          </a:xfrm>
          <a:custGeom>
            <a:avLst/>
            <a:gdLst>
              <a:gd name="connsiteX0" fmla="*/ 3543454 w 3674459"/>
              <a:gd name="connsiteY0" fmla="*/ 174590 h 2755357"/>
              <a:gd name="connsiteX1" fmla="*/ 3674459 w 3674459"/>
              <a:gd name="connsiteY1" fmla="*/ 35203 h 2755357"/>
              <a:gd name="connsiteX2" fmla="*/ 3550854 w 3674459"/>
              <a:gd name="connsiteY2" fmla="*/ 3416 h 2755357"/>
              <a:gd name="connsiteX3" fmla="*/ 3528473 w 3674459"/>
              <a:gd name="connsiteY3" fmla="*/ 0 h 2755357"/>
              <a:gd name="connsiteX4" fmla="*/ 0 w 3674459"/>
              <a:gd name="connsiteY4" fmla="*/ 2755357 h 2755357"/>
              <a:gd name="connsiteX5" fmla="*/ 1215935 w 3674459"/>
              <a:gd name="connsiteY5" fmla="*/ 2651024 h 2755357"/>
              <a:gd name="connsiteX6" fmla="*/ 2409391 w 3674459"/>
              <a:gd name="connsiteY6" fmla="*/ 1381211 h 2755357"/>
              <a:gd name="connsiteX7" fmla="*/ 2292632 w 3674459"/>
              <a:gd name="connsiteY7" fmla="*/ 20477 h 2755357"/>
              <a:gd name="connsiteX8" fmla="*/ 2125687 w 3674459"/>
              <a:gd name="connsiteY8" fmla="*/ 60646 h 2755357"/>
              <a:gd name="connsiteX9" fmla="*/ 7726 w 3674459"/>
              <a:gd name="connsiteY9" fmla="*/ 2602325 h 2755357"/>
              <a:gd name="connsiteX0-1" fmla="*/ 3543454 w 3550854"/>
              <a:gd name="connsiteY0-2" fmla="*/ 174590 h 2755357"/>
              <a:gd name="connsiteX1-3" fmla="*/ 3550854 w 3550854"/>
              <a:gd name="connsiteY1-4" fmla="*/ 3416 h 2755357"/>
              <a:gd name="connsiteX2-5" fmla="*/ 3528473 w 3550854"/>
              <a:gd name="connsiteY2-6" fmla="*/ 0 h 2755357"/>
              <a:gd name="connsiteX3-7" fmla="*/ 3543454 w 3550854"/>
              <a:gd name="connsiteY3-8" fmla="*/ 174590 h 2755357"/>
              <a:gd name="connsiteX4-9" fmla="*/ 0 w 3550854"/>
              <a:gd name="connsiteY4-10" fmla="*/ 2755357 h 2755357"/>
              <a:gd name="connsiteX5-11" fmla="*/ 1215935 w 3550854"/>
              <a:gd name="connsiteY5-12" fmla="*/ 2651024 h 2755357"/>
              <a:gd name="connsiteX6-13" fmla="*/ 2409391 w 3550854"/>
              <a:gd name="connsiteY6-14" fmla="*/ 1381211 h 2755357"/>
              <a:gd name="connsiteX7-15" fmla="*/ 2292632 w 3550854"/>
              <a:gd name="connsiteY7-16" fmla="*/ 20477 h 2755357"/>
              <a:gd name="connsiteX8-17" fmla="*/ 2125687 w 3550854"/>
              <a:gd name="connsiteY8-18" fmla="*/ 60646 h 2755357"/>
              <a:gd name="connsiteX9-19" fmla="*/ 7726 w 3550854"/>
              <a:gd name="connsiteY9-20" fmla="*/ 2602325 h 2755357"/>
              <a:gd name="connsiteX10" fmla="*/ 0 w 3550854"/>
              <a:gd name="connsiteY10" fmla="*/ 2755357 h 2755357"/>
              <a:gd name="connsiteX0-21" fmla="*/ 3543454 w 3550854"/>
              <a:gd name="connsiteY0-22" fmla="*/ 171174 h 2751941"/>
              <a:gd name="connsiteX1-23" fmla="*/ 3550854 w 3550854"/>
              <a:gd name="connsiteY1-24" fmla="*/ 0 h 2751941"/>
              <a:gd name="connsiteX2-25" fmla="*/ 3543454 w 3550854"/>
              <a:gd name="connsiteY2-26" fmla="*/ 171174 h 2751941"/>
              <a:gd name="connsiteX3-27" fmla="*/ 0 w 3550854"/>
              <a:gd name="connsiteY3-28" fmla="*/ 2751941 h 2751941"/>
              <a:gd name="connsiteX4-29" fmla="*/ 1215935 w 3550854"/>
              <a:gd name="connsiteY4-30" fmla="*/ 2647608 h 2751941"/>
              <a:gd name="connsiteX5-31" fmla="*/ 2409391 w 3550854"/>
              <a:gd name="connsiteY5-32" fmla="*/ 1377795 h 2751941"/>
              <a:gd name="connsiteX6-33" fmla="*/ 2292632 w 3550854"/>
              <a:gd name="connsiteY6-34" fmla="*/ 17061 h 2751941"/>
              <a:gd name="connsiteX7-35" fmla="*/ 2125687 w 3550854"/>
              <a:gd name="connsiteY7-36" fmla="*/ 57230 h 2751941"/>
              <a:gd name="connsiteX8-37" fmla="*/ 7726 w 3550854"/>
              <a:gd name="connsiteY8-38" fmla="*/ 2598909 h 2751941"/>
              <a:gd name="connsiteX9-39" fmla="*/ 0 w 3550854"/>
              <a:gd name="connsiteY9-40" fmla="*/ 2751941 h 2751941"/>
              <a:gd name="connsiteX0-41" fmla="*/ 0 w 2409391"/>
              <a:gd name="connsiteY0-42" fmla="*/ 2734880 h 2734880"/>
              <a:gd name="connsiteX1-43" fmla="*/ 1215935 w 2409391"/>
              <a:gd name="connsiteY1-44" fmla="*/ 2630547 h 2734880"/>
              <a:gd name="connsiteX2-45" fmla="*/ 2409391 w 2409391"/>
              <a:gd name="connsiteY2-46" fmla="*/ 1360734 h 2734880"/>
              <a:gd name="connsiteX3-47" fmla="*/ 2292632 w 2409391"/>
              <a:gd name="connsiteY3-48" fmla="*/ 0 h 2734880"/>
              <a:gd name="connsiteX4-49" fmla="*/ 2125687 w 2409391"/>
              <a:gd name="connsiteY4-50" fmla="*/ 40169 h 2734880"/>
              <a:gd name="connsiteX5-51" fmla="*/ 7726 w 2409391"/>
              <a:gd name="connsiteY5-52" fmla="*/ 2581848 h 2734880"/>
              <a:gd name="connsiteX6-53" fmla="*/ 0 w 2409391"/>
              <a:gd name="connsiteY6-54" fmla="*/ 2734880 h 2734880"/>
              <a:gd name="connsiteX0-55" fmla="*/ 2409391 w 2500831"/>
              <a:gd name="connsiteY0-56" fmla="*/ 1360734 h 2734880"/>
              <a:gd name="connsiteX1-57" fmla="*/ 2292632 w 2500831"/>
              <a:gd name="connsiteY1-58" fmla="*/ 0 h 2734880"/>
              <a:gd name="connsiteX2-59" fmla="*/ 2125687 w 2500831"/>
              <a:gd name="connsiteY2-60" fmla="*/ 40169 h 2734880"/>
              <a:gd name="connsiteX3-61" fmla="*/ 7726 w 2500831"/>
              <a:gd name="connsiteY3-62" fmla="*/ 2581848 h 2734880"/>
              <a:gd name="connsiteX4-63" fmla="*/ 0 w 2500831"/>
              <a:gd name="connsiteY4-64" fmla="*/ 2734880 h 2734880"/>
              <a:gd name="connsiteX5-65" fmla="*/ 1215935 w 2500831"/>
              <a:gd name="connsiteY5-66" fmla="*/ 2630547 h 2734880"/>
              <a:gd name="connsiteX6-67" fmla="*/ 2500831 w 2500831"/>
              <a:gd name="connsiteY6-68" fmla="*/ 1452174 h 2734880"/>
              <a:gd name="connsiteX0-69" fmla="*/ 2409391 w 2409391"/>
              <a:gd name="connsiteY0-70" fmla="*/ 1360734 h 2734880"/>
              <a:gd name="connsiteX1-71" fmla="*/ 2292632 w 2409391"/>
              <a:gd name="connsiteY1-72" fmla="*/ 0 h 2734880"/>
              <a:gd name="connsiteX2-73" fmla="*/ 2125687 w 2409391"/>
              <a:gd name="connsiteY2-74" fmla="*/ 40169 h 2734880"/>
              <a:gd name="connsiteX3-75" fmla="*/ 7726 w 2409391"/>
              <a:gd name="connsiteY3-76" fmla="*/ 2581848 h 2734880"/>
              <a:gd name="connsiteX4-77" fmla="*/ 0 w 2409391"/>
              <a:gd name="connsiteY4-78" fmla="*/ 2734880 h 2734880"/>
              <a:gd name="connsiteX5-79" fmla="*/ 1215935 w 2409391"/>
              <a:gd name="connsiteY5-80" fmla="*/ 2630547 h 2734880"/>
              <a:gd name="connsiteX0-81" fmla="*/ 2292632 w 2292632"/>
              <a:gd name="connsiteY0-82" fmla="*/ 0 h 2734880"/>
              <a:gd name="connsiteX1-83" fmla="*/ 2125687 w 2292632"/>
              <a:gd name="connsiteY1-84" fmla="*/ 40169 h 2734880"/>
              <a:gd name="connsiteX2-85" fmla="*/ 7726 w 2292632"/>
              <a:gd name="connsiteY2-86" fmla="*/ 2581848 h 2734880"/>
              <a:gd name="connsiteX3-87" fmla="*/ 0 w 2292632"/>
              <a:gd name="connsiteY3-88" fmla="*/ 2734880 h 2734880"/>
              <a:gd name="connsiteX4-89" fmla="*/ 1215935 w 2292632"/>
              <a:gd name="connsiteY4-90" fmla="*/ 2630547 h 2734880"/>
              <a:gd name="connsiteX0-91" fmla="*/ 2292632 w 2292632"/>
              <a:gd name="connsiteY0-92" fmla="*/ 0 h 2734880"/>
              <a:gd name="connsiteX1-93" fmla="*/ 2125687 w 2292632"/>
              <a:gd name="connsiteY1-94" fmla="*/ 40169 h 2734880"/>
              <a:gd name="connsiteX2-95" fmla="*/ 7726 w 2292632"/>
              <a:gd name="connsiteY2-96" fmla="*/ 2581848 h 2734880"/>
              <a:gd name="connsiteX3-97" fmla="*/ 0 w 2292632"/>
              <a:gd name="connsiteY3-98" fmla="*/ 2734880 h 273488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292632" h="2734880">
                <a:moveTo>
                  <a:pt x="2292632" y="0"/>
                </a:moveTo>
                <a:lnTo>
                  <a:pt x="2125687" y="40169"/>
                </a:lnTo>
                <a:cubicBezTo>
                  <a:pt x="986652" y="371366"/>
                  <a:pt x="130951" y="1368324"/>
                  <a:pt x="7726" y="2581848"/>
                </a:cubicBezTo>
                <a:lnTo>
                  <a:pt x="0" y="273488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95" name="任意多边形: 形状 94"/>
          <p:cNvSpPr/>
          <p:nvPr userDrawn="1">
            <p:custDataLst>
              <p:tags r:id="rId37"/>
            </p:custDataLst>
          </p:nvPr>
        </p:nvSpPr>
        <p:spPr>
          <a:xfrm rot="10505744" flipH="1">
            <a:off x="9949815" y="-88900"/>
            <a:ext cx="2138680" cy="2551430"/>
          </a:xfrm>
          <a:custGeom>
            <a:avLst/>
            <a:gdLst>
              <a:gd name="connsiteX0" fmla="*/ 3390617 w 3526138"/>
              <a:gd name="connsiteY0" fmla="*/ 183198 h 2566238"/>
              <a:gd name="connsiteX1" fmla="*/ 3526138 w 3526138"/>
              <a:gd name="connsiteY1" fmla="*/ 38892 h 2566238"/>
              <a:gd name="connsiteX2" fmla="*/ 3374898 w 3526138"/>
              <a:gd name="connsiteY2" fmla="*/ 0 h 2566238"/>
              <a:gd name="connsiteX3" fmla="*/ 0 w 3526138"/>
              <a:gd name="connsiteY3" fmla="*/ 2566238 h 2566238"/>
              <a:gd name="connsiteX4" fmla="*/ 1253677 w 3526138"/>
              <a:gd name="connsiteY4" fmla="*/ 2458666 h 2566238"/>
              <a:gd name="connsiteX5" fmla="*/ 2256629 w 3526138"/>
              <a:gd name="connsiteY5" fmla="*/ 1390697 h 2566238"/>
              <a:gd name="connsiteX6" fmla="*/ 2138572 w 3526138"/>
              <a:gd name="connsiteY6" fmla="*/ 14824 h 2566238"/>
              <a:gd name="connsiteX7" fmla="*/ 2004062 w 3526138"/>
              <a:gd name="connsiteY7" fmla="*/ 47188 h 2566238"/>
              <a:gd name="connsiteX8" fmla="*/ 6130 w 3526138"/>
              <a:gd name="connsiteY8" fmla="*/ 2444828 h 2566238"/>
              <a:gd name="connsiteX0-1" fmla="*/ 3390617 w 3390617"/>
              <a:gd name="connsiteY0-2" fmla="*/ 183198 h 2566238"/>
              <a:gd name="connsiteX1-3" fmla="*/ 3374898 w 3390617"/>
              <a:gd name="connsiteY1-4" fmla="*/ 0 h 2566238"/>
              <a:gd name="connsiteX2-5" fmla="*/ 3390617 w 3390617"/>
              <a:gd name="connsiteY2-6" fmla="*/ 183198 h 2566238"/>
              <a:gd name="connsiteX3-7" fmla="*/ 0 w 3390617"/>
              <a:gd name="connsiteY3-8" fmla="*/ 2566238 h 2566238"/>
              <a:gd name="connsiteX4-9" fmla="*/ 1253677 w 3390617"/>
              <a:gd name="connsiteY4-10" fmla="*/ 2458666 h 2566238"/>
              <a:gd name="connsiteX5-11" fmla="*/ 2256629 w 3390617"/>
              <a:gd name="connsiteY5-12" fmla="*/ 1390697 h 2566238"/>
              <a:gd name="connsiteX6-13" fmla="*/ 2138572 w 3390617"/>
              <a:gd name="connsiteY6-14" fmla="*/ 14824 h 2566238"/>
              <a:gd name="connsiteX7-15" fmla="*/ 2004062 w 3390617"/>
              <a:gd name="connsiteY7-16" fmla="*/ 47188 h 2566238"/>
              <a:gd name="connsiteX8-17" fmla="*/ 6130 w 3390617"/>
              <a:gd name="connsiteY8-18" fmla="*/ 2444828 h 2566238"/>
              <a:gd name="connsiteX9" fmla="*/ 0 w 3390617"/>
              <a:gd name="connsiteY9" fmla="*/ 2566238 h 2566238"/>
              <a:gd name="connsiteX0-19" fmla="*/ 0 w 2256629"/>
              <a:gd name="connsiteY0-20" fmla="*/ 2551414 h 2551414"/>
              <a:gd name="connsiteX1-21" fmla="*/ 1253677 w 2256629"/>
              <a:gd name="connsiteY1-22" fmla="*/ 2443842 h 2551414"/>
              <a:gd name="connsiteX2-23" fmla="*/ 2256629 w 2256629"/>
              <a:gd name="connsiteY2-24" fmla="*/ 1375873 h 2551414"/>
              <a:gd name="connsiteX3-25" fmla="*/ 2138572 w 2256629"/>
              <a:gd name="connsiteY3-26" fmla="*/ 0 h 2551414"/>
              <a:gd name="connsiteX4-27" fmla="*/ 2004062 w 2256629"/>
              <a:gd name="connsiteY4-28" fmla="*/ 32364 h 2551414"/>
              <a:gd name="connsiteX5-29" fmla="*/ 6130 w 2256629"/>
              <a:gd name="connsiteY5-30" fmla="*/ 2430004 h 2551414"/>
              <a:gd name="connsiteX6-31" fmla="*/ 0 w 2256629"/>
              <a:gd name="connsiteY6-32" fmla="*/ 2551414 h 2551414"/>
              <a:gd name="connsiteX0-33" fmla="*/ 2256629 w 2348069"/>
              <a:gd name="connsiteY0-34" fmla="*/ 1375873 h 2551414"/>
              <a:gd name="connsiteX1-35" fmla="*/ 2138572 w 2348069"/>
              <a:gd name="connsiteY1-36" fmla="*/ 0 h 2551414"/>
              <a:gd name="connsiteX2-37" fmla="*/ 2004062 w 2348069"/>
              <a:gd name="connsiteY2-38" fmla="*/ 32364 h 2551414"/>
              <a:gd name="connsiteX3-39" fmla="*/ 6130 w 2348069"/>
              <a:gd name="connsiteY3-40" fmla="*/ 2430004 h 2551414"/>
              <a:gd name="connsiteX4-41" fmla="*/ 0 w 2348069"/>
              <a:gd name="connsiteY4-42" fmla="*/ 2551414 h 2551414"/>
              <a:gd name="connsiteX5-43" fmla="*/ 1253677 w 2348069"/>
              <a:gd name="connsiteY5-44" fmla="*/ 2443842 h 2551414"/>
              <a:gd name="connsiteX6-45" fmla="*/ 2348069 w 2348069"/>
              <a:gd name="connsiteY6-46" fmla="*/ 1467313 h 2551414"/>
              <a:gd name="connsiteX0-47" fmla="*/ 2256629 w 2256629"/>
              <a:gd name="connsiteY0-48" fmla="*/ 1375873 h 2551414"/>
              <a:gd name="connsiteX1-49" fmla="*/ 2138572 w 2256629"/>
              <a:gd name="connsiteY1-50" fmla="*/ 0 h 2551414"/>
              <a:gd name="connsiteX2-51" fmla="*/ 2004062 w 2256629"/>
              <a:gd name="connsiteY2-52" fmla="*/ 32364 h 2551414"/>
              <a:gd name="connsiteX3-53" fmla="*/ 6130 w 2256629"/>
              <a:gd name="connsiteY3-54" fmla="*/ 2430004 h 2551414"/>
              <a:gd name="connsiteX4-55" fmla="*/ 0 w 2256629"/>
              <a:gd name="connsiteY4-56" fmla="*/ 2551414 h 2551414"/>
              <a:gd name="connsiteX5-57" fmla="*/ 1253677 w 2256629"/>
              <a:gd name="connsiteY5-58" fmla="*/ 2443842 h 2551414"/>
              <a:gd name="connsiteX0-59" fmla="*/ 2138572 w 2138572"/>
              <a:gd name="connsiteY0-60" fmla="*/ 0 h 2551414"/>
              <a:gd name="connsiteX1-61" fmla="*/ 2004062 w 2138572"/>
              <a:gd name="connsiteY1-62" fmla="*/ 32364 h 2551414"/>
              <a:gd name="connsiteX2-63" fmla="*/ 6130 w 2138572"/>
              <a:gd name="connsiteY2-64" fmla="*/ 2430004 h 2551414"/>
              <a:gd name="connsiteX3-65" fmla="*/ 0 w 2138572"/>
              <a:gd name="connsiteY3-66" fmla="*/ 2551414 h 2551414"/>
              <a:gd name="connsiteX4-67" fmla="*/ 1253677 w 2138572"/>
              <a:gd name="connsiteY4-68" fmla="*/ 2443842 h 2551414"/>
              <a:gd name="connsiteX0-69" fmla="*/ 2138572 w 2138572"/>
              <a:gd name="connsiteY0-70" fmla="*/ 0 h 2551414"/>
              <a:gd name="connsiteX1-71" fmla="*/ 2004062 w 2138572"/>
              <a:gd name="connsiteY1-72" fmla="*/ 32364 h 2551414"/>
              <a:gd name="connsiteX2-73" fmla="*/ 6130 w 2138572"/>
              <a:gd name="connsiteY2-74" fmla="*/ 2430004 h 2551414"/>
              <a:gd name="connsiteX3-75" fmla="*/ 0 w 2138572"/>
              <a:gd name="connsiteY3-76" fmla="*/ 2551414 h 255141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138572" h="2551414">
                <a:moveTo>
                  <a:pt x="2138572" y="0"/>
                </a:moveTo>
                <a:lnTo>
                  <a:pt x="2004062" y="32364"/>
                </a:lnTo>
                <a:cubicBezTo>
                  <a:pt x="929578" y="344792"/>
                  <a:pt x="122371" y="1285252"/>
                  <a:pt x="6130" y="2430004"/>
                </a:cubicBezTo>
                <a:lnTo>
                  <a:pt x="0" y="2551414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98" name="任意多边形: 形状 97"/>
          <p:cNvSpPr/>
          <p:nvPr userDrawn="1">
            <p:custDataLst>
              <p:tags r:id="rId38"/>
            </p:custDataLst>
          </p:nvPr>
        </p:nvSpPr>
        <p:spPr>
          <a:xfrm rot="10505744" flipH="1">
            <a:off x="10100310" y="-82550"/>
            <a:ext cx="1995170" cy="2380615"/>
          </a:xfrm>
          <a:custGeom>
            <a:avLst/>
            <a:gdLst>
              <a:gd name="connsiteX0" fmla="*/ 3247441 w 3377678"/>
              <a:gd name="connsiteY0" fmla="*/ 176150 h 2388211"/>
              <a:gd name="connsiteX1" fmla="*/ 3377678 w 3377678"/>
              <a:gd name="connsiteY1" fmla="*/ 37378 h 2388211"/>
              <a:gd name="connsiteX2" fmla="*/ 3232327 w 3377678"/>
              <a:gd name="connsiteY2" fmla="*/ 0 h 2388211"/>
              <a:gd name="connsiteX3" fmla="*/ 0 w 3377678"/>
              <a:gd name="connsiteY3" fmla="*/ 2388211 h 2388211"/>
              <a:gd name="connsiteX4" fmla="*/ 1274032 w 3377678"/>
              <a:gd name="connsiteY4" fmla="*/ 2278892 h 2388211"/>
              <a:gd name="connsiteX5" fmla="*/ 2113517 w 3377678"/>
              <a:gd name="connsiteY5" fmla="*/ 1384390 h 2388211"/>
              <a:gd name="connsiteX6" fmla="*/ 1995359 w 3377678"/>
              <a:gd name="connsiteY6" fmla="*/ 7348 h 2388211"/>
              <a:gd name="connsiteX7" fmla="*/ 1891005 w 3377678"/>
              <a:gd name="connsiteY7" fmla="*/ 32457 h 2388211"/>
              <a:gd name="connsiteX8" fmla="*/ 4645 w 3377678"/>
              <a:gd name="connsiteY8" fmla="*/ 2296201 h 2388211"/>
              <a:gd name="connsiteX0-1" fmla="*/ 3247441 w 3247441"/>
              <a:gd name="connsiteY0-2" fmla="*/ 176150 h 2388211"/>
              <a:gd name="connsiteX1-3" fmla="*/ 3232327 w 3247441"/>
              <a:gd name="connsiteY1-4" fmla="*/ 0 h 2388211"/>
              <a:gd name="connsiteX2-5" fmla="*/ 3247441 w 3247441"/>
              <a:gd name="connsiteY2-6" fmla="*/ 176150 h 2388211"/>
              <a:gd name="connsiteX3-7" fmla="*/ 0 w 3247441"/>
              <a:gd name="connsiteY3-8" fmla="*/ 2388211 h 2388211"/>
              <a:gd name="connsiteX4-9" fmla="*/ 1274032 w 3247441"/>
              <a:gd name="connsiteY4-10" fmla="*/ 2278892 h 2388211"/>
              <a:gd name="connsiteX5-11" fmla="*/ 2113517 w 3247441"/>
              <a:gd name="connsiteY5-12" fmla="*/ 1384390 h 2388211"/>
              <a:gd name="connsiteX6-13" fmla="*/ 1995359 w 3247441"/>
              <a:gd name="connsiteY6-14" fmla="*/ 7348 h 2388211"/>
              <a:gd name="connsiteX7-15" fmla="*/ 1891005 w 3247441"/>
              <a:gd name="connsiteY7-16" fmla="*/ 32457 h 2388211"/>
              <a:gd name="connsiteX8-17" fmla="*/ 4645 w 3247441"/>
              <a:gd name="connsiteY8-18" fmla="*/ 2296201 h 2388211"/>
              <a:gd name="connsiteX9" fmla="*/ 0 w 3247441"/>
              <a:gd name="connsiteY9" fmla="*/ 2388211 h 2388211"/>
              <a:gd name="connsiteX0-19" fmla="*/ 0 w 2113517"/>
              <a:gd name="connsiteY0-20" fmla="*/ 2380863 h 2380863"/>
              <a:gd name="connsiteX1-21" fmla="*/ 1274032 w 2113517"/>
              <a:gd name="connsiteY1-22" fmla="*/ 2271544 h 2380863"/>
              <a:gd name="connsiteX2-23" fmla="*/ 2113517 w 2113517"/>
              <a:gd name="connsiteY2-24" fmla="*/ 1377042 h 2380863"/>
              <a:gd name="connsiteX3-25" fmla="*/ 1995359 w 2113517"/>
              <a:gd name="connsiteY3-26" fmla="*/ 0 h 2380863"/>
              <a:gd name="connsiteX4-27" fmla="*/ 1891005 w 2113517"/>
              <a:gd name="connsiteY4-28" fmla="*/ 25109 h 2380863"/>
              <a:gd name="connsiteX5-29" fmla="*/ 4645 w 2113517"/>
              <a:gd name="connsiteY5-30" fmla="*/ 2288853 h 2380863"/>
              <a:gd name="connsiteX6-31" fmla="*/ 0 w 2113517"/>
              <a:gd name="connsiteY6-32" fmla="*/ 2380863 h 2380863"/>
              <a:gd name="connsiteX0-33" fmla="*/ 2113517 w 2204957"/>
              <a:gd name="connsiteY0-34" fmla="*/ 1377042 h 2380863"/>
              <a:gd name="connsiteX1-35" fmla="*/ 1995359 w 2204957"/>
              <a:gd name="connsiteY1-36" fmla="*/ 0 h 2380863"/>
              <a:gd name="connsiteX2-37" fmla="*/ 1891005 w 2204957"/>
              <a:gd name="connsiteY2-38" fmla="*/ 25109 h 2380863"/>
              <a:gd name="connsiteX3-39" fmla="*/ 4645 w 2204957"/>
              <a:gd name="connsiteY3-40" fmla="*/ 2288853 h 2380863"/>
              <a:gd name="connsiteX4-41" fmla="*/ 0 w 2204957"/>
              <a:gd name="connsiteY4-42" fmla="*/ 2380863 h 2380863"/>
              <a:gd name="connsiteX5-43" fmla="*/ 1274032 w 2204957"/>
              <a:gd name="connsiteY5-44" fmla="*/ 2271544 h 2380863"/>
              <a:gd name="connsiteX6-45" fmla="*/ 2204957 w 2204957"/>
              <a:gd name="connsiteY6-46" fmla="*/ 1468482 h 2380863"/>
              <a:gd name="connsiteX0-47" fmla="*/ 2113517 w 2113517"/>
              <a:gd name="connsiteY0-48" fmla="*/ 1377042 h 2380863"/>
              <a:gd name="connsiteX1-49" fmla="*/ 1995359 w 2113517"/>
              <a:gd name="connsiteY1-50" fmla="*/ 0 h 2380863"/>
              <a:gd name="connsiteX2-51" fmla="*/ 1891005 w 2113517"/>
              <a:gd name="connsiteY2-52" fmla="*/ 25109 h 2380863"/>
              <a:gd name="connsiteX3-53" fmla="*/ 4645 w 2113517"/>
              <a:gd name="connsiteY3-54" fmla="*/ 2288853 h 2380863"/>
              <a:gd name="connsiteX4-55" fmla="*/ 0 w 2113517"/>
              <a:gd name="connsiteY4-56" fmla="*/ 2380863 h 2380863"/>
              <a:gd name="connsiteX5-57" fmla="*/ 1274032 w 2113517"/>
              <a:gd name="connsiteY5-58" fmla="*/ 2271544 h 2380863"/>
              <a:gd name="connsiteX0-59" fmla="*/ 1995359 w 1995359"/>
              <a:gd name="connsiteY0-60" fmla="*/ 0 h 2380863"/>
              <a:gd name="connsiteX1-61" fmla="*/ 1891005 w 1995359"/>
              <a:gd name="connsiteY1-62" fmla="*/ 25109 h 2380863"/>
              <a:gd name="connsiteX2-63" fmla="*/ 4645 w 1995359"/>
              <a:gd name="connsiteY2-64" fmla="*/ 2288853 h 2380863"/>
              <a:gd name="connsiteX3-65" fmla="*/ 0 w 1995359"/>
              <a:gd name="connsiteY3-66" fmla="*/ 2380863 h 2380863"/>
              <a:gd name="connsiteX4-67" fmla="*/ 1274032 w 1995359"/>
              <a:gd name="connsiteY4-68" fmla="*/ 2271544 h 2380863"/>
              <a:gd name="connsiteX0-69" fmla="*/ 1995359 w 1995359"/>
              <a:gd name="connsiteY0-70" fmla="*/ 0 h 2380863"/>
              <a:gd name="connsiteX1-71" fmla="*/ 1891005 w 1995359"/>
              <a:gd name="connsiteY1-72" fmla="*/ 25109 h 2380863"/>
              <a:gd name="connsiteX2-73" fmla="*/ 4645 w 1995359"/>
              <a:gd name="connsiteY2-74" fmla="*/ 2288853 h 2380863"/>
              <a:gd name="connsiteX3-75" fmla="*/ 0 w 1995359"/>
              <a:gd name="connsiteY3-76" fmla="*/ 2380863 h 238086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995359" h="2380863">
                <a:moveTo>
                  <a:pt x="1995359" y="0"/>
                </a:moveTo>
                <a:lnTo>
                  <a:pt x="1891005" y="25109"/>
                </a:lnTo>
                <a:cubicBezTo>
                  <a:pt x="876524" y="320088"/>
                  <a:pt x="114395" y="1208028"/>
                  <a:pt x="4645" y="2288853"/>
                </a:cubicBezTo>
                <a:lnTo>
                  <a:pt x="0" y="2380863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92" name="任意多边形: 形状 91"/>
          <p:cNvSpPr/>
          <p:nvPr userDrawn="1">
            <p:custDataLst>
              <p:tags r:id="rId39"/>
            </p:custDataLst>
          </p:nvPr>
        </p:nvSpPr>
        <p:spPr>
          <a:xfrm rot="10505744" flipH="1">
            <a:off x="10252710" y="-76200"/>
            <a:ext cx="1849755" cy="2207895"/>
          </a:xfrm>
          <a:custGeom>
            <a:avLst/>
            <a:gdLst>
              <a:gd name="connsiteX0" fmla="*/ 3101494 w 3221135"/>
              <a:gd name="connsiteY0" fmla="*/ 163645 h 2207585"/>
              <a:gd name="connsiteX1" fmla="*/ 3221135 w 3221135"/>
              <a:gd name="connsiteY1" fmla="*/ 36184 h 2207585"/>
              <a:gd name="connsiteX2" fmla="*/ 3206776 w 3221135"/>
              <a:gd name="connsiteY2" fmla="*/ 30928 h 2207585"/>
              <a:gd name="connsiteX3" fmla="*/ 3087752 w 3221135"/>
              <a:gd name="connsiteY3" fmla="*/ 3494 h 2207585"/>
              <a:gd name="connsiteX4" fmla="*/ 0 w 3221135"/>
              <a:gd name="connsiteY4" fmla="*/ 2207585 h 2207585"/>
              <a:gd name="connsiteX5" fmla="*/ 1286575 w 3221135"/>
              <a:gd name="connsiteY5" fmla="*/ 2097190 h 2207585"/>
              <a:gd name="connsiteX6" fmla="*/ 1967553 w 3221135"/>
              <a:gd name="connsiteY6" fmla="*/ 1371702 h 2207585"/>
              <a:gd name="connsiteX7" fmla="*/ 1849854 w 3221135"/>
              <a:gd name="connsiteY7" fmla="*/ 0 h 2207585"/>
              <a:gd name="connsiteX8" fmla="*/ 1776137 w 3221135"/>
              <a:gd name="connsiteY8" fmla="*/ 17738 h 2207585"/>
              <a:gd name="connsiteX9" fmla="*/ 3137 w 3221135"/>
              <a:gd name="connsiteY9" fmla="*/ 2145444 h 2207585"/>
              <a:gd name="connsiteX0-1" fmla="*/ 3101494 w 3221135"/>
              <a:gd name="connsiteY0-2" fmla="*/ 163645 h 2207585"/>
              <a:gd name="connsiteX1-3" fmla="*/ 3221135 w 3221135"/>
              <a:gd name="connsiteY1-4" fmla="*/ 36184 h 2207585"/>
              <a:gd name="connsiteX2-5" fmla="*/ 3087752 w 3221135"/>
              <a:gd name="connsiteY2-6" fmla="*/ 3494 h 2207585"/>
              <a:gd name="connsiteX3-7" fmla="*/ 3101494 w 3221135"/>
              <a:gd name="connsiteY3-8" fmla="*/ 163645 h 2207585"/>
              <a:gd name="connsiteX4-9" fmla="*/ 0 w 3221135"/>
              <a:gd name="connsiteY4-10" fmla="*/ 2207585 h 2207585"/>
              <a:gd name="connsiteX5-11" fmla="*/ 1286575 w 3221135"/>
              <a:gd name="connsiteY5-12" fmla="*/ 2097190 h 2207585"/>
              <a:gd name="connsiteX6-13" fmla="*/ 1967553 w 3221135"/>
              <a:gd name="connsiteY6-14" fmla="*/ 1371702 h 2207585"/>
              <a:gd name="connsiteX7-15" fmla="*/ 1849854 w 3221135"/>
              <a:gd name="connsiteY7-16" fmla="*/ 0 h 2207585"/>
              <a:gd name="connsiteX8-17" fmla="*/ 1776137 w 3221135"/>
              <a:gd name="connsiteY8-18" fmla="*/ 17738 h 2207585"/>
              <a:gd name="connsiteX9-19" fmla="*/ 3137 w 3221135"/>
              <a:gd name="connsiteY9-20" fmla="*/ 2145444 h 2207585"/>
              <a:gd name="connsiteX10" fmla="*/ 0 w 3221135"/>
              <a:gd name="connsiteY10" fmla="*/ 2207585 h 2207585"/>
              <a:gd name="connsiteX0-21" fmla="*/ 3101494 w 3101494"/>
              <a:gd name="connsiteY0-22" fmla="*/ 163645 h 2207585"/>
              <a:gd name="connsiteX1-23" fmla="*/ 3087752 w 3101494"/>
              <a:gd name="connsiteY1-24" fmla="*/ 3494 h 2207585"/>
              <a:gd name="connsiteX2-25" fmla="*/ 3101494 w 3101494"/>
              <a:gd name="connsiteY2-26" fmla="*/ 163645 h 2207585"/>
              <a:gd name="connsiteX3-27" fmla="*/ 0 w 3101494"/>
              <a:gd name="connsiteY3-28" fmla="*/ 2207585 h 2207585"/>
              <a:gd name="connsiteX4-29" fmla="*/ 1286575 w 3101494"/>
              <a:gd name="connsiteY4-30" fmla="*/ 2097190 h 2207585"/>
              <a:gd name="connsiteX5-31" fmla="*/ 1967553 w 3101494"/>
              <a:gd name="connsiteY5-32" fmla="*/ 1371702 h 2207585"/>
              <a:gd name="connsiteX6-33" fmla="*/ 1849854 w 3101494"/>
              <a:gd name="connsiteY6-34" fmla="*/ 0 h 2207585"/>
              <a:gd name="connsiteX7-35" fmla="*/ 1776137 w 3101494"/>
              <a:gd name="connsiteY7-36" fmla="*/ 17738 h 2207585"/>
              <a:gd name="connsiteX8-37" fmla="*/ 3137 w 3101494"/>
              <a:gd name="connsiteY8-38" fmla="*/ 2145444 h 2207585"/>
              <a:gd name="connsiteX9-39" fmla="*/ 0 w 3101494"/>
              <a:gd name="connsiteY9-40" fmla="*/ 2207585 h 2207585"/>
              <a:gd name="connsiteX0-41" fmla="*/ 0 w 1967553"/>
              <a:gd name="connsiteY0-42" fmla="*/ 2207585 h 2207585"/>
              <a:gd name="connsiteX1-43" fmla="*/ 1286575 w 1967553"/>
              <a:gd name="connsiteY1-44" fmla="*/ 2097190 h 2207585"/>
              <a:gd name="connsiteX2-45" fmla="*/ 1967553 w 1967553"/>
              <a:gd name="connsiteY2-46" fmla="*/ 1371702 h 2207585"/>
              <a:gd name="connsiteX3-47" fmla="*/ 1849854 w 1967553"/>
              <a:gd name="connsiteY3-48" fmla="*/ 0 h 2207585"/>
              <a:gd name="connsiteX4-49" fmla="*/ 1776137 w 1967553"/>
              <a:gd name="connsiteY4-50" fmla="*/ 17738 h 2207585"/>
              <a:gd name="connsiteX5-51" fmla="*/ 3137 w 1967553"/>
              <a:gd name="connsiteY5-52" fmla="*/ 2145444 h 2207585"/>
              <a:gd name="connsiteX6-53" fmla="*/ 0 w 1967553"/>
              <a:gd name="connsiteY6-54" fmla="*/ 2207585 h 2207585"/>
              <a:gd name="connsiteX0-55" fmla="*/ 1967553 w 2058993"/>
              <a:gd name="connsiteY0-56" fmla="*/ 1371702 h 2207585"/>
              <a:gd name="connsiteX1-57" fmla="*/ 1849854 w 2058993"/>
              <a:gd name="connsiteY1-58" fmla="*/ 0 h 2207585"/>
              <a:gd name="connsiteX2-59" fmla="*/ 1776137 w 2058993"/>
              <a:gd name="connsiteY2-60" fmla="*/ 17738 h 2207585"/>
              <a:gd name="connsiteX3-61" fmla="*/ 3137 w 2058993"/>
              <a:gd name="connsiteY3-62" fmla="*/ 2145444 h 2207585"/>
              <a:gd name="connsiteX4-63" fmla="*/ 0 w 2058993"/>
              <a:gd name="connsiteY4-64" fmla="*/ 2207585 h 2207585"/>
              <a:gd name="connsiteX5-65" fmla="*/ 1286575 w 2058993"/>
              <a:gd name="connsiteY5-66" fmla="*/ 2097190 h 2207585"/>
              <a:gd name="connsiteX6-67" fmla="*/ 2058993 w 2058993"/>
              <a:gd name="connsiteY6-68" fmla="*/ 1463142 h 2207585"/>
              <a:gd name="connsiteX0-69" fmla="*/ 1967553 w 1967553"/>
              <a:gd name="connsiteY0-70" fmla="*/ 1371702 h 2207585"/>
              <a:gd name="connsiteX1-71" fmla="*/ 1849854 w 1967553"/>
              <a:gd name="connsiteY1-72" fmla="*/ 0 h 2207585"/>
              <a:gd name="connsiteX2-73" fmla="*/ 1776137 w 1967553"/>
              <a:gd name="connsiteY2-74" fmla="*/ 17738 h 2207585"/>
              <a:gd name="connsiteX3-75" fmla="*/ 3137 w 1967553"/>
              <a:gd name="connsiteY3-76" fmla="*/ 2145444 h 2207585"/>
              <a:gd name="connsiteX4-77" fmla="*/ 0 w 1967553"/>
              <a:gd name="connsiteY4-78" fmla="*/ 2207585 h 2207585"/>
              <a:gd name="connsiteX5-79" fmla="*/ 1286575 w 1967553"/>
              <a:gd name="connsiteY5-80" fmla="*/ 2097190 h 2207585"/>
              <a:gd name="connsiteX0-81" fmla="*/ 1849854 w 1849854"/>
              <a:gd name="connsiteY0-82" fmla="*/ 0 h 2207585"/>
              <a:gd name="connsiteX1-83" fmla="*/ 1776137 w 1849854"/>
              <a:gd name="connsiteY1-84" fmla="*/ 17738 h 2207585"/>
              <a:gd name="connsiteX2-85" fmla="*/ 3137 w 1849854"/>
              <a:gd name="connsiteY2-86" fmla="*/ 2145444 h 2207585"/>
              <a:gd name="connsiteX3-87" fmla="*/ 0 w 1849854"/>
              <a:gd name="connsiteY3-88" fmla="*/ 2207585 h 2207585"/>
              <a:gd name="connsiteX4-89" fmla="*/ 1286575 w 1849854"/>
              <a:gd name="connsiteY4-90" fmla="*/ 2097190 h 2207585"/>
              <a:gd name="connsiteX0-91" fmla="*/ 1849854 w 1849854"/>
              <a:gd name="connsiteY0-92" fmla="*/ 0 h 2207585"/>
              <a:gd name="connsiteX1-93" fmla="*/ 1776137 w 1849854"/>
              <a:gd name="connsiteY1-94" fmla="*/ 17738 h 2207585"/>
              <a:gd name="connsiteX2-95" fmla="*/ 3137 w 1849854"/>
              <a:gd name="connsiteY2-96" fmla="*/ 2145444 h 2207585"/>
              <a:gd name="connsiteX3-97" fmla="*/ 0 w 1849854"/>
              <a:gd name="connsiteY3-98" fmla="*/ 2207585 h 220758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849854" h="2207585">
                <a:moveTo>
                  <a:pt x="1849854" y="0"/>
                </a:moveTo>
                <a:lnTo>
                  <a:pt x="1776137" y="17738"/>
                </a:lnTo>
                <a:cubicBezTo>
                  <a:pt x="822621" y="294991"/>
                  <a:pt x="106291" y="1129571"/>
                  <a:pt x="3137" y="2145444"/>
                </a:cubicBezTo>
                <a:lnTo>
                  <a:pt x="0" y="2207585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84" name="任意多边形: 形状 83"/>
          <p:cNvSpPr/>
          <p:nvPr userDrawn="1">
            <p:custDataLst>
              <p:tags r:id="rId40"/>
            </p:custDataLst>
          </p:nvPr>
        </p:nvSpPr>
        <p:spPr>
          <a:xfrm rot="10505744" flipH="1">
            <a:off x="10417810" y="-69215"/>
            <a:ext cx="1692910" cy="2011680"/>
          </a:xfrm>
          <a:custGeom>
            <a:avLst/>
            <a:gdLst>
              <a:gd name="connsiteX0" fmla="*/ 2942292 w 3039526"/>
              <a:gd name="connsiteY0" fmla="*/ 138056 h 2011644"/>
              <a:gd name="connsiteX1" fmla="*/ 3039526 w 3039526"/>
              <a:gd name="connsiteY1" fmla="*/ 34531 h 2011644"/>
              <a:gd name="connsiteX2" fmla="*/ 2983139 w 3039526"/>
              <a:gd name="connsiteY2" fmla="*/ 13891 h 2011644"/>
              <a:gd name="connsiteX3" fmla="*/ 2930598 w 3039526"/>
              <a:gd name="connsiteY3" fmla="*/ 1780 h 2011644"/>
              <a:gd name="connsiteX4" fmla="*/ 0 w 3039526"/>
              <a:gd name="connsiteY4" fmla="*/ 2011644 h 2011644"/>
              <a:gd name="connsiteX5" fmla="*/ 1286204 w 3039526"/>
              <a:gd name="connsiteY5" fmla="*/ 1901281 h 2011644"/>
              <a:gd name="connsiteX6" fmla="*/ 1808292 w 3039526"/>
              <a:gd name="connsiteY6" fmla="*/ 1345418 h 2011644"/>
              <a:gd name="connsiteX7" fmla="*/ 1692848 w 3039526"/>
              <a:gd name="connsiteY7" fmla="*/ 0 h 2011644"/>
              <a:gd name="connsiteX8" fmla="*/ 1450924 w 3039526"/>
              <a:gd name="connsiteY8" fmla="*/ 70211 h 2011644"/>
              <a:gd name="connsiteX9" fmla="*/ 1503 w 3039526"/>
              <a:gd name="connsiteY9" fmla="*/ 1981879 h 2011644"/>
              <a:gd name="connsiteX0-1" fmla="*/ 2942292 w 2983139"/>
              <a:gd name="connsiteY0-2" fmla="*/ 138056 h 2011644"/>
              <a:gd name="connsiteX1-3" fmla="*/ 2983139 w 2983139"/>
              <a:gd name="connsiteY1-4" fmla="*/ 13891 h 2011644"/>
              <a:gd name="connsiteX2-5" fmla="*/ 2930598 w 2983139"/>
              <a:gd name="connsiteY2-6" fmla="*/ 1780 h 2011644"/>
              <a:gd name="connsiteX3-7" fmla="*/ 2942292 w 2983139"/>
              <a:gd name="connsiteY3-8" fmla="*/ 138056 h 2011644"/>
              <a:gd name="connsiteX4-9" fmla="*/ 0 w 2983139"/>
              <a:gd name="connsiteY4-10" fmla="*/ 2011644 h 2011644"/>
              <a:gd name="connsiteX5-11" fmla="*/ 1286204 w 2983139"/>
              <a:gd name="connsiteY5-12" fmla="*/ 1901281 h 2011644"/>
              <a:gd name="connsiteX6-13" fmla="*/ 1808292 w 2983139"/>
              <a:gd name="connsiteY6-14" fmla="*/ 1345418 h 2011644"/>
              <a:gd name="connsiteX7-15" fmla="*/ 1692848 w 2983139"/>
              <a:gd name="connsiteY7-16" fmla="*/ 0 h 2011644"/>
              <a:gd name="connsiteX8-17" fmla="*/ 1450924 w 2983139"/>
              <a:gd name="connsiteY8-18" fmla="*/ 70211 h 2011644"/>
              <a:gd name="connsiteX9-19" fmla="*/ 1503 w 2983139"/>
              <a:gd name="connsiteY9-20" fmla="*/ 1981879 h 2011644"/>
              <a:gd name="connsiteX10" fmla="*/ 0 w 2983139"/>
              <a:gd name="connsiteY10" fmla="*/ 2011644 h 2011644"/>
              <a:gd name="connsiteX0-21" fmla="*/ 2942292 w 2942292"/>
              <a:gd name="connsiteY0-22" fmla="*/ 138056 h 2011644"/>
              <a:gd name="connsiteX1-23" fmla="*/ 2930598 w 2942292"/>
              <a:gd name="connsiteY1-24" fmla="*/ 1780 h 2011644"/>
              <a:gd name="connsiteX2-25" fmla="*/ 2942292 w 2942292"/>
              <a:gd name="connsiteY2-26" fmla="*/ 138056 h 2011644"/>
              <a:gd name="connsiteX3-27" fmla="*/ 0 w 2942292"/>
              <a:gd name="connsiteY3-28" fmla="*/ 2011644 h 2011644"/>
              <a:gd name="connsiteX4-29" fmla="*/ 1286204 w 2942292"/>
              <a:gd name="connsiteY4-30" fmla="*/ 1901281 h 2011644"/>
              <a:gd name="connsiteX5-31" fmla="*/ 1808292 w 2942292"/>
              <a:gd name="connsiteY5-32" fmla="*/ 1345418 h 2011644"/>
              <a:gd name="connsiteX6-33" fmla="*/ 1692848 w 2942292"/>
              <a:gd name="connsiteY6-34" fmla="*/ 0 h 2011644"/>
              <a:gd name="connsiteX7-35" fmla="*/ 1450924 w 2942292"/>
              <a:gd name="connsiteY7-36" fmla="*/ 70211 h 2011644"/>
              <a:gd name="connsiteX8-37" fmla="*/ 1503 w 2942292"/>
              <a:gd name="connsiteY8-38" fmla="*/ 1981879 h 2011644"/>
              <a:gd name="connsiteX9-39" fmla="*/ 0 w 2942292"/>
              <a:gd name="connsiteY9-40" fmla="*/ 2011644 h 2011644"/>
              <a:gd name="connsiteX0-41" fmla="*/ 0 w 1808292"/>
              <a:gd name="connsiteY0-42" fmla="*/ 2011644 h 2011644"/>
              <a:gd name="connsiteX1-43" fmla="*/ 1286204 w 1808292"/>
              <a:gd name="connsiteY1-44" fmla="*/ 1901281 h 2011644"/>
              <a:gd name="connsiteX2-45" fmla="*/ 1808292 w 1808292"/>
              <a:gd name="connsiteY2-46" fmla="*/ 1345418 h 2011644"/>
              <a:gd name="connsiteX3-47" fmla="*/ 1692848 w 1808292"/>
              <a:gd name="connsiteY3-48" fmla="*/ 0 h 2011644"/>
              <a:gd name="connsiteX4-49" fmla="*/ 1450924 w 1808292"/>
              <a:gd name="connsiteY4-50" fmla="*/ 70211 h 2011644"/>
              <a:gd name="connsiteX5-51" fmla="*/ 1503 w 1808292"/>
              <a:gd name="connsiteY5-52" fmla="*/ 1981879 h 2011644"/>
              <a:gd name="connsiteX6-53" fmla="*/ 0 w 1808292"/>
              <a:gd name="connsiteY6-54" fmla="*/ 2011644 h 2011644"/>
              <a:gd name="connsiteX0-55" fmla="*/ 1808292 w 1899732"/>
              <a:gd name="connsiteY0-56" fmla="*/ 1345418 h 2011644"/>
              <a:gd name="connsiteX1-57" fmla="*/ 1692848 w 1899732"/>
              <a:gd name="connsiteY1-58" fmla="*/ 0 h 2011644"/>
              <a:gd name="connsiteX2-59" fmla="*/ 1450924 w 1899732"/>
              <a:gd name="connsiteY2-60" fmla="*/ 70211 h 2011644"/>
              <a:gd name="connsiteX3-61" fmla="*/ 1503 w 1899732"/>
              <a:gd name="connsiteY3-62" fmla="*/ 1981879 h 2011644"/>
              <a:gd name="connsiteX4-63" fmla="*/ 0 w 1899732"/>
              <a:gd name="connsiteY4-64" fmla="*/ 2011644 h 2011644"/>
              <a:gd name="connsiteX5-65" fmla="*/ 1286204 w 1899732"/>
              <a:gd name="connsiteY5-66" fmla="*/ 1901281 h 2011644"/>
              <a:gd name="connsiteX6-67" fmla="*/ 1899732 w 1899732"/>
              <a:gd name="connsiteY6-68" fmla="*/ 1436858 h 2011644"/>
              <a:gd name="connsiteX0-69" fmla="*/ 1808292 w 1808292"/>
              <a:gd name="connsiteY0-70" fmla="*/ 1345418 h 2011644"/>
              <a:gd name="connsiteX1-71" fmla="*/ 1692848 w 1808292"/>
              <a:gd name="connsiteY1-72" fmla="*/ 0 h 2011644"/>
              <a:gd name="connsiteX2-73" fmla="*/ 1450924 w 1808292"/>
              <a:gd name="connsiteY2-74" fmla="*/ 70211 h 2011644"/>
              <a:gd name="connsiteX3-75" fmla="*/ 1503 w 1808292"/>
              <a:gd name="connsiteY3-76" fmla="*/ 1981879 h 2011644"/>
              <a:gd name="connsiteX4-77" fmla="*/ 0 w 1808292"/>
              <a:gd name="connsiteY4-78" fmla="*/ 2011644 h 2011644"/>
              <a:gd name="connsiteX5-79" fmla="*/ 1286204 w 1808292"/>
              <a:gd name="connsiteY5-80" fmla="*/ 1901281 h 2011644"/>
              <a:gd name="connsiteX0-81" fmla="*/ 1692848 w 1692848"/>
              <a:gd name="connsiteY0-82" fmla="*/ 0 h 2011644"/>
              <a:gd name="connsiteX1-83" fmla="*/ 1450924 w 1692848"/>
              <a:gd name="connsiteY1-84" fmla="*/ 70211 h 2011644"/>
              <a:gd name="connsiteX2-85" fmla="*/ 1503 w 1692848"/>
              <a:gd name="connsiteY2-86" fmla="*/ 1981879 h 2011644"/>
              <a:gd name="connsiteX3-87" fmla="*/ 0 w 1692848"/>
              <a:gd name="connsiteY3-88" fmla="*/ 2011644 h 2011644"/>
              <a:gd name="connsiteX4-89" fmla="*/ 1286204 w 1692848"/>
              <a:gd name="connsiteY4-90" fmla="*/ 1901281 h 2011644"/>
              <a:gd name="connsiteX0-91" fmla="*/ 1692848 w 1692848"/>
              <a:gd name="connsiteY0-92" fmla="*/ 0 h 2011644"/>
              <a:gd name="connsiteX1-93" fmla="*/ 1450924 w 1692848"/>
              <a:gd name="connsiteY1-94" fmla="*/ 70211 h 2011644"/>
              <a:gd name="connsiteX2-95" fmla="*/ 1503 w 1692848"/>
              <a:gd name="connsiteY2-96" fmla="*/ 1981879 h 2011644"/>
              <a:gd name="connsiteX3-97" fmla="*/ 0 w 1692848"/>
              <a:gd name="connsiteY3-98" fmla="*/ 2011644 h 201164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692848" h="2011644">
                <a:moveTo>
                  <a:pt x="1692848" y="0"/>
                </a:moveTo>
                <a:lnTo>
                  <a:pt x="1450924" y="70211"/>
                </a:lnTo>
                <a:cubicBezTo>
                  <a:pt x="665008" y="380153"/>
                  <a:pt x="90124" y="1109131"/>
                  <a:pt x="1503" y="1981879"/>
                </a:cubicBezTo>
                <a:lnTo>
                  <a:pt x="0" y="2011644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75" name="任意多边形: 形状 74"/>
          <p:cNvSpPr/>
          <p:nvPr userDrawn="1">
            <p:custDataLst>
              <p:tags r:id="rId41"/>
            </p:custDataLst>
          </p:nvPr>
        </p:nvSpPr>
        <p:spPr>
          <a:xfrm rot="10505744" flipH="1">
            <a:off x="10728960" y="-55880"/>
            <a:ext cx="1396365" cy="1661795"/>
          </a:xfrm>
          <a:custGeom>
            <a:avLst/>
            <a:gdLst>
              <a:gd name="connsiteX0" fmla="*/ 2640295 w 2676094"/>
              <a:gd name="connsiteY0" fmla="*/ 76896 h 1662070"/>
              <a:gd name="connsiteX1" fmla="*/ 2676094 w 2676094"/>
              <a:gd name="connsiteY1" fmla="*/ 38766 h 1662070"/>
              <a:gd name="connsiteX2" fmla="*/ 2635756 w 2676094"/>
              <a:gd name="connsiteY2" fmla="*/ 24001 h 1662070"/>
              <a:gd name="connsiteX3" fmla="*/ 0 w 2676094"/>
              <a:gd name="connsiteY3" fmla="*/ 1662070 h 1662070"/>
              <a:gd name="connsiteX4" fmla="*/ 1252920 w 2676094"/>
              <a:gd name="connsiteY4" fmla="*/ 1554563 h 1662070"/>
              <a:gd name="connsiteX5" fmla="*/ 1506329 w 2676094"/>
              <a:gd name="connsiteY5" fmla="*/ 1284661 h 1662070"/>
              <a:gd name="connsiteX6" fmla="*/ 1396099 w 2676094"/>
              <a:gd name="connsiteY6" fmla="*/ 0 h 1662070"/>
              <a:gd name="connsiteX7" fmla="*/ 1289233 w 2676094"/>
              <a:gd name="connsiteY7" fmla="*/ 28870 h 1662070"/>
              <a:gd name="connsiteX8" fmla="*/ 25423 w 2676094"/>
              <a:gd name="connsiteY8" fmla="*/ 1495464 h 1662070"/>
              <a:gd name="connsiteX0-1" fmla="*/ 1396099 w 2676094"/>
              <a:gd name="connsiteY0-2" fmla="*/ 0 h 1662070"/>
              <a:gd name="connsiteX1-3" fmla="*/ 1289233 w 2676094"/>
              <a:gd name="connsiteY1-4" fmla="*/ 28870 h 1662070"/>
              <a:gd name="connsiteX2-5" fmla="*/ 25423 w 2676094"/>
              <a:gd name="connsiteY2-6" fmla="*/ 1495464 h 1662070"/>
              <a:gd name="connsiteX3-7" fmla="*/ 0 w 2676094"/>
              <a:gd name="connsiteY3-8" fmla="*/ 1662070 h 1662070"/>
              <a:gd name="connsiteX4-9" fmla="*/ 2676094 w 2676094"/>
              <a:gd name="connsiteY4-10" fmla="*/ 38766 h 1662070"/>
              <a:gd name="connsiteX5-11" fmla="*/ 2635756 w 2676094"/>
              <a:gd name="connsiteY5-12" fmla="*/ 24001 h 1662070"/>
              <a:gd name="connsiteX6-13" fmla="*/ 2640295 w 2676094"/>
              <a:gd name="connsiteY6-14" fmla="*/ 76896 h 1662070"/>
              <a:gd name="connsiteX7-15" fmla="*/ 0 w 2676094"/>
              <a:gd name="connsiteY7-16" fmla="*/ 1662070 h 1662070"/>
              <a:gd name="connsiteX8-17" fmla="*/ 1252920 w 2676094"/>
              <a:gd name="connsiteY8-18" fmla="*/ 1554563 h 1662070"/>
              <a:gd name="connsiteX9" fmla="*/ 1506329 w 2676094"/>
              <a:gd name="connsiteY9" fmla="*/ 1284661 h 1662070"/>
              <a:gd name="connsiteX10" fmla="*/ 1487539 w 2676094"/>
              <a:gd name="connsiteY10" fmla="*/ 91440 h 1662070"/>
              <a:gd name="connsiteX0-19" fmla="*/ 1396099 w 2676094"/>
              <a:gd name="connsiteY0-20" fmla="*/ 0 h 1662070"/>
              <a:gd name="connsiteX1-21" fmla="*/ 1289233 w 2676094"/>
              <a:gd name="connsiteY1-22" fmla="*/ 28870 h 1662070"/>
              <a:gd name="connsiteX2-23" fmla="*/ 25423 w 2676094"/>
              <a:gd name="connsiteY2-24" fmla="*/ 1495464 h 1662070"/>
              <a:gd name="connsiteX3-25" fmla="*/ 0 w 2676094"/>
              <a:gd name="connsiteY3-26" fmla="*/ 1662070 h 1662070"/>
              <a:gd name="connsiteX4-27" fmla="*/ 2676094 w 2676094"/>
              <a:gd name="connsiteY4-28" fmla="*/ 38766 h 1662070"/>
              <a:gd name="connsiteX5-29" fmla="*/ 2635756 w 2676094"/>
              <a:gd name="connsiteY5-30" fmla="*/ 24001 h 1662070"/>
              <a:gd name="connsiteX6-31" fmla="*/ 2640295 w 2676094"/>
              <a:gd name="connsiteY6-32" fmla="*/ 76896 h 1662070"/>
              <a:gd name="connsiteX7-33" fmla="*/ 1396099 w 2676094"/>
              <a:gd name="connsiteY7-34" fmla="*/ 0 h 1662070"/>
              <a:gd name="connsiteX8-35" fmla="*/ 0 w 2676094"/>
              <a:gd name="connsiteY8-36" fmla="*/ 1662070 h 1662070"/>
              <a:gd name="connsiteX9-37" fmla="*/ 1252920 w 2676094"/>
              <a:gd name="connsiteY9-38" fmla="*/ 1554563 h 1662070"/>
              <a:gd name="connsiteX10-39" fmla="*/ 1506329 w 2676094"/>
              <a:gd name="connsiteY10-40" fmla="*/ 1284661 h 1662070"/>
              <a:gd name="connsiteX0-41" fmla="*/ 1396099 w 2676094"/>
              <a:gd name="connsiteY0-42" fmla="*/ 0 h 1662070"/>
              <a:gd name="connsiteX1-43" fmla="*/ 1289233 w 2676094"/>
              <a:gd name="connsiteY1-44" fmla="*/ 28870 h 1662070"/>
              <a:gd name="connsiteX2-45" fmla="*/ 25423 w 2676094"/>
              <a:gd name="connsiteY2-46" fmla="*/ 1495464 h 1662070"/>
              <a:gd name="connsiteX3-47" fmla="*/ 0 w 2676094"/>
              <a:gd name="connsiteY3-48" fmla="*/ 1662070 h 1662070"/>
              <a:gd name="connsiteX4-49" fmla="*/ 2676094 w 2676094"/>
              <a:gd name="connsiteY4-50" fmla="*/ 38766 h 1662070"/>
              <a:gd name="connsiteX5-51" fmla="*/ 2635756 w 2676094"/>
              <a:gd name="connsiteY5-52" fmla="*/ 24001 h 1662070"/>
              <a:gd name="connsiteX6-53" fmla="*/ 1396099 w 2676094"/>
              <a:gd name="connsiteY6-54" fmla="*/ 0 h 1662070"/>
              <a:gd name="connsiteX7-55" fmla="*/ 0 w 2676094"/>
              <a:gd name="connsiteY7-56" fmla="*/ 1662070 h 1662070"/>
              <a:gd name="connsiteX8-57" fmla="*/ 1252920 w 2676094"/>
              <a:gd name="connsiteY8-58" fmla="*/ 1554563 h 1662070"/>
              <a:gd name="connsiteX9-59" fmla="*/ 1506329 w 2676094"/>
              <a:gd name="connsiteY9-60" fmla="*/ 1284661 h 1662070"/>
              <a:gd name="connsiteX0-61" fmla="*/ 1396099 w 2676094"/>
              <a:gd name="connsiteY0-62" fmla="*/ 0 h 1662070"/>
              <a:gd name="connsiteX1-63" fmla="*/ 1289233 w 2676094"/>
              <a:gd name="connsiteY1-64" fmla="*/ 28870 h 1662070"/>
              <a:gd name="connsiteX2-65" fmla="*/ 25423 w 2676094"/>
              <a:gd name="connsiteY2-66" fmla="*/ 1495464 h 1662070"/>
              <a:gd name="connsiteX3-67" fmla="*/ 0 w 2676094"/>
              <a:gd name="connsiteY3-68" fmla="*/ 1662070 h 1662070"/>
              <a:gd name="connsiteX4-69" fmla="*/ 2676094 w 2676094"/>
              <a:gd name="connsiteY4-70" fmla="*/ 38766 h 1662070"/>
              <a:gd name="connsiteX5-71" fmla="*/ 1396099 w 2676094"/>
              <a:gd name="connsiteY5-72" fmla="*/ 0 h 1662070"/>
              <a:gd name="connsiteX6-73" fmla="*/ 0 w 2676094"/>
              <a:gd name="connsiteY6-74" fmla="*/ 1662070 h 1662070"/>
              <a:gd name="connsiteX7-75" fmla="*/ 1252920 w 2676094"/>
              <a:gd name="connsiteY7-76" fmla="*/ 1554563 h 1662070"/>
              <a:gd name="connsiteX8-77" fmla="*/ 1506329 w 2676094"/>
              <a:gd name="connsiteY8-78" fmla="*/ 1284661 h 1662070"/>
              <a:gd name="connsiteX0-79" fmla="*/ 1396099 w 1506329"/>
              <a:gd name="connsiteY0-80" fmla="*/ 0 h 1662070"/>
              <a:gd name="connsiteX1-81" fmla="*/ 1289233 w 1506329"/>
              <a:gd name="connsiteY1-82" fmla="*/ 28870 h 1662070"/>
              <a:gd name="connsiteX2-83" fmla="*/ 25423 w 1506329"/>
              <a:gd name="connsiteY2-84" fmla="*/ 1495464 h 1662070"/>
              <a:gd name="connsiteX3-85" fmla="*/ 0 w 1506329"/>
              <a:gd name="connsiteY3-86" fmla="*/ 1662070 h 1662070"/>
              <a:gd name="connsiteX4-87" fmla="*/ 1396099 w 1506329"/>
              <a:gd name="connsiteY4-88" fmla="*/ 0 h 1662070"/>
              <a:gd name="connsiteX5-89" fmla="*/ 0 w 1506329"/>
              <a:gd name="connsiteY5-90" fmla="*/ 1662070 h 1662070"/>
              <a:gd name="connsiteX6-91" fmla="*/ 1252920 w 1506329"/>
              <a:gd name="connsiteY6-92" fmla="*/ 1554563 h 1662070"/>
              <a:gd name="connsiteX7-93" fmla="*/ 1506329 w 1506329"/>
              <a:gd name="connsiteY7-94" fmla="*/ 1284661 h 1662070"/>
              <a:gd name="connsiteX0-95" fmla="*/ 1396099 w 1396099"/>
              <a:gd name="connsiteY0-96" fmla="*/ 0 h 1662070"/>
              <a:gd name="connsiteX1-97" fmla="*/ 1289233 w 1396099"/>
              <a:gd name="connsiteY1-98" fmla="*/ 28870 h 1662070"/>
              <a:gd name="connsiteX2-99" fmla="*/ 25423 w 1396099"/>
              <a:gd name="connsiteY2-100" fmla="*/ 1495464 h 1662070"/>
              <a:gd name="connsiteX3-101" fmla="*/ 0 w 1396099"/>
              <a:gd name="connsiteY3-102" fmla="*/ 1662070 h 1662070"/>
              <a:gd name="connsiteX4-103" fmla="*/ 1396099 w 1396099"/>
              <a:gd name="connsiteY4-104" fmla="*/ 0 h 1662070"/>
              <a:gd name="connsiteX5-105" fmla="*/ 0 w 1396099"/>
              <a:gd name="connsiteY5-106" fmla="*/ 1662070 h 1662070"/>
              <a:gd name="connsiteX6-107" fmla="*/ 1252920 w 1396099"/>
              <a:gd name="connsiteY6-108" fmla="*/ 1554563 h 1662070"/>
              <a:gd name="connsiteX0-109" fmla="*/ 1396099 w 1396099"/>
              <a:gd name="connsiteY0-110" fmla="*/ 0 h 1662070"/>
              <a:gd name="connsiteX1-111" fmla="*/ 1289233 w 1396099"/>
              <a:gd name="connsiteY1-112" fmla="*/ 28870 h 1662070"/>
              <a:gd name="connsiteX2-113" fmla="*/ 25423 w 1396099"/>
              <a:gd name="connsiteY2-114" fmla="*/ 1495464 h 1662070"/>
              <a:gd name="connsiteX3-115" fmla="*/ 0 w 1396099"/>
              <a:gd name="connsiteY3-116" fmla="*/ 1662070 h 1662070"/>
              <a:gd name="connsiteX4-117" fmla="*/ 1396099 w 1396099"/>
              <a:gd name="connsiteY4-118" fmla="*/ 0 h 1662070"/>
              <a:gd name="connsiteX0-119" fmla="*/ 1396099 w 1396099"/>
              <a:gd name="connsiteY0-120" fmla="*/ 0 h 1662070"/>
              <a:gd name="connsiteX1-121" fmla="*/ 1289233 w 1396099"/>
              <a:gd name="connsiteY1-122" fmla="*/ 28870 h 1662070"/>
              <a:gd name="connsiteX2-123" fmla="*/ 25423 w 1396099"/>
              <a:gd name="connsiteY2-124" fmla="*/ 1495464 h 1662070"/>
              <a:gd name="connsiteX3-125" fmla="*/ 0 w 1396099"/>
              <a:gd name="connsiteY3-126" fmla="*/ 1662070 h 1662070"/>
              <a:gd name="connsiteX4-127" fmla="*/ 705902 w 1396099"/>
              <a:gd name="connsiteY4-128" fmla="*/ 822632 h 1662070"/>
              <a:gd name="connsiteX5-129" fmla="*/ 1396099 w 1396099"/>
              <a:gd name="connsiteY5-130" fmla="*/ 0 h 1662070"/>
              <a:gd name="connsiteX0-131" fmla="*/ 705902 w 1396099"/>
              <a:gd name="connsiteY0-132" fmla="*/ 822632 h 1662070"/>
              <a:gd name="connsiteX1-133" fmla="*/ 1396099 w 1396099"/>
              <a:gd name="connsiteY1-134" fmla="*/ 0 h 1662070"/>
              <a:gd name="connsiteX2-135" fmla="*/ 1289233 w 1396099"/>
              <a:gd name="connsiteY2-136" fmla="*/ 28870 h 1662070"/>
              <a:gd name="connsiteX3-137" fmla="*/ 25423 w 1396099"/>
              <a:gd name="connsiteY3-138" fmla="*/ 1495464 h 1662070"/>
              <a:gd name="connsiteX4-139" fmla="*/ 0 w 1396099"/>
              <a:gd name="connsiteY4-140" fmla="*/ 1662070 h 1662070"/>
              <a:gd name="connsiteX5-141" fmla="*/ 797342 w 1396099"/>
              <a:gd name="connsiteY5-142" fmla="*/ 914072 h 1662070"/>
              <a:gd name="connsiteX0-143" fmla="*/ 705902 w 1396099"/>
              <a:gd name="connsiteY0-144" fmla="*/ 822632 h 1662070"/>
              <a:gd name="connsiteX1-145" fmla="*/ 1396099 w 1396099"/>
              <a:gd name="connsiteY1-146" fmla="*/ 0 h 1662070"/>
              <a:gd name="connsiteX2-147" fmla="*/ 1289233 w 1396099"/>
              <a:gd name="connsiteY2-148" fmla="*/ 28870 h 1662070"/>
              <a:gd name="connsiteX3-149" fmla="*/ 25423 w 1396099"/>
              <a:gd name="connsiteY3-150" fmla="*/ 1495464 h 1662070"/>
              <a:gd name="connsiteX4-151" fmla="*/ 0 w 1396099"/>
              <a:gd name="connsiteY4-152" fmla="*/ 1662070 h 1662070"/>
              <a:gd name="connsiteX0-153" fmla="*/ 1396099 w 1396099"/>
              <a:gd name="connsiteY0-154" fmla="*/ 0 h 1662070"/>
              <a:gd name="connsiteX1-155" fmla="*/ 1289233 w 1396099"/>
              <a:gd name="connsiteY1-156" fmla="*/ 28870 h 1662070"/>
              <a:gd name="connsiteX2-157" fmla="*/ 25423 w 1396099"/>
              <a:gd name="connsiteY2-158" fmla="*/ 1495464 h 1662070"/>
              <a:gd name="connsiteX3-159" fmla="*/ 0 w 1396099"/>
              <a:gd name="connsiteY3-160" fmla="*/ 1662070 h 166207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396099" h="1662070">
                <a:moveTo>
                  <a:pt x="1396099" y="0"/>
                </a:moveTo>
                <a:lnTo>
                  <a:pt x="1289233" y="28870"/>
                </a:lnTo>
                <a:cubicBezTo>
                  <a:pt x="649948" y="262972"/>
                  <a:pt x="164425" y="816097"/>
                  <a:pt x="25423" y="1495464"/>
                </a:cubicBezTo>
                <a:lnTo>
                  <a:pt x="0" y="166207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78" name="任意多边形: 形状 77"/>
          <p:cNvSpPr/>
          <p:nvPr userDrawn="1">
            <p:custDataLst>
              <p:tags r:id="rId42"/>
            </p:custDataLst>
          </p:nvPr>
        </p:nvSpPr>
        <p:spPr>
          <a:xfrm rot="10505744" flipH="1">
            <a:off x="10879455" y="-49530"/>
            <a:ext cx="1252220" cy="1494155"/>
          </a:xfrm>
          <a:custGeom>
            <a:avLst/>
            <a:gdLst>
              <a:gd name="connsiteX0" fmla="*/ 0 w 1359023"/>
              <a:gd name="connsiteY0" fmla="*/ 1493935 h 1493935"/>
              <a:gd name="connsiteX1" fmla="*/ 1221216 w 1359023"/>
              <a:gd name="connsiteY1" fmla="*/ 1389148 h 1493935"/>
              <a:gd name="connsiteX2" fmla="*/ 1359023 w 1359023"/>
              <a:gd name="connsiteY2" fmla="*/ 1242430 h 1493935"/>
              <a:gd name="connsiteX3" fmla="*/ 1252415 w 1359023"/>
              <a:gd name="connsiteY3" fmla="*/ 0 h 1493935"/>
              <a:gd name="connsiteX4" fmla="*/ 1184988 w 1359023"/>
              <a:gd name="connsiteY4" fmla="*/ 18216 h 1493935"/>
              <a:gd name="connsiteX5" fmla="*/ 18654 w 1359023"/>
              <a:gd name="connsiteY5" fmla="*/ 1371695 h 1493935"/>
              <a:gd name="connsiteX0-1" fmla="*/ 1359023 w 1450463"/>
              <a:gd name="connsiteY0-2" fmla="*/ 1242430 h 1493935"/>
              <a:gd name="connsiteX1-3" fmla="*/ 1252415 w 1450463"/>
              <a:gd name="connsiteY1-4" fmla="*/ 0 h 1493935"/>
              <a:gd name="connsiteX2-5" fmla="*/ 1184988 w 1450463"/>
              <a:gd name="connsiteY2-6" fmla="*/ 18216 h 1493935"/>
              <a:gd name="connsiteX3-7" fmla="*/ 18654 w 1450463"/>
              <a:gd name="connsiteY3-8" fmla="*/ 1371695 h 1493935"/>
              <a:gd name="connsiteX4-9" fmla="*/ 0 w 1450463"/>
              <a:gd name="connsiteY4-10" fmla="*/ 1493935 h 1493935"/>
              <a:gd name="connsiteX5-11" fmla="*/ 1221216 w 1450463"/>
              <a:gd name="connsiteY5-12" fmla="*/ 1389148 h 1493935"/>
              <a:gd name="connsiteX6" fmla="*/ 1450463 w 1450463"/>
              <a:gd name="connsiteY6" fmla="*/ 1333870 h 1493935"/>
              <a:gd name="connsiteX0-13" fmla="*/ 1359023 w 1359023"/>
              <a:gd name="connsiteY0-14" fmla="*/ 1242430 h 1493935"/>
              <a:gd name="connsiteX1-15" fmla="*/ 1252415 w 1359023"/>
              <a:gd name="connsiteY1-16" fmla="*/ 0 h 1493935"/>
              <a:gd name="connsiteX2-17" fmla="*/ 1184988 w 1359023"/>
              <a:gd name="connsiteY2-18" fmla="*/ 18216 h 1493935"/>
              <a:gd name="connsiteX3-19" fmla="*/ 18654 w 1359023"/>
              <a:gd name="connsiteY3-20" fmla="*/ 1371695 h 1493935"/>
              <a:gd name="connsiteX4-21" fmla="*/ 0 w 1359023"/>
              <a:gd name="connsiteY4-22" fmla="*/ 1493935 h 1493935"/>
              <a:gd name="connsiteX5-23" fmla="*/ 1221216 w 1359023"/>
              <a:gd name="connsiteY5-24" fmla="*/ 1389148 h 1493935"/>
              <a:gd name="connsiteX0-25" fmla="*/ 1359023 w 1359023"/>
              <a:gd name="connsiteY0-26" fmla="*/ 1242430 h 1493935"/>
              <a:gd name="connsiteX1-27" fmla="*/ 1252415 w 1359023"/>
              <a:gd name="connsiteY1-28" fmla="*/ 0 h 1493935"/>
              <a:gd name="connsiteX2-29" fmla="*/ 1184988 w 1359023"/>
              <a:gd name="connsiteY2-30" fmla="*/ 18216 h 1493935"/>
              <a:gd name="connsiteX3-31" fmla="*/ 18654 w 1359023"/>
              <a:gd name="connsiteY3-32" fmla="*/ 1371695 h 1493935"/>
              <a:gd name="connsiteX4-33" fmla="*/ 0 w 1359023"/>
              <a:gd name="connsiteY4-34" fmla="*/ 1493935 h 1493935"/>
              <a:gd name="connsiteX0-35" fmla="*/ 1252415 w 1252415"/>
              <a:gd name="connsiteY0-36" fmla="*/ 0 h 1493935"/>
              <a:gd name="connsiteX1-37" fmla="*/ 1184988 w 1252415"/>
              <a:gd name="connsiteY1-38" fmla="*/ 18216 h 1493935"/>
              <a:gd name="connsiteX2-39" fmla="*/ 18654 w 1252415"/>
              <a:gd name="connsiteY2-40" fmla="*/ 1371695 h 1493935"/>
              <a:gd name="connsiteX3-41" fmla="*/ 0 w 1252415"/>
              <a:gd name="connsiteY3-42" fmla="*/ 1493935 h 149393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252415" h="1493935">
                <a:moveTo>
                  <a:pt x="1252415" y="0"/>
                </a:moveTo>
                <a:lnTo>
                  <a:pt x="1184988" y="18216"/>
                </a:lnTo>
                <a:cubicBezTo>
                  <a:pt x="595010" y="234262"/>
                  <a:pt x="146936" y="744726"/>
                  <a:pt x="18654" y="1371695"/>
                </a:cubicBezTo>
                <a:lnTo>
                  <a:pt x="0" y="1493935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48" name="任意多边形: 形状 47"/>
          <p:cNvSpPr/>
          <p:nvPr userDrawn="1">
            <p:custDataLst>
              <p:tags r:id="rId43"/>
            </p:custDataLst>
          </p:nvPr>
        </p:nvSpPr>
        <p:spPr>
          <a:xfrm rot="10505744" flipH="1">
            <a:off x="11981815" y="-1905"/>
            <a:ext cx="201930" cy="242570"/>
          </a:xfrm>
          <a:custGeom>
            <a:avLst/>
            <a:gdLst>
              <a:gd name="connsiteX0" fmla="*/ 0 w 221266"/>
              <a:gd name="connsiteY0" fmla="*/ 242620 h 242620"/>
              <a:gd name="connsiteX1" fmla="*/ 221266 w 221266"/>
              <a:gd name="connsiteY1" fmla="*/ 223634 h 242620"/>
              <a:gd name="connsiteX2" fmla="*/ 202077 w 221266"/>
              <a:gd name="connsiteY2" fmla="*/ 0 h 242620"/>
              <a:gd name="connsiteX3" fmla="*/ 159333 w 221266"/>
              <a:gd name="connsiteY3" fmla="*/ 30379 h 242620"/>
              <a:gd name="connsiteX4" fmla="*/ 41048 w 221266"/>
              <a:gd name="connsiteY4" fmla="*/ 166986 h 242620"/>
              <a:gd name="connsiteX0-1" fmla="*/ 221266 w 312706"/>
              <a:gd name="connsiteY0-2" fmla="*/ 223634 h 315074"/>
              <a:gd name="connsiteX1-3" fmla="*/ 202077 w 312706"/>
              <a:gd name="connsiteY1-4" fmla="*/ 0 h 315074"/>
              <a:gd name="connsiteX2-5" fmla="*/ 159333 w 312706"/>
              <a:gd name="connsiteY2-6" fmla="*/ 30379 h 315074"/>
              <a:gd name="connsiteX3-7" fmla="*/ 41048 w 312706"/>
              <a:gd name="connsiteY3-8" fmla="*/ 166986 h 315074"/>
              <a:gd name="connsiteX4-9" fmla="*/ 0 w 312706"/>
              <a:gd name="connsiteY4-10" fmla="*/ 242620 h 315074"/>
              <a:gd name="connsiteX5" fmla="*/ 312706 w 312706"/>
              <a:gd name="connsiteY5" fmla="*/ 315074 h 315074"/>
              <a:gd name="connsiteX0-11" fmla="*/ 221266 w 221266"/>
              <a:gd name="connsiteY0-12" fmla="*/ 223634 h 242620"/>
              <a:gd name="connsiteX1-13" fmla="*/ 202077 w 221266"/>
              <a:gd name="connsiteY1-14" fmla="*/ 0 h 242620"/>
              <a:gd name="connsiteX2-15" fmla="*/ 159333 w 221266"/>
              <a:gd name="connsiteY2-16" fmla="*/ 30379 h 242620"/>
              <a:gd name="connsiteX3-17" fmla="*/ 41048 w 221266"/>
              <a:gd name="connsiteY3-18" fmla="*/ 166986 h 242620"/>
              <a:gd name="connsiteX4-19" fmla="*/ 0 w 221266"/>
              <a:gd name="connsiteY4-20" fmla="*/ 242620 h 242620"/>
              <a:gd name="connsiteX0-21" fmla="*/ 202077 w 202077"/>
              <a:gd name="connsiteY0-22" fmla="*/ 0 h 242620"/>
              <a:gd name="connsiteX1-23" fmla="*/ 159333 w 202077"/>
              <a:gd name="connsiteY1-24" fmla="*/ 30379 h 242620"/>
              <a:gd name="connsiteX2-25" fmla="*/ 41048 w 202077"/>
              <a:gd name="connsiteY2-26" fmla="*/ 166986 h 242620"/>
              <a:gd name="connsiteX3-27" fmla="*/ 0 w 202077"/>
              <a:gd name="connsiteY3-28" fmla="*/ 242620 h 24262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202077" h="242620">
                <a:moveTo>
                  <a:pt x="202077" y="0"/>
                </a:moveTo>
                <a:lnTo>
                  <a:pt x="159333" y="30379"/>
                </a:lnTo>
                <a:cubicBezTo>
                  <a:pt x="114688" y="70961"/>
                  <a:pt x="74931" y="116826"/>
                  <a:pt x="41048" y="166986"/>
                </a:cubicBezTo>
                <a:lnTo>
                  <a:pt x="0" y="24262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4" name="任意多边形: 形状 53"/>
          <p:cNvSpPr/>
          <p:nvPr userDrawn="1">
            <p:custDataLst>
              <p:tags r:id="rId44"/>
            </p:custDataLst>
          </p:nvPr>
        </p:nvSpPr>
        <p:spPr>
          <a:xfrm rot="10505744" flipH="1">
            <a:off x="11631930" y="-17145"/>
            <a:ext cx="535305" cy="647065"/>
          </a:xfrm>
          <a:custGeom>
            <a:avLst/>
            <a:gdLst>
              <a:gd name="connsiteX0" fmla="*/ 0 w 586582"/>
              <a:gd name="connsiteY0" fmla="*/ 646916 h 646916"/>
              <a:gd name="connsiteX1" fmla="*/ 586582 w 586582"/>
              <a:gd name="connsiteY1" fmla="*/ 596584 h 646916"/>
              <a:gd name="connsiteX2" fmla="*/ 535392 w 586582"/>
              <a:gd name="connsiteY2" fmla="*/ 0 h 646916"/>
              <a:gd name="connsiteX3" fmla="*/ 425863 w 586582"/>
              <a:gd name="connsiteY3" fmla="*/ 62963 h 646916"/>
              <a:gd name="connsiteX4" fmla="*/ 33247 w 586582"/>
              <a:gd name="connsiteY4" fmla="*/ 539799 h 646916"/>
              <a:gd name="connsiteX0-1" fmla="*/ 586582 w 678022"/>
              <a:gd name="connsiteY0-2" fmla="*/ 596584 h 688024"/>
              <a:gd name="connsiteX1-3" fmla="*/ 535392 w 678022"/>
              <a:gd name="connsiteY1-4" fmla="*/ 0 h 688024"/>
              <a:gd name="connsiteX2-5" fmla="*/ 425863 w 678022"/>
              <a:gd name="connsiteY2-6" fmla="*/ 62963 h 688024"/>
              <a:gd name="connsiteX3-7" fmla="*/ 33247 w 678022"/>
              <a:gd name="connsiteY3-8" fmla="*/ 539799 h 688024"/>
              <a:gd name="connsiteX4-9" fmla="*/ 0 w 678022"/>
              <a:gd name="connsiteY4-10" fmla="*/ 646916 h 688024"/>
              <a:gd name="connsiteX5" fmla="*/ 678022 w 678022"/>
              <a:gd name="connsiteY5" fmla="*/ 688024 h 688024"/>
              <a:gd name="connsiteX0-11" fmla="*/ 586582 w 586582"/>
              <a:gd name="connsiteY0-12" fmla="*/ 596584 h 646916"/>
              <a:gd name="connsiteX1-13" fmla="*/ 535392 w 586582"/>
              <a:gd name="connsiteY1-14" fmla="*/ 0 h 646916"/>
              <a:gd name="connsiteX2-15" fmla="*/ 425863 w 586582"/>
              <a:gd name="connsiteY2-16" fmla="*/ 62963 h 646916"/>
              <a:gd name="connsiteX3-17" fmla="*/ 33247 w 586582"/>
              <a:gd name="connsiteY3-18" fmla="*/ 539799 h 646916"/>
              <a:gd name="connsiteX4-19" fmla="*/ 0 w 586582"/>
              <a:gd name="connsiteY4-20" fmla="*/ 646916 h 646916"/>
              <a:gd name="connsiteX0-21" fmla="*/ 535392 w 535392"/>
              <a:gd name="connsiteY0-22" fmla="*/ 0 h 646916"/>
              <a:gd name="connsiteX1-23" fmla="*/ 425863 w 535392"/>
              <a:gd name="connsiteY1-24" fmla="*/ 62963 h 646916"/>
              <a:gd name="connsiteX2-25" fmla="*/ 33247 w 535392"/>
              <a:gd name="connsiteY2-26" fmla="*/ 539799 h 646916"/>
              <a:gd name="connsiteX3-27" fmla="*/ 0 w 535392"/>
              <a:gd name="connsiteY3-28" fmla="*/ 646916 h 646916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535392" h="646916">
                <a:moveTo>
                  <a:pt x="535392" y="0"/>
                </a:moveTo>
                <a:lnTo>
                  <a:pt x="425863" y="62963"/>
                </a:lnTo>
                <a:cubicBezTo>
                  <a:pt x="252910" y="179822"/>
                  <a:pt x="115502" y="345305"/>
                  <a:pt x="33247" y="539799"/>
                </a:cubicBezTo>
                <a:lnTo>
                  <a:pt x="0" y="646916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51" name="任意多边形: 形状 50"/>
          <p:cNvSpPr/>
          <p:nvPr userDrawn="1">
            <p:custDataLst>
              <p:tags r:id="rId45"/>
            </p:custDataLst>
          </p:nvPr>
        </p:nvSpPr>
        <p:spPr>
          <a:xfrm rot="10505744" flipH="1">
            <a:off x="11795760" y="-10160"/>
            <a:ext cx="379095" cy="457200"/>
          </a:xfrm>
          <a:custGeom>
            <a:avLst/>
            <a:gdLst>
              <a:gd name="connsiteX0" fmla="*/ 0 w 415479"/>
              <a:gd name="connsiteY0" fmla="*/ 456998 h 456998"/>
              <a:gd name="connsiteX1" fmla="*/ 415479 w 415479"/>
              <a:gd name="connsiteY1" fmla="*/ 421348 h 456998"/>
              <a:gd name="connsiteX2" fmla="*/ 379325 w 415479"/>
              <a:gd name="connsiteY2" fmla="*/ 0 h 456998"/>
              <a:gd name="connsiteX3" fmla="*/ 344103 w 415479"/>
              <a:gd name="connsiteY3" fmla="*/ 20248 h 456998"/>
              <a:gd name="connsiteX4" fmla="*/ 9381 w 415479"/>
              <a:gd name="connsiteY4" fmla="*/ 426772 h 456998"/>
              <a:gd name="connsiteX0-1" fmla="*/ 415479 w 506919"/>
              <a:gd name="connsiteY0-2" fmla="*/ 421348 h 512788"/>
              <a:gd name="connsiteX1-3" fmla="*/ 379325 w 506919"/>
              <a:gd name="connsiteY1-4" fmla="*/ 0 h 512788"/>
              <a:gd name="connsiteX2-5" fmla="*/ 344103 w 506919"/>
              <a:gd name="connsiteY2-6" fmla="*/ 20248 h 512788"/>
              <a:gd name="connsiteX3-7" fmla="*/ 9381 w 506919"/>
              <a:gd name="connsiteY3-8" fmla="*/ 426772 h 512788"/>
              <a:gd name="connsiteX4-9" fmla="*/ 0 w 506919"/>
              <a:gd name="connsiteY4-10" fmla="*/ 456998 h 512788"/>
              <a:gd name="connsiteX5" fmla="*/ 506919 w 506919"/>
              <a:gd name="connsiteY5" fmla="*/ 512788 h 512788"/>
              <a:gd name="connsiteX0-11" fmla="*/ 415479 w 415479"/>
              <a:gd name="connsiteY0-12" fmla="*/ 421348 h 456998"/>
              <a:gd name="connsiteX1-13" fmla="*/ 379325 w 415479"/>
              <a:gd name="connsiteY1-14" fmla="*/ 0 h 456998"/>
              <a:gd name="connsiteX2-15" fmla="*/ 344103 w 415479"/>
              <a:gd name="connsiteY2-16" fmla="*/ 20248 h 456998"/>
              <a:gd name="connsiteX3-17" fmla="*/ 9381 w 415479"/>
              <a:gd name="connsiteY3-18" fmla="*/ 426772 h 456998"/>
              <a:gd name="connsiteX4-19" fmla="*/ 0 w 415479"/>
              <a:gd name="connsiteY4-20" fmla="*/ 456998 h 456998"/>
              <a:gd name="connsiteX0-21" fmla="*/ 379325 w 379325"/>
              <a:gd name="connsiteY0-22" fmla="*/ 0 h 456998"/>
              <a:gd name="connsiteX1-23" fmla="*/ 344103 w 379325"/>
              <a:gd name="connsiteY1-24" fmla="*/ 20248 h 456998"/>
              <a:gd name="connsiteX2-25" fmla="*/ 9381 w 379325"/>
              <a:gd name="connsiteY2-26" fmla="*/ 426772 h 456998"/>
              <a:gd name="connsiteX3-27" fmla="*/ 0 w 379325"/>
              <a:gd name="connsiteY3-28" fmla="*/ 456998 h 45699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379325" h="456998">
                <a:moveTo>
                  <a:pt x="379325" y="0"/>
                </a:moveTo>
                <a:lnTo>
                  <a:pt x="344103" y="20248"/>
                </a:lnTo>
                <a:cubicBezTo>
                  <a:pt x="196654" y="119875"/>
                  <a:pt x="79507" y="260957"/>
                  <a:pt x="9381" y="426772"/>
                </a:cubicBezTo>
                <a:lnTo>
                  <a:pt x="0" y="456998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66" name="任意多边形: 形状 65"/>
          <p:cNvSpPr/>
          <p:nvPr userDrawn="1">
            <p:custDataLst>
              <p:tags r:id="rId46"/>
            </p:custDataLst>
          </p:nvPr>
        </p:nvSpPr>
        <p:spPr>
          <a:xfrm rot="10505744" flipH="1">
            <a:off x="11327765" y="-29845"/>
            <a:ext cx="825500" cy="985520"/>
          </a:xfrm>
          <a:custGeom>
            <a:avLst/>
            <a:gdLst>
              <a:gd name="connsiteX0" fmla="*/ 0 w 903428"/>
              <a:gd name="connsiteY0" fmla="*/ 985679 h 985679"/>
              <a:gd name="connsiteX1" fmla="*/ 903428 w 903428"/>
              <a:gd name="connsiteY1" fmla="*/ 908160 h 985679"/>
              <a:gd name="connsiteX2" fmla="*/ 825503 w 903428"/>
              <a:gd name="connsiteY2" fmla="*/ 0 h 985679"/>
              <a:gd name="connsiteX3" fmla="*/ 750494 w 903428"/>
              <a:gd name="connsiteY3" fmla="*/ 29558 h 985679"/>
              <a:gd name="connsiteX4" fmla="*/ 77440 w 903428"/>
              <a:gd name="connsiteY4" fmla="*/ 736181 h 985679"/>
              <a:gd name="connsiteX0-1" fmla="*/ 903428 w 994868"/>
              <a:gd name="connsiteY0-2" fmla="*/ 908160 h 999600"/>
              <a:gd name="connsiteX1-3" fmla="*/ 825503 w 994868"/>
              <a:gd name="connsiteY1-4" fmla="*/ 0 h 999600"/>
              <a:gd name="connsiteX2-5" fmla="*/ 750494 w 994868"/>
              <a:gd name="connsiteY2-6" fmla="*/ 29558 h 999600"/>
              <a:gd name="connsiteX3-7" fmla="*/ 77440 w 994868"/>
              <a:gd name="connsiteY3-8" fmla="*/ 736181 h 999600"/>
              <a:gd name="connsiteX4-9" fmla="*/ 0 w 994868"/>
              <a:gd name="connsiteY4-10" fmla="*/ 985679 h 999600"/>
              <a:gd name="connsiteX5" fmla="*/ 994868 w 994868"/>
              <a:gd name="connsiteY5" fmla="*/ 999600 h 999600"/>
              <a:gd name="connsiteX0-11" fmla="*/ 903428 w 903428"/>
              <a:gd name="connsiteY0-12" fmla="*/ 908160 h 985679"/>
              <a:gd name="connsiteX1-13" fmla="*/ 825503 w 903428"/>
              <a:gd name="connsiteY1-14" fmla="*/ 0 h 985679"/>
              <a:gd name="connsiteX2-15" fmla="*/ 750494 w 903428"/>
              <a:gd name="connsiteY2-16" fmla="*/ 29558 h 985679"/>
              <a:gd name="connsiteX3-17" fmla="*/ 77440 w 903428"/>
              <a:gd name="connsiteY3-18" fmla="*/ 736181 h 985679"/>
              <a:gd name="connsiteX4-19" fmla="*/ 0 w 903428"/>
              <a:gd name="connsiteY4-20" fmla="*/ 985679 h 985679"/>
              <a:gd name="connsiteX0-21" fmla="*/ 825503 w 825503"/>
              <a:gd name="connsiteY0-22" fmla="*/ 0 h 985679"/>
              <a:gd name="connsiteX1-23" fmla="*/ 750494 w 825503"/>
              <a:gd name="connsiteY1-24" fmla="*/ 29558 h 985679"/>
              <a:gd name="connsiteX2-25" fmla="*/ 77440 w 825503"/>
              <a:gd name="connsiteY2-26" fmla="*/ 736181 h 985679"/>
              <a:gd name="connsiteX3-27" fmla="*/ 0 w 825503"/>
              <a:gd name="connsiteY3-28" fmla="*/ 985679 h 98567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825503" h="985679">
                <a:moveTo>
                  <a:pt x="825503" y="0"/>
                </a:moveTo>
                <a:lnTo>
                  <a:pt x="750494" y="29558"/>
                </a:lnTo>
                <a:cubicBezTo>
                  <a:pt x="448938" y="174881"/>
                  <a:pt x="208333" y="426677"/>
                  <a:pt x="77440" y="736181"/>
                </a:cubicBezTo>
                <a:lnTo>
                  <a:pt x="0" y="985679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 dirty="0"/>
          </a:p>
        </p:txBody>
      </p:sp>
      <p:sp>
        <p:nvSpPr>
          <p:cNvPr id="60" name="任意多边形: 形状 59"/>
          <p:cNvSpPr/>
          <p:nvPr userDrawn="1">
            <p:custDataLst>
              <p:tags r:id="rId47"/>
            </p:custDataLst>
          </p:nvPr>
        </p:nvSpPr>
        <p:spPr>
          <a:xfrm rot="10505744" flipH="1">
            <a:off x="11482070" y="-23495"/>
            <a:ext cx="677545" cy="815975"/>
          </a:xfrm>
          <a:custGeom>
            <a:avLst/>
            <a:gdLst>
              <a:gd name="connsiteX0" fmla="*/ 445341 w 742235"/>
              <a:gd name="connsiteY0" fmla="*/ 777487 h 815699"/>
              <a:gd name="connsiteX1" fmla="*/ 742235 w 742235"/>
              <a:gd name="connsiteY1" fmla="*/ 752012 h 815699"/>
              <a:gd name="connsiteX2" fmla="*/ 677710 w 742235"/>
              <a:gd name="connsiteY2" fmla="*/ 0 h 815699"/>
              <a:gd name="connsiteX3" fmla="*/ 654567 w 742235"/>
              <a:gd name="connsiteY3" fmla="*/ 9120 h 815699"/>
              <a:gd name="connsiteX4" fmla="*/ 54956 w 742235"/>
              <a:gd name="connsiteY4" fmla="*/ 638637 h 815699"/>
              <a:gd name="connsiteX5" fmla="*/ 0 w 742235"/>
              <a:gd name="connsiteY5" fmla="*/ 815699 h 815699"/>
              <a:gd name="connsiteX0-1" fmla="*/ 742235 w 833675"/>
              <a:gd name="connsiteY0-2" fmla="*/ 752012 h 843452"/>
              <a:gd name="connsiteX1-3" fmla="*/ 677710 w 833675"/>
              <a:gd name="connsiteY1-4" fmla="*/ 0 h 843452"/>
              <a:gd name="connsiteX2-5" fmla="*/ 654567 w 833675"/>
              <a:gd name="connsiteY2-6" fmla="*/ 9120 h 843452"/>
              <a:gd name="connsiteX3-7" fmla="*/ 54956 w 833675"/>
              <a:gd name="connsiteY3-8" fmla="*/ 638637 h 843452"/>
              <a:gd name="connsiteX4-9" fmla="*/ 0 w 833675"/>
              <a:gd name="connsiteY4-10" fmla="*/ 815699 h 843452"/>
              <a:gd name="connsiteX5-11" fmla="*/ 445341 w 833675"/>
              <a:gd name="connsiteY5-12" fmla="*/ 777487 h 843452"/>
              <a:gd name="connsiteX6" fmla="*/ 833675 w 833675"/>
              <a:gd name="connsiteY6" fmla="*/ 843452 h 843452"/>
              <a:gd name="connsiteX0-13" fmla="*/ 742235 w 742235"/>
              <a:gd name="connsiteY0-14" fmla="*/ 752012 h 815699"/>
              <a:gd name="connsiteX1-15" fmla="*/ 677710 w 742235"/>
              <a:gd name="connsiteY1-16" fmla="*/ 0 h 815699"/>
              <a:gd name="connsiteX2-17" fmla="*/ 654567 w 742235"/>
              <a:gd name="connsiteY2-18" fmla="*/ 9120 h 815699"/>
              <a:gd name="connsiteX3-19" fmla="*/ 54956 w 742235"/>
              <a:gd name="connsiteY3-20" fmla="*/ 638637 h 815699"/>
              <a:gd name="connsiteX4-21" fmla="*/ 0 w 742235"/>
              <a:gd name="connsiteY4-22" fmla="*/ 815699 h 815699"/>
              <a:gd name="connsiteX5-23" fmla="*/ 445341 w 742235"/>
              <a:gd name="connsiteY5-24" fmla="*/ 777487 h 815699"/>
              <a:gd name="connsiteX0-25" fmla="*/ 677710 w 677710"/>
              <a:gd name="connsiteY0-26" fmla="*/ 0 h 815699"/>
              <a:gd name="connsiteX1-27" fmla="*/ 654567 w 677710"/>
              <a:gd name="connsiteY1-28" fmla="*/ 9120 h 815699"/>
              <a:gd name="connsiteX2-29" fmla="*/ 54956 w 677710"/>
              <a:gd name="connsiteY2-30" fmla="*/ 638637 h 815699"/>
              <a:gd name="connsiteX3-31" fmla="*/ 0 w 677710"/>
              <a:gd name="connsiteY3-32" fmla="*/ 815699 h 815699"/>
              <a:gd name="connsiteX4-33" fmla="*/ 445341 w 677710"/>
              <a:gd name="connsiteY4-34" fmla="*/ 777487 h 815699"/>
              <a:gd name="connsiteX0-35" fmla="*/ 677710 w 677710"/>
              <a:gd name="connsiteY0-36" fmla="*/ 0 h 815699"/>
              <a:gd name="connsiteX1-37" fmla="*/ 654567 w 677710"/>
              <a:gd name="connsiteY1-38" fmla="*/ 9120 h 815699"/>
              <a:gd name="connsiteX2-39" fmla="*/ 54956 w 677710"/>
              <a:gd name="connsiteY2-40" fmla="*/ 638637 h 815699"/>
              <a:gd name="connsiteX3-41" fmla="*/ 0 w 677710"/>
              <a:gd name="connsiteY3-42" fmla="*/ 815699 h 81569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677710" h="815699">
                <a:moveTo>
                  <a:pt x="677710" y="0"/>
                </a:moveTo>
                <a:lnTo>
                  <a:pt x="654567" y="9120"/>
                </a:lnTo>
                <a:cubicBezTo>
                  <a:pt x="385916" y="138585"/>
                  <a:pt x="171567" y="362905"/>
                  <a:pt x="54956" y="638637"/>
                </a:cubicBezTo>
                <a:lnTo>
                  <a:pt x="0" y="815699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69" name="任意多边形: 形状 68"/>
          <p:cNvSpPr/>
          <p:nvPr userDrawn="1">
            <p:custDataLst>
              <p:tags r:id="rId48"/>
            </p:custDataLst>
          </p:nvPr>
        </p:nvSpPr>
        <p:spPr>
          <a:xfrm rot="10505744" flipH="1">
            <a:off x="11036935" y="-42545"/>
            <a:ext cx="1102360" cy="1322705"/>
          </a:xfrm>
          <a:custGeom>
            <a:avLst/>
            <a:gdLst>
              <a:gd name="connsiteX0" fmla="*/ 0 w 1204103"/>
              <a:gd name="connsiteY0" fmla="*/ 1322555 h 1322555"/>
              <a:gd name="connsiteX1" fmla="*/ 1171510 w 1204103"/>
              <a:gd name="connsiteY1" fmla="*/ 1222033 h 1322555"/>
              <a:gd name="connsiteX2" fmla="*/ 1204103 w 1204103"/>
              <a:gd name="connsiteY2" fmla="*/ 1187291 h 1322555"/>
              <a:gd name="connsiteX3" fmla="*/ 1102227 w 1204103"/>
              <a:gd name="connsiteY3" fmla="*/ 0 h 1322555"/>
              <a:gd name="connsiteX4" fmla="*/ 1074916 w 1204103"/>
              <a:gd name="connsiteY4" fmla="*/ 7378 h 1322555"/>
              <a:gd name="connsiteX5" fmla="*/ 7737 w 1204103"/>
              <a:gd name="connsiteY5" fmla="*/ 1245792 h 1322555"/>
              <a:gd name="connsiteX0-1" fmla="*/ 1204103 w 1295543"/>
              <a:gd name="connsiteY0-2" fmla="*/ 1187291 h 1322555"/>
              <a:gd name="connsiteX1-3" fmla="*/ 1102227 w 1295543"/>
              <a:gd name="connsiteY1-4" fmla="*/ 0 h 1322555"/>
              <a:gd name="connsiteX2-5" fmla="*/ 1074916 w 1295543"/>
              <a:gd name="connsiteY2-6" fmla="*/ 7378 h 1322555"/>
              <a:gd name="connsiteX3-7" fmla="*/ 7737 w 1295543"/>
              <a:gd name="connsiteY3-8" fmla="*/ 1245792 h 1322555"/>
              <a:gd name="connsiteX4-9" fmla="*/ 0 w 1295543"/>
              <a:gd name="connsiteY4-10" fmla="*/ 1322555 h 1322555"/>
              <a:gd name="connsiteX5-11" fmla="*/ 1171510 w 1295543"/>
              <a:gd name="connsiteY5-12" fmla="*/ 1222033 h 1322555"/>
              <a:gd name="connsiteX6" fmla="*/ 1295543 w 1295543"/>
              <a:gd name="connsiteY6" fmla="*/ 1278731 h 1322555"/>
              <a:gd name="connsiteX0-13" fmla="*/ 1204103 w 1204103"/>
              <a:gd name="connsiteY0-14" fmla="*/ 1187291 h 1322555"/>
              <a:gd name="connsiteX1-15" fmla="*/ 1102227 w 1204103"/>
              <a:gd name="connsiteY1-16" fmla="*/ 0 h 1322555"/>
              <a:gd name="connsiteX2-17" fmla="*/ 1074916 w 1204103"/>
              <a:gd name="connsiteY2-18" fmla="*/ 7378 h 1322555"/>
              <a:gd name="connsiteX3-19" fmla="*/ 7737 w 1204103"/>
              <a:gd name="connsiteY3-20" fmla="*/ 1245792 h 1322555"/>
              <a:gd name="connsiteX4-21" fmla="*/ 0 w 1204103"/>
              <a:gd name="connsiteY4-22" fmla="*/ 1322555 h 1322555"/>
              <a:gd name="connsiteX5-23" fmla="*/ 1171510 w 1204103"/>
              <a:gd name="connsiteY5-24" fmla="*/ 1222033 h 1322555"/>
              <a:gd name="connsiteX0-25" fmla="*/ 1204103 w 1204103"/>
              <a:gd name="connsiteY0-26" fmla="*/ 1187291 h 1322555"/>
              <a:gd name="connsiteX1-27" fmla="*/ 1102227 w 1204103"/>
              <a:gd name="connsiteY1-28" fmla="*/ 0 h 1322555"/>
              <a:gd name="connsiteX2-29" fmla="*/ 1074916 w 1204103"/>
              <a:gd name="connsiteY2-30" fmla="*/ 7378 h 1322555"/>
              <a:gd name="connsiteX3-31" fmla="*/ 7737 w 1204103"/>
              <a:gd name="connsiteY3-32" fmla="*/ 1245792 h 1322555"/>
              <a:gd name="connsiteX4-33" fmla="*/ 0 w 1204103"/>
              <a:gd name="connsiteY4-34" fmla="*/ 1322555 h 1322555"/>
              <a:gd name="connsiteX0-35" fmla="*/ 1102227 w 1102227"/>
              <a:gd name="connsiteY0-36" fmla="*/ 0 h 1322555"/>
              <a:gd name="connsiteX1-37" fmla="*/ 1074916 w 1102227"/>
              <a:gd name="connsiteY1-38" fmla="*/ 7378 h 1322555"/>
              <a:gd name="connsiteX2-39" fmla="*/ 7737 w 1102227"/>
              <a:gd name="connsiteY2-40" fmla="*/ 1245792 h 1322555"/>
              <a:gd name="connsiteX3-41" fmla="*/ 0 w 1102227"/>
              <a:gd name="connsiteY3-42" fmla="*/ 1322555 h 132255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1102227" h="1322555">
                <a:moveTo>
                  <a:pt x="1102227" y="0"/>
                </a:moveTo>
                <a:lnTo>
                  <a:pt x="1074916" y="7378"/>
                </a:lnTo>
                <a:cubicBezTo>
                  <a:pt x="535095" y="205058"/>
                  <a:pt x="125113" y="672125"/>
                  <a:pt x="7737" y="1245792"/>
                </a:cubicBezTo>
                <a:lnTo>
                  <a:pt x="0" y="1322555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72" name="任意多边形: 形状 71"/>
          <p:cNvSpPr/>
          <p:nvPr userDrawn="1">
            <p:custDataLst>
              <p:tags r:id="rId49"/>
            </p:custDataLst>
          </p:nvPr>
        </p:nvSpPr>
        <p:spPr>
          <a:xfrm rot="10505744" flipH="1">
            <a:off x="11181715" y="-36195"/>
            <a:ext cx="964565" cy="1156335"/>
          </a:xfrm>
          <a:custGeom>
            <a:avLst/>
            <a:gdLst>
              <a:gd name="connsiteX0" fmla="*/ 0 w 1055982"/>
              <a:gd name="connsiteY0" fmla="*/ 1156630 h 1156630"/>
              <a:gd name="connsiteX1" fmla="*/ 1055982 w 1055982"/>
              <a:gd name="connsiteY1" fmla="*/ 1066021 h 1156630"/>
              <a:gd name="connsiteX2" fmla="*/ 964511 w 1055982"/>
              <a:gd name="connsiteY2" fmla="*/ 0 h 1156630"/>
              <a:gd name="connsiteX3" fmla="*/ 740170 w 1055982"/>
              <a:gd name="connsiteY3" fmla="*/ 104674 h 1156630"/>
              <a:gd name="connsiteX4" fmla="*/ 3394 w 1055982"/>
              <a:gd name="connsiteY4" fmla="*/ 1122952 h 1156630"/>
              <a:gd name="connsiteX0-1" fmla="*/ 1055982 w 1147422"/>
              <a:gd name="connsiteY0-2" fmla="*/ 1066021 h 1157461"/>
              <a:gd name="connsiteX1-3" fmla="*/ 964511 w 1147422"/>
              <a:gd name="connsiteY1-4" fmla="*/ 0 h 1157461"/>
              <a:gd name="connsiteX2-5" fmla="*/ 740170 w 1147422"/>
              <a:gd name="connsiteY2-6" fmla="*/ 104674 h 1157461"/>
              <a:gd name="connsiteX3-7" fmla="*/ 3394 w 1147422"/>
              <a:gd name="connsiteY3-8" fmla="*/ 1122952 h 1157461"/>
              <a:gd name="connsiteX4-9" fmla="*/ 0 w 1147422"/>
              <a:gd name="connsiteY4-10" fmla="*/ 1156630 h 1157461"/>
              <a:gd name="connsiteX5" fmla="*/ 1147422 w 1147422"/>
              <a:gd name="connsiteY5" fmla="*/ 1157461 h 1157461"/>
              <a:gd name="connsiteX0-11" fmla="*/ 1055982 w 1055982"/>
              <a:gd name="connsiteY0-12" fmla="*/ 1066021 h 1156630"/>
              <a:gd name="connsiteX1-13" fmla="*/ 964511 w 1055982"/>
              <a:gd name="connsiteY1-14" fmla="*/ 0 h 1156630"/>
              <a:gd name="connsiteX2-15" fmla="*/ 740170 w 1055982"/>
              <a:gd name="connsiteY2-16" fmla="*/ 104674 h 1156630"/>
              <a:gd name="connsiteX3-17" fmla="*/ 3394 w 1055982"/>
              <a:gd name="connsiteY3-18" fmla="*/ 1122952 h 1156630"/>
              <a:gd name="connsiteX4-19" fmla="*/ 0 w 1055982"/>
              <a:gd name="connsiteY4-20" fmla="*/ 1156630 h 1156630"/>
              <a:gd name="connsiteX0-21" fmla="*/ 964511 w 964511"/>
              <a:gd name="connsiteY0-22" fmla="*/ 0 h 1156630"/>
              <a:gd name="connsiteX1-23" fmla="*/ 740170 w 964511"/>
              <a:gd name="connsiteY1-24" fmla="*/ 104674 h 1156630"/>
              <a:gd name="connsiteX2-25" fmla="*/ 3394 w 964511"/>
              <a:gd name="connsiteY2-26" fmla="*/ 1122952 h 1156630"/>
              <a:gd name="connsiteX3-27" fmla="*/ 0 w 964511"/>
              <a:gd name="connsiteY3-28" fmla="*/ 1156630 h 115663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</a:cxnLst>
            <a:rect l="l" t="t" r="r" b="b"/>
            <a:pathLst>
              <a:path w="964511" h="1156630">
                <a:moveTo>
                  <a:pt x="964511" y="0"/>
                </a:moveTo>
                <a:lnTo>
                  <a:pt x="740170" y="104674"/>
                </a:lnTo>
                <a:cubicBezTo>
                  <a:pt x="366685" y="319460"/>
                  <a:pt x="92491" y="687490"/>
                  <a:pt x="3394" y="1122952"/>
                </a:cubicBezTo>
                <a:lnTo>
                  <a:pt x="0" y="1156630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  <a:alpha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just"/>
            <a:endParaRPr lang="zh-CN" altLang="en-US"/>
          </a:p>
        </p:txBody>
      </p:sp>
      <p:sp>
        <p:nvSpPr>
          <p:cNvPr id="8" name="KSO_TEMPLATE" hidden="1"/>
          <p:cNvSpPr/>
          <p:nvPr userDrawn="1">
            <p:custDataLst>
              <p:tags r:id="rId50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38480" indent="-20637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98830" indent="-1619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30605" indent="-149225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35075" indent="-127000" algn="l" defTabSz="914400" rtl="0" eaLnBrk="1" latinLnBrk="0" hangingPunct="1">
        <a:lnSpc>
          <a:spcPct val="130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246.xml"/><Relationship Id="rId2" Type="http://schemas.openxmlformats.org/officeDocument/2006/relationships/tags" Target="../tags/tag245.xml"/><Relationship Id="rId1" Type="http://schemas.openxmlformats.org/officeDocument/2006/relationships/tags" Target="../tags/tag24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24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4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4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5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5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866775" y="1656080"/>
            <a:ext cx="10532745" cy="1800225"/>
          </a:xfrm>
        </p:spPr>
        <p:txBody>
          <a:bodyPr>
            <a:normAutofit/>
          </a:bodyPr>
          <a:p>
            <a:r>
              <a:rPr lang="zh-CN" altLang="en-US"/>
              <a:t>化学镍生产维护</a:t>
            </a:r>
            <a:r>
              <a:rPr lang="en-US" altLang="zh-CN"/>
              <a:t>-</a:t>
            </a:r>
            <a:r>
              <a:rPr lang="zh-CN" altLang="en-US"/>
              <a:t>如何延长</a:t>
            </a:r>
            <a:r>
              <a:rPr lang="zh-CN" altLang="en-US"/>
              <a:t>寿命</a:t>
            </a:r>
            <a:endParaRPr lang="zh-CN" altLang="en-US"/>
          </a:p>
        </p:txBody>
      </p:sp>
      <p:sp>
        <p:nvSpPr>
          <p:cNvPr id="10" name="署名"/>
          <p:cNvSpPr>
            <a:spLocks noGrp="1"/>
          </p:cNvSpPr>
          <p:nvPr>
            <p:ph type="body" sz="quarter" idx="17"/>
            <p:custDataLst>
              <p:tags r:id="rId2"/>
            </p:custDataLst>
          </p:nvPr>
        </p:nvSpPr>
        <p:spPr>
          <a:xfrm>
            <a:off x="866775" y="5162550"/>
            <a:ext cx="9278620" cy="504190"/>
          </a:xfrm>
        </p:spPr>
        <p:txBody>
          <a:bodyPr>
            <a:normAutofit/>
          </a:bodyPr>
          <a:p>
            <a:r>
              <a:rPr lang="zh-CN" altLang="en-US"/>
              <a:t>深圳市恒享表面处理技术有限公司</a:t>
            </a:r>
            <a:r>
              <a:rPr lang="en-US" altLang="zh-CN"/>
              <a:t>------</a:t>
            </a:r>
            <a:r>
              <a:rPr lang="zh-CN" altLang="en-US"/>
              <a:t>程海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生产维护包括</a:t>
            </a:r>
            <a:r>
              <a:rPr lang="zh-CN" altLang="en-US"/>
              <a:t>几方面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C9F754DE-2CAD-44b6-B708-469DEB6407EB-3" descr="wpp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5960" y="1301750"/>
            <a:ext cx="10855960" cy="542734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</a:t>
            </a:r>
            <a:r>
              <a:rPr lang="zh-CN" altLang="en-US"/>
              <a:t>，参数</a:t>
            </a:r>
            <a:r>
              <a:rPr lang="zh-CN" altLang="en-US"/>
              <a:t>控制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参数包括浓度，温度，</a:t>
            </a:r>
            <a:r>
              <a:rPr lang="en-US" altLang="zh-CN"/>
              <a:t>pH</a:t>
            </a:r>
            <a:r>
              <a:rPr lang="zh-CN" altLang="en-US"/>
              <a:t>三个</a:t>
            </a:r>
            <a:r>
              <a:rPr lang="zh-CN" altLang="en-US"/>
              <a:t>方面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浓度：通常控制在±</a:t>
            </a:r>
            <a:r>
              <a:rPr lang="en-US" altLang="zh-CN"/>
              <a:t>5%</a:t>
            </a:r>
            <a:r>
              <a:rPr lang="zh-CN" altLang="en-US"/>
              <a:t>以内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温度：根据产品的要求，对颗粒度有要求的，走下限；对镀速有要求的，走</a:t>
            </a:r>
            <a:r>
              <a:rPr lang="zh-CN" altLang="en-US"/>
              <a:t>上限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pH</a:t>
            </a:r>
            <a:r>
              <a:rPr lang="zh-CN" altLang="en-US"/>
              <a:t>：每种药水的出光的</a:t>
            </a:r>
            <a:r>
              <a:rPr lang="en-US" altLang="zh-CN"/>
              <a:t>pH</a:t>
            </a:r>
            <a:r>
              <a:rPr lang="zh-CN" altLang="en-US"/>
              <a:t>范围不同，尽量取中间值，</a:t>
            </a:r>
            <a:r>
              <a:rPr lang="en-US" altLang="zh-CN"/>
              <a:t>pH</a:t>
            </a:r>
            <a:r>
              <a:rPr lang="zh-CN" altLang="en-US"/>
              <a:t>过高容易出针孔</a:t>
            </a:r>
            <a:r>
              <a:rPr lang="zh-CN" altLang="en-US"/>
              <a:t>毛刺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</a:t>
            </a:r>
            <a:r>
              <a:rPr lang="zh-CN" altLang="en-US"/>
              <a:t>，分析</a:t>
            </a:r>
            <a:r>
              <a:rPr lang="zh-CN" altLang="en-US"/>
              <a:t>补加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这涵盖在参数控制这一项目里，主要就是浓度和</a:t>
            </a:r>
            <a:r>
              <a:rPr lang="en-US" altLang="zh-CN"/>
              <a:t>pH</a:t>
            </a:r>
            <a:endParaRPr lang="zh-CN" altLang="en-US"/>
          </a:p>
          <a:p>
            <a:r>
              <a:rPr lang="zh-CN" altLang="en-US"/>
              <a:t>浓度：单次补加不要超过开开缸量的</a:t>
            </a:r>
            <a:r>
              <a:rPr lang="en-US" altLang="zh-CN"/>
              <a:t>5%</a:t>
            </a:r>
            <a:r>
              <a:rPr lang="zh-CN" altLang="en-US"/>
              <a:t>。如果浓度过低，需要少量多次的补加，并且一定在槽子里有货的情况下</a:t>
            </a:r>
            <a:r>
              <a:rPr lang="zh-CN" altLang="en-US"/>
              <a:t>进行。</a:t>
            </a:r>
            <a:endParaRPr lang="zh-CN" altLang="en-US"/>
          </a:p>
          <a:p>
            <a:endParaRPr lang="zh-CN" altLang="en-US"/>
          </a:p>
          <a:p>
            <a:r>
              <a:rPr lang="en-US" altLang="zh-CN"/>
              <a:t>pH</a:t>
            </a:r>
            <a:r>
              <a:rPr lang="zh-CN" altLang="en-US"/>
              <a:t>：也是不要波动超过</a:t>
            </a:r>
            <a:r>
              <a:rPr lang="en-US" altLang="zh-CN"/>
              <a:t>0.2.</a:t>
            </a:r>
            <a:r>
              <a:rPr lang="zh-CN" altLang="en-US"/>
              <a:t>尽量使用浓氨水加水稀释后再加入，同时开启空气搅拌。</a:t>
            </a:r>
            <a:r>
              <a:rPr lang="en-US" altLang="zh-CN"/>
              <a:t> </a:t>
            </a:r>
            <a:r>
              <a:rPr lang="zh-CN" altLang="en-US"/>
              <a:t>理论上大部分药水的</a:t>
            </a:r>
            <a:r>
              <a:rPr lang="en-US" altLang="zh-CN"/>
              <a:t>pH</a:t>
            </a:r>
            <a:r>
              <a:rPr lang="zh-CN" altLang="en-US"/>
              <a:t>波动如下：</a:t>
            </a:r>
            <a:r>
              <a:rPr lang="en-US" altLang="zh-CN"/>
              <a:t>1ml/L</a:t>
            </a:r>
            <a:r>
              <a:rPr lang="zh-CN" altLang="en-US"/>
              <a:t>浓氨水，提高</a:t>
            </a:r>
            <a:r>
              <a:rPr lang="en-US" altLang="zh-CN"/>
              <a:t>pH 0.1</a:t>
            </a:r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</a:t>
            </a:r>
            <a:r>
              <a:rPr lang="zh-CN" altLang="en-US"/>
              <a:t>，倒槽</a:t>
            </a:r>
            <a:r>
              <a:rPr lang="zh-CN" altLang="en-US"/>
              <a:t>维护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当槽体出现上镍的情况，需要及时倒槽，防止上镍增多，同时避免颗粒物</a:t>
            </a:r>
            <a:r>
              <a:rPr lang="zh-CN" altLang="en-US"/>
              <a:t>产生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倒槽需要使用过滤机进行，同时过滤机需装有只是</a:t>
            </a:r>
            <a:r>
              <a:rPr lang="en-US" altLang="zh-CN"/>
              <a:t>1um</a:t>
            </a:r>
            <a:r>
              <a:rPr lang="zh-CN" altLang="en-US"/>
              <a:t>的滤芯，防止槽液中的镍颗粒进入到备用槽</a:t>
            </a:r>
            <a:r>
              <a:rPr lang="zh-CN" altLang="en-US"/>
              <a:t>中。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使用过滤机倒槽，会损失部分溶液。损失的部分，用对应开缸量的新槽液</a:t>
            </a:r>
            <a:r>
              <a:rPr lang="zh-CN" altLang="en-US"/>
              <a:t>补齐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如果槽体已经上镍，泡槽需要用至少</a:t>
            </a:r>
            <a:r>
              <a:rPr lang="en-US" altLang="zh-CN"/>
              <a:t>50%</a:t>
            </a:r>
            <a:r>
              <a:rPr lang="zh-CN" altLang="en-US"/>
              <a:t>以上体积比的硝酸浸泡至少</a:t>
            </a:r>
            <a:r>
              <a:rPr lang="en-US" altLang="zh-CN"/>
              <a:t>2</a:t>
            </a:r>
            <a:r>
              <a:rPr lang="zh-CN" altLang="en-US"/>
              <a:t>小时以上，不可只使用少量硝酸淋上镍处再加水</a:t>
            </a:r>
            <a:r>
              <a:rPr lang="zh-CN" altLang="en-US"/>
              <a:t>浸泡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</a:t>
            </a:r>
            <a:r>
              <a:rPr lang="zh-CN" altLang="en-US"/>
              <a:t>，阳极</a:t>
            </a:r>
            <a:r>
              <a:rPr lang="zh-CN" altLang="en-US"/>
              <a:t>保护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防止槽体</a:t>
            </a:r>
            <a:r>
              <a:rPr lang="zh-CN" altLang="en-US"/>
              <a:t>上镍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槽体接正极，不锈钢棒接</a:t>
            </a:r>
            <a:r>
              <a:rPr lang="zh-CN" altLang="en-US"/>
              <a:t>负极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多大的面积对应多少阴极棒有计算</a:t>
            </a:r>
            <a:r>
              <a:rPr lang="zh-CN" altLang="en-US"/>
              <a:t>公式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公式欢迎大家</a:t>
            </a:r>
            <a:r>
              <a:rPr lang="zh-CN" altLang="en-US"/>
              <a:t>下载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0.xml><?xml version="1.0" encoding="utf-8"?>
<p:tagLst xmlns:p="http://schemas.openxmlformats.org/presentationml/2006/main">
  <p:tag name="KSO_WM_UNIT_TYPE" val="i"/>
  <p:tag name="KSO_WM_UNIT_INDEX" val="36"/>
  <p:tag name="KSO_WM_BEAUTIFY_FLAG" val="#wm#"/>
  <p:tag name="KSO_WM_TAG_VERSION" val="3.0"/>
  <p:tag name="KSO_WM_UNIT_ID" val="_4*i*3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1.xml><?xml version="1.0" encoding="utf-8"?>
<p:tagLst xmlns:p="http://schemas.openxmlformats.org/presentationml/2006/main">
  <p:tag name="KSO_WM_UNIT_TYPE" val="i"/>
  <p:tag name="KSO_WM_UNIT_INDEX" val="37"/>
  <p:tag name="KSO_WM_BEAUTIFY_FLAG" val="#wm#"/>
  <p:tag name="KSO_WM_TAG_VERSION" val="3.0"/>
  <p:tag name="KSO_WM_UNIT_ID" val="_4*i*3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2.xml><?xml version="1.0" encoding="utf-8"?>
<p:tagLst xmlns:p="http://schemas.openxmlformats.org/presentationml/2006/main">
  <p:tag name="KSO_WM_UNIT_TYPE" val="i"/>
  <p:tag name="KSO_WM_UNIT_INDEX" val="35"/>
  <p:tag name="KSO_WM_BEAUTIFY_FLAG" val="#wm#"/>
  <p:tag name="KSO_WM_TAG_VERSION" val="3.0"/>
  <p:tag name="KSO_WM_UNIT_ID" val="_4*i*3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3.xml><?xml version="1.0" encoding="utf-8"?>
<p:tagLst xmlns:p="http://schemas.openxmlformats.org/presentationml/2006/main">
  <p:tag name="KSO_WM_UNIT_TYPE" val="i"/>
  <p:tag name="KSO_WM_UNIT_INDEX" val="34"/>
  <p:tag name="KSO_WM_BEAUTIFY_FLAG" val="#wm#"/>
  <p:tag name="KSO_WM_TAG_VERSION" val="3.0"/>
  <p:tag name="KSO_WM_UNIT_ID" val="_4*i*3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4.xml><?xml version="1.0" encoding="utf-8"?>
<p:tagLst xmlns:p="http://schemas.openxmlformats.org/presentationml/2006/main">
  <p:tag name="KSO_WM_UNIT_TYPE" val="i"/>
  <p:tag name="KSO_WM_UNIT_INDEX" val="31"/>
  <p:tag name="KSO_WM_BEAUTIFY_FLAG" val="#wm#"/>
  <p:tag name="KSO_WM_TAG_VERSION" val="3.0"/>
  <p:tag name="KSO_WM_UNIT_ID" val="_4*i*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5.xml><?xml version="1.0" encoding="utf-8"?>
<p:tagLst xmlns:p="http://schemas.openxmlformats.org/presentationml/2006/main">
  <p:tag name="KSO_WM_UNIT_TYPE" val="i"/>
  <p:tag name="KSO_WM_UNIT_INDEX" val="30"/>
  <p:tag name="KSO_WM_BEAUTIFY_FLAG" val="#wm#"/>
  <p:tag name="KSO_WM_TAG_VERSION" val="3.0"/>
  <p:tag name="KSO_WM_UNIT_ID" val="_4*i*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6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4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7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4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8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4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09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4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0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4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1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4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2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4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3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4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4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4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5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4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6.xml><?xml version="1.0" encoding="utf-8"?>
<p:tagLst xmlns:p="http://schemas.openxmlformats.org/presentationml/2006/main">
  <p:tag name="KSO_WM_UNIT_ID" val="_4*i*38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YPE" val="i"/>
  <p:tag name="KSO_WM_UNIT_INDEX" val="38"/>
</p:tagLst>
</file>

<file path=ppt/tags/tag117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4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8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4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19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4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1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0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4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1.xml><?xml version="1.0" encoding="utf-8"?>
<p:tagLst xmlns:p="http://schemas.openxmlformats.org/presentationml/2006/main">
  <p:tag name="KSO_WM_UNIT_TYPE" val="i"/>
  <p:tag name="KSO_WM_UNIT_INDEX" val="26"/>
  <p:tag name="KSO_WM_BEAUTIFY_FLAG" val="#wm#"/>
  <p:tag name="KSO_WM_TAG_VERSION" val="3.0"/>
  <p:tag name="KSO_WM_UNIT_ID" val="_4*i*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2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4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3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4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4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4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5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4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6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4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7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4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8.xml><?xml version="1.0" encoding="utf-8"?>
<p:tagLst xmlns:p="http://schemas.openxmlformats.org/presentationml/2006/main">
  <p:tag name="KSO_WM_UNIT_TYPE" val="i"/>
  <p:tag name="KSO_WM_UNIT_INDEX" val="29"/>
  <p:tag name="KSO_WM_BEAUTIFY_FLAG" val="#wm#"/>
  <p:tag name="KSO_WM_TAG_VERSION" val="3.0"/>
  <p:tag name="KSO_WM_UNIT_ID" val="_4*i*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29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4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1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0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5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131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2.xml><?xml version="1.0" encoding="utf-8"?>
<p:tagLst xmlns:p="http://schemas.openxmlformats.org/presentationml/2006/main">
  <p:tag name="KSO_WM_UNIT_TYPE" val="f"/>
  <p:tag name="KSO_WM_UNIT_SUBTYPE" val="a"/>
  <p:tag name="KSO_WM_UNIT_INDEX" val="2"/>
  <p:tag name="KSO_WM_BEAUTIFY_FLAG" val="#wm#"/>
  <p:tag name="KSO_WM_TAG_VERSION" val="3.0"/>
  <p:tag name="KSO_WM_UNIT_PRESET_TEXT" val="单击此处编辑母版文本样式&#10;第二级&#10;第三级&#10;第四级&#10;第五级"/>
  <p:tag name="KSO_WM_UNIT_ID" val="_5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3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4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5.xml><?xml version="1.0" encoding="utf-8"?>
<p:tagLst xmlns:p="http://schemas.openxmlformats.org/presentationml/2006/main">
  <p:tag name="KSO_WM_UNIT_ID" val="_5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36.xml><?xml version="1.0" encoding="utf-8"?>
<p:tagLst xmlns:p="http://schemas.openxmlformats.org/presentationml/2006/main">
  <p:tag name="KSO_WM_UNIT_TYPE" val="h_a"/>
  <p:tag name="KSO_WM_UNIT_INDEX" val="1_1"/>
  <p:tag name="KSO_WM_BEAUTIFY_FLAG" val="#wm#"/>
  <p:tag name="KSO_WM_TAG_VERSION" val="3.0"/>
  <p:tag name="KSO_WM_UNIT_PRESET_TEXT" val="单击此处编辑母版标题样式"/>
  <p:tag name="KSO_WM_UNIT_ID" val="_6*h_a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</p:tagLst>
</file>

<file path=ppt/tags/tag137.xml><?xml version="1.0" encoding="utf-8"?>
<p:tagLst xmlns:p="http://schemas.openxmlformats.org/presentationml/2006/main">
  <p:tag name="KSO_WM_UNIT_TYPE" val="h_f"/>
  <p:tag name="KSO_WM_UNIT_SUBTYPE" val="a"/>
  <p:tag name="KSO_WM_UNIT_INDEX" val="1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1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</p:tagLst>
</file>

<file path=ppt/tags/tag138.xml><?xml version="1.0" encoding="utf-8"?>
<p:tagLst xmlns:p="http://schemas.openxmlformats.org/presentationml/2006/main">
  <p:tag name="KSO_WM_UNIT_TYPE" val="h_a"/>
  <p:tag name="KSO_WM_UNIT_INDEX" val="2_1"/>
  <p:tag name="KSO_WM_BEAUTIFY_FLAG" val="#wm#"/>
  <p:tag name="KSO_WM_TAG_VERSION" val="3.0"/>
  <p:tag name="KSO_WM_UNIT_PRESET_TEXT" val="单击此处编辑母版标题样式"/>
  <p:tag name="KSO_WM_UNIT_ID" val="_6*h_a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  <p:tag name="KSO_WM_UNIT_ISCONTENTSTITLE" val="0"/>
  <p:tag name="KSO_WM_UNIT_VALUE" val="20"/>
</p:tagLst>
</file>

<file path=ppt/tags/tag139.xml><?xml version="1.0" encoding="utf-8"?>
<p:tagLst xmlns:p="http://schemas.openxmlformats.org/presentationml/2006/main">
  <p:tag name="KSO_WM_UNIT_TYPE" val="h_f"/>
  <p:tag name="KSO_WM_UNIT_SUBTYPE" val="a"/>
  <p:tag name="KSO_WM_UNIT_INDEX" val="2_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6*h_f*2_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_1"/>
</p:tagLst>
</file>

<file path=ppt/tags/tag14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1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0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1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2.xml><?xml version="1.0" encoding="utf-8"?>
<p:tagLst xmlns:p="http://schemas.openxmlformats.org/presentationml/2006/main">
  <p:tag name="KSO_WM_UNIT_ID" val="_6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3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6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14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7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145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6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7.xml><?xml version="1.0" encoding="utf-8"?>
<p:tagLst xmlns:p="http://schemas.openxmlformats.org/presentationml/2006/main">
  <p:tag name="KSO_WM_UNIT_ID" val="_7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8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49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0.xml><?xml version="1.0" encoding="utf-8"?>
<p:tagLst xmlns:p="http://schemas.openxmlformats.org/presentationml/2006/main">
  <p:tag name="KSO_WM_UNIT_ID" val="_8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1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9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2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3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4.xml><?xml version="1.0" encoding="utf-8"?>
<p:tagLst xmlns:p="http://schemas.openxmlformats.org/presentationml/2006/main">
  <p:tag name="KSO_WM_UNIT_ID" val="_9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5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0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156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7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8.xml><?xml version="1.0" encoding="utf-8"?>
<p:tagLst xmlns:p="http://schemas.openxmlformats.org/presentationml/2006/main">
  <p:tag name="KSO_WM_UNIT_ID" val="_1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59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1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9"/>
</p:tagLst>
</file>

<file path=ppt/tags/tag16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0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11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1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11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2.xml><?xml version="1.0" encoding="utf-8"?>
<p:tagLst xmlns:p="http://schemas.openxmlformats.org/presentationml/2006/main">
  <p:tag name="KSO_WM_UNIT_TYPE" val="i"/>
  <p:tag name="KSO_WM_UNIT_INDEX" val="30"/>
  <p:tag name="KSO_WM_BEAUTIFY_FLAG" val="#wm#"/>
  <p:tag name="KSO_WM_TAG_VERSION" val="3.0"/>
  <p:tag name="KSO_WM_UNIT_ID" val="_11*i*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3.xml><?xml version="1.0" encoding="utf-8"?>
<p:tagLst xmlns:p="http://schemas.openxmlformats.org/presentationml/2006/main">
  <p:tag name="KSO_WM_UNIT_TYPE" val="i"/>
  <p:tag name="KSO_WM_UNIT_INDEX" val="38"/>
  <p:tag name="KSO_WM_BEAUTIFY_FLAG" val="#wm#"/>
  <p:tag name="KSO_WM_TAG_VERSION" val="3.0"/>
  <p:tag name="KSO_WM_UNIT_ID" val="_11*i*3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4.xml><?xml version="1.0" encoding="utf-8"?>
<p:tagLst xmlns:p="http://schemas.openxmlformats.org/presentationml/2006/main">
  <p:tag name="KSO_WM_UNIT_TYPE" val="i"/>
  <p:tag name="KSO_WM_UNIT_INDEX" val="33"/>
  <p:tag name="KSO_WM_BEAUTIFY_FLAG" val="#wm#"/>
  <p:tag name="KSO_WM_TAG_VERSION" val="3.0"/>
  <p:tag name="KSO_WM_UNIT_ID" val="_11*i*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5.xml><?xml version="1.0" encoding="utf-8"?>
<p:tagLst xmlns:p="http://schemas.openxmlformats.org/presentationml/2006/main">
  <p:tag name="KSO_WM_UNIT_TYPE" val="i"/>
  <p:tag name="KSO_WM_UNIT_INDEX" val="32"/>
  <p:tag name="KSO_WM_BEAUTIFY_FLAG" val="#wm#"/>
  <p:tag name="KSO_WM_TAG_VERSION" val="3.0"/>
  <p:tag name="KSO_WM_UNIT_ID" val="_11*i*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6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11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7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11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8.xml><?xml version="1.0" encoding="utf-8"?>
<p:tagLst xmlns:p="http://schemas.openxmlformats.org/presentationml/2006/main">
  <p:tag name="KSO_WM_UNIT_TYPE" val="i"/>
  <p:tag name="KSO_WM_UNIT_INDEX" val="36"/>
  <p:tag name="KSO_WM_BEAUTIFY_FLAG" val="#wm#"/>
  <p:tag name="KSO_WM_TAG_VERSION" val="3.0"/>
  <p:tag name="KSO_WM_UNIT_ID" val="_11*i*3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69.xml><?xml version="1.0" encoding="utf-8"?>
<p:tagLst xmlns:p="http://schemas.openxmlformats.org/presentationml/2006/main">
  <p:tag name="KSO_WM_UNIT_TYPE" val="i"/>
  <p:tag name="KSO_WM_UNIT_INDEX" val="37"/>
  <p:tag name="KSO_WM_BEAUTIFY_FLAG" val="#wm#"/>
  <p:tag name="KSO_WM_TAG_VERSION" val="3.0"/>
  <p:tag name="KSO_WM_UNIT_ID" val="_11*i*3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0.xml><?xml version="1.0" encoding="utf-8"?>
<p:tagLst xmlns:p="http://schemas.openxmlformats.org/presentationml/2006/main">
  <p:tag name="KSO_WM_UNIT_TYPE" val="i"/>
  <p:tag name="KSO_WM_UNIT_INDEX" val="35"/>
  <p:tag name="KSO_WM_BEAUTIFY_FLAG" val="#wm#"/>
  <p:tag name="KSO_WM_TAG_VERSION" val="3.0"/>
  <p:tag name="KSO_WM_UNIT_ID" val="_11*i*3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1.xml><?xml version="1.0" encoding="utf-8"?>
<p:tagLst xmlns:p="http://schemas.openxmlformats.org/presentationml/2006/main">
  <p:tag name="KSO_WM_UNIT_TYPE" val="i"/>
  <p:tag name="KSO_WM_UNIT_INDEX" val="34"/>
  <p:tag name="KSO_WM_BEAUTIFY_FLAG" val="#wm#"/>
  <p:tag name="KSO_WM_TAG_VERSION" val="3.0"/>
  <p:tag name="KSO_WM_UNIT_ID" val="_11*i*3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2.xml><?xml version="1.0" encoding="utf-8"?>
<p:tagLst xmlns:p="http://schemas.openxmlformats.org/presentationml/2006/main">
  <p:tag name="KSO_WM_UNIT_TYPE" val="i"/>
  <p:tag name="KSO_WM_UNIT_INDEX" val="29"/>
  <p:tag name="KSO_WM_BEAUTIFY_FLAG" val="#wm#"/>
  <p:tag name="KSO_WM_TAG_VERSION" val="3.0"/>
  <p:tag name="KSO_WM_UNIT_ID" val="_11*i*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3.xml><?xml version="1.0" encoding="utf-8"?>
<p:tagLst xmlns:p="http://schemas.openxmlformats.org/presentationml/2006/main">
  <p:tag name="KSO_WM_UNIT_TYPE" val="i"/>
  <p:tag name="KSO_WM_UNIT_INDEX" val="26"/>
  <p:tag name="KSO_WM_BEAUTIFY_FLAG" val="#wm#"/>
  <p:tag name="KSO_WM_TAG_VERSION" val="3.0"/>
  <p:tag name="KSO_WM_UNIT_ID" val="_11*i*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4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11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5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11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6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11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7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11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8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79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11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1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0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11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1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11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2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11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3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11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4.xml><?xml version="1.0" encoding="utf-8"?>
<p:tagLst xmlns:p="http://schemas.openxmlformats.org/presentationml/2006/main">
  <p:tag name="KSO_WM_UNIT_ID" val="_11*i*38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TYPE" val="i"/>
  <p:tag name="KSO_WM_UNIT_INDEX" val="38"/>
</p:tagLst>
</file>

<file path=ppt/tags/tag185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11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6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11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7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11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8.xml><?xml version="1.0" encoding="utf-8"?>
<p:tagLst xmlns:p="http://schemas.openxmlformats.org/presentationml/2006/main">
  <p:tag name="KSO_WM_UNIT_TYPE" val="i"/>
  <p:tag name="KSO_WM_UNIT_INDEX" val="27"/>
  <p:tag name="KSO_WM_BEAUTIFY_FLAG" val="#wm#"/>
  <p:tag name="KSO_WM_TAG_VERSION" val="3.0"/>
  <p:tag name="KSO_WM_UNIT_ID" val="_11*i*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89.xml><?xml version="1.0" encoding="utf-8"?>
<p:tagLst xmlns:p="http://schemas.openxmlformats.org/presentationml/2006/main">
  <p:tag name="KSO_WM_UNIT_TYPE" val="i"/>
  <p:tag name="KSO_WM_UNIT_INDEX" val="28"/>
  <p:tag name="KSO_WM_BEAUTIFY_FLAG" val="#wm#"/>
  <p:tag name="KSO_WM_TAG_VERSION" val="3.0"/>
  <p:tag name="KSO_WM_UNIT_ID" val="_11*i*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1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0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11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1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11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2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11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3.xml><?xml version="1.0" encoding="utf-8"?>
<p:tagLst xmlns:p="http://schemas.openxmlformats.org/presentationml/2006/main">
  <p:tag name="KSO_WM_UNIT_TYPE" val="i"/>
  <p:tag name="KSO_WM_UNIT_INDEX" val="22"/>
  <p:tag name="KSO_WM_BEAUTIFY_FLAG" val="#wm#"/>
  <p:tag name="KSO_WM_TAG_VERSION" val="3.0"/>
  <p:tag name="KSO_WM_UNIT_ID" val="_11*i*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4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11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5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11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6.xml><?xml version="1.0" encoding="utf-8"?>
<p:tagLst xmlns:p="http://schemas.openxmlformats.org/presentationml/2006/main">
  <p:tag name="KSO_WM_UNIT_TYPE" val="i"/>
  <p:tag name="KSO_WM_UNIT_INDEX" val="31"/>
  <p:tag name="KSO_WM_BEAUTIFY_FLAG" val="#wm#"/>
  <p:tag name="KSO_WM_TAG_VERSION" val="3.0"/>
  <p:tag name="KSO_WM_UNIT_ID" val="_11*i*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7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11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19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编辑母版标题"/>
  <p:tag name="KSO_WM_UNIT_ID" val="_1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6"/>
</p:tagLst>
</file>

<file path=ppt/tags/tag199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9"/>
</p:tagLst>
</file>

<file path=ppt/tags/tag2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"/>
  <p:tag name="KSO_WM_UNIT_ID" val="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14"/>
</p:tagLst>
</file>

<file path=ppt/tags/tag20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1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0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1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2.xml><?xml version="1.0" encoding="utf-8"?>
<p:tagLst xmlns:p="http://schemas.openxmlformats.org/presentationml/2006/main">
  <p:tag name="KSO_WM_UNIT_ID" val="_1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3.xml><?xml version="1.0" encoding="utf-8"?>
<p:tagLst xmlns:p="http://schemas.openxmlformats.org/presentationml/2006/main">
  <p:tag name="KSO_WM_UNIT_TYPE" val="f"/>
  <p:tag name="KSO_WM_UNIT_SUBTYPE" val="g"/>
  <p:tag name="KSO_WM_UNIT_INDEX" val="2"/>
  <p:tag name="KSO_WM_BEAUTIFY_FLAG" val="#wm#"/>
  <p:tag name="KSO_WM_TAG_VERSION" val="3.0"/>
  <p:tag name="KSO_WM_UNIT_PRESET_TEXT" val="公司"/>
  <p:tag name="KSO_WM_UNIT_ID" val="_11*f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13"/>
</p:tagLst>
</file>

<file path=ppt/tags/tag204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10"/>
</p:tagLst>
</file>

<file path=ppt/tags/tag205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1.0"/>
  <p:tag name="KSO_WM_UNIT_PRESET_TEXT" val="单击此处编辑母版标题样式"/>
  <p:tag name="KSO_WM_UNIT_ID" val="_0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0"/>
  <p:tag name="KSO_WM_TEMPLATE_CATEGORY" val="custom"/>
  <p:tag name="KSO_WM_TEMPLATE_INDEX" val="20238580"/>
</p:tagLst>
</file>

<file path=ppt/tags/tag206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1.0"/>
  <p:tag name="KSO_WM_UNIT_PRESET_TEXT" val="单击此处编辑母版文本样式&#10;第二级&#10;第三级&#10;第四级&#10;第五级"/>
  <p:tag name="KSO_WM_UNIT_ID" val="_0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350"/>
  <p:tag name="KSO_WM_TEMPLATE_CATEGORY" val="custom"/>
  <p:tag name="KSO_WM_TEMPLATE_INDEX" val="20238580"/>
</p:tagLst>
</file>

<file path=ppt/tags/tag207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8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09.xml><?xml version="1.0" encoding="utf-8"?>
<p:tagLst xmlns:p="http://schemas.openxmlformats.org/presentationml/2006/main">
  <p:tag name="KSO_WM_UNIT_ID" val="_0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1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0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0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1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0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2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0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3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0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4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0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5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0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6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0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7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0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8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0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19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0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1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0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0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1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0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2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0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3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0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4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0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5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0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6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0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7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0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8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0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29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0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1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0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0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1.xml><?xml version="1.0" encoding="utf-8"?>
<p:tagLst xmlns:p="http://schemas.openxmlformats.org/presentationml/2006/main">
  <p:tag name="KSO_WM_UNIT_TYPE" val="i"/>
  <p:tag name="KSO_WM_UNIT_INDEX" val="22"/>
  <p:tag name="KSO_WM_BEAUTIFY_FLAG" val="#wm#"/>
  <p:tag name="KSO_WM_TAG_VERSION" val="3.0"/>
  <p:tag name="KSO_WM_UNIT_ID" val="_0*i*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2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0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3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0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4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0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5.xml><?xml version="1.0" encoding="utf-8"?>
<p:tagLst xmlns:p="http://schemas.openxmlformats.org/presentationml/2006/main">
  <p:tag name="KSO_WM_UNIT_TYPE" val="i"/>
  <p:tag name="KSO_WM_UNIT_INDEX" val="26"/>
  <p:tag name="KSO_WM_BEAUTIFY_FLAG" val="#wm#"/>
  <p:tag name="KSO_WM_TAG_VERSION" val="3.0"/>
  <p:tag name="KSO_WM_UNIT_ID" val="_0*i*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6.xml><?xml version="1.0" encoding="utf-8"?>
<p:tagLst xmlns:p="http://schemas.openxmlformats.org/presentationml/2006/main">
  <p:tag name="KSO_WM_UNIT_TYPE" val="i"/>
  <p:tag name="KSO_WM_UNIT_INDEX" val="27"/>
  <p:tag name="KSO_WM_BEAUTIFY_FLAG" val="#wm#"/>
  <p:tag name="KSO_WM_TAG_VERSION" val="3.0"/>
  <p:tag name="KSO_WM_UNIT_ID" val="_0*i*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7.xml><?xml version="1.0" encoding="utf-8"?>
<p:tagLst xmlns:p="http://schemas.openxmlformats.org/presentationml/2006/main">
  <p:tag name="KSO_WM_UNIT_TYPE" val="i"/>
  <p:tag name="KSO_WM_UNIT_INDEX" val="28"/>
  <p:tag name="KSO_WM_BEAUTIFY_FLAG" val="#wm#"/>
  <p:tag name="KSO_WM_TAG_VERSION" val="3.0"/>
  <p:tag name="KSO_WM_UNIT_ID" val="_0*i*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8.xml><?xml version="1.0" encoding="utf-8"?>
<p:tagLst xmlns:p="http://schemas.openxmlformats.org/presentationml/2006/main">
  <p:tag name="KSO_WM_UNIT_TYPE" val="i"/>
  <p:tag name="KSO_WM_UNIT_INDEX" val="29"/>
  <p:tag name="KSO_WM_BEAUTIFY_FLAG" val="#wm#"/>
  <p:tag name="KSO_WM_TAG_VERSION" val="3.0"/>
  <p:tag name="KSO_WM_UNIT_ID" val="_0*i*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39.xml><?xml version="1.0" encoding="utf-8"?>
<p:tagLst xmlns:p="http://schemas.openxmlformats.org/presentationml/2006/main">
  <p:tag name="KSO_WM_UNIT_TYPE" val="i"/>
  <p:tag name="KSO_WM_UNIT_INDEX" val="30"/>
  <p:tag name="KSO_WM_BEAUTIFY_FLAG" val="#wm#"/>
  <p:tag name="KSO_WM_TAG_VERSION" val="3.0"/>
  <p:tag name="KSO_WM_UNIT_ID" val="_0*i*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1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0.xml><?xml version="1.0" encoding="utf-8"?>
<p:tagLst xmlns:p="http://schemas.openxmlformats.org/presentationml/2006/main">
  <p:tag name="KSO_WM_UNIT_TYPE" val="i"/>
  <p:tag name="KSO_WM_UNIT_INDEX" val="31"/>
  <p:tag name="KSO_WM_BEAUTIFY_FLAG" val="#wm#"/>
  <p:tag name="KSO_WM_TAG_VERSION" val="3.0"/>
  <p:tag name="KSO_WM_UNIT_ID" val="_0*i*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1.xml><?xml version="1.0" encoding="utf-8"?>
<p:tagLst xmlns:p="http://schemas.openxmlformats.org/presentationml/2006/main">
  <p:tag name="KSO_WM_UNIT_TYPE" val="i"/>
  <p:tag name="KSO_WM_UNIT_INDEX" val="32"/>
  <p:tag name="KSO_WM_BEAUTIFY_FLAG" val="#wm#"/>
  <p:tag name="KSO_WM_TAG_VERSION" val="3.0"/>
  <p:tag name="KSO_WM_UNIT_ID" val="_0*i*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2.xml><?xml version="1.0" encoding="utf-8"?>
<p:tagLst xmlns:p="http://schemas.openxmlformats.org/presentationml/2006/main">
  <p:tag name="KSO_WM_UNIT_TYPE" val="i"/>
  <p:tag name="KSO_WM_UNIT_INDEX" val="33"/>
  <p:tag name="KSO_WM_BEAUTIFY_FLAG" val="#wm#"/>
  <p:tag name="KSO_WM_TAG_VERSION" val="3.0"/>
  <p:tag name="KSO_WM_UNIT_ID" val="_0*i*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43.xml><?xml version="1.0" encoding="utf-8"?>
<p:tagLst xmlns:p="http://schemas.openxmlformats.org/presentationml/2006/main">
  <p:tag name="KSO_WM_TEMPLATE_SUBCATEGORY" val="29"/>
  <p:tag name="KSO_WM_TEMPLATE_COLOR_TYPE" val="0"/>
  <p:tag name="KSO_WM_TAG_VERSION" val="3.0"/>
  <p:tag name="KSO_WM_TEMPLATE_THUMBS_INDEX" val="1、9"/>
  <p:tag name="KSO_WM_BEAUTIFY_FLAG" val="#wm#"/>
  <p:tag name="KSO_WM_TEMPLATE_INDEX" val="20238580"/>
  <p:tag name="KSO_WM_TEMPLATE_CATEGORY" val="custom"/>
  <p:tag name="KSO_WM_TEMPLATE_MASTER_TYPE" val="0"/>
</p:tagLst>
</file>

<file path=ppt/tags/tag244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ID" val="custom20238580_1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580"/>
  <p:tag name="KSO_WM_TEMPLATE_CATEGORY" val="custom"/>
  <p:tag name="KSO_WM_UNIT_ISCONTENTSTITLE" val="0"/>
  <p:tag name="KSO_WM_UNIT_VALUE" val="14"/>
  <p:tag name="KSO_WM_UNIT_PRESET_TEXT" val="单击此处&#10;添加文档标题"/>
  <p:tag name="KSO_WM_UNIT_TEXT_TYPE" val="1"/>
</p:tagLst>
</file>

<file path=ppt/tags/tag245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ID" val="custom20238580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TEMPLATE_INDEX" val="20238580"/>
  <p:tag name="KSO_WM_TEMPLATE_CATEGORY" val="custom"/>
  <p:tag name="KSO_WM_UNIT_VALUE" val="10"/>
</p:tagLst>
</file>

<file path=ppt/tags/tag246.xml><?xml version="1.0" encoding="utf-8"?>
<p:tagLst xmlns:p="http://schemas.openxmlformats.org/presentationml/2006/main">
  <p:tag name="KSO_WM_SLIDE_TYPE" val="title"/>
  <p:tag name="KSO_WM_TEMPLATE_SUBCATEGORY" val="29"/>
  <p:tag name="KSO_WM_TEMPLATE_COLOR_TYPE" val="0"/>
  <p:tag name="KSO_WM_TAG_VERSION" val="3.0"/>
  <p:tag name="KSO_WM_SLIDE_SUBTYPE" val="pureTxt"/>
  <p:tag name="KSO_WM_SLIDE_ITEM_CNT" val="0"/>
  <p:tag name="KSO_WM_TEMPLATE_THUMBS_INDEX" val="1、9"/>
  <p:tag name="KSO_WM_BEAUTIFY_FLAG" val="#wm#"/>
  <p:tag name="KSO_WM_TEMPLATE_INDEX" val="20238580"/>
  <p:tag name="KSO_WM_TEMPLATE_CATEGORY" val="custom"/>
  <p:tag name="KSO_WM_SLIDE_INDEX" val="1"/>
  <p:tag name="KSO_WM_SLIDE_ID" val="custom20238580_1"/>
  <p:tag name="KSO_WM_TEMPLATE_MASTER_TYPE" val="0"/>
  <p:tag name="KSO_WM_SLIDE_LAYOUT" val="a_b_f"/>
  <p:tag name="KSO_WM_SLIDE_LAYOUT_CNT" val="1_1_1"/>
  <p:tag name="KSO_WM_SLIDE_THEME_ID" val="3332085"/>
  <p:tag name="KSO_WM_SLIDE_THEME_NAME" val="极简抽象圆线职场办公"/>
</p:tagLst>
</file>

<file path=ppt/tags/tag247.xml><?xml version="1.0" encoding="utf-8"?>
<p:tagLst xmlns:p="http://schemas.openxmlformats.org/presentationml/2006/main">
  <p:tag name="KSO_WM_BEAUTIFY_FLAG" val="#wm#"/>
  <p:tag name="KSO_WM_TEMPLATE_CATEGORY" val="custom"/>
  <p:tag name="KSO_WM_TEMPLATE_INDEX" val="20238580"/>
</p:tagLst>
</file>

<file path=ppt/tags/tag248.xml><?xml version="1.0" encoding="utf-8"?>
<p:tagLst xmlns:p="http://schemas.openxmlformats.org/presentationml/2006/main">
  <p:tag name="KSO_WM_BEAUTIFY_FLAG" val="#wm#"/>
  <p:tag name="KSO_WM_TEMPLATE_CATEGORY" val="custom"/>
  <p:tag name="KSO_WM_TEMPLATE_INDEX" val="20238580"/>
</p:tagLst>
</file>

<file path=ppt/tags/tag249.xml><?xml version="1.0" encoding="utf-8"?>
<p:tagLst xmlns:p="http://schemas.openxmlformats.org/presentationml/2006/main">
  <p:tag name="KSO_WM_BEAUTIFY_FLAG" val="#wm#"/>
  <p:tag name="KSO_WM_TEMPLATE_CATEGORY" val="custom"/>
  <p:tag name="KSO_WM_TEMPLATE_INDEX" val="20238580"/>
</p:tagLst>
</file>

<file path=ppt/tags/tag25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1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50.xml><?xml version="1.0" encoding="utf-8"?>
<p:tagLst xmlns:p="http://schemas.openxmlformats.org/presentationml/2006/main">
  <p:tag name="KSO_WM_BEAUTIFY_FLAG" val="#wm#"/>
  <p:tag name="KSO_WM_TEMPLATE_CATEGORY" val="custom"/>
  <p:tag name="KSO_WM_TEMPLATE_INDEX" val="20238580"/>
</p:tagLst>
</file>

<file path=ppt/tags/tag251.xml><?xml version="1.0" encoding="utf-8"?>
<p:tagLst xmlns:p="http://schemas.openxmlformats.org/presentationml/2006/main">
  <p:tag name="KSO_WM_BEAUTIFY_FLAG" val="#wm#"/>
  <p:tag name="KSO_WM_TEMPLATE_CATEGORY" val="custom"/>
  <p:tag name="KSO_WM_TEMPLATE_INDEX" val="20238580"/>
</p:tagLst>
</file>

<file path=ppt/tags/tag253.xml><?xml version="1.0" encoding="utf-8"?>
<p:tagLst xmlns:p="http://schemas.openxmlformats.org/presentationml/2006/main">
  <p:tag name="resource_record_key" val="{&quot;65&quot;:[20238580],&quot;71&quot;:[76235679667]}"/>
</p:tagLst>
</file>

<file path=ppt/tags/tag26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1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7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1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8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1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29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1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.xml><?xml version="1.0" encoding="utf-8"?>
<p:tagLst xmlns:p="http://schemas.openxmlformats.org/presentationml/2006/main">
  <p:tag name="KSO_WM_UNIT_TYPE" val="b"/>
  <p:tag name="KSO_WM_UNIT_INDEX" val="1"/>
  <p:tag name="KSO_WM_BEAUTIFY_FLAG" val="#wm#"/>
  <p:tag name="KSO_WM_TAG_VERSION" val="3.0"/>
  <p:tag name="KSO_WM_UNIT_PRESET_TEXT" val="单击此处编辑副标题"/>
  <p:tag name="KSO_WM_UNIT_ID" val="_1*b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38"/>
</p:tagLst>
</file>

<file path=ppt/tags/tag30.xml><?xml version="1.0" encoding="utf-8"?>
<p:tagLst xmlns:p="http://schemas.openxmlformats.org/presentationml/2006/main">
  <p:tag name="KSO_WM_UNIT_TYPE" val="i"/>
  <p:tag name="KSO_WM_UNIT_INDEX" val="22"/>
  <p:tag name="KSO_WM_BEAUTIFY_FLAG" val="#wm#"/>
  <p:tag name="KSO_WM_TAG_VERSION" val="3.0"/>
  <p:tag name="KSO_WM_UNIT_ID" val="_1*i*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1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1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2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1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3.xml><?xml version="1.0" encoding="utf-8"?>
<p:tagLst xmlns:p="http://schemas.openxmlformats.org/presentationml/2006/main">
  <p:tag name="KSO_WM_UNIT_TYPE" val="i"/>
  <p:tag name="KSO_WM_UNIT_INDEX" val="26"/>
  <p:tag name="KSO_WM_BEAUTIFY_FLAG" val="#wm#"/>
  <p:tag name="KSO_WM_TAG_VERSION" val="3.0"/>
  <p:tag name="KSO_WM_UNIT_ID" val="_1*i*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4.xml><?xml version="1.0" encoding="utf-8"?>
<p:tagLst xmlns:p="http://schemas.openxmlformats.org/presentationml/2006/main">
  <p:tag name="KSO_WM_UNIT_TYPE" val="i"/>
  <p:tag name="KSO_WM_UNIT_INDEX" val="27"/>
  <p:tag name="KSO_WM_BEAUTIFY_FLAG" val="#wm#"/>
  <p:tag name="KSO_WM_TAG_VERSION" val="3.0"/>
  <p:tag name="KSO_WM_UNIT_ID" val="_1*i*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5.xml><?xml version="1.0" encoding="utf-8"?>
<p:tagLst xmlns:p="http://schemas.openxmlformats.org/presentationml/2006/main">
  <p:tag name="KSO_WM_UNIT_TYPE" val="i"/>
  <p:tag name="KSO_WM_UNIT_INDEX" val="34"/>
  <p:tag name="KSO_WM_BEAUTIFY_FLAG" val="#wm#"/>
  <p:tag name="KSO_WM_TAG_VERSION" val="3.0"/>
  <p:tag name="KSO_WM_UNIT_ID" val="_1*i*3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6.xml><?xml version="1.0" encoding="utf-8"?>
<p:tagLst xmlns:p="http://schemas.openxmlformats.org/presentationml/2006/main">
  <p:tag name="KSO_WM_UNIT_TYPE" val="i"/>
  <p:tag name="KSO_WM_UNIT_INDEX" val="36"/>
  <p:tag name="KSO_WM_BEAUTIFY_FLAG" val="#wm#"/>
  <p:tag name="KSO_WM_TAG_VERSION" val="3.0"/>
  <p:tag name="KSO_WM_UNIT_ID" val="_1*i*3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7.xml><?xml version="1.0" encoding="utf-8"?>
<p:tagLst xmlns:p="http://schemas.openxmlformats.org/presentationml/2006/main">
  <p:tag name="KSO_WM_UNIT_TYPE" val="i"/>
  <p:tag name="KSO_WM_UNIT_INDEX" val="32"/>
  <p:tag name="KSO_WM_BEAUTIFY_FLAG" val="#wm#"/>
  <p:tag name="KSO_WM_TAG_VERSION" val="3.0"/>
  <p:tag name="KSO_WM_UNIT_ID" val="_1*i*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8.xml><?xml version="1.0" encoding="utf-8"?>
<p:tagLst xmlns:p="http://schemas.openxmlformats.org/presentationml/2006/main">
  <p:tag name="KSO_WM_UNIT_TYPE" val="i"/>
  <p:tag name="KSO_WM_UNIT_INDEX" val="33"/>
  <p:tag name="KSO_WM_BEAUTIFY_FLAG" val="#wm#"/>
  <p:tag name="KSO_WM_TAG_VERSION" val="3.0"/>
  <p:tag name="KSO_WM_UNIT_ID" val="_1*i*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39.xml><?xml version="1.0" encoding="utf-8"?>
<p:tagLst xmlns:p="http://schemas.openxmlformats.org/presentationml/2006/main">
  <p:tag name="KSO_WM_UNIT_TYPE" val="i"/>
  <p:tag name="KSO_WM_UNIT_INDEX" val="30"/>
  <p:tag name="KSO_WM_BEAUTIFY_FLAG" val="#wm#"/>
  <p:tag name="KSO_WM_TAG_VERSION" val="3.0"/>
  <p:tag name="KSO_WM_UNIT_ID" val="_1*i*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0.xml><?xml version="1.0" encoding="utf-8"?>
<p:tagLst xmlns:p="http://schemas.openxmlformats.org/presentationml/2006/main">
  <p:tag name="KSO_WM_UNIT_TYPE" val="i"/>
  <p:tag name="KSO_WM_UNIT_INDEX" val="31"/>
  <p:tag name="KSO_WM_BEAUTIFY_FLAG" val="#wm#"/>
  <p:tag name="KSO_WM_TAG_VERSION" val="3.0"/>
  <p:tag name="KSO_WM_UNIT_ID" val="_1*i*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1.xml><?xml version="1.0" encoding="utf-8"?>
<p:tagLst xmlns:p="http://schemas.openxmlformats.org/presentationml/2006/main">
  <p:tag name="KSO_WM_UNIT_TYPE" val="i"/>
  <p:tag name="KSO_WM_UNIT_INDEX" val="28"/>
  <p:tag name="KSO_WM_BEAUTIFY_FLAG" val="#wm#"/>
  <p:tag name="KSO_WM_TAG_VERSION" val="3.0"/>
  <p:tag name="KSO_WM_UNIT_ID" val="_1*i*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2.xml><?xml version="1.0" encoding="utf-8"?>
<p:tagLst xmlns:p="http://schemas.openxmlformats.org/presentationml/2006/main">
  <p:tag name="KSO_WM_UNIT_TYPE" val="i"/>
  <p:tag name="KSO_WM_UNIT_INDEX" val="29"/>
  <p:tag name="KSO_WM_BEAUTIFY_FLAG" val="#wm#"/>
  <p:tag name="KSO_WM_TAG_VERSION" val="3.0"/>
  <p:tag name="KSO_WM_UNIT_ID" val="_1*i*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3.xml><?xml version="1.0" encoding="utf-8"?>
<p:tagLst xmlns:p="http://schemas.openxmlformats.org/presentationml/2006/main">
  <p:tag name="KSO_WM_UNIT_TYPE" val="i"/>
  <p:tag name="KSO_WM_UNIT_INDEX" val="38"/>
  <p:tag name="KSO_WM_BEAUTIFY_FLAG" val="#wm#"/>
  <p:tag name="KSO_WM_TAG_VERSION" val="3.0"/>
  <p:tag name="KSO_WM_UNIT_ID" val="_1*i*3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4.xml><?xml version="1.0" encoding="utf-8"?>
<p:tagLst xmlns:p="http://schemas.openxmlformats.org/presentationml/2006/main">
  <p:tag name="KSO_WM_UNIT_TYPE" val="i"/>
  <p:tag name="KSO_WM_UNIT_INDEX" val="35"/>
  <p:tag name="KSO_WM_BEAUTIFY_FLAG" val="#wm#"/>
  <p:tag name="KSO_WM_TAG_VERSION" val="3.0"/>
  <p:tag name="KSO_WM_UNIT_ID" val="_1*i*3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5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样式"/>
  <p:tag name="KSO_WM_UNIT_ID" val="_2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</p:tagLst>
</file>

<file path=ppt/tags/tag46.xml><?xml version="1.0" encoding="utf-8"?>
<p:tagLst xmlns:p="http://schemas.openxmlformats.org/presentationml/2006/main">
  <p:tag name="KSO_WM_UNIT_TYPE" val="f"/>
  <p:tag name="KSO_WM_UNIT_SUBTYPE" val="a"/>
  <p:tag name="KSO_WM_UNIT_INDEX" val="1"/>
  <p:tag name="KSO_WM_BEAUTIFY_FLAG" val="#wm#"/>
  <p:tag name="KSO_WM_TAG_VERSION" val="3.0"/>
  <p:tag name="KSO_WM_UNIT_PRESET_TEXT" val="单击此处编辑母版文本样式&#10;第二级&#10;第三级&#10;第四级&#10;第五级"/>
  <p:tag name="KSO_WM_UNIT_ID" val="_2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340"/>
</p:tagLst>
</file>

<file path=ppt/tags/tag47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8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49.xml><?xml version="1.0" encoding="utf-8"?>
<p:tagLst xmlns:p="http://schemas.openxmlformats.org/presentationml/2006/main">
  <p:tag name="KSO_WM_UNIT_ID" val="_2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0.xml><?xml version="1.0" encoding="utf-8"?>
<p:tagLst xmlns:p="http://schemas.openxmlformats.org/presentationml/2006/main">
  <p:tag name="KSO_WM_UNIT_TYPE" val="i"/>
  <p:tag name="KSO_WM_UNIT_INDEX" val="7"/>
  <p:tag name="KSO_WM_BEAUTIFY_FLAG" val="#wm#"/>
  <p:tag name="KSO_WM_TAG_VERSION" val="3.0"/>
  <p:tag name="KSO_WM_UNIT_ID" val="_3*i*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1.xml><?xml version="1.0" encoding="utf-8"?>
<p:tagLst xmlns:p="http://schemas.openxmlformats.org/presentationml/2006/main">
  <p:tag name="KSO_WM_UNIT_TYPE" val="i"/>
  <p:tag name="KSO_WM_UNIT_INDEX" val="18"/>
  <p:tag name="KSO_WM_BEAUTIFY_FLAG" val="#wm#"/>
  <p:tag name="KSO_WM_TAG_VERSION" val="3.0"/>
  <p:tag name="KSO_WM_UNIT_ID" val="_3*i*1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2.xml><?xml version="1.0" encoding="utf-8"?>
<p:tagLst xmlns:p="http://schemas.openxmlformats.org/presentationml/2006/main">
  <p:tag name="KSO_WM_UNIT_TYPE" val="i"/>
  <p:tag name="KSO_WM_UNIT_INDEX" val="33"/>
  <p:tag name="KSO_WM_BEAUTIFY_FLAG" val="#wm#"/>
  <p:tag name="KSO_WM_TAG_VERSION" val="3.0"/>
  <p:tag name="KSO_WM_UNIT_ID" val="_3*i*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3.xml><?xml version="1.0" encoding="utf-8"?>
<p:tagLst xmlns:p="http://schemas.openxmlformats.org/presentationml/2006/main">
  <p:tag name="KSO_WM_UNIT_TYPE" val="i"/>
  <p:tag name="KSO_WM_UNIT_INDEX" val="2"/>
  <p:tag name="KSO_WM_BEAUTIFY_FLAG" val="#wm#"/>
  <p:tag name="KSO_WM_TAG_VERSION" val="3.0"/>
  <p:tag name="KSO_WM_UNIT_ID" val="_3*i*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4.xml><?xml version="1.0" encoding="utf-8"?>
<p:tagLst xmlns:p="http://schemas.openxmlformats.org/presentationml/2006/main">
  <p:tag name="KSO_WM_UNIT_TYPE" val="i"/>
  <p:tag name="KSO_WM_UNIT_INDEX" val="5"/>
  <p:tag name="KSO_WM_BEAUTIFY_FLAG" val="#wm#"/>
  <p:tag name="KSO_WM_TAG_VERSION" val="3.0"/>
  <p:tag name="KSO_WM_UNIT_ID" val="_3*i*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5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3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6.xml><?xml version="1.0" encoding="utf-8"?>
<p:tagLst xmlns:p="http://schemas.openxmlformats.org/presentationml/2006/main">
  <p:tag name="KSO_WM_UNIT_TYPE" val="i"/>
  <p:tag name="KSO_WM_UNIT_INDEX" val="10"/>
  <p:tag name="KSO_WM_BEAUTIFY_FLAG" val="#wm#"/>
  <p:tag name="KSO_WM_TAG_VERSION" val="3.0"/>
  <p:tag name="KSO_WM_UNIT_ID" val="_3*i*1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7.xml><?xml version="1.0" encoding="utf-8"?>
<p:tagLst xmlns:p="http://schemas.openxmlformats.org/presentationml/2006/main">
  <p:tag name="KSO_WM_UNIT_TYPE" val="i"/>
  <p:tag name="KSO_WM_UNIT_INDEX" val="31"/>
  <p:tag name="KSO_WM_BEAUTIFY_FLAG" val="#wm#"/>
  <p:tag name="KSO_WM_TAG_VERSION" val="3.0"/>
  <p:tag name="KSO_WM_UNIT_ID" val="_3*i*3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8.xml><?xml version="1.0" encoding="utf-8"?>
<p:tagLst xmlns:p="http://schemas.openxmlformats.org/presentationml/2006/main">
  <p:tag name="KSO_WM_UNIT_TYPE" val="i"/>
  <p:tag name="KSO_WM_UNIT_INDEX" val="32"/>
  <p:tag name="KSO_WM_BEAUTIFY_FLAG" val="#wm#"/>
  <p:tag name="KSO_WM_TAG_VERSION" val="3.0"/>
  <p:tag name="KSO_WM_UNIT_ID" val="_3*i*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59.xml><?xml version="1.0" encoding="utf-8"?>
<p:tagLst xmlns:p="http://schemas.openxmlformats.org/presentationml/2006/main">
  <p:tag name="KSO_WM_UNIT_TYPE" val="i"/>
  <p:tag name="KSO_WM_UNIT_INDEX" val="30"/>
  <p:tag name="KSO_WM_BEAUTIFY_FLAG" val="#wm#"/>
  <p:tag name="KSO_WM_TAG_VERSION" val="3.0"/>
  <p:tag name="KSO_WM_UNIT_ID" val="_3*i*3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.xml><?xml version="1.0" encoding="utf-8"?>
<p:tagLst xmlns:p="http://schemas.openxmlformats.org/presentationml/2006/main">
  <p:tag name="KSO_WM_UNIT_ID" val="_1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0.xml><?xml version="1.0" encoding="utf-8"?>
<p:tagLst xmlns:p="http://schemas.openxmlformats.org/presentationml/2006/main">
  <p:tag name="KSO_WM_UNIT_TYPE" val="i"/>
  <p:tag name="KSO_WM_UNIT_INDEX" val="29"/>
  <p:tag name="KSO_WM_BEAUTIFY_FLAG" val="#wm#"/>
  <p:tag name="KSO_WM_TAG_VERSION" val="3.0"/>
  <p:tag name="KSO_WM_UNIT_ID" val="_3*i*2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1.xml><?xml version="1.0" encoding="utf-8"?>
<p:tagLst xmlns:p="http://schemas.openxmlformats.org/presentationml/2006/main">
  <p:tag name="KSO_WM_UNIT_TYPE" val="i"/>
  <p:tag name="KSO_WM_UNIT_INDEX" val="4"/>
  <p:tag name="KSO_WM_BEAUTIFY_FLAG" val="#wm#"/>
  <p:tag name="KSO_WM_TAG_VERSION" val="3.0"/>
  <p:tag name="KSO_WM_UNIT_ID" val="_3*i*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2.xml><?xml version="1.0" encoding="utf-8"?>
<p:tagLst xmlns:p="http://schemas.openxmlformats.org/presentationml/2006/main">
  <p:tag name="KSO_WM_UNIT_TYPE" val="i"/>
  <p:tag name="KSO_WM_UNIT_INDEX" val="3"/>
  <p:tag name="KSO_WM_BEAUTIFY_FLAG" val="#wm#"/>
  <p:tag name="KSO_WM_TAG_VERSION" val="3.0"/>
  <p:tag name="KSO_WM_UNIT_ID" val="_3*i*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3.xml><?xml version="1.0" encoding="utf-8"?>
<p:tagLst xmlns:p="http://schemas.openxmlformats.org/presentationml/2006/main">
  <p:tag name="KSO_WM_UNIT_TYPE" val="i"/>
  <p:tag name="KSO_WM_UNIT_INDEX" val="22"/>
  <p:tag name="KSO_WM_BEAUTIFY_FLAG" val="#wm#"/>
  <p:tag name="KSO_WM_TAG_VERSION" val="3.0"/>
  <p:tag name="KSO_WM_UNIT_ID" val="_3*i*2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4.xml><?xml version="1.0" encoding="utf-8"?>
<p:tagLst xmlns:p="http://schemas.openxmlformats.org/presentationml/2006/main">
  <p:tag name="KSO_WM_UNIT_TYPE" val="i"/>
  <p:tag name="KSO_WM_UNIT_INDEX" val="21"/>
  <p:tag name="KSO_WM_BEAUTIFY_FLAG" val="#wm#"/>
  <p:tag name="KSO_WM_TAG_VERSION" val="3.0"/>
  <p:tag name="KSO_WM_UNIT_ID" val="_3*i*2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5.xml><?xml version="1.0" encoding="utf-8"?>
<p:tagLst xmlns:p="http://schemas.openxmlformats.org/presentationml/2006/main">
  <p:tag name="KSO_WM_UNIT_TYPE" val="i"/>
  <p:tag name="KSO_WM_UNIT_INDEX" val="26"/>
  <p:tag name="KSO_WM_BEAUTIFY_FLAG" val="#wm#"/>
  <p:tag name="KSO_WM_TAG_VERSION" val="3.0"/>
  <p:tag name="KSO_WM_UNIT_ID" val="_3*i*2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6.xml><?xml version="1.0" encoding="utf-8"?>
<p:tagLst xmlns:p="http://schemas.openxmlformats.org/presentationml/2006/main">
  <p:tag name="KSO_WM_UNIT_TYPE" val="i"/>
  <p:tag name="KSO_WM_UNIT_INDEX" val="28"/>
  <p:tag name="KSO_WM_BEAUTIFY_FLAG" val="#wm#"/>
  <p:tag name="KSO_WM_TAG_VERSION" val="3.0"/>
  <p:tag name="KSO_WM_UNIT_ID" val="_3*i*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7.xml><?xml version="1.0" encoding="utf-8"?>
<p:tagLst xmlns:p="http://schemas.openxmlformats.org/presentationml/2006/main">
  <p:tag name="KSO_WM_UNIT_TYPE" val="i"/>
  <p:tag name="KSO_WM_UNIT_INDEX" val="12"/>
  <p:tag name="KSO_WM_BEAUTIFY_FLAG" val="#wm#"/>
  <p:tag name="KSO_WM_TAG_VERSION" val="3.0"/>
  <p:tag name="KSO_WM_UNIT_ID" val="_3*i*1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8.xml><?xml version="1.0" encoding="utf-8"?>
<p:tagLst xmlns:p="http://schemas.openxmlformats.org/presentationml/2006/main">
  <p:tag name="KSO_WM_UNIT_TYPE" val="i"/>
  <p:tag name="KSO_WM_UNIT_INDEX" val="27"/>
  <p:tag name="KSO_WM_BEAUTIFY_FLAG" val="#wm#"/>
  <p:tag name="KSO_WM_TAG_VERSION" val="3.0"/>
  <p:tag name="KSO_WM_UNIT_ID" val="_3*i*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69.xml><?xml version="1.0" encoding="utf-8"?>
<p:tagLst xmlns:p="http://schemas.openxmlformats.org/presentationml/2006/main">
  <p:tag name="KSO_WM_UNIT_TYPE" val="i"/>
  <p:tag name="KSO_WM_UNIT_INDEX" val="24"/>
  <p:tag name="KSO_WM_BEAUTIFY_FLAG" val="#wm#"/>
  <p:tag name="KSO_WM_TAG_VERSION" val="3.0"/>
  <p:tag name="KSO_WM_UNIT_ID" val="_3*i*2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.xml><?xml version="1.0" encoding="utf-8"?>
<p:tagLst xmlns:p="http://schemas.openxmlformats.org/presentationml/2006/main">
  <p:tag name="KSO_WM_UNIT_TYPE" val="f"/>
  <p:tag name="KSO_WM_UNIT_SUBTYPE" val="b"/>
  <p:tag name="KSO_WM_UNIT_INDEX" val="1"/>
  <p:tag name="KSO_WM_BEAUTIFY_FLAG" val="#wm#"/>
  <p:tag name="KSO_WM_TAG_VERSION" val="3.0"/>
  <p:tag name="KSO_WM_UNIT_PRESET_TEXT" val="署名"/>
  <p:tag name="KSO_WM_UNIT_ID" val="_1*f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10"/>
</p:tagLst>
</file>

<file path=ppt/tags/tag70.xml><?xml version="1.0" encoding="utf-8"?>
<p:tagLst xmlns:p="http://schemas.openxmlformats.org/presentationml/2006/main">
  <p:tag name="KSO_WM_UNIT_TYPE" val="i"/>
  <p:tag name="KSO_WM_UNIT_INDEX" val="19"/>
  <p:tag name="KSO_WM_BEAUTIFY_FLAG" val="#wm#"/>
  <p:tag name="KSO_WM_TAG_VERSION" val="3.0"/>
  <p:tag name="KSO_WM_UNIT_ID" val="_3*i*1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1.xml><?xml version="1.0" encoding="utf-8"?>
<p:tagLst xmlns:p="http://schemas.openxmlformats.org/presentationml/2006/main">
  <p:tag name="KSO_WM_UNIT_TYPE" val="i"/>
  <p:tag name="KSO_WM_UNIT_INDEX" val="23"/>
  <p:tag name="KSO_WM_BEAUTIFY_FLAG" val="#wm#"/>
  <p:tag name="KSO_WM_TAG_VERSION" val="3.0"/>
  <p:tag name="KSO_WM_UNIT_ID" val="_3*i*2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2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3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3.xml><?xml version="1.0" encoding="utf-8"?>
<p:tagLst xmlns:p="http://schemas.openxmlformats.org/presentationml/2006/main">
  <p:tag name="KSO_WM_UNIT_TYPE" val="i"/>
  <p:tag name="KSO_WM_UNIT_INDEX" val="20"/>
  <p:tag name="KSO_WM_BEAUTIFY_FLAG" val="#wm#"/>
  <p:tag name="KSO_WM_TAG_VERSION" val="3.0"/>
  <p:tag name="KSO_WM_UNIT_ID" val="_3*i*2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4.xml><?xml version="1.0" encoding="utf-8"?>
<p:tagLst xmlns:p="http://schemas.openxmlformats.org/presentationml/2006/main">
  <p:tag name="KSO_WM_UNIT_TYPE" val="i"/>
  <p:tag name="KSO_WM_UNIT_INDEX" val="14"/>
  <p:tag name="KSO_WM_BEAUTIFY_FLAG" val="#wm#"/>
  <p:tag name="KSO_WM_TAG_VERSION" val="3.0"/>
  <p:tag name="KSO_WM_UNIT_ID" val="_3*i*14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5.xml><?xml version="1.0" encoding="utf-8"?>
<p:tagLst xmlns:p="http://schemas.openxmlformats.org/presentationml/2006/main">
  <p:tag name="KSO_WM_UNIT_TYPE" val="i"/>
  <p:tag name="KSO_WM_UNIT_INDEX" val="13"/>
  <p:tag name="KSO_WM_BEAUTIFY_FLAG" val="#wm#"/>
  <p:tag name="KSO_WM_TAG_VERSION" val="3.0"/>
  <p:tag name="KSO_WM_UNIT_ID" val="_3*i*1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6.xml><?xml version="1.0" encoding="utf-8"?>
<p:tagLst xmlns:p="http://schemas.openxmlformats.org/presentationml/2006/main">
  <p:tag name="KSO_WM_UNIT_TYPE" val="i"/>
  <p:tag name="KSO_WM_UNIT_INDEX" val="9"/>
  <p:tag name="KSO_WM_BEAUTIFY_FLAG" val="#wm#"/>
  <p:tag name="KSO_WM_TAG_VERSION" val="3.0"/>
  <p:tag name="KSO_WM_UNIT_ID" val="_3*i*9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7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3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8.xml><?xml version="1.0" encoding="utf-8"?>
<p:tagLst xmlns:p="http://schemas.openxmlformats.org/presentationml/2006/main">
  <p:tag name="KSO_WM_UNIT_TYPE" val="i"/>
  <p:tag name="KSO_WM_UNIT_INDEX" val="6"/>
  <p:tag name="KSO_WM_BEAUTIFY_FLAG" val="#wm#"/>
  <p:tag name="KSO_WM_TAG_VERSION" val="3.0"/>
  <p:tag name="KSO_WM_UNIT_ID" val="_3*i*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79.xml><?xml version="1.0" encoding="utf-8"?>
<p:tagLst xmlns:p="http://schemas.openxmlformats.org/presentationml/2006/main">
  <p:tag name="KSO_WM_UNIT_TYPE" val="i"/>
  <p:tag name="KSO_WM_UNIT_INDEX" val="17"/>
  <p:tag name="KSO_WM_BEAUTIFY_FLAG" val="#wm#"/>
  <p:tag name="KSO_WM_TAG_VERSION" val="3.0"/>
  <p:tag name="KSO_WM_UNIT_ID" val="_3*i*1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1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0.xml><?xml version="1.0" encoding="utf-8"?>
<p:tagLst xmlns:p="http://schemas.openxmlformats.org/presentationml/2006/main">
  <p:tag name="KSO_WM_UNIT_TYPE" val="i"/>
  <p:tag name="KSO_WM_UNIT_INDEX" val="15"/>
  <p:tag name="KSO_WM_BEAUTIFY_FLAG" val="#wm#"/>
  <p:tag name="KSO_WM_TAG_VERSION" val="3.0"/>
  <p:tag name="KSO_WM_UNIT_ID" val="_3*i*1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1.xml><?xml version="1.0" encoding="utf-8"?>
<p:tagLst xmlns:p="http://schemas.openxmlformats.org/presentationml/2006/main">
  <p:tag name="KSO_WM_UNIT_TYPE" val="i"/>
  <p:tag name="KSO_WM_UNIT_INDEX" val="11"/>
  <p:tag name="KSO_WM_BEAUTIFY_FLAG" val="#wm#"/>
  <p:tag name="KSO_WM_TAG_VERSION" val="3.0"/>
  <p:tag name="KSO_WM_UNIT_ID" val="_3*i*1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2.xml><?xml version="1.0" encoding="utf-8"?>
<p:tagLst xmlns:p="http://schemas.openxmlformats.org/presentationml/2006/main">
  <p:tag name="KSO_WM_UNIT_TYPE" val="i"/>
  <p:tag name="KSO_WM_UNIT_INDEX" val="16"/>
  <p:tag name="KSO_WM_BEAUTIFY_FLAG" val="#wm#"/>
  <p:tag name="KSO_WM_TAG_VERSION" val="3.0"/>
  <p:tag name="KSO_WM_UNIT_ID" val="_3*i*16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3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标题"/>
  <p:tag name="KSO_WM_UNIT_ID" val="_3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1"/>
  <p:tag name="KSO_WM_UNIT_VALUE" val="1"/>
</p:tagLst>
</file>

<file path=ppt/tags/tag84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5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6.xml><?xml version="1.0" encoding="utf-8"?>
<p:tagLst xmlns:p="http://schemas.openxmlformats.org/presentationml/2006/main">
  <p:tag name="KSO_WM_UNIT_ID" val="_3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7.xml><?xml version="1.0" encoding="utf-8"?>
<p:tagLst xmlns:p="http://schemas.openxmlformats.org/presentationml/2006/main">
  <p:tag name="KSO_WM_UNIT_TYPE" val="i"/>
  <p:tag name="KSO_WM_UNIT_INDEX" val="1"/>
  <p:tag name="KSO_WM_BEAUTIFY_FLAG" val="#wm#"/>
  <p:tag name="KSO_WM_TAG_VERSION" val="3.0"/>
  <p:tag name="KSO_WM_UNIT_ID" val="_4*i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88.xml><?xml version="1.0" encoding="utf-8"?>
<p:tagLst xmlns:p="http://schemas.openxmlformats.org/presentationml/2006/main">
  <p:tag name="KSO_WM_UNIT_TYPE" val="a"/>
  <p:tag name="KSO_WM_UNIT_INDEX" val="1"/>
  <p:tag name="KSO_WM_BEAUTIFY_FLAG" val="#wm#"/>
  <p:tag name="KSO_WM_TAG_VERSION" val="3.0"/>
  <p:tag name="KSO_WM_UNIT_PRESET_TEXT" val="单击此处编辑母版标题"/>
  <p:tag name="KSO_WM_UNIT_ID" val="_4*a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ISCONTENTSTITLE" val="0"/>
  <p:tag name="KSO_WM_UNIT_VALUE" val="21"/>
</p:tagLst>
</file>

<file path=ppt/tags/tag89.xml><?xml version="1.0" encoding="utf-8"?>
<p:tagLst xmlns:p="http://schemas.openxmlformats.org/presentationml/2006/main">
  <p:tag name="KSO_WM_UNIT_TYPE" val="e"/>
  <p:tag name="KSO_WM_UNIT_INDEX" val="1"/>
  <p:tag name="KSO_WM_BEAUTIFY_FLAG" val="#wm#"/>
  <p:tag name="KSO_WM_TAG_VERSION" val="3.0"/>
  <p:tag name="KSO_WM_UNIT_PRESET_TEXT" val="节编号"/>
  <p:tag name="KSO_WM_UNIT_ID" val="_4*e*1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  <p:tag name="KSO_WM_UNIT_VALUE" val="6"/>
</p:tagLst>
</file>

<file path=ppt/tags/tag9.xml><?xml version="1.0" encoding="utf-8"?>
<p:tagLst xmlns:p="http://schemas.openxmlformats.org/presentationml/2006/main">
  <p:tag name="KSO_WM_UNIT_TYPE" val="i"/>
  <p:tag name="KSO_WM_UNIT_INDEX" val="37"/>
  <p:tag name="KSO_WM_BEAUTIFY_FLAG" val="#wm#"/>
  <p:tag name="KSO_WM_TAG_VERSION" val="3.0"/>
  <p:tag name="KSO_WM_UNIT_ID" val="_1*i*3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0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1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2.xml><?xml version="1.0" encoding="utf-8"?>
<p:tagLst xmlns:p="http://schemas.openxmlformats.org/presentationml/2006/main">
  <p:tag name="KSO_WM_UNIT_ID" val="_4**"/>
  <p:tag name="KSO_WM_BEAUTIFY_FLAG" val="#wm#"/>
  <p:tag name="KSO_WM_TAG_VERSION" val="3.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3.xml><?xml version="1.0" encoding="utf-8"?>
<p:tagLst xmlns:p="http://schemas.openxmlformats.org/presentationml/2006/main">
  <p:tag name="KSO_WM_UNIT_TYPE" val="i"/>
  <p:tag name="KSO_WM_UNIT_INDEX" val="8"/>
  <p:tag name="KSO_WM_BEAUTIFY_FLAG" val="#wm#"/>
  <p:tag name="KSO_WM_TAG_VERSION" val="3.0"/>
  <p:tag name="KSO_WM_UNIT_ID" val="_4*i*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4.xml><?xml version="1.0" encoding="utf-8"?>
<p:tagLst xmlns:p="http://schemas.openxmlformats.org/presentationml/2006/main">
  <p:tag name="KSO_WM_UNIT_TYPE" val="i"/>
  <p:tag name="KSO_WM_UNIT_INDEX" val="27"/>
  <p:tag name="KSO_WM_BEAUTIFY_FLAG" val="#wm#"/>
  <p:tag name="KSO_WM_TAG_VERSION" val="3.0"/>
  <p:tag name="KSO_WM_UNIT_ID" val="_4*i*27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5.xml><?xml version="1.0" encoding="utf-8"?>
<p:tagLst xmlns:p="http://schemas.openxmlformats.org/presentationml/2006/main">
  <p:tag name="KSO_WM_UNIT_TYPE" val="i"/>
  <p:tag name="KSO_WM_UNIT_INDEX" val="38"/>
  <p:tag name="KSO_WM_BEAUTIFY_FLAG" val="#wm#"/>
  <p:tag name="KSO_WM_TAG_VERSION" val="3.0"/>
  <p:tag name="KSO_WM_UNIT_ID" val="_4*i*3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6.xml><?xml version="1.0" encoding="utf-8"?>
<p:tagLst xmlns:p="http://schemas.openxmlformats.org/presentationml/2006/main">
  <p:tag name="KSO_WM_UNIT_TYPE" val="i"/>
  <p:tag name="KSO_WM_UNIT_INDEX" val="33"/>
  <p:tag name="KSO_WM_BEAUTIFY_FLAG" val="#wm#"/>
  <p:tag name="KSO_WM_TAG_VERSION" val="3.0"/>
  <p:tag name="KSO_WM_UNIT_ID" val="_4*i*33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7.xml><?xml version="1.0" encoding="utf-8"?>
<p:tagLst xmlns:p="http://schemas.openxmlformats.org/presentationml/2006/main">
  <p:tag name="KSO_WM_UNIT_TYPE" val="i"/>
  <p:tag name="KSO_WM_UNIT_INDEX" val="32"/>
  <p:tag name="KSO_WM_BEAUTIFY_FLAG" val="#wm#"/>
  <p:tag name="KSO_WM_TAG_VERSION" val="3.0"/>
  <p:tag name="KSO_WM_UNIT_ID" val="_4*i*32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8.xml><?xml version="1.0" encoding="utf-8"?>
<p:tagLst xmlns:p="http://schemas.openxmlformats.org/presentationml/2006/main">
  <p:tag name="KSO_WM_UNIT_TYPE" val="i"/>
  <p:tag name="KSO_WM_UNIT_INDEX" val="28"/>
  <p:tag name="KSO_WM_BEAUTIFY_FLAG" val="#wm#"/>
  <p:tag name="KSO_WM_TAG_VERSION" val="3.0"/>
  <p:tag name="KSO_WM_UNIT_ID" val="_4*i*28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ags/tag99.xml><?xml version="1.0" encoding="utf-8"?>
<p:tagLst xmlns:p="http://schemas.openxmlformats.org/presentationml/2006/main">
  <p:tag name="KSO_WM_UNIT_TYPE" val="i"/>
  <p:tag name="KSO_WM_UNIT_INDEX" val="25"/>
  <p:tag name="KSO_WM_BEAUTIFY_FLAG" val="#wm#"/>
  <p:tag name="KSO_WM_TAG_VERSION" val="3.0"/>
  <p:tag name="KSO_WM_UNIT_ID" val="_4*i*25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LAYERLEVEL" val="1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极简抽象圆线职场办公">
  <a:themeElements>
    <a:clrScheme name="">
      <a:dk1>
        <a:srgbClr val="000000"/>
      </a:dk1>
      <a:lt1>
        <a:srgbClr val="FFFFFE"/>
      </a:lt1>
      <a:dk2>
        <a:srgbClr val="303B29"/>
      </a:dk2>
      <a:lt2>
        <a:srgbClr val="F6F9F5"/>
      </a:lt2>
      <a:accent1>
        <a:srgbClr val="77B364"/>
      </a:accent1>
      <a:accent2>
        <a:srgbClr val="749476"/>
      </a:accent2>
      <a:accent3>
        <a:srgbClr val="D47C74"/>
      </a:accent3>
      <a:accent4>
        <a:srgbClr val="C1D098"/>
      </a:accent4>
      <a:accent5>
        <a:srgbClr val="DBD993"/>
      </a:accent5>
      <a:accent6>
        <a:srgbClr val="B4B4C0"/>
      </a:accent6>
      <a:hlink>
        <a:srgbClr val="5FCBFB"/>
      </a:hlink>
      <a:folHlink>
        <a:srgbClr val="B759BC"/>
      </a:folHlink>
    </a:clrScheme>
    <a:fontScheme name="主题字体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item1.xml><?xml version="1.0" encoding="utf-8"?>
<s:customData xmlns="http://www.wps.cn/officeDocument/2013/wpsCustomData" xmlns:s="http://www.wps.cn/officeDocument/2013/wpsCustomData">
  <extobjs>
    <extobj name="C9F754DE-2CAD-44b6-B708-469DEB6407EB-1">
      <extobjdata type="C9F754DE-2CAD-44b6-B708-469DEB6407EB" data="ewoJIkZpbGVJZCIgOiAiMzYzMTcwNTU2NzMzIiwKCSJHcm91cElkIiA6ICI1MzU4MjQyMzMiLAoJIkltYWdlIiA6ICJpVkJPUncwS0dnb0FBQUFOU1VoRVVnQUFBeGdBQUFLMUNBWUFBQUJMaUVqZ0FBQUFBWE5TUjBJQXJzNGM2UUFBSUFCSlJFRlVlSnpzM1dsY2xQWCsvL0gzTURQQWdJZ0xpeWtLdU9hK1o1bmx5U2hMeS9ZeU8ybHE1L3pURmpPUHFkbDZMTGV5TWoyV1ZwWnA1dkcwcVZrcEhTMHJVN05jY2trNXJpQ29DTElJQTdQK2IvRGcralVDU25vcExxL25MZWRhUHdPalh1LzViaGEvMys4WEFBQUFBSmdncUtvTEFBQUFBSERoSUdBQUFBQUFNQTBCQXdBQUFJQnBDQmdBQUFBQVRFUEFBQUFBQUdBYUFnWUFBQUFBMHhBd0FBQUFBSmlHZ0FFQUFBREFOQVFNQUFBQUFLWWhZQUFBQUFBd0RRRURBQUFBZ0drSUdBQUFBQUJNUThBQUFBQUFZQm9DQmdBQUFBRFRFREFBQUFBQW1JYUFBUUFBQU1BMEJBd0FBQUFBcGlGZ0FBQUFBREFOQVFNQUFBQ0FhUWdZQUFBQUFFeER3QUFBQUFCZ0dnSUdBQUFBQU5NUU1BQUFBQUNZaG9BQkFBQUF3RFFFREFBQUFBQ21JV0FBQUFBQU1BMEJBd0FBQUlCcENCZ0FBQUFBVEVQQUFBQUFBR0FhQWdZQUFBQUEweEF3QUFBQUFKaUdnQUVBQUFEQU5BUU1BQUFBQUtZaFlBQUFBQUF3RFFFREFBQUFnR2tJR0FBQUFBQk1ROEFBQUFBQVlCb0NCZ0FBQUFEVEVEQUFBQUFBbUlhQUFRQUFBTUEwQkF3QUFBQUFwaUZnQUFBQUFEQU5BUU1BQUFDQWFRZ1lBQUFBQUV4RHdBQUFBQUJnR2dJR0FBQUFBTk1RTUFBQUFBQ1lob0FCQUFBQXdEUUVEQUFBQUFDbUlXQUFBQUFBTUEwQkF3QUFBSUJwQ0JnQUFBQUFURVBBQUFBQUFHQWFBZ1lBQUFBQTB4QXdBQUFBQUppR2dBRUFBQ1JKdWJtNVovVDZ2L3p5aThhT0hhdkN3c0l6ZWg4QVZjdFcxUVVBQUlDcWw1bVpxYkZqeCtyR0cyL1VyYmZlS292Rm90bXpaMnZ0MnJVblBPK0ZGMTVRblRwMUtuV1BxS2dvcGFlbjY2ZWZmdEsxMTE1clJ0a0F6a0VFREFBQW9Pam9hQTBhTkVqdnZmZWVkdTNhcGVIRGg4dGlzYWgyN2RycTJiTm5tZU1MQ3d1MWNPRkMrZjMrTXZzV0xWcWtMNy84c3NKN3paOC9Yd3NYTGpSZWU3MWVlYjFlelpvMVMzYTczWnczQktES0VEQUFBSUFrNmZMTEwxZE1USXpXcmwwcnE5VXFxOVdxeU1oSWRlblNwY3l4T1RrNUFTSGhqL3grdjhMQ3dqUml4SWhLM2Rmajhjamxjc2xtNDdFRXVCRHdOeGtBQUtpNHVGZ2hJU0ZxMkxDaEdqWnNLRW15V0N6Ni9mZmZOV1RJa0Q5MUxZdkZJcnZkcnJpNE9FbFNRVUdCUm80Y3FjR0RCNnRqeDQ3R2NVT0dERkd2WHIxMDg4MDNtL2RHQUZRNUFnWUFBQmM1djkrdjhlUEhLejQrWG4vOTYxOFZIQnhzYkcvVXFKRUdEeDVjNXB5OHZEeE5uRGp4aE5mTnlzcFNYbDZlL0g2L25FNm5qaDQ5cXJTME5HTy8xV3BWWVdHaFVsTlQ1WEs1RkI4ZlR5c0djQUhnYnpFQUFCYzVpOFdpQng1NFFOT21UZFBFaVJNMWZQaHdSVVJFeU9menlldjFLajgvdjh3NXg0NGRPK0UxclZhcjFxeFpvMlhMbGhtaFlmSGl4ZnI2NjYrTll3b0xDN1ZxMVNxdFhidFdMcGRMTDc3NG9tclVxR0h1bXdOdzFoRXdBQUNBRWhNVDlleXp6K3FUVHo1UlNFaUlwSklXalBUMGRFMlpNcVhjYzRLRGcyV3hXTXBzOTNnOHN0bHM2dDI3dDNyMzdxM2k0bUk5OU5CREdqUm9rTnExYTJjY04yellNUFhxMWF2Y1FlUUF6bDhFREFBQUlFbXFVYU5HUUhlb2dRTUhhdURBZ1gvNk9tNjMyd2dwVWtuZ2tLUmx5NVlGVEh2cmREcmw5WHBQbzJJQTV5SUNCZ0FBa0ZUU1lyRnUzVHAxNmRKRlI0OGUxYUZEaDA1NmpzVmlVYk5telFLMkZSVVZLU3dzekhodHQ5dkxIY2ZSc21WTHhjZkhuMzdoQU00cEJBd0FBTTZTdk54Y2ZmdmZaS1dtN2xkNldwcGNybUxUNzNIZERiMTAvWTI5VCtuY0kwZU82SzIzM2xMdDJyVzFiOTgrelpzM1Q4SEJ3Zkw3L1hLNzNRb09EcGJQNTVQSDR6SCtMRWx2di8xMndIVnljM01WR1JtcGdvSUNqUmt6Um5hN1hWYXJ0Y0w3M252dnZXcmZ2djBwMVF6ZzNFUEFBQURnTEZpL2JvMCsrODlDdVZ6RnFsc3ZUbDJ1NktwUWg4UDArelJxM09TVXo5MjJiWnZDdzhPVm1KaW90TFEwMld3MnpadzVVM3YyN05HVUtWTTBmZnAwclYyN1ZuUG56algrL1A3Nzc1ZTVUbVptcGhJVEV4VWFHcXFISDM1WWZyOWZVNmRPVlZKU2tqcDM3aXlwWkhHOUdUTm1LRG82T21CY0JvRHpId0VEQUlBejdKZWYxK3JmSDg1VjR5Wk5kZnM5OXlvNk9xYXFTeXJYeG8wYjFicDFhMW10VmdVRkJWWHFuT09QS3lnb1VIcDZ1dXJYcnkrcjFXcDBuK3JidDY4V0xGaWdUcDA2cVVHREJwb3paNDU4UHA4ZWV1aWhjZ2VLQXpoL0VUQUFBRGlEOG5KejlkbC9GcXBaOHhaNjhLR0hxN3FjQ2hVVUZHakxsaTBhTkdpUUpGWDZvZi80NDdadTNTcEpaY1psZE8vZVhmdjM3OWVrU1pQVXJGa3o3ZDY5VzZOR2pWTDE2dFZOcUI3QXVhUnlYMDhBQUlCVHN2YW5IK1h6ZVhWUHYvdXJ1cFFUV3J0MnJieGVyMXExYW5WYTEwbE9UbGF6WnMwQ0JubExVbHBhbWh3T2g0cUtpclJ4NDBiVnJGbFRLU2twU2s5UFp5WXA0QUpEQ3dZQUFHZlFubDMvVTBKaVEwV2N3OS9VKy8xK0pTY25LekV4VVdGaFlkcStmYnN5TXpQbDkvdTFaODhlWldSa3lPZnphYytlUGNyTXpDeno1NVNVRk5XdVhWdFNTWkFZTUdDQTB0TFN0SExsU21WbVptcmZ2bjF5T3AxcTE2NmRIbm5rRWRXcVZVdXJWNi9XMHFWTGxabVpLWXZGb3BvMWE2cGV2WG9hTm16WUNRZUVBemozV2Z4K3Y3K3Fpd0FBNEVJMWR1UVR1cUpiTjkxMHkrMVZYVXFGbkU2bjNuMzNYU1VtSnVxYWE2N1JJNDg4SXJ2ZExydmRmdEp6L1g2L1hDNlg3cnZ2UHYzbEwzOVJZV0doZ29PRFpiVmF0V0RCQXRXc1dWTUpDUWxLU0VoUWFHaG9tZk56Y25LMGQrOWVIVGh3UUhYcjFtVTJLZUFDUU1BQUFPQU1Ham5zNGRPYU92WnNjcnZkbFFvVkFIQWlqTUVBQUFDU1JMZ0FZQW9DQmdBQUFBRFRFREFBQUFBQW1JYUFBUUFBQU1BMEJBd0FBQUFBcGlGZ0FBQUFBREFOQVFNQUFBQ0FhUWdZQUFBQUFFeER3QUFBQUFCZ0dnSUdBQUFBQU5NUU1BQUFBQUNZaG9BQkFBQUF3RFFFREFBQUFBQ21JV0FBQUFBQU1BMEJBd0FBQUlCcENCZ0FBQUFBVEVQQUFBQUFBR0FhQWdZQUFBQUEweEF3QUFBQUFKaUdnQUVBQUFEQU5BUU1BQUFBQUtZaFlBQUFBQUF3RFFFREFBQUFnR2tJR0FBQUFBQk1ROEFBQUFBQVlCb0NCZ0FBQUFEVEVEQUFBQUFBbU1aVzFRVUF3SVhrV0g2Kzh2UHk1SFFXcXNqcGxNZmpxZXFTTGlvMm0wMmhqakE1SEE1VnIxNWQ0UkVSVlYwU0FGeDBDQmdBWUpMMEEybnl1TjBLZFRnVUhST3JVSWREZHJ1OXFzdTZxTGpkYmhVNUMrVjBPblhrU0tieTh2SjBTYjE2VlYwV0FGeFVDQmdBWUlMdFc3Y29LaXBhZGV2RlZYVXBGelc3M1M2N1BWSVIxU01sU1ljUEhkVDJMVnZVdkZXcktxNE1BQzRlak1FQWdOTzBmY3R2aW1zUXIralkyS291QmNlSmlhMmp1QWIxOWZ1MnJWVmRDZ0JjTkFnWUFIQWEwZytrS1NvNlJoSDA5VDluUlZTUFZLM2F0WlZ4NEVCVmx3SUFGd1VDQmdDY29tUDUrZks0M2JSY25BZGlZdXZJNVhMcDJMRmpWVjBLQUZ6d0NCZ0FjSXJ5OC9JVTZuQlVkUm1vSklmRG9meTgzS291QXdBdWVBUU1BRGhGVG1laEhJNndxaTREbFJRYTVsQlJvYk9xeXdDQUN4NEJBd0JPVVpIVFNRdkdlY1RoQ0pQVFdWalZaUURBQlkrQUFRQ255T1B4c003RmVjUnV0N1B3SVFDY0JRUU1BQUFBQUtZaFlBQUFBQUF3RFFFREFNNUJmcjlmTTJiTTBLNWR1LzcwdVh2MjdKRWtlYjFlUGYvODgxcTFhcFVrS1NVbFJRVUZCWktrSFR0MmFNR0NCVHB5NU1oSnIvZk5OOS9velRmZnJMQjcwYVpObXpSOStuUmxaR1JVdXNiOC9Iek5talZMUC96d3cwbVB6Y3ZMMCtMRmk3Vno1ODVLWHgrbnBxaW82SVQ3azVPVDlkbG5uOG5uODUzUzlYLzU1UmVOSFR0V2hZV01oUUV1WkFRTUFEZ0hmZlRSUi9yaGh4KzBjdVZLK2YxKzdkbXpSd2Nxc1ZEYzl1M2I5ZlRUVDJ2ZHVuVUtDZ3JTenAwN2xaZVhKNS9QcDZsVHArcnp6eitYSlAzKysrOWF2SGl4aW91TFQzck5QWHYyYU0yYU5iTFpiT1h1THlnbzBPclZxL1hycjcrZThEcjc5dTNUdW5YclZGeGNMSy9YcTIrLy9kWUlReWZpZERxMVlNRUNwYVNrblBSWW5McTh2RHlOSGoxYW4zenlpYnhlYjduSC9QYmJiMXE3ZHEyQ2drN3Q4U0VxS2tycDZlbjY2YWVmVHFkVUFPZTQ4diszQUFCVW1ZVUxGMnJwMHFWNjRJRUhkUDMxMTh2djkydk9uRG5hczJlUDdyLy9maVVsSlZWNGJ2UG16WFhiYmJkcDl1elphdHUycllLQ2dtUzFXdlhqanovcTJMRmo2dE9uajZTUzBGQy9mbjNWcTFmdnBQV0VoNGNyT0RqWWVMMW16WnFBMWdTWHl5VkpXcmx5cGJLeXNnTE9iZEdpaFRwMTZpU3BwQ1hrdi8vOXIxNTQ0UVhWcVZOSGttUzFXc3U5WjNGeHNZS0NnbVMzMjQxZ1UxSEFnVG1xVmF1bUhqMTZhTkdpUmRxMWE1Y0dEaHhZSm9BZVBueFlVVkZSU2t0TEM5Z2VFeE1UOEJsWnRHaVJ2dnp5eXdydk5YLytmQzFjdU5CNDdmVjY1ZlY2Tld2V0xDWk9BQzRBL0dzTkFPZUluSndjelo0OVcxdTNidFhJa1NQVnRtMWJlVHdlZWIxZVBmcm9vL3JYdi82bDJiTm42L2ZmZjlmZi8vNzNnQWU2VWx1M2JsWERoZzExOTkxM2E5ZXVYUW9LQ3RMaHc0Y1ZIaDZ1YTYrOVZpa3BLV3JkdXJXMmJ0MnFhNis5dGxKMTJXdzJXU3dXNC9YT25UdTFmUGx5eGNmSEc5c1NFeE1sbFhTOUtyVm56eDZGaG9hcVU2ZE84dnY5K3ZYWFh4VWVIcTROR3piSTdYWWJ4eTljdUZBK24wOGVqMGNkTzNaVTgrYk45ZWlqajZwNTgrWWFQbng0d0wxeDVnUUZCYWxQbno1cTJMQ2hWcTVjcVUyYk51bkREejhNK0p5NVhDNWxaMmRyM0xoeEFkdkdqaDJyeG8wYkc5djhmci9Dd3NJMFlzU0lTdDNiNC9ISTVYSVJJb0VMQkgrVEFlQWM0UFA1OU5SVFR5a25KMGRCUVVGNjVaVlh5dTNuYnJQWnRIcjFhaDArZkZqUFBQTk1tVzk3NTh5Wm83UzBORmtzRnZuOWZra2wvZVl0Rm90OFBwKysrdW9yUGZua2t5b29LTkNLRlN1MGV2WHFnQnBhdEdpaG9VT0hTcEorK09FSCtmMStwYWFteXUxMjY5dHZ2MVZNVEl5c1ZxdkN3c0wwMGtzdnlldjFWdGdLMGI5L2Y2TXJ6UTgvL0tDalI0K3FXYk5tMnJ0M3IvSGVjbk56amRkZXIxZE5temFWSkVWRVJDZ2tKT1EwZjZvNEZhMWF0VktyVnEyTThUSFRwMCtYM1c3WDl1M2JOWG55WkkwYk4wNnhzYkdTcEl5TUREMzExRk5sdWt4WkxCYlo3WGJGeGNWSkt1bEdOM0xrU0EwZVBGZ2RPM1kwamhzeVpJaDY5ZXFsbTIrKytTeTlPd0JuQXdFREFNNEJRVUZCNnRldm53b0xDeFVWRmFXaW9pSk5uejVkTjkxMGsvcjA2YU9Ra0JEWjdYYjUvWDY5OWRaYmlvNk9McmNyeVVzdnZXUjBpWm81YzZiOGZyL3V2LzkrSlNRa3FGbXpadko2dmZyb280OFVFaEtpQng1NHdEaHYrdlRwdXVhYWEzVDU1WmNiMjVZdVhhckN3a0lWRmhiSzVYTHA0NDgvMWhWWFhLSEl5RWcxYk5oUWtqUnQyalRaN1hZOStPQ0RrcVIvL2V0ZmF0Q2dnZTY4ODA0MWJ0eFlFUkVSa2tyR1g4VEV4T2pwcDUrVzFXcFZRVUdCL3ZhM3Y2bExseTY2OTk1N3k3d1BxOVZLeThWWk5udjJiQ1VrSk9qcXE2K1d6V2FUeitlVHhXSXhmZytsWTJ5cVZhdG1uQk1VRktUdzhQQUtmMWRaV1ZuS3k4dVQzKytYMCtuVTBhTkhBN3BYV2ExV0ZSWVdLalUxVlM2WFMvSHg4YlJpQUJjQS9oWURRQlZhdDI2ZEpCbXRBbUZoWWNiMm9LQWdOV2pRb016c1NWMjZkSkVrclYrL1hpNlhTNTA3ZHpiQ2h0MXUxemZmZktQMzMzOWY5OTkvditiUG42OURodzVwM3J4NTZ0Ky92NUtTa3JSNjlXckZ4c2FxYTlldWtrb0c5MHBTNjlhdDFicDFhK00rRXlaTWtGUXlKdVNiYjc3UjlPblRqWDAzM1hTVHZ2cnFLNjFidDA3WFhudXQwZG9RSFIydFR6LzlWTldxVmRPenp6NXJITit6WjAvOTVTOS9VWDUrdnFTU2dkdFN5VmlMbkp3Y1NaTGI3WmJQNXpPK0hjZlo0L0Y0bEpPVG83bHo1K3JycjcvV2dBRURkUFhWVit2cXE2K1dWUEs3S1IyWS9kdHZ2eGxCTkRZMk51Qno4VWRXcTFWcjFxelJzbVhMak5Dd2VQRmlmZjMxMThZeGhZV0ZXclZxbGRhdVhTdVh5NlVYWDN4Uk5XclVPSk52RmNCWlFNQUFnQ3Iwd1FjZjZOaXhZN0phclVaWEk2ZlRLYS9YSzRmRG9ROCsrRUJTeVFOZWNYR3h3c0xDak80b1BwOVB4Y1hGYXQyNnRleDJ1NDRjT2FJUFB2aEF2L3p5aXg1NDRBRmRkOTExK3VDREQxU3JWaTBOR2pSSTc3enpqZ29MQzVXVGs2UDgvSHlqZTFQcEEzN05talVyWGZlcVZhczBiOTQ4ZGVyVVNZTUdEVEsyMzMvLy9jckp5VEh1ZTlsbGwwa3FhVms1ZlBod21lc3NYNzVjeTVjdk4xNUhSVVhwalRmZStKTS9SWnd1bTgybUo1NTRRbnYyN05HY09YT01NVEtsdnZubUc3bmRiclZ2MzE3cjFxMHpBa1plWHA0S0NncDB5U1dYQkJ6djhYaGtzOW5VdTNkdjllN2RXOFhGeFhyb29ZYzBhTkFndFd2WHpqaHUyTEJoNnRXcmwzcjI3SG5tM3lTQXM0YUFBUUJWNlBodmYxZXRXcVczMzM1YjNidDMxOS8rOWpjRkJRVXBOVFZWRVJFUmV2cnBweFVYRjZmSEgzOWNvYUdoWmE0VkdSbXB5TWhJalI0OVdxMWJ0OWI2OWV2VnJWczNOV25TUk0yYU5WTmNYSnhtejU2dE9uWHE2T0RCZzBwTlRWVkNRb0lSTUU3V2NyQng0MFpsWm1hcWFkT21tamx6cHBvMmJhcEhIbm1rVFBlWXYvLzk3MHBOVGRXbm4zNnFUcDA2S1Nnb1NFOCsrYVF4bzVWVUVxSkdqeDZ0YTYrOTFwalpTcXA0VmltY0hZbUppWHJ1dWVjQ2ZxZHBhV242N0xQUDFMTm5UN1ZxMVVvdnYveXk4dkx5RkJZV3BtblRwaWs3TzFzdnZmUlN3R2ZTN1hZSGpLRXBYVU5sMmJKbFdydDJyYkc5TkV3RHVMQVFNQURnSEpDZG5hMjVjK2ZxNTU5LzF0MTMzNjJiYjc1WkJRVUYrdVNUVDdSczJUTDE3OTlmWThhTTBZUUpFelI2OUdnTkhqdzRvRHVUVk5JOWF1REFnUW9LQ3BMZjc5ZXNXYlBVdEdsVE5XdldUSklVRnhlbjJyVnI2NXBycnRHNzc3NnJiZHUyS1NFaHdRZ3c1WFZOU1UxTjFkNjllM1hzMkRHOS9QTEx1dU9PT3hRZkg2L2V2WHVyZmZ2Mk9uVG9VSmx6ZkQ2ZmJyLzlkaVVrSkJpdExYWHIxZzA0cG5UQnY3Q3dNRVZIUjV2eU00UTVNakl5ak4rWHkrWFNqQmt6NUhhN0ZSY1hwNlpObXlveU1sSkxsaXhSV2xxYWpodzVvaUZEaHBRSnZFVkZSVVozUDZua3N6bDQ4T0F5OTJyWnNtWEFiR1FBTGd3RURBRG5qZHljUXYyMktWV0hEK2NyUDgrcHdnSlhsZFp6NVZXVjcxSlVrZi85NzMvNjdydnY5TjEzMzZsZXZYcDYvdm5uRlJRVXBIbno1dW5iYjc5VlVGQ1E3cnp6VGwxNTVaWEt6TXpVUC8vNVQwMmRPbFVUSmt4UTgrYk4xYk5uVDdWdDIxWWhJU0hHd0dtTHhTS2J6U2EzMjYzTm16ZHI0TUNCeHYwR0RScWtqaDA3YXUzYXRmcmxsMS9VcTFjdnBhU2tHTE0zbFNvcUt0SS8vdkVQWldkblM1SkNRME0xZWZKa1JVVkZTU3FabWVxTEw3NDQ0WHNiTUdDQXNkNkYzKy9YVTA4OVpjeHNWVHFMMUhmZmZhZE5tellaNTNUcTFFbDMzbm5uYWY1VVQyN2tzSWZQK0QzK0tQbnJMNVg4ZGNYclFwanB1aHQ2NmZvYmU1L1N1UjZQUitQR2pkTWRkOXloYTY2NVJqTm56bFJlWHA0eHhzZGlzYWhIang3NitPT1BGUmNYcDJlZWVVYTFhdFVxYzUzYzNGeEZSa2Fxb0tCQVk4YU1rZDF1UDJIcjFMMzMzcXYyN2R1ZlVzMEF6ajBFREFEbnZBMi83Tk4zSzdmclFPcFJTVkpJaUUyUk5jSlVyVnJaYmtMbmsrTGlZaTFldkZoNzl1elJBdzg4b09yVnErdmxsMTlXZm42K0VoTVRkYzg5OStpcXE2NlMwK25VVzIrOXBRMGJObWpBZ0FGNjdybm45TVVYWCtpenp6N1QrKysvcjVFalJ5b3hNVkdob2FGNjRva25aTGZidFdEQkF0bnRkdDExMTEyU3BKOS8vbG4vL2U5L2pmN3ZYYnAwMFpRcFU3UnYzejV0MnJTcHpFTjlhR2lvR2pac3FKdHV1a21abVpuNi92dnZqWEFobFF3QXIxYXRtakY0OTdISEh0UFZWMSt0TysrOFUxNnZWMjYzTytCYmJZdkZvdlQwZERWdTNGaFhYSEdGWEM2WDVzMmJwNFNFQkhYcTFFbGVyMWR6NXN4UjgrYk5KZjFmbDVvenBjYWZHRzl5dW5LT0h0VWxkZXVwVlp1MlorVitqUm8zT2VWenQyelpvcUtpSXNYSHgrdTExMTdUNzcvL3JwRWpSMnJhdEduR01kZGRkNTJTazVQVnVISGpjc09GSkdWbVpocWZ5WWNmZmxoK3YxOVRwMDVWVWxLU09uZnVMS2xrY2IwWk0yWW9Pam82WUZ3R2dQTWZBUVBBT1N2OVFJN2VlL3M3NVJ3dFZQTVdkZldYQWMyVjJEQmFrVFhDVG43eVdiQjV3NituZFg1SVNJZ2VlK3d4U1RLbUJiM2pqanZVcGswYjFhbFRSK25wNlZxNGNLSCsrOS8vcWxxMWF1cmZ2Nzk2OU9paHJWdTNxbHUzYnVyV3Jadnk4L09OTGlaV3ExV2RPblhTL3YzN3RXL2ZQbzBjT1ZLdFc3ZVd6K2ZUM0xsemRlV1ZWeHJUeG5ibzBFR3hzYkdhTkdtU1BCNlBycnp5eWpMMVBmSEVFNUlVc09KeXFkS1dpVCt5V3EzbGpnMHBGUlFVcExpNE9DVWxKYW1nb0VEejVzMVRmSHk4a3BLUzVIYTdOV2ZPSE9PYjhzTEN3alBhTjMvczh5K2VzV3NmYitTd2g5V3FUZHRUYmxVNG03Nzk5bHMxYnR4WWZyOWZodzRkMHVPUFAyNTBzWk5rTFB4NHl5MjM2SU1QUGxEejVzMk5nZnlsQ2dvS2xKNmVydnIxNjh0cXRScm45KzNiVndzV0xGQ25UcDNVb0VFRHpaa3pSejZmVHc4OTlCQlRFZ01YR0FJR2dIUFMvMUlPNmIxWnExU3RXb2lHUEhxdEdqYU9xZXFTem9qU0ZnQzMyNjNVMUZUVnJGbFQzMy8vdlRadTNLZzllL2FvVHAwNnV1KysrOVNqUnc5SjBxSkZpL1Q1NTU4ck5qWlc0OGVQTC9jYjVKMDdkNnAyN2RxYU1tV0tFaE1UVmIxNmRhV2xwUmxoUmlwcFViamhoaHMwWjg0Y2RlblNwY3FuQmkxdHNTaGROYnArL2ZvQkxTWTQ4dzRlUEtqTm16ZnIvdnZ2VjlPbVRUVjU4dVNBQi8raW9pSzkvdnJyeG1keXc0WU5talZybG53K1g4RDZLVnUzYnBXa2dHQWlTZDI3ZDlmKy9mczFhZElrTld2V1RMdDM3OWFvVWFOVXZYcjFzL01HQVp3MUJBd0E1NXowQTBmMXpwdmZxazdkU1AxdHlEVUtENy93VjNTMldxMmFPM2V1ZHU3Y3FmcjE2NnRGaXhicTM3Ky9zVGplanovK3FJOC8vbGhaV1ZtNjhzb3JkZHR0dDFXNDBuVlNVcEtTa3BKMDhPQkJ6WjA3VnhzMmJKREZZdEZMTDcya08rNjRRMGxKU2NySnlkR0tGU3NrU1pzM2I5Yk9uVHZMak1Nd1cwVXRFanQzN3RTaVJZc2t5V2dCR1R0MjdCbXRCV1V0V2JKRVFVRkJSb3ZFSDhPRjErdlYvUG56WmJQWmxKU1VKSXZGb3FGRGgyclNwRW1hT1hPbXRtN2Rxbjc5K3NuaGNDZzVPVm5ObWpVTEdPUXRsY3hHNVhBNFZGUlVwSTBiTnlvK1BsNHBLU21TU21Zd1l3WXg0TUpCd0FCd1RzbkxjK3FkdDc1VjdhaHFHdnBZa29LREw0NS9wb0tDZ2pSaXhBaFpMQmFGaDRmTDUvTnB6NTQ5V3JCZ2dYNzQ0UWZsNXVicXFxdXVVcDgrZmNydG5uUzhyS3dzTFZteVJKczJiVkxmdm4zVnZYdDNyVnk1VXRXcVZkUDY5ZXYxemp2dnFFYU5HcG80Y2FKZWZmVlZUWmd3UVE4Ly9MQTZkZXBVNWxvdWw4dVlEVW9xV2VEUGJyZkxack1aRDZGZXIxZFpXVm5hdG0yYnBKSVdDYWZUS2J2ZHJnNGRPc2p2OTFjNHJxSkdqUnJhdG0yYk9uYnNhQ3orVjhycjlXcnYzcjJWL2puaTFPVG41eXNsSlVWdDJyUlJlSGg0d0w1ZHUzYXBxS2hJZGV2VzFlT1BQMjdNK2hVYUdxcFJvMFpwOXV6Wjh2bDhjamdjeXM3T1ZscGFtZ1lNR0tDMHREU3RYTGxTbVptWjJyZHZuNXhPcDlxMWE2ZEhIbmxFdFdyVjB1clZxN1YwNlZKbFptYktZckdvWnMyYXFsZXZub1lORzBiWUFNNXpGOGYvM0FET0c1LzlaNzA4YnE4ZUhQNlhpeVpjT0oxT3JWMjdWdm41K1RweTVJalMwdEswZCs5ZU9aMU9KU1ltNm9ZYmJ0QlZWMTJseU1qSUUxN0g3L2ZybTIrKzBTKy8vS0xmZnZ0TlRaczIxUXN2dktCR2pScEprdHEyYmF2NTgrZHI2OWF0NnRLbGkvNys5Ny9MNFhEbzZhZWYxb1FKRS9UcXE2L3F1dXV1TTJhZE9uejRzTWFQSDYvczdHd2xKaVlhOTVrM2I1NHlNek1WRkJRVThDMzN1blhyakpYSi9YNi92RjZ2R2pWcXBBNGRPc2hpc1dqbXpKbEdGNmpTV2FSOFBwOWlZbUwwN3J2dkJvUVlxV1RGNk5MVnhDVVo0MGRndm9pSUNFMmNPRkc1dWJsbDlwVitCdnYwNlNPSHd4R3dMelEwVkVPSERqVmFwMnJWcXFVcFU2WW9PRGhZVnF0Vk5wdE5MVnEwVUs5ZXZaU1FrQkF3UmljaElVSDkrdlZUVGs2Tzl1N2Rxd01IRHFodTNicUVDK0FDY0hIODd3M2d2TEJ2N3hGdDJaeW1tMjVwcjVxMXdrOSt3Z1hDNFhCb3g0NGQrdlhYWDFXdlhqM1ZyMTlmMTExM25WcTBhUEduK3FkYkxCWUZCd2NiaS9LVnpzaFVLam82V2c2SFE2TkhqMWFiTm0yTTdWRlJVUm8vZnJ3V0xseW9tMisrMmRnZUV4T2p1TGc0dFd6Wk1tQ2w1U2xUcGxUcUlmRDRWb3MvQm9UaTRtSkpKYTBqa3NxRUMwbHEwYUtGd3NMQ0ZCa1pxWGJ0MnBYYnVnTHpCQVVGbGJ1YWUxQlFrTzY1NTU0VG52dkh6OE1mdTBiZGUrKzlKNzF2alJvMTFLNWRPMmFTQWk0Z0ZuL3BwT1FBVU1YbXZ2ZURkdi92c01ZK2Y0dHM5blAvVzh6TkczNVZtL1lkVExtVzMrOW5KcDF5ZUwxZVU3L1JOdk4zVmxramh6MThXbXRUQU1ENXB1eFhSZ0JRQlh3K3Y3WnRUVmZiOWczT2kzQmhOc0pGK2VndUF3RG5Id0lHZ0hQQ3dZd2NlZHhldFd4VHY2cExBUUFBcDRHQUFlQ2NrSjFWSUVtcVc2OXExMk1BQUFDbmg0QUI0SnlRZGVTWUpDa3NMTGlLS3dFQUFLZURnQUhnbkZCYzdKWjBmbzFGc05sc2NydmRWVjBHS3NudGRoc3Jwd01Bemh3Q0JnQ2NvbEJIbUlxY2hWVmRCaXJKNlN5VXd4RjI4Z01CQUtlRmdBRUFwOGpoY01qcGRGWjFHYWdrWjJHaEhHRUVEQUE0MHdnWUFIQ0tJcXBYbDdPUUZvenpSWkhUcVlqSXlpOWNDQUE0TlFRTUFEaEYxU0lpRkJ3Y29zT0hEbFoxS1RpSnd3Y1BLamdrUk9IaDFhcTZGQUM0NEJFd0FPQTBYRkt2bnJLUEhGRitYbDVWbDRJSzVPWG02bWgybGk2cFc2K3FTd0dBaXdJQkF3Qk8wNlV0VytsQVdpb3RHZWVnd3djUEt1TkFtcHExYUZuVnBRREFSWVA1K2dEQUJKZTJhS21NQXdlMGIrOGVPVUlkQ2cxenlPRUlrOTF1cityU0xpcHV0MXRPWjZHY2hZVnlGam9WRWhwQ3VBQ0FzNHlBQVFBbXVhUmVQUlVjeTFkZVhwNnlEbWZLNlN5VXgrT3A2ckl1S2phYlRRNUhtQnhoWVlxT2lWRjROY1pjQU1EWlJzQUFBQk9GVjR0UWVMV0lxaTREQUlBcXd4Z01BQUFBQUtZaFlBQUFBQUF3RFFFREFBQUFnR2tJR0FBQUFBQk1ROEFBQUFBQVlCb0NCZ0FBQUFEVEVEQUFBQUFBbUlhQUFRQUFBTUEwQkF3QUFBQUFwaUZnQUFBQUFEQU5BUU1BQUFDQWFRZ1lBQUFBQUV4RHdBQUFBQUJnR2dJR0FBQUFBTk1RTUFBQUFBQ1lob0FCQUFBQXdEUUVEQUFBQUFDbUlXQUFBQUFBTUEwQkF3QUFBSUJwQ0JnQUFBQUFURVBBQUFBQUFHQWFBZ1lBQUFBQTB4QXdBQUFBQUppR2dBRUFBQURBTkFRTUFBQUFBS1loWUFBQWdFcWJQMysrQmc0Y3FFT0hEcFc3UHlNalF3TUhEdFNDQlF2T2NtVUF6aFVFREFBQUFBQ21JV0FBQUFBQU1BMEJBd0NBTTh6djkxZDFDUUJ3MXRpcXVnQUFBQzVrdGFPaWxYWGtTRldYY1ZMUFB2dXM2dGV2cjlqWVdLMWN1VklGQlFWcTBLQ0JicnZ0TnJWczJiS3F5d053SHFFRkF3Q0FNNmh1dlRpbEgwaXI2aklxNWVlZmY5YXFWYXMwZVBCZ1BmLzg4NHFKaWRHVUtWTzBaY3VPMEFjZkFBQWdBRWxFUVZTV3FpNE53SG1FRmd3QUFNNmdybGRkclpuVHAycjd0cTFxM3VMY2JnbHd1OTE2OU5GSEZSOGZMMG42MjkvK3BuMzc5bW5CZ2dWNjhjVVhBNDRkUFhwMFZaUUk0RHhBd0FBQTRBeHEzS1NwMm5mc3BQbHpabXZJWThOVnQxNWNWWmRVb1FZTkdoamhRcElzRm9zdXYveHlmZnJwcDhyTXpGUjBkTFN4cjB1WExuSTRIR1d1VVZoWXFIWHIxcDJWZWdHY213Z1lBQUNjWVRmZmRvY09wS1hwdGNrVGRNdnRkNnJwcGMwVkUxdW5xc3NxNDQ4Qm9sU3RXclVrU1VlT0hBbllmOXR0dHlrMk5yYk04UmtaR1FRTTRDSkh3QUFBNEF5TGlLaXVKMGFOMFpkTEZtdlJweCtmMFh0ZGQwTXZYWDlqNzFNNjkwU3pYUVVGTVd3VFFPVVFNQUFBT0F1c1ZwdHV2dlYySlYxL2c5TFNVcFdlbHFiaTRpTFQ3OU9vY1pOVFByZTgxYmtQSERnZ1NlVzJWZ0JBZVFnWUFBQ2NSWTZ3TURWcDJreE5tamFyNmxMS09IRGdnTFp2MzY3bXpadExrdkx6ODdWNjlXbzFhdFJJTldyVXFPTHFBSnd2Q0JnQUFFQ1NaTFBaTkhYcVZQWHMyVk9ob2FGYXVYS2xDZ3NMMWE5ZnY2b3VEY0I1aElBQkFBQWtTUWtKQ2VyV3Jac1dMVnFrZ29JQ05XblNSRU9HREZGaVltSlZsd2JnUEVMQUFBQUFodTdkdTZ0NzkrNFY3dS9Ycjk4Sld6UXV1ZVFTdmZmZWUyZWlOQURuQ2FhRUFBQUFBR0FhQWdZQUFBQUEweEF3QUFBQUFKaUdNUmdBQUVELy9PYy9xN29FQUJjSVdqQUFBQUFBbUlhQUFRQUFBTUEwQkF3QUFBQUFwaUZnQUFBQUFEQU5BUU1BQUFDQWFRZ1lBQUFBQUV4RHdBQUFBQUJnR2dJR0FBQUFBTk1RTUFBQUFBQ1lob0FCQUFBQXdEUUVEQUFBQUFDbUlXQUFBQUFBTUEwQkF3QUFBSUJwQ0JnQUFBQUFURVBBQUFBQUFHQWFBZ1lBQUFBQTB4QXdBQUFBQUppR2dBRUFBQURBTkFRTUFBQUFBS1loWUFBQUFBQXdEUUVEQUFBQWdHa0lHQUFBQUFCTVE4QUFBQUFBWUJvQ0JnQUFBQURURURBQUFBQUFtSWFBQVFBQUFNQTBCQXdBQUFBQXBpRmdBQUFBQURBTkFRTUFBQUNBYVFnWUFBQUFBRXhEd0FBQUFBQmdHZ0lHQUFBQUFOTVFNQUFBQUFDWWhvQUJBQUFBd0RRRURBQUFBQUNtSVdBQUFBQUFNQTBCQXdBQUFJQnBDQmdBQUFBQVRFUEFBQUFBQUdBYUFnWUFBQUFBMHhBd0FBQUFBSmlHZ0FFQUFBREFOQVFNQUFBQUFLWWhZQUFBQUFBd0RRRURBQUFBZ0drSUdBQUFBQUJNUThBQUFBQUFZQm9DQmdBQUFBRFRFREFBQUFBQW1JYUFBUUFBQU1BMEJBd0FBQUFBcGlGZ0FBQUFBRENOcmFvTEFBQUE1NGFpb2lLRmhvWld1RDg1T1ZuSGpoM1RMYmZjb3FDZ1AvOGQ1UysvL0tKUFAvMVVZOGVPVlZoWVdLWFBtejE3dGpwMDZLQjI3ZHFkOERpLzN5K0x4VkxwN1JYeCtYeVZlbjh1bDBzZmZ2aWhicnZ0TnRXb1VhUFMxNi9JL1BuejFiQmhRMTErK2VXVk92N28wYVBLeWNtUjNXNC82YkYrdjE4ZWowZVhYSEpKd084NE96dGJWcXRWTnB2dFQvMk12RjZ2L0g2L3FsZXZYbVpmYW1xcW9xS2k1SEE0QXJZN25VNDVuVTVGUmtiS2FyV2U5QjY3ZCsrV3hXSlJZbUppcGV2Q3VZR0FBUUFBbEplWHAyZWZmVlpYWFhXVmJyMzExbklmQUgvNzdUY2RQbnhZdDkxMjJ5bmRJeW9xU3VucDZmcnBwNTkwN2JYWFZ1cWNBd2NPNlB2dnYxZWpSbzNLN0hPNVhNck16RlJxYXFwMjd0eXBEUnMyYVBqdzRXclFvRUhBY1FzWExsUnljbktsSG1xOVhxKzhYcS9lZlBQTkU0WXR2OSt2ZDk1NVI2bXBxZkw3L1pWNkx5ZXpaczBhK2YzK1NnZU1kZXZXYWNtU0pXVUNSbTV1cmh3T2g0S0Rnd1BxOVhnOEdqRmlSTUFEKy9qeDQ1V1ZsUlVRTGtyZlQrbTI0MStYYm12ZXZMbWVmUExKZ0hzWEZ4ZHI0c1NKNnRxMXErNjc3NzZBZmN1WEw5Zm5uMyt1VjE1NVJiVnIxejdwKy92NDQ0OTE1TWdSVFo0OCthVEg0dHhDd0FBQUFLcFdyWnA2OU9paFJZc1dhZGV1WFJvNGNLQ0tpNHNEampsOCtMQ2lvcUtVbHBZV3NEMG1KaWJnWVhiUm9rWDY4c3N2Szd6WC9Qbnp0WERoUXVOMTZVUDlyRm16eWp3c2I5eTRVUTZIUTFkY2NZVisrZVVYTFZteVJFVkZSY3JQejFkaFlhRWtxV2JObXFwVHA0N2F0V3Vubkp5Y01nSGpzc3N1VTJKaW9teTJ3TWVldDk5K1c4MmFOZFBWVjE5dGJQTjRQUEo0UENkc0ZTZ3VMdFk3Nzd5ajlldlh5MmF6YWZUbzBlVWVOM0Rnd0VxSEJVbXkyKzJWQ2tHbGRmYm8wVU05ZXZRb3MyLzQ4T0hxMDZlUHJybm1tbkxQL1dNTHpVc3Z2V1MwWUpTYU0yZU9EaDA2WklTSHlaTW5LekV4VVhmZGRaZHhUR2xnT1Y1SVNJaHV1T0VHTFZxMFNOZGZmNzJpbzZPTmZhV3RWcFZ0dmJMWmJJcUppYW5Vc1RpM0VEQUFBSUNDZ29MVXAwOGZOV3pZVUN0WHJ0U21UWnYwNFljZkJnUUhsOHVsN094c2pSczNMbURiMkxGajFiaHhZMk9iMys5WFdGaVlSb3dZVWFsN2V6d2V1Vnl1TWdIQTcvZHIxYXBWNnRpeG80S0RnMVZjWEt4RGh3NXA2TkNocWxhdG11eDJ1NTU1NWhrTkhUbzA0UDdIUzB4TUxMZWJqZFZxVlV4TWpEcDA2RkNwT3FXUzdqOXZ2dm1td3NQRDlkSkxMeWs4UER4Z2YyNXVybDUrK1dWZGV1bWxKdzBYVzdaczBlKy8vNjdldlh2TDRYQUVoSXVNakF5OTg4NDdHang0c09yV3JWdm0zQ2VlZUVMNStma1ZYdnVqano3U1J4OTlWTzYrKys2N1QwbEpTWkpLQWtGK2ZyNXljM09OL1FVRkJYSzVYRWFRZExsY3lzL1BEd2lXa1pHUmlvaUlLUGY2U1VsSjhuZzhaZmFYZnBiKytKazZFWmZMVlc0WHJJMGJOMnJseXBWbHRqLzIyR09WRG1nNHN3Z1lBQURBMEtwVks3VnExVW8vL1BDREpHbjY5T215MiszYXZuMjdKaytlckhIanhpazJObFpTeVVQd1UwODlWV2E4Z3NWaWtkMXVWMXhjbktTU0I5YVJJMGRxOE9EQjZ0aXhvM0hja0NGRDFLdFhMOTE4ODgzbDFySnQyellkUG54WVYxNTVwYVNTUUdDMVd0VzZkV3RKSlMwZmtzcjlKdDFzWHE5WGMrZk8xYXBWcTlTdFd6Zjk5YTkvMVd1dnZhWjI3ZHFwWjgrZWtrckdzTHozM251cVVhT0dCZzhlZk1McitmMStmZkxKSjhyTnpkVU5OOXhRWnIvUDUxTitmcjdHalJ1bklVT0dxRTJiTmdIN3JWYXJicm5sRnZYdTNidk11U2Rxd1JnK2ZIaVpiYXRYcjlhQ0JRdU1CMytQeHlPLzMyOEVTYmZicmIxNzkycnQycldTU2g3OCsvYnRhN3h2U2Rxd1lZTXlNek9Oc1J3MWF0VFFUei85cEJZdFdoaWZsOHBZdG15WmxpeFpvckN3TUIwOWVsUTJteTJnRzFhZlBuM2tjcm0wWThjT28rVXBNek5UR3pkdVBLVnhRVGd6Q0JnQUFFQ3paODlXUWtLQ3JyNzZhdGxzTnZsOFBsa3NGcVBmL2ErLy9pcXBwQ3RWcWFDZ0lJV0hoMWM0T0RnckswdDVlWG55Ky8xeU9wMDZldlJvd0xmZ1ZxdFZoWVdGU2sxTmxjdmxVbng4ZkVBcnh1TEZpMDlZYzJuZ2NMbGNwL3krSzh0cXRhcDU4K1lCTFJPZE8zZlczTGx6RlJFUm9RWU5HdWhmLy9xWExCYUxSbzBhZGNMeEc1SzBZc1VLN2R1M1Q2TkdqUXI0bVphcVY2K2VubnZ1T1UyZlBsMnZ2LzY2K3ZmdnI3Lzg1Uy9HL3RKdVRqdDI3TkQ3Nzc4dnFlVDNVVHBlSVNnb1NPdlhyemYyUlVSRTZKVlhYaW0zRnJ2ZExvZkRvUmt6WmtnNmVSZXBvVU9IbG1sdDJyWnRtN1p0MjJZRWpFT0hEc2xxdFpiYmlsTllXS2hQUHZsRWQ5MTFWNWtXb0pZdFd5b2lJa0oydTEzejVzMVR3NFlOMWJWclYwblNqQmt6WkxQWjVQVjY1WEE0MUs5ZlAwa2xMUnFiTjIvK1U0UFVjV1lSTUFBQXVNaDVQQjdsNU9Sbzd0eTUrdnJycnpWZ3dBQmRmZlhWeGpmRWJyZGJQLzMwazZTU2dkNmxENDJ4c2JHYVBuMTZ1ZGUwV3ExYXMyYU5saTFiWmp5TUxsNjhXRjkvL2JWeFRHRmhvVmF0V3FXMWE5Zks1WExweFJkZk5HWmoycng1czFKU1VzcDlVQzl0dVpCS3V2ZzRuVTVqVmlPMzJ5MnIxV3AwcVRwMjdKaXNWbXVGRDU4dWx5dWdlMUFwbjg4bmo4Y1RNSWFnUzVjdUFjZjA2TkZEbVptWm1qMTd0cXhXcTVvMGFhSWhRNGFVZVdnK1hscGFtdjc5NzMrclQ1OCthdGFzV1lYSGhZZUhhOFNJRVhycnJiYzBaODRjT1oxTzNYampqWkpLV2lKS3V5azk5OXh6a2dJSFlYdTlYblhzMk5HNGZ1bStmL3pqSDZwVnE5WUo2enNWZnh6UW5aT1RvMUdqUnVuV1cyOHRNNU9VVk5MU3MzNzlldVhtNW1yWXNHRUIrK0xpNG95V3J3OCsrRUNKaVlucTNMbXppb3FLSkpXTTN5aXZ4WXJXaTNNTEFRTUFnSXVjeldiVEUwODhvVDE3OW1qT25EbHl1OTBCKzcvNTVodTUzVzYxYjk5ZTY5YXRNd0pHWGw2ZUNnb0tkTWtsbHdRYzcvRjRaTFBaMUx0M2IvWHUzVnZGeGNWNjZLR0hOR2pRb0lDcFpvY05HNlpldlhvRmRMV1JTaDVBNTg2ZHF5NWR1bWp2M3IwQit3b0tDdlRnZ3c4R2JIdnJyYmNDWHQ5Nzc3MjYvdnJydFgzN2RrMmRPdldFNy8yNzc3N1RkOTk5Vis2K1AzNnJmN3pNekV5dFhidFdhOWFzVWJWcTFYVDc3YmRyMWFwVldycDBxZTYrKys0Szc1ZWZuNjlwMDZZcFBqNWVmZnIwT1dGdFVzbnZac2lRSVhyenpUZFZzMlpOWTN0Q1FvSWs2YlBQUGpOQ1cya3JoZHZ0Vm5GeHNYYnUzS2wzMzMzWE9PZTExMTR6enZzanQ5c3RwOU9wLy9mLy9wK2svK3NpVmZyYTdYWnI1ODZkK3VhYmJ5U1ZoTExqUHlPbC9INi81c3labzVpWUdDVWxKZW5nd1lOS1NVblJWVmRkWlJ4VHExWXQ5ZS9mWDIrKythWldyRmhSN2tCMXY5K3Znb0lDbzNXbmRFQi9XRmlZOHZMeVR2cHpROVVpWUFBQUFFa2xnNkdmZSs2NWdHL0MwOUxTOU5sbm42bG56NTVxMWFxVlhuNzVaZVhsNVNrc0xFelRwazFUZG5hMlhucnBwWUNXQnJmYnJaQ1FFT04xNlRmT3k1WXRNL3J4U3pKYUhvNVhWRlNrcUtnbzNYbm5uV1c2OVlTRmhRVU1Nbi92dmZkVXExWXQzWExMTFVZTFJ1bmc0aVpObXVpWlo1NlIzVzR2dHdWandvUUphdHUyclhyMTZsVm1YMmtMUnFtOHZEeXRYYnRXQnc0YzBNNmRPNVdSa2FHNHVEamRmUFBONnR5NXMyYk9uS25kdTNlcmE5ZXUycjkvZjhDMXdzUERWYnQyYmZuOWZyM3h4aHM2ZHV5WW5uenl5VXA5NjM3dzRFSEZ4c2Jxa1VjZUNkaGVVRkFnaThXaUcyKzgwUWhvRm90RmJyZGI0OGVQVjNCd3NFSkRRd09tZUhXNVhFYjQrK05BNis3ZHU2dHo1ODRCMS8vaWl5OTA3Tmd4M1hYWFhlVU9uSzVvSnFqLy9PYy8ycmh4bzI2OTlWYmw1ZVZweXBRcGNqZ2M2dFNwVThCeGwxMTJtVmF0V3FWLy8vdmZhdEdpaGVyVXFST3dQemMzVjM2LzN3aFZUcWZ6aFBmRnVZV0FBUUFBREJrWkdjYXNSUzZYU3pObXpKRGI3VlpjWEp5YU5tMnF5TWhJTFZteVJHbHBhVHB5NUlpR0RCbFNwaHRUVVZGUndJT2czVzR2ZDlCenk1WXRGUjhmWDJaN2pSbzFOR3JVcUhMcnMxZ3NBVjE4NnRXcnAwT0hEcFhiN1NjOFBGd05HemFzOEwxYUxCWlZxMWJONkpKekloRVJFZHE0Y2FOOFBwKzZkZXVtRGgwNnFFNmRPa3BQVDlla1NaTjArUEJoMWFwVksyQjYzcUtpSWhVVUZHam8wS0dxWGJ1MkxCYUwrdmZ2cjZOSGo1YTdEa1RwZEwybGNuTnpOWEhpUkNVa0pHallzR0VCSVduV3JGbmF2SGx6dWQyL1BCNVB1ZHY5ZnIrOFhxOHhpMVJhV3BxY1RtZVo4UlE1T1RsYXRXcVZtalJwb3Z6OC9ITEQyZUhEaDFWUVVLQzJiZHNhNXk5Y3VGQmZmZldWYkRhYkZpMWFwQlVyVnVqeXl5OVgzNzU5eTczR1BmZmNvK2VlZTA3dnZmZWV4b3daRTdBdkl5TkRrb3hwYWdrWTV4Y0NCZ0FBWjBsZWJxNisvVyt5VWxQM0t6MHRUUzVYOGNsUCtwT3V1NkdYcnIreDdNeENsZUh4ZURSdTNEamRjY2NkdXVhYWF6Uno1a3psNWVVWmEwSllMQmIxNk5GREgzLzhzZUxpNHZUTU04K1UrMkNmbTV1cnlNaElGUlFVYU15WU1TZGQzK0hlZSs5VisvYnRUNm5tZXZYcWFmMzY5YWQwN3A5aHNWZzBjdVJJNDdYTDVkSW5uM3lpcjc3NlNna0pDWHJ4eFJjRDFtencrWHg2OGNVWDVYYTdBNzY5cjErL3Z1clhyMS91UFR3ZWo5SDF5T2wwNnJYWFhwUFQ2VlN2WHIzS1BLQS8rdWlqNVlhSTNidDNhL3o0OFhyMTFWZkxuZUxWNy9mTDUvTkprcFl1WGFwZmYvMDFZQlZ2djkrdndzSkNCUWNIS3pVMVZhKysrcXFra3JEazkvdU5NUlZlcjFjZWowZXZ2ZmFhYkRhYjNuMzNYYTFmdjE3MzNYZWZsaTlmcmhZdFdtamp4bzNhc1dPSHNyT3p5dzFVOWV2WFY3ZHUzUlFlSGk2djF4dndHZG16WjQvc2RydlJza0hBT0w4UU1BQUFPQXZXcjF1anovNnpVQzVYc2VyV2kxT1hLN29xdEp3QnNLZXJVZU1tcDN6dWxpMWJWRlJVcFBqNGVMMzIybXY2L2ZmZk5YTGtTRTJiTnMwNDVycnJybE55Y3JJYU4yNWM0V0Roek14TUpTWW1LalEwVkE4Ly9MRDhmcittVHAycXBLUWtveXVPMSt2VmpCa3pGQjBkSFRBdW83SksxNEJvMUtpUnNyS3lsSldWVmFuVm9VOVhWbGFXVnF4WW9lKy8vMTQrbjA5OSsvWlZkSFMwUHZyb0l3MGRPdFFJWTE5ODhZVlNVMVAxOU5OUFYzcDJvOG1USjh0cXRTbzdPMXRUcDA3VjRjT0hOWHo0Y0RWdDJyVE1zVGFiVGZQbXpkUE9uVHNEdGhjV0Zpb29LS2pDR2FQdXZQTk9ZOHJiMGpFV3BieGVyNlpQbjY2MHREUTk5ZFJUUnZla2d3Y1A2dm5ubjlmZGQ5OWQ3bmlKWGJ0MmFjT0dEVWJMeVBMbHl4VWZINjlldlhwcHdvUUpldmZkZDh1cytGMXEwS0JCNVc3ZnRtMmI0dVBqamREaGREcU53ZnM0OXhFd0FBQTR3NzcvZG9VV2YvYUpHamRwcXR2dnVWZlIwZWZtNnNUZmZ2dXRHamR1TEwvZnIwT0hEdW54eHg4UG1PWEk0L0hJNi9YcWxsdHUwUWNmZktEbXpadnJzc3N1QzdoR1FVR0IwdFBUVmI5K2ZWbXRWdVA4dm4zN2FzR0NCZXJVcVpNYU5HaWdPWFBteU9mejZhR0hIdnJUMDRzV0ZSWHB0ZGRlVTVjdVhkU3paMC9WcWxWTGE5ZXVMWGNzaGRrOEhvOSsvdmxuSlNVbEtTa3BTV0ZoWVVwTlRkV3VYYnMwYmRvMFBmYllZL3IrKysvMStlZWY2NEVISGlpM0MxaEZRa0pDOU9PUFArckREejlVU0VpSVJvOGVmY0x6ang0OUtrbkdkSzNKeWNtU1NrS2dKTDN5eWl2cTFxMmJNU2ovN2JmZlB1SGc3TGZlZWtzYk4yNVVZbUtpc1laRlZGU1UzbmpqRFYxNjZhVVZyZ3plcUZFalRaZ3dJV0RHTGFta2U5TVRUenh4MGxtMWpwZWJtNnR0MjdZRnJJL2lkRHJMdEY2VXppeFYwWHRDMVNGZ0FBQndCdVhsNXVxcnBVdlVySGtMUGZqUXcxVmRUb1VPSGp5b3paczM2Lzc3NzFmVHBrMDFlZkxrZ0FmL29xSWl2Zjc2NjZwVHA0N3V1KzgrYmRpd1FiTm16WkxQNXd0WTYyRHIxcTJTVkdiNjFlN2R1MnYvL3YyYU5HbVNtalZycHQyN2QydlVxRkhsZHVPcFNPa1lnbGRlZVVVdWw4c0lOMTI3ZGxWeWNyS1NrcEtVbjUrdkR6LzhVQTg4OE1DZnVuWmx4Y2JHQmd5Y2xrcTYrb3daTTBhVEprM1NtREZqbEoyZHJVR0RCcWxidDI2VnVtWnhjYkhXclZ1bmI3LzlWcnQzNzFhSERoMDBjT0RBY3RmSCtDT2J6YWF3c0RCZGV1bWxrcVNmZi81WmtvelhGb3RGMGRIUnh1dmc0T0FLdTZwWkxCYmRmLy85NnRxMXEzYnYzcTB0VzdabzBhSkZ4cmlRMHRuQUtscmY0L2h3VWFxaTdtQW44dVdYWDhydjl3ZXNzRjVZV0JnUU1ISnljalJreUpDQStuSHVJR0FBQUhBRy9mVGo5NUxmcjN2NjNWL1ZwWnpRa2lWTEZCUVVaRHkwSDcrbXd2ejU4Mld6MlpTVWxDU0x4YUtoUTRkcTBxUkptamx6cHJadTNhcCsvZnJKNFhBb09UbFp6Wm8xSy9OdGMxcGFtaHdPaDRxS2lyUng0MGJGeDhjckpTVkZVc2xEZTBVUHZxWHJXMGdsQTM5THY3Vys3TExMbEp5Y3JMdnZ2bHZYWDMrOVZxeFlvWVVMRjZwNTgrYmF1SEhqQ2NkOFNQOFhWazVYUVVHQnRtM2JwaDkvL0ZGNWVYbEtTRWpRWTQ4OWRzSnhGdG5aMmNyS3l0THUzYnUxYytkTzdkaXhROFhGeGJyMDBrczFac3lZY3J0RW5TNnYxMnY4N0NwU3ZYcDF0VzdkV2c2SFE3bTV1VXBKU1RIR2o4eWJOMC92dmZlZW1qWnRxZzRkT3FoVHAwN0dtaVhISy8xOVZYYjdINldscFduRmloV0tqNDhQYUwwNWRPaVFJaU1qSlpXTWJ3a0xDelBXM3RpL2Y3K1dMVnNtdjk5UDBEaEhFREFBQURpRDl1M1pyWVRFaG9vNEE5K21teVUvUDE4cEtTbHEwNlpObWU0c3UzYnRVbEZSa2VyV3JhdkhIMy9jK0tZNk5EUlVvMGFOMHV6WnMrWHorZVJ3T0pTZG5hMjB0RFFOR0RCQWFXbHBXcmx5cFRJek03VnYzejQ1blU2MWE5ZE9qenp5aUdyVnFxWFZxMWRyNmRLbHlzek1sTVZpVWMyYU5WV3ZYajBOR3pZc0lCeDRQQjVqdXRpUWtCQTFhZEpFVHp6eGhIYnUzS25YWDM5ZHNiR3g2dDY5dXdZTUdHQ3NxOUN5WmNzS3UrVmtaV1hwMVZkZmxkdnRWbEZSVWJrTHdaWEg2L1ZxelpvMWNydmR5c25KVVdabXB2YnYzNiswdERUWjdYYTFhZE5HLy9qSFA5U2lSWXNUWGljakkwTXZ2UENDdkY2djdIYTdFaElTMUt0WEwzWHUzTG5NZWlJbmMveUNjNlVQNEtYcTFLbWphdFdxNmVEQmczcjY2YWVOZS83UnNtWExsSktTWXJ5dmpJd01XYTFXZGVqUVFXUEhqalhXemZCNFBOcTJiWnRXcjE2dGYvLzczNW8vZjc3Kyt0ZS9sanNtdytmemxSdmVTZ2VYSHorZ3UxUlJVWkhlZU9NTmVUd2UzWExMTFpKS1ZqeGZ2MzY5ZHV6WW9kNjlleHZuQndjSEd5dDhWNnRXVGN1WEw1ZlA1enRwc01UWlFjQUFBT0FNMnJkM3I2Nm9aRmVacWhJUkVhR0pFeWVXdTZKMVltS2licmpoQnZYcDA2Zk13M2hvYUtpR0RoMXFQRXpXcWxWTFU2Wk1NYnJpMkd3MnRXalJRcjE2OVZKQ1FrSkE5NXFFaEFUMTY5ZFBPVGs1MnJ0M3J3NGNPS0M2ZGV1V2VVRDg0OHhLdlhyMVVsSlNrb0tEZzlXbVRSdmRkTk5OeG5HWFhYYVpRa0pDdEhYclZsMS8vZlVWdnRmYXRXc3JLQ2hJSG85SGJkdTJEVmdBN2tTc1ZxdnhnRjJqUmczVnFWTkhyVnUzMXUyMzM2NFdMVm9FclB0eEl2WHIxOWVJRVNNVUhoNnV1blhybHBraTlzODRQbUFjdjNEZkg5Y0xpWTJOVldSa3BCbzFhaFJ3VE92V3JmWHJyNzhxSmlaR1RaczJWY09HRGRXa1NaTXlkZGxzTnJWcDAwWnQyclJSZm42K2Z2MzExd3AvZG02M1d5NlhxOXp0VXNrTVhPVU4xZzRORFZYWHJsMlZrcEppekNvV0VSR2hZOGVPNmJycnJqUEcyQndmWHRxMGFhUFpzMmVYV3d1cWhzVmZtZllxQURqRGxuLzFtNUsvM3FLWHA5NWIxYVVBcGhvNTdPSFRtam9XNXc2WHk2V2dvS0RUQ2dWVnBhS0grbk5SZm42K3NWZ2l6ay9uMzk4UUFBQ0FLbkMrUEtDWDUzeXFuWEJ4L2p2NUd2VUFBQUFBVUVrRURBQUFBQUNtSVdBQUFBQUFNQTBCQXdBQUFJQnBDQmdBQUFBQVRFUEFBQUFBQUdBYUFnWUFBQUFBMHhBd0FBQUFBSmlHZ0FFQUFBREFOQVFNQUFBQUFLWWhZQUFBQUFBd0RRRURBQUFBZ0drSUdBQUFBQUJNUThBQUFBQUFZQm9DQmdBQUFBRFRFREFBQUFBQW1JYUFBUUFBQU1BMEJBd0FBQUFBcGlGZ0FBQUFBREFOQVFNQUFBQ0FhUWdZQUFBQUFFeER3QUFBQUFCZ0dnSUdBQUFBQU5NUU1BQUFBQUNZaG9BQkFBQUF3RFFFREFBQUFBQ21zVlYxQVFCd0lUbVduNi84dkR3NW5ZVXFjanJsOFhpcXVxU0xpczFtVTZnalRBNkhROVdyVjFkNFJFUlZsd1FBRngwQ0JnQ1lKUDFBbWp4dXQwSWREa1hIeENyVTRaRGRicS9xc2k0cWJyZGJSYzVDT1oxT0hUbVNxYnk4UEYxU3IxNVZsd1VBRnhVQ0JnQ1lZUHZXTFlxS2lsYmRlbkZWWGNwRnpXNjN5MjZQVkVUMVNFblM0VU1IdFgzTEZqVnYxYXFLS3dPQWl3ZGpNQURnTkczZjhwdmlHc1FyT2phMnFrdkJjV0ppNnlpdVFYMzl2bTFyVlpjQ0FCY05BZ1lBbkliMEEybUtpbzVSQkgzOXoxa1IxU05WcTNadFpSdzRVTldsQU1CRmdZQUJBS2ZvV0g2K1BHNDNMUmZuZ1pqWU9uSzVYRHAyN0ZoVmx3SUFGendDQmdDY292eThQSVU2SEZWZEJpcko0WEFvUHkrM3Fzc0FnQXNlQVFNQVRwSFRXU2lISTZ5cXkwQWxoWVk1VkZUb3JPb3lBT0NDUjhBQWdGTlU1SFRTZ25FZWNUakM1SFFXVm5VWkFIREJJMkFBd0NueWVEeXNjM0Vlc2R2dExId0lBR2NCQVFNQUFBQ0FhUWdZQUFBQUFFekRTdDRBY0k1SlQwOVhaR1Nrd3NQREpVbloyZGxhc21TSmJyamhCc1ZXY2tyYy9QeDhqUnMzVHQyN2QxZnYzcjFQZW54S1NvcUtpNHZWcW9JVnI3ZHYzNjROR3phb1g3OStaZmI5OXR0djJyZHZuNjY2NmlwRlJrWldxcjZQUC81WURvZWpVclhod2pKNzlteDE2TkJCN2RxMU8rRnhmcjlmRm91bDB0c3I0dlA1RkJSMDh1OVRYUzZYUHZ6d1E5MTIyMjJxVWFOR3BhOWZrZm56NTZ0aHc0YTYvUExMSzNYODBhTkhsWk9UVTZsdWwzNi9YeDZQUjVkY2NvbENRME9ON2RuWjJiSmFyYkxaYkgvcVorVDFldVgzKzFXOWV2VXkrMUpUVXhVVkZTWEhjZVBObkU2bm5FNm5JaU1qWmJWYVQzcVAzYnQzeTJLeEtERXhzZEoxNGZ4RndBQ0FjOHpjdVhQMXYvLzlUMU9uVGxWWVdKaXNWcXRXckZnaHQ5dXRCeDk4c0ZMWHNGcXRTa3RMS3pQbUlEYzNWeGtaR1RwNjlLZ3lNakswZi85KzdkaXhRN201dVlxSWlORDQ4ZU5WdTNidE10ZmJzV09IdnZqaUM3VnExVXB0MnJRSjJMZHAweVo5K2VXWGF0KytmYVVEeG5mZmZhZnc4SEFDeG5sby92ejVTazVPMXNTSkU4c052QmtaR1hycXFhZlVzMmRQOWUzYk4yRGZnUU1IOVAzMzM2dFJvMFpsem5PNVhNck16RlJxYXFwMjd0eXBEUnMyYVBqdzRXclFvRUhBY1FzWExsUnljbktsSG1xOVhxKzhYcS9lZlBQTmdBZng0L245ZnIzenpqdEtUVTJWMys4LzZYVXJZODJhTmZMNy9aVU9HT3ZXcmRPU0pVdktCSXpjM0Z3NUhBNEZCd2NIMU92eGVEUml4SWlBQi9ieDQ4Y3JLeXNySUZ5VXZwL1NiY2UvTHQzV3ZIbHpQZm5ra3dIM0xpNHUxc1NKRTlXMWExZmRkOTk5QWZ1V0wxK3V6ei8vWEsrODhrcTUvMlljNytPUFA5YVJJMGMwZWZMa2t4Nkw4eDhCQXdET0lmdjI3ZE9tVFp2VXMyZFBoWVdWVElFYkdSbXBuajE3YXVuU3Bicm1tbXZLZlRnN1h1bER5dkVQVlY5OTlaVVdMMTZzdW5YcnFuYnQyb3FLaXRMMTExK3ZtSmdZUlVWRi9YLzI3and3cHV2OUgvaDdNcE5sc2toRVJCWlpKRUdXQ28xZDZhSVJCRWtzOWRFcWlxb1BWVDVVa1crMXFxVktxYlZVUzdRSXBkYlcwa1FiU3UxQkxBa0pJckxJSGpOSkpyUFAvZjB4djduTnpTeVpNQlhoZWYzVHpsM1BURXh5bm51ZTh4eE9KNmEyUVlNRzRkaXhZL2psbDEvMEFnemRTSXV1dmViZzgvbHdjM016KzNqeWJFaExTNE5RS0VUUG5qMXg2ZElsL1BiYmI1REpaS2lxcWtKTmpiYkNWL1BtemVIaDRZRk9uVHBCSkJMcEJSamR1blZEbXpadElCQnd1ekEvL1BBRDJyZHZqNWRmZnBuZHBsS3A2aTNHSUpmTHNXblRKcVNtcGtJZ0VHRGV2SGtHanhzL2Zyelp3UUtnL1E2YUV3VHAydG0zYjEvMDdkdFhiOS9NbVRNUkV4T0QxMTU3emVDNXRVZG9GaTllekk1ZzZQejAwMDhvTGk1bWc0ZGx5NWFoVFpzMmVPT05OOWhqZEFGTFhiYTJ0aGd3WUFBT0hqeUlxS2dvdEd6Wmt0Mm4rNzZiKzcwWENBUndkM2MzNjFqUzlGR0FRUWdoVDVIdDI3ZkQxdFlXY1hGeG5PMnhzYkU0ZGVvVXZ2MzJXeXhldkZndlhjRmMxdGJXRUFnRVdMNThlWVBQZS9mZGR6a2RqTnI3QU9oMStFeFJLQlJzWUZMYnhZc1hjZmp3WWIzdHJxNnVtRDU5ZWdOYVRKNDJETVBnNU1tVDZOeTVNMnhzYkNDWHkxRmNYSXlwVTZmQzBkRVIxdGJXK09TVFR6QjE2bFFFQlFVWnZVNmJObTBNcHRudytYeTR1N3NqSWlMQzdEYmw1ZVZodzRZTmNFWlYyTEFBQUNBQVNVUkJWSEJ3d09MRmkvWCtUWXJGWW56OTlkY0lEZzZ1TjdpNGNlTUdidDI2aFVHREJrRW9GSEtDaThMQ1FtemF0QWtUSjA2RWw1ZVgzcm16WnMxQ1ZWV1YwV3Z2M0xrVE8zZnVOTGh2OU9qUmlJeU1CS0FOQ0txcXFpQVcvN09ncEVRaWdVS2hRSDUrUGdEdGQ2K3Fxb3A5RFdnZllqZzVPUm04Zm1Sa0pGUXFsZDUrM2NNSVl3OGw2bElvRkFaVHNOTFMwbkQ4K0hHOTdkT25UemM3UUNOUEh3b3dDQ0hrS2ZIbm4zOGlQVDBkSTBhTTBFczFjbkJ3d1BqeDQ3RnExU3FzWExrU2MrYk1NZGlobnpoeElodEVBTnEwaEFNSERrQ3BWR0xseXBVTkNnSnUzcnlKMjdkdlF5QVFzSC9vUzBwS2NQUG1UZlR0MjdmQmYvemo0K01oRW9sZ2Eyc0xzVmlNMU5SVS9POS8vMlAzdDJ2WERzSEJ3Y2pLeWtMZnZuM1pGSTdNekV5VG5TL1NOR1JrWktDa3BBUXZ2ZlFTQUcxQXdPZnowYUZEQndEYWRDWUFUNlNVc0ZxdHhyWnQyM0R5NUVuMDd0MGJiNy85TmxhdVhJbE9uVHFoZi8vK0FBQ1pUSVl0VzdiQXhjVUZFeWRPTkhrOWhtR3dkKzllaU1WaURCZ3dRRysvUnFOaDUwVk5tVEpGYnhTUXorY2pOamJXWU1xZ3FSR01tVE5uNm0wN2MrWU1mdjc1WjdianIxS3B3REFNdnZqaUN3Q0FVcWxFVGs0T3pwOC9EMERiOFI4MWFoVDd2Z0hneXBVcktDMHRaZWR5dUxpNDRPelpzd2dORFRWN0hoZ0FKQ1VsNGJmZmZvTzl2VDBlUG53SWdVREFTY09LaVltQlFxRkFabVltTy9KVVdscUt0TFEwcytiTmtLY1hCUmlFRVBJVUtDc3JRMkppSWp3OFBEQjQ4R0NEeDNUcjFnMkRCZzNDNGNPSHNXVEpFc3ljT1JPT2pvNmNZOTU4ODAxWVcxc2pQejhmaHc4ZlJrUkVCRUpEUTZGVUttRm5aOWVnb0NBckt3dUhEaDFpQXhhVlNnV1JTSVR1M2J1alg3OStlc2RyTkJyczI3Y1BYYnQyaFkrUGo5Nyt2bjM3UWk2WGc4ZmpJVEV4RVczYnRrWEhqaDBCQU1lT0hVTlZWUlViQUkwZlA1NXQ2NVl0VzVDWm1XbDJ1OG1qK2ZUVFQrSGo0NE5XclZyaCtQSGprRWdrOFBYMXhkQ2hReEVXRnZiWTEvLzExMTlON3RjRkhBcUY0ckh2VlI4K240K1FrQkRPeUVUWHJsMnhiZHMyT0RrNXdkZlhGOTkrK3kxNFBCN216cDFyY3Y0R0FLU2twT0QrL2Z1WU8zZXUzbmNTQUx5OXZiRmd3UUtzVzdjT3ExYXR3dGl4WS9IcXE2K3krM1ZwVHBtWm1manh4eDhCQUZaV1Z1eDhCU3NySzZTbXByTDduSnljakk1Q1dsdGJReWdVWXYzNjlRRHFUNUdhT25XcTNvT0hqSXdNWkdSa3NBRkdjWEV4K0h5K3dWR2NtcG9hN04yN0YyKzg4WWJlQ0ZCWVdCaWNuSnhnYlcyTjdkdTNJeUFnQUwxNjlRSUFyRisvSGdLQkFHcTFHa0toa0MwZ2taYVdobXZYcmpWb2tqcDUrbENBUVFnaGpVd3VsK09iYjc2QlVxbkUrKysvYnpMbDRLMjMzb0pTcVVSeWNqTG16cDJMU1pNbWNhcng2RklsdG0zYkJnQUlDQWpBSzYrOHd1N244WGhnR0Fabnpwd3hlSDJsVW9tUWtCQzR1N3NqTmpZV3NiR3g3TDY5ZS9kaS8vNzlHREZpaE1GenE2cXFrSnljakRObnptRHg0c1d3dGJYbDdOY0ZKUktKQkltSmllalFvUU1HRGh3SVFQdlUxZDdlM3VnSUM2VktQQmtYTDE1RXMyYk5NSEhpUkxpNnV1TFFvVU5Zc1dJRlpzMmFaYlRDbURtdVhidUcyN2R2Ryt5bzYwWXVBRzJLajFRcVphc2FLWlZLOFBsOE5xV3F1cm9hZkQ3ZmFPZFRvVkJ3MG9OME5Cb05WQ29WSjhXdmUvZnVuR1A2OXUyTDB0SlNKQ1FrZ00vbm8yM2J0cGd5WllyQlZMN2E4dlB6c1d2WExzVEV4S0I5Ky9aR2ozTndjTUNISDM2STc3NzdEai85OUJPa1Vpbjc3My9tekpsc210S0NCUXNBY0NkaHE5VnFkTzdjbWIyK2J0L3MyYlBoNnVwcXNuMlBvdmFFYnBGSWhMbHo1eUl1THM1Z2FxWk1Ka05xYWlyRVlqRm16SmpCMmRlNmRXdTBidDBhQUxCMTYxYTBhZE1HWGJ0MmhVd21BNkNkdjJGb3hJcEdMNW8rQ2pBSUlhUVJ5ZVZ5TEYrK0hEazVPWGp0dGRlUW5aMk52THc4azAvdjJyUnBnd0VEQmlBcEtRbkxsaTNEaUJFak1HellNSGEvU3FYQzZkT24yZGVGaFlYdzlQUUVvRTNsVUt2VitQbm5uOW45NWVYbHNMR3hnWjJkSFZRcUZhWk9uYW8zR2ZQQmd3YzRkT2dRQmc0Y0NHOXZiOXk3ZHcvTm16Zm5sUE4wZG5iR3BFbVRzR0xGQ216ZHVoV1RKazB5Mkg2SlJBSUFuQ2U5VXFtMFFaUEV5YjlEcVZUaWd3OCtnSitmSHdCZzBxUkp1SC8vUG43KytXY3NXclNJYzZ5eHlkQjF5V1F5Yk51MkRkMjdkMGRPVGc1bm4wUWkwYXVNOXQxMzMzRmV2L25tbTRpS2lzTE5temV4ZXZWcWsvZjY2NisvOE5kZmZ4bmNWL3VwZmwybHBhVTRmLzQ4enAwN0IwZEhSd3diTmd3blQ1N0U0Y09ITVhMa1NLUDNxNnFxd3RxMWErSG41NGVZbUJpVGJRTzA4NVNtVEptQ0RSczJvSG56NXV4MmYzOS9BTUQrL2Z2eCsrKy9BL2hubEVLcFZFSXVseU1yS3d1Yk4yOW16MW01Y2lWN1htMUtwUkpTcVJTVEowOEc4RStLbE82MVVxbEVWbFlXL3ZqakR3RGFvRXlwVkJwc0w4TXcrT21ubitEdTdvN0l5RWdVRlJYaDl1M2I2Tk9uRDN1TXE2c3J4bzRkaXcwYk5pQWxKY1hnUkhXR1lTQ1JTTmp2dkc1Q3Y3MjlQU29ySyt2OTNFalRRd0VHSVlRMG9tUEhqaUU5UFIzOSsvZUhoNGNIdG16Wll0WjVpeFl0UXVmT25aR1ltTWpKblFhMDVTNTFmN1R2M3IyTHJWdTM0djMzMzBldlhyMGdrOG5nNk9pSU5XdldzTWRQbno0ZEw3NzRJc2FQSDIvd1hoS0pCTXVYTDRkR284R0lFU05RVWxLQ3I3LytHcDZlbnBnL2Z6N24yTTZkTzZOSGp4NDRmdnc0T25mdWJIRENyVWdrQWdCT0I0c0NqS2VEcjY4dkcxd0EyaWZsUFhyMHdMNTkrMUJhV3FvM0FtRG9pWFpOVFEwdVhMakF2cGJKWkhCemM4T0lFU1AwMG5yczdlM1p1UUdBTmgzTzFkVVZzYkd4N0FpR2JuSngyN1p0OGNrbm44RGEydHBnQUw1a3lSSjA3TmdSMGRIUmV2dDBJeGc2bFpXVk9ILytQQW9LQ3BDVmxZWEN3a0swYnQwYVE0WU1RZGV1WGJGeDQwWmtaMmVqVjY5ZXlNM041VnpMd2NFQkxWcTBBTU13V0xObURhcXJxekZuemh5em5yb1hGUldoVmF0V21EWnRHbWU3UkNJQmo4ZkR3SUVEMmU4emo4ZURVcW5FbDE5K3lUNEFxRjNpVmFGUVFLVlNRU0FRY0VZOVgzbmxGWFR0MnBWei9VT0hEcUc2dWhwdnZQR0d3ZEZBWTkrOVgzNzVCV2xwYVlpTGkwTmxaU1ZXckZnQm9WQ0lMbDI2Y0k3cjFxMGJUcDQ4aVYyN2RpRTBOQlFlSGg2Yy9XS3hHQXpEc045NXFWUnE4cjZrNmFNQWd4QkNHdEhnd1lQaDVlV0ZGMTk4RVRLWkROMjdkd2VmejhmR2pSdVJsWldGbFN0WGNvNC9mUGd3RGh3NEFGZFhWN2k0dUdEeDRzVjY5ZXdQSERnQWQzZDNsSlNVSUNBZ0FEazVPZGk1Y3llNmR1MEt1Vnh1TUVmY21PcnFhaXhac2dSRlJVVUF0R2tPMTY5ZlIzQndNQ1pPbkdpd296ZG16QmhjdVhJRlAvendBMWFzV0tIWGlTZ3VMZ1lBVHBuYW1wcWFlbE5SeUwvUFVKVXdYUXBPV1ZrWlovL1FvVU9Ocm9OUk84QndjWEhCM0xsekRkNlB4K054VW55OHZiMVJYRnhzTU8zSHdjRUJBUUVCUnR2TzQvSGc2T2pJcHVTWTR1VGtoTFMwTkdnMEd2VHUzUnNSRVJIdzhQREFnd2NQc0hUcFVwU1VsTURWMVJWSGpoeGh6NUhKWkpCSUpKZzZkU3BhdEdnQkhvK0hzV1BINHVIRGh3YlhnZEN0d2FFakZvdngxVmRmd2QvZkh6Tm16T0I4ZDc3Ly9udGN1M2JOWVBxWFNxVXl1RjAzR3FtcklwV2ZudytwVktxWFppZ1NpWER5NUVtMGJkc1dWVlZWQnIrekpTVWxrRWdrNk5peEkzdis3dDI3Y2ZUb1VRZ0VBaHc4ZUJBcEtTbm8wYU1IUm8wYVpmQWEvL25QZjdCZ3dRSnMyYklGOGZIeG5IMkZoWVVBd0k2TVVvRHg3S01BZ3hEU1pJaEZOYmgrTlE4bEpWV29xcFNpUnZMdlR3WTE1YVUremVzL3lBeTZwL3hDb1pCOUlseFJVUUVQRHcrOVRuZE5UUTJzckt6WUtsTjEvOUNmUG4wYStmbjVtREJoQWhJU0VzRGo4UkFYRjRkMTY5Ymh5cFVycUt5c05Mc2pYMUpTZ2hVclZxQ3dzQkRkdW5YRDVjdVhjZlhxVlVna0VzVEd4aHE5VHZQbXpSRWRIWTM5Ky9majRzV0xuRGtnZ0xZMEtKL1BaenVuRE1OQUxwYy9jdW5kUi9IUmpQZWYyTDBBNE5qdlIzRHM5eVAxSDJnQi9RWkVJMnJnb3kxZ2FHcVJ1U2VSRisvdDdZM1UxTlIvL1Q0OEhnOGZmZlFSKzFxaFVHRHYzcjA0ZXZRby9QMzlzV2pSSWs2YW9FYWp3YUpGaTZCVUtqbFA3MzE4ZkF3V05BQzBnWUV1OVVncWxXTGx5cFdRU3FXSWpvN1crOTUrOE1FSEJvT0k3T3hzZlBubGwvam1tMjhNbG5obEdBWWFqUWFBOXVIRDVjdVhPYXQ0TXd5RG1wb2EyTmpZSUM4dkQ5OTg4dzBBYmJERU1BejduVk9yMVZDcFZHeWx1YzJiTnlNMU5SV2pSNDlHY25JeVFrTkRrWmFXaHN6TVRGUlVWQmdNcUh4OGZOQzdkMjg0T0RoQXJWWnpSa3J1M2JzSGEydHJkbVNEQW94bkh3VVloSkNuM3BWTDkvSFg4WnNveUhzSUFMQzFGY0RaeFI2T2pxWXJ1elJWY3JrY2VYbDVuQ296T2lLUkNDNHVMZ2FmSUlwRUltemJ0ZzB0VzdiRVN5KzloSVNFQkFEYVZKYm16WnNqSkNRRSsvZnZONnZNWkg1K1BqNzc3RE1vRkFyTW1ERURaV1ZsdUg3OU9qNy8vSE44K2VXWFdMQmdBZDUvLzMyOVZBeWQ2T2hvQkFjSHN5VklhOHZNeklTdnJ5L2JBZEhsWXovSkVReVg1cFlKRHMwaGV2Z1FubDdlZUNHODR4TzVYMkJRMjBjK1Z6ZTZWRnRCUVFFQU5LZzhhVVBweWhBSEJnYWl2THdjNWVYbFpxME8vYmpLeTh1UmtwS0NVNmRPUWFQUllOU29VV2pac2lWMjd0eUpxVk9uc211OEhEcDBDSGw1ZVpnL2Y3N1oxWTJXTFZzR1BwK1Bpb29LckY2OUdpVWxKWmc1Y3liYXRXdW5kNnhBSU1EMjdkdVJsWlhGMmE1N29HQ3NZdFNJRVNQWWtyZTZPUlk2YXJVYTY5YXRRMzUrUHY3di8vNlBUVThxS2lyQ1o1OTlocEVqUnhxY0wzSDM3bDFjdVhLRkhSbEpUazZHbjU4Zm9xT2pzV1RKRW16ZXZGbHZ4VytkQ1JNbUdOeWVrWkVCUHo4Lzlqc3ZsVXJaeWZ2azJVUUJCaUhrcWZXZ1FJUXRQL3dGMGNNYWhJUjY0ZFZ4SVdnVDBCTE9May9IVTY5clZ5Ny9LOWU5ZE9rUzFHcTF3ZEtnWXJHWU0zZWh0c09IRDZPcXFncVRKMC9tcEVub1NuS3ExV29VRkJTWXRScXhsNWNYd3NMQ0VCVVZoYkN3TUNRbEpRSFFwc3ZNbnorZnJYUmpqSU9EZzhIZ1FpUVM0YzZkTzRpS2ltSzMxWDZhcVFzMi9tMGZmN2FvL29NczVLTVo3K09GOEk2UFBLcndKQlVVRk9EbXpac0lDUWtCb08zNG56bHpCb0dCZ1p3Si9aWWtrOG13Y3VWS2RPL2VIZjM3OTRlcnF5dk9uejl2Y0M2RnBhbFVLbHk4ZUJHUmtaR0lqSXlFdmIwOTh2THljUGZ1WGF4ZHV4YlRwMC9IcVZPbmNPREFBYnp6emp1YytTbjFzYlcxeGVuVHA1R1ltQWhiVzF2TW16ZlA1UGtQSDJvZm9Pakt0UjQ3ZGd6QVA5WFhsaTlmanQ2OWU3UGYzeDkrK01IazVPenZ2dnNPYVdscGFOT21EYnVHaFp1Ykc5YXNXWVBnNEdDaks0TUhCZ1ppeVpJbGV1bHk3dTd1bURWclZvTWZCSWpGWW1Sa1pHRElrQ0hzTmtOenJuU1ZwWXk5SjlLMFVJQkJDSGtxM2JsZGpDM2ZuNFNqb3kybWZQQTZBb0xjNnovcEdhRFJhUERiYjcvQndjSEI2QVJwWXlrWkkwZU9oTFcxTlNJaUlneitrYjUyN1JwVUtwWEJWWkRyc3JLeU1yaUlGNkROcVYrNmRHbTlhd01ZY3VyVUtUQU13MWxvckhaRkdkMy95K1Z5TmlWSFY3S1UvUHNFQWdGV3IxNk4vdjM3dzg3T0RzZVBIMGROVFEzYjZiVWszUnlDNWN1WFE2RlFvRnUzYmdDQVhyMTY0ZGl4WTRpTWpFUlZWUlVTRXhQeHpqdnZHRXdSZWx5dFdyWGlUSndHdEtrKzhmSHhXTHAwS2VMajQxRlJVWUVKRXlhZ2QrL2VabDFUTHBmandvVUxPSEhpQkxLenN4RVJFWUh4NDhmWE8vZEpJQkRBM3Q0ZXdjSEJBTFFsZ3dHd3IzazhIbHEyYk1tK3RyR3hNVnErbWNmalljeVlNZWpWcXhleXM3Tng0OFlOSER4NGtKMFhNbWpRSU1qbGNxUGZZVU56Y1FBWS9kMWp5cEVqUjhBd0RPZjNXVTFORFNmQUVJbEVtREpsQ3FmOXBHbWpBSU1ROHRSNVVQQVFtemFjZ0llWE15Wk5lUTBPRHJiMW4vU00yTDE3Tis3ZnY0OHhZOFlZVEI4UWlVVHM0blIxV1Z0Ym15eXBtWnljREQ2Zmo4REF3TWR1NTZNRUZ6S1pESWNQSDRham95TW53RENVajEyM2RPbWpkR3hJdy9uNys2TjM3OTQ0ZVBBZ0pCSUp1eGFFT1VHcE9Xb0hpNFdGaGV4VDYyN2R1dUhZc1dNWU9YSWtvcUtpa0pLU2d0MjdkeU1rSkFScGFXbjFyb09pQzFZZWwwUWlRVVpHQms2ZlBvM0t5a3I0Ky90ait2VHBKdWRaVkZSVW9MeThITm5aMmNqS3lrSm1aaWJrY2ptQ2c0TVJIeDl2TUNYcWNhblZhdmF6TTZaWnMyYm8wS0VEaEVJaHhHSXhidCsremM0ZjJiNTlPN1pzMllKMjdkb2hJaUlDWGJwME1UcENaU3k0Tnlmb3o4L1BSMHBLQ3Z6OC9EaWpOOFhGeGV3OE1vMUdBM3Q3ZTNidGpkemNYQ1FsSllGaEdBbzBtakFLTUFnaFQ1WEtTaWsyZlhjQ0xkd2NNWFY2Skd4c25vOWZVd3pEWU0rZVBmajExMThSRVJHQkFRTUc2QjF6Ly81OXlPVnlvMDhYYTZ1N2VGVjZlanF1WHIyS2J0MjY2YVU0NkNhSm1tTHFHTjIrK2pvY3YvenlDeW9yS3hFWEY4ZnBNTjY1Y3dlQXRyS1BycE00Y3VSSWRnVGowcVZMN05vWjVOLzN5aXV2NkUzTXIrMnR0OTR5T2FMaDZlbHB0Tnl5U3FWaS8yM2EydHFpYmR1Mm1EVnJGckt5c3JCcTFTcTBhdFVLcjd6eUNzYU5HOGV1cXhBV0ZtWTBMYWU4dkp4ZHBGSW1rNWxkS0VDdFZ1UGN1WE5RS3BVUWlVUW9MUzFGYm00dTh2UHpZVzF0amZEd2NNeWVQUnVob2FFbXIxTllXSWlGQ3hkQ3JWYkQydG9hL3Y3K2lJNk9SdGV1WGRtMVo4eFY5enVyNjREcmVIaDR3TkhSRVVWRlJaZy9mejU3ejlxU2twSncrL1p0OW4wVkZoYUN6K2NqSWlJQ0gzLzhNYnR1aGtxbFFrWkdCczZjT1lOZHUzWmh4NDRkZVB2dHR3M095ZEJvTkFhRE45MzN2dTZFYmgyWlRJWTFhOVpBcFZLeEMzYW1wS1FnTlRVVm1abVpHRFJvRUh1K2pZME51OEszbzZNamtwT1RvZEZvYUlITkp1ejUrTXROQ0dreTl2K1NDcFZTalhkbnZ2cmNCQmVYTDEvRzd0MjdrWnViaTRpSUNMMFNsdnYzNzhlTkd6ZVFtNXNMS3lzcnZQamlpL1ZlVTlkWlVhdlZLQ2twd2FwVnF3Q0Frd2RkKzlqNjhwNTFWV2JxdTVjeDU4NmR3OUdqUjJGdmI4L20xdS9jdVJNWEwxNUVjWEV4V3JkdURXZG5aL1phUTRZTVlUc1g1ZVhsdUhyMXFzbjJrYWFoOXIrMTZPaG9SRVpHd3NiR0J1SGg0Umc4ZURCN1hMZHUzV0JyYTR2MDlIVE9mSjI2V3JSb0FTc3JLNmhVS25UczJKR3pBSndwZkQ2ZjdXQzd1TGpBdzhNREhUcDB3TEJod3hBYUdxcTNDcjB4UGo0KytQREREK0hnNEFBdkx5K2pLOUdibys3M3ErN0NmYlhYQzJuVnFoV2NuWjMxUmlNN2RPaUF5NWN2dzkzZEhlM2F0VU5BUUFEYXRtMnIxeTZCUUlEdzhIQ0VoNGVqcXFvS2x5OWZOdnJaS1pWS0tCVDZGZnQwUDBlRlFtRnd0TlhPemc2OWV2WEM3ZHUzMmQ5WlRrNU9xSzZ1UnI5Ky9kamZBM1YvYjRTSGg3TUZLa2pUOVh6ODlTYUVOQmszcnVWamNPeUxhTzc2Zkt5SklKZkw4Y2NmZjZDNHVCamp4bzFEVkZTVVhscEF1M2J0Y1BUb1VRUUZCYkhyWnRSSDkwZGJwVktoZWZQbWlJdUxRMzUrdnNIMEtLVlNXVytBWWVvWVhjZklXQUFDYVBQSWZYMTk4ZHBycjdHNTZENCtQcmg1OHliQ3dzSXdjT0JBbzljWVBYbzBSbzBhWmJKOXBHbW92Y0FqQUU3SHRQWnE5QURRc1dOSG8rbUF0ZFh1ZURmRXVISGpNSDc4K01jS0NnQ3dFK0lmbDdFNVQ0WXNXTERBWUtmZXk4dExidzJLK2pnNU9aa2NzYXI3TTlQcDM3Ky8zaUtmZGNYRnhiRVZ3Z0NnYTlldWVwWG5kQlBzeWJPRng5RE1PVUxJVXlENTZIVWMrLzA2SEIzdDhQRm5zUkJZUC8xRDQ5ZXVYRWI0aS9vVHNSdEtMcGRETEJaejZ1NC9MbzFHZzVLU0VqZzVPYkhwSlkyZDB5d1NpZURzN055b2JiRFV6NndoUHByeC9tT3RUZkdrZlBycHA3QzF0Y1hISDMvYzJFMGhoRFJ4TklKQkNIa3FNQXpBZ0llT0wvbzJpZURDa214dGJTMGFYQURhS2xDNlJhMTBHbnZDNUw5VjVwUll4dWVmZjk3WVRTQ0VQQ1ArL1dVNUNTSEVETlZWVXZBQWhJVlR0U0JDQ0NHa0tYdG1SakRLeTBwUlhGeU1TckVJWXJFWUNybThzWnRFaU1YWjJ0cWltYk1MbkoyZDRlN2hnUll0M0JxN1NSWWpsV3J6KzcyODZTazNJWVFRMHBROUV3RkcrdlZya010bGFOYk1HUUdCYmVIczdBemJSNmpSVHNqVFRpYVRzVUYwVG5ZMmlnc0xFZnFDL21ySlRWRk5qYlpLaWIyOS9zUkZRZ2doaERRZFRUN0ErRFA1ZC9nSEJDS3NRM2o5QnhQU3hObloyY0hPemdQdXJiUzU5WGR1WitHUDVOOFJHYVcvWmtKVG8xWnJhNm8zOWp5QmhoQUlCRkFxbFhxMTZNblRTYWxVUG5iRklFSUlJZlZyMG5Ndy9rZzZpbzR2ZGtaZ1VOdkdiZ29oalNLb2JUdDA3UFFpVW80bE5YWlRua3QyUW52SXBEV04zUXhpSnFtMEJrS2hmZjBIRWtJSWVTeE5Oc0JJdjM0TmJRS0Q0R2JHaXJhRVBNdGF1cmVDcjU4L010SnZOSFpUbmp0Q29SQlNxYlN4bTBITUpLMnBnZENlQWd4Q0NQbTNOY2tBbzd5MEZISzVuRVl1Q1BuL2d0cTFoMVJhZy9MeThzWnV5blBGcVZrelNHdG9CS09wa0VtbGNISnUxdGpOSUlTUVoxNlRERENLUzRyUnJCbjlrU0NrdG1aT3pWQlNYTlRZelhpdU9EbzV3Y2JHbGo3M0pxQ2txQWcydHJad2NIQnM3S1lRUXNnenIwa0dHSlZpRVpvNVV5bExRbXB6ZG5HQldDUnE3R1k4ZHp5OXZWRlJWb2FxeXNyR2Jnb3hvbElzeHNPS2NuaDZlVGQyVXdnaDVMblFKQU1Nc1ZnTVoyZm54bTRHSVUrVlpzNHVxQlJUZ05FWWdzTmVRRUYrSG8xa1BJVktpb3BRV0pDUDlxRmhqZDBVUWdoNWJqVEplbjBLdVp6V3VTQ2tEanM3TzhocGdjbEdFeHdhaHNLQ0F0elB1UWVoblJCMjlrSUloZlpVd3ZZSlV5cVZrRXBySUsycGdiUkdDbHM3V3dvdUNDSGtDV3VTQVFZaGhEeU5QTDI5SWFtdVFtVmxKY3BMU2lHVjFrQ2xValYyczU0ckFvRUFRcUU5aFBiMmFPbnVEZ2RIbW5OQkNDRlBHZ1VZaEJCaVFRNk9UbkJ3ZEdyc1poQkNDQ0dOcGtuT3dTQ0VFRUlJSVlROG5TakFJSVFRUWdnaGhGZ01CUmlFRUVJSUlZUVFpNkVBZ3hCQ0NDR0VFR0l4RkdBUVFnZ2hoQkJDTElZQ2pDZU1ZUmhJcFZLTFgvUGZWbEpTOHEvZjQybFFYbDdlMkUwZ2hCQkNDR25TS01Bd1l0bXlaUmcrZkRqeTh2SXNkczJiTjI5aTlPalJXTGR1WFlQUHZYRGhBalpzMklETXpFek9kbzFHZ3drVEptRGx5cFhRYURTNGQrOGU1cytmajZxcUtyT3V1MjNiTnN5WU1jTmswUFBGRjE5Zyt2VHBxS2lvTU91YUNvVUNIMy84TVE0ZlBteHcvNlZMbC9EbGwxOGlQVDNkck9zOUtTa3BLWGp2dmZkdytmTGxCcDJuMFdnZSs5NE13MWprT29RUVFnZ2hqZTI1WHdjak5UVVZodzRkUXYvKy9kR3paMDkydTVXVkZWUXFGV3hzYkN4MkwzOS9mOGpsY3R5NGNhUEI1NmFrcE9EQ2hRdUlqbzdtYk0vSnlVRkZSUVVjSEJ4Z1pXVUZ0VnFOR3pkdVlNK2VQUmcvZm55OTF4V0pSTWpKeVRHNTJ2Q2dRWU9RbXBxS0xWdTI0TU1QUDZ6M21ubDVlYmh4NHdiYzNkME43cy9LeXNMNTgrZngwa3N2MVh1dDJpNWN1SURGaXhlYlBHYmx5cFVJQ0FobzBIVjEvUDM5b1ZLcDhQMzMzMlBkdW5VUUNNejdla3lmUGgzNStmbXd0cllHajhkcjhIMDFHZzJVU2lYaTQrUFJvMGVQQnA5UENDR0VFUEkwZWU0RGpCczNidURLbFNzSURnN21CQmk2RGplZnoyL3dOYytjT1lQMDlIU0RIVTRIQndlSVJDSjgvLzMzc0xXMTVleFRLcFZRS3BWNDc3MzNPUGV0cWFuQnBVdVgwSzlmUC9qNStYSE9PWC8rUEFDZ2YvLytBSUNnb0NEMDd0MGIrZm41WnJWVjl6NU5kYVlqSWlJUUhCd01obUdnVXFucTdYam41dVlDQUY1KytXV0QrOVBTMHVEcTZvbytmZnFZMVVZZDNlZlZ2bjE3dEd2WGpyUHY4dVhMS0Nnb2dPTmpyTm9iRUJDQVYxNTVCWC85OVJkT25EaUJ5TWhJczg3cjM3OC9KQklKYkd4czlIN2VCUVVGT0hic0dIcjI3SW4yN2RzYlBGK3RWa09oVU1EYjIvdVIyMDRJSVlRUThyUjQ3Z09NcTFldndzYkdCa09HRExIWU5iT3pzM0hxMUNuWTJOam9CU2hDb1JCQ29SQ1hMbDNpYkdjWUJncUZBZ3FGQXUrKyt5N252T1BIajBPcFZDSTJOaFlxbFFwVlZWVm8zcnc1QU9EdnYvK0dVQ2pFNWN1WDJkUWVQejgvQ0FRQzdOdTNEeHFOQm5LNUhLTkhqemJZVmlzcksxaFo2V2ZLcGFTa1FDd1dzNis3ZCs4T0hvK0gzMzc3amQzbTYrdUx6cDA3NjUyYm01c0xvVkNJRGgwNjZPMHJLU25CclZ1MzBLMWJONzNQQUFCZWVPRUZDSVZDbzIwRmdDNWR1bURreUpHY2ZkOTg4dzBLQ2dyMGdyYTZWQ3FWMGZjTUFHKy8vVGE2ZCs5dWNuU0ZZUmlvMVdvMjBETDFiMmY3OXUzZzgvbVlQSGt5K3pNamhCQkNDSG1XUGRjQnhyMTc5NUNkblkwK2ZmckF5c3FLTXc5QnJWWURBT1J5T1dlNzdpaytqOGVEazVPVHdldSsvZmJiZVB2dHR3RUFaV1ZsMkxWckY5NTY2eTJESGN6RXhFVFkyTmdnS2lvS3pzN09ldnNaaHNIUm8wZlJyVnMzZUhsNTRmcjE2L2owMDA4eFljSUVCQVVGSVQ4L0gzWjJkdmo5OTk4QmFPYy9WRlJVd05YVkZRS0JBSEs1SEVxbGtoTmczTGx6QjFLcEZBS0JBQ0tSQ0lCMmZvaGFyWVpLcFVLblRwM3cyMisvSVRjM0YyNXViZ2JmWTFGUkVWNS8vWFUyd05Cb05CZzVjaVE3bDBDajBlQS8vL2tQZTN4Y1hCekdqQm1EbEpRVUFOcDBwd3NYTHVoZDk3dnZ2cXMzd0RDVmhsUmZpdExDaFF0eDdkbzFrMEVHb0ExWURORUZGME9HRE1HNzc3NXI4bDRNdytENDhlUG8zcjA3QlJlRUVFSUllVzQ4MXdGR1VsSVNBT0RVcVZNNGRlcVV3V09tVHAxcWNIdlBuajB4Yjk2OGV1OXg5dXhaSkNjbm82eXNEQXNXTE9Ec1U2dlZPSExrQ0tSU0tTSWlJZ3dHR0dmT25FRmVYaDdianBNblQ4TEJ3UUd2dnZvcU5tellBRUE3dWpCcjFpd0F3UFhyMXpGLy9ueDg5TkZIQ0EwTk5kaW1YYnQyNlhYdWRlL0YzdDRlTzNmdWhJMk5EVnEzYm8zVnExY2J2RVpzYkN3blZjckt5Z29halFhQmdZR2MxQ2VaVEliRXhFUjIvL0hqeHhFWUdJaHAwNmJwZlU2N2QrODJPUUtoQ3g0ZVpaNkRUbzhlUFJBWUdBZytuODllSnlNakErbnA2Umc0Y0dDOUtWWWFqUVlxbFFyQndjR2M3Yi8vL2pzU0VoSTQyM1NqVWlLUlNHL0VwVFpYVjFkODk5MTNqL2lPQ0NHRUVFS2VMczl0Z0ZGZVhvNC8vdmdEbnA2ZUJsTmNUcHc0Z2F5c0xJd2VQUm9PRGc3c2RxVlNDWVZDQVU5UFQ3UHVNM2p3WUp3K2ZScVhMMS9HbVRObjBLdFhMM2JmbVROblVGMWRqYUZEaHlJd01GRHYzTEt5TXZ6d3d3OXdjM09EV0N6RzRjT0hjZUxFQ1l3Yk53NFZGUlU0ZS9ic0k3eHo0TC8vL1M4bVRab0VQcCtQbjMvK0dYLzg4UWMyYjk0TWxVb0ZsVW9Gd0x5NUozWG5ZbGhaV2NIWDF4Y3hNVEhzdHNyS1NpUW1Kb0xQNStQVXFWTW9LaXJDUng5OXBEY1IrOWF0Vy9YZVYxZGw2WEVDakVHREJ1bHQyN0ZqQjlMVDB4RWJHMnYyejlVUXVWeU90OTU2QzYxYXRRS2duWEFlR1JuSlNSWGJ1SEVqT25YcWhPN2R1d01BOXUzYlovR3l4WVFRUWdnaGplbTVEVEIrL1BGSEtKVkt2UEhHRzNqOTlkZjE5dCs1Y3dkWldWbm8yN2V2MFRRaGMvQjRQSXdkT3haSGpoeUJsNWNYWjkvQmd3Zmg1T1NFbDRTU1V3QUFJQUJKUkVGVU45NTRnN09kWVJqd2VEd3dEQU9SU0FTR1lmRDExMStEeCtQQjFkVVYvZnYzeHllZmZBSVhGeGNJQkFMazUrZmoxMTkvQlFBVUZoWUMwTTdOeU1yS2drcWxRbmg0T0dkU2RJc1dMZGovMTQwWXVMcTY2clhiblBkV202bVVJNmxVaWg5Ly9CRStQajZjSUV0SGw1Sm1hZ0s1N2hoVDkza1V1dXVhcXFSVkgxMjdPM2Z1aktDZ0lBRGFBS045Ky9aNDlkVlgyZU1TRWhMUXBrMGJkdHVKRXlkUVhGejh5UGNsaEJCQ0NIbmFQSmNCUm5wNk92NysrMjk0ZTN0ek9uK1c4dFZYWHhsY1M2RnVXcEpjTG9lVmxSV25uS3hhclVac2JDekdqaDJMbGkxYklqNCtIcjYrdm5Cd2NNRGt5WlB4NXB0dm9ycTZHcFdWbFlpSmljR3hZOGM0QVlaQ29RQ2dEVEQ0ZkQ1VUtoV2NuSnowcWk0Wm9sQW9jUGZ1WFlTRWhFQ2owZFM3S0dCRFJoSnNiR3p3K3V1dm8zMzc5c2pPemtaNWVUbjdGQi9Ramd6cGpqTkdKcE1CZUx4QXdCRGRlOHpQejJmbnBCamo3ZTF0Y0k2SXNjQ29xcXFLczBpaG9iVXVIcVZTbVNrL2JUcHQwZXM5S2NXRmxRQWVmWFNLRUVJSUlVK0g1ekxBQ0FzTHc3WnQyeUNSU01Ebjh5R1h5dzJXR0RWRXJWYURZWmg2bjdUTDVYSzlrUWx6cU5WcVRuNi9yaE8rZWZObU5HL2VISysrK2lxc3JLeXdhdFVxQU1DeFk4ZlFvMGNQdlRrWTgrYk5Nem9IUTZlNHVCaWxwYVhRYURTSWo0L0g3ZHUzWVdWbGhkMjdkME9oVU9EKy9mc1lOV3FVMGZNTnJTQ2VtNXZMQmpzQU55Z1lPWElrTkJvTnBrNmRDcGxNaGhkZmZKRU5LTXdad2FpdXJnYUF4eXBGYTRodVVjSzZjMlFNV2JObWpWNnBZRk8yYnQyS3JWdTNQbkxiSHNXTjY3bFA5SDZFRUVJSUliVTlsd0VHb08ya09qbzZRcUZRc0JOd2EzZHVkUjNleVpNbnM5dDAxWkVtVHB6SW1XZGdpSjJkSFZ0SjZuSGR2MzhmaHc4ZnhxeFpzOWowb0VkZEFGQ2owZUN6eno3RDdkdTNVVk5UdzI3MzlQVEVvRUdEMExGalJ3RGFwL3J0MjdjM1dONjJwcVlHWDMzMUZUdGZvN1k3ZCs3Zy92MzdSdTl2WldXRjBhTkhZL255NVVoT1RzYmd3WU1CYUVkUEJBS0J5U0JQTnhMUXNtVkw4OTZzbVVwTFN5RVVDaEVmSDIvMG1GMjdkaUU5UFoyVFhtYU9jZVBHY2RZRG1UbHo1aU8zMDF3dmRQRDkxKy94YjdpYlhReXBSTjdZelNDRUVFTElZM3B1QXd3ZFBwK1BJVU9Hd01iR2hwTjZjKzdjT2VUazVDQTZPaHIyOXZZQXRKMXpoVUpSNzByUlZWVlZGbnZLWGxSVWhDVkxsc0RaMlJsQ29SQkhqeDVGY1hFeElpTWowYnAxYXdEYTFiaXZYNzhPUUZ0NkY5Q3V4YUZVS3FGU3FlRHU3ZzRmSHg4QTJnNitsNWNYdkx5OEVCNGVqb3NYTCtMRWlST1lQbjA2NTc0aWtRaGhZV0Zzd0ZHYlhDN0hxRkdqREg0T2ZmdjJ4UWNmZk1DK3JxeXN4Smd4WXpqSHZQVFNTL2pwcDU5dzhPQkJSRWRIdzhyS0NrcWxzdDdVcDZ5c0xBRGE5VGNzaFdFWTVPVGtJQ0Fnd09CNzFmbmxsMThnRUFnYS9ITjFkSFRrek9GNW5BbnE1aHIzYnNOV1NIOWFiRmo3SjdMdmxOUi9JQ0dFRUVLZWFoUmc4UGtHMXpNb0tTbEJUazRPWW1Oakd6ekpXeXdXbzFtelpoWnAzL0hqeDltSjI1OS8vam40ZkQ2Y25KdzRxVXRYcjE1bEF3eGQydElQUC96QTduL2pqVGM0b3luLy9lOS8yZi9QeU1qUXU2ZEVJb0ZFSWpINnZtMXRiZkhtbTI4KzhudXlzckpDVkZRVUVoTVRjZXZXTFlTR2hrSXVseHRkL3dMUUJpcFhyMTZGajQrUDBmVkhIc1cxYTljZ2xVb1JFaEppOGppUlNLUTNFZDRjUC83NEkzYnUzTW0rcnF5c2JQQTFDQ0dFRUVLYWt1Yyt3TEEwaFVLQm9xSWlSRVpHV3VSNnZYcjFRbFZWRlVKQ1F0QytmWHU0dWJucFZWRjY1WlZYOU9aZ0xGbXlCS0dob1FiVG1PcHo5KzVkQUlDL3YvL2p2d0VqK3ZYcmg4NmRPN1BsZWFWU0tUdFNaTWpSbzBlaFZxdlJvMGVQQnQzbnhvMGJlT0dGRjR6dTF5MVEyTHQzYjVQWEVZbEU3SWhSUS9UcDB3Zmg0ZUhzNjIrLy9iYkIxeUNFRUVJSWFVb293TEN3dExRMGFEUWF2WVhZSHBXZm54L2VlKzg5dmUxS3BmS1IxcW93eDVrelp3Q2czcWY2ajZONTgrYWMxYTJycTZ1TkJoaGlzUmo3OSs4SG44OUhWRlNVMmZlUXlXVDQrT09QRVI0ZWpvVUxGK29GWnVucDZUaHo1Z3hDUTBQUnBrMGJvOWRScTlXb3FxcHE4UHdMQUFnTURNUkxMLzJUc3JSeDQ4WUdYNE1RUWdnaHBDbWhBTVBDZnYzMVZ3Z0VBa1JFUkZqa2V0WFYxU2d0TFVWcGFTa0tDd3VSbTV1TDdPeHMzTDkvSDl1MmJRUERNRkNwVkpCSUpBRCtxZG9razhrZ2tVaWdVcW1nVkNyQk1JeFprNlBsY2puKyt1c3Z0RzNidHNGcFhnekQ0TVNKRTJ5QW90dFcrNy9HbEpXVkdWekpYSzFXWTlXcVZaQktwWWlOallXN3U3dko2K2pLM1FML3pFZFJLcFY2d1VWVlZSVldyMTROS3lzclRKZ3dvZDYyQVhpa0FJTVFRZ2doNUhuejNBWVl5Y25KeU1uSmdVQWdNRGdTY09mT0hRREFuajE3RE00TlVLdlZVQ2dVbURCaEFsdlI2ZFNwVTdoKy9UcGVmLzExenRQNVJ5V1JTREJ1M0RnMnpVa2dFTURYMXhjQkFRRjQ3YlhYSUJRS3dUQU1UcDgramRPbnVXc2ZMRnk0a1BQYXg4Y0g2OWF0NDJ4VEtwVW9LQ2pnZEw2UEhqMkttcG9hUkVkSE43aTlhclVhQVFFQm5DZjJjcmtjTzNmdU5KcXFwVktwY09IQ0JkeS9meDk5K3ZUaDdKTktwZmptbTI5dytmSmxCQVFFbUt6S3BRdUdGaTVjaVBidDI0TmhHRnk3ZGcyQU5vV3N0cHFhR2l4ZXZCakZ4Y1dZTUdFQzJyWnRhL1M2Q29XQ25VT2hXNkhiRU4zNkZ2SHg4WnlKM0JzM2JzU21UWnZZMTNLNUhMdDI3Y0tlUFhzQWFIOEczdDdlUnE5TENDR0VFTkxVUExjQnhxMWJ0M0Rod2dWWVcxc2JUVFZxMmJJbFVsTlQ5YlpyTkJxMlF0T1lNV05nWTJPRHNySXlmUHZ0dHhBS2hZKzAvb1VoRGc0TzZOKy9QMnhzYk5DbFN4ZTBhOWRPcnp5dFdxMUdseTVkTUhic1dJUFhVS2xVVUtsVWVxbFM2OWF0UTBwS0N0UnFOWnNlbEoyZGpjVEVSSGg0ZU9oMTl1dkRNQXpVYWpYOC9Qd3dkT2hRZG50bFphWEJBT1BvMGFQWXNtVUw1SEp0V1ZJZWo4ZFo5RkFtazJIMjdObkl6OCtIcDZjblB2bmtFNU9sZVFjTkdvUzB0RFRjdjMrZkxaTnJZMk9ERGgwNmNGWnFmL0RnQVpZdFc0Wjc5KzRoTGk0T3NiR3hldGVTeVdTWVAzOCtPM3FrVXFrZ0ZBclJyVnMzby9mWEJSZ2pSb3d3R1lqVXRXL2ZQczZvQ3lHRUVFSklVL2ZjQmhoMXk3SStyaFl0V21EQWdBRUlEZzZHcDZlbnhhNXJhUDVGYlFxRkFnNE9EZzFhL0EwQUlpSWlVRmxaaWVEZ1lMWURucDZlRGg2UGgyblRwalY0dFd5R1lUQjY5R2k5MHJYMjl2YUlqNC9YKzB6NjlPbUR6WnMzdzhmSEJ5Kzg4QUw2OXUzTFdXM2N6czRPczJmUHh2cjE2ekZuenB4Nkt6aDVlbnBpM2JwMWJPREg0L0ZnYTJ1clZ4WTJJeU1EQlFVRmVQUE5ONDB1SW1oblp3YzNOemNVRlJXaFhidDJDQTBOUldSa3BNa1VNOTBLNnAwN2QwWlFVSkRKdHRaMjRzUUo1T2JTd25pRWtLZFBabVltZ29LQzlCN0NYYmx5QllHQmdZOVVMVkVrRWdFQVhGeGNHblJlWGw0ZTNOemM5RElLcEZJcHBGSXBuSjJkelpxWG1KMmREUjZQWjNMZTNaT2cwV2h3OCtaTnVMbTVHWHdvVlZsWmlidDM3NkpUcDA1bWx6ZFBTVW1CaDRkSHZZdnMzcmh4QTI1dWJ2RHc4REI2akVLaFFHSmlJb1lPSGRyZ241VWhPM2JzUUVCQVFJTUx0ZFNWbEpTRWlJZ0lpNitIUlN5UHg5U1hIUDhVK3UzQVBneUpHOWJZelhnbVNTUVNPRGc0UEpGN01RenpSTmFGcU92aHc0ZjFwckJwTkJxOWVSdE5RVlArYnVqV3dmaDY5YU9YUUNia2FmVFJqUGZSYjBBMG9nWU9hdXltbUUwcWxXTDI3Tm1Jakl6a2pFcExKQkxNbWpVTHJxNnVXTFJva2RGT3ZWcXROcmp2MEtGRDJMOS9QeFl0V21UMnd6aTVYSTVaczJhaFY2OWVlb3UvSGp4NEVBY09ITUR5NWN2Tm1pZTNiTmt5bEpXVllkbXlaV2JkMjVDZmYvNFo1ODZkTTFsYUhkQitodDI3ZHpkWTFsMnRWdVBkZDkvRjhPSEQyUVZuYXp0NjlDaDI3OTZOVHovOTFHUXdsSmFXaHVEZ1lOaloyZUcvLy8wdmV2YnNpWEhqeHBsczE1UXBVOUN2WHo4TUcyYjRid1hETU5pd1lRUHk4dkl3Wjg0Y2k2UjhUNTgrSGQyN2R6ZTRlSys1TWpNejhkVlhYNkZqeDQ3NDMvLys5OGpYT1hIaUJJNGNPV0x5bU5HalI1dGNHNHZVNzdrZHdTQ0dQYW5nQW5neWk4NFpZczR2eTZZWVhCQkNpS1VJaFVJTUhUb1V1M2J0UXUvZXZka254bi85OVJjVUNnVkdqeDV0TkxpNGVmTW1FaElTTUcvZVBMMU9mMXBhR3NMQ3dobzAwbTlyYTRzQkF3Ymc0TUdEaUlxSzRqeTkxbFVmTkZYbXZEYUJRRkJ2c1pENk1BeUQxcTFiWStiTW1TYVBXN05tamRINWgzdytIelkyTnJDMXRRVUFsSmVYNCtiTm0reCtYZHJ0c1dQSE9DTVNQQjZQbmVkWVVsS0MxYXRYWS9EZ3dSZytmRGo0Zkw3QnlwRnF0UnBLcFpJZDFUZDJIS0FONWpadDJvVFUxRlFJQkFMTW16ZlA0SEhqeDQ5djBHaUVxWFIwYzBpbFVpUWtKQ0FvS0FpWm1aazRlL1lzZXZic2FmVDRzMmZQSWlFaGdmTzNYSzFXNDZXWFhvS1hseGVxcXFvd2JkbzBBTnFVOFQ1OStxQmp4NDVnR0FZclZxeWcxR1VMb0FDREVFSUlJYXc3ZCs1QXBWTEJ3OE1EWGJwMFFYRnhNY3JMeXdFQWYvNzVKL3o4L0NBUUNIRHIxaTN3K1h5OVFobWVucDVRS3BWWXUzWXRQdjc0WXpibDlzR0RCN2g3OXk2R0RSdUdXN2R1R2J5M3Y3OC83T3pzOUxaSFJrWkNwVkxwTGJTcW01dG5hbzVlYlFxRndtQnFWMXBhR280ZlA2NjNmZnIwNlhvZFl6NmZqOHpNVE15ZVBkdmt2U1FTaVY2UmtkcXNyYTNaQjIxNWVYbll2SGt6bkoyZDJXMHVMaTY0ZWZNbUczZ29GQXJJNVhJMndORE5FUzB2TDhlT0hUdWdWQ3FSbFpXRkhUdDJzSE5GaHc0ZGlweWNIS3hldlJxTEZ5K0dsNWVYMGZiazVlVmh3NFlOY0hCd3dPTEZpL1VlT0lyRlluejk5ZGNJRGc2dU43aTRjZU1HYnQyNmhVR0RCa0VvRkhJK3c4TENRbXphdEFrVEowNDAyUjRkalVhRDc3Ly9IaXFWQ2pObXpFQm1aaVkyYk5nQW9WQ0lUcDA2R1R5bmZmdjJtREZqQmdRQ0FaWXZYNDY0dURpMGFkTUdUazVPeU16TUJKL1BSMWhZR0FEdHo5UFQweE5oWVdGUXE5VUE2Q0dqSlZDQVFRZ2hoUHpMbWxJMjhycDE2MUJkWGMxMkNpOWZ2Z3lGUWdHQlFBQXJLeXRVVjFkajVjcVZVS3ZWc0xPejA2dFE2T0xpZ3FsVHAyTHAwcVhZdm4wN3hvOGZEd0E0ZnZ3NGVEd2VEaDA2cEhkUGxVb0ZQcCtQdFd2WHN0dXVYTG1DMHRKU0NBUUM4SGc4dUxpNDRPelpzd2dORFcxUU1ZMmtwQ1Q4OXR0dnNMZTN4OE9IRHlFUUNEQm56aHgyZjB4TURCUUtCVEl6TS9IeXl5OERBRXBMUzVHV2xtYXdvNmxTcWVEdjc0OHhZOGFZdkc5aVlpTGJZZFZSS0JSSVRVMkZ0YlUxMUdvMTd0Ky9qOU9uVDdObDJyLzQ0Z3ZZMjlzYmZOcC8vUGh4L1B6enoreDFrcE9UNGVmbkIwZEhSNVB0MEFVS3V0R1N1dFJxTmJadDI0YVRKMCtpZCsvZWVQdnR0N0Z5NVVwMDZ0UUovZnYzQjZBdGZySmx5eGE0dUxoZzRzU0pKdS9ITUF6Mjd0MExzVmlNQVFNRzZPM1hhRFNvcXFyQ0YxOThnU2xUcG5BV296VjByYzJiTnlNek14UHo1czJEbzZNak9uZnVqSkVqUjJMZHVuVVlQMzQ4cDNLbGpxdXJLenQzazhmam9YWHIxbXhBa1pXVlpiTDl4RElvd0NDRUVFTCtSUzNjV3FMOC82K24weFFJQkFMRXhNUWdKaWFHM1RadDJqUU1IejRjcjczMkdydnQxMTkvUlhKeXNzRnJ0R3ZYRGpFeE1UaHc0QUI2OXV3Skx5OHZuRHg1RW0rKytTYjY5ZXVuZC95Q0JRdmc2dXJLNlFSblpHUWdJeU9ERFRDS2k0dkI1L01OUGoydnFhbkIzcjE3OGNZYmIrZzllUThMQzRPVGt4T3NyYTJ4ZmZ0MkJBUUVvRmV2WGdDQTlldlhReUFRUUsxV1F5Z1U0cTIzM2dLZ0hkRzRkdTJhd1ZSZWIyOXZpTVZpSEQ1ODJOVEhDQmNYRi9qNituSzJ5ZVZ5SERseUJBS0JBQXFGQXVucDZiaC8vejdHamgyTEYxNTRBUUtCZ0YyUWRmTGt5UkNKUkZpelpnMkdEeCtPRmkxYW9IMzc5dXo3OWZIeHdZZ1JJOWdpTDJmT25FSDc5dTNaOTZDakczMHlscGJNNS9NUkVoTENHWm5vMnJVcnRtM2JCaWNuSi9qNit1TGJiNzhGajhmRDNMbHpEWTR3MVphU2tvTDc5KzlqN3R5NUJvTWZiMjl2TEZpd0FPdldyY09xVmFzd2R1eFlUaFZKSFpsTWhvMGJOK0xXclZ1WU9YTW01N09NaW9xQ1dxM0dwazJiY08zYU5iejExbHNHMTlJeVJpS1JzR3RnTVF5RGJkdTJZZHUyYldhZlQrclhKQU1NVzF0YnlHU3llditSRS9JOGtjbGtScDlRRVVJYWo1ZDNhendveUcvc1pwaU54K1BoNGNPSHVIdjNMcnRObzlHZ3RMU1VzKzNodzRjbXJ6TjQ4R0M0dXJvaU9EZ1lDUWtKYU5hc0dWNTc3VFVvRkFva0pTVWhKQ1FFUVVGQnFLaW9RRzV1THFla09BRE9oR0NSU0lTNWMrY2lMaTdPNE9ScW1VeUcxTlJVaU1WaXpKZ3hnN092ZGV2V2FOMjZOUUJnNjlhdGFOT21EYnAyN2NvdVRHdHZiMjl3cmtUdDBRdVpUSWFFaEFUWTJOakF4c2JHN0luUHV0UW5HeHNiakJrekJrNU9UbGkwYUJFQWJkQVdIUjJOeU1oSUFNQ0hIMzZJUFh2MjRPTEZpeGczYmh6NGZENWNYVjBSRUJDQXRXdlg0b01QUHNDc1diUFk5blRzMkJFNU9Ubkl5Y2tCb0IxWktTZ293RjkvL2NXKzl2THlNaXQ5ckh2MzdwelhmZnYyUldscEtSSVNFdGcwdUNsVHB0UTdUek0vUHgrN2R1MUNURXdNR3d3WjR1RGdnQTgvL0JEZmZmY2RmdnJwSjBpbFVnd2NPSkRkZitmT0hXemF0QWt5bVF6ejVzMHpXQ2x6NE1DQmNIZDNSMEpDQXViTW1ZT1hYMzRadlh2M05xdXFwb09EQXp2UmY4NmNPUmd5WkFqNjlPa0RqVWFERHo3NG9ON3pTZjJhWklEUnpOa0ZsV0lSN095TWwxZ2o1SGxUS1JhaG1mUGpseE1raEZoV3J6NHZZK082MWJpWmtZNlEwTERHYms2OWVEd2V6cDQ5aTh1WEw3UGJwRklwamg4L3psblVWUzZYRzUwc0RHaWZqUGZwMHdlRmhZVTRmLzQ4SmsrZURJRkFBSmxNaG4zNzlpRXVMZzVCUVVIc1NNR0xMNzVvOERvTXcrQ25uMzZDdTdzN0lpTWpVVlJVaE51M2IzUFdhM0oxZGNYWXNXT3hZY01HcEtTa29HL2Z2Z2F2STVGSTJLZnFOVFUxQUxRQlJtVmxwY25QUkNBUW9HdlhydXdFYVhNbkxHczBHamI5eXhpeFdJeG16WnBoKy9idFNFbEp3VHZ2dk1QTzNlRHhlQmc3ZGl6a2NqbldyVnVIT1hQbUlDZ29DQThmUHNURml4YzUxMVdwVkNncUtzTDU4K2M1NzdtaEpYbExTMHR4L3Z4NW5EdDNEbzZPamhnMmJCaE9uanlKdzRjUFkrVElrVWJQcTZxcXd0cTFhK0huNThjWi9USkdJQkJneXBRcDJMQmhBeHV3S1pWSy9Qampqemg3OWl6YXRtMkxFU05HWU9IQ2hld29WbDFLcFJMTGx5L0huajE3OE1jZmYrRE9uVHVZUDM4K3hHSXh0bTNiQmhzYkc2alZhaHc5ZWhRblQ1NUVYRndjbTY1WXV6Q0FqWTBON08zdDJaUzJwcFRTK0xScWtnR0dzN016eEdJeDNGdFJnRUdJamxna2dyTUY2cFVUUWl3cnFHMDd2Tmk1QzNiOGxJQXAwMmZDeTd0MVl6ZXBYdEhSMFkrVklxVWpGb3ZoNmVtSnBVdVhzdXNwNkRwdnV0ZXZ2dm9xSWlJaTlDWnc2L3p5eXk5SVMwdERYRndjS2lzcnNXTEZDZ2lGUW5UcDBvVnpYTGR1M1hEeTVFbnMyclVMb2FHaGV1czhpTVZpTUF6RGRtYWxVaWtBOHlwUTZRSU1RRnZxOXM2ZE81eVJGTjIxNm00TERBekUzTGx6OWE2blVDakFNQXorK09NUDdONjlHK3ZYcjRlMXRUVW1UWnJFcG0vcDhIZzhUSmd3QVMxYnRtUXJhSVdFaENBa0pJUnozTFJwMDlDNWMyZTlGS25hbzA2R1ZGWlc0dno1OHlnb0tFQldWaFlLQ3d2UnVuVnJEQmt5QkYyN2RzWEdqUnVSbloyTlhyMTY2YTNiNU9EZ2dCWXRXb0JoR0t4WnN3YlYxZFdZTTJlT1daT2tpNHFLMEtwVks3YWFFNkNkK042bVRSdDRlM3RqNE1DQnFLbXB3Y3laTXcwR0dCcU5CZ3FGQXMyYk44ZDc3NzJIUVlNR1FhUFJjSUl1WFRVdWpVWUR0Vm9OaG1HZzBXakFNQXo3WGhpR1lVZlJkTWZYblR0REdxNUpCaGp1clR4dzc1N3BMd3doenh1eFdJeUFRUE1YK1NPRVBEbERoZzVIUVg0K1ZpNWJndGhoSTlBdU9PU3BmVWltMFdnZ0VvbHc3OTQ5enJieThuTE9OdDJpZWNiSVpETE1uejhmdzRjUDUrVFlsNWFXQXREK3p0SXh0bWpmN3QyN2NmVG9VUWdFQWh3OGVCQXBLU25vMGFNSFJvMGFaZkNKOW4vKzh4OHNXTEFBVzdac1FYeDhQR2RmWVdFaEFMQmxhaHNTWU5SbWEydUxUcDA2NFoxMzNtRzNiZDI2RlJxTmhyUHR4eDkvWk5Pd2FyZGh4NDRkeU16TWhGS3BSSEJ3TUdiUG5nMkJRSUN5c2pLY09uVUtPM2JzMEx1bmJsMlIybXVTNU9Ua0lELy9uOVE3bFVxRkJ3OGU0TysvLzJhM21VcFQwbkZ5Y2tKYVdobzBHZzE2OSs2TmlJZ0llSGg0NE1HREIxaTZkQ2xLU2tyZzZ1cktXVHRDSnBOQklwRmc2dFNwYU5HaUJUdlM4dkRoUTRQcmthalZhazZuWFN3VzQ2dXZ2b0svdno5bXpKakIrVm5xVXNaMGkrWUdCZ2FhYkw5VUtvV2RuUjI4dmIzWmJhNnVybXlxM0tSSmt6Qm8wQ0MyNGxSbVppWVloc0ZYWDMzRm5wK1VsSVEvLy93VGdEWklwQkdNeDlja0E0d1dibTRvTGlyRW5kdFpDR3JicnY0VENIbkczYzY4QlFkSFI3aWFzZEFVSWVUSmMzSnFobGx6NDNIa3QxOXhjTitlZi9WZWo3dW9uNjJ0TFM1Y3VJQUxGeTZ3MjZSU0tZNGRPNFlUSjA1d2pqVlZ3U2c1T1JrMU5UVjZaV3gxVlh5dVg3OXVOSlZHSnBOaDgrYk5TRTFOeGVqUm81R2NuSXpRMEZDa3BhVWhNek1URlJVVkJqdXlQajQrNk4yN054d2NIUFFXKzd0Mzd4NnNyYTNaa1kxSERUQUE0TnExYS9qc3M4L1kxMVZWVldBWWhyT3RzckpTcjRQZnZIbHpQSGp3QUtOR2pjTGV2WHNSRWhJQ056YzNBTm81QlZGUlVXeFozOFdMRnlNbUpnWWRPblNBU3FYU2U2cCs1Y29WSERwMGlQMThsVW9sQ2dvSzhQZmZmME11bHlNbkp3ZlRwazJyZC9Jemo4ZkRSeDk5eEw1V0tCVFl1M2N2amg0OUNuOS9meXhhdElpemRvaEdvOEdpUll1Z1ZDbzVvMGcrUGo3dzhmRXhlQStWU3NXdUxTR1ZTckZ5NVVwSXBWSkVSMGNiblh4KzdOZ3g3TjY5MjJUYmRiNzQ0Z3QybmsxOW9xS2lFQlVWeGI0Mk5EcEhIbCtURERBQUlQU0ZEdmp6V0JLYU9iczg5cUk1aERSbHhVVkZ5TS9MeFd1UlVmVWZUQWhwTkh5K0FFUGloaUV5YWdEeTgvUHdJRDhmY3Jtcy9oTWJLRENvYmYwSG1iQjQ4V0s5YlEzdGhFa2tFaVFsSmFGZnYzNmNKOHNBOFBmZmZ5TThQQnpwNmVuSXlzcEN1M2I2RHdvTENncHc1Y29WakI0OUdwR1JrV3hKMXVqb2FDeFpzZ1NiTjIvbWxKcXRUVmNkcUs2TWpBejQrZm14UVlkVUttVVh2R3NJcFZJSmQzZDNUdWY2MHFWTFlCaUdzeTAxTlZWdjhyaWRuUjJXTGwwS2dVQ0FmZnYyY2ZiVmZWTFA0L0hnNXVabWRBNEZuOCtIVUNoa0Y4T2JObTBhdW5idGlyZmVlZ3Y1K2ZuNDVKTlAyS0k0d0QvcFFzYVVsNWNqSlNVRnAwNmRna2Fqd2FoUm85Q3laVXZzM0xrVFU2ZE9aUU9mUTRjT0lTOHZEL1BuenpkN3dkeGx5NWFCeitlam9xSUNxMWV2UmtsSkNXYk9uR253WjY5amJXM05tWXh0U0dabUp0YXNXV055TGxCZEpTVWxrTWxrYkJvWHd6QVFpVVRzYUJERE1IQjBkTFRJQ3ViUHN5WWJZQURBNi8zNkkrVllFbno5L0JIVXJ2NWhRRUtlTmJjemIxRndRVWdUSTdTM1I5dDI3ZEgyS2Z1NzllZWZmNExQNXh2c05LcFVLdHkrZmR0Z2JyMUdvNEd6c3pNaUlpTFliVHQzN29TMXRUWGk0dUk0eDU0OGVSTDUrZm1ZTm0wYWpodzVnazJiTm1IKy9QbDZLVktCZ1lGWXNtUUpaOVZ1UUp2ZU5HdldySHFyR2RVbEZvdVJrWkdCSVVPR3NOdWtVcW5lNklXdU0yNXFKZWVoUTRlaXFxcUtzKzNXclZ0Z0dJWlRTdFhYMTlmZ0NFOURPc09QU2hkTVdGdGJvNmFtQmtLaDBPaXE0am9xbFFvWEwxNUVaR1FrSWlNallXOXZqN3k4UE55OWV4ZHIxNjdGOU9uVGNlclVLUnc0Y0FEdnZQT09XZFdhZEd4dGJYSDY5R2trSmliQzF0YldhR1dvMm5ULzFreU5NT21Ddy9vQ25iS3lNdXpac3dkeXVSeFNxUlRuenAxakEwMkZRb0VqUjQ3Zzk5OS9CNkJONTZwYnBwazBYSk1PTUFDZ2I3Lyt5RWkvZ1VzWEw2QlpzMlp3ZG5GQk0yY1hLbUZMbmtreW1ReVZZaEhFSWhGRVloRWNIWjBvdUNDRVdNU1JJMGZBTUl6QklFS2hVT0RhdFd0Nmk1UXhEQU8xV28yZ29DQTJ3RWhOVGNYcDA2Y3hhZElrenQvaUd6ZHVZUHYyN1lpSmlZR2JteHRHakJpQmE5ZXVZZW5TcFpnMWE1WmV5bFBkNEVMSFdCcU9PZSt0ZGhCVVUxUEQ2YnlLUkNKTW1US0ZmVzJvMDVxWm1Za1ZLMVp3VnVFR3RCVzFBRzFaV2gyR1lhQlVLckZreVJLRDZWeVB5OWc4Z1h2MzdpRXBLUW1BdGdQZXZuMTdyRisvdnQ3cnRXclZTbSswd01mSEIvSHg4Vmk2ZENuaTQrTlJVVkdCQ1JNbW9IZnYzbWExVVM2WDQ4S0ZDemh4NGdTeXM3TVJFUkdCOGVQSDE3czRJRkIvMEZBZnRWcU5zMmZQUXExV0l6RXhFYTFhdGNMQWdRUHg4c3N2NDkxMzMyV1BNelE2UjNNd0hsK1REekFBSURUc0JWU1VsNkc0dUJqWmQrK2lVaXhpdit5RVBFdHNiVzNSek5rRnppNHVDQXhzUzNNdUNDRVdzMkxGQ3FQNzNuLy9mYk5TcENvcks3RnAweVlFQmdhaVo4K2VBTFNkdGQ5Ly94MTc5KzVGejU0OTJTZkQ5dmIybURsekpwWXVYWW9GQ3haZzNMaHhiS1dtdW94MStNenBDT2JuNXlNbEpRVitmbjZjcCtiRnhjWHMvQVNOUmdON2UzdDI3WTNjM0Z3a0pTV0JZUmhPUjlmWDF4ZGZmdmtsbWpkdnpwbmZzV25USnFqVmFreWVQSm5kcGxhcjlZS1kydTFXcTlWc01KZWJtNHZLeWtwT3VoYkRNQ2d1TG1hRE9vVkNBYWxVaXVEZ1lEZzVPWmtjWmJsNjlTcGVldWtsdldDc3FxcEtiK0s1TVJLSkJCa1pHVGg5K2pRcUt5dmg3KytQNmRPbm01eG5VVkZSZ2ZMeWNtUm5aeU1yS3d1Wm1abVF5K1VJRGc1R2ZIeTh5WlNvdW5SbGhZMmx2Sm1TbDVlSHBVdVhRaUtSb0UyYk5oZ3laQWc2ZGVwa2R0RHl1TUVOZVVZQ0RBQndiZUVHMXhadWpkME1RZ2doNUptalZxdnJ6ZUVIdE5XZzNubm5IYmk3dTRQSDQrSDY5ZXZZczJjUGNuTnpFUk1UbzVjeTVlM3RqWTgvL2hocjE2N0YrdlhyRVJnWWlGbXpadWwxeW5WbFJ1dXFYVmJVMEZvVE1wa01hOWFzZ1VxbFFteHNMQUR0U3RPcHFhbkl6TXpFb0VHRDJQTnRiR3pZRXJHT2pvNUlUazdtbEQxVktCVGc4L25zcE96NjhQbDhPRGs1UWExV1E2bFVzbk1ZenB3NWcxMjdka0VtazhIVDB4TUFjUEhpUlJ3L2ZoeFdWbFpzNTliQndRRW5UcHhnSjlhcjFXcW9WQ3JNbVRNSFRrNU9pSW1KNFN4T3h6QU11KzdGdDk5K3F6Y1M5Zm5ubjdOVndHcVgwMVdyMVRoMzdoeVVTaVZFSWhGS1MwdVJtNXVML1B4OFdGdGJJenc4SExObnowWm9hS2pKOTF0WVdJaUZDeGRDclZiRDJ0b2EvdjcraUk2T1J0ZXVYZG4zMlJDNm9PL1RUejgxZW94dVFiNjZnYWFYbHhmYzNOd3dmdng0ZE83Y21kMWVWRlFFaG1IWW53V2cvZHlxcTZ0UlZsYkd2bFlvRkdqWnNtV0Q1K2VRZnp3ekFRWWhoQkJDTEUrdFZrTXVsME9oVUpoMWZJOGVQZGovMXdVR2MrYk0wVnUzUWFkVnExYjQ5Tk5Qc1cvZlBqZzRPQmg4NHE5VUtnM2VYL2NVWDZGUUdPd00ydG5ab1ZldlhyaDkremE3a0orVGt4T3FxNnZScjE4L1JFZEhzKyt4dHZEd2NDUWtKSEMySlNRazRQTDV6aEFBQUFBZ0FFbEVRVlRseTdDMXRkWHJ2T3M2dUhWWEVkZG9OSkRMNWVqVXFST21UcDBLQUFnTkRVV0hEaDBRSGg3T2ZpYkRody9IOE9IRERYNCt4dWhXRmEvOVdlaXlOd3lsdVlXR2hxS3NyQXpCd2NHY2xidjVmRDR5TWpKdzVzd1p1TGk0d01QREF4MDZkTUN3WWNNUUdob0tXMXRiczlyajQrT0REei84RUE0T0R2RHk4bnJzdVNaS3BSSThIZyt0V3JVeWVvd3VLS2c3bXNQbjg3Rmd3UUs5a1lnZmZ2Z0IyZG5aZXRmWnQyK2YzcVQ3aFFzWGN1YlVrSWJoTVpSb1JnaDVDbXhZK3lleTc1VGc2OVZ2Tm5aVENDSFBtS3FxS3FNTCtUMHZqSTN5QU5vQXpjcks2b2xNUUc5TVNxWFM2S3JnT2d6RFFLVlMxWHNjTWUzWi9wZEVDQ0dFa09mZTh4NWNBREFhWEFCNGJsS0JhcWRHR2NQajhjdzZqcGhXLzFydWhCQkNDQ0dFRUdJbUNqQUlJWVFRUWdnaEZrTUJCaUdFRUVJSUljUmlLTUFnaEJCQ0NDR0VXQXdGR0lRUVFnZ2hoQkNMb1FDREVFSUlJWVFRWWpFVVlCQkNDQ0dFRUVJc2hnSU1RZ2doaEJCQ2lNVlFnRUVJSVlRUVFnaXhHQW93Q0NHRUVFSUlJUlpEQVFZaGhCQkNDQ0hFWWlqQUlJUVFRZ2doaEZnTUJSaUVFRUlJSVlRUWk2RUFneEJDQ0NHRUVHSXhGR0FRUWdnaGhCQkNMSVlDREVJSUlZUVFRb2pGVUlCQkNDR0VFRUlJc1JnS01BZ2hoQkJDQ0NFV1F3RUdJWVFRUWdnaHhHSW93Q0NFRUVJSUlZUllEQVVZaEJCQ0NDR0VFSXVoQUlNUVFnZ2hoQkJpTVJSZ0VFSUlJWVFRUWl5R0FneENDQ0dFRUVLSXhWQ0FRUWdoaEJCQ0NMRVlDakFJSVlRUVFnZ2hGa01CQmlHRUVFSUlJY1JpS01BZ2hCQkNDQ0dFV0F3RkdJUVFRZ2doaEJDTG9RQ0RFRUlJSVlRUVlqRVVZQkJDQ0NHRUVFSXNoZ0lNUWdnaGhCQkNpTVZRZ0VFSUlZUVFRZ2l4R0Fvd0NDR0VFRUlJSVJaREFRWWhoQkJDQ0NIRVlpakFJSVFRUWdnaGhGZ01CUmlFRUVJSUlZUVFpNkVBZ3hCQ0NDR0VFR0l4RkdBUVFnZ2hoQkJDTElZQ0RFSUlJWVFRUW9qRlVJQkJDQ0dFRUVJSXNSZ0tNQWdoaEJCQ0NDRVdRd0VHSVlRUVFnZ2h4R0lvd0NDRUVFSUlJWVJZREFVWWhCQkNDQ0dFRUl1aEFJTVFRZ2doaEJCaU1SUmdFRUlJSVlRUVFpeUdBZ3hDQ0NHRUVFS0l4VkNBUVFnaGhCQkNDTEVZQ2pBSUlZUVFRZ2doRmtNQkJpR0VFRUlJSWNSaUtNQWdoQkJDQ0NHRVdBd0ZHSVFRUWdnaFR4bUdZUnE3Q1lROE1nb3dDQ0dFRU1JcUwvOS83TjEzZEZSbCtzRHg3NVQwQ2lRa2tFQWtFSkFxSUNBb0NJSWdUWEJSVVZsUkVWMXBVbjRnZFJFc0NDNElVaFFwd21La0tTaUtTMVZBSUNJbGdnRkNNWUFrSkNFaHZjeE1wdjcreUprcncweUtNQmpVNTNNT2g4eWRlOTk1N3AzSjVIM3UyN0w1NFljZk1CZ01sZG8vTVRHUnExZXZPbXl6V0N5c1c3ZU85UFIwcC8zVDA5UFp0R2tUQUpzMmJYSTY5a1p6NTg3bGh4OStVQjZieldaeWNuTEsvR2MwR2lzVk4wQlJVUkZXcTdYUys3dnJ2QW9LQ3NwOW5TTkhqakJpeEFoU1UxTi9WMnpuejUrdjlQNlY4WHV1WlZrV0xWckVnZ1VMc0Znc2JvaEkvRmxvcXpvQUlZUVFRdHc1NHVQaldiOStQWjA3ZHlZeU1oSVBEdy9sT1p2TlJuQndNQzFidGxTMi9mZS8vNlZqeDQ3MDY5ZFAyYVpXcTltOWV6ZHQyclNoVnExYUZCWVdvdGZyMFdxMXBLZW5zMi9mUHJwMzc4NitmZnRvMEtBQjN0N2VtRXdtdkwyOUNRZ0ljSWpuOHVYTERxK1htcHJLekprejhmRHdRS1ZTT2V4ck5Cb1pPWElrYmRxMHFkUzV2dlBPTzFTdlhwMEpFeVpVYW45M25KZkZZbUgyN05uVXJWdVhGMTk4RVM4dkwvUjZQZDdlM3NyNTFLdFhENFBCd004Ly8weEVSSVJ5N1EwR2c4TisxL3YrKysrSmpZMWwvUGp4Tkd2V3JGTG5VNTR6Wjg2d2N1VktoZzRkU3BNbVRXNjZuUHo4ZlBMeTh0Qm9OTGNjay9qemtBUkRDQ0dFRUlxRWhBUzh2THg0L1BISEdUTm1ERnF0RnBQSmhGYXJSYVZTMGJ4NWM1bzNiNDdaYk1iTHl3dFBUMCswV3NmcWhFcWxRcXZWS3BYS1hidDJzVzNiTnVXeHlXUmk0c1NKR0kxR1B2endRMVFxRlNhVGlUNTkrdkQ0NDQ4N2xLWFJhQndxMUo2ZW5nQk1tRENCaGcwYk91dzdhdFFvaDRUb2VucTlub1VMRnpKZ3dBRGxPSzFXUzdWcTFTcDliZHh4WGhxTmh0NjllN05telJwU1VsSVlPM1lzYjc3NUpqcWR6aW4yelpzMzg5VlhYeWxsMjJ3MjNudnZQYXBYcis2d1gzWjJOcHMzYnlZNE9KaTh2RHdPSGp6b0ZMdk5ac05xdGVMdjc4Kzk5OTViN25uYWJEWTJidHhJZm40K1FVRkJsYjQrcnFqVjZ0OTFqZTF5YzNQNS9QUFBTVXhNeE52Ym0vNzkrOU9oUTRkYmlrWDhjU1RCRUVJSUlRUlFXbEZOVEV5a2UvZnVCQVFFc0dyVktzNmRPOGQ3NzczSHZIbnpDQXdNQk9EbzBhT3NYcjJhRHovOEVMVmE3WkFBRkJRVUtCVmxnOEZBZm40Ky9mdjNWeXJZRnk1Y1lOR2lSU3hjdUpBeFk4WXdldlJvNnRldkQ2QjBWN3A2OVNySGpoMURvOUZnTkJwSlRFeEVwOU01dEV5WVRLWktkK01DK1Bubm56bC8vcnh5RGxCYStmWHk4cXJVOGU0NEw3dE9uVHBSbzBZTk5tL2VUR0JnSU1PR0RWTVNOWHNDWlRBWTBHcTFTdkptczlrd21Vd084ZHYzKytDREQ5RHBkT2gwT3JadjMrNHlmbnVDRVJVVlZXR0NzWHYzYmk1ZnZzeWpqejZxdEtEY0xMVmFmVk90RisrLy96NFdpNFcrZmZ1U2xwYkc4dVhMQ1FnSWNFdnJqTGo5Sk1FUVFnZ2hCQURmZnZzdE5wdk5vUUw2M1hmZjBhbFRKMncyRy92MjdhTkxseTRPRmQ4YlRaNDhHYjFlRDhDOGVmTUFlUG5sbDltNmRTdFFtaGdVRmhZeVpjb1VDZ3NMV2JwMEtSNGVIdmo0K1BENjY2OERwWlg1aElRRU5Cb05KcE9KdExRMENnc0xpWW1Kd2NmSHg2SHNHNWxNSnBmYnYvdnVPeUlpSWtoSlNTRWxKUVVBblU3SHRXdlhPSHIwcUxLZjFXckZhRFRTckZremh6dnY3aml2NnpWcDBrVHBlbVN2Tk0rYU5ZdHExYW94ZlBod2R1ell3ZGRmZjgzVXFWT3BVNmVPeTNQUzYvWE1ueitmdExRMCt2YnR5emZmZktOMEgzUEZhcldpVnBjLy9EWWxKWVZObXpaUnQyNWQrdmZ2RDVTT0wwbExTNnN3TVVsS1N1S2pqejVTV3J1Z05HbTFXcTJNR1RQR1lWOGZIeC9tekpuanNwejA5SFNTazVPWlBuMDYwZEhSQUdSa1pCQVhGeWNKeHArRUpCaENDQ0dFSUM4dmp6MTc5Z0FvZDV6UG5EbERRa0lDczJmUFJxL1g4K21ubnhJWkdZbEtwWEk1RGdCS0s4blhybDFqOXV6WmpCczNqb2lJQ1BMejg3bDY5U3JUcDA4bkxTMk5EUnMyOEs5Ly9ZdjMzbnVQeHg1N0RLdlZ5aGRmZktHVTBiQmhRNlpPblFyQW1ERmplUGpoaDNuNDRZZUIwakVNaXhZdEt2TTg3QW5JOWVMajQwbEtTaUkwTkpUUFAvOWMyWjZibTB0UlVaSERvRzJMeFlMSlpLSm16Wm9PQ1lZN3pndGc5ZXJWTkczYWxIYnQyamxzUDMvK1BFbEpTUXdaTWdTVlNrVjhmRHpWcTFmSDA5T1RqSXdNQUx5OXZaVXVTMmxwYVN4YXRJakN3a0wrNy8vK0Q1MU9CNVIyRTd1UjFXckZiRGJUb2tVTHhvMGJWK2ExS3lvcVl0R2lSV2kxV29ZUEg2NThEdGF0VzhlcFU2Y1lNMmFNdzNpWUc0V0VoTkNuVHg4MEdvMlNnRzdjdUpIdzhIQTZkKzZzN0xkang0NXlaOG5TYXJWMDdkcVZXclZxT1d3cjZ6TW43anlTWUFnaGhCQ0NqUnMzNHVIaG9jd2NsSlNVeE1LRkM2bGV2VHFiTjI4bVB6OGZyVmJMMTE5L1RkZXVYY3NzcDFxMWFody9maHdBWDE5ZjRMZHhFNTk4OGdsR294RzlYcythTld2UTYvVnMyN1lObTgxVzZjcmpyRm16eXAyRnljUERnOW16Wnl1UGk0cUtXTHQyTFczYXRHSGt5SkVPKzA2Wk1vWFdyVnZ6NUpOUFZ2aTY3aml2d3NKQ2Z2bmxGL2J2MzgrT0hUdDQ4Y1VYaVl5TXhHS3hzSGJ0V21yVnFrWEhqaDFKVGs3bXdvVUxRR25MaVYyUEhqMTQ1cGxuQVBEejh5TXlNcElubm5pQzhQQndUcHc0QWNEVXFWT2R1aVRaRXd4dmIrOHl6ODlvTlBMKysrK1RuWjNOMkxGakNROFBCMHFUczFPblR0RzJiZHR5a3d1QTRPQmd1blRwNG5ETzY5YXRJem82bXZ2dnYxL1p0bmZ2WHFWcm1xdjNQalEwbE1HREJ5dVBNekl5T0gzNk5DKy8vSEs1cnkvdUhESk5yUkJDQ1BFM2w1U1V4STgvL2tqMzd0MlZiU0VoSVFRSEJ4TVZGY1d4WThmdzkvZW5YNzkrNU9mblZ6amxxTDJ5dTJMRkN0NTU1eDBsYVhuaGhSZm8yN2N2UGo0K3ZQamlpL2o0K05DM2IxLzY5T2xUYm5tWEwxOW0yYkpsWEw1OG1hS2lJaG8wYU1CVFR6M2w5SzlKa3laT3ljZUJBd2N3bTgwT0ZWYTc0dUxpY2l2ZDdqNnZnSUFBM25yckxRWU5Ha1JSVVpIU0dyRno1MDZTazVQcDJiT25NbE5WV0ZnWVM1Y3VaZW5TcFN4YXRBaVZTa1c5ZXZXVXNvS0NnaGcxYXBTU0NOajUrUGpnNit2cjhNL2YzNStnb0NBMEdvM0xjU3YyNU9MQ2hRc01HVEtFRmkxYUtOY25OamFXME5CUWhnd1pVdUgxT1hYcUZQLys5Nys1ZlBreVVEbytwTGk0MkdsUWVuRnhNVjVlWHN5ZlA1OXZ2LzIyM0RLTGk0dVpQMzgrOWV2WGQycjFFWGN1YWNFUVFnZ2gvdWJxMTYvUGswOCtTZWZPbmRteVpRdFFlamZhM2tkKzNMaHhORzNhbEFjZWVJQmV2WHJ4ODg4L2wxbFdUazRPaVltSkFBd1lNSUNQUC82WS9mdjNBL0RWVjEraDAra29LU2xoeTVZdGxKU1U4UDMzM3dNNEpDMEZCUVVrSmlieTg4OC9VMVJVeE9IRGgybmZ2ajNWcWxWRG85RlF1M1p0MnJadEM4Qm5uMzNHUGZmY1E2TkdqY2pQejNlS3JVR0RCZ3dmUHB6YzNGenk4dkljbnJNUGpFNU9UbmJZYmgrSEVSNGVyZ3lxZHNkNVFXbjNzKzdkdTlPMWExYzBHZzJYTGwxU3JybVBqdzhaR1JuODhNTVBQUFhVVTN6enpUZGtabWJTczJkUGJEWWJNVEV4WlY1M2U1ZWpTWk1tbGJrUHdJZ1JJNVJyQjZWakpCWXZYa3h5Y2pKRGhneWhVNmRPeW5OcjFxeEJwOU14ZnZ4NGwxM1BiclJseXhheXNySUlEZzRHVU5ieHFGMjd0c04rT3AyT2dJQUFjbkp5MkxwMUs1MDZkU296MGR1NGNTTnF0WnJSbzBkTEY2ay9FVWt3aEJCQ2lMODVsVXBGNzk2OUhlNXVXeXdXTGwyNmhJZUhCeGFMaGV6c2JINzk5VmY4L2YzTExXdnIxcTJFaDRlVGtaRkJTRWdJZmZ2MkpUQXcwR0ZLV1h0Ly9PdG5oYnArMFBqRml4ZFp0bXdaZGVyVVFhUFJNSERnUUdVTXhvMTI3TmhCZUhnNGpSbzFjdm44d29VTEtTNHVMalBlSFR0MnNHUEhEcGZQRFJzMmpQdnV1ODl0NTNXOXdzSkNkRG9kQ3hZc29GR2pScHc2ZFFxQVR6LzlGS3ZWU201dUx0V3JWeWMrUHA1ejU4NFJGaFpHalJvMXlqd1ArK0IyK3lEckcxbXRWa3dtazlLdEMwcVRraFVyVnBDV2xzYUlFU01jNHQ2elp3OUhqeDVsK1BEaHlpQnpnOEdBMVdwVnVvaGRMeUVoZ1FzWEx0Qy9mMytsWmViY3VYTUEzSFhYWFE3N0ZoY1g0K3ZyeS8zMzM4L3MyYlBadDI4ZlBYdjJkSG1ORGg0OHlNaVJJL0h6OHl2ejNNV2RSeElNSVlRUTRnOVNrSi9QdnU5Mms1S1NUTnFWS3hpTkpXNS9qZTQ5ZTlPalYvbGRqaXBEcDlNeGE5WXM1ZkdXTFZ2WXNtVUxqenp5Q0hmZmZiZkxZeTVjdU1DK2Zmc1lOR2dRbjMzMkdZQ3lBTi9LbFN2TFhXbDY0TUNCeXM4eE1URk1uRGlSeG8wYk84MCtkSDJMZ0gxdGlPdG5XYnB4OFBEY3VYUFJhRFJPQy9OOS9mWFhiTm15Qlp2TnhxUkpreHpPeVQ3UTIxNVJkOWQ1MlYyOWVwVlpzMll4Y2VKRW1qZHZ6dE5QUDgzbzBhUEp6YzNsMHFWTDNIUFBQY1RGeFRGOStuUWFOV3JFK3ZYcks1dzlLU1FraEs1ZHV5b3haMlJrT0xRYzJLL0I5VlFxRmNPR0RTTTdPMXVaVWhmZzlPblRyRnUzam9FREJ5cmRrcXhXSzdObXphSjI3ZG9NSHo3YzZmVy8vUEpMQWdJQ0hCS0Z3NGNQVTY5ZVBZZmt3R2cwWWphYjhmWDFwV0hEaHRTdFc1ZnZ2dnVPSGoxNk9NMXdkZmJzV2RScU5hMWF0U3IzM01XZFJ4SU1JWVFRNGc5dzdNaVBmUG41WnhpTkpkU09pT1MrRHZmalhZbHVKNzlYL1FabGQ2UDVQWHg5ZlprMWF4WmFyWlozM25tSFJ4NTVoTmF0VytQbDVjWEZpeGVkMW5ZQXFGT25EcTFhdGFKTGx5NUtSZHl1c0xDUWV2WHF1Unh2TVgvK2ZJZkV3Yy9QajhhTkc3dU02L3BwYUs5ZXZZcGFyWFpZcStIR2FXcGRkZTNKeTh0ajU4NmQ5T25UaCt6c2JGYXRXc1dNR1RPVWlyQkdvM0VZS08ydTg3STdlL1lzT3AyT2tKQVFYbjc1WldXZmF0V3E4ZWFiYitMcjY4dUVDUk00ZnZ3NHJWcTE0dXpacy96akgvOXdlUzJNUmlOK2ZuNUVSMGNyVTdyYVozMTY4ODAzbFlURFlEQ1FsWlZGWkdTa1F4bkJ3Y0ZLbHlhQVM1Y3VzV1RKRW5yMDZFR3ZYcjJVN1dxMW1qWnQyckJseXhaYXRXcEYrL2J0bGVmTVpqUFIwZEVPWFoyT0h6OU9jbkt5MDlpWG9xSWk0TGVCOHAwN2R5WTJOcFpmZnZuRnFSV3FaczJhUFAzMDB4Vk9yU3Z1UEpKZ0NDR0VFTGRaL05IRGJGd2JTNE9ZaGd4NDZobENRMnRXZFVnVnNvOTFnTkk3M1FFQkFZU0ZoUUdsRmIvckI0VGJlWHA2TW5yMGFKZmxxZFZxekdhek1wM3E5V3cyVzZVcmtRTUhEbFFTaXUrLy81NlltQmlzVml2NStmbmNjODg5NVhZamd0SzFJeFl0V2tSQVFBQ1BQdm9vSnBPSm1UTm5NbnYyYkY1OTlWWGxIRy9uZVNVbUp0S2dRUU9YeVk5OVFIU2ZQbjNZc21VTENRa0oxSzFiMTJuVmNvQmp4NDZ4YnQwNlpzNmNTWHg4UE45Kyt5MXo1c3loY2VQRzdONjltMjNidGlrdExldlhyeWNoSVlFWk0yWTRKQlRYUzBwS1l2NzgrWFRzMk5GbHkwdWZQbjA0ZE9nUXNiR3hOR3JVU0puR1Y2dlZPaVFTeGNYRnJGKy9ubHExYWpsTVR3c28xOG1lWUhUbzBJSDY5ZXNURlJYbDlIcTFhOWNtTEN5c1V1dDNpRHVMSkJoQ0NDSEViVlNRbjgrWG4zOUdvOFpOZUduWXlJb1B1RU5kdW5TSmpJd01VbE5UR1QxNnROT2Q4SXFvVkNyT256L1B0V3ZYbko0cmI0ekVqVjJlT25Ub0FKVE9EclZueng0bVRKakExMTkvemQ2OWUrblhyNS9MeE1jdU9UbVpaY3VXb2RQcG1EWnRHcDZlbm5oNmVqSnQyalRtejUvUDlPblQ2ZHExSzcxNzkzWmFNZHRkNTJVMm16bDU4cVJENjRBclBYcjA0TnR2ditYMDZkTzgrdXFyTHZmWnQyOGZRVUZCMUtoUkE1MU9SMVpXbHRLbDZPR0hIK2JRb1VQMDdkc1h0VnBOejU0OU9YYnNHSXNYTDJieTVNbE8zYVVPSERoQWJHd3MzYnAxWStEQWdaU1VsS0RYNnpFWURPaDBPdlI2UFRxZGpwaVlHQTRlUE1pYU5Xc1lPM2FzVTB5RmhZVXNXYktFM054Y0prMmE1RFJsYm5aMk5vQnlmWDE4ZkZ3bUZ3QkxsaXdoSVNHQkNSTW0wTFJwMDNLdmw3aXpTSUloaEJCQzNFYUhEOFZodFZwNGFwRHpOS2wzS3Z1cTNmdjM3eWM3TzV1Q2dnSysvLzU3SWlNakhXWXkwdWwwNU9ibWxsbkc5Y21CeldZak9qcWFoeDU2eUduZlZhdFdPVzA3Y2VJRWhZV0ZGQllXS3QxdWJEWWJ2L3p5Q3p0Mzd1VDQ4ZU04Kyt5ek5HblNoSmlZR0FJREEvbnFxNi80L3Z2dmVlNjU1NVJWc3FHMFM5U3VYYnZZdVhNbllXRmhUSm8waVpDUUVPWDU0T0JncGs2ZHltZWZmY2F1WGJ2WXMyY1BMVnEwb0hQbnpqUnYzdHl0NTNYMDZGRU1Cb05EZkRjeUdBeXNXcldLdkx3OGdvS0NXTHQyTGY3Ky9nNnRHTW5KeVp3L2Y1NlhYbm9KS0cxSnVmNHUvNU5QUHNtQUFRTlFxOVVVRnhkejhlSkZYbjMxVmViTm04ZC8vL3RmaHpVbDFxOWZ6NjVkdXdEWXYzOC9PM2Z1ZExrUW5rYWp3Y2ZIQno4L1AzNysrV2VPSERtaWpOR3cyV3pFeDhmejZhZWZVbFJVeEN1dnZFS0RCZzJBMGxuQnNyS3lLQ3dzWk92V3JYaDRlRGhNdVN2K2VpVEJFRUlJSVc2alN4ZVN1S3RlTkFHVnZDTmVsZXlWU3JQWlROMjZkZkh5OHVLUlJ4NmhZY09HM0hYWFhRNnpFODJmUDU5VHAwNWhzOWxjdG1aWXJWYUhjUm8ybTQya3BDUXlNek9kOWkwdUxuYXEwTWJIeHhNWEYwZURCZzFvMGFJRkdSa1p2UFhXV3hRWEZ4TVZGY1drU1pPVVB2c2VIaDcwN05tVE5tM2E4T0dISC9MNTU1OHpmZnAwMUdvMUgzLzhNWEZ4Y2FqVmFycDM3ODZBQVFNY1psS3k4L2IyNXJubm5xTlRwMDU4OGNVWHhNZkhLek5JdWZPOGR1M2FoYWVucDBNRjJ6NEd3Mkt4c0hYclZuYnQyb1hGWW1IY3VISFVyVnVYeFlzWE0zdjJiQm8zYnN5Ly92VXZnb09EMmJwMUt5RWhJY3BZQ0kxR2c4VmlVVllBdno2K1BYdjJFQmNYeDh5Wk14azZkS2hUcTBMVHBrMDVkZW9VRVJFUmhJU0VVSzFhTllLQ2dnZ0lDRkQrK2ZuNUtlOS9UazRPa3lkUDVvc3Z2cUJ0Mjdhb1ZDcVdMbDNLMGFOSENRb0tZdUxFaVE3SmtObHM1cDEzM3NGaXNlRHI2OHZ6eno5ZnFXbHZ5MXQxWE56WkpNRVFRZ2doYnFQTHYvNUtoNDRkcXpxTVNyRVBrRGFaVE54OTk5M2xycWx3MzMzMzRlL3ZUL3YyN1ozdThwdk5abXcybTdJUW5YMWIrL2J0WFM1NE4ySENCSWQ5QVo1Kytta0dEeDZzSkFPQmdZRTgrK3l6Vkt0V3Jjd3BhVU5DUXBnNmRTbzZuVTY1bTkrNWMyYzBHZzE5K3ZRaE5EUzB3bXRRcjE0OXhvOGZUM3A2T3JWcTFYTHJlWldVbEhEUFBmY1FHUm5wVU1rM204MUFhWUxSdkhsekxsNjh5TFBQUHF1TUo1azhlVEs3ZCsvR1lEQW80eWQ2OU9pQndXQlF5b21LaXNMVDA1TWxTNVk0eFJFVUZNU2dRWU9JaW9weTJSMnBSWXNXeXVKNmxWRzllblZlZU9FRkdqWnNxTXpNTldUSUVHclVxRUh2M3IwSkNBaHcybi9Zc0dFRUJnWVNIUjFkNXRTOTRxOURaWFBWQmlhRUVIK3dwWXUvNDJKU0puTVhQbFBWb1FqaFZxK05HZW0ycVdQL3pQUjZQV3ExR2k4dnI2b094YTMrcXVjbHhLMlFGRklJSVlRUXQxMWx1c1Q4R2YxVnowdUlXeUZ6ZmdraGhCQkNDQ0hjUmhJTUlZUVFRZ2doaE50SWdpR0VFRUlJSVlSd0cwa3doQkJDQ0NHRUVHNGpDWVlRUWdnaGhCRENiU1RCRUVJSUlZUVFRcmlOSkJoQ0NDR0VFRUlJdDVFRVF3Z2hoQkJDQ09FMmttQUlJWVFRUWdnaDNFWVNEQ0dFRUVJSUlZVGJTSUloaEJCQ0NDR0VjQnRKTUlRUVFnZ2hoQkJ1SXdtR0VFSUlJWVFRd20wa3dSQkNDQ0dFRUVLNGpTUVlRZ2doaEJCQ0NMZVJCRU1JSVlRUVFnamhOcEpnQ0NHRUVFSUlJZHhHRWd3aGhCQkNDQ0dFMjBpQ0lZUVFRZ2doaEhBYlNUQ0VFRUlJSVlRUWJpTUpoaEJDQ0NHRUVNSnRKTUVRUWdnaGhCQkN1STBrR0VJSUlZUVFRZ2kza1FSRENDR0VFRUlJNFRhU1lBZ2hoQkJDQ0NIY1JoSU1JWVFRUWdnaGhOdG9xem9BSVlUNEt5a3FMS1N3b0FDOVhvZEJyOGRzTmxkMVNIOHJXcTBXYng5ZmZIeDhDQXdNeEM4Z29LcERFa0tJdngxSk1JUVF3azNTVXE5Z05wbnc5dkVodEdZWTNqNCtlSGg0VkhWWWZ5c21rd21EWG9kZXJ5Y3I2eG9GQlFYVWlvaW82ckNFRU9KdlJSSU1JWVJ3Z3pPblR4RVNFa3J0aU1pcUR1VnZ6Y1BEQXcrUElBSUNnd0RJekxqS21WT25hTnlzV1JWSEpvUVFmeDh5QmtNSUlXN1JtVk1uaWF3YlJXaFlXRldISW01UU15eWN5THAxT0p0NHVxcERFVUtJdncxSk1JUVE0aGFrcFY0aEpMUW1BZExYLzQ0VkVCaEU5Um8xU0U5TnJlcFFoQkRpYjBFU0RDR0V1RWxGaFlXWVRTWnB1ZmdUcUJrV2p0Rm9wS2lvcUtwREVVS0l2enhKTUlRUTRpWVZGaFRnN2VOVDFXR0lTdkx4OGFHd0lMK3F3eEJDaUw4OFNUQ0VFT0ltNmZVNmZIeDhxem9NVVVuZXZqNFlkUHFxRGtNSUlmN3lKTUVRUW9pYlpORHJwUVhqVDhUSHh4ZTlYbGZWWVFnaHhGK2VKQmhDQ0hHVHpHYXpySFB4SitMaDRTRUxId29oeEI5QUVnd2hoQkJDQ0NHRTIwaUNJWVM0STJnMXBWOUhScVBjWVJaZ3M5bXFPZ1FoaEJBM1NSSU1JY1Fkd2ROVEMwQmhvYUdLSTZrYUZvdUZLVk9tOE0wMzMxUzZjbjM4K0hIZWUrODlTa3BLSExZZk8zYU1OOTU0dzJVNUJ3NGNZUEhpeGNyUFM1WXNxZkIxRWhJU09IMzZOQmFMeFdINzl1M2IyYkpsQzhYRnhaU1VsUERWVjE4NTdWTldlUjkvL0RHRmhZVXVuNzk4K1RLdnZmWWFwMC9MNG5oL0I1Y3VYV0xjdUhHY09YT216SDB1WDc1TVFrS0M4dmpreVpNa0pTVXBqOCtkTzBkdWJ1N3ZmdTBmZi95UjFKdFlIOFdkOFpqTlpxNWV2ZnE3WTNERmFEU3lldlZxOHZMeWJyb01pOFhDK2ZQbjNSS1BuZEZvdk9VeUZpMWF4SUlGQ3lyMUhTT3FucmFxQXhCQ0NBQlByOUt2by9UVVBHclU4Sy9pYVA1NFNVbEpYTDU4bVRwMTZyQjA2VklLQ2dwUXEzKzdCMlEybTNuc3NjZG8wcVNKc2kwbko0ZjQrSGhVS3BWRFdYcTlub3NYTHlyYno1MDdoNGVIQjFxdGxwU1VGQzVkdWtSS1NncFhybHpoMTE5L0pTVWxCYXZWaXRGb3BHYk5tZ1FGQlRtVUZ4c2JTMGxKQ2UrODh3Nysvcis5Tjk5Ly96MUdvNUZISDMyVXBLUWtObTdjaUwrL1A5MjZkU3YzWEZOVFUvbnV1Kzk0L1BISFhUNWZxMVl0cGFMMG4vLzh4K0U2aU5zckxTMk5wS1FrdE5yS1ZRL01aak4xNjlibHJydnVVcmFaVENaTUpwUFR2dDdlM21XK2wzbDVlZVVtMWtlUEh1WGt5Wk8wYU5FQ2dNMmJOMU9uVGgwYU5HZ0F3T0xGaXhrMGFCRDMzMzkvcGVLMlc3MTZOVTg4OFFRUkVSRy82emgzeFdPejJWaStmRGtuVDU1aytQRGhTbmszdzJhenNYTGxTbEpTVW02cEJmRDc3NzhuTmphVzhlUEgwNnhaczVzdXgrN01tVE9zWExtU29VT0hPbngvL1Y3NStmbms1ZVdoMFdodU9TWngrMG1DSVlTNEl3UUZsYzdHZE81TU9zMWFSRlp4TkgrOCtQaDRBUHIwNmNNWFgzeEJTVWtKeWNuSmFMVmFhdGV1amRsc3htS3hrSmVYUjFwYUd2WHIxOGZUMHhQQWFhQzVScU54cU1pOThjWWJxRlFxMUdvMU5wc05xOVhLdEduVHNGcXRUaisvOHNvcmRPN2NXVGsyT1RtWjFOUlVSbzBhNVpCY1pHWm1rcHljekQvLytVODBHZzJOR2pXaVRaczJKQ1FrVkpoZzJDdXZaVlVVUEQwOTZkT25EL3YyN2VQYXRXdUV5VUtHZjVqazVHUysvdnBydEZxdFErSmFVRkNBWHE5M2VDOXNOaHNXaTRVZVBYbzRKQmhmZnZrbDI3ZHZkeXA3eG93WkR2dloyVDhITjM0ZTl1L2ZENEJhclNZdExRMjlYcy9CZ3djQk1CZ01aR1ZsS1kvTlpqTkpTVWxZTEJZc0Znc05HalFnTXZLMzc1R2twQ1MrK09JTGhnOGZUa0JBZ0xMZG5uaGZMeVVsaGErKytvcEJnd1pSdlhyMTJ4S1BuVXFsb24vLy9tUmtaTEJ3NFVKR2pCakJ2ZmZlNjdSZlJVcEtTbGk1Y2lYSGpoMURxOVV5ZWZKa2wvc05HVEtFOXUzYmwxbE9kblkybXpkdkpqZzRtTHk4UE9WOHJtZi9EdkgzOTY4d1Zwdk54c2FORzhuUHozZTZjZkY3cWRWcXFsV3I5cnVQeTgzTjVmUFBQeWN4TVJGdmIyLzY5KzlQaHc0ZGJpa1dVVEZKTUlRUWR3U3RSMm5sNHNUeHkvUjlyQlZlWG4rZnJ5ZXIxVXBjWEJ4UlVWRkVSVVV4YnR3NFNrcEtHRFpzR0FNSERuU29zQjg0Y0lDbFM1ZXlZTUVDcFFKby96OC9QNS9pNG1MeTgvT3gyV3lrcGFXaDFXcjU1Sk5QbEVyVXpwMDcyYjkvUDdObXpYTDRHVXE3UnR6WUdySjc5MjVxMWFwRmh3NGR5TS9QeDkvZkg0MUdRMXhjSEFDRmhZWHMzTGtUZ0FZTkd1RGw1Y1hPblRzeG04M1VxRkhEWldYR252eGNud1JaTEJiKzk3Ly9PVnlURGgwNmNQandZV1ZiZ3dZTmJ1a09xS2hZKy9idGFkKytQWHE5SHAvcnBtQmV0MjRkUC96d0E3Tm56MWEyRlJZV290UHBuQkpBdFZxTnI2OHZiN3p4QmdDLy9QSUx5NWN2THpPaHZQRnpiR2YvUEdpMVdnb0xDeWtwS1ZFU2w5emNYSXFLaXBUSFJxT1JFeWRPY1Bic1dYUTZIUU1HREhDbzBCc01obks3WUYzUFlEQVFIeC9QVTA4OWRkdml1VjVFUlBTNlZlTUFBQ0FBU1VSQlZBUlRwa3hoM3J4NUxGMjZsS2xUcHhJZEhWMnBXS0UwSVZxNmRDbCtmbjdNbWpVTFB6OC9oK2Z6OC9PWk8zY3VkOTk5ZDduSmhjRmc0SU1QUGtDbjA2SFQ2VndtaWZCYmdoRVZGVlZoZ3JGNzkyNHVYNzdNbzQ4KytydGJpVzZrVnF0dnF2WGkvZmZmeDJLeDBMZHZYOUxTMGxpK2ZEa0JBUUZ1YVowUlpmdjcvQVVYUXZ3cEdQUW00dmFmcDJ2M3YwOUY4c2lSSStUbTVqcDBwemh3NEFDZW5wNTA3TmlSRXlkTzRPZm5SMHhNakpJb3VPckNzbWZQSGo3Ly9IUGw4WVFKRTJqUm9nWHQyN2RuelpvMVFPbWRWYXZWeXBBaFF4eCtCZ2dJQ0dEUm9rWEs4WVdGaFJ3OGVKREJnd2VqVXFtSWpZM2wvUG56ekpremg3MTc5NkpXcXpsNThpUlFXcUZLVFUwbElpSUNqVWFEMld5bWNlUEdTb1VtSnllSDA2ZFBvOVZxK2ZYWFh3R1V1NjFlWGw2MGJObVNEUnMyRUJvYVNraElpTk81blRsemhuNzkra21DOFFlSWpZM2xsMTkrWWVyVXFYaDdlNWU1MzhhTkd6bDgrREJ6NXN5aFJvMGF5bmFOUm9OS3BWTGV4NHlNREFCME9oMURoZ3hCclZhalZxdFJxVlNvVkNxbE84L2N1WE94V0N3ODl0aGo5T3ZYajNmZmZWY3BjOU9tVFNRbUp2TDY2NjhEOFBiYmIxT25UaDJlZi81NUFFYU5Hc1VUVHp4UlpwZWtpbHJOcm1kUGZHOU1lTndaejQyOHZiMFpNMllNMDZaTjQ3Ly8vYS9TNmxnZWk4VkNiR3dzKy9mdnAyUEhqano3N0xNc1dMQ0FsaTFiOHNnamp3Q2xTY1BxMWFzSkRnNW02TkNoWlphbDErdVpQMzgrYVdscDlPM2JsMisrK1lhWk0yZVdPUTIzMVdxdHNPdGlTa29LbXpadG9tN2R1dlR2M3grQTlQUjAwdExTS2t4TWtwS1MrT2lqanh4YTByS3pzN0Zhcll3Wk04WmhYeDhmSCtiTW1lT3luUFQwZEpLVGs1aytmYnFTdEdWa1pCQVhGeWNKeG0wbUNZWVE0bzdTdUdsdDluNmJTTXQ3bzZoZTNhL2lBLzdrYkRZYlgzenhCZkJieGFhb3FJZ3Z2L3lTUG4zNjRPWGx4WTRkT3lncUt1THR0OTh1cy9JRDBMdDNiM3IyN01tbVRadllzMmNQSDM3NElWYXJsWjkrK2dtcjFjcWJiNzdKb1VPSGlJK1BaOVNvVVE0L3A2V2xzWGJ0V29meU5tL2VqTGUzTjUwNmRhS3dzSkNqUjQveStPT1BrNUNRUUZaV0Z2Nysva3JyeCtYTGw1a3laUXFqUm8waUtpcktLYmJVMUZTbEpjWGVQMy9EaGcxWXJWWWlJeU5wMDZZTkFOMjZkYU5mdjM1T3h6LzMzSE9WSGhjZ2JzMkREejZvdEpTTkhUdlc1V2Z0L1BuenhNWEYwYXRYTDRma0FpaXo0dW5uNThlWU1XT1VMbnoyQkNNcks0dFZxMVl4Y09CQXdzTENxRm16cHRPeEFRRUJEdHNiTldyazhMcHQyclM1cWU0ek4rdDJ4Qk1RRUVCd2NEQXBLU2tjT1hLRSsrNjdyOXo5TlJvTmpSczNkbWlaYU51MkxiR3hzUVFFQkZDM2JsMCsrT0FEVkNvVmt5Wk5Lak5aVEV0TFk5R2lSUlFXRnZKLy8vZC82SFNsaTFHT0dqWEthVityMVlyWmJLWkZpeGFNR3pldXpOaUtpb3BZdEdnUldxMlc0Y09ISzRuZHVuWHJPSFhxRkdQR2pLRmx5NVpsSGg4U0VrS2ZQbjNRYURUSzcvM0dqUnNKRHc5MzZNSzVZOGVPY3NlYmFMVmF1bmJ0U3ExYXRSeTJWWlM4aVZzbjM5WkNpRHZLRTArM1kvNmM3YXhlL2oyanh2WDR5M2VWMnJObkQxZXVYRkVxWmJtNXVjeWZQeCtkVGtkUVVCRC8rOS8vOFBUMDVPTEZpL3owMDAvbGx1WGw1UVdnekdaajcrSmlyOHdGQkFUZzVlV0ZScU54K3RuUHo4K2hZbmp4NGtWMjdkcEZ6Wm8xV2JCZ0FlbnA2UVFIQjlPdFd6ZW1UWnVtalArb3JPYk5tN05peFFvQTl1N2R5NG9WSzVnM2I1NURkNDZLL3VqTFlPOC9SbFJVRklNSEQyYlZxbFZzM2JyVktlRXJLQ2hnNmRLbFJFVkZsVGxRMzJLeGNQYnNXYUQwVGphVWpuZHdWYW04Y3VXSzhyb05HelpVdHMrYU5jdHBocWNSSTBZNFBONjBhWlB5ODVFalI1U2ZodzRkNm5DWDNGNEp2WERoZ3ZKN0FxVVY1c3pNVElkWms5TFMwaHlPdVIzeHVITDY5R2xTVWxJSURRMWwyN1p0RlNZWWdOTStYYnQyNWRxMWE2eGF0UXFOUmtOTVRBekRodzkzNmpaMVBUOC9QeUlqSTNuaWlTY0lEdy9ueElrVEFFeWRPdFdweGNlZVlKVFhzbVUwR25uLy9mZkp6czVtN05peGhJZUhBNlhqekU2ZE9rWGJ0bTNMVFM0QWdvT0Q2ZEtsaThOM3dycDE2NGlPam5ab0ZkcTdkNi95ZnRwc05xZnZrTkRRVUFZUEhxdzh6c2pJNFBUcDA3ejg4c3ZsdnI2NGRYL3R2OXhDaUQrZHdFQWZoZzdyd2dmdjcrYWp4ZDh4ZEZnWC9QMjlLajd3VHlnM041Y05HelpRdjM1OTVhNmhWcXZsMHFWTFdLMVdwZDk2ZEhRMFFVRkJiTnUyamU3ZHU1ZGJwazZuNCtMRmkyaTFXazZkT2tWSVNBZ3FsUXFqMGNqNDhlT1ZibEUzL215MVdoMEdZVVpGUmRHa1NSUHExcTJMcjY4dkowNmNZT1RJa2V6WXNZT3NyQ3k2ZGV2Rzd0MjdsZTVWVnFzVlFPa3lZamFibVR0M0xyVnIxNzRkbDA3Y1pwMDZkZUtISDM0Z0t5dkw2Ym50Mjdkak5Cb1pPWEtreXk1SEtwVUtnOEhBZ2dVTEFPZUsrdW5UcHdrTkRYWFpVbkU5aThWQ216WnRYSFl6S2lvcXdzUER3eUZac0Z1NGNLSFRpdTBXaXdWUFQwK25hWm1OUmlQZmZ2c3RlL2JzY2RqdTZlbnBOQjJxTytOeDVldXZ2NlpodzRZODlOQkRMRnUyakhQbnp0R29VYU1LajdPN2R1MGFodzhmNXNjZmY4VGYzNThCQXdhd2YvOSsvdmUvL3pGdzRNQXlqd3NLQ25MWld1SGo0K095MWRCbXMyRTJtekVZREU2SmhqMjV1SERoQWkrKytLSXlLMVp4Y1RHeHNiR0Vob1lxM3hubE9YWHFGT3ZYcitkZi8vb1hVVkZSR0F3R2lvdUxIUWJkMjhzTkRBeGsvdno1TkcvZXZOenZ4K0xpWXViUG4wLzkrdlZwMTY1ZGhUR0lXeU1KaGhEaWpsT25iblZlR3Q2RjFjdjNzM0RlRHA0WjNJSG8rdVZYUnY2TTdKWDZ3WU1IczJ6Wk1xQzBtOFMwYWRPSWlJaGd5NVl0SkNZbU1uUG1UTTZjT1VONGVIaUY4OU9mT0hGQ0dhejkwVWNmRVJrWlNjZU9IZkh5OG1MMTZ0VmxEdksrZlBreWMrZk9WY3JSYURUOCs5Ly9Ca3J2SE5hdFc1Zjc3NzhmblU1SHpabzF5Yy9QeDhmSGg3Rmp4d0tsczBwOS9QSEhEQjQ4bU5EUVVJeEdZNFZkUk14bU0yZk9uQ0VqSTRQT25UdGpzOW00ZXZXcU1xN2plcTd1VG9yYmErellzUzRyekFNSERxUkxseTZFaG9hV2VheWZuNTlTbVQ5OStqVHo1czBEU3NjRXJGeTVrb2lJQ0NaTW1GRHU2NXRNSmtKQ1Fyajc3cnVkbmhzK2ZEZ1BQdmdnenp6empOTnpycEtlWnMyYUtiOWoxeHMxYWhTUFAvNDREejMwVUxteHVEdWVHeVVrSkhEKy9IbEdqQmhCcTFhdFdMZHVIYnQyN1NvM3dTZ29LT0R3NGNPa3BxWnkvdng1MHRQVGlZeU01TkZISDZWdDI3WXNXN2FNaXhjdmN2Lzk5NU9jbk94d3JKK2ZuMVBYTmp0N1FqaHAwcVJ5WXg0eFlnUnQyN1pWSG1kblo3TjQ4V0tTazVNWk1tUUluVHAxVXA1YnMyWU5PcDJPOGVQSE8wd2VVSll0VzdhUWxaVkZjSEF3Z05KeWRPTU5DNTFPUjBCQUFEazVPV3pkdXBWT25UcVYyYnF5Y2VORzFHbzFvMGVQbHUrU1A0QWtHRUtJTzFLRG1EQkdqdTNPNmhYZnMzVFJkelJ1VXB2V2JlOGl1bjVOQW9NcS9nUDFaMUNqUmcxbXpacmxWSWxyM0xpeDA3NnV0cm15YTljdVZDb1ZHbzJHd1lNSHMzRGhRZ0lEQXlrcEtXSGt5SkdVbEpTNC9OblZERkpRbWpqczJMR0QvL3UvLzBPbFV1SG41MGVuVHAzNDVwdHYwR2cwTkcvZUhDZ2Rnd0VRRXhQamNneUd4V0loUFQyZFgzLzlsYU5IandLbGxUdTFXazM3OXUyVmFTTVBIanpJb1VPSFhCNHZxM3ZmWG0rLy9UYXBxYWt1SzhSR294R1R5ZVR5VHJmRllzRnNOdlBlZSs4UkdCaFk3dnZrN2UzTmM4ODl4NkpGaXpoeTVFaTVkNUtmZmZaWmdvT0R1WFRwa3ROaWttcTFtb0tDQXFVYmxsMVlXQmpEaGcxem1rRnE2ZEtsOU83ZHU5SXRBbnYzN2lVbko4ZWhDNWk3NHJtUjJXeG03ZHExMUs1ZG05YXRXNlBSYU9qV3JSdGJ0bXpoOHVYTExuK2ZvUFJteElrVEo3QmFyWFRzMkpIV3JWc1RIaDVPV2xvYTc3NzdMcG1abVZTdlhwMXQyN1k1WEl2aTRtSkdqQmhSWm9KaEh5TmxIMlI5STZ2VmlzbGtjdWdtYWJQWldMRmlCV2xwYVl3WU1VSVpVd1dsM1VDUEhqM0s4T0hEcVZPbmpoS0gxV3JGMTlmWHFmeUVoQVF1WExoQS8vNzlsVmJWYytmT0FUaE5jMXhjWEl5dnJ5LzMzMzgvczJmUFp0KytmZlRzMmRPcFRQdUVGU05Iaml5M3U1aHdIMGt3aEJCM3JOb1J3VXliMlovajhaZjVmdThaMXE3NUFRQXZMeTFCd2I3NCs1ZmREL2lQOEVDbld4OVU2dW9POGJ4NTh6Q2J6YVNucDFOVVZNUzc3NzZMMld5dXNOL3d6ei8velBuejUybmJ0aTBKQ1FtMGE5ZU8vdjM3MDZsVEozcjE2bFZoQmYzR0dXT01SaU5MbGl5aGZ2MzZORzNhbExTME5JcUtpaHo2eVpmRi9scjJwR1hyMXExODl0bG5lSGg0S0pXRzBhTkgwN0psU3p3OFBKU3VPQ05Iam5UcVYyNHdHSGp4eFJjcjFjMmtzbDRiTTlKdFpWWEc3aDNiMkwxalc4VTd1a0gzbnIzcDBhdlA3ejV1d0lBQmxKU1V1S3hVN3R1M2o4VEVSRjU1NVJXSDdmYTFNTXhtczNKbjJ0NWQ3a2IyejBTclZxMW8wYUlGUlVWRjVjWmpUd1plZi8xMXJseTU0dkQ1TkJxTkhEMTYxR0Zja3RGb1pQRGd3WFR0MnRXaEhMVmFUVUpDQWc4KytHQzVyM2U5bEpRVXA3dis3b3JuUnBzMmJTSXpNOU5oek1QRER6L01qaDA3K1BUVFQ1azhlWEtaWGRGZWUrMDFoOWZidkhrejI3ZHY1NjY3N3VMdHQ5OTI2SVptdFZwNSsrMjNNWmxNRGduQWpVSkNRdWphdGF2eU9jakl5SEJvT2RCb05FN2ZGU3FWaW1IRGhwR2RuVTM5K3ZXVjdhZFBuMmJkdW5VTUhEaFFTU2F0Vml1elpzMmlkdTNhREI4KzNPbjF2L3p5U3dJQ0Fod1NoY09IRDFPdlhqMkg1TUJvTkdJMm0vSDE5YVZodzRiVXJWdVg3Nzc3amg0OWVqaU4xenA3OWl4cXRacFdyVnFWZWQ3Q3ZTVEJFRUxjOFZyZEcwV3JlNlBJejlOeDh1Y1VNak1MS1N6UW95czJWblZvdDRXM3R6ZG1zMW1aN3RNK0dGdWxVaW1WTjFlVnVQWHIxeE1aR2Fra0dDcVZTcG5MZit6WXNXUm1acGI3dXM4ODg0eHloOUZlWGxKU0VsNWVYcnp3d2d2WWJEWTZkZXFrSkJoRlJVVmxqc0V3bVV6TW1ERkRxWlIxNmRLRjZPaG9HamR1ek1HREIxbXhZZ1ZObWpSUktpcTV1YmtBVG4yc29UUUorL0RERDEwbVl6Y3IrQStjY1Nndk41ZGF0U05vMXVLZVArVDE2amVJdWFuanlwc0MrT1RKa3c0dFZ1V3hXcTNvZERxbEM1VDlqdmoxbjlueVppQzZrYWVuSjAyYk5tWDgrUEVPeDNmczJOR2hoV0hFaUJFdXAxVXRhNTJOOHFoVXFqSm5MYnZWZUs3MzAwOC9zWFBuVGpwMzdreE16Ry92bTUrZkgzMzY5R0h6NXMxczJMQ0JmLzd6bjJXV2taMmR6WjQ5ZXpodzRBQldxNVdubjM2YTBOQlExcTlmN3hERE45OThRMHBLQ3YvKzk3K2Ryb1hKWk1Kb05PTG41MGQwZExReXBhdDkxcWMzMzN4VHVSNzJSUVZ2YkpVSkRnNVd1alFCWExwMGlTVkxsdENqUnc5NjllcWxiRmVyMWJScDA0WXRXN2JRcWxVcmg3VTV6R1l6MGRIUkRsMmRqaDgvVG5KeXNzTmdiVUJKVU8ydElKMDdkMWFtV0w2eHBhcG16Wm84L2ZUVE1sSEVIMGdTRENIRW4wWlFzQzhkTzFkKzBPUHRsbkM4L0ZtZGJwYTlHOG9ubjN4Q1ltS2lNczRCVUxwZzJDdHQxeHN4WWdSR285RmxJdUhoNFVHL2Z2M28wYU9IeTllY09YT21VNFdxY2VQR3BLZW4wN0JoUStyWHIwK05HalVjRWdCZlgxK21UNThPbE02OHMzanhZbDU1NVJYQ3c4TXhtVXdPeWNxTmxZOGIyZnRZdStyWHIxS3B5ajMyWmt5YitiWmJ5eXZQYTJORzBxekZQVGZWcXZCblpMUFo4UEx5WXRDZ1FVQnBhOENXTFZ2S2JObW95TzlOREc0M2Q4Vnovdng1bGkxYlJuUjB0SEt0cnRlelowK09IajNLdDk5K2k5VnE1ZGxubjNWWm50bHM1dWpSb3p6ODhNTTgvUEREK1ByNmtwS1N3b1VMRjFpOGVER2pSNC9td0lFRGJObXloUmRlZU1GbGw2dGp4NDZ4YnQwNlpzNmNTWHg4UE45Kyt5MXo1c3loY2VQRzdONjltMjNidGltemlhMWZ2NTZFaEFSbXpKaFI1dTlsVWxJUzgrZlBwMlBIamk0SG1QZnAwNGREaHc0Ukd4dExvMGFObFBGYVdxM1dJWkVvTGk1bS9mcjExS3BWeTJGNldrQ1pHTU9lWUhUbzBJSDY5ZXU3UEwvYXRXc1RGaFpXcWZVN2hIdElnaUdFRUg4Q05wdU5vcUlpMnJWclI5T21UUWtLQ3VMQ2hRc08rOVN0V3hmQVpZS2hWcXZadlhzM0J3NGNjRmwrWGw2ZTB4L2VkdTNhbGR0SFhxMVdPLzB4ajRpSUtMUFBlSG5PbkRsRFNFaUkyeE1KOGNleldxMW9OQnBhdDI0TmxJNFZLT3R6VnhtVkhYdFQxamdpZDQvZHVkVjRvTFJDdjJMRkNnSURBeGt6Wm96TGFaKzFXaTJqUm8xaXpwdzU3Tm16aDdTME5BWVBIdXcwMERrc0xJei8vT2MvRHR2cTFLbkRsQ2xUZVBmZGQ1a3laUW81T1RtOCtPS0xkT3pZMFdVOCsvYnRJeWdvaUJvMWFxRFQ2Y2pLeWxLNkZEMzg4TU1jT25TSXZuMzdvbGFyNmRteko4ZU9IV1B4NHNWTW5qelpxWlhtd0lFRHhNYkcwcTFiTndZT0hFaEpTUWw2dlI2RHdZQk9wME92MTZQVDZZaUppZUhnd1lPc1diUEc0U2FLWFdGaElVdVdMQ0UzTjVkSmt5WTVkUlBMenM0R0lEQXdFQ2lkOWFxczc1NGxTNWFRa0pEQWhBa1RhTnEwcWN0OWhIdEpnaUdFRUhjWWs4bEVkblkydWJtNTVPVGtNSHYyYkM1ZXZFalRwazBkWnZiNVBSVW5sVXBGKy9idGVlQ0JCMXcrZitQMG5mYnljM056dVhidEdxbXBxVnkrZkpsTGx5NXh6ejMzVk5oZHlXYXpZVEtaVUt2VkZTNlFwOWZyS3h6d0s2clc3eGxrNysvdjc5RDNQeVltUnBsRnlwWDgvSHlnN0x2OUZZMjkrZWFiYnpoLy9qeEdvMUdwYkY3UFB0M3NKNTk4d29ZTkd4eWUwK2wwZlBubGwyemZ2dDFoZTFGUmtaS3d1ek9lb3FJaU5tellRRnhjSEtHaG9Zd2ZQOTVsekhhaG9hRk1talNKZDk5OWw3Tm56L0wrKysvejl0dHZsN3NPVFhGeE1ZbUppY1RGeFZGUVVNQmRkOTNGNk5HakhWb1VyNWVjbk16NTgrZDU2YVdYQUpTVjF1MmVmUEpKQmd3WWdGcXRwcmk0bUlzWEwvTHFxNjh5Yjk0OC92dmYvenFNRFZ1L2ZqMjdkdTBDWVAvKy9lemN1ZFBsNTBhajBlRGo0NE9mbng4Ly8veXp3KysveldZalBqNmVUei85bEtLaUlsNTU1UlVhTkdnQWxNNmNsWldWUldGaElWdTNic1hEdzRONjllcVZlUzFFMVpFRVF3Z2g3Z0EybTAzNXcvcmVlKzhwMndNQ0F0Qm9OUFRvMFVPWlV6NHpNNU9Ta2hLSGhieGNsWFhqTnBQSnBIUXJjSFhNOVlxS2loZzVjcVRTRmN2VDA1Tzc3cnFMK3ZYcjA3SmxTMDZmUGsxUlVaRlQzL0NwVTZjNmxEZG8wQ0Q2OXUzcnNJL0JZQUIrcTFEdTI3ZVBrcEtTQ2dmRGlxcGpIOGhkR2IxNzk2WjM3OTRWN25mcDBpVVdMRmlBWHEvSHk4dkxZYlhsNi9YdDI5ZHA2bEdMeGFKMHVkSm9OS1NtcHRLMWExZVg0MGc4UER3WU5teFlwV0szTzNEZ0FFYWo2ekZldHhLUGo0OFBPcDJPZXZYcU1YYnMySEtUQzd1YU5Xc3lZOFlNUHZyb0k1NTY2aWtsdWJCWUxQejQ0NCtZVENieTh2SzRkdTBheWNuSnlnRDBGaTFhTUdIQ2hITEgxa0RwQkF3aElTSEtXQWlOUm9QRllpRStQdDZoUzZUTlptUFBuajNFeGNVeGMrWk1oZzRkNnRTcTBMUnBVMDZkT2tWRVJBUWhJU0ZVcTFhTm9LQWdBZ0lDbEg5K2ZuN0tUWWVjbkJ3bVQ1N01GMTk4UWR1MmJWR3BWQ3hkdXBTalI0OFNGQlRFeElrVEhTYVZNSnZOdlBQT08xZ3NGbng5ZlhuKytlY3JOZTN0N3huekk5eERFZ3doaExnRFdLMVdMQllMelpzM1YxYTZiZEtrQ1dGaFlVNzdmdlhWVit6ZHV4ZHdQVERYYXJVNkpReFdxNVdqUjQrNlhHTUNTdThNWHQ5SDN0L2ZuNDRkTzFLOWVuWHV1ZWNlNnRXcjUxQ1pPSG55Skw2K3ZyejU1cHRPWmRrWDRqS2J6UTRWbERObnp2RFpaNStSbEpTRW41OGYzdDdlWEwxNmxVMmJOaEVURS9PN0ZoVVRmeXlMeGVLMDhOeXRxbGV2SHQyNmRjUGYzNTk3N3JrSGYzOS9sL3U1bXZISVBvTVFRSzlldlJ3R0VkOUlxOVZXYWxYczY1MC9mOTZwQzZJNzR0Rm9OTHowMGt0b3RkcHlXeUZ1RkJnWXlNU0pFNTNLU2t4TTVJY2ZmaUE0T0pqdzhIQ2FOMi9PZ0FFRGFOS2tTYVVuUmVqUm93Y0dnMEg1L1k2S2luSzVLQ0dVTHNvM2FOQWdvcUtpWEhaSGF0R2loWElqcERLcVY2L09DeSs4UU1PR0RaVWJEa09HREtGR2pScjA3dDJiZ0lBQXAvMkhEUnRHWUdBZzBkSFJGYmFPaXFvajc0d1FRdHdCN0JVVVQwL1BDdSsyUGZEQUF4UVZGZEdpUlF1WGZhcnRheFpjejJReThZOS8vRU1acUhtanNXUEhPbFVneTVzVzEyZzBvbGFyZjlkSzNiVnExY0pvTk5LNWMyZTZkdTJLV3EzbTRNR0RsWnFDVjFTdG9VT0hNblRvVUxlWDI3OS8vNXM2N3FPUFBuSnpKSTV1bkxHb0lyOG5IbGRyUDl5czU1OS9uaUZEaHR4U1JmdjYyYXVnN0VVSmI1Y2JWMGIzOGZGUlpyOXpwYndwZHNXZFEyV1RsWXVFRUhlQVhkdFBzbnZIS2VZdWRGNEo5MDZWY1B3bldyUnFYZFZoVkVweGNURWVIaDYvNjY3cEh5VS9QMTlaRytOMnE0cjM3TFV4STI5NmJRb2hoUGd6a2hZTUlZVDRHN2lUVjYvOW81SUxJWVFRZnd5WkRGZ0lJWVFRUWdqaE5wSmdDQ0dFRUVJSUlkeEdFZ3doaEJCQ0NDR0UyMGlDSVlRUU4wbXIxVHJOMWlUdVhDYVRTYWExRkVLSVA0QWtHRUlJY1pPOGZYd3g2RjB2WENmdVBIcTlEaDhmOTAwUktvUVF3alZKTUlRUTRpYjUrUGlnMSt1ck9neFJTWHFkRGg4M3JrRWdoQkRDTlVrd2hCRGlKZ1VFQnFMWFNRdkduNFZCcnljZ0tMQ3F3eEJDaUw4OFNUQ0VFT0ltK1FjRTRPbnBSV2JHMWFvT1JWUWc4K3BWUEwyODhQUHpyK3BRaEJEaUwwOFNEQ0dFdUFXMUlpTEl5Y3Fpc0tDZ3FrTVJaU2pJenljM0o1dGF0U09xT2hRaGhQaGJrQVJEQ0NGdTBkMU5tNUY2SlVWYU11NUFtVmV2a3A1NmhVWk5tbFoxS0VJSThiY2g4L1VKSVlRYjNOMmtLZW1wcVZ6KzlSSSszajU0Ky9yZzQrT0xoNGRIVllmMnQySXltZERyZGVoMU92UTZQVjdlWHBKY0NDSEVIMHdTRENHRWNKTmFFUkVVRnhWU1VGQkFkdVkxOUhvZFpyTzVxc1A2VzlGcXRmajQrT0xqNjB0b3pacjQrY3VZQ3lHRStLTkpnaUdFRUc3azV4K0FuMzlBVlljaGhCQkNWQmtaZ3lHRUVFSUlJWVJ3RzBrd2hCQkNDQ0dFRUc0akNZWVFRZ2doaEJEQ2JTVEJFRUlJSVlRUVFyaU5KQmhDQ0NHRUVFSUl0NUVFUXdnaGhCQkNDT0Uya21BSUlZUVFRZ2doM0VZU0RDR0VFRUlJSVlUYlNJSWhoQkJDQ0NHRWNCdEpNSVFRUWdnaGhCQnVJd21HRUVJSUlZUVF3bTBrd1JCQ0NDR0VFRUs0alNRWVFnZ2hoQkJDQ0xlUkJFTUlJWVFRUWdqaE5wSmdDQ0dFRUVJSUlkeEdFZ3doaEJCQ0NDR0UyMGlDSVlRUVFnZ2hoSEFiU1RDRUVFSUlJWVFRYmlNSmhoQkNDQ0dFRU1KdEpNRVFRZ2doaEJCQ3VJMGtHRUlJSVlRUVFnaTNrUVJEQ0NHRUVFSUk0VGFTWUFnaGhCQkNDQ0hjUmhJTUlZUVFRZ2doaE50SWdpR0VFRUtJY2wyN2RvM1kyRmlTa3BJcXRiL0ZZbUhkdW5Xa3A2YzdQWmVlbnM2bVRac0EyTFJwRTFldlhxMnd2Rk9uVHBHVGsrTzB2YkN3a1BqNGVDd1dTNlhpS28vUmFHVEtsQ2tjTzNic2xzb3BLaXBpKy9idEx1TXQ3N1ZYcjE1TlhsN2VMYjIyM2JwMTYvanh4eDhydmIvQllDajMrZDI3ZC9QbGwxOWl0VnB2S3A3NCtIaW1UWnVHVHFlN3FlUHRkdTdjeWJWcjEyNnBERmVzVml0WHJsemg3Tm16YmkvNzcwcGIxUUVJSVlRUTRzNXcvUGh4enAwN1IvLysvZkh4OFZHMi8vVFRUK3paczRmV3JWdFhxaHkxV3MzdTNidHAwNllOdFdyVm9yQ3dFTDFlajFhckpUMDluWDM3OXRHOWUzZjI3ZHRIZ3dZTjhQYjJ4bVF5NGUzdFRVQkFnRk41YTlhc0lUSXlrakZqeGpoc3YzanhJa3VXTE9HbGwxN2lnUWNlY0JsTFhsNGUrZm41ZUhwNkt0dXNWaXRXcTVXMHREU3VYYnRHMzc1OTBXcTFYTDE2RmJQWnJKeHpabVltRHovOE1FVkZSVnk0Y0FHdFZvdGEvZHU5V1l2RmdzbGtvbVhMbG5oNGVBQ3dkZXRXRGgwNlJJc1dMU3Axcld3Mkd5dFhyaVFsSlFXYnpWYXBZeXJ5NDQ4L1lyUFphTisrZllYN0ZoUVU4UHJycjlPcFV5Y2VlK3d4TkJxTjB6NG5UNTRrTXpPVGYvempIemNWVDBoSUNHbHBhUnc2ZElodTNicmRWQm5uenAxanc0WU5uRGx6aHJGangxYnFtQU1IRHRDdVhUdTh2THlBMHZjMExTMk5rcElTQ2dzTHljL1BKek16azh6TVRNeG1NOTdlM3N5ZE94ZC9mLytiaWxIOFJoSU1JWVFRUWdDUWxaWEZuajE3T0h6NE1DKysrQ0xObXpmSGFyV3laODhlSWlNamlZeU1KRDgvMytrNGIyOXZwUklIb0ZLcDBHcTFTbVYxMTY1ZGJOdTJUWGxzTXBtWU9IRWlScU9SRHovOEVKVktoY2xrb2srZlBqeisrT01PWlJ1TlJyS3lzbmp5eVNlZFhqY3hNWkhnNE9CeUs5SnhjWEZzMnJRSmpVYUR4V0pCcFZLaFVxbnc5ZlZsOE9EQmZQbmxsN1J1M1pyYXRXc3JzUU5Ldkk4ODhnaXBxYWxzMkxBQmpVWkRabVltMWFwVkl5Y25oN0N3TUV3bUUzZmZmVGNlSGg2Y1AzK2V1TGc0SmsrZWpNRmdZT2JNbVl3Y09aTFEwRkNYc1pXVWxMQnk1VXFPSFR1R1ZxdGw4dVRKTHZjYk1tUklwWklGT3c4UEQ1ZUpnaXYrL3Y1MDdkcVZyNzc2aWdzWExqQmt5QkJLU2tvYzlzbk16Q1FrSklRclY2NDRiSzlaczZaRDR2YlZWMSt4YmR1Mk1sOXIzYnAxZlBiWlo4cGppOFdDeFdKaCtmTGxTb0xtaWw2dlo5V3FWVFJvMElCejU4NXg2TkFoT25Ub1VPNTU1ZVhsc1hIalJvNGZQODZycjc2S1NxWEN4OGVIaXhjdlVyMTZkVUpEUXpsMDZCQzlldldpWGJ0MkJBUUU0T3ZyVytaMXk4M041ZlBQUHljeE1SRnZiMi82OSs5ZllReC9aNUpnQ0NHRUVBS0E3dDI3MDZKRkN4WXZYa3hDUWdMTm16Y25MaTZPek14TVBEMDltVGh4b3RNeFJxT1JKNTk4a3Q2OWV3T2xkOFR0bFVXRHdVQitmajc5Ky9kWEVvY0xGeTZ3YU5FaUZpNWN5Smd4WXhnOWVqVDE2OWNIY09pQ1l6S1pLQ3dzSkRVMUZaVktSV1JrcE5MdHFGcTFhdGhzTm80Y09VSllXQmdIRHg1MGlLbCsvZnBFUmtZQzBMTm5UM3IzN28xT3AyUFVxRkVNR3phTWR1M2FZYkZZMEdnMGJOdTJqYzJiTi9QcXE2OHF4eDg3ZG95TEZ5OHlZOFlNVkNvVlRaczJaZTdjdVFDTUdUT0dtVE5uTW1iTUdPYk1tYU1jOCt1dnYvTEJCeDh3YU5BZ2JEWWJack1aclZiTDdObXptVGh4SXVIaDRRNHhwcVNrc0hUcFV2ejgvSmcxYXhaK2ZuNE96K2ZuNXpOMzdsenV2dnZ1Q3BPTFU2ZE9jZmJzV2ZyMDZZT1BqNDlESlRrOVBaMlZLMWN5ZE9oUUpZbTZubHF0cGwrL2ZrUkhSN04zNzE1Ky92bG4xcTVkNjVBNEdJMUdjbkp5ZU91dHR4eTJUWnMyalFZTkdpamJiRFlidnI2K2pCOC92dHg0N2N4bU0wYWpFYTIyN09xbzFXcGwrZkxsbU0xbXhvd1p3N2x6NTFpNmRDaytQajYwYk5teXpPT0NnNE1aUFhvMDc3NzdMcnQyN2VLUlJ4NmhjZVBHTkc3Y1dObG4rL2J0MUtwVnkrVjF1ZEg3NzcrUHhXS2hiOSsrcEtXbHNYejVjZ0lDQW1qV3JGbWx6dlh2UmhJTUlZUVE0alp6VjllWFAwSllXQmovL3ZlLzBXcTE2UFY2Tm0vZVRLTkdqY3E4dXo1OCtIQ0hia09USjA5R3I5Y0RNRy9lUEFCZWZ2bGx0bTdkQ3Z5V09FeVpNb1hDd2tLV0xsMktoNGNIUGo0K3ZQNzY2MG81Wjg2Y1ljR0NCY3JqYWRPbUtUOS84TUVIWExod2dieThQRFFhalZJMlFFNU83OS9XZmdBQUlBQkpSRUZVRHM4ODg0eVNZTmdyMjRtSmlRRGNmZmZkRHR1N2QrL3VFRCtVM2xsLzZLR0hpSXFLQW43cm8yOS9MalUxRllEazVHUUF3c1BEbVQ5L1BvV0ZoYXhZc1FLQW9LQWdnb09EVWFsVXJGeTVrbW5UcHFGU3FiQllMTVRHeHJKLy8zNDZkdXpJczg4K3k0SUZDMmpac2lXUFBQSUlVSnFZclY2OW11RGdZSVlPSFZyR08xWEtack94ZWZObTh2UHo2ZG16cDlQelZxdVZ3c0pDM25yckxZWVBIMTVtMTYxbXpaclJyRmt6SlZsYnNtUUpIaDRlbkRsemh2Lzg1eis4OWRaYmhJV0ZBYVZKeTlTcFU1MnVtMHFsd3NQRFE3bjJ4Y1hGdlBiYWF3d2RPcFI3NzcxWDJXLzQ4T0gwN3QyYlJ4OTl0TUp6Ky9qamp6bDM3aHlUSjAvRzM5K2ZlKys5bDRFREI3Smt5UktHREJsU1p0YzRnSVlORy9MUGYvNlRoZzBiY3UzYU5TV3B0TGRTMld3MkNnc0x5Y3JLd21helliVmFNWnZOaElhR09pUlk2ZW5wSkNjbk0zMzZkS0tqb3dISXlNZ2dMaTVPRW93eVNJSWhoQkJDM0VZMVFrTEp6c3FxNmpBcTlNTVBQNUNlbms3djNyMlY4UmVyVnEyaXFLaUk1NTU3cnR4anI3OWpQbXZXTEs1ZHU4YnMyYk1aTjI0Y0VSRVI1T2ZuYy9YcVZhWlBuMDVhV2hvYk5temdYLy82RisrOTl4NlBQZllZVnF1Vkw3NzR3cUZNZXdWdjFxeFp5cmlNa3lkUHNtTEZDanc4UE5pN2R5OE5HelpreXBRcERzZU5HemZPNVIzeHc0Y1BVNmRPSFFJREE1VnROcHROdWFOdGJ4MHBMaTZtWmN1V3hNVEVZREFZOFBiMnBxU2toQmt6WmhBY0hJeE9wK1BqanovR1pyT3hjT0ZDY25KeW1ETm5EazgvL1RRR2c0SHc4SEJpWW1MdzhQREFZREJnTUJnY0tyVWFqWWJHalJzN3RFeTBiZHVXMk5oWUFnSUNxRnUzTGg5ODhBRXFsWXBKa3liaDdlMWQ3clhmczJjUGx5OWZadEtrU1M3SERrUkVSREJqeGd5V0xGbkMrKysvejNQUFBVZVhMbDJVNTFldFdzVmRkOTNGZ3c4K2lGYXJ4V3ExS3QzSW9IVGNBdUJRdGxxdHhzL1BUOW5uUnRuWjJSUVVGR0N6MmREcjllVG01anAwcjlKb05PaDBPbEpTVWpBYWpVUkZSVG05WndhRGdXWExsbkgyN0ZuR2pSdEgzYnAxbGVkNjlPaUJ4V0poNWNxVkpDUWtNR2pRSUlLQ2dsekcwclZyVndBV0xGaEFRa0tDMC9OcjE2NWw3ZHExRHR2ZWVPTU5oOWZUYXJWMDdkcVZXclZxT1d3cjYveUZKQmhDQ0NIRWJWVTdJcEswMUNzVjcxakZEQVlEZS9mdVplL2V2VHp4eEJPRWhJUnc1TWdSYXRXcTVkQjZBS1Y5L0pjdlh3NlUzaUcvUHNHb1ZxMGF4NDhmQjhEWDF4ZjRMVm40NUpOUE1CcU42UFY2MXF4WmcxNnZaOXUyYmRoc05xZkttdjN1dUorZm41SmcyQ3ZiRnk5ZTVQang0NHdiTjg3cFBDd1dpMU5sTlNjbmh4TW5UdEMyYlZzdVhMZ0FsQTQ4MW1xMWpCOC9Ybmx0bFVyRnA1OSt5cWVmZm9yTlp1T3BwNTZpWjgrZVNpeXZ2UElLUzVZczRZMDMzbURVcUZHTUd6ZU82ZE9ubzlWcWFkMjZOUXNYTHNScXRUSjU4bVFTRXhQNTRJTVA2TjI3TnoxNjlIQ0k1Nzc3N25ONDNMVnJWNjVkdThhcVZhdlFhRFRFeE1Rd2ZQaHdwMjVUTjdweTVRb2JOMjZrWDc5K05HclVxTXo5L1B6OEdEOStQQjk5OUpGeTNYdjE2b1haYkNZdkw0L1kyRmgyN05qQjg4OC96NE1QUHNpRER6NElsTFkySFRwMENDaE43dXdKVVZoWUdFdVdMSEg1V2hxTmhoOS8vSkdkTzNjcTc4UFhYMy9OamgwN2xIMTBPaDM3OSsvbjhPSERHSTFHM243N2JZS0RnNVhuazVLU1dMbHlKUWFEZ2NtVEp5c3RTZGZyMWFzWE5XdldaTldxVlV5Y09KRUhIM3lRamgwN0t2c1dGQlRnNmVtSlJxTkJvOUV3Y3VSSTFHbzFhclZhZWI5ZmZmVlZCZzhlVEx0MjdZRFN6N0xGWW5FYUR4SWFHc3Jnd1lPVnh4a1pHWncrZlpxWFgzNjV6R3YrZHljSmhoQkNDSEViM2QvcFFaWXRXY2laeE5NMGJ0SzBxc01wVTlldVhibnZ2dnZZc0dFRHVibTVkT25TaGRkZmY1MUxseTZ4WWNNR3BmOTlYRndjdTNidFVvNnpXQ3hPWFdWT25EZ0J3SW9WS3pDYnpZd2NPUktBRjE1NGdiUzBOTmF0VzhlTEw3N0lmLzd6SC9yMjdZdlZhbVh6NXMyVmp2WFhYMytsWWNPR05HdldqT3pzYkdyVXFPRVF6NDBWeEMvL3Y3MDdENHU2NnZzSC9wNkJBWVpOWlFmWlZFUmNVcVJjUXRJczFOeTd6VXJ0TGxQYjNNajZ1WkZXcmlWbVdXb1ppcHBhYXQxWlBpNXBaUzRJQWxKcUppZ0dDaklzZ2lMYk1EUE05dnVEYTc0eHpneWdUWUw1ZmwzWGN6MDM4MTA0dzRDZDkvZWM4em5mZncrdFZvdmZmLzhkbVptWnFLNnV4blBQUFlkSEhua0VBREIzN2x4aDZwVEJqQmt6aFB2VWYzOHFsY29rd0JoR1pWcTFhb1VKRXlaQUpCS2hTNWN1ZU9PTk43QnIxeTRjT1hJRWMrYk1NVm1IQWRTVkFFNUxTME5xYWlxY25aMHhac3dZSkNZbTRzQ0JBM2ptbVdjcy9neXFxcXF3ZHUxYUJBVUZZZFNvVVkzK3pHeHRiVEYxNmxTc1g3OGViZHEwRVY1Nzg4MDNjZVhLRld6ZHVoVnF0ZHJvbXNPSEQwT3RWcU5uejU0NGRlcVVFREFxS3lzaGw4dU5udWdERU5hZERCOCtITU9IRDRkS3BjSnJyNzJHeVpNbkc2MlhlUDMxMXpGczJEQmhTcGlCV3EzR0YxOThnWlNVRkhUczJCRmp4NDdGNHNXTExZNFdxTlZxckZxMUN0OSsreTBPSHo2TTdPeHNMRnk0RURxZHpxamkyTVNKRTQxR2JXNVZmM1Nwc2NYeGNya2NIMzMwRVRwMDZDQUVFekxGZ0VGRVJQUVBDdWtZaXA0UFBvUWRXemRqYXN3YjhHdnIzOXhOc3NqSnljbG96bjlnWUNDdVhMa0NrVWdFRHc4UDRaejZjOWdOODlvTnlzcktoUFVPWThhTXdhWk5tNUNZbUFpZ3JzcFFUVTBOVkNvVjl1elpBNVZLaGVQSGp3T0F4YjBzc3JPemhTZjVobWsyMGRIUmVQenh4N0ZwMHlZVUZCUmcwYUpGd3ZrYWpjWW9ZR1JtWmdyckNpWk9uSWcrZmZwZ3dZSUZzTE96RTRKRGFXbXB5ZlFpdlY0dkhEZjgvN0t5TW9oRUltRkV4ckFvM2RuWkdmMzc5OGVBQVFNd2UvWnNqQm8xQ29NSEQwWklTQWdXTEZpQXMyZlBDdUdpc3JJU2FXbHBLQ2dvd0tWTGwxQlVWQVIvZjMrTUhEa1N2WHIxUW54OFBDNWZ2b3pJeUVoaGpVZjl6OGZkM1IxNnZSNXIxcXhCZFhVMTVzNmRheEx3ekNrdUxvYTN0emRtekpoaGNxeGR1M2JDZ25ZRG1VeUc3Ny8vSGtPR0RFRzNidDN3d1FjZm9MS3lFbzZPamxpN2RpM0t5c3F3ZlBseW95bGNhclhhcUpxWW9lVHZqei8raUxTME5PRjFoVUpoOXZPV1NDUm8xNjRkMnJadGk2RkRoNkttcGthWThuWnJ3TkRwZEtpdHJVV2JObTN3eWl1dllQanc0Y0pvbWxnc3h2dnZ2dytKUklKMzMzMVhDSVJuejU3RnA1OSthdFMralJzM0lpRWhRWGp0d3c4L05KcEdkNnV2di80YVlyRVlNVEV4bkNMVkFBWU1JaUtpZjlqSS96eUZBcGtNcTFlK2o5Rmp4aUkwckRPOHZFMmZacmNVbVptWjZOeTVzOFVPbEdIUmVuVjFOUURqTlJqNzl1MkRqNDhQcmwyN0JnOFBENHdZTVFLdXJxNElEUTBWemhrd1lBQUE0S0dISGhKZXMxUkp5REFWcS83M05ad2ZHUm1KVmF0VzRkeTVjOExpWmJWYUxkeExvVkFnUGo0ZVhidDJSVzV1cnRGOTYzZkt0Mi9mYnZKZWEydHJUZHB5NmRJbGVIbDVBUUJjWFYyRmFVSnVibTRZTW1RSWZ2enhSOGpsY3V6ZXZWc1lrWEYxZFJVcVVBR0FpNHNMenA0OUM1MU9oNmlvS0VSRVJNREh4d2VGaFlXSWk0dERTVWtKM056Y2pNcTlLcFZLeU9WeVRKczJEZTd1N2hDSlJIamhoUmR3OCtaTm85RWJBMFA1VjRPS2lncXNXTEVDd2NIQmVQMzExODErcmtWRlJVSTFKVVA1WUxWYURYOS9mNFNHaHFKVnExYll0MjhmWkRJWnJsKy9qcWxUcDVxc0QxRXFsY0swT0tBdU1KaGJwTjYxYTFlejA1NkF1dkFJMUhYK1JTS1JVR0hNRW9WQ0FRY0hCN1J0MjFaNFRTUVNHWTBXR1g0ZnhHSXhOQm9OM252dlBaUDc1T1hsSVQ0K3ZzRnl1VlZWVlVoS1NzTDA2ZE1ibmI1MnYyUEFJQ0lpK29lNXVMaml6WG14K0dIZlh2emZkOS8rbzk5cjBCUERNSGpvOER1K1hxZlRZZjM2OVhqcXFhZUVhU1VLaFFLdnZ2b3FBQWdqRmpkdjNrUnljaktBdjlaYTVPVGs0Tml4WTVnd1lZS3czNEZoK2s1Q1FnSXVYYnBrOGZ0YW1nNjBjdVZLWVFIdjZkT25zWGJ0V3VGWTE2NWQ0ZS92ajRNSEQ2Sjc5KzdRYXJYUTYvWENDSU5VS3NXVUtWTVFHQmlJaFFzWFd2emViNzc1cHRrcFVyY0tEQXhFeDQ0ZEFRQkxsaXpCK2ZQbmhhcFJsWldWMkx0M0x5Wk1tQ0JNbmRtOGViUEp5SWhJSk1LY09YT0VyMnRyYTdGNzkyNGNQSGdRd2NIQldMWnNtUkJpZ0xyUFk5bXlaVkNyMVVhQkxDQWdBQUVCQVdiZmowYWpFYVk3S1JRS3JGNjlHZ3FGQXNPR0RUTWJMalFhRFpZdVhZcW5ubm9LQXdjT1JIeDh2Rkc1WVpGSWhNY2Vld3pmZnZzdC9QMzk4ZmJiYjhQTnpjM2tQaFVWRldqVnFoWGtjamxpWTJNYjNZOWovUGp4Nk5tenA5bGpQLy84czlHZUdRMVp1blNwVUxuS25QcFRvQUNZVE8wQzZzSkQvWFBNdVhqeElzUmlzY1UyMDE4WU1JaUlpTzRDR3h0YmpIeHlES0lIUHdHWkxCK0ZNaGxVS3FYVnYwK0hrSTUvNi9yejU4OExsWlFNSEJ3Y2pQWjhFSWxFeU1qSXdPN2R1K0hrNUNROFpRNElDRURQbmozeDZLT1BtblFPcTZxcTBLNWRPd3dmYmhwK1B2cm9JNHRUcEJvellNQUE3TjI3RjNLNVhCaVZxUDlrdlNrN2FsKytmTmxrL1lHNTl0amIyNk45Ky9Zb0tpb0M4RmV3MHVsMDJMWnRHNVJLSlg3Ly9YY01HalFJQ29VQ0Z5NWNNTmw5M09ER2pSczRjdVFJVHB3NEFaMU9oM0hqeHNIVDB4TTdkKzdFdEduVGhNNzkvdjM3a1orZmo0VUxGelo1U3M3S2xTdGhZMk9Ec3JJeWZQTEpKeWdwS2NFYmI3eGhOSXBVMy9uejU2RlVLaEVVRklUVnExZmo0c1dMbURObmpsR1lHelJvRUg3KytXZUVoSVNZRFJkQTNWU3pkdTNhd2NIQkFkT25UeGNxYlVWSFI2TlhyMTdDei9Xenp6NkRwNmRuZy90WVNDUVNPRGs1WWVYS2xSYlB5Y3JLd3BvMWF4cmNSNk0rd3dqWXJSc0dBbldiVERiR3k4c0w0OGFOYTlLVXRQc2RBd1lSRWRGZEpIVjBSTWZRVHVnWWFybnFUM05LVEV6RUF3ODhZRlRWUnlRU21aUUJqWWlJd0xoeDR4QVpHU2xVZWJLenMwTk1USXpaK3hxbXA5VFUxSmdjcTcvZTRYWkZSVVdoWDc5K2tFcWx1SG56SmdBWVRkT3BMeUVoQVpzM2J6WUpFNm1wcVNZbFRNMU5rZHF6WjQvUi9naUdOUVlYTGx6QTFhdFg4ZTY3NzJMMTZ0VklUazZHVENhRHI2OHZ1blkxdjdCZm85RWdQVDBkMGRIUmlJNk9ocU9qSS9Mejg1R1RrNE8xYTljaUppWUdKMDZjd0o0OWUvRGlpeTlhbkZKa2pyMjlQWktUay9IVlYxL0IzdDdlWWlVbWcyUEhqaUVrSkFSNnZSN1hybDNEckZtempLcFNhVFFhYUxWYWpCNDlHdHUyYlVQbnpwMU5GampMNVhJVUZoWWlJQ0FBTmpZMnd2WGp4bzNEcmwyNzhOQkREeUV3TUJCYnQyNkZUcWZEYTYrOTFtQmdNdncrV1Bvc2diK3FrelUxZUJuV3pOVGZNTkRBRUQ0MEdvM1JaMXlmbjU4ZnZMMjlvZFBwR0RJYXdZQkJSRVJFQU9vV01aODVjd2F2dmZaYW8rZmEyOXNMVllDcXE2dk43c0ZRbjBna3dxVkxsMUJhV21weVRDNlhXN3p1MHFWTFFpY3pQei9mNUhqOTBRckRtaEREUGg3MTZmVjZqQjgvSHVIaDRmamdndytFY0FBQUV5Wk1hSENLbEtIemFkaTB6YUN3c0JETGx5OUhXRmlZTUdvd2MrWk1yRnk1RWhxTnhtZ3ExSzI4dmIxTm5zNEhCQVFnTmpZV2NYRnhpSTJOUlZsWkdTWlBub3lvcUNpTDk2bFBwVkxoMUtsVE9IYnNHQzVmdm95SWlBaE1talNwd2MrbXVMZ1k1ODZkdy9QUFA0L1EwRkNzWExuU3FNT3VWQ3J4OGNjZnc4ZkhCODg5OXh6T25EbUREUnMyUUtmVEdlMHducEdSQVFBbTVYSUhEQmlBcTFldklpNHVEcDA2ZGNMbHk1Y3hiOTY4QmhkU0EwMFBEUTB4QktQTXpFejA2ZE1IZG5aMkNBb0tNaW9LWUNDVHliQmp4NDRHTjhWY3QyNGR6cDA3aDlteloxc01qbFNIQVlPSWlJZ0ExSlVsZFhCd01KbGozdGhPNUlzV0xjS0lFU09NU29IcTlYcWo2L1I2UGRxM2I0K0JBd2VhWEw5NTgyYVQxd3hUbERadjNpeDBOZzJ2M1ZxNXl1RFBQLytFU0NReSs5UmJvOUhBeWNrSmJtNXVDQXNMYTdTRFc3L3RoaWZmbjN6eWlkbHpEZFdMOUhvOXpwOC9MM3g5NU1nUkJBVUZOYnBaSGxBWHNqSXpNNUdjbkl6S3lrb0VCd2NqSmlhbXdYVVdaV1ZsdUhIakJpNWZ2b3hMbHk0aEt5c0xLcFVLWVdGaGlJMk50VGdscXI1OSsvWkJMQllMSXhMMU8vWmFyUlk3ZHV5QXJhMHRvcU9qSVJLSk1HM2FOTVRGeFNFK1BoNFpHUm1ZTUdFQ3BGSXBmdjc1WjNUcTFNbmtaeStUeVNDVlNxRlVLbkgyN0ZrRUJRWGh6ei8vQkZBWHNpeXRlZERyOVpETDVaZzhlWEtqNzhIUzlSczJiSUJTcVVSaVlpTGtjam5Hang5dk5sd0FnTCsvUCtiT25YdEgzNHRNTVdBUUVSRVJLaXNyY2VUSUVmVHExY3RvVHJ1enN6T1VTaVhTMDlQaDdlMXRjdDMxNjlkeDQ4WU5vUk51b05QcGpGN1Q2L1hJenM1R1NVbUp5VDNrY3JsSmlERk1ZMXF4WW9YSkltKzFXaTFNWS9uamp6OXcrUEJoVkZWVklUYzNGMUZSVVdibjVBY0dCZ3BQOGlkT25BaWc3b24vcmJLeXNuRG8wQ0hVMU5TWWxLT2ROMitlMFVpSFRDYkQyMisvRGExV2k3eThQT3phdFF0WldWbVlQbjA2SkJJSjFxeFpnei8vL0JPREJnMUNaR1FrV3JWcUJhMVdpOVRVVktqVmFwU1hsNk8wdEJSWHIxNkZUQ2FEUkNKQjkrN2RNWHYyYkhUcDBzV2tiZlVWRlJWaDhlTEZ3cjRmd2NIQkdEWnNHSHIxNm1WMkViTTVWVlZWK1BQUFA5RzllM2VUcWtnNU9UbFFLcFh3OC9QRHJGbXo0T25wQ2FCdXhHamV2SG5ZdkhremREb2RwRklweXNyS0lKUEpNSEhpUk1oa01odzllaFNscGFYSXk4dURRcUZBZUhnNFpzeVlBVGMzTjV3OGVSSUhEaHhBYVdrcFJDSVIyclJwZzdadDIrTDExMTgzQ2hzNm5RNk9qbzU0NTUxM0xMYmZzQ0dmdVFDOGQrOWVwS2VubzIvZnZuQjJkc2JKa3ljeGI5NDhkT3JVQ1dGaFlmRDA5SVM5dmIxUWNhdTJ0aFpGUlVYSXo4OUh0MjdkVFBib0FHQjJZMGN5andHRGlJaUloS2YvOVNzVkFYV0xwTVBEdzdGdDJ6YXpDNS9GWWpHNmR1Mkt5TWhJNFRXTlJnTzlYbSswamtHajBhQnYzNzVHT3lJYnpKNDkyMlROUTd0MjdUQjc5bXlqanE5aFA0YjZUOGxEUWtKdzVNZ1JkT25TQmM4Kys2ekZIYTF2M1kwY2dNbGFES0R1cWZydnYvK09pSWdJUFBqZ2d3QXM3OUhoNysrUExWdTJvS3lzRE8rODh3N1VhalZlZlBGRjRicVltQmlzWDc4ZSsvZnZGemIxczdHeFFXWm1KazZlUEluV3JWdkR4OGNIRHp6d0FNYU1HWU11WGJvWTdTUFJrSUNBQVB5Ly8vZi80T1RrQkQ4L3Z5WXZkSzdQeGNVRksxYXNRRVZGaGNteGR1M2E0WWtubnNDb1VhTk1wcHc1T0RoZzJyUnB3cy9GemMwTkgzNzRvYkJ6dHEydExicDA2WUpodzRZaE9EallhQVFuT0RnWUV5Wk1RSGw1T1hKemMxRlFVQUEvUHorVGtReTFXZzJSU0dRMjFCb1lGbWJmK2prcWxVcWtwcWFpVDU4K1F2V3pwNTkrR2lrcEtjakl5RUJhV2hya2NqbHFhbXJNcnJWNTl0bG5HL3F4VVJPSTlJMk5leElSM1FVL0hmd0RQeDg2anc4K0dkL2NUU0c2YjFWVVZNREp5ZW1PT3F1TlVTZ1VFSXZGVGU1QU55ZVZTblhiN1V4TlRZV2JtNXZKdEtTU2toTGs1T1RnNFljZkZsNnJyYTJGV0N6K1IzN09WRWVsVWhsdGlraDNGMyt6aVlpSUNBQk1La1ZaazdtRjF5M1ZuWVNnK2d1ZTYvUHk4akxhMXdJQU83MTN3YjBRWlAvTldHT0x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3hyYTVHMEJFOUc5U1hWV0Zxc3BLS0JRMVVDb1UwR2cwemQyays0cXRyUzBjcEk2UVNxVndkWFdGazR0TGN6ZUppT2krdzRCQlJHUWxoUVV5YU5ScU9FaWw4UFR5aG9OVUNvbEUwdHpOdXErbzFXb29GVFZRS0JTNGZyMFVsWldWOEczYnRybWJSVVIwWDJIQUlDS3lnZ3NaNStIaDRRbS90djdOM1pUN21rUWlnVVRTQ2k2dXJRQUFKZGVLY2VIOGVYVHUxcTJaVzBaRWRQL2dHZ3dpb3IvcHd2ay80QjhZQkU5djcrWnVDdDNDeTlzSC9vRUJ1SmlaMGR4TklTSzZiekJnRUJIOURZVUZNbmg0ZXNHRmMvMWJMQmZYVm5CemQwZFJRVUZ6TjRXSTZMN0FnRUZFZEllcXE2cWdVYXM1Y25FUDhQTDJRVzF0TGFxcnE1dTdLVVJFLzNvTUdFUkVkNmlxc2hJT1VtbHpONE9hU0NxVm9xcXlvcm1iUVVUMHI4ZUFRVVIwaHhTS0draWxqczNkREdvaUIwY3BsRFdLNW00R0VkRy9IZ01HRWRFZFVpb1VITUc0aDBpbGpsQW9hcHE3R1VSRS8zb01HRVJFZDBpajBYQ2ZpM3VJUkNMaHhvZEVSSGNCQXdZUkVSRVJFVmtOQXdZUnRRZ2lrYWk1bTBCRVJFUld3SUJCUkMyQ1ZGbzMxVWhSVTl2TUxhR1dRSy9YTjNjVDZHL0t6czdHenAwN29kVnEvL2E5L3UvLy9nK1hMbDM2Vy9kUUtwVzRjdVVLYW12Ti94dno1NTkvNHZmZmY3K3RlOWJXMW1MTGxpMG9MeS8vVzIwek9IZnVIQzVmdm15VmV3RkFUazRPVHB3NGNjZlgvL2pqanlndExiVmFld3gwT2gxa01oa3VYcnhvOVh0VHkyRGIzQTBnSWdJQUY5ZTZ4ZEpWVlVwSUhlMmF1VFgzdnYzNzl5TWpJd1B6NXMyenl2MHlNakp3K3ZScERCMDZGQjRlSG4vclh1Zk9uVU42ZWpxZWVlWVpzeHNVNXVYbFllM2F0WmcwYVJLNmR1MzZ0NzRYTmQyMWE5ZXdaODhlazllam9xSVFFQkRRWUVmVDNkMGRyVnUzTm5xdHVMZ1l4NDRkdy9qeDR3RUE2ZW5wVUtsVUVJdE5uMjNhMnRxaWQrL2VadSt0VkNxeGI5OCsxTlRVSURRMEZETm56clFZRWdCZzZkS2w4UEx5TW5rOUx5OFBLMWFzd0pJbFN4QVFFR0J5UENVbEJhZE9uVUpjWEJ5Y25Kd3MzdDlBcjljaklTRUIrZm41Vmd2RVgzMzFGVVFpRVZhc1dHR1YrNlducCtPWFgzN0JJNDg4Y3R2WFptVmxZZGV1WGJodzRRSm16WnJWcEd0T25EaUIzcjE3dzk3ZUhnQncrdlJwRkJZV1FxVlNvYXFxQ2hVVkZTZ3BLVUZKU1FrMEdnMGNIQnp3d1FjZndOblorYmJiUnkwYkF3WVJ0UWgrYmVzNkp3V3ltL0R5ZG0zbTF0dzljcm5jYkdmQzF0WVdzYkd4S0N3c3hMVnIxeXhlTHhLSnpIYk1idDY4YVhUZGloVXJrSldWQlZ0Ylc0akZZcE1PVWI5Ky9UQng0a1NMMytmMDZkTTRkT2dRSG4vOGNlajFlanozM0hNTnZxOHhZOFpnN05peFpvOFZGQlRnbDE5K3dWTlBQV1gydUsrdnIvQmtlT1hLbFdZN3BHUjlTcVVTcWFtcGVQcnBweUdWU3BHWGw0Zmp4NDlqekpneE9IMzZOTFp1M1FwWFY5Ty96Y3JLU2t5WU1BR0RCZzB5ZWwwaWtSZ1ZRVGgrL0RpdVg3K09hOWV1d2QzZFhUaFdWbGFHdG0zYldnd1l2LzMyRzJ4c2JEQnExQ2dBZFUrL24zenlTVHp3d0FORzU1V1VsR0R0MnJXd3RUWGZ0Ykd4c1FFQWk4ZEhqeDZOeE1SRS9QYmJiK2pmdjcvWmN3eFVLaFVTRWhMdzY2Ky93dGJXRnZQbnp6ZDczcVJKazlDM2I5OEc3MVdmZzRNRFdyVnExZVR6RzJQNGU3OWRDb1VDbXpkdlJraElDTEt5c3BDU2tvS0hIMzY0d1d2S3k4dng5ZGRmNDh5Wk01ZzVjeVpFSWhHa1Vpa3VYNzRNTnpjM2VIcDZJaVVsQlVPSERrWHYzcjNoNHVJQ1IwZEg0WE81MWMyYk4vRy8vLzBQbVptWmNIQnd3T2pSb3h0dEE3VWNEQmhFMUNKNGVybWlkUnRIWE1nb1FNOEhnNXE3T1hlTmpZME5jbkp5RUIwZGpkRFFVQURBamgwN0VCZ1lDRHM3T3h3L2Zody8vZlNUeWROaG9LNFRvRmFyc1gzN2RwTmp0cmEyUmgycDZPaG85T25UQi92MjdZTzN0N2ZRNmJsNTh5YSsrZVliK1ByNldteWpUcWREV2xvYWV2ZnVEVDgvUCtIK1E0WU1NZHNwWExGaUJlenNMSTlDR2RwbHFXTmhaMmVINGNPSDQ5aXhZeWd0TFlVM2QwcS9Ld3dkMFg3OStxRlZxMWJZc1dNSDJyZHZEMDlQVDBna0VvaEVJbnp5eVNjbTE3MzY2cXNXTyszMXpaNDlHeHFOQmkrLy9ESmlZbUlRR0JnSUFJaU5qVVdIRGgwc1huZjA2RkgwNjlkUEdGVVFpVVJ3YzNPRHY3Ky8yZk10L1Y0WjNsLzk5VjZWbFpYSXlzb1N2aDQvZmp5a1VpblMwOU1CQUQ0K1BpYWpIZm41K1ZpL2ZqMmNuSnl3ZlBseWs5R09pb29LZlBEQkJ3Z0xDN3V0Y0dGb1cxTkdUNXJLeHNiRzRzL0RFcDFPaHcwYk5rQ2owZUQxMTE5SFZsWVcxcTlmRDZsVWl2RHdjSXZYdFc3ZEdqRXhNWWlMaThOUFAvMkVJVU9Hb0hQbnp1amN1Yk53enNHREIrSHI2eXY4TzlLUWp6LytHRnF0RmlOR2pFQmhZU0UyYk5nQUZ4Y1hkT3ZXN2JiZUR6VVBCZ3dpYWpGQ08vbmc5Sys1cUtwVXdzWFZvYm1iYzFjWS91TWZHaHFLcUtnb2xKZVhvN3k4SE04Kyt5eUF1cWZBVGs1TytQVFRUMDJ1M2Jsekp3NGZQaXg4WFZ0YkM2VlNDWWxFQXAxT0I3MWVENlZTQ2JWYWphNWR1MElxbGVMdzRjTUlDZ3JDZ0FFREFBQ3BxYWtBMEdBSDcvVHAweWdySzBOMGRMUlJ1ejA4UE5DeFkwZXo3Nm1ocDZhR1kvWFAwV3ExT0hEZ2dQQzFUcWZEd3c4L2pMUzBOT0cxa0pBUWRPblN4ZUo5NmUrNXRkRENiNy85Sm94S05CWWc2bitXeTVZdGcxcXRoa0toZ0VLaHdPTEZpNkhSYURCNjlHaGh5cHZoZmdxRkFzWEZ4WGp5eVNmTjNqYzdPeHM1T1RubzE2K2Y4RnBqMDVGdVBaNlJrUUc5WGkrTTZPWGs1S0NrcEFUT3pzNVFxVlQ0N0xQUDRPdnJhL0llaTRxS01HalFJQ0ZnYUxWYWJOKytIWW1KaVlpS2lzSi8vL3RmckY2OUd1SGg0Umd5WkFpQXVsR2dMVnUyb0hYcjFwZ3laVXFEN1RSSHE5VUswNHNhVTF4Y2pNek16QVpIS1dReUdiUmFMVTZjT0FHdFZndWRUZ2V0Vmd1SlJJSkhIMzNVNUh5OVhvOU5telloS3lzTDgrZlBoN096TXg1ODhFRTg4OHd6V0xkdUhTWk5tbVQwV2R3cU5EUVV6ejMzSEVKRFExRmFXZ3F0VmdzYkd4dmhkMHV2MTZPcXFnclhyMStIWHErSFRxZURScU9CcDZlbjBVT0pvcUlpWEwxNkZXKy8vVGJhdDI4UG9HNEtYM0p5TWdQR1BZSUJnNGhhakg3OVEzRXE5VElPLzNRZS94bjdVSE0zNTY2NHRXTnc1c3daaU1WaVBQUlEzZnR2ckdOWC8rbmtxVk9uOE5sbm54a2Rueng1TW9DL3BpeXAxV3FqLzVCZnVYSUZ0cmEyQ0FxeVBHcjB3dzgvUUNxVkdxMkgwT2wwamJ3elkyVmxaY2pJeUlDdHJTMXljM01CUUpoZVltOXZqL0R3Y096YXRRdWVucDVtMTNoY3VIQUJvMGFOWXNDNFM2NWN1WUt5c2pMMDdObnp0cTgxQk5HREJ3L0N6czRPVHp6eEJEUWFEZno5L2FGU3FRQkE2RVFiRmpTSGhJU1l2ZGYvL3ZjL2s5YzBHZzIrK09JTGs1RTdRN0JRcTlVeUxwdDNBQUFZSkVsRVFWUW05NmlxcWhKK1o3Lzc3anZvZERwMDY5Wk5tQXIxNXB0dm12emV4Y2JHR2szeHNyR3hRZWZPblkxR0pucjE2b1h0MjdmRHhjVUZnWUdCK1BUVFR5RVNpVEJ2M2p3NE9KaC9TSktabVluejU4L0R3Y0hCWkIrZGlvb0tGQlFVNE9EQmcwYXZhN1ZhcUZRcWVIbDVDZXNwWkRJWnZ2dnVPOWphMmxxc3dsZFJVUUVBMkwxN04zUTZuZkIvenM3T0pnRkRxVlFpUGo0ZUZ5OWV4QnR2dkNHTU1BSEE0TUdEb2RWcWtaQ1FnSFBuem1IQ2hBa1dwM0k5OXRoakFJRFZxMWZqM0xsekpzZS8rdW9yZlBYVlYwYXZMVjY4Mk9qNzJkcmE0ckhISGpNYVdXM29mVkxMdzRCQlJDMkdYOXMyZUxoZkNGS1NzdEV4MUFmZHVwdWZBdkZ2bHA2ZWp0RFEwRHVhSmhFV0ZvWlpzMmJCenM0T2E5YXNnYk96TXlaUG5neTFXaTM4aDFxcFZCbzlJYjF5NVFxQ2dvSXNCcG5UcDAvajRzV0xKb3N3RFZWZ1RwOCtiWEtONFVscGZRVUZCZGkyYlJ0c2JXMkZEdUN1WGJ1ZzArbmc3Kzh2QktySEgzOWNtR3RmM3dzdnZOQ2thVGhrSGVucDZmRHc4TGlqNldtR3p2ZXVYYnRnWTJPRFBuMzZDTWVLaTRzQi9CV01jM0p5QUFCdnZmVVdSQ0lSUHZ6d1ErRjNQeTB0RGJtNXVTWi9DMis5OVpidys1V2VubzVqeDQ1aHpwdzV3dkZicHhNdVdyUUlRTjN2K3BJbFN6QjM3bHpoZlRWV3NlbldCd0QxM3d0UTE1a3VMUzNGNXMyYllXTmpnNDRkTzJMcTFLa04vdjBXRmhZaU9Ublo3RWhmZFhVMVZDb1ZidDY4YWZTNlZxdUZXcTFHang0OWhJRHgwRU1QQ1g4MzVwdzVjd1pyMXF5Qms1TVRQdjc0NHdiZlozWjJOaElTRXFCVUtqRi8vbnl6RHh5R0RoMEtMeTh2Yk42OEdYUG56a1gvL3YwUkZSVWxuRnRaV1FrN096dGhXdGIwNmRNaEZvc2hGb3VGWURCejVrdzgvL3p6d3RUSytpTXE5WGw2ZXVMNTU1OFh2cjUyN1JveU1qTHc4c3N2Ti9nK3FPWGd2OVpFMUtLTWVMSW5jcTljeDlaTkovREM1Q2c4ME1PMDJzdS9sVktwUkVaR2hzWEZ6NDN4OFBDQWg0Y0hybDI3QnFWU0NROFBENU01MDRZcFZBYUdzcDNUcDArSHM3TXo0dUxpaEdNYWpRWTdkKzQwK1Q1NnZSNk9qbzVJUzB0RFdsb2FWQ29WMUdxMUVFTE16ZmwrNElFSHNISGpSZ0IxYytvM2J0eUlWYXRXR1hYRUduczZ5Y1hlZDAvSGpoMXg2TkFoWkdWbG9WT25UZ0RxUHZkMzNubkg1TnhiUnd5QXV0K3Jpb29LT0RrNTRZY2Zmb0NmbngvQ3c4TlJXVmtKb0M0OERCa3lCUDM3OTBkRVJBUisvUEZIWkdWbENiOFAxNjlmeDlhdFd6RjgrSEFrSlNVWjNidCs1emNuSndkaXNSanQyclc3N2ZkWVhWM2Q2SFNyaG40blMwdExrWmFXaHRUVVZEZzdPMlBNbURGSVRFekVnUU1IOE13enoxaThMam82Mm1pNm9ZRktwY0xVcVZQaDd1Nk85OTU3citsdnhJenIxNjhqSVNIQnBPTitLN1ZhalMrKytBSXBLU25vMkxFanhvNGRpOFdMRjFzY0xWQ3IxVmkxYWhXKy9mWmJIRDU4R05uWjJWaTRjQ0YwT2gxZWYvMTE0YnlKRXllYW5ZSmxZTGgzVTlhSXlPVnlmUFRSUitqUW9ZUEZRZ0RVOGpCZ0VGR0xZbWRuaTVlbVBvcTFILzJFYlp1VE1QTEpudWcvTUt5NW0zVlhGQlFVUUsxV1F5cVZHcjJ1MVdxTkZxSWFsSldWbWIzUDJiTm5oZitkbnA0T056YzNkT2pRQVRxZERuSzVITC85OXBzdzVlR2xsMTRDVURkdDRkWW52enQzN2tSaFlTRWlJaUtNOWlBUWlVU0lqNDgzT3UvbzBhUFlzR0hEN2I5cGFwRjY5dXlKZnYzNjRjc3Z2OFNTSlVzQTFIM3U1dFpLZlA3NTV5YXZuVGh4QW5aMmRzTDgvOXJhV25UdTNGbllMK0x3NGNPSWpvNUc2OWF0MGJwMWF4UVZGUm10NXlrcks0T2JteHVHRGgwcUJJelMwbEpjdm56WnFQTnJXR05RZnlUTjhMUS9NakpTZUsyNnVocDVlWGtBZ0MrKytBS0ZoWVhvMUtrVEhuLzhjUURBZ2dVTFRONURiVzJ0VVFDcHJLeEVXbG9hQ2dvS2NPblNKUlFWRmNIZjN4OGpSNDVFcjE2OUVCOGZqOHVYTHlNeU1oSlhyMTQxdXBlVGt4UGMzZDBiK3BIandvVUwwT3YxS0NvcVFuWjJ0c1ZwWTQxUktCUll1M1l0M056YzBMMTdkeHcvZnR6aXVSS0pCTzNhdFVQYnRtMHhkT2hRMU5UVTRJMDMzakFiTUhRNkhXcHJhOUdtVFJ1ODhzb3JHRDU4T0hRNm5UQVM4Lzc3NzBNaWtlRGRkOThWUmh2UG5qMXJ0SDVNbzlGZzQ4YU5TRWhJRUY3NzhNTVB6VlluTS9qNjY2OGhGb3NSRXhQREtWTDNFQVlNSW1weFhGMmxpSGx6Q09JL1BZSjllODdnajNNeWpQNVBCUHdEM1pxN2FmK29EaDA2WVBEZ3dkaTFheGQ2OWVvbGRQZ1ZDb1hReWF0UHI5ZWJyUjl2NkpCVlZWVmgzYnAxOFBYMXhmTGx5MUZWVlFXOVhvOC8vdmdETXBrTS92Nys2Tk9uRDFRcUZkYXRXeWNzL0FicXBySWNQSGdRdzRjUFI2dFdyZTU0a3pPOVhtK3hVNkRSYUhEaHdnVmN1M1lOQXdZTWdGNnZSM0Z4TWY3NDQ0L2J1Zy85TTBhTUdJSDU4K2NqT3p0YmVDMGlJc0xrdkZzL0Y0VkNnWlNVRklTSGh5TWpJd05UcGt6Qjh1WExrWktTZ3JLeU1uVHIxZzM1K2ZsSVRrNUcvLzc5b1ZRcWtadWJpNEVEQndyM0NBME54ZHR2djIzMEJENHZMdzg3ZHV5QXJhMHR0RnF0c0w0QUFOYXVYUXQzZDNkaDRiQldxMFZrWkNUa2NqbmVlZWNkbEpXVkNmY0tEZzdHMDA4L2pYYnQyZ2tiNnkxWXNNQmtoT3o5OTkrSFJxTVJ2blp4Y2NIWnMyZWgwK2tRRlJXRmlJZ0krUGo0b0xDd0VIRnhjU2dwS1lHYm14dCsrT0VINFJxbFVnbTVYSTVwMDZZMUdqQ09IVHVHME5CUU9EZzRZUGZ1M1hlMGgwMU5UUTFXclZxRmlvb0tMRml3QUNrcEtZMWVZeGhOMFdnMEVJbEVEUlo4QU9vK1h3Y0hCN1J0MjFaNFRTUVN3Y2ZIUi9qYUVEREVZakUwR28zWkVabTh2RHpFeDhjM09NcFNWVldGcEtRa1RKOCszYXJWdGVpZng0QkJSQzJTaTZzRFpyNDVHTi85THgybjAzUHh5WWMvd3MzZENSMURmUkFRNUk2Z1lBLzQrRnF2WG54TE1YNzhlSnc2ZFFwNzkrN0ZDeSs4QUFCd2RuWTJPenBnR0Rtb0x5OHZEems1T1FnTEMwTjFkVFdHRFJ1R25UdDM0cWVmZmhJV1VRWUVCR0RQbmoyWU1XTUdnTG9OdGJSYXJkRUNhaDhmSDB5ZlBoMTkrL1kxV25ENjVwdHY0c2FORzBhZE1ZMUdBNjFXaTBtVEpnbXZHYXJEVEpvMENkSFIwZEJxdFNncUtrSnVicTVRQW5UR2pCa1FpOFhvMjdldlVOOCtLU25KYktkSXE5VmFkWGZ2bnc0ZWFQeWtlMVNIa0k3bzBESDBiOS9IMjlzYlRrNU91SHIxNm0xdGhQYmpqei9Dd2NFQlBYcjBRRVpHQmtKQ1FqQjE2bFQwNnRVTHExYXRRbWhvS0xwMzc0N3Z2Lzhldlh2M0ZpcUY5ZWpSdytnK3QxWlRxci9tWVAvKy9kaTllemQ2OU9pQnJLd3MyTmpZNEtXWFhrSlltUEZvcDVPVEUwYU9ISW5nNEdEb2REb3NYYm9Vano3NnFMQUdvN3k4SE03T3prWUxqQTNtekpsanRCR2tTQ1F5V3V0UlcxdUwzYnQzNCtEQmd3Z09Ec2F5WmN1TU52alQ2WFJDUmEyRzFrb0F3S1ZMbC9ENzc3OWp4b3daOFBUMHhLSkZpNUNjbk54Z3hhWmJWVlZWNGFPUFBrSkZSUVhtejU4UFQwL1BKbDhMQUQvLy9ETysrZWFiSnAyN2RPbFNpMldDQWVNcFVBRE1sc0d1cXFveU9zZWNpeGN2UWl3VzMxR3hBV3BlREJoRTFHTFoyOXRpL0g4ZnhyQVJQWkI0TEF2bnpsNUZXa29PMGxKeW1ydHBBSURuWCt4azlYdmEyOXVqZi8vK09INzh1TkVpeDZiYXUzY3YvUHo4MExGalI1dzVjd1pEaHc3RnI3LytpdmJ0MnlNN094dGVYbDZZTUdFQ1ZxNWNpVkdqUmlFd01CQy8vZlliSEIwZGhYMDRETXgxYnNhT0hTdVVuc3pOemNYKy9mdmg2dXFLcXFvcXFGUXFQUFBNTS9EeThvSk9wNE5hclJhbXZlemJ0dy9mZlBNTkpCS0pVSDBtSmlZRzRlSGhrRWdrdUg3OU9nQmcrdlRwSmd0cGxVb2xKaytlYlBRMCtlLzYrZEFQalo5MHIzcGkyTjhPR0JxTkJtZlBua1ZOVFUyRGU1cmNxckt5RW9jT0hjS29VYU9NT282OWUvZUdRcUZBVmxZV1JvMGFoUTRkT2lBeE1SSGJ0MjlIUVVFQndzUERteHhpcXF1cmNlalFJWFR0MmhYZHVuVkRkblkyQmcwYWhPM2J0K09kZDk0eENTYUd0UUJYcmx3eHVWZHhjYkhGam5od2NMRFoxMi9jdUlFalI0N2d4SWtUME9sMEdEZHVIRHc5UGJGejUwNU1telpOZUNLL2YvOSs1T2ZuWStIQ2hRMk92aWtVQ2lRa0pDQTBOQlFQUHZnZ0FHRElrQ0g0OHNzdjBhRkRCNk9SQVVzdVg3Nk1Uei85RkhaMmRvaU5qYjN0Y0FIOFZSSjc1Y3FWRnMvSnlzckNtalZybWx4d3dmQlFRQ2FUbVJ3ei9NMDN4TXZMQytQR2plUDZxM3NRQXdZUnRYaXRXanRpNUpNOU1mTEpuaWdxTEVmSnRVcFVWU3BRVTFQYnpDMHpYZHhxRFY1ZVhxaW9xQkJLZWpaVmJtNHVVbEpTTUdYS0ZKU1VsQUNvbTZxd2FORWlpRVFpZlB2dHQyamZ2ajE2OU9pQnNMQXdiTnEwQ2ZQbnowZFNVaEllZnZqaEptM0lWWDllK3krLy9BSlBUMDg4OU5CRE9ISGlCTnExYTRlclY2K2FuYWYvNktPUG9uMzc5dWpjdVRPU2twS3djZU5HZE9uU1JlaU1HYXJtdUxtWlRvT3p0N2ZIWjU5OTF1VDlBWnJpZzA5TTl4V2hPbXExR25QbXpFRjVlVGw4ZlgzUnMyZFBaR1JrTk9uYXlzcEt1THE2WXVEQWdTWWxTcE9Ta21CdmI0K1FrQkRZMk5oZ3lwUXBXTHAwS1hRNm5UQmExeFRidG0yRFJxUEJ4SWtUaFNsT2hyVWE2OWV2eDdScDA1b2Npckt5c201N3JZTkdvMEY2ZXJxd1dOdlIwUkg1K2ZuSXljbkIyclZyRVJNVGd4TW5UbURQbmoxNDhjVVhHeXdCWFZ0Ymk0OC8vaGh5dWR4b1N0Ui8vdk1mWkdabTRzTVBQOFM4ZWZQTWxtNEc2c0xKdm4zN2NPalFJWVNIaCtQbGwxODJXY1BWVklaT3ZLT2pvOFZ6REQvWHBrNVhORlQ3V3JwMHFja3hRL2pRYURRV1B5OC9Qejk0ZTN0RHA5TXhaTnhqR0RDSTZKN2k2OWNhdm42bXUxbzNoM05uVEV1MC9oMGxKU1ZDRFh5cFZIcGJUNDZCdW5yL3JWcTFRdi8rL2ZIdHQ5OEtyNHRFSXBTWGwrUGl4WXRDbWNlWFhub0o4K2ZQeCtMRmk2RlFLSVRGcmsyVmxKU0VDeGN1WU5hc1dVS3AwYkZqeCtMZGQ5OUY5KzdkVFNySUdCYnpXbEpRVUFBQVpwKzhpa1NpQnE4bDY1SklKSmcwYVJJa0VnazZkZW9rZE96MGVqMWVmZlZWay9OcmEvOEsrdjcrL2xpeVpJbkpIaEFLaFFJLy9QQURvcUtpaENCYldWa0prVWdFa1VpRXNySXlZVU8xaG56Ly9mZElUMC9ISzYrOFl2UzdZbWRuaDFkZmZSVXJWNjdFZSsrOWg0a1RKelphV1NvL1B4KzV1YmxteXlJM3hOdmIyK1FwZjBCQUFHSmpZeEVYRjRmWTJGaVVsWlZoOHVUSmlJcUtzbmlmZ29JQ3JGKy9Ic1hGeFlpSmlURmFvMkZuWjRlWk0yZGl5WklsV0xac0dXYk1tR0VTaERJek03RnUzVHBvTkJvOCsreXpHRHg0OE45YXAyU05OVTZHNlpLWm1abm8wNmNQN096c0VCUVVKSlFLcms4bWsySEhqaDBOVG4xY3QyNGR6cDA3aDltelp4dnR3ME10SHdNR0VWRUxjZXpZTWV6WnN3ZFNxUlF2dnZpaVVjZE9McGVibkgvcmxLSFJvMGNqUHovZjdLTEpRNGNPQVlCUXR0YlgxeGREaHc3RjNyMTcwYmx6NTlzcTgxbFFVSURObXplalQ1OCs2TjI3dHhBd09uYnNpRUdEQm1IVHBrMFFpVVJHaThZYmMrSENCWGg0ZURCSU5LUDZIYjN1M2JzYkhkUHBkQkNKUkhqLy9mZE5yb3VOalRXNjFoQXVET3R3Z0xvcVpWVlZWY0tPMTZkT25VSkNRZ0lpSWlJZ0ZvdngrZWVmWS96NDhSYURybDZ2eDdadDIzRDA2RkdNSGoxYVdMTlRYMGhJQ0taTm00YlBQLzhjSzFhc3dMSmx5NFFRb3RmcmhXazZob0J6NE1BQnRHblR4dVM5M2k2NVhJN016RXdrSnllanNySVN3Y0hCaUltSkVYWUF2MVZaV1JrT0hqeUlvMGVQd3Q3ZUhyTm16VEs3TzdXSGh3Zm16WnVIdUxnNHZQZmVlM2ppaVNjd2N1UklZWVNpUzVjdUdEeDRNQ0lqSTQzV2Z0UlhWRlRVNU9CZytIZkdzRG5uN2RMcjlkaXdZUU9VU2lVU0V4TWhsOHN4ZnZ4NHMrRUNxQXVqYytmT3ZhUHZSUzBmQXdZUlVRdngrT09QbzJ2WHJnZ0pDVEdhRGlTWHl5MXVNRlYvM25wb2FLakpPZ3FnYm1UazRNR0RpSXlNRk1wQnltUXlIRGx5QkNLUkNKY3VYY0t2di83YTZFSlV3M1hMbHk5SDY5YXRoUkszOWYzM3YvK0ZUQ1pEZkh3OC92ampENHdkTzdiUk9lUUtoUUtuVHAxaWpmdG0xdEFhRjhNeGMxUFlMRjJyMVdwUlcxdUw1T1JrSkNjblkrVElrZERyOWRpMGFST1NrcExRdTNkdnZQTEtLOEwxWDM3NUpVNmRPb1dZbUJpamlrR0czYWNIRGh3SUR3OFBEQnMyVERpbTErdU53azE0ZURnV0wxNE1tVXdtaEF1ZFRvZVpNMmVpcHFZR1hsNWVhTk9tRFpLU2twQ1dsb2FKRXljMmFXcWc0ZjJrcHFaQ3JWYWp2THdjcGFXbHVIcjFLbVF5R1NRU0NicDM3NDdaczJjM3VOdDhlWGs1Rml4WUFLVlNpYkN3TUx6MDBrc05WcGRxMjdZdDNuMzNYWHo2NmFjNGVQQWdxcXFxTUdYS0ZPRzR1ZW1JR28wR2NYRnhLQzB0UlVWRkJUcDM3dHlrOTZmVDZlRG82R2gycnhNRHc0Wjg1a1lkOXU3ZGkvVDBkUFR0MnhmT3pzNDRlZklrNXMyYmgwNmRPaUVzTEF5ZW5wNnd0N2VIVnFzVmZqZUtpb3FRbjUrUGJ0MjZDZUd6dmpmZWVLTkpiYWVXaHdHRGlLZ1oxZStZdWJ1N20zUTJkRG9kbkp5YzhORkhINWxjKzkxMzMrSEVpUk1XNzZ0U3FhRFJhUERaWjU5Qm85Rmd4SWdSQUlDTWpBeDgvUEhIa0VxbFdMaHdJVFp1M0lqVnExZmo2YWVmeHNpUkkwMDZYSVpPWEc1dUxoWXRXZ1NwVklvNWMrWUluY0Q2blEySlJJTFpzMmRqelpvMU9IbnlKSUtEZzRYdmE2QlVLZ0g4TlNYajJMRmpVS2xVZU95eHg1cjBNNk4vaGxhcnRYZ3NJQ0FBWThhTU1YdnM1WmRmTmx0UnlGRDU2OEVISDBSTlRRMEdEaHlJTFZ1MjROZGZmOFc0Y2VPTXB2Uk1uejRkQnc0Y1FGNWVua2s1VW8xR0E3VmFqWUNBQUpOUkFjTW1qL1Y1ZTNzYjdVQXVGb3N4ZWZKazJOdmJJeXdzRERZMk5talRwZzBHREJod1c2TnNOalkyeU16TXhNbVRKOUc2ZFd2NCtQamdnUWNld0pneFk5Q2xTNWNtclJGcTNibzFYbjMxVlZSWFY2TmZ2MzVOR2wxd2QzZkh3b1VMY2ZUbzBTWlZsYksxdFVWRVJBU3VYcjJLRGgwNm1CM3RNVWV0VmtNa0VqVzRlN3RoWWZhdFAzT2xVb25VMUZUMDZkTkhtRWIzOU5OUEl5VWxCUmtaR1VoTFM0TmNMa2ROVFkzUmxEcURaNTk5dGtsdHBIdUhTRy9OdW45RVJQZVJjMmRPbzN0UDAzMEJib2RoZEdMYXRHbG01MnQvK2VXWFNFeE10RmltOXRDaFE5aTZkYXZKc1MxYnRpQTFOUldqUjQvR2wxOStpYUZEaCtLSko1N0F2bjM3aE1YWmI3MzFGcnk4dkNDWHk3Rml4UXJrNU9RZ01EQVFpeGN2TnVvczdkbXpCL3YyN2NPbVRadVFrcEtDb0tBZytQbjVDY2UvK3VvckhEbHlCSnMyYlRKcXc2MmpFaGN1WE1BMzMzeUQ3T3hzT0RnNElENCtIaVVsSlZpd1lBSDgvZjJ4ZVBIaU8vb1ozZzVyZkdaMDU2cXJxNkZTcVN3K3RUZFVLR3VwYW10cklSYUxtMXhGNlg2aVVxa2dFb2x1ZSswWS9UdnhMNFNJcUJrMTlOUVlBTnEzYjIveEtXZEVSQVRhdEdsajhiNUtwUkxEaGcyRFZDcEZaR1FrRWhNVGNmandZVHp5eUNONDhjVVhoYm5jVGs1T2VQdnR0N0ZseXhhNHVycWFQSWxWcTlYQ1UwZHpUME5WS3BYWnA1SzNUbm55OWZWRmJXMHRCZ3dZZ01jZWV3eGlzUmhKU1VuUWFEUVdwNERSdjR1enMzT0Q1V2hiY3JnQXdNNXpBNnhaNVkzdWZSekJJQ0s2US9mYTAzQzlYbytjbkp3R3kzSTJ4eFBraW9vS1lXK01mOXE5OXBrUkVkMkxXRlNZaU9nK0lSS0pHcTM1M3h4UGtPOVd1Q0Fpb3J1REFZT0lpSWlJaUt5R0FZT0lpSWlJaUt5R0FZT0k2QTdaMnRxYWxHdWtsa3V0VnJQNkR4SFJYY0NBUVVSMGh4eWtqbEFxYXBxN0dkUkVDa1VOcEZMSDVtNEdFZEcvSGdNR0VkRWRra3FsVUNnVXpkME1haUpGVFEya2pnd1lSRVQvTkFZTUlxSTc1T0xxQ2tVTlJ6RHVGVXFGQWk2dFhKdTdHVVJFLzNvTUdFUkVkOGpaeFFWMmR2WW91VmJjM0UyaFJwUVVGOFBPM2g1T1RwWTNlU01pSXV0Z3dDQWkraHQ4MjdaRjJmWHJxS3FzYk82bWtBV1ZGUlc0V1hZRHZuNXRtN3NwUkVUM0JlN2tUVVJrQlJjek0rRG03ZzR2YjUvbWJnclZVMUpjakp0bE45Q3BTOWZtYmdvUjBYMkRBWU9JeUVxS0NncFFxNjZGMUVFS0IwY3BwRkpIU0NTUzVtN1dmVVd0VmtPaHFJR2lwZ2FLR2dYc0hldzVja0ZFZEpjeFlCQVJXWkc4dWdxVmxaVlExaWlnVU5SQW85RTBkNVB1SzdhMnRwQktIU0YxZElTTHF5dWNuTG5tZ29qb2JtUEFJQ0lpSWlJaXErRWlieU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wci9EeE5jREpodVU0bEdBQUFBQUVsRlRrU3VRbUNDIiwKCSJUaGVtZSIgOiAiIiwKCSJUeXBlIiA6ICJtaW5kIiwKCSJVc2VySWQiIDogIjQ1NDc2MDU4MSIsCgkiVmVyc2lvbiIgOiAiMTQiCn0K"/>
    </extobj>
    <extobj name="C9F754DE-2CAD-44b6-B708-469DEB6407EB-3">
      <extobjdata type="C9F754DE-2CAD-44b6-B708-469DEB6407EB" data="ewoJIkZpbGVJZCIgOiAiMzYzMTcwNTU2NzMzIiwKCSJHcm91cElkIiA6ICI1MzU4MjQyMzMiLAoJIkltYWdlIiA6ICJpVkJPUncwS0dnb0FBQUFOU1VoRVVnQUFBeGdBQUFLMUNBWUFBQUJMaUVqZ0FBQUFBWE5TUjBJQXJzNGM2UUFBSUFCSlJFRlVlSnpzM1dsY2xQWCsvL0gzTURQQWdJZ0xpeWtLdU9hK1o1bmx5U2hMeS9ZeU8ybHE1L3pURmpPUHFkbDZMTGV5TWoyV1ZwWnA1dkcwcVZrcEhTMHJVN05jY2trNXJpQ29DTElJQTdQK2IvRGcralVDU25vcExxL25MZWRhUHdPalh1LzViaGEvMys4WEFBQUFBSmdncUtvTEFBQUFBSERoSUdBQUFBQUFNQTBCQXdBQUFJQnBDQmdBQUFBQVRFUEFBQUFBQUdBYUFnWUFBQUFBMHhBd0FBQUFBSmlHZ0FFQUFBREFOQVFNQUFBQUFLWWhZQUFBQUFBd0RRRURBQUFBZ0drSUdBQUFBQUJNUThBQUFBQUFZQm9DQmdBQUFBRFRFREFBQUFBQW1JYUFBUUFBQU1BMEJBd0FBQUFBcGlGZ0FBQUFBREFOQVFNQUFBQ0FhUWdZQUFBQUFFeER3QUFBQUFCZ0dnSUdBQUFBQU5NUU1BQUFBQUNZaG9BQkFBQUF3RFFFREFBQUFBQ21JV0FBQUFBQU1BMEJBd0FBQUlCcENCZ0FBQUFBVEVQQUFBQUFBR0FhQWdZQUFBQUEweEF3QUFBQUFKaUdnQUVBQUFEQU5BUU1BQUFBQUtZaFlBQUFBQUF3RFFFREFBQUFnR2tJR0FBQUFBQk1ROEFBQUFBQVlCb0NCZ0FBQUFEVEVEQUFBQUFBbUlhQUFRQUFBTUEwQkF3QUFBQUFwaUZnQUFBQUFEQU5BUU1BQUFDQWFRZ1lBQUFBQUV4RHdBQUFBQUJnR2dJR0FBQUFBTk1RTUFBQUFBQ1lob0FCQUFBQXdEUUVEQUFBQUFDbUlXQUFBQUFBTUEwQkF3QUFBSUJwQ0JnQUFBQUFURVBBQUFBQUFHQWFBZ1lBQUFBQTB4QXdBQUFBQUppR2dBRUFBQ1JKdWJtNVovVDZ2L3p5aThhT0hhdkN3c0l6ZWg4QVZjdFcxUVVBQUlDcWw1bVpxYkZqeCtyR0cyL1VyYmZlS292Rm90bXpaMnZ0MnJVblBPK0ZGMTVRblRwMUtuV1BxS2dvcGFlbjY2ZWZmdEsxMTE1clJ0a0F6a0VFREFBQW9Pam9hQTBhTkVqdnZmZWVkdTNhcGVIRGg4dGlzYWgyN2RycTJiTm5tZU1MQ3d1MWNPRkMrZjMrTXZzV0xWcWtMNy84c3NKN3paOC9Yd3NYTGpSZWU3MWVlYjFlelpvMVMzYTczWnczQktES0VEQUFBSUFrNmZMTEwxZE1USXpXcmwwcnE5VXFxOVdxeU1oSWRlblNwY3l4T1RrNUFTSGhqL3grdjhMQ3dqUml4SWhLM2Rmajhjamxjc2xtNDdFRXVCRHdOeGtBQUtpNHVGZ2hJU0ZxMkxDaEdqWnNLRW15V0N6Ni9mZmZOV1RJa0Q5MUxZdkZJcnZkcnJpNE9FbFNRVUdCUm80Y3FjR0RCNnRqeDQ3R2NVT0dERkd2WHIxMDg4MDNtL2RHQUZRNUFnWUFBQmM1djkrdjhlUEhLejQrWG4vOTYxOFZIQnhzYkcvVXFKRUdEeDVjNXB5OHZEeE5uRGp4aE5mTnlzcFNYbDZlL0g2L25FNm5qaDQ5cXJTME5HTy8xV3BWWVdHaFVsTlQ1WEs1RkI4ZlR5c0djQUhnYnpFQUFCYzVpOFdpQng1NFFOT21UZFBFaVJNMWZQaHdSVVJFeU9menlldjFLajgvdjh3NXg0NGRPK0UxclZhcjFxeFpvMlhMbGhtaFlmSGl4ZnI2NjYrTll3b0xDN1ZxMVNxdFhidFdMcGRMTDc3NG9tclVxR0h1bXdOdzFoRXdBQUNBRWhNVDlleXp6K3FUVHo1UlNFaUlwSklXalBUMGRFMlpNcVhjYzRLRGcyV3hXTXBzOTNnOHN0bHM2dDI3dDNyMzdxM2k0bUk5OU5CREdqUm9rTnExYTJjY04yellNUFhxMWF2Y1FlUUF6bDhFREFBQUlFbXFVYU5HUUhlb2dRTUhhdURBZ1gvNk9tNjMyd2dwVWtuZ2tLUmx5NVlGVEh2cmREcmw5WHBQbzJJQTV5SUNCZ0FBa0ZUU1lyRnUzVHAxNmRKRlI0OGUxYUZEaDA1NmpzVmlVYk5telFLMkZSVVZLU3dzekhodHQ5dkxIY2ZSc21WTHhjZkhuMzdoQU00cEJBd0FBTTZTdk54Y2ZmdmZaS1dtN2xkNldwcGNybUxUNzNIZERiMTAvWTI5VCtuY0kwZU82SzIzM2xMdDJyVzFiOTgrelpzM1Q4SEJ3Zkw3L1hLNzNRb09EcGJQNTVQSDR6SCtMRWx2di8xMndIVnljM01WR1JtcGdvSUNqUmt6Um5hN1hWYXJ0Y0w3M252dnZXcmZ2djBwMVF6ZzNFUEFBQURnTEZpL2JvMCsrODlDdVZ6RnFsc3ZUbDJ1NktwUWg4UDArelJxM09TVXo5MjJiWnZDdzhPVm1KaW90TFEwMld3MnpadzVVM3YyN05HVUtWTTBmZnAwclYyN1ZuUG56algrL1A3Nzc1ZTVUbVptcGhJVEV4VWFHcXFISDM1WWZyOWZVNmRPVlZKU2tqcDM3aXlwWkhHOUdUTm1LRG82T21CY0JvRHpId0VEQUlBejdKZWYxK3JmSDg1VjR5Wk5kZnM5OXlvNk9xYXFTeXJYeG8wYjFicDFhMW10VmdVRkJWWHFuT09QS3lnb1VIcDZ1dXJYcnkrcjFXcDBuK3JidDY4V0xGaWdUcDA2cVVHREJwb3paNDU4UHA4ZWV1aWhjZ2VLQXpoL0VUQUFBRGlEOG5KejlkbC9GcXBaOHhaNjhLR0hxN3FjQ2hVVUZHakxsaTBhTkdpUUpGWDZvZi80NDdadTNTcEpaY1psZE8vZVhmdjM3OWVrU1pQVXJGa3o3ZDY5VzZOR2pWTDE2dFZOcUI3QXVhUnlYMDhBQUlCVHN2YW5IK1h6ZVhWUHYvdXJ1cFFUV3J0MnJieGVyMXExYW5WYTEwbE9UbGF6WnMwQ0JubExVbHBhbWh3T2g0cUtpclJ4NDBiVnJGbFRLU2twU2s5UFp5WXA0QUpEQ3dZQUFHZlFubDMvVTBKaVEwV2N3OS9VKy8xK0pTY25LekV4VVdGaFlkcStmYnN5TXpQbDkvdTFaODhlWldSa3lPZnphYytlUGNyTXpDeno1NVNVRk5XdVhWdFNTWkFZTUdDQTB0TFN0SExsU21WbVptcmZ2bjF5T3AxcTE2NmRIbm5rRWRXcVZVdXJWNi9XMHFWTGxabVpLWXZGb3BvMWE2cGV2WG9hTm16WUNRZUVBemozV2Z4K3Y3K3Fpd0FBNEVJMWR1UVR1cUpiTjkxMHkrMVZYVXFGbkU2bjNuMzNYU1VtSnVxYWE2N1JJNDg4SXJ2ZExydmRmdEp6L1g2L1hDNlg3cnZ2UHYzbEwzOVJZV0doZ29PRFpiVmF0V0RCQXRXc1dWTUpDUWxLU0VoUWFHaG9tZk56Y25LMGQrOWVIVGh3UUhYcjFtVTJLZUFDUU1BQUFPQU1Ham5zNGRPYU92WnNjcnZkbFFvVkFIQWlqTUVBQUFDU1JMZ0FZQW9DQmdBQUFBRFRFREFBQUFBQW1JYUFBUUFBQU1BMEJBd0FBQUFBcGlGZ0FBQUFBREFOQVFNQUFBQ0FhUWdZQUFBQUFFeER3QUFBQUFCZ0dnSUdBQUFBQU5NUU1BQUFBQUNZaG9BQkFBQUF3RFFFREFBQUFBQ21JV0FBQUFBQU1BMEJBd0FBQUlCcENCZ0FBQUFBVEVQQUFBQUFBR0FhQWdZQUFBQUEweEF3QUFBQUFKaUdnQUVBQUFEQU5BUU1BQUFBQUtZaFlBQUFBQUF3RFFFREFBQUFnR2tJR0FBQUFBQk1ROEFBQUFBQVlCb0NCZ0FBQUFEVEVEQUFBQUFBbU1aVzFRVUF3SVhrV0g2Kzh2UHk1SFFXcXNqcGxNZmpxZXFTTGlvMm0wMmhqakE1SEE1VnIxNWQ0UkVSVlYwU0FGeDBDQmdBWUpMMEEybnl1TjBLZFRnVUhST3JVSWREZHJ1OXFzdTZxTGpkYmhVNUMrVjBPblhrU0tieTh2SjBTYjE2VlYwV0FGeFVDQmdBWUlMdFc3Y29LaXBhZGV2RlZYVXBGelc3M1M2N1BWSVIxU01sU1ljUEhkVDJMVnZVdkZXcktxNE1BQzRlak1FQWdOTzBmY3R2aW1zUXIralkyS291QmNlSmlhMmp1QWIxOWZ1MnJWVmRDZ0JjTkFnWUFIQWEwZytrS1NvNlJoSDA5VDluUlZTUFZLM2F0WlZ4NEVCVmx3SUFGd1VDQmdDY29tUDUrZks0M2JSY25BZGlZdXZJNVhMcDJMRmpWVjBLQUZ6d0NCZ0FjSXJ5OC9JVTZuQlVkUm1vSklmRG9meTgzS291QXdBdWVBUU1BRGhGVG1laEhJNndxaTREbFJRYTVsQlJvYk9xeXdDQUN4NEJBd0JPVVpIVFNRdkdlY1RoQ0pQVFdWalZaUURBQlkrQUFRQ255T1B4c003RmVjUnV0N1B3SVFDY0JRUU1BQUFBQUtZaFlBQUFBQUF3RFFFREFNNUJmcjlmTTJiTTBLNWR1LzcwdVh2MjdKRWtlYjFlUGYvODgxcTFhcFVrS1NVbFJRVUZCWktrSFR0MmFNR0NCVHB5NU1oSnIvZk5OOS9velRmZnJMQjcwYVpObXpSOStuUmxaR1JVdXNiOC9Iek5talZMUC96d3cwbVB6Y3ZMMCtMRmk3Vno1ODVLWHgrbnBxaW82SVQ3azVPVDlkbG5uOG5uODUzUzlYLzU1UmVOSFR0V2hZV01oUUV1WkFRTUFEZ0hmZlRSUi9yaGh4KzBjdVZLK2YxKzdkbXpSd2Nxc1ZEYzl1M2I5ZlRUVDJ2ZHVuVUtDZ3JTenAwN2xaZVhKNS9QcDZsVHArcnp6eitYSlAzKysrOWF2SGl4aW91TFQzck5QWHYyYU0yYU5iTFpiT1h1THlnbzBPclZxL1hycjcrZThEcjc5dTNUdW5YclZGeGNMSy9YcTIrLy9kWUlReWZpZERxMVlNRUNwYVNrblBSWW5McTh2RHlOSGoxYW4zenlpYnhlYjduSC9QYmJiMXE3ZHEyQ2drN3Q4U0VxS2tycDZlbjY2YWVmVHFkVUFPZTQ4diszQUFCVW1ZVUxGMnJwMHFWNjRJRUhkUDMxMTh2djkydk9uRG5hczJlUDdyLy9maVVsSlZWNGJ2UG16WFhiYmJkcDl1elphdHUycllLQ2dtUzFXdlhqanovcTJMRmo2dE9uajZTUzBGQy9mbjNWcTFmdnBQV0VoNGNyT0RqWWVMMW16WnFBMWdTWHl5VkpXcmx5cGJLeXNnTE9iZEdpaFRwMTZpU3BwQ1hrdi8vOXIxNTQ0UVhWcVZOSGttUzFXc3U5WjNGeHNZS0NnbVMzMjQxZ1UxSEFnVG1xVmF1bUhqMTZhTkdpUmRxMWE1Y0dEaHhZSm9BZVBueFlVVkZSU2t0TEM5Z2VFeE1UOEJsWnRHaVJ2dnp5eXdydk5YLytmQzFjdU5CNDdmVjY1ZlY2Tld2V0xDWk9BQzRBL0dzTkFPZUluSndjelo0OVcxdTNidFhJa1NQVnRtMWJlVHdlZWIxZVBmcm9vL3JYdi82bDJiTm42L2ZmZjlmZi8vNzNnQWU2VWx1M2JsWERoZzExOTkxM2E5ZXVYUW9LQ3RMaHc0Y1ZIaDZ1YTYrOVZpa3BLV3JkdXJXMmJ0MnFhNis5dGxKMTJXdzJXU3dXNC9YT25UdTFmUGx5eGNmSEc5c1NFeE1sbFhTOUtyVm56eDZGaG9hcVU2ZE84dnY5K3ZYWFh4VWVIcTROR3piSTdYWWJ4eTljdUZBK24wOGVqMGNkTzNaVTgrYk45ZWlqajZwNTgrWWFQbng0d0wxeDVnUUZCYWxQbno1cTJMQ2hWcTVjcVUyYk51bkREejhNK0p5NVhDNWxaMmRyM0xoeEFkdkdqaDJyeG8wYkc5djhmci9Dd3NJMFlzU0lTdDNiNC9ISTVYSVJJb0VMQkgrVEFlQWM0UFA1OU5SVFR5a25KMGRCUVVGNjVaVlh5dTNuYnJQWnRIcjFhaDArZkZqUFBQTk1tVzk3NTh5Wm83UzBORmtzRnZuOWZra2wvZVl0Rm90OFBwKysrdW9yUGZua2t5b29LTkNLRlN1MGV2WHFnQnBhdEdpaG9VT0hTcEorK09FSCtmMStwYWFteXUxMjY5dHZ2MVZNVEl5c1ZxdkN3c0wwMGtzdnlldjFWdGdLMGI5L2Y2TXJ6UTgvL0tDalI0K3FXYk5tMnJ0M3IvSGVjbk56amRkZXIxZE5temFWSkVWRVJDZ2tKT1EwZjZvNEZhMWF0VktyVnEyTThUSFRwMCtYM1c3WDl1M2JOWG55WkkwYk4wNnhzYkdTcEl5TUREMzExRk5sdWt4WkxCYlo3WGJGeGNWSkt1bEdOM0xrU0EwZVBGZ2RPM1kwamhzeVpJaDY5ZXFsbTIrKytTeTlPd0JuQXdFREFNNEJRVUZCNnRldm53b0xDeFVWRmFXaW9pSk5uejVkTjkxMGsvcjA2YU9Ra0JEWjdYYjUvWDY5OWRaYmlvNk9McmNyeVVzdnZXUjBpWm81YzZiOGZyL3V2LzkrSlNRa3FGbXpadko2dmZyb280OFVFaEtpQng1NHdEaHYrdlRwdXVhYWEzVDU1WmNiMjVZdVhhckN3a0lWRmhiSzVYTHA0NDgvMWhWWFhLSEl5RWcxYk5oUWtqUnQyalRaN1hZOStPQ0RrcVIvL2V0ZmF0Q2dnZTY4ODA0MWJ0eFlFUkVSa2tyR1g4VEV4T2pwcDUrVzFXcFZRVUdCL3ZhM3Y2bExseTY2OTk1N3k3d1BxOVZLeThWWk5udjJiQ1VrSk9qcXE2K1d6V2FUeitlVHhXSXhmZytsWTJ5cVZhdG1uQk1VRktUdzhQQUtmMWRaV1ZuS3k4dVQzKytYMCtuVTBhTkhBN3BYV2ExV0ZSWVdLalUxVlM2WFMvSHg4YlJpQUJjQS9oWURRQlZhdDI2ZEpCbXRBbUZoWWNiMm9LQWdOV2pRb016c1NWMjZkSkVrclYrL1hpNlhTNTA3ZHpiQ2h0MXUxemZmZktQMzMzOWY5OTkvditiUG42OURodzVwM3J4NTZ0Ky92NUtTa3JSNjlXckZ4c2FxYTlldWtrb0c5MHBTNjlhdDFicDFhK00rRXlaTWtGUXlKdVNiYjc3UjlPblRqWDAzM1hTVHZ2cnFLNjFidDA3WFhudXQwZG9RSFIydFR6LzlWTldxVmRPenp6NXJITit6WjAvOTVTOS9VWDUrdnFTU2dkdFN5VmlMbkp3Y1NaTGI3WmJQNXpPK0hjZlo0L0Y0bEpPVG83bHo1K3JycjcvV2dBRURkUFhWVit2cXE2K1dWUEs3S1IyWS9kdHZ2eGxCTkRZMk51Qno4VWRXcTFWcjFxelJzbVhMak5Dd2VQRmlmZjMxMThZeGhZV0ZXclZxbGRhdVhTdVh5NlVYWDN4Uk5XclVPSk52RmNCWlFNQUFnQ3Iwd1FjZjZOaXhZN0phclVaWEk2ZlRLYS9YSzRmRG9ROCsrRUJTeVFOZWNYR3h3c0xDak80b1BwOVB4Y1hGYXQyNnRleDJ1NDRjT2FJUFB2aEF2L3p5aXg1NDRBRmRkOTExK3VDREQxU3JWaTBOR2pSSTc3enpqZ29MQzVXVGs2UDgvSHlqZTFQcEEzN05talVyWGZlcVZhczBiOTQ4ZGVyVVNZTUdEVEsyMzMvLy9jckp5VEh1ZTlsbGwwa3FhVms1ZlBod21lc3NYNzVjeTVjdk4xNUhSVVhwalRmZStKTS9SWnd1bTgybUo1NTRRbnYyN05HY09YT01NVEtsdnZubUc3bmRiclZ2MzE3cjFxMHpBa1plWHA0S0NncDB5U1dYQkJ6djhYaGtzOW5VdTNkdjllN2RXOFhGeFhyb29ZYzBhTkFndFd2WHpqaHUyTEJoNnRXcmwzcjI3SG5tM3lTQXM0YUFBUUJWNlBodmYxZXRXcVczMzM1YjNidDMxOS8rOWpjRkJRVXBOVFZWRVJFUmV2cnBweFVYRjZmSEgzOWNvYUdoWmE0VkdSbXB5TWhJalI0OVdxMWJ0OWI2OWV2VnJWczNOV25TUk0yYU5WTmNYSnhtejU2dE9uWHE2T0RCZzBwTlRWVkNRb0lSTUU3V2NyQng0MFpsWm1hcWFkT21tamx6cHBvMmJhcEhIbm1rVFBlWXYvLzk3MHBOVGRXbm4zNnFUcDA2S1Nnb1NFOCsrYVF4bzVWVUVxSkdqeDZ0YTYrOTFwalpTcXA0VmltY0hZbUppWHJ1dWVjQ2ZxZHBhV242N0xQUDFMTm5UN1ZxMVVvdnYveXk4dkx5RkJZV3BtblRwaWs3TzFzdnZmUlN3R2ZTN1hZSGpLRXBYVU5sMmJKbFdydDJyYkc5TkV3RHVMQVFNQURnSEpDZG5hMjVjK2ZxNTU5LzF0MTMzNjJiYjc1WkJRVUYrdVNUVDdSczJUTDE3OTlmWThhTTBZUUpFelI2OUdnTkhqdzRvRHVUVk5JOWF1REFnUW9LQ3BMZjc5ZXNXYlBVdEdsVE5XdldUSklVRnhlbjJyVnI2NXBycnRHNzc3NnJiZHUyS1NFaHdRZ3c1WFZOU1UxTjFkNjllM1hzMkRHOS9QTEx1dU9PT3hRZkg2L2V2WHVyZmZ2Mk9uVG9VSmx6ZkQ2ZmJyLzlkaVVrSkJpdExYWHIxZzA0cG5UQnY3Q3dNRVZIUjV2eU00UTVNakl5ak4rWHkrWFNqQmt6NUhhN0ZSY1hwNlpObXlveU1sSkxsaXhSV2xxYWpodzVvaUZEaHBRSnZFVkZSVVozUDZua3N6bDQ4T0F5OTJyWnNtWEFiR1FBTGd3RURBRG5qZHljUXYyMktWV0hEK2NyUDgrcHdnSlhsZFp6NVZXVjcxSlVrZi85NzMvNjdydnY5TjEzMzZsZXZYcDYvdm5uRlJRVXBIbno1dW5iYjc5VlVGQ1E3cnp6VGwxNTVaWEt6TXpVUC8vNVQwMmRPbFVUSmt4UTgrYk4xYk5uVDdWdDIxWWhJU0hHd0dtTHhTS2J6U2EzMjYzTm16ZHI0TUNCeHYwR0RScWtqaDA3YXUzYXRmcmxsMS9VcTFjdnBhU2tHTE0zbFNvcUt0SS8vdkVQWldkblM1SkNRME0xZWZKa1JVVkZTU3FabWVxTEw3NDQ0WHNiTUdDQXNkNkYzKy9YVTA4OVpjeHNWVHFMMUhmZmZhZE5tellaNTNUcTFFbDMzbm5uYWY1VVQyN2tzSWZQK0QzK0tQbnJMNVg4ZGNYclFwanB1aHQ2NmZvYmU1L1N1UjZQUitQR2pkTWRkOXloYTY2NVJqTm56bFJlWHA0eHhzZGlzYWhIang3NitPT1BGUmNYcDJlZWVVYTFhdFVxYzUzYzNGeEZSa2Fxb0tCQVk4YU1rZDF1UDJIcjFMMzMzcXYyN2R1ZlVzMEF6ajBFREFEbnZBMi83Tk4zSzdmclFPcFJTVkpJaUUyUk5jSlVyVnJaYmtMbmsrTGlZaTFldkZoNzl1elJBdzg4b09yVnErdmxsMTlXZm42K0VoTVRkYzg5OStpcXE2NlMwK25VVzIrOXBRMGJObWpBZ0FGNjdybm45TVVYWCtpenp6N1QrKysvcjVFalJ5b3hNVkdob2FGNjRva25aTGZidFdEQkF0bnRkdDExMTEyU3BKOS8vbG4vL2U5L2pmN3ZYYnAwMFpRcFU3UnYzejV0MnJTcHpFTjlhR2lvR2pac3FKdHV1a21abVpuNi92dnZqWEFobFF3QXIxYXRtakY0OTdISEh0UFZWMSt0TysrOFUxNnZWMjYzTytCYmJZdkZvdlQwZERWdTNGaFhYSEdGWEM2WDVzMmJwNFNFQkhYcTFFbGVyMWR6NXN4UjgrYk5KZjFmbDVvenBjYWZHRzl5dW5LT0h0VWxkZXVwVlp1MlorVitqUm8zT2VWenQyelpvcUtpSXNYSHgrdTExMTdUNzcvL3JwRWpSMnJhdEduR01kZGRkNTJTazVQVnVISGpjc09GSkdWbVpocWZ5WWNmZmxoK3YxOVRwMDVWVWxLU09uZnVMS2xrY2IwWk0yWW9Pam82WUZ3R2dQTWZBUVBBT1N2OVFJN2VlL3M3NVJ3dFZQTVdkZldYQWMyVjJEQmFrVFhDVG43eVdiQjV3NituZFg1SVNJZ2VlK3d4U1RLbUJiM2pqanZVcGswYjFhbFRSK25wNlZxNGNLSCsrOS8vcWxxMWF1cmZ2Nzk2OU9paHJWdTNxbHUzYnVyV3Jadnk4L09OTGlaV3ExV2RPblhTL3YzN3RXL2ZQbzBjT1ZLdFc3ZVd6K2ZUM0xsemRlV1ZWeHJUeG5ibzBFR3hzYkdhTkdtU1BCNlBycnp5eWpMMVBmSEVFNUlVc09KeXFkS1dpVCt5V3EzbGpnMHBGUlFVcExpNE9DVWxKYW1nb0VEejVzMVRmSHk4a3BLUzVIYTdOV2ZPSE9PYjhzTEN3alBhTjMvczh5K2VzV3NmYitTd2g5V3FUZHRUYmxVNG03Nzk5bHMxYnR4WWZyOWZodzRkMHVPUFAyNTBzWk5rTFB4NHl5MjM2SU1QUGxEejVzMk5nZnlsQ2dvS2xKNmVydnIxNjh0cXRScm45KzNiVndzV0xGQ25UcDNVb0VFRHpaa3pSejZmVHc4OTlCQlRFZ01YR0FJR2dIUFMvMUlPNmIxWnExU3RXb2lHUEhxdEdqYU9xZXFTem9qU0ZnQzMyNjNVMUZUVnJGbFQzMy8vdlRadTNLZzllL2FvVHAwNnV1KysrOVNqUnc5SjBxSkZpL1Q1NTU4ck5qWlc0OGVQTC9jYjVKMDdkNnAyN2RxYU1tV0tFaE1UVmIxNmRhV2xwUmxoUmlwcFViamhoaHMwWjg0Y2RlblNwY3FuQmkxdHNTaGROYnArL2ZvQkxTWTQ4dzRlUEtqTm16ZnIvdnZ2VjlPbVRUVjU4dVNBQi8raW9pSzkvdnJyeG1keXc0WU5talZybG53K1g4RDZLVnUzYnBXa2dHQWlTZDI3ZDlmKy9mczFhZElrTld2V1RMdDM3OWFvVWFOVXZYcjFzL01HQVp3MUJBd0E1NXowQTBmMXpwdmZxazdkU1AxdHlEVUtENy93VjNTMldxMmFPM2V1ZHU3Y3FmcjE2NnRGaXhicTM3Ky9zVGplanovK3FJOC8vbGhaV1ZtNjhzb3JkZHR0dDFXNDBuVlNVcEtTa3BKMDhPQkJ6WjA3VnhzMmJKREZZdEZMTDcya08rNjRRMGxKU2NySnlkR0tGU3NrU1pzM2I5Yk9uVHZMak1Nd1cwVXRFanQzN3RTaVJZc2t5V2dCR1R0MjdCbXRCV1V0V2JKRVFVRkJSb3ZFSDhPRjErdlYvUG56WmJQWmxKU1VKSXZGb3FGRGgyclNwRW1hT1hPbXRtN2Rxbjc5K3NuaGNDZzVPVm5ObWpVTEdPUXRsY3hHNVhBNFZGUlVwSTBiTnlvK1BsNHBLU21TU21Zd1l3WXg0TUpCd0FCd1RzbkxjK3FkdDc1VjdhaHFHdnBZa29LREw0NS9wb0tDZ2pSaXhBaFpMQmFGaDRmTDUvTnB6NTQ5V3JCZ2dYNzQ0UWZsNXVicXFxdXVVcDgrZmNydG5uUzhyS3dzTFZteVJKczJiVkxmdm4zVnZYdDNyVnk1VXRXcVZkUDY5ZXYxemp2dnFFYU5HcG80Y2FKZWZmVlZUWmd3UVE4Ly9MQTZkZXBVNWxvdWw4dVlEVW9xV2VEUGJyZkxack1aRDZGZXIxZFpXVm5hdG0yYnBKSVdDYWZUS2J2ZHJnNGRPc2p2OTFjNHJxSkdqUnJhdG0yYk9uYnNhQ3orVjhycjlXcnYzcjJWL2puaTFPVG41eXNsSlVWdDJyUlJlSGg0d0w1ZHUzYXBxS2hJZGV2VzFlT1BQMjdNK2hVYUdxcFJvMFpwOXV6Wjh2bDhjamdjeXM3T1ZscGFtZ1lNR0tDMHREU3RYTGxTbVptWjJyZHZuNXhPcDlxMWE2ZEhIbmxFdFdyVjB1clZxN1YwNlZKbFptYktZckdvWnMyYXFsZXZub1lORzBiWUFNNXpGOGYvM0FET0c1LzlaNzA4YnE4ZUhQNlhpeVpjT0oxT3JWMjdWdm41K1RweTVJalMwdEswZCs5ZU9aMU9KU1ltNm9ZYmJ0QlZWMTJseU1qSUUxN0g3L2ZybTIrKzBTKy8vS0xmZnZ0TlRaczIxUXN2dktCR2pScEprdHEyYmF2NTgrZHI2OWF0NnRLbGkvNys5Ny9MNFhEbzZhZWYxb1FKRS9UcXE2L3F1dXV1TTJhZE9uejRzTWFQSDYvczdHd2xKaVlhOTVrM2I1NHlNek1WRkJRVThDMzN1blhyakpYSi9YNi92RjZ2R2pWcXBBNGRPc2hpc1dqbXpKbEdGNmpTV2FSOFBwOWlZbUwwN3J2dkJvUVlxV1RGNk5MVnhDVVo0MGRndm9pSUNFMmNPRkc1dWJsbDlwVitCdnYwNlNPSHd4R3dMelEwVkVPSERqVmFwMnJWcXFVcFU2WW9PRGhZVnF0Vk5wdE5MVnEwVUs5ZXZaU1FrQkF3UmljaElVSDkrdlZUVGs2Tzl1N2Rxd01IRHFodTNicUVDK0FDY0hIODd3M2d2TEJ2N3hGdDJaeW1tMjVwcjVxMXdrOSt3Z1hDNFhCb3g0NGQrdlhYWDFXdlhqM1ZyMTlmMTExM25WcTBhUEduK3FkYkxCWUZCd2NiaS9LVnpzaFVLam82V2c2SFE2TkhqMWFiTm0yTTdWRlJVUm8vZnJ3V0xseW9tMisrMmRnZUV4T2p1TGc0dFd6Wk1tQ2w1U2xUcGxUcUlmRDRWb3MvQm9UaTRtSkpKYTBqa3NxRUMwbHEwYUtGd3NMQ0ZCa1pxWGJ0MnBYYnVnTHpCQVVGbGJ1YWUxQlFrTzY1NTU0VG52dkh6OE1mdTBiZGUrKzlKNzF2alJvMTFLNWRPMmFTQWk0Z0ZuL3BwT1FBVU1YbXZ2ZURkdi92c01ZK2Y0dHM5blAvVzh6TkczNVZtL1lkVExtVzMrOW5KcDF5ZUwxZVU3L1JOdk4zVmxramh6MThXbXRUQU1ENXB1eFhSZ0JRQlh3K3Y3WnRUVmZiOWczT2kzQmhOc0pGK2VndUF3RG5Id0lHZ0hQQ3dZd2NlZHhldFd4VHY2cExBUUFBcDRHQUFlQ2NrSjFWSUVtcVc2OXExMk1BQUFDbmg0QUI0SnlRZGVTWUpDa3NMTGlLS3dFQUFLZURnQUhnbkZCYzdKWjBmbzFGc05sc2NydmRWVjBHS3NudGRoc3Jwd01Bemh3Q0JnQ2NvbEJIbUlxY2hWVmRCaXJKNlN5VXd4RjI4Z01CQUtlRmdBRUFwOGpoY01qcGRGWjFHYWdrWjJHaEhHRUVEQUE0MHdnWUFIQ0tJcXBYbDdPUUZvenpSWkhUcVlqSXlpOWNDQUE0TlFRTUFEaEYxU0lpRkJ3Y29zT0hEbFoxS1RpSnd3Y1BLamdrUk9IaDFhcTZGQUM0NEJFd0FPQTBYRkt2bnJLUEhGRitYbDVWbDRJSzVPWG02bWgybGk2cFc2K3FTd0dBaXdJQkF3Qk8wNlV0VytsQVdpb3RHZWVnd3djUEt1TkFtcHExYUZuVnBRREFSWVA1K2dEQUJKZTJhS21NQXdlMGIrOGVPVUlkQ2cxenlPRUlrOTF1cityU0xpcHV0MXRPWjZHY2hZVnlGam9WRWhwQ3VBQ0FzNHlBQVFBbXVhUmVQUlVjeTFkZVhwNnlEbWZLNlN5VXgrT3A2ckl1S2phYlRRNUhtQnhoWVlxT2lWRjROY1pjQU1EWlJzQUFBQk9GVjR0UWVMV0lxaTREQUlBcXd4Z01BQUFBQUtZaFlBQUFBQUF3RFFFREFBQUFnR2tJR0FBQUFBQk1ROEFBQUFBQVlCb0NCZ0FBQUFEVEVEQUFBQUFBbUlhQUFRQUFBTUEwQkF3QUFBQUFwaUZnQUFBQUFEQU5BUU1BQUFDQWFRZ1lBQUFBQUV4RHdBQUFBQUJnR2dJR0FBQUFBTk1RTUFBQUFBQ1lob0FCQUFBQXdEUUVEQUFBQUFDbUlXQUFBQUFBTUEwQkF3QUFBSUJwQ0JnQUFBQUFURVBBQUFBQUFHQWFBZ1lBQUFBQTB4QXdBQUFBQUppR2dBRUFBQURBTkFRTUFBQUFBS1loWUFBQWdFcWJQMysrQmc0Y3FFT0hEcFc3UHlNalF3TUhEdFNDQlF2T2NtVUF6aFVFREFBQUFBQ21JV0FBQUFBQU1BMEJBd0NBTTh6djkxZDFDUUJ3MXRpcXVnQUFBQzVrdGFPaWxYWGtTRldYY1ZMUFB2dXM2dGV2cjlqWVdLMWN1VklGQlFWcTBLQ0JicnZ0TnJWczJiS3F5d053SHFFRkF3Q0FNNmh1dlRpbEgwaXI2aklxNWVlZmY5YXFWYXMwZVBCZ1BmLzg4NHFKaWRHVUtWTzBaY3VPMEFjZkFBQWdBRWxFUVZTV3FpNE53SG1FRmd3QUFNNmdybGRkclpuVHAycjd0cTFxM3VMY2JnbHd1OTE2OU5GSEZSOGZMMG42MjkvK3BuMzc5bW5CZ2dWNjhjVVhBNDRkUFhwMFZaUUk0RHhBd0FBQTRBeHEzS1NwMm5mc3BQbHpabXZJWThOVnQxNWNWWmRVb1FZTkdoamhRcElzRm9zdXYveHlmZnJwcDhyTXpGUjBkTFN4cjB1WExuSTRIR1d1VVZoWXFIWHIxcDJWZWdHY213Z1lBQUNjWVRmZmRvY09wS1hwdGNrVGRNdnRkNnJwcGMwVkUxdW5xc3NxNDQ4Qm9sU3RXclVrU1VlT0hBbllmOXR0dHlrMk5yYk04UmtaR1FRTTRDSkh3QUFBNEF5TGlLaXVKMGFOMFpkTEZtdlJweCtmMFh0ZGQwTXZYWDlqNzFNNjkwU3pYUVVGTVd3VFFPVVFNQUFBT0F1c1ZwdHV2dlYySlYxL2c5TFNVcFdlbHFiaTRpTFQ3OU9vY1pOVFByZTgxYmtQSERnZ1NlVzJWZ0JBZVFnWUFBQ2NSWTZ3TURWcDJreE5tamFyNmxMS09IRGdnTFp2MzY3bXpadExrdkx6ODdWNjlXbzFhdFJJTldyVXFPTHFBSnd2Q0JnQUFFQ1NaTFBaTkhYcVZQWHMyVk9ob2FGYXVYS2xDZ3NMMWE5ZnY2b3VEY0I1aElBQkFBQWtTUWtKQ2VyV3Jac1dMVnFrZ29JQ05XblNSRU9HREZGaVltSlZsd2JnUEVMQUFBQUFodTdkdTZ0NzkrNFY3dS9Ycjk4Sld6UXV1ZVFTdmZmZWUyZWlOQURuQ2FhRUFBQUFBR0FhQWdZQUFBQUEweEF3QUFBQUFKaUdNUmdBQUVELy9PYy9xN29FQUJjSVdqQUFBQUFBbUlhQUFRQUFBTUEwQkF3QUFBQUFwaUZnQUFBQUFEQU5BUU1BQUFDQWFRZ1lBQUFBQUV4RHdBQUFBQUJnR2dJR0FBQUFBTk1RTUFBQUFBQ1lob0FCQUFBQXdEUUVEQUFBQUFDbUlXQUFBQUFBTUEwQkF3QUFBSUJwQ0JnQUFBQUFURVBBQUFBQUFHQWFBZ1lBQUFBQTB4QXdBQUFBQUppR2dBRUFBQURBTkFRTUFBQUFBS1loWUFBQUFBQXdEUUVEQUFBQWdHa0lHQUFBQUFCTVE4QUFBQUFBWUJvQ0JnQUFBQURURURBQUFBQUFtSWFBQVFBQUFNQTBCQXdBQUFBQXBpRmdBQUFBQURBTkFRTUFBQUNBYVFnWUFBQUFBRXhEd0FBQUFBQmdHZ0lHQUFBQUFOTVFNQUFBQUFDWWhvQUJBQUFBd0RRRURBQUFBQUNtSVdBQUFBQUFNQTBCQXdBQUFJQnBDQmdBQUFBQVRFUEFBQUFBQUdBYUFnWUFBQUFBMHhBd0FBQUFBSmlHZ0FFQUFBREFOQVFNQUFBQUFLWWhZQUFBQUFBd0RRRURBQUFBZ0drSUdBQUFBQUJNUThBQUFBQUFZQm9DQmdBQUFBRFRFREFBQUFBQW1JYUFBUUFBQU1BMEJBd0FBQUFBcGlGZ0FBQUFBRENOcmFvTEFBQUE1NGFpb2lLRmhvWld1RDg1T1ZuSGpoM1RMYmZjb3FDZ1AvOGQ1UysvL0tKUFAvMVVZOGVPVlZoWVdLWFBtejE3dGpwMDZLQjI3ZHFkOERpLzN5K0x4VkxwN1JYeCtYeVZlbjh1bDBzZmZ2aWhicnZ0TnRXb1VhUFMxNi9JL1BuejFiQmhRMTErK2VXVk92N28wYVBLeWNtUjNXNC82YkYrdjE4ZWowZVhYSEpKd084NE96dGJWcXRWTnB2dFQvMk12RjZ2L0g2L3FsZXZYbVpmYW1xcW9xS2k1SEE0QXJZN25VNDVuVTVGUmtiS2FyV2U5QjY3ZCsrV3hXSlJZbUppcGV2Q3VZR0FBUUFBbEplWHAyZWZmVlpYWFhXVmJyMzExbklmQUgvNzdUY2RQbnhZdDkxMjJ5bmRJeW9xU3VucDZmcnBwNTkwN2JYWFZ1cWNBd2NPNlB2dnYxZWpSbzNLN0hPNVhNck16RlJxYXFwMjd0eXBEUnMyYVBqdzRXclFvRUhBY1FzWExsUnljbktsSG1xOVhxKzhYcS9lZlBQTkU0WXR2OSt2ZDk1NVI2bXBxZkw3L1pWNkx5ZXpaczBhK2YzK1NnZU1kZXZXYWNtU0pXVUNSbTV1cmh3T2g0S0Rnd1BxOVhnOEdqRmlSTUFEKy9qeDQ1V1ZsUlVRTGtyZlQrbTI0MStYYm12ZXZMbWVmUExKZ0hzWEZ4ZHI0c1NKNnRxMXErNjc3NzZBZmN1WEw5Zm5uMyt1VjE1NVJiVnIxejdwKy92NDQ0OTE1TWdSVFo0OCthVEg0dHhDd0FBQUFLcFdyWnA2OU9paFJZc1dhZGV1WFJvNGNLQ0tpNHNEampsOCtMQ2lvcUtVbHBZV3NEMG1KaWJnWVhiUm9rWDY4c3N2Szd6WC9Qbnp0WERoUXVOMTZVUDlyRm16eWp3c2I5eTRVUTZIUTFkY2NZVisrZVVYTFZteVJFVkZSY3JQejFkaFlhRWtxV2JObXFwVHA0N2F0V3Vubkp5Y01nSGpzc3N1VTJKaW9teTJ3TWVldDk5K1c4MmFOZFBWVjE5dGJQTjRQUEo0UENkc0ZTZ3VMdFk3Nzd5ajlldlh5MmF6YWZUbzBlVWVOM0Rnd0VxSEJVbXkyKzJWQ2tHbGRmYm8wVU05ZXZRb3MyLzQ4T0hxMDZlUHJybm1tbkxQL1dNTHpVc3Z2V1MwWUpTYU0yZU9EaDA2WklTSHlaTW5LekV4VVhmZGRaZHhUR2xnT1Y1SVNJaHV1T0VHTFZxMFNOZGZmNzJpbzZPTmZhV3RWcFZ0dmJMWmJJcUppYW5Vc1RpM0VEQUFBSUNDZ29MVXAwOGZOV3pZVUN0WHJ0U21UWnYwNFljZkJnUUhsOHVsN094c2pSczNMbURiMkxGajFiaHhZMk9iMys5WFdGaVlSb3dZVWFsN2V6d2V1Vnl1TWdIQTcvZHIxYXBWNnRpeG80S0RnMVZjWEt4RGh3NXA2TkNocWxhdG11eDJ1NTU1NWhrTkhUbzA0UDdIUzB4TUxMZWJqZFZxVlV4TWpEcDA2RkNwT3FXUzdqOXZ2dm1td3NQRDlkSkxMeWs4UER4Z2YyNXVybDUrK1dWZGV1bWxKdzBYVzdaczBlKy8vNjdldlh2TDRYQUVoSXVNakF5OTg4NDdHang0c09yV3JWdm0zQ2VlZUVMNStma1ZYdnVqano3U1J4OTlWTzYrKys2N1QwbEpTWkpLQWtGK2ZyNXljM09OL1FVRkJYSzVYRWFRZExsY3lzL1BEd2lXa1pHUmlvaUlLUGY2U1VsSjhuZzhaZmFYZnBiKytKazZFWmZMVlc0WHJJMGJOMnJseXBWbHRqLzIyR09WRG1nNHN3Z1lBQURBMEtwVks3VnExVW8vL1BDREpHbjY5T215MiszYXZuMjdKaytlckhIanhpazJObFpTeVVQd1UwODlWV2E4Z3NWaWtkMXVWMXhjbktTU0I5YVJJMGRxOE9EQjZ0aXhvM0hja0NGRDFLdFhMOTE4ODgzbDFySnQyellkUG54WVYxNTVwYVNTUUdDMVd0VzZkV3RKSlMwZmtzcjlKdDFzWHE5WGMrZk8xYXBWcTlTdFd6Zjk5YTkvMVd1dnZhWjI3ZHFwWjgrZWtrckdzTHozM251cVVhT0dCZzhlZk1McitmMStmZkxKSjhyTnpkVU5OOXhRWnIvUDUxTitmcjdHalJ1bklVT0dxRTJiTmdIN3JWYXJicm5sRnZYdTNidk11U2Rxd1JnK2ZIaVpiYXRYcjlhQ0JRdU1CMytQeHlPLzMyOEVTYmZicmIxNzkycnQycldTU2g3OCsvYnRhN3h2U2Rxd1lZTXlNek9Oc1J3MWF0VFFUei85cEJZdFdoaWZsOHBZdG15WmxpeFpvckN3TUIwOWVsUTJteTJnRzFhZlBuM2tjcm0wWThjT28rVXBNek5UR3pkdVBLVnhRVGd6Q0JnQUFFQ3paODlXUWtLQ3JyNzZhdGxzTnZsOFBsa3NGcVBmL2ErLy9pcXBwQ3RWcWFDZ0lJV0hoMWM0T0RnckswdDVlWG55Ky8xeU9wMDZldlJvd0xmZ1ZxdFZoWVdGU2sxTmxjdmxVbng4ZkVBcnh1TEZpMDlZYzJuZ2NMbGNwL3krSzh0cXRhcDU4K1lCTFJPZE8zZlczTGx6RlJFUm9RWU5HdWhmLy9xWExCYUxSbzBhZGNMeEc1SzBZc1VLN2R1M1Q2TkdqUXI0bVphcVY2K2VubnZ1T1UyZlBsMnZ2LzY2K3ZmdnI3Lzg1Uy9HL3RKdVRqdDI3TkQ3Nzc4dnFlVDNVVHBlSVNnb1NPdlhyemYyUlVSRTZKVlhYaW0zRnJ2ZExvZkRvUmt6WmtnNmVSZXBvVU9IbG1sdDJyWnRtN1p0MjJZRWpFT0hEc2xxdFpiYmlsTllXS2hQUHZsRWQ5MTFWNWtXb0pZdFd5b2lJa0oydTEzejVzMVR3NFlOMWJWclYwblNqQmt6WkxQWjVQVjY1WEE0MUs5ZlAwa2xMUnFiTjIvK1U0UFVjV1lSTUFBQXVNaDVQQjdsNU9Sbzd0eTUrdnJycnpWZ3dBQmRmZlhWeGpmRWJyZGJQLzMwazZTU2dkNmxENDJ4c2JHYVBuMTZ1ZGUwV3ExYXMyYU5saTFiWmp5TUxsNjhXRjkvL2JWeFRHRmhvVmF0V3FXMWE5Zks1WExweFJkZk5HWmoycng1czFKU1VzcDlVQzl0dVpCS3V2ZzRuVTVqVmlPMzJ5MnIxV3AwcVRwMjdKaXNWbXVGRDU4dWx5dWdlMUFwbjg4bmo4Y1RNSWFnUzVjdUFjZjA2TkZEbVptWm1qMTd0cXhXcTVvMGFhSWhRNGFVZVdnK1hscGFtdjc5NzMrclQ1OCthdGFzV1lYSGhZZUhhOFNJRVhycnJiYzBaODRjT1oxTzNYampqWkpLV2lKS3V5azk5OXh6a2dJSFlYdTlYblhzMk5HNGZ1bStmL3pqSDZwVnE5WUo2enNWZnh6UW5aT1RvMUdqUnVuV1cyOHRNNU9VVk5MU3MzNzlldVhtNW1yWXNHRUIrK0xpNG95V3J3OCsrRUNKaVlucTNMbXppb3FLSkpXTTN5aXZ4WXJXaTNNTEFRTUFnSXVjeldiVEUwODhvVDE3OW1qT25EbHl1OTBCKzcvNTVodTUzVzYxYjk5ZTY5YXRNd0pHWGw2ZUNnb0tkTWtsbHdRYzcvRjRaTFBaMUx0M2IvWHUzVnZGeGNWNjZLR0hOR2pRb0lDcFpvY05HNlpldlhvRmRMV1JTaDVBNTg2ZHF5NWR1bWp2M3IwQit3b0tDdlRnZ3c4R2JIdnJyYmNDWHQ5Nzc3MjYvdnJydFgzN2RrMmRPdldFNy8yNzc3N1RkOTk5Vis2K1AzNnJmN3pNekV5dFhidFdhOWFzVWJWcTFYVDc3YmRyMWFwVldycDBxZTYrKys0Szc1ZWZuNjlwMDZZcFBqNWVmZnIwT1dGdFVzbnZac2lRSVhyenpUZFZzMlpOWTN0Q1FvSWs2YlBQUGpOQ1cya3JoZHZ0Vm5GeHNYYnUzS2wzMzMzWE9PZTExMTR6enZzanQ5c3RwOU9wLy9mLy9wK2svK3NpVmZyYTdYWnI1ODZkK3VhYmJ5U1ZoTExqUHlPbC9INi81c3labzVpWUdDVWxKZW5nd1lOS1NVblJWVmRkWlJ4VHExWXQ5ZS9mWDIrKythWldyRmhSN2tCMXY5K3Znb0lDbzNXbmRFQi9XRmlZOHZMeVR2cHpROVVpWUFBQUFFa2xnNkdmZSs2NWdHL0MwOUxTOU5sbm42bG56NTVxMWFxVlhuNzVaZVhsNVNrc0xFelRwazFUZG5hMlhucnBwWUNXQnJmYnJaQ1FFT04xNlRmT3k1WXRNL3J4U3pKYUhvNVhWRlNrcUtnbzNYbm5uV1c2OVlTRmhRVU1Nbi92dmZkVXExWXQzWExMTFVZTFJ1bmc0aVpObXVpWlo1NlIzVzR2dHdWandvUUphdHUyclhyMTZsVm1YMmtMUnFtOHZEeXRYYnRXQnc0YzBNNmRPNVdSa2FHNHVEamRmUFBONnR5NXMyYk9uS25kdTNlcmE5ZXUycjkvZjhDMXdzUERWYnQyYmZuOWZyM3h4aHM2ZHV5WW5uenl5VXA5NjM3dzRFSEZ4c2Jxa1VjZUNkaGVVRkFnaThXaUcyKzgwUWhvRm90RmJyZGI0OGVQVjNCd3NFSkRRd09tZUhXNVhFYjQrK05BNis3ZHU2dHo1ODRCMS8vaWl5OTA3Tmd4M1hYWFhlVU9uSzVvSnFqLy9PYy8ycmh4bzI2OTlWYmw1ZVZweXBRcGNqZ2M2dFNwVThCeGwxMTJtVmF0V3FWLy8vdmZhdEdpaGVyVXFST3dQemMzVjM2LzN3aFZUcWZ6aFBmRnVZV0FBUUFBREJrWkdjYXNSUzZYU3pObXpKRGI3VlpjWEp5YU5tMnF5TWhJTFZteVJHbHBhVHB5NUlpR0RCbFNwaHRUVVZGUndJT2czVzR2ZDlCenk1WXRGUjhmWDJaN2pSbzFOR3JVcUhMcnMxZ3NBVjE4NnRXcnAwT0hEcFhiN1NjOFBGd05HemFzOEwxYUxCWlZxMWJONkpKekloRVJFZHE0Y2FOOFBwKzZkZXVtRGgwNnFFNmRPa3BQVDlla1NaTjArUEJoMWFwVksyQjYzcUtpSWhVVUZHam8wS0dxWGJ1MkxCYUwrdmZ2cjZOSGo1YTdEa1RwZEwybGNuTnpOWEhpUkNVa0pHallzR0VCSVduV3JGbmF2SGx6dWQyL1BCNVB1ZHY5ZnIrOFhxOHhpMVJhV3BxY1RtZVo4UlE1T1RsYXRXcVZtalJwb3Z6OC9ITEQyZUhEaDFWUVVLQzJiZHNhNXk5Y3VGQmZmZldWYkRhYkZpMWFwQlVyVnVqeXl5OVgzNzU5eTczR1BmZmNvK2VlZTA3dnZmZWV4b3daRTdBdkl5TkRrb3hwYWdrWTV4Y0NCZ0FBWjBsZWJxNisvVyt5VWxQM0t6MHRUUzVYOGNsUCtwT3V1NkdYcnIreDdNeENsZUh4ZURSdTNEamRjY2NkdXVhYWF6Uno1a3psNWVVWmEwSllMQmIxNk5GREgzLzhzZUxpNHZUTU04K1UrMkNmbTV1cnlNaElGUlFVYU15WU1TZGQzK0hlZSs5VisvYnRUNm5tZXZYcWFmMzY5YWQwN3A5aHNWZzBjdVJJNDdYTDVkSW5uM3lpcjc3NlNna0pDWHJ4eFJjRDFtencrWHg2OGNVWDVYYTdBNzY5cjErL3Z1clhyMS91UFR3ZWo5SDF5T2wwNnJYWFhwUFQ2VlN2WHIzS1BLQS8rdWlqNVlhSTNidDNhL3o0OFhyMTFWZkxuZUxWNy9mTDUvTkprcFl1WGFwZmYvMDFZQlZ2djkrdndzSkNCUWNIS3pVMVZhKysrcXFra3JEazkvdU5NUlZlcjFjZWowZXZ2ZmFhYkRhYjNuMzNYYTFmdjE3MzNYZWZsaTlmcmhZdFdtamp4bzNhc1dPSHNyT3p5dzFVOWV2WFY3ZHUzUlFlSGk2djF4dndHZG16WjQvc2RydlJza0hBT0w4UU1BQUFPQXZXcjF1anovNnpVQzVYc2VyV2kxT1hLN29xdEp3QnNLZXJVZU1tcDN6dWxpMWJWRlJVcFBqNGVMMzIybXY2L2ZmZk5YTGtTRTJiTnMwNDVycnJybE55Y3JJYU4yNWM0V0Roek14TUpTWW1LalEwVkE4Ly9MRDhmcittVHAycXBLUWtveXVPMSt2VmpCa3pGQjBkSFRBdW83SksxNEJvMUtpUnNyS3lsSldWVmFuVm9VOVhWbGFXVnF4WW9lKy8vMTQrbjA5OSsvWlZkSFMwUHZyb0l3MGRPdFFJWTE5ODhZVlNVMVAxOU5OUFYzcDJvOG1USjh0cXRTbzdPMXRUcDA3VjRjT0hOWHo0Y0RWdDJyVE1zVGFiVGZQbXpkUE9uVHNEdGhjV0Zpb29LS2pDR2FQdXZQTk9ZOHJiMGpFV3BieGVyNlpQbjY2MHREUTk5ZFJUUnZla2d3Y1A2dm5ubjlmZGQ5OWQ3bmlKWGJ0MmFjT0dEVWJMeVBMbHl4VWZINjlldlhwcHdvUUpldmZkZDh1cytGMXEwS0JCNVc3ZnRtMmI0dVBqamREaGREcU53ZnM0OXhFd0FBQTR3NzcvZG9VV2YvYUpHamRwcXR2dnVWZlIwZWZtNnNUZmZ2dXRHamR1TEwvZnIwT0hEdW54eHg4UG1PWEk0L0hJNi9YcWxsdHUwUWNmZktEbXpadnJzc3N1QzdoR1FVR0IwdFBUVmI5K2ZWbXRWdVA4dm4zN2FzR0NCZXJVcVpNYU5HaWdPWFBteU9mejZhR0hIdnJUMDRzV0ZSWHB0ZGRlVTVjdVhkU3paMC9WcWxWTGE5ZXVMWGNzaGRrOEhvOSsvdmxuSlNVbEtTa3BTV0ZoWVVwTlRkV3VYYnMwYmRvMFBmYllZL3IrKysvMStlZWY2NEVISGlpM0MxaEZRa0pDOU9PUFArckREejlVU0VpSVJvOGVmY0x6ang0OUtrbkdkSzNKeWNtU1NrS2dKTDN5eWl2cTFxMmJNU2ovN2JmZlB1SGc3TGZlZWtzYk4yNVVZbUtpc1laRlZGU1UzbmpqRFYxNjZhVVZyZ3plcUZFalRaZ3dJV0RHTGFta2U5TVRUenh4MGxtMWpwZWJtNnR0MjdZRnJJL2lkRHJMdEY2VXppeFYwWHRDMVNGZ0FBQndCdVhsNXVxcnBVdlVySGtMUGZqUXcxVmRUb1VPSGp5b3paczM2Lzc3NzFmVHBrMDFlZkxrZ0FmL29xSWl2Zjc2NjZwVHA0N3V1KzgrYmRpd1FiTm16WkxQNXd0WTYyRHIxcTJTVkdiNjFlN2R1MnYvL3YyYU5HbVNtalZycHQyN2QydlVxRkhsZHVPcFNPa1lnbGRlZVVVdWw4c0lOMTI3ZGxWeWNyS1NrcEtVbjUrdkR6LzhVQTg4OE1DZnVuWmx4Y2JHQmd5Y2xrcTYrb3daTTBhVEprM1NtREZqbEoyZHJVR0RCcWxidDI2VnVtWnhjYkhXclZ1bmI3LzlWcnQzNzFhSERoMDBjT0RBY3RmSCtDT2J6YWF3c0RCZGV1bWxrcVNmZi81WmtvelhGb3RGMGRIUnh1dmc0T0FLdTZwWkxCYmRmLy85NnRxMXEzYnYzcTB0VzdabzBhSkZ4cmlRMHRuQUtscmY0L2h3VWFxaTdtQW44dVdYWDhydjl3ZXNzRjVZV0JnUU1ISnljalJreUpDQStuSHVJR0FBQUhBRy9mVGo5NUxmcjN2NjNWL1ZwWnpRa2lWTEZCUVVaRHkwSDcrbXd2ejU4Mld6MlpTVWxDU0x4YUtoUTRkcTBxUkptamx6cHJadTNhcCsvZnJKNFhBb09UbFp6Wm8xSy9OdGMxcGFtaHdPaDRxS2lyUng0MGJGeDhjckpTVkZVc2xEZTBVUHZxWHJXMGdsQTM5THY3Vys3TExMbEp5Y3JMdnZ2bHZYWDMrOVZxeFlvWVVMRjZwNTgrYmF1SEhqQ2NkOFNQOFhWazVYUVVHQnRtM2JwaDkvL0ZGNWVYbEtTRWpRWTQ4OWRzSnhGdG5aMmNyS3l0THUzYnUxYytkTzdkaXhROFhGeGJyMDBrczFac3lZY3J0RW5TNnYxMnY4N0NwU3ZYcDF0VzdkV2c2SFE3bTV1VXBKU1RIR2o4eWJOMC92dmZlZW1qWnRxZzRkT3FoVHAwN0dtaVhISy8xOVZYYjdINldscFduRmloV0tqNDhQYUwwNWRPaVFJaU1qSlpXTWJ3a0xDelBXM3RpL2Y3K1dMVnNtdjk5UDBEaEhFREFBQURpRDl1M1pyWVRFaG9vNEE5K21teVUvUDE4cEtTbHEwNlpObWU0c3UzYnRVbEZSa2VyV3JhdkhIMy9jK0tZNk5EUlVvMGFOMHV6WnMrWHorZVJ3T0pTZG5hMjB0RFFOR0RCQWFXbHBXcmx5cFRJek03VnYzejQ1blU2MWE5ZE9qenp5aUdyVnFxWFZxMWRyNmRLbHlzek1sTVZpVWMyYU5WV3ZYajBOR3pZc0lCeDRQQjVqdXRpUWtCQTFhZEpFVHp6eGhIYnUzS25YWDM5ZHNiR3g2dDY5dXdZTUdHQ3NxOUN5WmNzS3UrVmtaV1hwMVZkZmxkdnRWbEZSVWJrTHdaWEg2L1ZxelpvMWNydmR5c25KVVdabXB2YnYzNiswdERUWjdYYTFhZE5HLy9qSFA5U2lSWXNUWGljakkwTXZ2UENDdkY2djdIYTdFaElTMUt0WEwzWHUzTG5NZWlJbmMveUNjNlVQNEtYcTFLbWphdFdxNmVEQmczcjY2YWVOZS83UnNtWExsSktTWXJ5dmpJd01XYTFXZGVqUVFXUEhqalhXemZCNFBOcTJiWnRXcjE2dGYvLzczNW8vZjc3Kyt0ZS9sanNtdytmemxSdmVTZ2VYSHorZ3UxUlJVWkhlZU9NTmVUd2UzWExMTFpKS1ZqeGZ2MzY5ZHV6WW9kNjlleHZuQndjSEd5dDhWNnRXVGN1WEw1ZlA1enRwc01UWlFjQUFBT0FNMnJkM3I2Nm9aRmVacWhJUkVhR0pFeWVXdTZKMVltS2licmpoQnZYcDA2Zk13M2hvYUtpR0RoMXFQRXpXcWxWTFU2Wk1NYnJpMkd3MnRXalJRcjE2OVZKQ1FrSkE5NXFFaEFUMTY5ZFBPVGs1MnJ0M3J3NGNPS0M2ZGV1V2VVRDg0OHhLdlhyMVVsSlNrb0tEZzlXbVRSdmRkTk5OeG5HWFhYYVpRa0pDdEhYclZsMS8vZlVWdnRmYXRXc3JLQ2hJSG85SGJkdTJEVmdBN2tTc1ZxdnhnRjJqUmczVnFWTkhyVnUzMXUyMzM2NFdMVm9FclB0eEl2WHIxOWVJRVNNVUhoNnV1blhybHBraTlzODRQbUFjdjNEZkg5Y0xpWTJOVldSa3BCbzFhaFJ3VE92V3JmWHJyNzhxSmlaR1RaczJWY09HRGRXa1NaTXlkZGxzTnJWcDAwWnQyclJSZm42K2Z2MzExd3AvZG02M1d5NlhxOXp0VXNrTVhPVU4xZzRORFZYWHJsMlZrcEppekNvV0VSR2hZOGVPNmJycnJqUEcyQndmWHRxMGFhUFpzMmVYV3d1cWhzVmZtZllxQURqRGxuLzFtNUsvM3FLWHA5NWIxYVVBcGhvNTdPSFRtam9XNXc2WHk2V2dvS0RUQ2dWVnBhS0grbk5SZm42K3NWZ2l6ay9uMzk4UUFBQ0FLbkMrUEtDWDUzeXFuWEJ4L2p2NUd2VUFBQUFBVUVrRURBQUFBQUNtSVdBQUFBQUFNQTBCQXdBQUFJQnBDQmdBQUFBQVRFUEFBQUFBQUdBYUFnWUFBQUFBMHhBd0FBQUFBSmlHZ0FFQUFBREFOQVFNQUFBQUFLWWhZQUFBQUFBd0RRRURBQUFBZ0drSUdBQUFBQUJNUThBQUFBQUFZQm9DQmdBQUFBRFRFREFBQUFBQW1JYUFBUUFBQU1BMEJBd0FBQUFBcGlGZ0FBQUFBREFOQVFNQUFBQ0FhUWdZQUFBQUFFeER3QUFBQUFCZ0dnSUdBQUFBQU5NUU1BQUFBQUNZaG9BQkFBQUF3RFFFREFBQUFBQ21zVlYxQVFCd0lUbVduNi84dkR3NW5ZVXFjanJsOFhpcXVxU0xpczFtVTZnalRBNkhROVdyVjFkNFJFUlZsd1FBRngwQ0JnQ1lKUDFBbWp4dXQwSWREa1hIeENyVTRaRGRicS9xc2k0cWJyZGJSYzVDT1oxT0hUbVNxYnk4UEYxU3IxNVZsd1VBRnhVQ0JnQ1lZUHZXTFlxS2lsYmRlbkZWWGNwRnpXNjN5MjZQVkVUMVNFblM0VU1IdFgzTEZqVnYxYXFLS3dPQWl3ZGpNQURnTkczZjhwdmlHc1FyT2phMnFrdkJjV0ppNnlpdVFYMzl2bTFyVlpjQ0FCY05BZ1lBbkliMEEybUtpbzVSQkgzOXoxa1IxU05WcTNadFpSdzRVTldsQU1CRmdZQUJBS2ZvV0g2K1BHNDNMUmZuZ1pqWU9uSzVYRHAyN0ZoVmx3SUFGendDQmdDY292eThQSVU2SEZWZEJpcko0WEFvUHkrM3Fzc0FnQXNlQVFNQVRwSFRXU2lISTZ5cXkwQWxoWVk1VkZUb3JPb3lBT0NDUjhBQWdGTlU1SFRTZ25FZWNUakM1SFFXVm5VWkFIREJJMkFBd0NueWVEeXNjM0Vlc2R2dExId0lBR2NCQVFNQUFBQ0FhUWdZQUFBQUFFekRTdDRBY0k1SlQwOVhaR1Nrd3NQREpVbloyZGxhc21TSmJyamhCc1ZXY2tyYy9QeDhqUnMzVHQyN2QxZnYzcjFQZW54S1NvcUtpNHZWcW9JVnI3ZHYzNjROR3phb1g3OStaZmI5OXR0djJyZHZuNjY2NmlwRlJrWldxcjZQUC81WURvZWpVclhod2pKNzlteDE2TkJCN2RxMU8rRnhmcjlmRm91bDB0c3I0dlA1RkJSMDh1OVRYUzZYUHZ6d1E5MTIyMjJxVWFOR3BhOWZrZm56NTZ0aHc0YTYvUExMSzNYODBhTkhsWk9UVTZsdWwzNi9YeDZQUjVkY2NvbENRME9ON2RuWjJiSmFyYkxaYkgvcVorVDFldVgzKzFXOWV2VXkrMUpUVXhVVkZTWEhjZVBObkU2bm5FNm5JaU1qWmJWYVQzcVAzYnQzeTJLeEtERXhzZEoxNGZ4RndBQ0FjOHpjdVhQMXYvLzlUMU9uVGxWWVdKaXNWcXRXckZnaHQ5dXRCeDk4c0ZMWHNGcXRTa3RMS3pQbUlEYzNWeGtaR1RwNjlLZ3lNakswZi85KzdkaXhRN201dVlxSWlORDQ4ZU5WdTNidE10ZmJzV09IdnZqaUM3VnExVXB0MnJRSjJMZHAweVo5K2VXWGF0KytmYVVEeG5mZmZhZnc4SEFDeG5sby92ejVTazVPMXNTSkU4c052QmtaR1hycXFhZlVzMmRQOWUzYk4yRGZnUU1IOVAzMzM2dFJvMFpsem5PNVhNck16RlJxYXFwMjd0eXBEUnMyYVBqdzRXclFvRUhBY1FzWExsUnljbktsSG1xOVhxKzhYcS9lZlBQTmdBZng0L245ZnIzenpqdEtUVTJWMys4LzZYVXJZODJhTmZMNy9aVU9HT3ZXcmRPU0pVdktCSXpjM0Z3NUhBNEZCd2NIMU92eGVEUml4SWlBQi9ieDQ4Y3JLeXNySUZ5VXZwL1NiY2UvTHQzV3ZIbHpQZm5ra3dIM0xpNHUxc1NKRTlXMWExZmRkOTk5QWZ1V0wxK3V6ei8vWEsrODhrcTUvMlljNytPUFA5YVJJMGMwZWZMa2t4Nkw4eDhCQXdET0lmdjI3ZE9tVFp2VXMyZFBoWVdWVElFYkdSbXBuajE3YXVuU3Bicm1tbXZLZlRnN1h1bER5dkVQVlY5OTlaVVdMMTZzdW5YcnFuYnQyb3FLaXRMMTExK3ZtSmdZUlVWRi9YLzI3and3cHV2OUgvaDdNcE5sc2toRVJCWlpKRUdXQ28xZDZhSVJCRWtzOWRFcWlxb1BWVDVVa1crMXFxVktxYlZVUzdRSXBkYlcwa1FiU3UxQkxBa0pJckxJSGpOSkpyUFAvZjB4djduTnpTeVpNQlhoZWYzVHpsM1BURXh5bm51ZTh4eE9KNmEyUVlNRzRkaXhZL2psbDEvMEFnemRTSXV1dmViZzgvbHdjM016KzNqeWJFaExTNE5RS0VUUG5qMXg2ZElsL1BiYmI1REpaS2lxcWtKTmpiYkNWL1BtemVIaDRZRk9uVHBCSkJMcEJSamR1blZEbXpadElCQnd1ekEvL1BBRDJyZHZqNWRmZnBuZHBsS3A2aTNHSUpmTHNXblRKcVNtcGtJZ0VHRGV2SGtHanhzL2Zyelp3UUtnL1E2YUV3VHAydG0zYjEvMDdkdFhiOS9NbVRNUkV4T0QxMTU3emVDNXRVZG9GaTllekk1ZzZQejAwMDhvTGk1bWc0ZGx5NWFoVFpzMmVPT05OOWhqZEFGTFhiYTJ0aGd3WUFBT0hqeUlxS2dvdEd6Wmt0Mm4rNzZiKzcwWENBUndkM2MzNjFqUzlGR0FRUWdoVDVIdDI3ZkQxdFlXY1hGeG5PMnhzYkU0ZGVvVXZ2MzJXeXhldkZndlhjRmMxdGJXRUFnRVdMNThlWVBQZS9mZGR6a2RqTnI3QU9oMStFeFJLQlJzWUZMYnhZc1hjZmp3WWIzdHJxNnVtRDU5ZWdOYVRKNDJETVBnNU1tVDZOeTVNMnhzYkNDWHkxRmNYSXlwVTZmQzBkRVIxdGJXK09TVFR6QjE2bFFFQlFVWnZVNmJObTBNcHRudytYeTR1N3NqSWlMQzdEYmw1ZVZodzRZTmNFWlYyTEFBQUNBQVNVUkJWSEJ3d09MRmkvWCtUWXJGWW56OTlkY0lEZzZ1TjdpNGNlTUdidDI2aFVHREJrRW9GSEtDaThMQ1FtemF0QWtUSjA2RWw1ZVgzcm16WnMxQ1ZWV1YwV3Z2M0xrVE8zZnVOTGh2OU9qUmlJeU1CS0FOQ0txcXFpQVcvN09ncEVRaWdVS2hRSDUrUGdEdGQ2K3Fxb3A5RFdnZllqZzVPUm04Zm1Sa0pGUXFsZDUrM2NNSVl3OGw2bElvRkFaVHNOTFMwbkQ4K0hHOTdkT25UemM3UUNOUEh3b3dDQ0hrS2ZIbm4zOGlQVDBkSTBhTTBFczFjbkJ3d1BqeDQ3RnExU3FzWExrU2MrYk1NZGlobnpoeElodEVBTnEwaEFNSERrQ3BWR0xseXBVTkNnSnUzcnlKMjdkdlF5QVFzSC9vUzBwS2NQUG1UZlR0MjdmQmYvemo0K01oRW9sZ2Eyc0xzVmlNMU5SVS9POS8vMlAzdDJ2WERzSEJ3Y2pLeWtMZnZuM1pGSTdNekV5VG5TL1NOR1JrWktDa3BBUXZ2ZlFTQUcxQXdPZnowYUZEQndEYWRDWUFUNlNVc0ZxdHhyWnQyM0R5NUVuMDd0MGJiNy85TmxhdVhJbE9uVHFoZi8vK0FBQ1pUSVl0VzdiQXhjVUZFeWRPTkhrOWhtR3dkKzllaU1WaURCZ3dRRysvUnFOaDUwVk5tVEpGYnhTUXorY2pOamJXWU1xZ3FSR01tVE5uNm0wN2MrWU1mdjc1WjdianIxS3B3REFNdnZqaUN3Q0FVcWxFVGs0T3pwOC9EMERiOFI4MWFoVDd2Z0hneXBVcktDMHRaZWR5dUxpNDRPelpzd2dORFRWN0hoZ0FKQ1VsNGJmZmZvTzl2VDBlUG53SWdVREFTY09LaVltQlFxRkFabVltTy9KVVdscUt0TFEwcytiTmtLY1hCUmlFRVBJVUtDc3JRMkppSWp3OFBEQjQ4R0NEeDNUcjFnMkRCZzNDNGNPSHNXVEpFc3ljT1JPT2pvNmNZOTU4ODAxWVcxc2pQejhmaHc4ZlJrUkVCRUpEUTZGVUttRm5aOWVnb0NBckt3dUhEaDFpQXhhVlNnV1JTSVR1M2J1alg3OStlc2RyTkJyczI3Y1BYYnQyaFkrUGo5Nyt2bjM3UWk2WGc4ZmpJVEV4RVczYnRrWEhqaDBCQU1lT0hVTlZWUlViQUkwZlA1NXQ2NVl0VzVDWm1XbDJ1OG1qK2ZUVFQrSGo0NE5XclZyaCtQSGprRWdrOFBYMXhkQ2hReEVXRnZiWTEvLzExMTlON3RjRkhBcUY0ckh2VlI4K240K1FrQkRPeUVUWHJsMnhiZHMyT0RrNXdkZlhGOTkrK3kxNFBCN216cDFyY3Y0R0FLU2twT0QrL2Z1WU8zZXUzbmNTQUx5OXZiRmd3UUtzVzdjT3ExYXR3dGl4WS9IcXE2K3krM1ZwVHBtWm1manh4eDhCQUZaV1Z1eDhCU3NySzZTbXByTDduSnljakk1Q1dsdGJReWdVWXYzNjlRRHFUNUdhT25XcTNvT0hqSXdNWkdSa3NBRkdjWEV4K0h5K3dWR2NtcG9hN04yN0YyKzg4WWJlQ0ZCWVdCaWNuSnhnYlcyTjdkdTNJeUFnQUwxNjlRSUFyRisvSGdLQkFHcTFHa0toa0MwZ2taYVdobXZYcmpWb2tqcDUrbENBUVFnaGpVd3VsK09iYjc2QlVxbkUrKysvYnpMbDRLMjMzb0pTcVVSeWNqTG16cDJMU1pNbWNhcng2RklsdG0zYkJnQUlDQWpBSzYrOHd1N244WGhnR0Fabnpwd3hlSDJsVW9tUWtCQzR1N3NqTmpZV3NiR3g3TDY5ZS9kaS8vNzlHREZpaE1GenE2cXFrSnljakRObnptRHg0c1d3dGJYbDdOY0ZKUktKQkltSmllalFvUU1HRGh3SVFQdlUxZDdlM3VnSUM2VktQQmtYTDE1RXMyYk5NSEhpUkxpNnV1TFFvVU5Zc1dJRlpzMmFaYlRDbURtdVhidUcyN2R2Ryt5bzYwWXVBRzJLajFRcVphc2FLWlZLOFBsOE5xV3F1cm9hZkQ3ZmFPZFRvVkJ3MG9OME5Cb05WQ29WSjhXdmUvZnVuR1A2OXUyTDB0SlNKQ1FrZ00vbm8yM2J0cGd5WllyQlZMN2E4dlB6c1d2WExzVEV4S0I5Ky9aR2ozTndjTUNISDM2STc3NzdEai85OUJPa1Vpbjc3My9tekpsc210S0NCUXNBY0NkaHE5VnFkTzdjbWIyK2J0L3MyYlBoNnVwcXNuMlBvdmFFYnBGSWhMbHo1eUl1THM1Z2FxWk1Ka05xYWlyRVlqRm16SmpCMmRlNmRXdTBidDBhQUxCMTYxYTBhZE1HWGJ0MmhVd21BNkNkdjJGb3hJcEdMNW8rQ2pBSUlhUVJ5ZVZ5TEYrK0hEazVPWGp0dGRlUW5aMk52THc4azAvdjJyUnBnd0VEQmlBcEtRbkxsaTNEaUJFak1HellNSGEvU3FYQzZkT24yZGVGaFlYdzlQUUVvRTNsVUt2VitQbm5uOW45NWVYbHNMR3hnWjJkSFZRcUZhWk9uYW8zR2ZQQmd3YzRkT2dRQmc0Y0NHOXZiOXk3ZHcvTm16Zm5sUE4wZG5iR3BFbVRzR0xGQ216ZHVoV1RKazB5Mkg2SlJBSUFuQ2U5VXFtMFFaUEV5YjlEcVZUaWd3OCtnSitmSHdCZzBxUkp1SC8vUG43KytXY3NXclNJYzZ5eHlkQjF5V1F5Yk51MkRkMjdkMGRPVGc1bm4wUWkwYXVNOXQxMzMzRmV2L25tbTRpS2lzTE5temV4ZXZWcWsvZjY2NisvOE5kZmZ4bmNWL3VwZmwybHBhVTRmLzQ4enAwN0IwZEhSd3diTmd3blQ1N0U0Y09ITVhMa1NLUDNxNnFxd3RxMWErSG41NGVZbUJpVGJRTzA4NVNtVEptQ0RSczJvSG56NXV4MmYzOS9BTUQrL2Z2eCsrKy9BL2hubEVLcFZFSXVseU1yS3d1Yk4yOW16MW01Y2lWN1htMUtwUkpTcVJTVEowOEc4RStLbE82MVVxbEVWbFlXL3ZqakR3RGFvRXlwVkJwc0w4TXcrT21ubitEdTdvN0l5RWdVRlJYaDl1M2I2Tk9uRDN1TXE2c3J4bzRkaXcwYk5pQWxKY1hnUkhXR1lTQ1JTTmp2dkc1Q3Y3MjlQU29ySyt2OTNFalRRd0VHSVlRMG9tUEhqaUU5UFIzOSsvZUhoNGNIdG16Wll0WjVpeFl0UXVmT25aR1ltTWpKblFhMDVTNTFmN1R2M3IyTHJWdTM0djMzMzBldlhyMGdrOG5nNk9pSU5XdldzTWRQbno0ZEw3NzRJc2FQSDIvd1hoS0pCTXVYTDRkR284R0lFU05RVWxLQ3I3LytHcDZlbnBnL2Z6N24yTTZkTzZOSGp4NDRmdnc0T25mdWJIRENyVWdrQWdCT0I0c0NqS2VEcjY4dkcxd0EyaWZsUFhyMHdMNTkrMUJhV3FvM0FtRG9pWFpOVFEwdVhMakF2cGJKWkhCemM4T0lFU1AwMG5yczdlM1p1UUdBTmgzTzFkVVZzYkd4N0FpR2JuSngyN1p0OGNrbm44RGEydHBnQUw1a3lSSjA3TmdSMGRIUmV2dDBJeGc2bFpXVk9ILytQQW9LQ3BDVmxZWEN3a0swYnQwYVE0WU1RZGV1WGJGeDQwWmtaMmVqVjY5ZXlNM041VnpMd2NFQkxWcTBBTU13V0xObURhcXJxekZuemh5em5yb1hGUldoVmF0V21EWnRHbWU3UkNJQmo4ZkR3SUVEMmU4emo4ZURVcW5FbDE5K3lUNEFxRjNpVmFGUVFLVlNRU0FRY0VZOVgzbmxGWFR0MnBWei9VT0hEcUc2dWhwdnZQR0d3ZEZBWTkrOVgzNzVCV2xwYVlpTGkwTmxaU1ZXckZnQm9WQ0lMbDI2Y0k3cjFxMGJUcDQ4aVYyN2RpRTBOQlFlSGg2Yy9XS3hHQXpEc045NXFWUnE4cjZrNmFNQWd4QkNHdEhnd1lQaDVlV0ZGMTk4RVRLWkROMjdkd2VmejhmR2pSdVJsWldGbFN0WGNvNC9mUGd3RGh3NEFGZFhWN2k0dUdEeDRzVjY5ZXdQSERnQWQzZDNsSlNVSUNBZ0FEazVPZGk1Y3llNmR1MEt1Vnh1TUVmY21PcnFhaXhac2dSRlJVVUF0R2tPMTY5ZlIzQndNQ1pPbkdpd296ZG16QmhjdVhJRlAvendBMWFzV0tIWGlTZ3VMZ1lBVHBuYW1wcWFlbE5SeUwvUFVKVXdYUXBPV1ZrWlovL1FvVU9Ocm9OUk84QndjWEhCM0xsekRkNlB4K054VW55OHZiMVJYRnhzTU8zSHdjRUJBUUVCUnR2TzQvSGc2T2pJcHVTWTR1VGtoTFMwTkdnMEd2VHUzUnNSRVJIdzhQREFnd2NQc0hUcFVwU1VsTURWMVJWSGpoeGh6NUhKWkpCSUpKZzZkU3BhdEdnQkhvK0hzV1BINHVIRGh3YlhnZEN0d2FFakZvdngxVmRmd2QvZkh6Tm16T0I4ZDc3Ly9udGN1M2JOWVBxWFNxVXl1RjAzR3FtcklwV2ZudytwVktxWFppZ1NpWER5NUVtMGJkc1dWVlZWQnIrekpTVWxrRWdrNk5peEkzdis3dDI3Y2ZUb1VRZ0VBaHc4ZUJBcEtTbm8wYU1IUm8wYVpmQWEvL25QZjdCZ3dRSnMyYklGOGZIeG5IMkZoWVVBd0k2TVVvRHg3S01BZ3hEU1pJaEZOYmgrTlE4bEpWV29xcFNpUnZMdlR3WTE1YVUremVzL3lBeTZwL3hDb1pCOUlseFJVUUVQRHcrOVRuZE5UUTJzckt6WUtsTjEvOUNmUG4wYStmbjVtREJoQWhJU0VzRGo4UkFYRjRkMTY5Ymh5cFVycUt5c05Mc2pYMUpTZ2hVclZxQ3dzQkRkdW5YRDVjdVhjZlhxVlVna0VzVEd4aHE5VHZQbXpSRWRIWTM5Ky9majRzV0xuRGtnZ0xZMEtKL1BaenVuRE1OQUxwYy9jdW5kUi9IUmpQZWYyTDBBNE5qdlIzRHM5eVAxSDJnQi9RWkVJMnJnb3kxZ2FHcVJ1U2VSRisvdDdZM1UxTlIvL1Q0OEhnOGZmZlFSKzFxaFVHRHYzcjA0ZXZRby9QMzlzV2pSSWs2YW9FYWp3YUpGaTZCVUtqbFA3MzE4ZkF3V05BQzBnWUV1OVVncWxXTGx5cFdRU3FXSWpvN1crOTUrOE1FSEJvT0k3T3hzZlBubGwvam1tMjhNbG5obEdBWWFqUWFBOXVIRDVjdVhPYXQ0TXd5RG1wb2EyTmpZSUM4dkQ5OTg4dzBBYmJERU1BejduVk9yMVZDcFZHeWx1YzJiTnlNMU5SV2pSNDlHY25JeVFrTkRrWmFXaHN6TVRGUlVWQmdNcUh4OGZOQzdkMjg0T0RoQXJWWnpSa3J1M2JzSGEydHJkbVNEQW94bkh3VVloSkNuM3BWTDkvSFg4WnNveUhzSUFMQzFGY0RaeFI2T2pxWXJ1elJWY3JrY2VYbDVuQ296T2lLUkNDNHVMZ2FmSUlwRUltemJ0ZzB0VzdiRVN5KzloSVNFQkFEYVZKYm16WnNqSkNRRSsvZnZONnZNWkg1K1BqNzc3RE1vRkFyTW1ERURaV1ZsdUg3OU9qNy8vSE44K2VXWFdMQmdBZDUvLzMyOVZBeWQ2T2hvQkFjSHN5VklhOHZNeklTdnJ5L2JBZEhsWXovSkVReVg1cFlKRHMwaGV2Z1FubDdlZUNHODR4TzVYMkJRMjBjK1Z6ZTZWRnRCUVFFQU5LZzhhVVBweWhBSEJnYWl2THdjNWVYbFpxME8vYmpLeTh1UmtwS0NVNmRPUWFQUllOU29VV2pac2lWMjd0eUpxVk9uc211OEhEcDBDSGw1ZVpnL2Y3N1oxWTJXTFZzR1BwK1Bpb29LckY2OUdpVWxKWmc1Y3liYXRXdW5kNnhBSU1EMjdkdVJsWlhGMmE1N29HQ3NZdFNJRVNQWWtyZTZPUlk2YXJVYTY5YXRRMzUrUHY3di8vNlBUVThxS2lyQ1o1OTlocEVqUnhxY0wzSDM3bDFjdVhLRkhSbEpUazZHbjU4Zm9xT2pzV1RKRW16ZXZGbHZ4VytkQ1JNbUdOeWVrWkVCUHo4Lzlqc3ZsVXJaeWZ2azJVUUJCaUhrcWZXZ1FJUXRQL3dGMGNNYWhJUjY0ZFZ4SVdnVDBCTE9May9IVTY5clZ5Ny9LOWU5ZE9rUzFHcTF3ZEtnWXJHWU0zZWh0c09IRDZPcXFncVRKMC9tcEVub1NuS3ExV29VRkJTWXRScXhsNWNYd3NMQ0VCVVZoYkN3TUNRbEpRSFFwc3ZNbnorZnJYUmpqSU9EZzhIZ1FpUVM0YzZkTzRpS2ltSzMxWDZhcVFzMi9tMGZmN2FvL29NczVLTVo3K09GOEk2UFBLcndKQlVVRk9EbXpac0lDUWtCb08zNG56bHpCb0dCZ1p3Si9aWWtrOG13Y3VWS2RPL2VIZjM3OTRlcnF5dk9uejl2Y0M2RnBhbFVLbHk4ZUJHUmtaR0lqSXlFdmIwOTh2THljUGZ1WGF4ZHV4YlRwMC9IcVZPbmNPREFBYnp6emp1YytTbjFzYlcxeGVuVHA1R1ltQWhiVzF2TW16ZlA1UGtQSDJvZm9Pakt0UjQ3ZGd6QVA5WFhsaTlmanQ2OWU3UGYzeDkrK01IazVPenZ2dnNPYVdscGFOT21EYnVHaFp1Ykc5YXNXWVBnNEdDaks0TUhCZ1ppeVpJbGV1bHk3dTd1bURWclZvTWZCSWpGWW1Sa1pHRElrQ0hzTmtOenJuU1ZwWXk5SjlLMFVJQkJDSGtxM2JsZGpDM2ZuNFNqb3kybWZQQTZBb0xjNnovcEdhRFJhUERiYjcvQndjSEI2QVJwWXlrWkkwZU9oTFcxTlNJaUlneitrYjUyN1JwVUtwWEJWWkRyc3JLeU1yaUlGNkROcVYrNmRHbTlhd01ZY3VyVUtUQU13MWxvckhaRkdkMy95K1Z5TmlWSFY3S1UvUHNFQWdGV3IxNk4vdjM3dzg3T0RzZVBIMGROVFEzYjZiVWszUnlDNWN1WFE2RlFvRnUzYmdDQVhyMTY0ZGl4WTRpTWpFUlZWUlVTRXhQeHpqdnZHRXdSZWx5dFdyWGlUSndHdEtrKzhmSHhXTHAwS2VMajQxRlJVWUVKRXlhZ2QrL2VabDFUTHBmandvVUxPSEhpQkxLenN4RVJFWUh4NDhmWE8vZEpJQkRBM3Q0ZXdjSEJBTFFsZ3dHd3IzazhIbHEyYk1tK3RyR3hNVnErbWNmalljeVlNZWpWcXhleXM3Tng0OFlOSER4NGtKMFhNbWpRSU1qbGNxUGZZVU56Y1FBWS9kMWp5cEVqUjhBd0RPZjNXVTFORFNmQUVJbEVtREpsQ3FmOXBHbWpBSU1ROHRSNVVQQVFtemFjZ0llWE15Wk5lUTBPRHJiMW4vU00yTDE3Tis3ZnY0OHhZOFlZVEI4UWlVVHM0blIxV1Z0Ym15eXBtWnljREQ2Zmo4REF3TWR1NTZNRUZ6S1pESWNQSDRham95TW53RENVajEyM2RPbWpkR3hJdy9uNys2TjM3OTQ0ZVBBZ0pCSUp1eGFFT1VHcE9Xb0hpNFdGaGV4VDYyN2R1dUhZc1dNWU9YSWtvcUtpa0pLU2d0MjdkeU1rSkFScGFXbjFyb09pQzFZZWwwUWlRVVpHQms2ZlBvM0t5a3I0Ky90ait2VHBKdWRaVkZSVW9MeThITm5aMmNqS3lrSm1aaWJrY2ptQ2c0TVJIeDl2TUNYcWNhblZhdmF6TTZaWnMyYm8wS0VEaEVJaHhHSXhidCsremM0ZjJiNTlPN1pzMllKMjdkb2hJaUlDWGJwME1UcENaU3k0Tnlmb3o4L1BSMHBLQ3Z6OC9EaWpOOFhGeGV3OE1vMUdBM3Q3ZTNidGpkemNYQ1FsSllGaEdBbzBtakFLTUFnaFQ1WEtTaWsyZlhjQ0xkd2NNWFY2Skd4c25vOWZVd3pEWU0rZVBmajExMThSRVJHQkFRTUc2QjF6Ly81OXlPVnlvMDhYYTZ1N2VGVjZlanF1WHIyS2J0MjY2YVU0NkNhSm1tTHFHTjIrK2pvY3YvenlDeW9yS3hFWEY4ZnBNTjY1Y3dlQXRyS1BycE00Y3VSSWRnVGowcVZMN05vWjVOLzN5aXV2NkUzTXIrMnR0OTR5T2FMaDZlbHB0Tnl5U3FWaS8yM2EydHFpYmR1Mm1EVnJGckt5c3JCcTFTcTBhdFVLcjd6eUNzYU5HOGV1cXhBV0ZtWTBMYWU4dkp4ZHBGSW1rNWxkS0VDdFZ1UGN1WE5RS3BVUWlVUW9MUzFGYm00dTh2UHpZVzF0amZEd2NNeWVQUnVob2FFbXIxTllXSWlGQ3hkQ3JWYkQydG9hL3Y3K2lJNk9SdGV1WGRtMVo4eFY5enVyNjREcmVIaDR3TkhSRVVWRlJaZy9mejU3ejlxU2twSncrL1p0OW4wVkZoYUN6K2NqSWlJQ0gzLzhNYnR1aGtxbFFrWkdCczZjT1lOZHUzWmh4NDRkZVB2dHR3M095ZEJvTkFhRE45MzN2dTZFYmgyWlRJWTFhOVpBcFZLeEMzYW1wS1FnTlRVVm1abVpHRFJvRUh1K2pZME51OEszbzZNamtwT1RvZEZvYUlITkp1ejUrTXROQ0dreTl2K1NDcFZTalhkbnZ2cmNCQmVYTDEvRzd0MjdrWnViaTRpSUNMMFNsdnYzNzhlTkd6ZVFtNXNMS3lzcnZQamlpL1ZlVTlkWlVhdlZLQ2twd2FwVnF3Q0Frd2RkKzlqNjhwNTFWV2JxdTVjeDU4NmR3OUdqUjJGdmI4L20xdS9jdVJNWEwxNUVjWEV4V3JkdURXZG5aL1phUTRZTVlUc1g1ZVhsdUhyMXFzbjJrYWFoOXIrMTZPaG9SRVpHd3NiR0J1SGg0Umc4ZURCN1hMZHUzV0JyYTR2MDlIVE9mSjI2V3JSb0FTc3JLNmhVS25UczJKR3pBSndwZkQ2ZjdXQzd1TGpBdzhNREhUcDB3TEJod3hBYUdxcTNDcjB4UGo0KytQREREK0hnNEFBdkx5K2pLOUdibys3M3ErN0NmYlhYQzJuVnFoV2NuWjMxUmlNN2RPaUF5NWN2dzkzZEhlM2F0VU5BUUFEYXRtMnIxeTZCUUlEdzhIQ0VoNGVqcXFvS2x5OWZOdnJaS1pWS0tCVDZGZnQwUDBlRlFtRnd0TlhPemc2OWV2WEM3ZHUzMmQ5WlRrNU9xSzZ1UnI5Ky9kamZBM1YvYjRTSGg3TUZLa2pUOVh6ODlTYUVOQmszcnVWamNPeUxhTzc2Zkt5SklKZkw4Y2NmZjZDNHVCamp4bzFEVkZTVVhscEF1M2J0Y1BUb1VRUUZCYkhyWnRSSDkwZGJwVktoZWZQbWlJdUxRMzUrdnNIMEtLVlNXVytBWWVvWVhjZklXQUFDYVBQSWZYMTk4ZHBycjdHNTZENCtQcmg1OHliQ3dzSXdjT0JBbzljWVBYbzBSbzBhWmJKOXBHbW92Y0FqQUU3SHRQWnE5QURRc1dOSG8rbUF0ZFh1ZURmRXVISGpNSDc4K01jS0NnQ3dFK0lmbDdFNVQ0WXNXTERBWUtmZXk4dExidzJLK2pnNU9aa2NzYXI3TTlQcDM3Ky8zaUtmZGNYRnhiRVZ3Z0NnYTlldWVwWG5kQlBzeWJPRng5RE1PVUxJVXlENTZIVWMrLzA2SEIzdDhQRm5zUkJZUC8xRDQ5ZXVYRWI0aS9vVHNSdEtMcGRETEJaejZ1NC9MbzFHZzVLU0VqZzVPYkhwSlkyZDB5d1NpZURzN055b2JiRFV6NndoUHByeC9tT3RUZkdrZlBycHA3QzF0Y1hISDMvYzJFMGhoRFJ4TklKQkNIa3FNQXpBZ0llT0wvbzJpZURDa214dGJTMGFYQURhS2xDNlJhMTBHbnZDNUw5VjVwUll4dWVmZjk3WVRTQ0VQQ1ArL1dVNUNTSEVETlZWVXZBQWhJVlR0U0JDQ0NHa0tYdG1SakRLeTBwUlhGeU1TckVJWXJFWUNybThzWnRFaU1YWjJ0cWltYk1MbkoyZDRlN2hnUll0M0JxN1NSWWpsV3J6KzcyODZTazNJWVFRMHBROUV3RkcrdlZya010bGFOYk1HUUdCYmVIczdBemJSNmpSVHNqVFRpYVRzVUYwVG5ZMmlnc0xFZnFDL21ySlRWRk5qYlpLaWIyOS9zUkZRZ2doaERRZFRUN0ErRFA1ZC9nSEJDS3NRM2o5QnhQU3hObloyY0hPemdQdXJiUzU5WGR1WitHUDVOOFJHYVcvWmtKVG8xWnJhNm8zOWp5QmhoQUlCRkFxbFhxMTZNblRTYWxVUG5iRklFSUlJZlZyMG5Ndy9rZzZpbzR2ZGtaZ1VOdkdiZ29oalNLb2JUdDA3UFFpVW80bE5YWlRua3QyUW52SXBEV04zUXhpSnFtMEJrS2hmZjBIRWtJSWVTeE5Oc0JJdjM0TmJRS0Q0R2JHaXJhRVBNdGF1cmVDcjU4L010SnZOSFpUbmp0Q29SQlNxYlN4bTBITUpLMnBnZENlQWd4Q0NQbTNOY2tBbzd5MEZISzVuRVl1Q1BuL2d0cTFoMVJhZy9MeThzWnV5blBGcVZrelNHdG9CS09wa0VtbGNISnUxdGpOSUlTUVoxNlRERENLUzRyUnJCbjlrU0NrdG1aT3pWQlNYTlRZelhpdU9EbzV3Y2JHbGo3M0pxQ2txQWcydHJad2NIQnM3S1lRUXNnenIwa0dHSlZpRVpvNVV5bExRbXB6ZG5HQldDUnE3R1k4ZHp5OXZWRlJWb2FxeXNyR2Jnb3hvbElzeHNPS2NuaDZlVGQyVXdnaDVMblFKQU1Nc1ZnTVoyZm54bTRHSVUrVlpzNHVxQlJUZ05FWWdzTmVRRUYrSG8xa1BJVktpb3BRV0pDUDlxRmhqZDBVUWdoNWJqVEplbjBLdVp6V3VTQ2tEanM3TzhocGdjbEdFeHdhaHNLQ0F0elB1UWVoblJCMjlrSUloZlpVd3ZZSlV5cVZrRXBySUsycGdiUkdDbHM3V3dvdUNDSGtDV3VTQVFZaGhEeU5QTDI5SWFtdVFtVmxKY3BMU2lHVjFrQ2xValYyczU0ckFvRUFRcUU5aFBiMmFPbnVEZ2RIbW5OQkNDRlBHZ1VZaEJCaVFRNk9UbkJ3ZEdyc1poQkNDQ0dOcGtuT3dTQ0VFRUlJSVlROG5TakFJSVFRUWdnaGhGZ01CUmlFRUVJSUlZUVFpNkVBZ3hCQ0NDR0VFR0l4RkdBUVFnZ2hoQkJDTElZQ2pDZU1ZUmhJcFZLTFgvUGZWbEpTOHEvZjQybFFYbDdlMkUwZ2hCQkNDR25TS01Bd1l0bXlaUmcrZkRqeTh2SXNkczJiTjI5aTlPalJXTGR1WFlQUHZYRGhBalpzMklETXpFek9kbzFHZ3drVEptRGx5cFhRYURTNGQrOGU1cytmajZxcUtyT3V1MjNiTnN5WU1jTmswUFBGRjE5Zyt2VHBxS2lvTU91YUNvVUNIMy84TVE0ZlBteHcvNlZMbC9EbGwxOGlQVDNkck9zOUtTa3BLWGp2dmZkdytmTGxCcDJuMFdnZSs5NE13MWprT29RUVFnZ2hqZTI1WHdjak5UVVZodzRkUXYvKy9kR3paMDkydTVXVkZWUXFGV3hzYkN4MkwzOS9mOGpsY3R5NGNhUEI1NmFrcE9EQ2hRdUlqbzdtYk0vSnlVRkZSUVVjSEJ4Z1pXVUZ0VnFOR3pkdVlNK2VQUmcvZm55OTF4V0pSTWpKeVRHNTJ2Q2dRWU9RbXBxS0xWdTI0TU1QUDZ6M21ubDVlYmh4NHdiYzNkME43cy9LeXNMNTgrZngwa3N2MVh1dDJpNWN1SURGaXhlYlBHYmx5cFVJQ0FobzBIVjEvUDM5b1ZLcDhQMzMzMlBkdW5VUUNNejdla3lmUGgzNStmbXd0cllHajhkcjhIMDFHZzJVU2lYaTQrUFJvMGVQQnA5UENDR0VFUEkwZWU0RGpCczNidURLbFNzSURnN21CQmk2RGplZnoyL3dOYytjT1lQMDlIU0RIVTRIQndlSVJDSjgvLzMzc0xXMTVleFRLcFZRS3BWNDc3MzNPUGV0cWFuQnBVdVgwSzlmUC9qNStYSE9PWC8rUEFDZ2YvLytBSUNnb0NEMDd0MGIrZm41WnJWVjl6NU5kYVlqSWlJUUhCd01obUdnVXFucTdYam41dVlDQUY1KytXV0QrOVBTMHVEcTZvbytmZnFZMVVZZDNlZlZ2bjE3dEd2WGpyUHY4dVhMS0Nnb2dPTmpyTm9iRUJDQVYxNTVCWC85OVJkT25EaUJ5TWhJczg3cjM3OC9KQklKYkd4czlIN2VCUVVGT0hic0dIcjI3SW4yN2RzYlBGK3RWa09oVU1EYjIvdVIyMDRJSVlRUThyUjQ3Z09NcTFldndzYkdCa09HRExIWU5iT3pzM0hxMUNuWTJOam9CU2hDb1JCQ29SQ1hMbDNpYkdjWUJncUZBZ3FGQXUrKyt5N252T1BIajBPcFZDSTJOaFlxbFFwVlZWVm8zcnc1QU9EdnYvK0dVQ2pFNWN1WDJkUWVQejgvQ0FRQzdOdTNEeHFOQm5LNUhLTkhqemJZVmlzcksxaFo2V2ZLcGFTa1FDd1dzNis3ZCs4T0hvK0gzMzc3amQzbTYrdUx6cDA3NjUyYm01c0xvVkNJRGgwNjZPMHJLU25CclZ1MzBLMWJONzNQQUFCZWVPRUZDSVZDbzIwRmdDNWR1bURreUpHY2ZkOTg4dzBLQ2dyMGdyYTZWQ3FWMGZjTUFHKy8vVGE2ZCs5dWNuU0ZZUmlvMVdvMjBETDFiMmY3OXUzZzgvbVlQSGt5K3pNamhCQkNDSG1XUGRjQnhyMTc5NUNkblkwK2ZmckF5c3FLTXc5QnJWWURBT1J5T1dlNzdpaytqOGVEazVPVHdldSsvZmJiZVB2dHR3RUFaV1ZsMkxWckY5NTY2eTJESGN6RXhFVFkyTmdnS2lvS3pzN09ldnNaaHNIUm8wZlJyVnMzZUhsNTRmcjE2L2owMDA4eFljSUVCQVVGSVQ4L0gzWjJkdmo5OTk4QmFPYy9WRlJVd05YVkZRS0JBSEs1SEVxbGtoTmczTGx6QjFLcEZBS0JBQ0tSQ0lCMmZvaGFyWVpLcFVLblRwM3cyMisvSVRjM0YyNXViZ2JmWTFGUkVWNS8vWFUyd05Cb05CZzVjaVE3bDBDajBlQS8vL2tQZTN4Y1hCekdqQm1EbEpRVUFOcDBwd3NYTHVoZDk3dnZ2cXMzd0RDVmhsUmZpdExDaFF0eDdkbzFrMEVHb0ExWURORUZGME9HRE1HNzc3NXI4bDRNdytENDhlUG8zcjA3QlJlRUVFSUllVzQ4MXdGR1VsSVNBT0RVcVZNNGRlcVV3V09tVHAxcWNIdlBuajB4Yjk2OGV1OXg5dXhaSkNjbm82eXNEQXNXTE9Ec1U2dlZPSExrQ0tSU0tTSWlJZ3dHR0dmT25FRmVYaDdianBNblQ4TEJ3UUd2dnZvcU5tellBRUE3dWpCcjFpd0F3UFhyMXpGLy9ueDg5TkZIQ0EwTk5kaW1YYnQyNlhYdWRlL0YzdDRlTzNmdWhJMk5EVnEzYm8zVnExY2J2RVpzYkN3blZjckt5Z29halFhQmdZR2MxQ2VaVEliRXhFUjIvL0hqeHhFWUdJaHAwNmJwZlU2N2QrODJPUUtoQ3g0ZVpaNkRUbzhlUFJBWUdBZytuODllSnlNakErbnA2Umc0Y0dDOUtWWWFqUVlxbFFyQndjR2M3Yi8vL2pzU0VoSTQyM1NqVWlLUlNHL0VwVFpYVjFkODk5MTNqL2lPQ0NHRUVFS2VMczl0Z0ZGZVhvNC8vdmdEbnA2ZUJsTmNUcHc0Z2F5c0xJd2VQUm9PRGc3c2RxVlNDWVZDQVU5UFQ3UHVNM2p3WUp3K2ZScVhMMS9HbVRObjBLdFhMM2JmbVROblVGMWRqYUZEaHlJd01GRHYzTEt5TXZ6d3d3OXdjM09EV0N6RzRjT0hjZUxFQ1l3Yk53NFZGUlU0ZS9ic0k3eHo0TC8vL1M4bVRab0VQcCtQbjMvK0dYLzg4UWMyYjk0TWxVb0ZsVW9Gd0x5NUozWG5ZbGhaV2NIWDF4Y3hNVEhzdHNyS1NpUW1Kb0xQNStQVXFWTW9LaXJDUng5OXBEY1IrOWF0Vy9YZVYxZGw2WEVDakVHREJ1bHQyN0ZqQjlMVDB4RWJHMnYyejlVUXVWeU90OTU2QzYxYXRRS2duWEFlR1JuSlNSWGJ1SEVqT25YcWhPN2R1d01BOXUzYlovR3l4WVFRUWdnaGplbTVEVEIrL1BGSEtKVkt2UEhHRzNqOTlkZjE5dCs1Y3dkWldWbm8yN2V2MFRRaGMvQjRQSXdkT3haSGpoeUJsNWNYWjkvQmd3Zmg1T1NFbDRTU1V3QUFJQUJKUkVGVU45NTRnN09kWVJqd2VEd3dEQU9SU0FTR1lmRDExMStEeCtQQjFkVVYvZnYzeHllZmZBSVhGeGNJQkFMazUrZmoxMTkvQlFBVUZoWUMwTTdOeU1yS2drcWxRbmg0T0dkU2RJc1dMZGovMTQwWXVMcTY2clhiblBkV202bVVJNmxVaWg5Ly9CRStQajZjSUV0SGw1Sm1hZ0s1N2hoVDkza1V1dXVhcXFSVkgxMjdPM2Z1aktDZ0lBRGFBS045Ky9aNDlkVlgyZU1TRWhMUXBrMGJkdHVKRXlkUVhGejh5UGNsaEJCQ0NIbmFQSmNCUm5wNk92NysrMjk0ZTN0ek9uK1c4dFZYWHhsY1M2RnVXcEpjTG9lVmxSV25uS3hhclVac2JDekdqaDJMbGkxYklqNCtIcjYrdm5Cd2NNRGt5WlB4NXB0dm9ycTZHcFdWbFlpSmljR3hZOGM0QVlaQ29RQ2dEVEQ0ZkQ1VUtoV2NuSnowcWk0Wm9sQW9jUGZ1WFlTRWhFQ2owZFM3S0dCRFJoSnNiR3p3K3V1dm8zMzc5c2pPemtaNWVUbjdGQi9Ramd6cGpqTkdKcE1CZUx4QXdCRGRlOHpQejJmbnBCamo3ZTF0Y0k2SXNjQ29xcXFLczBpaG9iVXVIcVZTbVNrL2JUcHQwZXM5S2NXRmxRQWVmWFNLRUVJSUlVK0g1ekxBQ0FzTHc3WnQyeUNSU01Ebjh5R1h5dzJXR0RWRXJWYURZWmg2bjdUTDVYSzlrUWx6cU5WcVRuNi9yaE8rZWZObU5HL2VISysrK2lxc3JLeXdhdFVxQU1DeFk4ZlFvMGNQdlRrWTgrYk5Nem9IUTZlNHVCaWxwYVhRYURTSWo0L0g3ZHUzWVdWbGhkMjdkME9oVU9EKy9mc1lOV3FVMGZNTnJTQ2VtNXZMQmpzQU55Z1lPWElrTkJvTnBrNmRDcGxNaGhkZmZKRU5LTXdad2FpdXJnYUF4eXBGYTRodVVjSzZjMlFNV2JObWpWNnBZRk8yYnQyS3JWdTNQbkxiSHNXTjY3bFA5SDZFRUVJSUliVTlsd0VHb08ya09qbzZRcUZRc0JOd2EzZHVkUjNleVpNbnM5dDAxWkVtVHB6SW1XZGdpSjJkSFZ0SjZuSGR2MzhmaHc4ZnhxeFpzOWowb0VkZEFGQ2owZUN6eno3RDdkdTNVVk5UdzI3MzlQVEVvRUdEMExGalJ3RGFwL3J0MjdjM1dONjJwcVlHWDMzMUZUdGZvN1k3ZCs3Zy92MzdSdTl2WldXRjBhTkhZL255NVVoT1RzYmd3WU1CYUVkUEJBS0J5U0JQTnhMUXNtVkw4OTZzbVVwTFN5RVVDaEVmSDIvMG1GMjdkaUU5UFoyVFhtYU9jZVBHY2RZRG1UbHo1aU8zMDF3dmRQRDkxKy94YjdpYlhReXBSTjdZelNDRUVFTElZM3B1QXd3ZFBwK1BJVU9Hd01iR2hwTjZjKzdjT2VUazVDQTZPaHIyOXZZQXRKMXpoVUpSNzByUlZWVlZGbnZLWGxSVWhDVkxsc0RaMlJsQ29SQkhqeDVGY1hFeElpTWowYnAxYXdEYTFiaXZYNzhPUUZ0NkY5Q3V4YUZVS3FGU3FlRHU3ZzRmSHg4QTJnNitsNWNYdkx5OEVCNGVqb3NYTCtMRWlST1lQbjA2NTc0aWtRaGhZV0Zzd0ZHYlhDN0hxRkdqREg0T2ZmdjJ4UWNmZk1DK3JxeXN4Smd4WXpqSHZQVFNTL2pwcDU5dzhPQkJSRWRIdzhyS0NrcWxzdDdVcDZ5c0xBRGE5VGNzaFdFWTVPVGtJQ0Fnd09CNzFmbmxsMThnRUFnYS9ITjFkSFRrek9GNW5BbnE1aHIzYnNOV1NIOWFiRmo3SjdMdmxOUi9JQ0dFRUVLZWFoUmc4UGtHMXpNb0tTbEJUazRPWW1Oakd6ekpXeXdXbzFtelpoWnAzL0hqeDltSjI1OS8vam40ZkQ2Y25KdzRxVXRYcjE1bEF3eGQydElQUC96QTduL2pqVGM0b3luLy9lOS8yZi9QeU1qUXU2ZEVJb0ZFSWpINnZtMXRiZkhtbTI4KzhudXlzckpDVkZRVUVoTVRjZXZXTFlTR2hrSXVseHRkL3dMUUJpcFhyMTZGajQrUDBmVkhIc1cxYTljZ2xVb1JFaEppOGppUlNLUTNFZDRjUC83NEkzYnUzTW0rcnF5c2JQQTFDQ0dFRUVLYWt1Yyt3TEEwaFVLQm9xSWlSRVpHV3VSNnZYcjFRbFZWRlVKQ1F0QytmWHU0dWJucFZWRjY1WlZYOU9aZ0xGbXlCS0dob1FiVG1PcHo5KzVkQUlDL3YvL2p2d0VqK3ZYcmg4NmRPN1BsZWFWU0tUdFNaTWpSbzBlaFZxdlJvMGVQQnQzbnhvMGJlT0dGRjR6dTF5MVEyTHQzYjVQWEVZbEU3SWhSUS9UcDB3Zmg0ZUhzNjIrLy9iYkIxeUNFRUVJSWFVb293TEN3dExRMGFEUWF2WVhZSHBXZm54L2VlKzg5dmUxS3BmS1IxcW93eDVrelp3Q2czcWY2ajZONTgrYWMxYTJycTZ1TkJoaGlzUmo3OSs4SG44OUhWRlNVMmZlUXlXVDQrT09QRVI0ZWpvVUxGK29GWnVucDZUaHo1Z3hDUTBQUnBrMGJvOWRScTlXb3FxcHE4UHdMQUFnTURNUkxMLzJUc3JSeDQ4WUdYNE1RUWdnaHBDbWhBTVBDZnYzMVZ3Z0VBa1JFUkZqa2V0WFYxU2d0TFVWcGFTa0tDd3VSbTV1TDdPeHMzTDkvSDl1MmJRUERNRkNwVkpCSUpBRCtxZG9razhrZ2tVaWdVcW1nVkNyQk1JeFprNlBsY2puKyt1c3Z0RzNidHNGcFhnekQ0TVNKRTJ5QW90dFcrNy9HbEpXVkdWekpYSzFXWTlXcVZaQktwWWlOallXN3U3dko2K2pLM1FML3pFZFJLcFY2d1VWVlZSVldyMTROS3lzclRKZ3dvZDYyQVhpa0FJTVFRZ2doNUhuejNBWVl5Y25KeU1uSmdVQWdNRGdTY09mT0hRREFuajE3RE00TlVLdlZVQ2dVbURCaEFsdlI2ZFNwVTdoKy9UcGVmLzExenRQNVJ5V1JTREJ1M0RnMnpVa2dFTURYMXhjQkFRRjQ3YlhYSUJRS3dUQU1UcDgramRPbnVXc2ZMRnk0a1BQYXg4Y0g2OWF0NDJ4VEtwVW9LQ2pnZEw2UEhqMkttcG9hUkVkSE43aTlhclVhQVFFQm5DZjJjcmtjTzNmdU5KcXFwVktwY09IQ0JkeS9meDk5K3ZUaDdKTktwZmptbTI5dytmSmxCQVFFbUt6S3BRdUdGaTVjaVBidDI0TmhHRnk3ZGcyQU5vV3N0cHFhR2l4ZXZCakZ4Y1dZTUdFQzJyWnRhL1M2Q29XQ25VT2hXNkhiRU4zNkZ2SHg4WnlKM0JzM2JzU21UWnZZMTNLNUhMdDI3Y0tlUFhzQWFIOEczdDdlUnE5TENDR0VFTkxVUExjQnhxMWJ0M0Rod2dWWVcxc2JUVFZxMmJJbFVsTlQ5YlpyTkJxMlF0T1lNV05nWTJPRHNySXlmUHZ0dHhBS2hZKzAvb1VoRGc0TzZOKy9QMnhzYk5DbFN4ZTBhOWRPcnp5dFdxMUdseTVkTUhic1dJUFhVS2xVVUtsVWVxbFM2OWF0UTBwS0N0UnFOWnNlbEoyZGpjVEVSSGg0ZU9oMTl1dkRNQXpVYWpYOC9Qd3dkT2hRZG50bFphWEJBT1BvMGFQWXNtVUw1SEp0V1ZJZWo4ZFo5RkFtazJIMjdObkl6OCtIcDZjblB2bmtFNU9sZVFjTkdvUzB0RFRjdjMrZkxaTnJZMk9ERGgwNmNGWnFmL0RnQVpZdFc0Wjc5KzRoTGk0T3NiR3hldGVTeVdTWVAzOCtPM3FrVXFrZ0ZBclJyVnMzby9mWEJSZ2pSb3d3R1lqVXRXL2ZQczZvQ3lHRUVFSklVL2ZjQmhoMXk3SStyaFl0V21EQWdBRUlEZzZHcDZlbnhhNXJhUDVGYlFxRkFnNE9EZzFhL0EwQUlpSWlVRmxaaWVEZ1lMWURucDZlRGg2UGgyblRwalY0dFd5R1lUQjY5R2k5MHJYMjl2YUlqNC9YKzB6NjlPbUR6WnMzdzhmSEJ5Kzg4QUw2OXUzTFdXM2N6czRPczJmUHh2cjE2ekZuenB4Nkt6aDVlbnBpM2JwMWJPREg0L0ZnYTJ1clZ4WTJJeU1EQlFVRmVQUE5ONDB1SW1oblp3YzNOemNVRlJXaFhidDJDQTBOUldSa3BNa1VNOTBLNnAwN2QwWlFVSkRKdHRaMjRzUUo1T2JTd25pRWtLZFBabVltZ29LQzlCN0NYYmx5QllHQmdZOVVMVkVrRWdFQVhGeGNHblJlWGw0ZTNOemM5RElLcEZJcHBGSXBuSjJkelpxWG1KMmREUjZQWjNMZTNaT2cwV2h3OCtaTnVMbTVHWHdvVlZsWmlidDM3NkpUcDA1bWx6ZFBTVW1CaDRkSHZZdnMzcmh4QTI1dWJ2RHc4REI2akVLaFFHSmlJb1lPSGRyZ241VWhPM2JzUUVCQVFJTUx0ZFNWbEpTRWlJZ0lpNitIUlN5UHg5U1hIUDhVK3UzQVBneUpHOWJZelhnbVNTUVNPRGc0UEpGN01RenpSTmFGcU92aHc0ZjFwckJwTkJxOWVSdE5RVlArYnVqV3dmaDY5YU9YUUNia2FmVFJqUGZSYjBBMG9nWU9hdXltbUUwcWxXTDI3Tm1Jakl6a2pFcExKQkxNbWpVTHJxNnVXTFJva2RGT3ZWcXROcmp2MEtGRDJMOS9QeFl0V21UMnd6aTVYSTVaczJhaFY2OWVlb3UvSGp4NEVBY09ITUR5NWN2Tm1pZTNiTmt5bEpXVllkbXlaV2JkMjVDZmYvNFo1ODZkTTFsYUhkQitodDI3ZHpkWTFsMnRWdVBkZDkvRjhPSEQyUVZuYXp0NjlDaDI3OTZOVHovOTFHUXdsSmFXaHVEZ1lOaloyZUcvLy8wdmV2YnNpWEhqeHBsczE1UXBVOUN2WHo4TUcyYjRid1hETU5pd1lRUHk4dkl3Wjg0Y2k2UjhUNTgrSGQyN2R6ZTRlSys1TWpNejhkVlhYNkZqeDQ3NDMvLys5OGpYT1hIaUJJNGNPV0x5bU5HalI1dGNHNHZVNzdrZHdTQ0dQYW5nQW5neWk4NFpZczR2eTZZWVhCQkNpS1VJaFVJTUhUb1V1M2J0UXUvZXZka254bi85OVJjVUNnVkdqeDV0TkxpNGVmTW1FaElTTUcvZVBMMU9mMXBhR3NMQ3dobzAwbTlyYTRzQkF3Ymc0TUdEaUlxSzRqeTkxbFVmTkZYbXZEYUJRRkJ2c1pENk1BeUQxcTFiWStiTW1TYVBXN05tamRINWgzdytIelkyTnJDMXRRVUFsSmVYNCtiTm0reCtYZHJ0c1dQSE9DTVNQQjZQbmVkWVVsS0MxYXRYWS9EZ3dSZytmRGo0Zkw3QnlwRnF0UnBLcFpJZDFUZDJIS0FONWpadDJvVFUxRlFJQkFMTW16ZlA0SEhqeDQ5djBHaUVxWFIwYzBpbFVpUWtKQ0FvS0FpWm1aazRlL1lzZXZic2FmVDRzMmZQSWlFaGdmTzNYSzFXNDZXWFhvS1hseGVxcXFvd2JkbzBBTnFVOFQ1OStxQmp4NDVnR0FZclZxeWcxR1VMb0FDREVFSUlJYXc3ZCs1QXBWTEJ3OE1EWGJwMFFYRnhNY3JMeXdFQWYvNzVKL3o4L0NBUUNIRHIxaTN3K1h5OVFobWVucDVRS3BWWXUzWXRQdjc0WXpibDlzR0RCN2g3OXk2R0RSdUdXN2R1R2J5M3Y3OC83T3pzOUxaSFJrWkNwVkxwTGJTcW01dG5hbzVlYlFxRndtQnFWMXBhR280ZlA2NjNmZnIwNlhvZFl6NmZqOHpNVE15ZVBkdmt2U1FTaVY2UmtkcXNyYTNaQjIxNWVYbll2SGt6bkoyZDJXMHVMaTY0ZWZNbUczZ29GQXJJNVhJMndORE5FUzB2TDhlT0hUdWdWQ3FSbFpXRkhUdDJzSE5GaHc0ZGlweWNIS3hldlJxTEZ5K0dsNWVYMGZiazVlVmh3NFlOY0hCd3dPTEZpL1VlT0lyRlluejk5ZGNJRGc2dU43aTRjZU1HYnQyNmhVR0RCa0VvRkhJK3c4TENRbXphdEFrVEowNDAyUjRkalVhRDc3Ly9IaXFWQ2pObXpFQm1aaVkyYk5nQW9WQ0lUcDA2R1R5bmZmdjJtREZqQmdRQ0FaWXZYNDY0dURpMGFkTUdUazVPeU16TUJKL1BSMWhZR0FEdHo5UFQweE5oWVdGUXE5VUE2Q0dqSlZDQVFRZ2hoUHpMbWxJMjhycDE2MUJkWGMxMkNpOWZ2Z3lGUWdHQlFBQXJLeXRVVjFkajVjcVZVS3ZWc0xPejA2dFE2T0xpZ3FsVHAyTHAwcVhZdm4wN3hvOGZEd0E0ZnZ3NGVEd2VEaDA2cEhkUGxVb0ZQcCtQdFd2WHN0dXVYTG1DMHRKU0NBUUM4SGc4dUxpNDRPelpzd2dORFcxUU1ZMmtwQ1Q4OXR0dnNMZTN4OE9IRHlFUUNEQm56aHgyZjB4TURCUUtCVEl6TS9IeXl5OERBRXBMUzVHV2xtYXdvNmxTcWVEdjc0OHhZOGFZdkc5aVlpTGJZZFZSS0JSSVRVMkZ0YlUxMUdvMTd0Ky9qOU9uVDdObDJyLzQ0Z3ZZMjlzYmZOcC8vUGh4L1B6enoreDFrcE9UNGVmbkIwZEhSNVB0MEFVS3V0R1N1dFJxTmJadDI0YVRKMCtpZCsvZWVQdnR0N0Z5NVVwMDZ0UUovZnYzQjZBdGZySmx5eGE0dUxoZzRzU0pKdS9ITUF6Mjd0MExzVmlNQVFNRzZPM1hhRFNvcXFyQ0YxOThnU2xUcG5BV296VjByYzJiTnlNek14UHo1czJEbzZNak9uZnVqSkVqUjJMZHVuVVlQMzQ4cDNLbGpxdXJLenQzazhmam9YWHIxbXhBa1pXVlpiTDl4RElvd0NDRUVFTCtSUzNjV3FMOC82K24weFFJQkFMRXhNUWdKaWFHM1RadDJqUU1IejRjcjczMkdydnQxMTkvUlhKeXNzRnJ0R3ZYRGpFeE1UaHc0QUI2OXV3Skx5OHZuRHg1RW0rKytTYjY5ZXVuZC95Q0JRdmc2dXJLNlFSblpHUWdJeU9ERFRDS2k0dkI1L01OUGoydnFhbkIzcjE3OGNZYmIrZzllUThMQzRPVGt4T3NyYTJ4ZmZ0MkJBUUVvRmV2WGdDQTlldlhReUFRUUsxV1F5Z1U0cTIzM2dLZ0hkRzRkdTJhd1ZSZWIyOXZpTVZpSEQ1ODJOVEhDQmNYRi9qNituSzJ5ZVZ5SERseUJBS0JBQXFGQXVucDZiaC8vejdHamgyTEYxNTRBUUtCZ0YyUWRmTGt5UkNKUkZpelpnMkdEeCtPRmkxYW9IMzc5dXo3OWZIeHdZZ1JJOWdpTDJmT25FSDc5dTNaOTZDakczMHlscGJNNS9NUkVoTENHWm5vMnJVcnRtM2JCaWNuSi9qNit1TGJiNzhGajhmRDNMbHpEWTR3MVphU2tvTDc5KzlqN3R5NUJvTWZiMjl2TEZpd0FPdldyY09xVmFzd2R1eFlUaFZKSFpsTWhvMGJOK0xXclZ1WU9YTW01N09NaW9xQ1dxM0dwazJiY08zYU5iejExbHNHMTlJeVJpS1JzR3RnTVF5RGJkdTJZZHUyYldhZlQrclhKQU1NVzF0YnlHU3llditSRS9JOGtjbGtScDlRRVVJYWo1ZDNhendveUcvc1pwaU54K1BoNGNPSHVIdjNMcnRObzlHZ3RMU1VzKzNodzRjbXJ6TjQ4R0M0dXJvaU9EZ1lDUWtKYU5hc0dWNTc3VFVvRkFva0pTVWhKQ1FFUVVGQnFLaW9RRzV1THFla09BRE9oR0NSU0lTNWMrY2lMaTdPNE9ScW1VeUcxTlJVaU1WaXpKZ3hnN092ZGV2V2FOMjZOUUJnNjlhdGFOT21EYnAyN2NvdVRHdHZiMjl3cmtUdDBRdVpUSWFFaEFUWTJOakF4c2JHN0luUHV0UW5HeHNiakJrekJrNU9UbGkwYUJFQWJkQVdIUjJOeU1oSUFNQ0hIMzZJUFh2MjRPTEZpeGczYmh6NGZENWNYVjBSRUJDQXRXdlg0b01QUHNDc1diUFk5blRzMkJFNU9Ubkl5Y2tCb0IxWktTZ293RjkvL2NXKzl2THlNaXQ5ckh2MzdwelhmZnYyUldscEtSSVNFdGcwdUNsVHB0UTdUek0vUHgrN2R1MUNURXdNR3d3WjR1RGdnQTgvL0JEZmZmY2RmdnJwSjBpbFVnd2NPSkRkZitmT0hXemF0QWt5bVF6ejVzMHpXQ2x6NE1DQmNIZDNSMEpDQXViTW1ZT1hYMzRadlh2M05xdXFwb09EQXp2UmY4NmNPUmd5WkFqNjlPa0RqVWFERHo3NG9ON3pTZjJhWklEUnpOa0ZsV0lSN095TWwxZ2o1SGxUS1JhaG1mUGpseE1raEZoV3J6NHZZK082MWJpWmtZNlEwTERHYms2OWVEd2V6cDQ5aTh1WEw3UGJwRklwamg4L3psblVWUzZYRzUwc0RHaWZqUGZwMHdlRmhZVTRmLzQ4SmsrZURJRkFBSmxNaG4zNzlpRXVMZzVCUVVIc1NNR0xMNzVvOERvTXcrQ25uMzZDdTdzN0lpTWpVVlJVaE51M2IzUFdhM0oxZGNYWXNXT3hZY01HcEtTa29HL2Z2Z2F2STVGSTJLZnFOVFUxQUxRQlJtVmxwY25QUkNBUW9HdlhydXdFYVhNbkxHczBHamI5eXhpeFdJeG16WnBoKy9idFNFbEp3VHZ2dk1QTzNlRHhlQmc3ZGl6a2NqbldyVnVIT1hQbUlDZ29DQThmUHNURml4YzUxMVdwVkNncUtzTDU4K2M1NzdtaEpYbExTMHR4L3Z4NW5EdDNEbzZPamhnMmJCaE9uanlKdzRjUFkrVElrVWJQcTZxcXd0cTFhK0huNThjWi9USkdJQkJneXBRcDJMQmhBeHV3S1pWSy9Qampqemg3OWl6YXRtMkxFU05HWU9IQ2hld29WbDFLcFJMTGx5L0huajE3OE1jZmYrRE9uVHVZUDM4K3hHSXh0bTNiQmhzYkc2alZhaHc5ZWhRblQ1NUVYRndjbTY1WXV6Q0FqWTBON08zdDJaUzJwcFRTK0xScWtnR0dzN016eEdJeDNGdFJnRUdJamxna2dyTUY2cFVUUWl3cnFHMDd2Tmk1QzNiOGxJQXAwMmZDeTd0MVl6ZXBYdEhSMFkrVklxVWpGb3ZoNmVtSnBVdVhzdXNwNkRwdnV0ZXZ2dm9xSWlJaTlDWnc2L3p5eXk5SVMwdERYRndjS2lzcnNXTEZDZ2lGUW5UcDBvVnpYTGR1M1hEeTVFbnMyclVMb2FHaGV1czhpTVZpTUF6RGRtYWxVaWtBOHlwUTZRSU1RRnZxOXM2ZE81eVJGTjIxNm00TERBekUzTGx6OWE2blVDakFNQXorK09NUDdONjlHK3ZYcjRlMXRUVW1UWnJFcG0vcDhIZzhUSmd3QVMxYnRtUXJhSVdFaENBa0pJUnozTFJwMDlDNWMyZTlGS25hbzA2R1ZGWlc0dno1OHlnb0tFQldWaFlLQ3d2UnVuVnJEQmt5QkYyN2RzWEdqUnVSbloyTlhyMTY2YTNiNU9EZ2dCWXRXb0JoR0t4WnN3YlYxZFdZTTJlT1daT2tpNHFLMEtwVks3YWFFNkNkK042bVRSdDRlM3RqNE1DQnFLbXB3Y3laTXcwR0dCcU5CZ3FGQXMyYk44ZDc3NzJIUVlNR1FhUFJjSUl1WFRVdWpVWUR0Vm9OaG1HZzBXakFNQXo3WGhpR1lVZlJkTWZYblR0REdxNUpCaGp1clR4dzc1N3BMd3doenh1eFdJeUFRUE1YK1NPRVBEbERoZzVIUVg0K1ZpNWJndGhoSTlBdU9PU3BmVWltMFdnZ0VvbHc3OTQ5enJieThuTE9OdDJpZWNiSVpETE1uejhmdzRjUDUrVFlsNWFXQXREK3p0SXh0bWpmN3QyN2NmVG9VUWdFQWh3OGVCQXBLU25vMGFNSFJvMGFaZkNKOW4vKzh4OHNXTEFBVzdac1FYeDhQR2RmWVdFaEFMQmxhaHNTWU5SbWEydUxUcDA2NFoxMzNtRzNiZDI2RlJxTmhyUHR4eDkvWk5Pd2FyZGh4NDRkeU16TWhGS3BSSEJ3TUdiUG5nMkJRSUN5c2pLY09uVUtPM2JzMEx1bmJsMlIybXVTNU9Ua0lELy9uOVE3bFVxRkJ3OGU0TysvLzJhM21VcFQwbkZ5Y2tKYVdobzBHZzE2OSs2TmlJZ0llSGg0NE1HREIxaTZkQ2xLU2tyZzZ1cktXVHRDSnBOQklwRmc2dFNwYU5HaUJUdlM4dkRoUTRQcmthalZhazZuWFN3VzQ2dXZ2b0svdno5bXpKakIrVm5xVXNaMGkrWUdCZ2FhYkw5VUtvV2RuUjI4dmIzWmJhNnVybXlxM0tSSmt6Qm8wQ0MyNGxSbVppWVloc0ZYWDMzRm5wK1VsSVEvLy93VGdEWklwQkdNeDlja0E0d1dibTRvTGlyRW5kdFpDR3JicnY0VENIbkczYzY4QlFkSFI3aWFzZEFVSWVUSmMzSnFobGx6NDNIa3QxOXhjTitlZi9WZWo3dW9uNjJ0TFM1Y3VJQUxGeTZ3MjZSU0tZNGRPNFlUSjA1d2pqVlZ3U2c1T1JrMU5UVjZaV3gxVlh5dVg3OXVOSlZHSnBOaDgrYk5TRTFOeGVqUm81R2NuSXpRMEZDa3BhVWhNek1URlJVVkJqdXlQajQrNk4yN054d2NIUFFXKzd0Mzd4NnNyYTNaa1kxSERUQUE0TnExYS9qc3M4L1kxMVZWVldBWWhyT3RzckpTcjRQZnZIbHpQSGp3QUtOR2pjTGV2WHNSRWhJQ056YzNBTm81QlZGUlVXeFozOFdMRnlNbUpnWWRPblNBU3FYU2U2cCs1Y29WSERwMGlQMThsVW9sQ2dvSzhQZmZmME11bHlNbkp3ZlRwazJyZC9Jemo4ZkRSeDk5eEw1V0tCVFl1M2N2amg0OUNuOS9meXhhdElpemRvaEdvOEdpUll1Z1ZDbzVvMGcrUGo3dzhmRXhlQStWU3NXdUxTR1ZTckZ5NVVwSXBWSkVSMGNiblh4KzdOZ3g3TjY5MjJUYmRiNzQ0Z3QybmsxOW9xS2lFQlVWeGI0Mk5EcEhIbCtURERBQUlQU0ZEdmp6V0JLYU9iczg5cUk1aERSbHhVVkZ5TS9MeFd1UlVmVWZUQWhwTkh5K0FFUGloaUV5YWdEeTgvUHdJRDhmY3Jtcy9oTWJLRENvYmYwSG1iQjQ4V0s5YlEzdGhFa2tFaVFsSmFGZnYzNmNKOHNBOFBmZmZ5TThQQnpwNmVuSXlzcEN1M2I2RHdvTENncHc1Y29WakI0OUdwR1JrV3hKMXVqb2FDeFpzZ1NiTjIvbWxKcXRUVmNkcUs2TWpBejQrZm14UVlkVUttVVh2R3NJcFZJSmQzZDNUdWY2MHFWTFlCaUdzeTAxTlZWdjhyaWRuUjJXTGwwS2dVQ0FmZnYyY2ZiVmZWTFA0L0hnNXVabWRBNEZuOCtIVUNoa0Y4T2JObTBhdW5idGlyZmVlZ3Y1K2ZuNDVKTlAyS0k0d0QvcFFzYVVsNWNqSlNVRnAwNmRna2Fqd2FoUm85Q3laVXZzM0xrVFU2ZE9aUU9mUTRjT0lTOHZEL1BuenpkN3dkeGx5NWFCeitlam9xSUNxMWV2UmtsSkNXYk9uR253WjY5amJXM05tWXh0U0dabUp0YXNXV055TGxCZEpTVWxrTWxrYkJvWHd6QVFpVVRzYUJERE1IQjBkTFRJQ3ViUHN5WWJZQURBNi8zNkkrVllFbno5L0JIVXJ2NWhRRUtlTmJjemIxRndRVWdUSTdTM1I5dDI3ZEgyS2Z1NzllZWZmNExQNXh2c05LcFVLdHkrZmR0Z2JyMUdvNEd6c3pNaUlpTFliVHQzN29TMXRUWGk0dUk0eDU0OGVSTDUrZm1ZTm0wYWpodzVnazJiTm1IKy9QbDZLVktCZ1lGWXNtUUpaOVZ1UUp2ZU5HdldySHFyR2RVbEZvdVJrWkdCSVVPR3NOdWtVcW5lNklXdU0yNXFKZWVoUTRlaXFxcUtzKzNXclZ0Z0dJWlRTdFhYMTlmZ0NFOURPc09QU2hkTVdGdGJvNmFtQmtLaDBPaXE0am9xbFFvWEwxNUVaR1FrSWlNallXOXZqN3k4UE55OWV4ZHIxNjdGOU9uVGNlclVLUnc0Y0FEdnZQT09XZFdhZEd4dGJYSDY5R2trSmliQzF0YldhR1dvMm5ULzFreU5NT21Ddy9vQ25iS3lNdXpac3dkeXVSeFNxUlRuenAxakEwMkZRb0VqUjQ3Zzk5OS9CNkJONTZwYnBwazBYSk1PTUFDZ2I3Lyt5RWkvZ1VzWEw2QlpzMlp3ZG5GQk0yY1hLbUZMbmtreW1ReVZZaEhFSWhGRVloRWNIWjBvdUNDRVdNU1JJMGZBTUl6QklFS2hVT0RhdFd0Nmk1UXhEQU8xV28yZ29DQTJ3RWhOVGNYcDA2Y3hhZElrenQvaUd6ZHVZUHYyN1lpSmlZR2JteHRHakJpQmE5ZXVZZW5TcFpnMWE1WmV5bFBkNEVMSFdCcU9PZSt0ZGhCVVUxUEQ2YnlLUkNKTW1US0ZmVzJvMDVxWm1Za1ZLMVp3VnVFR3RCVzFBRzFaV2gyR1lhQlVLckZreVJLRDZWeVB5OWc4Z1h2MzdpRXBLUW1BdGdQZXZuMTdyRisvdnQ3cnRXclZTbSswd01mSEIvSHg4Vmk2ZENuaTQrTlJVVkdCQ1JNbW9IZnYzbWExVVM2WDQ4S0ZDemh4NGdTeXM3TVJFUkdCOGVQSDE3czRJRkIvMEZBZnRWcU5zMmZQUXExV0l6RXhFYTFhdGNMQWdRUHg4c3N2NDkxMzMyV1BNelE2UjNNd0hsK1REekFBSURUc0JWU1VsNkc0dUJqWmQrK2lVaXhpdit5RVBFdHNiVzNSek5rRnppNHVDQXhzUzNNdUNDRVdzMkxGQ3FQNzNuLy9mYk5TcENvcks3RnAweVlFQmdhaVo4K2VBTFNkdGQ5Ly94MTc5KzVGejU0OTJTZkQ5dmIybURsekpwWXVYWW9GQ3haZzNMaHhiS1dtdW94MStNenBDT2JuNXlNbEpRVitmbjZjcCtiRnhjWHMvQVNOUmdON2UzdDI3WTNjM0Z3a0pTV0JZUmhPUjlmWDF4ZGZmdmtsbWpkdnpwbmZzV25USnFqVmFreWVQSm5kcGxhcjlZS1kydTFXcTlWc01KZWJtNHZLeWtwT3VoYkRNQ2d1TG1hRE9vVkNBYWxVaXVEZ1lEZzVPWmtjWmJsNjlTcGVldWtsdldDc3FxcEtiK0s1TVJLSkJCa1pHVGg5K2pRcUt5dmg3KytQNmRPbm01eG5VVkZSZ2ZMeWNtUm5aeU1yS3d1Wm1abVF5K1VJRGc1R2ZIeTh5WlNvdW5SbGhZMmx2Sm1TbDVlSHBVdVhRaUtSb0UyYk5oZ3laQWc2ZGVwa2R0RHl1TUVOZVVZQ0RBQndiZUVHMXhadWpkME1RZ2doNUptalZxdnJ6ZUVIdE5XZzNubm5IYmk3dTRQSDQrSDY5ZXZZczJjUGNuTnpFUk1UbzVjeTVlM3RqWTgvL2hocjE2N0YrdlhyRVJnWWlGbXpadWwxeW5WbFJ1dXFYVmJVMEZvVE1wa01hOWFzZ1VxbFFteHNMQUR0U3RPcHFhbkl6TXpFb0VHRDJQTnRiR3pZRXJHT2pvNUlUazdtbEQxVktCVGc4L25zcE96NjhQbDhPRGs1UWExV1E2bFVzbk1ZenB3NWcxMjdka0VtazhIVDB4TUFjUEhpUlJ3L2ZoeFdWbFpzNTliQndRRW5UcHhnSjlhcjFXcW9WQ3JNbVRNSFRrNU9pSW1KNFN4T3h6QU11KzdGdDk5K3F6Y1M5Zm5ubjdOVndHcVgwMVdyMVRoMzdoeVVTaVZFSWhGS1MwdVJtNXVML1B4OFdGdGJJenc4SExObnowWm9hS2pKOTF0WVdJaUZDeGRDclZiRDJ0b2EvdjcraUk2T1J0ZXVYZG4zMlJDNm9PL1RUejgxZW94dVFiNjZnYWFYbHhmYzNOd3dmdng0ZE83Y21kMWVWRlFFaG1IWW53V2cvZHlxcTZ0UlZsYkd2bFlvRkdqWnNtV0Q1K2VRZnp3ekFRWWhoQkJDTEUrdFZrTXVsME9oVUpoMWZJOGVQZGovMXdVR2MrYk0wVnUzUWFkVnExYjQ5Tk5Qc1cvZlBqZzRPQmg4NHE5VUtnM2VYL2NVWDZGUUdPd00ydG5ab1ZldlhyaDkremE3a0orVGt4T3FxNnZScjE4L1JFZEhzKyt4dHZEd2NDUWtKSEMySlNRazRQTDV6aEFBQUFBZ0FFbEVRVlRseTdDMXRkWHJ2T3M2dUhWWEVkZG9OSkRMNWVqVXFST21UcDBLQUFnTkRVV0hEaDBRSGg3T2ZpYkRody9IOE9IRERYNCt4dWhXRmEvOVdlaXlOd3lsdVlXR2hxS3NyQXpCd2NHY2xidjVmRDR5TWpKdzVzd1p1TGk0d01QREF4MDZkTUN3WWNNUUdob0tXMXRiczlyajQrT0REei84RUE0T0R2RHk4bnJzdVNaS3BSSThIZyt0V3JVeWVvd3VLS2c3bXNQbjg3Rmd3UUs5a1lnZmZ2Z0IyZG5aZXRmWnQyK2YzcVQ3aFFzWGN1YlVrSWJoTVpSb1JnaDVDbXhZK3lleTc1VGc2OVZ2Tm5aVENDSFBtS3FxS3FNTCtUMHZqSTN5QU5vQXpjcks2b2xNUUc5TVNxWFM2S3JnT2d6RFFLVlMxWHNjTWUzWi9wZEVDQ0dFa09mZTh4NWNBREFhWEFCNGJsS0JhcWRHR2NQajhjdzZqcGhXLzFydWhCQkNDQ0dFRUdJbUNqQUlJWVFRUWdnaEZrTUJCaUdFRUVJSUljUmlLTUFnaEJCQ0NDR0VXQXdGR0lRUVFnZ2hoQkNMb1FDREVFSUlJWVFRWWpFVVlCQkNDQ0dFRUVJc2hnSU1RZ2doaEJCQ2lNVlFnRUVJSVlRUVFnaXhHQW93Q0NHRUVFSUlJUlpEQVFZaGhCQkNDQ0hFWWlqQUlJUVFRZ2doaEZnTUJSaUVFRUlJSVlRUWk2RUFneEJDQ0NHRUVHSXhGR0FRUWdnaGhCQkNMSVlDREVJSUlZUVFRb2pGVUlCQkNDR0VFRUlJc1JnS01BZ2hoQkJDQ0NFV1F3RUdJWVFRUWdnaHhHSW93Q0NFRUVJSUlZUllEQVVZaEJCQ0NDR0VFSXVoQUlNUVFnZ2hoQkJpTVJSZ0VFSUlJWVFRUWl5R0FneENDQ0dFRUVLSXhWQ0FRUWdoaEJCQ0NMRVlDakFJSVlRUVFnZ2hGa01CQmlHRUVFSUlJY1JpS01BZ2hCQkNDQ0dFV0F3RkdJUVFRZ2doaEJDTG9RQ0RFRUlJSVlRUVlqRVVZQkJDQ0NHRUVFSXNoZ0lNUWdnaGhCQkNpTVZRZ0VFSUlZUVFRZ2l4R0Fvd0NDR0VFRUlJSVJaREFRWWhoQkJDQ0NIRVlpakFJSVFRUWdnaGhGZ01CUmlFRUVJSUlZUVFpNkVBZ3hCQ0NDR0VFR0l4RkdBUVFnZ2hoQkJDTElZQ0RFSUlJWVFRUW9qRlVJQkJDQ0dFRUVJSXNSZ0tNQWdoaEJCQ0NDRVdRd0VHSVlRUVFnZ2h4R0lvd0NDRUVFSUlJWVJZREFVWWhCQkNDQ0dFRUl1aEFJTVFRZ2doaEJCaU1SUmdFRUlJSVlRUVFpeUdBZ3hDQ0NHRUVFS0l4VkNBUVFnaGhCQkNDTEVZQ2pBSUlZUVFRZ2doRmtNQkJpR0VFRUlJSWNSaUtNQWdoQkJDQ0NHRVdBd0ZHSVFRUWdnaFR4bUdZUnE3Q1lROE1nb3dDQ0dFRU1JcUwvOS83TjEzZEZSbCtzRHg3NVQwQ2lRa2tFQWtFSkFxSUNBb0NJSWdUWEJSVVZsUkVWMXBVbjRnZFJFc0NDNElVaFFwd21La0tTaUtTMVZBSUNJbGdnRkNNWUFrSkNFaHZjeE1wdjcreUprcncweUtNQmpVNTNNT2g4eWRlOTk1N3AzSjVIM3UyN0w1NFljZk1CZ01sZG8vTVRHUnExZXZPbXl6V0N5c1c3ZU85UFIwcC8zVDA5UFp0R2tUQUpzMmJYSTY5a1p6NTg3bGh4OStVQjZieldaeWNuTEsvR2MwR2lzVk4wQlJVUkZXcTdYUys3dnJ2QW9LQ3NwOW5TTkhqakJpeEFoU1UxTi9WMnpuejUrdjlQNlY4WHV1WlZrV0xWckVnZ1VMc0Znc2JvaEkvRmxvcXpvQUlZUVFRdHc1NHVQaldiOStQWjA3ZHlZeU1oSVBEdy9sT1p2TlJuQndNQzFidGxTMi9mZS8vNlZqeDQ3MDY5ZFAyYVpXcTltOWV6ZHQyclNoVnExYUZCWVdvdGZyMFdxMXBLZW5zMi9mUHJwMzc4NitmZnRvMEtBQjN0N2VtRXdtdkwyOUNRZ0ljSWpuOHVYTERxK1htcHJLekprejhmRHdRS1ZTT2V4ck5Cb1pPWElrYmRxMHFkUzV2dlBPTzFTdlhwMEpFeVpVYW45M25KZkZZbUgyN05uVXJWdVhGMTk4RVM4dkwvUjZQZDdlM3NyNTFLdFhENFBCd004Ly8weEVSSVJ5N1EwR2c4TisxL3YrKysrSmpZMWwvUGp4Tkd2V3JGTG5VNTR6Wjg2d2N1VktoZzRkU3BNbVRXNjZuUHo4ZlBMeTh0Qm9OTGNjay9qemtBUkRDQ0dFRUlxRWhBUzh2THg0L1BISEdUTm1ERnF0RnBQSmhGYXJSYVZTMGJ4NWM1bzNiNDdaYk1iTHl3dFBUMCswV3NmcWhFcWxRcXZWS3BYS1hidDJzVzNiTnVXeHlXUmk0c1NKR0kxR1B2endRMVFxRlNhVGlUNTkrdkQ0NDQ4N2xLWFJhQndxMUo2ZW5nQk1tRENCaGcwYk91dzdhdFFvaDRUb2VucTlub1VMRnpKZ3dBRGxPSzFXUzdWcTFTcDliZHh4WGhxTmh0NjllN05telJwU1VsSVlPM1lzYjc3NUpqcWR6aW4yelpzMzg5VlhYeWxsMjJ3MjNudnZQYXBYcis2d1gzWjJOcHMzYnlZNE9KaTh2RHdPSGp6b0ZMdk5ac05xdGVMdjc4Kzk5OTViN25uYWJEWTJidHhJZm40K1FVRkJsYjQrcnFqVjZ0OTFqZTF5YzNQNS9QUFBTVXhNeE52Ym0vNzkrOU9oUTRkYmlrWDhjU1RCRUVJSUlRUlFXbEZOVEV5a2UvZnVCQVFFc0dyVktzNmRPOGQ3NzczSHZIbnpDQXdNQk9EbzBhT3NYcjJhRHovOEVMVmE3WkFBRkJRVUtCVmxnOEZBZm40Ky9mdjNWeXJZRnk1Y1lOR2lSU3hjdUpBeFk4WXdldlJvNnRldkQ2QjBWN3A2OVNySGpoMURvOUZnTkJwSlRFeEVwOU01dEV5WVRLWktkK01DK1Bubm56bC8vcnh5RGxCYStmWHk4cXJVOGU0NEw3dE9uVHBSbzBZTk5tL2VUR0JnSU1PR0RWTVNOWHNDWlRBWTBHcTFTdkptczlrd21Vd084ZHYzKytDREQ5RHBkT2gwT3JadjMrNHlmbnVDRVJVVlZXR0NzWHYzYmk1ZnZzeWpqejZxdEtEY0xMVmFmVk90RisrLy96NFdpNFcrZmZ1U2xwYkc4dVhMQ1FnSWNFdnJqTGo5Sk1FUVFnZ2hCQURmZnZzdE5wdk5vUUw2M1hmZjBhbFRKMncyRy92MjdhTkxseTRPRmQ4YlRaNDhHYjFlRDhDOGVmTUFlUG5sbDltNmRTdFFtaGdVRmhZeVpjb1VDZ3NMV2JwMEtSNGVIdmo0K1BENjY2OERwWlg1aElRRU5Cb05KcE9KdExRMENnc0xpWW1Kd2NmSHg2SHNHNWxNSnBmYnYvdnVPeUlpSWtoSlNTRWxKUVVBblU3SHRXdlhPSHIwcUxLZjFXckZhRFRTckZremh6dnY3aml2NnpWcDBrVHBlbVN2Tk0rYU5ZdHExYW94ZlBod2R1ell3ZGRmZjgzVXFWT3BVNmVPeTNQUzYvWE1ueitmdExRMCt2YnR5emZmZktOMEgzUEZhcldpVnBjLy9EWWxKWVZObXpaUnQyNWQrdmZ2RDVTT0wwbExTNnN3TVVsS1N1S2pqejVTV3J1Z05HbTFXcTJNR1RQR1lWOGZIeC9tekpuanNwejA5SFNTazVPWlBuMDYwZEhSQUdSa1pCQVhGeWNKeHArRUpCaENDQ0dFSUM4dmp6MTc5Z0FvZDV6UG5EbERRa0lDczJmUFJxL1g4K21ubnhJWkdZbEtwWEk1RGdCS0s4blhybDFqOXV6WmpCczNqb2lJQ1BMejg3bDY5U3JUcDA4bkxTMk5EUnMyOEs5Ly9ZdjMzbnVQeHg1N0RLdlZ5aGRmZktHVTBiQmhRNlpPblFyQW1ERmplUGpoaDNuNDRZZUIwakVNaXhZdEt2TTg3QW5JOWVMajQwbEtTaUkwTkpUUFAvOWMyWjZibTB0UlVaSERvRzJMeFlMSlpLSm16Wm9PQ1lZN3pndGc5ZXJWTkczYWxIYnQyamxzUDMvK1BFbEpTUXdaTWdTVlNrVjhmRHpWcTFmSDA5T1RqSXdNQUx5OXZaVXVTMmxwYVN4YXRJakN3a0wrNy8vK0Q1MU9CNVIyRTd1UjFXckZiRGJUb2tVTHhvMGJWK2ExS3lvcVl0R2lSV2kxV29ZUEg2NThEdGF0VzhlcFU2Y1lNMmFNdzNpWUc0V0VoTkNuVHg4MEdvMlNnRzdjdUpIdzhIQTZkKzZzN0xkang0NXlaOG5TYXJWMDdkcVZXclZxT1d3cjZ6TW43anlTWUFnaGhCQ0NqUnMzNHVIaG9jd2NsSlNVeE1LRkM2bGV2VHFiTjI4bVB6OGZyVmJMMTE5L1RkZXVYY3NzcDFxMWFody9maHdBWDE5ZjRMZHhFNTk4OGdsR294RzlYcythTld2UTYvVnMyN1lObTgxVzZjcmpyRm16eXAyRnljUERnOW16Wnl1UGk0cUtXTHQyTFczYXRHSGt5SkVPKzA2Wk1vWFdyVnZ6NUpOUFZ2aTY3aml2d3NKQ2Z2bmxGL2J2MzgrT0hUdDQ4Y1VYaVl5TXhHS3hzSGJ0V21yVnFrWEhqaDFKVGs3bXdvVUxRR25MaVYyUEhqMTQ1cGxuQVBEejh5TXlNcElubm5pQzhQQndUcHc0QWNEVXFWT2R1aVRaRXd4dmIrOHl6ODlvTlBMKysrK1RuWjNOMkxGakNROFBCMHFUczFPblR0RzJiZHR5a3d1QTRPQmd1blRwNG5ETzY5YXRJem82bXZ2dnYxL1p0bmZ2WHFWcm1xdjNQalEwbE1HREJ5dVBNekl5T0gzNk5DKy8vSEs1cnkvdUhESk5yUkJDQ1BFM2w1U1V4STgvL2tqMzd0MlZiU0VoSVFRSEJ4TVZGY1d4WThmdzkvZW5YNzkrNU9mblZ6amxxTDJ5dTJMRkN0NTU1eDBsYVhuaGhSZm8yN2N2UGo0K3ZQamlpL2o0K05DM2IxLzY5T2xUYm5tWEwxOW0yYkpsWEw1OG1hS2lJaG8wYU1CVFR6M2w5SzlKa3laT3ljZUJBd2N3bTgwT0ZWYTc0dUxpY2l2ZDdqNnZnSUFBM25yckxRWU5Ha1JSVVpIU0dyRno1MDZTazVQcDJiT25NbE5WV0ZnWVM1Y3VaZW5TcFN4YXRBaVZTa1c5ZXZXVXNvS0NnaGcxYXBTU0NOajUrUGpnNit2cjhNL2YzNStnb0NBMEdvM0xjU3YyNU9MQ2hRc01HVEtFRmkxYUtOY25OamFXME5CUWhnd1pVdUgxT1hYcUZQLys5Nys1ZlBreVVEbytwTGk0MkdsUWVuRnhNVjVlWHN5ZlA1OXZ2LzIyM0RLTGk0dVpQMzgrOWV2WGQycjFFWGN1YWNFUVFnZ2gvdWJxMTYvUGswOCtTZWZPbmRteVpRdFFlamZhM2tkKzNMaHhORzNhbEFjZWVJQmV2WHJ4ODg4L2wxbFdUazRPaVltSkFBd1lNSUNQUC82WS9mdjNBL0RWVjEraDAra29LU2xoeTVZdGxKU1U4UDMzM3dNNEpDMEZCUVVrSmlieTg4OC9VMVJVeE9IRGgybmZ2ajNWcWxWRG85RlF1M1p0MnJadEM4Qm5uMzNHUGZmY1E2TkdqY2pQejNlS3JVR0RCZ3dmUHB6YzNGenk4dkljbnJNUGpFNU9UbmJZYmgrSEVSNGVyZ3lxZHNkNVFXbjNzKzdkdTlPMWExYzBHZzJYTGwxU3JybVBqdzhaR1JuODhNTVBQUFhVVTN6enpUZGtabWJTczJkUGJEWWJNVEV4WlY1M2U1ZWpTWk1tbGJrUHdJZ1JJNVJyQjZWakpCWXZYa3h5Y2pKRGhneWhVNmRPeW5OcjFxeEJwOU14ZnZ4NGwxM1BiclJseXhheXNySUlEZzRHVU5ieHFGMjd0c04rT3AyT2dJQUFjbkp5MkxwMUs1MDZkU296MGR1NGNTTnF0WnJSbzBkTEY2ay9FVWt3aEJCQ2lMODVsVXBGNzk2OUhlNXVXeXdXTGwyNmhJZUhCeGFMaGV6c2JINzk5VmY4L2YzTExXdnIxcTJFaDRlVGtaRkJTRWdJZmZ2MkpUQXcwR0ZLV1h0Ly9PdG5oYnArMFBqRml4ZFp0bXdaZGVyVVFhUFJNSERnUUdVTXhvMTI3TmhCZUhnNGpSbzFjdm44d29VTEtTNHVMalBlSFR0MnNHUEhEcGZQRFJzMmpQdnV1ODl0NTNXOXdzSkNkRG9kQ3hZc29GR2pScHc2ZFFxQVR6LzlGS3ZWU201dUx0V3JWeWMrUHA1ejU4NFJGaFpHalJvMXlqd1ArK0IyK3lEckcxbXRWa3dtazlLdEMwcVRraFVyVnBDV2xzYUlFU01jNHQ2elp3OUhqeDVsK1BEaHlpQnpnOEdBMVdwVnVvaGRMeUVoZ1FzWEx0Qy9mMytsWmViY3VYTUEzSFhYWFE3N0ZoY1g0K3ZyeS8zMzM4L3MyYlBadDI4ZlBYdjJkSG1ORGg0OHlNaVJJL0h6OHl2ejNNV2RSeElNSVlRUTRnOVNrSi9QdnU5Mms1S1NUTnFWS3hpTkpXNS9qZTQ5ZTlPalYvbGRqaXBEcDlNeGE5WXM1ZkdXTFZ2WXNtVUxqenp5Q0hmZmZiZkxZeTVjdU1DK2Zmc1lOR2dRbjMzMkdZQ3lBTi9LbFN2TFhXbDY0TUNCeXM4eE1URk1uRGlSeG8wYk84MCtkSDJMZ0gxdGlPdG5XYnB4OFBEY3VYUFJhRFJPQy9OOS9mWFhiTm15Qlp2TnhxUkpreHpPeVQ3UTIxNVJkOWQ1MlYyOWVwVlpzMll4Y2VKRW1qZHZ6dE5QUDgzbzBhUEp6YzNsMHFWTDNIUFBQY1RGeFRGOStuUWFOV3JFK3ZYcks1dzlLU1FraEs1ZHV5b3haMlJrT0xRYzJLL0I5VlFxRmNPR0RTTTdPMXVaVWhmZzlPblRyRnUzam9FREJ5cmRrcXhXSzdObXphSjI3ZG9NSHo3YzZmVy8vUEpMQWdJQ0hCS0Z3NGNQVTY5ZVBZZmt3R2cwWWphYjhmWDFwV0hEaHRTdFc1ZnZ2dnVPSGoxNk9NMXdkZmJzV2RScU5hMWF0U3IzM01XZFJ4SU1JWVFRNGc5dzdNaVBmUG41WnhpTkpkU09pT1MrRHZmalhZbHVKNzlYL1FabGQ2UDVQWHg5ZlprMWF4WmFyWlozM25tSFJ4NTVoTmF0VytQbDVjWEZpeGVkMW5ZQXFGT25EcTFhdGFKTGx5NUtSZHl1c0xDUWV2WHF1Unh2TVgvK2ZJZkV3Yy9QajhhTkc3dU02L3BwYUs5ZXZZcGFyWFpZcStIR2FXcGRkZTNKeTh0ajU4NmQ5T25UaCt6c2JGYXRXc1dNR1RPVWlyQkdvM0VZS08ydTg3STdlL1lzT3AyT2tKQVFYbjc1WldXZmF0V3E4ZWFiYitMcjY4dUVDUk00ZnZ3NHJWcTE0dXpacy96akgvOXdlUzJNUmlOK2ZuNUVSMGNyVTdyYVozMTY4ODAzbFlURFlEQ1FsWlZGWkdTa1F4bkJ3Y0ZLbHlhQVM1Y3VzV1RKRW5yMDZFR3ZYcjJVN1dxMW1qWnQyckJseXhaYXRXcEYrL2J0bGVmTVpqUFIwZEVPWFoyT0h6OU9jbkt5MDlpWG9xSWk0TGVCOHAwN2R5WTJOcFpmZnZuRnFSV3FaczJhUFAzMDB4Vk9yU3Z1UEpKZ0NDR0VFTGRaL05IRGJGd2JTNE9ZaGd4NDZobENRMnRXZFVnVnNvOTFnTkk3M1FFQkFZU0ZoUUdsRmIvckI0VGJlWHA2TW5yMGFKZmxxZFZxekdhek1wM3E5V3cyVzZVcmtRTUhEbFFTaXUrLy81NlltQmlzVml2NStmbmNjODg5NVhZamd0SzFJeFl0V2tSQVFBQ1BQdm9vSnBPSm1UTm5NbnYyYkY1OTlWWGxIRy9uZVNVbUp0S2dRUU9YeVk5OVFIU2ZQbjNZc21VTENRa0oxSzFiMTJuVmNvQmp4NDZ4YnQwNlpzNmNTWHg4UE45Kyt5MXo1c3loY2VQRzdONjltMjNidGlrdExldlhyeWNoSVlFWk0yWTRKQlRYUzBwS1l2NzgrWFRzMk5GbHkwdWZQbjA0ZE9nUXNiR3hOR3JVU0puR1Y2dlZPaVFTeGNYRnJGKy9ubHExYWpsTVR3c28xOG1lWUhUbzBJSDY5ZXNURlJYbDlIcTFhOWNtTEN5c1V1dDNpRHVMSkJoQ0NDSEViVlNRbjgrWG4zOUdvOFpOZUduWXlJb1B1RU5kdW5TSmpJd01VbE5UR1QxNnROT2Q4SXFvVkNyT256L1B0V3ZYbko0cmI0ekVqVjJlT25Ub0FKVE9EclZueng0bVRKakExMTkvemQ2OWUrblhyNS9MeE1jdU9UbVpaY3VXb2RQcG1EWnRHcDZlbm5oNmVqSnQyalRtejUvUDlPblQ2ZHExSzcxNzkzWmFNZHRkNTJVMm16bDU4cVJENjRBclBYcjA0TnR2ditYMDZkTzgrdXFyTHZmWnQyOGZRVUZCMUtoUkE1MU9SMVpXbHRLbDZPR0hIK2JRb1VQMDdkc1h0VnBOejU0OU9YYnNHSXNYTDJieTVNbE8zYVVPSERoQWJHd3MzYnAxWStEQWdaU1VsS0RYNnpFWURPaDBPdlI2UFRxZGpwaVlHQTRlUE1pYU5Xc1lPM2FzVTB5RmhZVXNXYktFM054Y0prMmE1RFJsYm5aMk5vQnlmWDE4ZkZ3bUZ3QkxsaXdoSVNHQkNSTW0wTFJwMDNLdmw3aXpTSUloaEJCQzNFYUhEOFZodFZwNGFwRHpOS2wzS3Z1cTNmdjM3eWM3TzV1Q2dnSysvLzU3SWlNakhXWXkwdWwwNU9ibWxsbkc5Y21CeldZak9qcWFoeDU2eUduZlZhdFdPVzA3Y2VJRWhZV0ZGQllXS3QxdWJEWWJ2L3p5Q3p0Mzd1VDQ4ZU04Kyt5ek5HblNoSmlZR0FJREEvbnFxNi80L3Z2dmVlNjU1NVJWc3FHMFM5U3VYYnZZdVhNbllXRmhUSm8waVpDUUVPWDU0T0JncGs2ZHltZWZmY2F1WGJ2WXMyY1BMVnEwb0hQbnpqUnYzdHl0NTNYMDZGRU1Cb05EZkRjeUdBeXNXcldLdkx3OGdvS0NXTHQyTGY3Ky9nNnRHTW5KeVp3L2Y1NlhYbm9KS0cxSnVmNHUvNU5QUHNtQUFRTlFxOVVVRnhkejhlSkZYbjMxVmViTm04ZC8vL3RmaHpVbDFxOWZ6NjVkdXdEWXYzOC9PM2Z1ZExrUW5rYWp3Y2ZIQno4L1AzNysrV2VPSERtaWpOR3cyV3pFeDhmejZhZWZVbFJVeEN1dnZFS0RCZzJBMGxuQnNyS3lLQ3dzWk92V3JYaDRlRGhNdVN2K2VpVEJFRUlJSVc2alN4ZVN1S3RlTkFHVnZDTmVsZXlWU3JQWlROMjZkZkh5OHVLUlJ4NmhZY09HM0hYWFhRNnpFODJmUDU5VHAwNWhzOWxjdG1aWXJWYUhjUm8ybTQya3BDUXlNek9kOWkwdUxuYXEwTWJIeHhNWEYwZURCZzFvMGFJRkdSa1p2UFhXV3hRWEZ4TVZGY1drU1pPVVB2c2VIaDcwN05tVE5tM2E4T0dISC9MNTU1OHpmZnAwMUdvMUgzLzhNWEZ4Y2FqVmFycDM3ODZBQVFNY1psS3k4L2IyNXJubm5xTlRwMDU4OGNVWHhNZkhLek5JdWZPOGR1M2FoYWVucDBNRjJ6NEd3Mkt4c0hYclZuYnQyb1hGWW1IY3VISFVyVnVYeFlzWE0zdjJiQm8zYnN5Ly92VXZnb09EMmJwMUt5RWhJY3BZQ0kxR2c4VmlVVllBdno2K1BYdjJFQmNYeDh5Wk14azZkS2hUcTBMVHBrMDVkZW9VRVJFUmhJU0VVSzFhTllLQ2dnZ0lDRkQrK2ZuNUtlOS9UazRPa3lkUDVvc3Z2cUJ0Mjdhb1ZDcVdMbDNLMGFOSENRb0tZdUxFaVE3SmtObHM1cDEzM3NGaXNlRHI2OHZ6eno5ZnFXbHZ5MXQxWE56WkpNRVFRZ2doYnFQTHYvNUtoNDRkcXpxTVNyRVBrRGFaVE54OTk5M2xycWx3MzMzMzRlL3ZUL3YyN1ozdThwdk5abXcybTdJUW5YMWIrL2J0WFM1NE4ySENCSWQ5QVo1Kytta0dEeDZzSkFPQmdZRTgrK3l6Vkt0V3Jjd3BhVU5DUXBnNmRTbzZuVTY1bTkrNWMyYzBHZzE5K3ZRaE5EUzB3bXRRcjE0OXhvOGZUM3A2T3JWcTFYTHJlWldVbEhEUFBmY1FHUm5wVU1rM204MUFhWUxSdkhsekxsNjh5TFBQUHF1TUo1azhlVEs3ZCsvR1lEQW80eWQ2OU9pQndXQlF5b21LaXNMVDA1TWxTNVk0eFJFVUZNU2dRWU9JaW9weTJSMnBSWXNXeXVKNmxWRzllblZlZU9FRkdqWnNxTXpNTldUSUVHclVxRUh2M3IwSkNBaHcybi9Zc0dFRUJnWVNIUjFkNXRTOTRxOURaWFBWQmlhRUVIK3dwWXUvNDJKU0puTVhQbFBWb1FqaFZxK05HZW0ycVdQL3pQUjZQV3ExR2k4dnI2b094YTMrcXVjbHhLMlFGRklJSVlRUXQxMWx1c1Q4R2YxVnowdUlXeUZ6ZmdraGhCQkNDQ0hjUmhJTUlZUVFRZ2doaE50SWdpR0VFRUlJSVlSd0cwa3doQkJDQ0NHRUVHNGpDWVlRUWdnaGhCRENiU1RCRUVJSUlZUVFRcmlOSkJoQ0NDR0VFRUlJdDVFRVF3Z2hoQkJDQ09FMmttQUlJWVFRUWdnaDNFWVNEQ0dFRUVJSUlZVGJTSUloaEJCQ0NDR0VjQnRKTUlRUVFnZ2hoQkJ1SXdtR0VFSUlJWVFRd20wa3dSQkNDQ0dFRUVLNGpTUVlRZ2doaEJCQ0NMZVJCRU1JSVlRUVFnamhOcEpnQ0NHRUVFSUlJZHhHRWd3aGhCQkNDQ0dFMjBpQ0lZUVFRZ2doaEhBYlNUQ0VFRUlJSVlRUWJpTUpoaEJDQ0NHRUVNSnRKTUVRUWdnaGhCQkN1STBrR0VJSUlZUVFRZ2kza1FSRENDR0VFRUlJNFRhU1lBZ2hoQkJDQ0NIY1JoSU1JWVFRUWdnaGhOdG9xem9BSVlUNEt5a3FMS1N3b0FDOVhvZEJyOGRzTmxkMVNIOHJXcTBXYng5ZmZIeDhDQXdNeEM4Z29LcERFa0tJdngxSk1JUVF3azNTVXE5Z05wbnc5dkVodEdZWTNqNCtlSGg0VkhWWWZ5c21rd21EWG9kZXJ5Y3I2eG9GQlFYVWlvaW82ckNFRU9KdlJSSU1JWVJ3Z3pPblR4RVNFa3J0aU1pcUR1VnZ6Y1BEQXcrUElBSUNnd0RJekxqS21WT25hTnlzV1JWSEpvUVFmeDh5QmtNSUlXN1JtVk1uaWF3YlJXaFlXRldISW01UU15eWN5THAxT0p0NHVxcERFVUtJdncxSk1JUVE0aGFrcFY0aEpMUW1BZExYLzQ0VkVCaEU5Um8xU0U5TnJlcFFoQkRpYjBFU0RDR0V1RWxGaFlXWVRTWnB1ZmdUcUJrV2p0Rm9wS2lvcUtwREVVS0l2enhKTUlRUTRpWVZGaFRnN2VOVDFXR0lTdkx4OGFHd0lMK3F3eEJDaUw4OFNUQ0VFT0ltNmZVNmZIeDhxem9NVVVuZXZqNFlkUHFxRGtNSUlmN3lKTUVRUW9pYlpORHJwUVhqVDhUSHh4ZTlYbGZWWVFnaHhGK2VKQmhDQ0hHVHpHYXpySFB4SitMaDRTRUxId29oeEI5QUVnd2hoQkJDQ0NHRTIwaUNJWVM0STJnMXBWOUhScVBjWVJaZ3M5bXFPZ1FoaEJBM1NSSU1JY1Fkd2ROVEMwQmhvYUdLSTZrYUZvdUZLVk9tOE0wMzMxUzZjbjM4K0hIZWUrODlTa3BLSExZZk8zYU1OOTU0dzJVNUJ3NGNZUEhpeGNyUFM1WXNxZkIxRWhJU09IMzZOQmFMeFdINzl1M2IyYkpsQzhYRnhaU1VsUERWVjE4NTdWTldlUjkvL0RHRmhZVXVuNzk4K1RLdnZmWWFwMC9MNG5oL0I1Y3VYV0xjdUhHY09YT216SDB1WDc1TVFrS0M4dmpreVpNa0pTVXBqOCtkTzBkdWJ1N3ZmdTBmZi95UjFKdFlIOFdkOFpqTlpxNWV2ZnE3WTNERmFEU3lldlZxOHZMeWJyb01pOFhDK2ZQbjNSS1BuZEZvdk9VeUZpMWF4SUlGQ3lyMUhTT3FucmFxQXhCQ0NBQlByOUt2by9UVVBHclU4Sy9pYVA1NFNVbEpYTDU4bVRwMTZyQjA2VklLQ2dwUXEzKzdCMlEybTNuc3NjZG8wcVNKc2kwbko0ZjQrSGhVS3BWRFdYcTlub3NYTHlyYno1MDdoNGVIQjFxdGxwU1VGQzVkdWtSS1NncFhybHpoMTE5L0pTVWxCYXZWaXRGb3BHYk5tZ1FGQlRtVUZ4c2JTMGxKQ2UrODh3Nysvcis5Tjk5Ly96MUdvNUZISDMyVXBLUWtObTdjaUwrL1A5MjZkU3YzWEZOVFUvbnV1Kzk0L1BISFhUNWZxMVl0cGFMMG4vLzh4K0U2aU5zckxTMk5wS1FrdE5yS1ZRL01aak4xNjlibHJydnVVcmFaVENaTUpwUFR2dDdlM21XK2wzbDVlZVVtMWtlUEh1WGt5Wk8wYU5FQ2dNMmJOMU9uVGgwYU5HZ0F3T0xGaXhrMGFCRDMzMzkvcGVLMlc3MTZOVTg4OFFRUkVSRy82emgzeFdPejJWaStmRGtuVDU1aytQRGhTbmszdzJhenNYTGxTbEpTVW02cEJmRDc3NzhuTmphVzhlUEgwNnhaczVzdXgrN01tVE9zWExtU29VT0hPbngvL1Y3NStmbms1ZVdoMFdodU9TWngrMG1DSVlTNEl3UUZsYzdHZE81TU9zMWFSRlp4TkgrOCtQaDRBUHIwNmNNWFgzeEJTVWtKeWNuSmFMVmFhdGV1amRsc3htS3hrSmVYUjFwYUd2WHIxOGZUMHhQQWFhQzVScU54cU1pOThjWWJxRlFxMUdvMU5wc05xOVhLdEduVHNGcXRUaisvOHNvcmRPN2NXVGsyT1RtWjFOUlVSbzBhNVpCY1pHWm1rcHljekQvLytVODBHZzJOR2pXaVRaczJKQ1FrVkpoZzJDdXZaVlVVUEQwOTZkT25EL3YyN2VQYXRXdUV5VUtHZjVqazVHUysvdnBydEZxdFErSmFVRkNBWHE5M2VDOXNOaHNXaTRVZVBYbzRKQmhmZnZrbDI3ZHZkeXA3eG93WkR2dloyVDhITjM0ZTl1L2ZENEJhclNZdExRMjlYcy9CZ3djQk1CZ01aR1ZsS1kvTlpqTkpTVWxZTEJZc0Znc05HalFnTXZLMzc1R2twQ1MrK09JTGhnOGZUa0JBZ0xMZG5uaGZMeVVsaGErKytvcEJnd1pSdlhyMTJ4S1BuVXFsb24vLy9tUmtaTEJ3NFVKR2pCakJ2ZmZlNjdSZlJVcEtTbGk1Y2lYSGpoMURxOVV5ZWZKa2wvc05HVEtFOXUzYmwxbE9kblkybXpkdkpqZzRtTHk4UE9WOHJtZi9EdkgzOTY4d1Zwdk54c2FORzhuUHozZTZjZkY3cWRWcXFsV3I5cnVQeTgzTjVmUFBQeWN4TVJGdmIyLzY5KzlQaHc0ZGJpa1dVVEZKTUlRUWR3U3RSMm5sNHNUeHkvUjlyQlZlWG4rZnJ5ZXIxVXBjWEJ4UlVWRkVSVVV4YnR3NFNrcEtHRFpzR0FNSERuU29zQjg0Y0lDbFM1ZXlZTUVDcFFKby96OC9QNS9pNG1MeTgvT3gyV3lrcGFXaDFXcjU1Sk5QbEVyVXpwMDcyYjkvUDdObXpYTDRHVXE3UnR6WUdySjc5MjVxMWFwRmh3NGR5TS9QeDkvZkg0MUdRMXhjSEFDRmhZWHMzTGtUZ0FZTkd1RGw1Y1hPblRzeG04M1VxRkhEWldYR252eGNud1JaTEJiKzk3Ly9PVnlURGgwNmNQandZV1ZiZ3dZTmJ1a09xS2hZKy9idGFkKytQWHE5SHAvcnBtQmV0MjRkUC96d0E3Tm56MWEyRlJZV290UHBuQkpBdFZxTnI2OHZiN3p4QmdDLy9QSUx5NWN2THpPaHZQRnpiR2YvUEdpMVdnb0xDeWtwS1ZFU2w5emNYSXFLaXBUSFJxT1JFeWRPY1Bic1dYUTZIUU1HREhDbzBCc01obks3WUYzUFlEQVFIeC9QVTA4OWRkdml1VjVFUlBTNlZlTUFBQ0FBU1VSQlZBUlRwa3hoM3J4NUxGMjZsS2xUcHhJZEhWMnBXS0UwSVZxNmRDbCtmbjdNbWpVTFB6OC9oK2Z6OC9PWk8zY3VkOTk5ZDduSmhjRmc0SU1QUGtDbjA2SFQ2VndtaWZCYmdoRVZGVlZoZ3JGNzkyNHVYNzdNbzQ4KytydGJpVzZrVnF0dnF2WGkvZmZmeDJLeDBMZHZYOUxTMGxpK2ZEa0JBUUZ1YVowUlpmdjcvQVVYUXZ3cEdQUW00dmFmcDJ2M3YwOUY4c2lSSStUbTVqcDBwemh3NEFDZW5wNTA3TmlSRXlkTzRPZm5SMHhNakpJb3VPckNzbWZQSGo3Ly9IUGw4WVFKRTJqUm9nWHQyN2RuelpvMVFPbWRWYXZWeXBBaFF4eCtCZ2dJQ0dEUm9rWEs4WVdGaFJ3OGVKREJnd2VqVXFtSWpZM2wvUG56ekpremg3MTc5NkpXcXpsNThpUlFXcUZLVFUwbElpSUNqVWFEMld5bWNlUEdTb1VtSnllSDA2ZFBvOVZxK2ZYWFh3R1V1NjFlWGw2MGJObVNEUnMyRUJvYVNraElpTk81blRsemhuNzkra21DOFFlSWpZM2xsMTkrWWVyVXFYaDdlNWU1MzhhTkd6bDgrREJ6NXN5aFJvMGF5bmFOUm9OS3BWTGV4NHlNREFCME9oMURoZ3hCclZhalZxdFJxVlNvVkNxbE84L2N1WE94V0N3ODl0aGo5T3ZYajNmZmZWY3BjOU9tVFNRbUp2TDY2NjhEOFBiYmIxT25UaDJlZi81NUFFYU5Hc1VUVHp4UlpwZWtpbHJOcm1kUGZHOU1lTndaejQyOHZiMFpNMllNMDZaTjQ3Ly8vYS9TNmxnZWk4VkNiR3dzKy9mdnAyUEhqano3N0xNc1dMQ0FsaTFiOHNnamp3Q2xTY1BxMWFzSkRnNW02TkNoWlphbDErdVpQMzgrYVdscDlPM2JsMisrK1lhWk0yZVdPUTIzMVdxdHNPdGlTa29LbXpadG9tN2R1dlR2M3grQTlQUjAwdExTS2t4TWtwS1MrT2lqanh4YTByS3pzN0Zhcll3Wk04WmhYeDhmSCtiTW1lT3luUFQwZEpLVGs1aytmYnFTdEdWa1pCQVhGeWNKeG0wbUNZWVE0bzdTdUdsdDluNmJTTXQ3bzZoZTNhL2lBLzdrYkRZYlgzenhCZkJieGFhb3FJZ3Z2L3lTUG4zNjRPWGx4WTRkT3lncUt1THR0OTh1cy9JRDBMdDNiM3IyN01tbVRadllzMmNQSDM3NElWYXJsWjkrK2dtcjFjcWJiNzdKb1VPSGlJK1BaOVNvVVE0L3A2V2xzWGJ0V29meU5tL2VqTGUzTjUwNmRhS3dzSkNqUjQveStPT1BrNUNRUUZaV0Z2Nysva3JyeCtYTGw1a3laUXFqUm8waUtpcktLYmJVMUZTbEpjWGVQMy9EaGcxWXJWWWlJeU5wMDZZTkFOMjZkYU5mdjM1T3h6LzMzSE9WSGhjZ2JzMkREejZvdEpTTkhUdlc1V2Z0L1BuenhNWEYwYXRYTDRma0FpaXo0dW5uNThlWU1XT1VMbnoyQkNNcks0dFZxMVl4Y09CQXdzTENxRm16cHRPeEFRRUJEdHNiTldyazhMcHQyclM1cWU0ek4rdDJ4Qk1RRUVCd2NEQXBLU2tjT1hLRSsrNjdyOXo5TlJvTmpSczNkbWlaYU51MkxiR3hzUVFFQkZDM2JsMCsrT0FEVkNvVmt5Wk5Lak5aVEV0TFk5R2lSUlFXRnZKLy8vZC82SFNsaTFHT0dqWEthVityMVlyWmJLWkZpeGFNR3pldXpOaUtpb3BZdEdnUldxMlc0Y09ISzRuZHVuWHJPSFhxRkdQR2pLRmx5NVpsSGg4U0VrS2ZQbjNRYURUSzcvM0dqUnNKRHc5MzZNSzVZOGVPY3NlYmFMVmF1bmJ0U3ExYXRSeTJWWlM4aVZzbjM5WkNpRHZLRTArM1kvNmM3YXhlL2oyanh2WDR5M2VWMnJObkQxZXVYRkVxWmJtNXVjeWZQeCtkVGtkUVVCRC8rOS8vOFBUMDVPTEZpL3owMDAvbGx1WGw1UVdnekdaajcrSmlyOHdGQkFUZzVlV0ZScU54K3RuUHo4K2hZbmp4NGtWMjdkcEZ6Wm8xV2JCZ0FlbnA2UVFIQjlPdFd6ZW1UWnVtalArb3JPYk5tN05peFFvQTl1N2R5NG9WSzVnM2I1NURkNDZLL3VqTFlPOC9SbFJVRklNSEQyYlZxbFZzM2JyVktlRXJLQ2hnNmRLbFJFVkZsVGxRMzJLeGNQYnNXYUQwVGphVWpuZHdWYW04Y3VXSzhyb05HelpVdHMrYU5jdHBocWNSSTBZNFBONjBhWlB5ODVFalI1U2ZodzRkNm5DWDNGNEp2WERoZ3ZKN0FxVVY1c3pNVElkWms5TFMwaHlPdVIzeHVITDY5R2xTVWxJSURRMWwyN1p0RlNZWWdOTStYYnQyNWRxMWE2eGF0UXFOUmtOTVRBekRodzkzNmpaMVBUOC9QeUlqSTNuaWlTY0lEdy9ueElrVEFFeWRPdFdweGNlZVlKVFhzbVUwR25uLy9mZkp6czVtN05peGhJZUhBNlhqekU2ZE9rWGJ0bTNMVFM0QWdvT0Q2ZEtsaThOM3dycDE2NGlPam5ab0ZkcTdkNi95ZnRwc05xZnZrTkRRVUFZUEhxdzh6c2pJNFBUcDA3ejg4c3ZsdnI2NGRYL3R2OXhDaUQrZHdFQWZoZzdyd2dmdjcrYWp4ZDh4ZEZnWC9QMjlLajd3VHlnM041Y05HelpRdjM1OTVhNmhWcXZsMHFWTFdLMVdwZDk2ZEhRMFFVRkJiTnUyamU3ZHU1ZGJwazZuNCtMRmkyaTFXazZkT2tWSVNBZ3FsUXFqMGNqNDhlT1ZibEUzL215MVdoMEdZVVpGUmRHa1NSUHExcTJMcjY4dkowNmNZT1RJa2V6WXNZT3NyQ3k2ZGV2Rzd0MjdsZTVWVnFzVlFPa3lZamFibVR0M0xyVnIxNzRkbDA3Y1pwMDZkZUtISDM0Z0t5dkw2Ym50Mjdkak5Cb1pPWEtreXk1SEtwVUtnOEhBZ2dVTEFPZUsrdW5UcHdrTkRYWFpVbkU5aThWQ216WnRYSFl6S2lvcXdzUER3eUZac0Z1NGNLSFRpdTBXaXdWUFQwK25hWm1OUmlQZmZ2c3RlL2JzY2RqdTZlbnBOQjJxTytOeDVldXZ2NlpodzRZODlOQkRMRnUyakhQbnp0R29VYU1LajdPN2R1MGFodzhmNXNjZmY4VGYzNThCQXdhd2YvOSsvdmUvL3pGdzRNQXlqd3NLQ25MWld1SGo0K095MWRCbXMyRTJtekVZREU2SmhqMjV1SERoQWkrKytLSXlLMVp4Y1RHeHNiR0Vob1lxM3hubE9YWHFGT3ZYcitkZi8vb1hVVkZSR0F3R2lvdUxIUWJkMjhzTkRBeGsvdno1TkcvZXZOenZ4K0xpWXViUG4wLzkrdlZwMTY1ZGhUR0lXeU1KaGhEaWpsT25iblZlR3Q2RjFjdjNzM0RlRHA0WjNJSG8rdVZYUnY2TTdKWDZ3WU1IczJ6Wk1xQzBtOFMwYWRPSWlJaGd5NVl0SkNZbU1uUG1UTTZjT1VONGVIaUY4OU9mT0hGQ0dhejkwVWNmRVJrWlNjZU9IZkh5OG1MMTZ0VmxEdksrZlBreWMrZk9WY3JSYURUOCs5Ly9Ca3J2SE5hdFc1Zjc3NzhmblU1SHpabzF5Yy9QeDhmSGg3Rmp4d0tsczBwOS9QSEhEQjQ4bU5EUVVJeEdZNFZkUk14bU0yZk9uQ0VqSTRQT25UdGpzOW00ZXZXcU1xN2plcTd1VG9yYmErellzUzRyekFNSERxUkxseTZFaG9hV2VheWZuNTlTbVQ5OStqVHo1czBEU3NjRXJGeTVrb2lJQ0NaTW1GRHU2NXRNSmtKQ1Fyajc3cnVkbmhzK2ZEZ1BQdmdnenp6empOTnpycEtlWnMyYUtiOWoxeHMxYWhTUFAvNDREejMwVUxteHVEdWVHeVVrSkhEKy9IbEdqQmhCcTFhdFdMZHVIYnQyN1NvM3dTZ29LT0R3NGNPa3BxWnkvdng1MHRQVGlZeU01TkZISDZWdDI3WXNXN2FNaXhjdmN2Lzk5NU9jbk94d3JKK2ZuMVBYTmp0N1FqaHAwcVJ5WXg0eFlnUnQyN1pWSG1kblo3TjQ4V0tTazVNWk1tUUluVHAxVXA1YnMyWU5PcDJPOGVQSE8wd2VVSll0VzdhUWxaVkZjSEF3Z05KeWRPTU5DNTFPUjBCQUFEazVPV3pkdXBWT25UcVYyYnF5Y2VORzFHbzFvMGVQbHUrU1A0QWtHRUtJTzFLRG1EQkdqdTNPNmhYZnMzVFJkelJ1VXB2V2JlOGl1bjVOQW9NcS9nUDFaMUNqUmcxbXpacmxWSWxyM0xpeDA3NnV0cm15YTljdVZDb1ZHbzJHd1lNSHMzRGhRZ0lEQXlrcEtXSGt5SkdVbEpTNC9OblZERkpRbWpqczJMR0QvL3UvLzBPbFV1SG41MGVuVHAzNDVwdHYwR2cwTkcvZUhDZ2Rnd0VRRXhQamNneUd4V0loUFQyZFgzLzlsYU5IandLbGxUdTFXazM3OXUyVmFTTVBIanpJb1VPSFhCNHZxM3ZmWG0rLy9UYXBxYWt1SzhSR294R1R5ZVR5VHJmRllzRnNOdlBlZSs4UkdCaFk3dnZrN2UzTmM4ODl4NkpGaXpoeTVFaTVkNUtmZmZaWmdvT0R1WFRwa3ROaWttcTFtb0tDQXFVYmxsMVlXQmpEaGcxem1rRnE2ZEtsOU83ZHU5SXRBbnYzN2lVbko4ZWhDNWk3NHJtUjJXeG03ZHExMUs1ZG05YXRXNlBSYU9qV3JSdGJ0bXpoOHVYTExuK2ZvUFJteElrVEo3QmFyWFRzMkpIV3JWc1RIaDVPV2xvYTc3NzdMcG1abVZTdlhwMXQyN1k1WEl2aTRtSkdqQmhSWm9KaEh5TmxIMlI5STZ2VmlzbGtjdWdtYWJQWldMRmlCV2xwYVl3WU1VSVpVd1dsM1VDUEhqM0s4T0hEcVZPbmpoS0gxV3JGMTlmWHFmeUVoQVF1WExoQS8vNzlsVmJWYytmT0FUaE5jMXhjWEl5dnJ5LzMzMzgvczJmUFp0KytmZlRzMmRPcFRQdUVGU05Iaml5M3U1aHdIMGt3aEJCM3JOb1J3VXliMlovajhaZjVmdThaMXE3NUFRQXZMeTFCd2I3NCs1ZmREL2lQOEVDbld4OVU2dW9POGJ4NTh6Q2J6YVNucDFOVVZNUzc3NzZMMld5dXNOL3d6ei8velBuejUybmJ0aTBKQ1FtMGE5ZU8vdjM3MDZsVEozcjE2bFZoQmYzR0dXT01SaU5MbGl5aGZ2MzZORzNhbExTME5JcUtpaHo2eVpmRi9scjJwR1hyMXExODl0bG5lSGg0S0pXRzBhTkgwN0psU3p3OFBKU3VPQ05Iam5UcVYyNHdHSGp4eFJjcjFjMmtzbDRiTTlKdFpWWEc3aDNiMkwxalc4VTd1a0gzbnIzcDBhdlA3ejV1d0lBQmxKU1V1S3hVN3R1M2o4VEVSRjU1NVJXSDdmYTFNTXhtczNKbjJ0NWQ3a2IyejBTclZxMW8wYUlGUlVWRjVjWmpUd1plZi8xMXJseTU0dkQ1TkJxTkhEMTYxR0Zja3RGb1pQRGd3WFR0MnRXaEhMVmFUVUpDQWc4KytHQzVyM2U5bEpRVXA3dis3b3JuUnBzMmJTSXpNOU5oek1QRER6L01qaDA3K1BUVFQ1azhlWEtaWGRGZWUrMDFoOWZidkhrejI3ZHY1NjY3N3VMdHQ5OTI2SVptdFZwNSsrMjNNWmxNRGduQWpVSkNRdWphdGF2eU9jakl5SEJvT2RCb05FN2ZGU3FWaW1IRGhwR2RuVTM5K3ZXVjdhZFBuMmJkdW5VTUhEaFFTU2F0Vml1elpzMmlkdTNhREI4KzNPbjF2L3p5U3dJQ0Fod1NoY09IRDFPdlhqMkg1TUJvTkdJMm0vSDE5YVZodzRiVXJWdVg3Nzc3amg0OWVqaU4xenA3OWl4cXRacFdyVnFWZWQ3Q3ZTVEJFRUxjOFZyZEcwV3JlNlBJejlOeDh1Y1VNak1MS1N6UW95czJWblZvdDRXM3R6ZG1zMW1aN3RNK0dGdWxVaW1WTjFlVnVQWHIxeE1aR2Fra0dDcVZTcG5MZit6WXNXUm1acGI3dXM4ODg0eHloOUZlWGxKU0VsNWVYcnp3d2d2WWJEWTZkZXFrSkJoRlJVVmxqc0V3bVV6TW1ERkRxWlIxNmRLRjZPaG9HamR1ek1HREIxbXhZZ1ZObWpSUktpcTV1YmtBVG4yc29UUUorL0RERDEwbVl6Y3IrQStjY1Nndk41ZGF0U05vMXVLZVArVDE2amVJdWFuanlwc0MrT1RKa3c0dFZ1V3hXcTNvZERxbEM1VDlqdmoxbjlueVppQzZrYWVuSjAyYk5tWDgrUEVPeDNmczJOR2hoV0hFaUJFdXAxVXRhNTJOOHFoVXFqSm5MYnZWZUs3MzAwOC9zWFBuVGpwMzdreE16Ry92bTUrZkgzMzY5R0h6NXMxczJMQ0JmLzd6bjJXV2taMmR6WjQ5ZXpodzRBQldxNVdubjM2YTBOQlExcTlmN3hERE45OThRMHBLQ3YvKzk3K2Ryb1hKWk1Kb05PTG41MGQwZExReXBhdDkxcWMzMzN4VHVSNzJSUVZ2YkpVSkRnNVd1alFCWExwMGlTVkxsdENqUnc5NjllcWxiRmVyMWJScDA0WXRXN2JRcWxVcmg3VTV6R1l6MGRIUkRsMmRqaDgvVG5KeXNzTmdiVUJKVU8ydElKMDdkMWFtV0w2eHBhcG16Wm84L2ZUVE1sSEVIMGdTRENIRW4wWlFzQzhkTzFkKzBPUHRsbkM4L0ZtZGJwYTlHOG9ubjN4Q1ltS2lNczRCVUxwZzJDdHQxeHN4WWdSR285RmxJdUhoNFVHL2Z2M28wYU9IeTllY09YT21VNFdxY2VQR3BLZW4wN0JoUStyWHIwK05HalVjRWdCZlgxK21UNThPbE02OHMzanhZbDU1NVJYQ3c4TXhtVXdPeWNxTmxZOGIyZnRZdStyWHIxS3B5ajMyWmt5YitiWmJ5eXZQYTJORzBxekZQVGZWcXZCblpMUFo4UEx5WXRDZ1FVQnBhOENXTFZ2S2JObW95TzlOREc0M2Q4Vnovdng1bGkxYlJuUjB0SEt0cnRlelowK09IajNLdDk5K2k5VnE1ZGxubjNWWm50bHM1dWpSb3p6ODhNTTgvUEREK1ByNmtwS1N3b1VMRjFpOGVER2pSNC9td0lFRGJObXloUmRlZU1GbGw2dGp4NDZ4YnQwNlpzNmNTWHg4UE45Kyt5MXo1c3loY2VQRzdONjltMjNidGltemlhMWZ2NTZFaEFSbXpKaFI1dTlsVWxJUzgrZlBwMlBIamk0SG1QZnAwNGREaHc0Ukd4dExvMGFObFBGYVdxM1dJWkVvTGk1bS9mcjExS3BWeTJGNldrQ1pHTU9lWUhUbzBJSDY5ZXU3UEwvYXRXc1RGaFpXcWZVN2hIdElnaUdFRUg4Q05wdU5vcUlpMnJWclI5T21UUWtLQ3VMQ2hRc08rOVN0V3hmQVpZS2hWcXZadlhzM0J3NGNjRmwrWGw2ZTB4L2VkdTNhbGR0SFhxMVdPLzB4ajRpSUtMUFBlSG5PbkRsRFNFaUkyeE1KOGNleldxMW9OQnBhdDI0TmxJNFZLT3R6VnhtVkhYdFQxamdpZDQvZHVkVjRvTFJDdjJMRkNnSURBeGt6Wm96TGFaKzFXaTJqUm8xaXpwdzU3Tm16aDdTME5BWVBIdXcwMERrc0xJei8vT2MvRHR2cTFLbkRsQ2xUZVBmZGQ1a3laUW81T1RtOCtPS0xkT3pZMFdVOCsvYnRJeWdvaUJvMWFxRFQ2Y2pLeWxLNkZEMzg4TU1jT25TSXZuMzdvbGFyNmRteko4ZU9IV1B4NHNWTW5qelpxWlhtd0lFRHhNYkcwcTFiTndZT0hFaEpTUWw2dlI2RHdZQk9wME92MTZQVDZZaUppZUhnd1lPc1diUEc0U2FLWFdGaElVdVdMQ0UzTjVkSmt5WTVkUlBMenM0R0lEQXdFQ2lkOWFxczc1NGxTNWFRa0pEQWhBa1RhTnEwcWN0OWhIdEpnaUdFRUhjWWs4bEVkblkydWJtNTVPVGtNSHYyYkM1ZXZFalRwazBkWnZiNVBSVW5sVXBGKy9idGVlQ0JCMXcrZitQMG5mYnljM056dVhidEdxbXBxVnkrZkpsTGx5NXh6ejMzVk5oZHlXYXpZVEtaVUt2VkZTNlFwOWZyS3h6d0s2clc3eGxrNysvdjc5RDNQeVltUnBsRnlwWDgvSHlnN0x2OUZZMjkrZWFiYnpoLy9qeEdvMUdwYkY3UFB0M3NKNTk4d29ZTkd4eWUwK2wwZlBubGwyemZ2dDFoZTFGUmtaS3d1ek9lb3FJaU5tellRRnhjSEtHaG9Zd2ZQOTVsekhhaG9hRk1talNKZDk5OWw3Tm56L0wrKysvejl0dHZsN3NPVFhGeE1ZbUppY1RGeFZGUVVNQmRkOTNGNk5HakhWb1VyNWVjbk16NTgrZDU2YVdYQUpTVjF1MmVmUEpKQmd3WWdGcXRwcmk0bUlzWEwvTHFxNjh5Yjk0OC92dmYvenFNRFZ1L2ZqMjdkdTBDWVAvKy9lemN1ZFBsNTBhajBlRGo0NE9mbng4Ly8veXp3KysveldZalBqNmVUei85bEtLaUlsNTU1UlVhTkdnQWxNNmNsWldWUldGaElWdTNic1hEdzRONjllcVZlUzFFMVpFRVF3Z2g3Z0EybTAzNXcvcmVlKzhwMndNQ0F0Qm9OUFRvMFVPWlV6NHpNNU9Ta2hLSGhieGNsWFhqTnBQSnBIUXJjSFhNOVlxS2loZzVjcVRTRmN2VDA1Tzc3cnFMK3ZYcjA3SmxTMDZmUGsxUlVaRlQzL0NwVTZjNmxEZG8wQ0Q2OXUzcnNJL0JZQUIrcTFEdTI3ZVBrcEtTQ2dmRGlxcGpIOGhkR2IxNzk2WjM3OTRWN25mcDBpVVdMRmlBWHEvSHk4dkxZYlhsNi9YdDI5ZHA2bEdMeGFKMHVkSm9OS1NtcHRLMWExZVg0MGc4UER3WU5teFlwV0szTzNEZ0FFYWo2ekZldHhLUGo0OFBPcDJPZXZYcU1YYnMySEtUQzd1YU5Xc3lZOFlNUHZyb0k1NTY2aWtsdWJCWUxQejQ0NCtZVENieTh2SzRkdTBheWNuSnlnRDBGaTFhTUdIQ2hITEgxa0RwQkF3aElTSEtXQWlOUm9QRllpRStQdDZoUzZUTlptUFBuajNFeGNVeGMrWk1oZzRkNnRTcTBMUnBVMDZkT2tWRVJBUWhJU0ZVcTFhTm9LQWdBZ0lDbEg5K2ZuN0tUWWVjbkJ3bVQ1N01GMTk4UWR1MmJWR3BWQ3hkdXBTalI0OFNGQlRFeElrVEhTYVZNSnZOdlBQT08xZ3NGbng5ZlhuKytlY3JOZTN0N3huekk5eERFZ3doaExnRFdLMVdMQllMelpzM1YxYTZiZEtrQ1dGaFlVNzdmdlhWVit6ZHV4ZHdQVERYYXJVNkpReFdxNVdqUjQrNlhHTUNTdThNWHQ5SDN0L2ZuNDRkTzFLOWVuWHV1ZWNlNnRXcjUxQ1pPSG55Skw2K3ZyejU1cHRPWmRrWDRqS2J6UTRWbERObnp2RFpaNStSbEpTRW41OGYzdDdlWEwxNmxVMmJOaEVURS9PN0ZoVVRmeXlMeGVLMDhOeXRxbGV2SHQyNmRjUGYzNTk3N3JrSGYzOS9sL3U1bXZISVBvTVFRSzlldlJ3R0VkOUlxOVZXYWxYczY1MC9mOTZwQzZJNzR0Rm9OTHowMGt0b3RkcHlXeUZ1RkJnWXlNU0pFNTNLU2t4TTVJY2ZmaUE0T0pqdzhIQ2FOMi9PZ0FFRGFOS2tTYVVuUmVqUm93Y0dnMEg1L1k2S2luSzVLQ0dVTHNvM2FOQWdvcUtpWEhaSGF0R2loWElqcERLcVY2L09DeSs4UU1PR0RaVWJEa09HREtGR2pScjA3dDJiZ0lBQXAvMkhEUnRHWUdBZzBkSFJGYmFPaXFvajc0d1FRdHdCN0JVVVQwL1BDdSsyUGZEQUF4UVZGZEdpUlF1WGZhcnRheFpjejJReThZOS8vRU1acUhtanNXUEhPbFVneTVzVzEyZzBvbGFyZjlkSzNiVnExY0pvTk5LNWMyZTZkdTJLV3EzbTRNR0RsWnFDVjFTdG9VT0hNblRvVUxlWDI3OS8vNXM2N3FPUFBuSnpKSTV1bkxHb0lyOG5IbGRyUDl5czU1OS9uaUZEaHR4U1JmdjYyYXVnN0VVSmI1Y2JWMGIzOGZGUlpyOXpwYndwZHNXZFEyV1RsWXVFRUhlQVhkdFBzbnZIS2VZdWRGNEo5MDZWY1B3bldyUnFYZFZoVkVweGNURWVIaDYvNjY3cEh5VS9QMTlaRytOMnE0cjM3TFV4STI5NmJRb2hoUGd6a2hZTUlZVDRHN2lUVjYvOW81SUxJWVFRZnd5WkRGZ0lJWVFRUWdqaE5wSmdDQ0dFRUVJSUlkeEdFZ3doaEJCQ0NDR0UyMGlDSVlRUU4wbXIxVHJOMWlUdVhDYVRTYWExRkVLSVA0QWtHRUlJY1pPOGZYd3g2RjB2WENmdVBIcTlEaDhmOTAwUktvUVF3alZKTUlRUTRpYjUrUGlnMSt1ck9neFJTWHFkRGg4M3JrRWdoQkRDTlVrd2hCRGlKZ1VFQnFMWFNRdkduNFZCcnljZ0tMQ3F3eEJDaUw4OFNUQ0VFT0ltK1FjRTRPbnBSV2JHMWFvT1JWUWc4K3BWUEwyODhQUHpyK3BRaEJEaUwwOFNEQ0dFdUFXMUlpTEl5Y3Fpc0tDZ3FrTVJaU2pJenljM0o1dGF0U09xT2hRaGhQaGJrQVJEQ0NGdTBkMU5tNUY2SlVWYU11NUFtVmV2a3A1NmhVWk5tbFoxS0VJSThiY2g4L1VKSVlRYjNOMmtLZW1wcVZ6KzlSSSszajU0Ky9yZzQrT0xoNGRIVllmMnQySXltZERyZGVoMU92UTZQVjdlWHBKY0NDSEVIMHdTRENHRWNKTmFFUkVVRnhWU1VGQkFkdVkxOUhvZFpyTzVxc1A2VzlGcXRmajQrT0xqNjB0b3pacjQrY3VZQ3lHRStLTkpnaUdFRUc3azV4K0FuMzlBVlljaGhCQkNWQmtaZ3lHRUVFSUlJWVJ3RzBrd2hCQkNDQ0dFRUc0akNZWVFRZ2doaEJEQ2JTVEJFRUlJSVlRUVFyaU5KQmhDQ0NHRUVFSUl0NUVFUXdnaGhCQkNDT0Uya21BSUlZUVFRZ2doM0VZU0RDR0VFRUlJSVlUYlNJSWhoQkJDQ0NHRWNCdEpNSVFRUWdnaGhCQnVJd21HRUVJSUlZUVF3bTBrd1JCQ0NDR0VFRUs0alNRWVFnZ2hoQkJDQ0xlUkJFTUlJWVFRUWdqaE5wSmdDQ0dFRUVJSUlkeEdFZ3doaEJCQ0NDR0UyMGlDSVlRUVFnZ2hoSEFiU1RDRUVFSUlJWVFRYmlNSmhoQkNDQ0dFRU1KdEpNRVFRZ2doaEJCQ3VJMGtHRUlJSVlRUVFnaTNrUVJEQ0NHRUVFSUk0VGFTWUFnaGhCQkNDQ0hjUmhJTUlZUVFRZ2doaE50SWdpR0VFRUtJY2wyN2RvM1kyRmlTa3BJcXRiL0ZZbUhkdW5Xa3A2YzdQWmVlbnM2bVRac0EyTFJwRTFldlhxMnd2Rk9uVHBHVGsrTzB2YkN3a1BqNGVDd1dTNlhpS28vUmFHVEtsQ2tjTzNic2xzb3BLaXBpKy9idEx1TXQ3N1ZYcjE1TlhsN2VMYjIyM2JwMTYvanh4eDhydmIvQllDajMrZDI3ZC9QbGwxOWl0VnB2S3A3NCtIaW1UWnVHVHFlN3FlUHRkdTdjeWJWcjEyNnBERmVzVml0WHJsemg3Tm16YmkvNzcwcGIxUUVJSVlRUTRzNXcvUGh4enAwN1IvLysvZkh4OFZHMi8vVFRUK3paczRmV3JWdFhxaHkxV3MzdTNidHAwNllOdFdyVm9yQ3dFTDFlajFhckpUMDluWDM3OXRHOWUzZjI3ZHRIZ3dZTjhQYjJ4bVF5NGUzdFRVQkFnRk41YTlhc0lUSXlrakZqeGpoc3YzanhJa3VXTE9HbGwxN2lnUWNlY0JsTFhsNGUrZm41ZUhwNkt0dXNWaXRXcTVXMHREU3VYYnRHMzc1OTBXcTFYTDE2RmJQWnJKeHpabVltRHovOE1FVkZSVnk0Y0FHdFZvdGEvZHU5V1l2RmdzbGtvbVhMbG5oNGVBQ3dkZXRXRGgwNlJJc1dMU3Axcld3Mkd5dFhyaVFsSlFXYnpWYXBZeXJ5NDQ4L1lyUFphTisrZllYN0ZoUVU4UHJycjlPcFV5Y2VlK3d4TkJxTjB6NG5UNTRrTXpPVGYvempIemNWVDBoSUNHbHBhUnc2ZElodTNicmRWQm5uenAxanc0WU5uRGx6aHJGangxYnFtQU1IRHRDdVhUdTh2THlBMHZjMExTMk5rcElTQ2dzTHljL1BKek16azh6TVRNeG1NOTdlM3N5ZE94ZC9mLytiaWxIOFJoSU1JWVFRUWdDUWxaWEZuajE3T0h6NE1DKysrQ0xObXpmSGFyV3laODhlSWlNamlZeU1KRDgvMytrNGIyOXZwUklIb0ZLcDBHcTFTbVYxMTY1ZGJOdTJUWGxzTXBtWU9IRWlScU9SRHovOEVKVktoY2xrb2srZlBqeisrT01PWlJ1TlJyS3lzbmp5eVNlZFhqY3hNWkhnNE9CeUs5SnhjWEZzMnJRSmpVYUR4V0pCcFZLaFVxbnc5ZlZsOE9EQmZQbmxsN1J1M1pyYXRXc3JzUU5Ldkk4ODhnaXBxYWxzMkxBQmpVWkRabVltMWFwVkl5Y25oN0N3TUV3bUUzZmZmVGNlSGg2Y1AzK2V1TGc0SmsrZWpNRmdZT2JNbVl3Y09aTFEwRkNYc1pXVWxMQnk1VXFPSFR1R1ZxdGw4dVRKTHZjYk1tUklwWklGT3c4UEQ1ZUpnaXYrL3Y1MDdkcVZyNzc2aWdzWExqQmt5QkJLU2tvYzlzbk16Q1FrSklRclY2NDRiSzlaczZaRDR2YlZWMSt4YmR1Mk1sOXIzYnAxZlBiWlo4cGppOFdDeFdKaCtmTGxTb0xtaWw2dlo5V3FWVFJvMElCejU4NXg2TkFoT25Ub1VPNTU1ZVhsc1hIalJvNGZQODZycjc2S1NxWEN4OGVIaXhjdlVyMTZkVUpEUXpsMDZCQzlldldpWGJ0MkJBUUU0T3ZyVytaMXk4M041ZlBQUHljeE1SRnZiMi82OSs5ZllReC9aNUpnQ0NHRUVBS0E3dDI3MDZKRkN4WXZYa3hDUWdMTm16Y25MaTZPek14TVBEMDltVGh4b3RNeFJxT1JKNTk4a3Q2OWV3T2xkOFR0bFVXRHdVQitmajc5Ky9kWEVvY0xGeTZ3YU5FaUZpNWN5Smd4WXhnOWVqVDE2OWNIY09pQ1l6S1pLQ3dzSkRVMUZaVktSV1JrcE5MdHFGcTFhdGhzTm80Y09VSllXQmdIRHg1MGlLbCsvZnBFUmtZQzBMTm5UM3IzN28xT3AyUFVxRkVNR3phTWR1M2FZYkZZMEdnMGJOdTJqYzJiTi9QcXE2OHF4eDg3ZG95TEZ5OHlZOFlNVkNvVlRaczJaZTdjdVFDTUdUT0dtVE5uTW1iTUdPYk1tYU1jOCt1dnYvTEJCeDh3YU5BZ2JEWWJack1aclZiTDdObXptVGh4SXVIaDRRNHhwcVNrc0hUcFV2ejgvSmcxYXhaK2ZuNE96K2ZuNXpOMzdsenV2dnZ1Q3BPTFU2ZE9jZmJzV2ZyMDZZT1BqNDlESlRrOVBaMlZLMWN5ZE9oUUpZbTZubHF0cGwrL2ZrUkhSN04zNzE1Ky92bG4xcTVkNjVBNEdJMUdjbkp5ZU91dHR4eTJUWnMyalFZTkdpamJiRFlidnI2K2pCOC92dHg0N2N4bU0wYWpFYTIyN09xbzFXcGwrZkxsbU0xbXhvd1p3N2x6NTFpNmRDaytQajYwYk5teXpPT0NnNE1aUFhvMDc3NzdMcnQyN2VLUlJ4NmhjZVBHTkc3Y1dObG4rL2J0MUtwVnkrVjF1ZEg3NzcrUHhXS2hiOSsrcEtXbHNYejVjZ0lDQW1qV3JGbWx6dlh2UmhJTUlZUVE0alp6VjllWFAwSllXQmovL3ZlLzBXcTE2UFY2Tm0vZVRLTkdqY3E4dXo1OCtIQ0hia09USjA5R3I5Y0RNRy9lUEFCZWZ2bGx0bTdkQ3Z5V09FeVpNb1hDd2tLV0xsMktoNGNIUGo0K3ZQNzY2MG81Wjg2Y1ljR0NCY3JqYWRPbUtUOS84TUVIWExod2dieThQRFFhalZJMlFFNU83OS9XZmdBQUlBQkpSRUZVRHM4ODg0eVNZTmdyMjRtSmlRRGNmZmZkRHR1N2QrL3VFRCtVM2xsLzZLR0hpSXFLQW43cm8yOS9MalUxRllEazVHUUF3c1BEbVQ5L1BvV0ZoYXhZc1FLQW9LQWdnb09EVWFsVXJGeTVrbW5UcHFGU3FiQllMTVRHeHJKLy8zNDZkdXpJczg4K3k0SUZDMmpac2lXUFBQSUlVSnFZclY2OW11RGdZSVlPSFZyR08xWEtack94ZWZObTh2UHo2ZG16cDlQelZxdVZ3c0pDM25yckxZWVBIMTVtMTYxbXpaclJyRmt6SlZsYnNtUUpIaDRlbkRsemh2Lzg1eis4OWRaYmhJV0ZBYVZKeTlTcFU1MnVtMHFsd3NQRFE3bjJ4Y1hGdlBiYWF3d2RPcFI3NzcxWDJXLzQ4T0gwN3QyYlJ4OTl0TUp6Ky9qamp6bDM3aHlUSjAvRzM5K2ZlKys5bDRFREI3Smt5UktHREJsU1p0YzRnSVlORy9MUGYvNlRoZzBiY3UzYU5TV3B0TGRTMld3MkNnc0x5Y3JLd21helliVmFNWnZOaElhR09pUlk2ZW5wSkNjbk0zMzZkS0tqb3dISXlNZ2dMaTVPRW93eVNJSWhoQkJDM0VZMVFrTEp6c3FxNmpBcTlNTVBQNUNlbms3djNyMlY4UmVyVnEyaXFLaUk1NTU3cnR4anI3OWpQbXZXTEs1ZHU4YnMyYk1aTjI0Y0VSRVI1T2ZuYy9YcVZhWlBuMDVhV2hvYk5temdYLy82RisrOTl4NlBQZllZVnF1Vkw3NzR3cUZNZXdWdjFxeFp5cmlNa3lkUHNtTEZDanc4UE5pN2R5OE5HelpreXBRcERzZU5HemZPNVIzeHc0Y1BVNmRPSFFJREE1VnROcHROdWFOdGJ4MHBMaTZtWmN1V3hNVEVZREFZOFBiMnBxU2toQmt6WmhBY0hJeE9wK1BqanovR1pyT3hjT0ZDY25KeW1ETm5EazgvL1RRR2c0SHc4SEJpWW1MdzhQREFZREJnTUJnY0tyVWFqWWJHalJzN3RFeTBiZHVXMk5oWUFnSUNxRnUzTGg5ODhBRXFsWXBKa3liaDdlMWQ3clhmczJjUGx5OWZadEtrU1M3SERrUkVSREJqeGd5V0xGbkMrKysvejNQUFBVZVhMbDJVNTFldFdzVmRkOTNGZ3c4K2lGYXJ4V3ExS3QzSW9IVGNBdUJRdGxxdHhzL1BUOW5uUnRuWjJSUVVGR0N6MmREcjllVG01anAwcjlKb05PaDBPbEpTVWpBYWpVUkZSVG05WndhRGdXWExsbkgyN0ZuR2pSdEgzYnAxbGVkNjlPaUJ4V0poNWNxVkpDUWtNR2pRSUlLQ2dsekcwclZyVndBV0xGaEFRa0tDMC9OcjE2NWw3ZHExRHR2ZWVPTU5oOWZUYXJWMDdkcVZXclZxT1d3cjYveUZKQmhDQ0NIRWJWVTdJcEswMUNzVjcxakZEQVlEZS9mdVplL2V2VHp4eEJPRWhJUnc1TWdSYXRXcTVkQjZBS1Y5L0pjdlh3NlUzaUcvUHNHb1ZxMGF4NDhmQjhEWDF4ZjRMVm40NUpOUE1CcU42UFY2MXF4WmcxNnZaOXUyYmRoc05xZkttdjN1dUorZm41SmcyQ3ZiRnk5ZTVQang0NHdiTjg3cFBDd1dpMU5sTlNjbmh4TW5UdEMyYlZzdVhMZ0FsQTQ4MW1xMWpCOC9Ybmx0bFVyRnA1OSt5cWVmZm9yTlp1T3BwNTZpWjgrZVNpeXZ2UElLUzVZczRZMDMzbURVcUZHTUd6ZU82ZE9ubzlWcWFkMjZOUXNYTHNScXRUSjU4bVFTRXhQNTRJTVA2TjI3TnoxNjlIQ0k1Nzc3N25ONDNMVnJWNjVkdThhcVZhdlFhRFRFeE1Rd2ZQaHdwMjVUTjdweTVRb2JOMjZrWDc5K05HclVxTXo5L1B6OEdEOStQQjk5OUpGeTNYdjE2b1haYkNZdkw0L1kyRmgyN05qQjg4OC96NE1QUHNpRER6NElsTFkySFRwMENDaE43dXdKVVZoWUdFdVdMSEg1V2hxTmhoOS8vSkdkTzNjcTc4UFhYMy9OamgwN2xIMTBPaDM3OSsvbjhPSERHSTFHM243N2JZS0RnNVhuazVLU1dMbHlKUWFEZ2NtVEp5c3RTZGZyMWFzWE5XdldaTldxVlV5Y09KRUhIM3lRamgwN0t2c1dGQlRnNmVtSlJxTkJvOUV3Y3VSSTFHbzFhclZhZWI5ZmZmVlZCZzhlVEx0MjdZRFN6N0xGWW5FYUR4SWFHc3Jnd1lPVnh4a1pHWncrZlpxWFgzNjV6R3YrZHljSmhoQkNDSEViM2QvcFFaWXRXY2laeE5NMGJ0SzBxc01wVTlldVhibnZ2dnZZc0dFRHVibTVkT25TaGRkZmY1MUxseTZ4WWNNR3BmOTlYRndjdTNidFVvNnpXQ3hPWFdWT25EZ0J3SW9WS3pDYnpZd2NPUktBRjE1NGdiUzBOTmF0VzhlTEw3N0lmLzd6SC9yMjdZdlZhbVh6NXMyVmp2WFhYMytsWWNPR05HdldqT3pzYkdyVXFPRVF6NDBWeEMvL3Y3MDdENHU2NnZzSC9wNkJBWVpOWlFmWlZFUmNVcVJjUXRJczFOeTd6VXJ0TGxQYjNNajZ1WkZXcmlWbVdXb1ppcHBhYXQxWlBpNXBaUzRJQWxKcUppZ0dDaklzZ2lMYk1EUE05dnVEYTc0eHpneWdUWUw1ZmwzWGN6MDM4MTA0dzRDZDkvZWM4em5mZncrdFZvdmZmLzhkbVptWnFLNnV4blBQUFlkSEhua0VBREIzN2x4aDZwVEJqQmt6aFB2VWYzOHFsY29rd0JoR1pWcTFhb1VKRXlaQUpCS2hTNWN1ZU9PTk43QnIxeTRjT1hJRWMrYk1NVm1IQWRTVkFFNUxTME5xYWlxY25aMHhac3dZSkNZbTRzQ0JBM2ptbVdjcy9neXFxcXF3ZHUxYUJBVUZZZFNvVVkzK3pHeHRiVEYxNmxTc1g3OGViZHEwRVY1Nzg4MDNjZVhLRld6ZHVoVnF0ZHJvbXNPSEQwT3RWcU5uejU0NGRlcVVFREFxS3lzaGw4dU5udWdERU5hZERCOCtITU9IRDRkS3BjSnJyNzJHeVpNbkc2MlhlUDMxMXpGczJEQmhTcGlCV3EzR0YxOThnWlNVRkhUczJCRmp4NDdGNHNXTExZNFdxTlZxckZxMUN0OSsreTBPSHo2TTdPeHNMRnk0RURxZHpxamkyTVNKRTQxR2JXNVZmM1Nwc2NYeGNya2NIMzMwRVRwMDZDQUVFekxGZ0VGRVJQUVBDdWtZaXA0UFBvUWRXemRqYXN3YjhHdnIzOXhOc3NqSnljbG96bjlnWUNDdVhMa0NrVWdFRHc4UDRaejZjOWdOODlvTnlzcktoUFVPWThhTXdhWk5tNUNZbUFpZ3JzcFFUVTBOVkNvVjl1elpBNVZLaGVQSGp3T0F4YjBzc3JPemhTZjVobWsyMGRIUmVQenh4N0ZwMHlZVUZCUmcwYUpGd3ZrYWpjWW9ZR1JtWmdyckNpWk9uSWcrZmZwZ3dZSUZzTE96RTRKRGFXbXB5ZlFpdlY0dkhEZjgvN0t5TW9oRUltRkV4ckFvM2RuWkdmMzc5OGVBQVFNd2UvWnNqQm8xQ29NSEQwWklTQWdXTEZpQXMyZlBDdUdpc3JJU2FXbHBLQ2dvd0tWTGwxQlVWQVIvZjMrTUhEa1N2WHIxUW54OFBDNWZ2b3pJeUVoaGpVZjl6OGZkM1IxNnZSNXIxcXhCZFhVMTVzNmRheEx3ekNrdUxvYTN0emRtekpoaGNxeGR1M2JDZ25ZRG1VeUc3Ny8vSGtPR0RFRzNidDN3d1FjZm9MS3lFbzZPamxpN2RpM0t5c3F3ZlBseW95bGNhclhhcUpxWW9lVHZqei8raUxTME5PRjFoVUpoOXZPV1NDUm8xNjRkMnJadGk2RkRoNkttcGthWThuWnJ3TkRwZEtpdHJVV2JObTN3eWl1dllQanc0Y0pvbWxnc3h2dnZ2dytKUklKMzMzMVhDSVJuejU3RnA1OSthdFMralJzM0lpRWhRWGp0d3c4L05KcEdkNnV2di80YVlyRVlNVEV4bkNMVkFBWU1JaUtpZjlqSS96eUZBcGtNcTFlK2o5Rmp4aUkwckRPOHZFMmZacmNVbVptWjZOeTVzOFVPbEdIUmVuVjFOUURqTlJqNzl1MkRqNDhQcmwyN0JnOFBENHdZTVFLdXJxNElEUTBWemhrd1lBQUE0S0dISGhKZXMxUkp5REFWcS83M05ad2ZHUm1KVmF0VzRkeTVjOExpWmJWYUxkeExvVkFnUGo0ZVhidDJSVzV1cnRGOTYzZkt0Mi9mYnZKZWEydHJUZHB5NmRJbGVIbDVBUUJjWFYyRmFVSnVibTRZTW1RSWZ2enhSOGpsY3V6ZXZWc1lrWEYxZFJVcVVBR0FpNHNMenA0OUM1MU9oNmlvS0VSRVJNREh4d2VGaFlXSWk0dERTVWtKM056Y2pNcTlLcFZLeU9WeVRKczJEZTd1N2hDSlJIamhoUmR3OCtaTm85RWJBMFA1VjRPS2lncXNXTEVDd2NIQmVQMzExODErcmtWRlJVSTFKVVA1WUxWYURYOS9mNFNHaHFKVnExYll0MjhmWkRJWnJsKy9qcWxUcDVxc0QxRXFsY0swT0tBdU1KaGJwTjYxYTFlejA1NkF1dkFJMUhYK1JTS1JVR0hNRW9WQ0FRY0hCN1J0MjFaNFRTUVNHWTBXR1g0ZnhHSXhOQm9OM252dlBaUDc1T1hsSVQ0K3ZzRnl1VlZWVlVoS1NzTDA2ZE1ibmI1MnYyUEFJQ0lpK29lNXVMaml6WG14K0dIZlh2emZkOS8rbzk5cjBCUERNSGpvOER1K1hxZlRZZjM2OVhqcXFhZUVhU1VLaFFLdnZ2b3FBQWdqRmpkdjNrUnljaktBdjlaYTVPVGs0Tml4WTVnd1lZS3czNEZoK2s1Q1FnSXVYYnBrOGZ0YW1nNjBjdVZLWVFIdjZkT25zWGJ0V3VGWTE2NWQ0ZS92ajRNSEQ2Sjc5KzdRYXJYUTYvWENDSU5VS3NXVUtWTVFHQmlJaFFzWFd2emViNzc1cHRrcFVyY0tEQXhFeDQ0ZEFRQkxsaXpCK2ZQbmhhcFJsWldWMkx0M0x5Wk1tQ0JNbmRtOGViUEp5SWhJSk1LY09YT0VyMnRyYTdGNzkyNGNQSGdRd2NIQldMWnNtUkJpZ0xyUFk5bXlaVkNyMVVhQkxDQWdBQUVCQVdiZmowYWpFYVk3S1JRS3JGNjlHZ3FGQXNPR0RUTWJMalFhRFpZdVhZcW5ubm9LQXdjT1JIeDh2Rkc1WVpGSWhNY2Vld3pmZnZzdC9QMzk4ZmJiYjhQTnpjM2tQaFVWRldqVnFoWGtjamxpWTJNYjNZOWovUGp4Nk5tenA5bGpQLy84czlHZUdRMVp1blNwVUxuS25QcFRvQUNZVE8wQzZzSkQvWFBNdVhqeElzUmlzY1UyMDE4WU1JaUlpTzRDR3h0YmpIeHlES0lIUHdHWkxCK0ZNaGxVS3FYVnYwK0hrSTUvNi9yejU4OExsWlFNSEJ3Y2pQWjhFSWxFeU1qSXdPN2R1K0hrNUNROFpRNElDRURQbmozeDZLT1BtblFPcTZxcTBLNWRPd3dmYmhwK1B2cm9JNHRUcEJvellNQUE3TjI3RjNLNVhCaVZxUDlrdlNrN2FsKytmTmxrL1lHNTl0amIyNk45Ky9Zb0tpb0M4RmV3MHVsMDJMWnRHNVJLSlg3Ly9YY01HalFJQ29VQ0Z5NWNNTmw5M09ER2pSczRjdVFJVHB3NEFaMU9oM0hqeHNIVDB4TTdkKzdFdEduVGhNNzkvdjM3a1orZmo0VUxGelo1U3M3S2xTdGhZMk9Ec3JJeWZQTEpKeWdwS2NFYmI3eGhOSXBVMy9uejU2RlVLaEVVRklUVnExZmo0c1dMbURObmpsR1lHelJvRUg3KytXZUVoSVNZRFJkQTNWU3pkdTNhd2NIQkFkT25UeGNxYlVWSFI2TlhyMTdDei9Xenp6NkRwNmRuZy90WVNDUVNPRGs1WWVYS2xSYlB5Y3JLd3BvMWF4cmNSNk0rd3dqWXJSc0dBbldiVERiR3k4c0w0OGFOYTlLVXRQc2RBd1lSRWRGZEpIVjBSTWZRVHVnWWFybnFUM05LVEV6RUF3ODhZRlRWUnlRU21aUUJqWWlJd0xoeDR4QVpHU2xVZWJLenMwTk1USXpaK3hxbXA5VFUxSmdjcTcvZTRYWkZSVVdoWDc5K2tFcWx1SG56SmdBWVRkT3BMeUVoQVpzM2J6WUpFNm1wcVNZbFRNMU5rZHF6WjQvUi9naUdOUVlYTGx6QTFhdFg4ZTY3NzJMMTZ0VklUazZHVENhRHI2OHZ1blkxdjdCZm85RWdQVDBkMGRIUmlJNk9ocU9qSS9Mejg1R1RrNE8xYTljaUppWUdKMDZjd0o0OWUvRGlpeTlhbkZKa2pyMjlQWktUay9IVlYxL0IzdDdlWWlVbWcyUEhqaUVrSkFSNnZSN1hybDNEckZtempLcFNhVFFhYUxWYWpCNDlHdHUyYlVQbnpwMU5GampMNVhJVUZoWWlJQ0FBTmpZMnd2WGp4bzNEcmwyNzhOQkREeUV3TUJCYnQyNkZUcWZEYTYrOTFtQmdNdncrV1Bvc2diK3FrelUxZUJuV3pOVGZNTkRBRUQ0MEdvM1JaMXlmbjU4ZnZMMjlvZFBwR0RJYXdZQkJSRVJFQU9vV01aODVjd2F2dmZaYW8rZmEyOXNMVllDcXE2dk43c0ZRbjBna3dxVkxsMUJhV21weVRDNlhXN3p1MHFWTFFpY3pQei9mNUhqOTBRckRtaEREUGg3MTZmVjZqQjgvSHVIaDRmamdndytFY0FBQUV5Wk1hSENLbEtIemFkaTB6YUN3c0JETGx5OUhXRmlZTUdvd2MrWk1yRnk1RWhxTnhtZ3ExSzI4dmIxTm5zNEhCQVFnTmpZV2NYRnhpSTJOUlZsWkdTWlBub3lvcUNpTDk2bFBwVkxoMUtsVE9IYnNHQzVmdm95SWlBaE1talNwd2MrbXVMZ1k1ODZkdy9QUFA0L1EwRkNzWExuU3FNT3VWQ3J4OGNjZnc4ZkhCODg5OXh6T25EbUREUnMyUUtmVEdlMHducEdSQVFBbTVYSUhEQmlBcTFldklpNHVEcDA2ZGNMbHk1Y3hiOTY4QmhkU0EwMFBEUTB4QktQTXpFejA2ZE1IZG5aMkNBb0tNaW9LWUNDVHliQmp4NDRHTjhWY3QyNGR6cDA3aDlteloxc01qbFNIQVlPSWlJZ0ExSlVsZFhCd01KbGozdGhPNUlzV0xjS0lFU09NU29IcTlYcWo2L1I2UGRxM2I0K0JBd2VhWEw5NTgyYVQxd3hUbERadjNpeDBOZzJ2M1ZxNXl1RFBQLytFU0NReSs5UmJvOUhBeWNrSmJtNXVDQXNMYTdTRFc3L3RoaWZmbjN6eWlkbHpEZFdMOUhvOXpwOC9MM3g5NU1nUkJBVUZOYnBaSGxBWHNqSXpNNUdjbkl6S3lrb0VCd2NqSmlhbXdYVVdaV1ZsdUhIakJpNWZ2b3hMbHk0aEt5c0xLcFVLWVdGaGlJMk50VGdscXI1OSsvWkJMQllMSXhMMU8vWmFyUlk3ZHV5QXJhMHRvcU9qSVJLSk1HM2FOTVRGeFNFK1BoNFpHUm1ZTUdFQ3BGSXBmdjc1WjNUcTFNbmtaeStUeVNDVlNxRlVLbkgyN0ZrRUJRWGh6ei8vQkZBWHNpeXRlZERyOVpETDVaZzhlWEtqNzhIUzlSczJiSUJTcVVSaVlpTGtjam5Hang5dk5sd0FnTCsvUCtiT25YdEgzNHRNTVdBUUVSRVJLaXNyY2VUSUVmVHExY3RvVHJ1enN6T1VTaVhTMDlQaDdlMXRjdDMxNjlkeDQ4WU5vUk51b05QcGpGN1Q2L1hJenM1R1NVbUp5VDNrY3JsSmlERk1ZMXF4WW9YSkltKzFXaTFNWS9uamp6OXcrUEJoVkZWVklUYzNGMUZSVVdibjVBY0dCZ3BQOGlkT25BaWc3b24vcmJLeXNuRG8wQ0hVMU5TWWxLT2ROMitlMFVpSFRDYkQyMisvRGExV2k3eThQT3phdFF0WldWbVlQbjA2SkJJSjFxeFpnei8vL0JPREJnMUNaR1FrV3JWcUJhMVdpOVRVVktqVmFwU1hsNk8wdEJSWHIxNkZUQ2FEUkNKQjkrN2RNWHYyYkhUcDBzV2tiZlVWRlJWaDhlTEZ3cjRmd2NIQkdEWnNHSHIxNm1WMkViTTVWVlZWK1BQUFA5RzllM2VUcWtnNU9UbFFLcFh3OC9QRHJGbXo0T25wQ2FCdXhHamV2SG5ZdkhremREb2RwRklweXNyS0lKUEpNSEhpUk1oa01odzllaFNscGFYSXk4dURRcUZBZUhnNFpzeVlBVGMzTjV3OGVSSUhEaHhBYVdrcFJDSVIyclJwZzdadDIrTDExMTgzQ2hzNm5RNk9qbzU0NTUxM0xMYmZzQ0dmdVFDOGQrOWVwS2VubzIvZnZuQjJkc2JKa3ljeGI5NDhkT3JVQ1dGaFlmRDA5SVM5dmIxUWNhdTJ0aFpGUlVYSXo4OUh0MjdkVFBib0FHQjJZMGN5andHRGlJaUloS2YvOVNzVkFYV0xwTVBEdzdGdDJ6YXpDNS9GWWpHNmR1Mkt5TWhJNFRXTlJnTzlYbSswamtHajBhQnYzNzVHT3lJYnpKNDkyMlROUTd0MjdUQjc5bXlqanE5aFA0YjZUOGxEUWtKdzVNZ1JkT25TQmM4Kys2ekZIYTF2M1kwY2dNbGFES0R1cWZydnYvK09pSWdJUFBqZ2d3QXM3OUhoNysrUExWdTJvS3lzRE8rODh3N1VhalZlZlBGRjRicVltQmlzWDc4ZSsvZnZGemIxczdHeFFXWm1KazZlUEluV3JWdkR4OGNIRHp6d0FNYU1HWU11WGJvWTdTUFJrSUNBQVB5Ly8vZi80T1RrQkQ4L3Z5WXZkSzdQeGNVRksxYXNRRVZGaGNteGR1M2E0WWtubnNDb1VhTk1wcHc1T0RoZzJyUnB3cy9GemMwTkgzNzRvYkJ6dHEydExicDA2WUpodzRZaE9EallhQVFuT0RnWUV5Wk1RSGw1T1hKemMxRlFVQUEvUHorVGtReTFXZzJSU0dRMjFCb1lGbWJmK2prcWxVcWtwcWFpVDU4K1F2V3pwNTkrR2lrcEtjakl5RUJhV2hya2NqbHFhbXJNcnJWNTl0bG5HL3F4VVJPSTlJMk5leElSM1FVL0hmd0RQeDg2anc4K0dkL2NUU0c2YjFWVVZNREp5ZW1PT3F1TlVTZ1VFSXZGVGU1QU55ZVZTblhiN1V4TlRZV2JtNXZKdEtTU2toTGs1T1RnNFljZkZsNnJyYTJGV0N6K1IzN09WRWVsVWhsdGlraDNGMyt6aVlpSUNBQk1La1ZaazdtRjF5M1ZuWVNnK2d1ZTYvUHk4akxhMXdJQU83MTN3YjBRWlAvTldHT0x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2hnR0RpSWlJaUlpc3hyYTVHMEJFOUc5U1hWV0Zxc3BLS0JRMVVDb1UwR2cwemQyays0cXRyUzBjcEk2UVNxVndkWFdGazR0TGN6ZUppT2krdzRCQlJHUWxoUVV5YU5ScU9FaWw4UFR5aG9OVUNvbEUwdHpOdXErbzFXb29GVFZRS0JTNGZyMFVsWldWOEczYnRybWJSVVIwWDJIQUlDS3lnZ3NaNStIaDRRbS90djdOM1pUN21rUWlnVVRTQ2k2dXJRQUFKZGVLY2VIOGVYVHUxcTJaVzBaRWRQL2dHZ3dpb3IvcHd2ay80QjhZQkU5djcrWnVDdDNDeTlzSC9vRUJ1SmlaMGR4TklTSzZiekJnRUJIOURZVUZNbmg0ZXNHRmMvMWJMQmZYVm5CemQwZFJRVUZ6TjRXSTZMN0FnRUZFZEllcXE2cWdVYXM1Y25FUDhQTDJRVzF0TGFxcnE1dTdLVVJFLzNvTUdFUkVkNmlxc2hJT1VtbHpONE9hU0NxVm9xcXlvcm1iUVVUMHI4ZUFRVVIwaHhTS0draWxqczNkREdvaUIwY3BsRFdLNW00R0VkRy9IZ01HRWRFZFVpb1VITUc0aDBpbGpsQW9hcHE3R1VSRS8zb01HRVJFZDBpajBYQ2ZpM3VJUkNMaHhvZEVSSGNCQXdZUkVSRVJFVmtOQXdZUnRRZ2lrYWk1bTBCRVJFUld3SUJCUkMyQ1ZGbzMxVWhSVTl2TUxhR1dRSy9YTjNjVDZHL0t6czdHenAwN29kVnEvL2E5L3UvLy9nK1hMbDM2Vy9kUUtwVzRjdVVLYW12Ti94dno1NTkvNHZmZmY3K3RlOWJXMW1MTGxpMG9MeS8vVzIwek9IZnVIQzVmdm15VmV3RkFUazRPVHB3NGNjZlgvL2pqanlndExiVmFld3gwT2gxa01oa3VYcnhvOVh0VHkyRGIzQTBnSWdJQUY5ZTZ4ZEpWVlVwSUhlMmF1VFgzdnYzNzl5TWpJd1B6NXMyenl2MHlNakp3K3ZScERCMDZGQjRlSG4vclh1Zk9uVU42ZWpxZWVlWVpzeHNVNXVYbFllM2F0WmcwYVJLNmR1MzZ0NzRYTmQyMWE5ZXdaODhlazllam9xSVFFQkRRWUVmVDNkMGRyVnUzTm5xdHVMZ1l4NDRkdy9qeDR3RUE2ZW5wVUtsVUVJdE5uMjNhMnRxaWQrL2VadSt0VkNxeGI5OCsxTlRVSURRMEZETm56clFZRWdCZzZkS2w4UEx5TW5rOUx5OFBLMWFzd0pJbFN4QVFFR0J5UENVbEJhZE9uVUpjWEJ5Y25Kd3MzdDlBcjljaklTRUIrZm41Vmd2RVgzMzFGVVFpRVZhc1dHR1YrNlducCtPWFgzN0JJNDg4Y3R2WFptVmxZZGV1WGJodzRRSm16WnJWcEd0T25EaUIzcjE3dzk3ZUhnQncrdlJwRkJZV1FxVlNvYXFxQ2hVVkZTZ3BLVUZKU1FrMEdnMGNIQnp3d1FjZndOblorYmJiUnkwYkF3WVJ0UWgrYmVzNkp3V3ltL0R5ZG0zbTF0dzljcm5jYkdmQzF0WVdzYkd4S0N3c3hMVnIxeXhlTHhLSnpIYk1idDY4YVhUZGloVXJrSldWQlZ0Ylc0akZZcE1PVWI5Ky9UQng0a1NMMytmMDZkTTRkT2dRSG4vOGNlajFlanozM0hNTnZxOHhZOFpnN05peFpvOFZGQlRnbDE5K3dWTlBQV1gydUsrdnIvQmtlT1hLbFdZN3BHUjlTcVVTcWFtcGVQcnBweUdWU3BHWGw0Zmp4NDlqekpneE9IMzZOTFp1M1FwWFY5Ty96Y3JLU2t5WU1BR0RCZzB5ZWwwaWtSZ1ZRVGgrL0RpdVg3K09hOWV1d2QzZFhUaFdWbGFHdG0zYldnd1l2LzMyRzJ4c2JEQnExQ2dBZFUrL24zenlTVHp3d0FORzU1V1VsR0R0MnJXd3RUWGZ0Ykd4c1FFQWk4ZEhqeDZOeE1SRS9QYmJiK2pmdjcvWmN3eFVLaFVTRWhMdzY2Ky93dGJXRnZQbnp6ZDczcVJKazlDM2I5OEc3MVdmZzRNRFdyVnExZVR6RzJQNGU3OWRDb1VDbXpkdlJraElDTEt5c3BDU2tvS0hIMzY0d1d2S3k4dng5ZGRmNDh5Wk01ZzVjeVpFSWhHa1Vpa3VYNzRNTnpjM2VIcDZJaVVsQlVPSERrWHYzcjNoNHVJQ1IwZEg0WE81MWMyYk4vRy8vLzBQbVptWmNIQnd3T2pSb3h0dEE3VWNEQmhFMUNKNGVybWlkUnRIWE1nb1FNOEhnNXE3T1hlTmpZME5jbkp5RUIwZGpkRFFVQURBamgwN0VCZ1lDRHM3T3h3L2Zody8vZlNUeWROaG9LNFRvRmFyc1gzN2RwTmp0cmEyUmgycDZPaG85T25UQi92MjdZTzN0N2ZRNmJsNTh5YSsrZVliK1ByNldteWpUcWREV2xvYWV2ZnVEVDgvUCtIK1E0WU1NZHNwWExGaUJlenNMSTlDR2RwbHFXTmhaMmVINGNPSDQ5aXhZeWd0TFlVM2QwcS9Ld3dkMFg3OStxRlZxMWJZc1dNSDJyZHZEMDlQVDBna0VvaEVJbnp5eVNjbTE3MzY2cXNXTyszMXpaNDlHeHFOQmkrLy9ESmlZbUlRR0JnSUFJaU5qVVdIRGgwc1huZjA2RkgwNjlkUEdGVVFpVVJ3YzNPRHY3Ky8yZk10L1Y0WjNsLzk5VjZWbFpYSXlzb1N2aDQvZmp5a1VpblMwOU1CQUQ0K1BpYWpIZm41K1ZpL2ZqMmNuSnl3ZlBseWs5R09pb29LZlBEQkJ3Z0xDN3V0Y0dGb1cxTkdUNXJLeHNiRzRzL0RFcDFPaHcwYk5rQ2owZUQxMTE5SFZsWVcxcTlmRDZsVWl2RHdjSXZYdFc3ZEdqRXhNWWlMaThOUFAvMkVJVU9Hb0hQbnp1amN1Yk53enNHREIrSHI2eXY4TzlLUWp6LytHRnF0RmlOR2pFQmhZU0UyYk5nQUZ4Y1hkT3ZXN2JiZUR6VVBCZ3dpYWpGQ08vbmc5Sys1cUtwVXdzWFZvYm1iYzFjWS91TWZHaHFLcUtnb2xKZVhvN3k4SE04Kyt5eUF1cWZBVGs1TytQVFRUMDJ1M2Jsekp3NGZQaXg4WFZ0YkM2VlNDWWxFQXAxT0I3MWVENlZTQ2JWYWphNWR1MElxbGVMdzRjTUlDZ3JDZ0FFREFBQ3BxYWtBMEdBSDcvVHAweWdySzBOMGRMUlJ1ejA4UE5DeFkwZXo3Nm1ocDZhR1kvWFAwV3ExT0hEZ2dQQzFUcWZEd3c4L2pMUzBOT0cxa0pBUWRPblN4ZUo5NmUrNXRkRENiNy85Sm94S05CWWc2bitXeTVZdGcxcXRoa0toZ0VLaHdPTEZpNkhSYURCNjlHaGh5cHZoZmdxRkFzWEZ4WGp5eVNmTjNqYzdPeHM1T1RubzE2K2Y4RnBqMDVGdVBaNlJrUUc5WGkrTTZPWGs1S0NrcEFUT3pzNVFxVlQ0N0xQUDRPdnJhL0llaTRxS01HalFJQ0ZnYUxWYWJOKytIWW1KaVlpS2lzSi8vL3RmckY2OUd1SGg0Umd5WkFpQXVsR2dMVnUyb0hYcjFwZ3laVXFEN1RSSHE5VUswNHNhVTF4Y2pNek16QVpIS1dReUdiUmFMVTZjT0FHdFZndWRUZ2V0Vmd1SlJJSkhIMzNVNUh5OVhvOU5telloS3lzTDgrZlBoN096TXg1ODhFRTg4OHd6V0xkdUhTWk5tbVQwV2R3cU5EUVV6ejMzSEVKRFExRmFXZ3F0VmdzYkd4dmhkMHV2MTZPcXFnclhyMStIWHErSFRxZURScU9CcDZlbjBVT0pvcUlpWEwxNkZXKy8vVGJhdDI4UG9HNEtYM0p5TWdQR1BZSUJnNGhhakg3OVEzRXE5VElPLzNRZS94bjdVSE0zNTY2NHRXTnc1c3daaU1WaVBQUlEzZnR2ckdOWC8rbmtxVk9uOE5sbm54a2Rueng1TW9DL3BpeXAxV3FqLzVCZnVYSUZ0cmEyQ0FxeVBHcjB3dzgvUUNxVkdxMkgwT2wwamJ3elkyVmxaY2pJeUlDdHJTMXljM01CUUpoZVltOXZqL0R3Y096YXRRdWVucDVtMTNoY3VIQUJvMGFOWXNDNFM2NWN1WUt5c2pMMDdObnp0cTgxQk5HREJ3L0N6czRPVHp6eEJEUWFEZno5L2FGU3FRQkE2RVFiRmpTSGhJU1l2ZGYvL3ZjL2s5YzBHZzIrK09JTGs1RTdRN0JRcTlVeUxwdDNBQUFZSkVsRVFWUW05NmlxcWhKK1o3Lzc3anZvZERwMDY5Wk5tQXIxNXB0dm12emV4Y2JHR2szeHNyR3hRZWZPblkxR0pucjE2b1h0MjdmRHhjVUZnWUdCK1BUVFR5RVNpVEJ2M2p3NE9KaC9TSktabVluejU4L0R3Y0hCWkIrZGlvb0tGQlFVNE9EQmcwYXZhN1ZhcUZRcWVIbDVDZXNwWkRJWnZ2dnVPOWphMmxxc3dsZFJVUUVBMkwxN04zUTZuZkIvenM3T0pnRkRxVlFpUGo0ZUZ5OWV4QnR2dkNHTU1BSEE0TUdEb2RWcWtaQ1FnSFBuem1IQ2hBa1dwM0k5OXRoakFJRFZxMWZqM0xsekpzZS8rdW9yZlBYVlYwYXZMVjY4Mk9qNzJkcmE0ckhISGpNYVdXM29mVkxMdzRCQlJDMkdYOXMyZUxoZkNGS1NzdEV4MUFmZHVwdWZBdkZ2bHA2ZWp0RFEwRHVhSmhFV0ZvWlpzMmJCenM0T2E5YXNnYk96TXlaUG5neTFXaTM4aDFxcFZCbzlJYjF5NVFxQ2dvSXNCcG5UcDAvajRzV0xKb3N3RFZWZ1RwOCtiWEtONFVscGZRVUZCZGkyYlJ0c2JXMkZEdUN1WGJ1ZzArbmc3Kzh2QktySEgzOWNtR3RmM3dzdnZOQ2thVGhrSGVucDZmRHc4TGlqNldtR3p2ZXVYYnRnWTJPRFBuMzZDTWVLaTRzQi9CV01jM0p5QUFCdnZmVVdSQ0lSUHZ6d1ErRjNQeTB0RGJtNXVTWi9DMis5OVpidys1V2VubzVqeDQ1aHpwdzV3dkZicHhNdVdyUUlRTjN2K3BJbFN6QjM3bHpoZlRWV3NlbldCd0QxM3d0UTE1a3VMUzNGNXMyYllXTmpnNDRkTzJMcTFLa04vdjBXRmhZaU9Ublo3RWhmZFhVMVZDb1ZidDY4YWZTNlZxdUZXcTFHang0OWhJRHgwRU1QQ1g4MzVwdzVjd1pyMXF5Qms1TVRQdjc0NHdiZlozWjJOaElTRXFCVUtqRi8vbnl6RHh5R0RoMEtMeTh2Yk42OEdYUG56a1gvL3YwUkZSVWxuRnRaV1FrN096dGhXdGIwNmRNaEZvc2hGb3VGWURCejVrdzgvL3p6d3RUSytpTXE5WGw2ZXVMNTU1OFh2cjUyN1JveU1qTHc4c3N2Ti9nK3FPWGd2OVpFMUtLTWVMSW5jcTljeDlaTkovREM1Q2c4ME1PMDJzdS9sVktwUkVaR2hzWEZ6NDN4OFBDQWg0Y0hybDI3QnFWU0NROFBENU01MDRZcFZBYUdzcDNUcDArSHM3TXo0dUxpaEdNYWpRWTdkKzQwK1Q1NnZSNk9qbzVJUzB0RFdsb2FWQ29WMUdxMUVFTE16ZmwrNElFSHNISGpSZ0IxYytvM2J0eUlWYXRXR1hYRUduczZ5Y1hlZDAvSGpoMXg2TkFoWkdWbG9WT25UZ0RxUHZkMzNubkg1TnhiUnd5QXV0K3Jpb29LT0RrNTRZY2Zmb0NmbngvQ3c4TlJXVmtKb0M0OERCa3lCUDM3OTBkRVJBUisvUEZIWkdWbENiOFAxNjlmeDlhdFd6RjgrSEFrSlNVWjNidCs1emNuSndkaXNSanQyclc3N2ZkWVhWM2Q2SFNyaG40blMwdExrWmFXaHRUVVZEZzdPMlBNbURGSVRFekVnUU1IOE13enoxaThMam82Mm1pNm9ZRktwY0xVcVZQaDd1Nk85OTU3citsdnhJenIxNjhqSVNIQnBPTitLN1ZhalMrKytBSXBLU25vMkxFanhvNGRpOFdMRjFzY0xWQ3IxVmkxYWhXKy9mWmJIRDU4R05uWjJWaTRjQ0YwT2gxZWYvMTE0YnlKRXllYW5ZSmxZTGgzVTlhSXlPVnlmUFRSUitqUW9ZUEZRZ0RVOGpCZ0VGR0xZbWRuaTVlbVBvcTFILzJFYlp1VE1QTEpudWcvTUt5NW0zVlhGQlFVUUsxV1F5cVZHcjJ1MVdxTkZxSWFsSldWbWIzUDJiTm5oZitkbnA0T056YzNkT2pRQVRxZERuSzVITC85OXBzdzVlR2xsMTRDVURkdDRkWW52enQzN2tSaFlTRWlJaUtNOWlBUWlVU0lqNDgzT3UvbzBhUFlzR0hEN2I5cGFwRjY5dXlKZnYzNjRjc3Z2OFNTSlVzQTFIM3U1dFpLZlA3NTV5YXZuVGh4QW5aMmRzTDgvOXJhV25UdTNGbllMK0x3NGNPSWpvNUc2OWF0MGJwMWF4UVZGUm10NXlrcks0T2JteHVHRGgwcUJJelMwbEpjdm56WnFQTnJXR05RZnlUTjhMUS9NakpTZUsyNnVocDVlWGtBZ0MrKytBS0ZoWVhvMUtrVEhuLzhjUURBZ2dVTFRONURiVzJ0VVFDcHJLeEVXbG9hQ2dvS2NPblNKUlFWRmNIZjN4OGpSNDVFcjE2OUVCOGZqOHVYTHlNeU1oSlhyMTQxdXBlVGt4UGMzZDBiK3BIandvVUwwT3YxS0NvcVFuWjJ0c1ZwWTQxUktCUll1M1l0M056YzBMMTdkeHcvZnR6aXVSS0pCTzNhdFVQYnRtMHhkT2hRMU5UVTRJMDMzakFiTUhRNkhXcHJhOUdtVFJ1ODhzb3JHRDU4T0hRNm5UQVM4Lzc3NzBNaWtlRGRkOThWUmh2UG5qMXJ0SDVNbzlGZzQ4YU5TRWhJRUY3NzhNTVB6VlluTS9qNjY2OGhGb3NSRXhQREtWTDNFQVlNSW1weFhGMmxpSGx6Q09JL1BZSjllODdnajNNeWpQNVBCUHdEM1pxN2FmK29EaDA2WVBEZ3dkaTFheGQ2OWVvbGRQZ1ZDb1hReWF0UHI5ZWJyUjl2NkpCVlZWVmgzYnAxOFBYMXhmTGx5MUZWVlFXOVhvOC8vdmdETXBrTS92Nys2Tk9uRDFRcUZkYXRXeWNzL0FicXBySWNQSGdRdzRjUFI2dFdyZTU0a3pPOVhtK3hVNkRSYUhEaHdnVmN1M1lOQXdZTWdGNnZSM0Z4TWY3NDQ0L2J1Zy85TTBhTUdJSDU4K2NqT3p0YmVDMGlJc0xrdkZzL0Y0VkNnWlNVRklTSGh5TWpJd05UcGt6Qjh1WExrWktTZ3JLeU1uVHIxZzM1K2ZsSVRrNUcvLzc5b1ZRcWtadWJpNEVEQndyM0NBME54ZHR2djIzMEJENHZMdzg3ZHV5QXJhMHR0RnF0c0w0QUFOYXVYUXQzZDNkaDRiQldxMFZrWkNUa2NqbmVlZWNkbEpXVkNmY0tEZzdHMDA4L2pYYnQyZ2tiNnkxWXNNQmtoT3o5OTkrSFJxTVJ2blp4Y2NIWnMyZWgwK2tRRlJXRmlJZ0krUGo0b0xDd0VIRnhjU2dwS1lHYm14dCsrT0VINFJxbFVnbTVYSTVwMDZZMUdqQ09IVHVHME5CUU9EZzRZUGZ1M1hlMGgwMU5UUTFXclZxRmlvb0tMRml3QUNrcEtZMWVZeGhOMFdnMEVJbEVEUlo4QU9vK1h3Y0hCN1J0MjFaNFRTUVN3Y2ZIUi9qYUVEREVZakUwR28zWkVabTh2RHpFeDhjM09NcFNWVldGcEtRa1RKOCszYXJWdGVpZng0QkJSQzJTaTZzRFpyNDVHTi85THgybjAzUHh5WWMvd3MzZENSMURmUkFRNUk2Z1lBLzQrRnF2WG54TE1YNzhlSnc2ZFFwNzkrN0ZDeSs4QUFCd2RuWTJPenBnR0Rtb0x5OHZEems1T1FnTEMwTjFkVFdHRFJ1R25UdDM0cWVmZmhJV1VRWUVCR0RQbmoyWU1XTUdnTG9OdGJSYXJkRUNhaDhmSDB5ZlBoMTkrL1kxV25ENjVwdHY0c2FORzBhZE1ZMUdBNjFXaTBtVEpnbXZHYXJEVEpvMENkSFIwZEJxdFNncUtrSnVicTVRQW5UR2pCa1FpOFhvMjdldlVOOCtLU25KYktkSXE5VmFkWGZ2bnc0ZWFQeWtlMVNIa0k3bzBESDBiOS9IMjlzYlRrNU91SHIxNm0xdGhQYmpqei9Dd2NFQlBYcjBRRVpHQmtKQ1FqQjE2bFQwNnRVTHExYXRRbWhvS0xwMzc0N3Z2Lzhldlh2M0ZpcUY5ZWpSdytnK3QxWlRxci9tWVAvKy9kaTllemQ2OU9pQnJLd3MyTmpZNEtXWFhrSlltUEZvcDVPVEUwYU9ISW5nNEdEb2REb3NYYm9Vano3NnFMQUdvN3k4SE03T3prWUxqQTNtekpsanRCR2tTQ1F5V3V0UlcxdUwzYnQzNCtEQmd3Z09Ec2F5WmN1TU52alQ2WFJDUmEyRzFrb0F3S1ZMbC9ENzc3OWp4b3daOFBUMHhLSkZpNUNjbk54Z3hhWmJWVlZWNGFPUFBrSkZSUVhtejU4UFQwL1BKbDhMQUQvLy9ETysrZWFiSnAyN2RPbFNpMldDQWVNcFVBRE1sc0d1cXFveU9zZWNpeGN2UWl3VzMxR3hBV3BlREJoRTFHTFoyOXRpL0g4ZnhyQVJQWkI0TEF2bnpsNUZXa29PMGxKeW1ydHBBSURuWCt4azlYdmEyOXVqZi8vK09INzh1TkVpeDZiYXUzY3YvUHo4MExGalI1dzVjd1pEaHc3RnI3LytpdmJ0MnlNN094dGVYbDZZTUdFQ1ZxNWNpVkdqUmlFd01CQy8vZlliSEIwZGhYMDRETXgxYnNhT0hTdVVuc3pOemNYKy9mdmg2dXFLcXFvcXFGUXFQUFBNTS9EeThvSk9wNE5hclJhbXZlemJ0dy9mZlBNTkpCS0pVSDBtSmlZRzRlSGhrRWdrdUg3OU9nQmcrdlRwSmd0cGxVb2xKaytlYlBRMCtlLzYrZEFQalo5MHIzcGkyTjhPR0JxTkJtZlBua1ZOVFUyRGU1cmNxckt5RW9jT0hjS29VYU9NT282OWUvZUdRcUZBVmxZV1JvMGFoUTRkT2lBeE1SSGJ0MjlIUVVFQndzUERteHhpcXF1cmNlalFJWFR0MmhYZHVuVkRkblkyQmcwYWhPM2J0K09kZDk0eENTYUd0UUJYcmx3eHVWZHhjYkhGam5od2NMRFoxMi9jdUlFalI0N2d4SWtUME9sMEdEZHVIRHc5UGJGejUwNU1telpOZUNLL2YvOSs1T2ZuWStIQ2hRMk92aWtVQ2lRa0pDQTBOQlFQUHZnZ0FHRElrQ0g0OHNzdjBhRkRCNk9SQVVzdVg3Nk1Uei85RkhaMmRvaU5qYjN0Y0FIOFZSSjc1Y3FWRnMvSnlzckNtalZybWx4d3dmQlFRQ2FUbVJ3ei9NMDN4TXZMQytQR2plUDZxM3NRQXdZUnRYaXRXanRpNUpNOU1mTEpuaWdxTEVmSnRVcFVWU3BRVTFQYnpDMHpYZHhxRFY1ZVhxaW9xQkJLZWpaVmJtNHVVbEpTTUdYS0ZKU1VsQUNvbTZxd2FORWlpRVFpZlB2dHQyamZ2ajE2OU9pQnNMQXdiTnEwQ2ZQbnowZFNVaEllZnZqaEptM0lWWDllK3krLy9BSlBUMDg4OU5CRE9ISGlCTnExYTRlclY2K2FuYWYvNktPUG9uMzc5dWpjdVRPU2twS3djZU5HZE9uU1JlaU1HYXJtdUxtWlRvT3p0N2ZIWjU5OTF1VDlBWnJpZzA5TTl4V2hPbXExR25QbXpFRjVlVGw4ZlgzUnMyZFBaR1JrTk9uYXlzcEt1THE2WXVEQWdTWWxTcE9Ta21CdmI0K1FrQkRZMk5oZ3lwUXBXTHAwS1hRNm5UQmExeFRidG0yRFJxUEJ4SWtUaFNsT2hyVWE2OWV2eDdScDA1b2Npckt5c201N3JZTkdvMEY2ZXJxd1dOdlIwUkg1K2ZuSXljbkIyclZyRVJNVGd4TW5UbURQbmoxNDhjVVhHeXdCWFZ0Ymk0OC8vaGh5dWR4b1N0Ui8vdk1mWkdabTRzTVBQOFM4ZWZQTWxtNEc2c0xKdm4zN2NPalFJWVNIaCtQbGwxODJXY1BWVklaT3ZLT2pvOFZ6REQvWHBrNVhORlQ3V3JwMHFja3hRL2pRYURRV1B5OC9Qejk0ZTN0RHA5TXhaTnhqR0RDSTZKN2k2OWNhdm42bXUxbzNoM05uVEV1MC9oMGxKU1ZDRFh5cFZIcGJUNDZCdW5yL3JWcTFRdi8rL2ZIdHQ5OEtyNHRFSXBTWGwrUGl4WXRDbWNlWFhub0o4K2ZQeCtMRmk2RlFLSVRGcmsyVmxKU0VDeGN1WU5hc1dVS3AwYkZqeCtMZGQ5OUY5KzdkVFNySUdCYnpXbEpRVUFBQVpwKzhpa1NpQnE4bDY1SklKSmcwYVJJa0VnazZkZW9rZE96MGVqMWVmZlZWay9OcmEvOEsrdjcrL2xpeVpJbkpIaEFLaFFJLy9QQURvcUtpaENCYldWa0prVWdFa1VpRXNySXlZVU8xaG56Ly9mZElUMC9ISzYrOFl2UzdZbWRuaDFkZmZSVXJWNjdFZSsrOWg0a1RKelphV1NvL1B4KzV1YmxteXlJM3hOdmIyK1FwZjBCQUFHSmpZeEVYRjRmWTJGaVVsWlZoOHVUSmlJcUtzbmlmZ29JQ3JGKy9Ic1hGeFlpSmlURmFvMkZuWjRlWk0yZGl5WklsV0xac0dXYk1tR0VTaERJek03RnUzVHBvTkJvOCsreXpHRHg0OE45YXAyU05OVTZHNlpLWm1abm8wNmNQN096c0VCUVVKSlFLcms4bWsySEhqaDBOVG4xY3QyNGR6cDA3aDltelp4dnR3ME10SHdNR0VWRUxjZXpZTWV6WnN3ZFNxUlF2dnZpaVVjZE9McGVibkgvcmxLSFJvMGNqUHovZjdLTEpRNGNPQVlCUXR0YlgxeGREaHc3RjNyMTcwYmx6NTlzcTgxbFFVSURObXplalQ1OCs2TjI3dHhBd09uYnNpRUdEQm1IVHBrMFFpVVJHaThZYmMrSENCWGg0ZURCSU5LUDZIYjN1M2JzYkhkUHBkQkNKUkhqLy9mZE5yb3VOalRXNjFoQXVET3R3Z0xvcVpWVlZWY0tPMTZkT25VSkNRZ0lpSWlJZ0ZvdngrZWVmWS96NDhSYURybDZ2eDdadDIzRDA2RkdNSGoxYVdMTlRYMGhJQ0taTm00YlBQLzhjSzFhc3dMSmx5NFFRb3RmcmhXazZob0J6NE1BQnRHblR4dVM5M2k2NVhJN016RXdrSnllanNySVN3Y0hCaUltSkVYWUF2MVZaV1JrT0hqeUlvMGVQd3Q3ZUhyTm16VEs3TzdXSGh3Zm16WnVIdUxnNHZQZmVlM2ppaVNjd2N1UklZWVNpUzVjdUdEeDRNQ0lqSTQzV2Z0UlhWRlRVNU9CZytIZkdzRG5uN2RMcjlkaXdZUU9VU2lVU0V4TWhsOHN4ZnZ4NHMrRUNxQXVqYytmT3ZhUHZSUzBmQXdZUlVRdngrT09QbzJ2WHJnZ0pDVEdhRGlTWHl5MXVNRlYvM25wb2FLakpPZ3FnYm1UazRNR0RpSXlNRk1wQnltUXlIRGx5QkNLUkNKY3VYY0t2di83YTZFSlV3M1hMbHk5SDY5YXRoUkszOWYzM3YvK0ZUQ1pEZkh3OC92ampENHdkTzdiUk9lUUtoUUtuVHAxaWpmdG0xdEFhRjhNeGMxUFlMRjJyMVdwUlcxdUw1T1JrSkNjblkrVElrZERyOWRpMGFST1NrcExRdTNkdnZQTEtLOEwxWDM3NUpVNmRPb1dZbUJpamlrR0czYWNIRGh3SUR3OFBEQnMyVERpbTErdU53azE0ZURnV0wxNE1tVXdtaEF1ZFRvZVpNMmVpcHFZR1hsNWVhTk9tRFpLU2twQ1dsb2FKRXljMmFXcWc0ZjJrcHFaQ3JWYWp2THdjcGFXbHVIcjFLbVF5R1NRU0NicDM3NDdaczJjM3VOdDhlWGs1Rml4WUFLVlNpYkN3TUx6MDBrc05WcGRxMjdZdDNuMzNYWHo2NmFjNGVQQWdxcXFxTUdYS0ZPRzR1ZW1JR28wR2NYRnhLQzB0UlVWRkJUcDM3dHlrOTZmVDZlRG82R2gycnhNRHc0Wjg1a1lkOXU3ZGkvVDBkUFR0MnhmT3pzNDRlZklrNXMyYmgwNmRPaUVzTEF5ZW5wNnd0N2VIVnFzVmZqZUtpb3FRbjUrUGJ0MjZDZUd6dmpmZWVLTkpiYWVXaHdHRGlLZ1oxZStZdWJ1N20zUTJkRG9kbkp5YzhORkhINWxjKzkxMzMrSEVpUk1XNzZ0U3FhRFJhUERaWjU5Qm85Rmd4SWdSQUlDTWpBeDgvUEhIa0VxbFdMaHdJVFp1M0lqVnExZmo2YWVmeHNpUkkwMDZYSVpPWEc1dUxoWXRXZ1NwVklvNWMrWUluY0Q2blEySlJJTFpzMmRqelpvMU9IbnlKSUtEZzRYdmE2QlVLZ0g4TlNYajJMRmpVS2xVZU95eHg1cjBNNk4vaGxhcnRYZ3NJQ0FBWThhTU1YdnM1WmRmTmx0UnlGRDU2OEVISDBSTlRRMEdEaHlJTFZ1MjROZGZmOFc0Y2VPTXB2Uk1uejRkQnc0Y1FGNWVua2s1VW8xR0E3VmFqWUNBQUpOUkFjTW1qL1Y1ZTNzYjdVQXVGb3N4ZWZKazJOdmJJeXdzRERZMk5talRwZzBHREJod1c2TnNOalkyeU16TXhNbVRKOUc2ZFd2NCtQamdnUWNld0pneFk5Q2xTNWNtclJGcTNibzFYbjMxVlZSWFY2TmZ2MzVOR2wxd2QzZkh3b1VMY2ZUbzBTWlZsYksxdFVWRVJBU3VYcjJLRGgwNm1CM3RNVWV0VmtNa0VqVzRlN3RoWWZhdFAzT2xVb25VMUZUMDZkTkhtRWIzOU5OUEl5VWxCUmtaR1VoTFM0TmNMa2ROVFkzUmxEcURaNTk5dGtsdHBIdUhTRy9OdW45RVJQZVJjMmRPbzN0UDAzMEJib2RoZEdMYXRHbG01MnQvK2VXWFNFeE10RmltOXRDaFE5aTZkYXZKc1MxYnRpQTFOUldqUjQvR2wxOStpYUZEaCtLSko1N0F2bjM3aE1YWmI3MzFGcnk4dkNDWHk3Rml4UXJrNU9RZ01EQVFpeGN2TnVvczdkbXpCL3YyN2NPbVRadVFrcEtDb0tBZytQbjVDY2UvK3VvckhEbHlCSnMyYlRKcXc2MmpFaGN1WE1BMzMzeUQ3T3hzT0RnNElENCtIaVVsSlZpd1lBSDgvZjJ4ZVBIaU8vb1ozZzVyZkdaMDU2cXJxNkZTcVN3K3RUZFVLR3VwYW10cklSYUxtMXhGNlg2aVVxa2dFb2x1ZSswWS9UdnhMNFNJcUJrMTlOUVlBTnEzYjIveEtXZEVSQVRhdEdsajhiNUtwUkxEaGcyRFZDcEZaR1FrRWhNVGNmandZVHp5eUNONDhjVVhoYm5jVGs1T2VQdnR0N0ZseXhhNHVycWFQSWxWcTlYQ1UwZHpUME5WS3BYWnA1SzNUbm55OWZWRmJXMHRCZ3dZZ01jZWV3eGlzUmhKU1VuUWFEUVdwNERSdjR1enMzT0Q1V2hiY3JnQXdNNXpBNnhaNVkzdWZSekJJQ0s2US9mYTAzQzlYbytjbkp3R3kzSTJ4eFBraW9vS1lXK01mOXE5OXBrUkVkMkxXRlNZaU9nK0lSS0pHcTM1M3h4UGtPOVd1Q0Fpb3J1REFZT0lpSWlJaUt5R0FZT0lpSWlJaUt5R0FZT0k2QTdaMnRxYWxHdWtsa3V0VnJQNkR4SFJYY0NBUVVSMGh4eWtqbEFxYXBxN0dkUkVDa1VOcEZMSDVtNEdFZEcvSGdNR0VkRWRra3FsVUNnVXpkME1haUpGVFEya2pnd1lSRVQvTkFZTUlxSTc1T0xxQ2tVTlJ6RHVGVXFGQWk2dFhKdTdHVVJFLzNvTUdFUkVkOGpaeFFWMmR2WW91VmJjM0UyaFJwUVVGOFBPM2g1T1RwWTNlU01pSXV0Z3dDQWkraHQ4MjdaRjJmWHJxS3FzYk82bWtBV1ZGUlc0V1hZRHZuNXRtN3NwUkVUM0JlN2tUVVJrQlJjek0rRG03ZzR2YjUvbWJnclZVMUpjakp0bE45Q3BTOWZtYmdvUjBYMkRBWU9JeUVxS0NncFFxNjZGMUVFS0IwY3BwRkpIU0NTUzVtN1dmVVd0VmtPaHFJR2lwZ2FLR2dYc0hldzVja0ZFZEpjeFlCQVJXWkc4dWdxVmxaVlExaWlnVU5SQW85RTBkNVB1SzdhMnRwQktIU0YxZElTTHF5dWNuTG5tZ29qb2JtUEFJQ0lpSWlJaXErRWlieU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ob0dEQ0lpSWlJaXNwci9EeE5jREpodVU0bEdBQUFBQUVsRlRrU3VRbUNDIiwKCSJUaGVtZSIgOiAiIiwKCSJUeXBlIiA6ICJtaW5kIiwKCSJVc2VySWQiIDogIjQ1NDc2MDU4MSIsCgkiVmVyc2lvbiIgOiAiMTQiCn0K"/>
    </extobj>
  </extobjs>
</s:customData>
</file>

<file path=customXml/itemProps252.xml><?xml version="1.0" encoding="utf-8"?>
<ds:datastoreItem xmlns:ds="http://schemas.openxmlformats.org/officeDocument/2006/customXml" ds:itemID="s:customData">
  <ds:schemaRefs>
    <ds:schemaRef ds:uri="http://www.wps.cn/officeDocument/2013/wpsCustom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</Words>
  <Application>WPS 演示</Application>
  <PresentationFormat>宽屏</PresentationFormat>
  <Paragraphs>43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Arial Unicode MS</vt:lpstr>
      <vt:lpstr>Calibri</vt:lpstr>
      <vt:lpstr>微软雅黑</vt:lpstr>
      <vt:lpstr>Wingdings</vt:lpstr>
      <vt:lpstr>WPS</vt:lpstr>
      <vt:lpstr>1_极简抽象圆线职场办公</vt:lpstr>
      <vt:lpstr>化学镍生产维护-如何延长寿命</vt:lpstr>
      <vt:lpstr>生产维护包括几方面</vt:lpstr>
      <vt:lpstr>1，参数控制</vt:lpstr>
      <vt:lpstr>1，参数控制</vt:lpstr>
      <vt:lpstr>2，分析补加</vt:lpstr>
      <vt:lpstr>3，倒槽维护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程海</dc:creator>
  <cp:lastModifiedBy>程海</cp:lastModifiedBy>
  <cp:revision>4</cp:revision>
  <dcterms:created xsi:type="dcterms:W3CDTF">2023-08-09T12:44:00Z</dcterms:created>
  <dcterms:modified xsi:type="dcterms:W3CDTF">2025-01-13T10:06:00Z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2052-12.1.0.19770</vt:lpwstr>
  </property>
</Properties>
</file>