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3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ustomXml" Target="../customXml/item1.xml"/><Relationship Id="rId10" Type="http://schemas.openxmlformats.org/officeDocument/2006/relationships/customXmlProps" Target="../customXml/itemProps13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73.xml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7" Type="http://schemas.openxmlformats.org/officeDocument/2006/relationships/tags" Target="../tags/tag99.xml"/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15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0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1"/>
            <a:ext cx="12192000" cy="74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0" y="6477001"/>
            <a:ext cx="12192000" cy="3852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cxnSp>
        <p:nvCxnSpPr>
          <p:cNvPr id="9" name="直接连接符 8"/>
          <p:cNvCxnSpPr/>
          <p:nvPr>
            <p:custDataLst>
              <p:tags r:id="rId4"/>
            </p:custDataLst>
          </p:nvPr>
        </p:nvCxnSpPr>
        <p:spPr>
          <a:xfrm>
            <a:off x="2350559" y="4004733"/>
            <a:ext cx="7490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1524000" y="1412776"/>
            <a:ext cx="9144000" cy="166480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6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1524000" y="3169659"/>
            <a:ext cx="9144000" cy="8350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838200" y="876099"/>
            <a:ext cx="10515600" cy="5361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805517" y="980728"/>
            <a:ext cx="8580968" cy="206896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88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8200" y="749301"/>
            <a:ext cx="10515600" cy="1239539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838200" y="2055813"/>
            <a:ext cx="10515600" cy="41211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1" y="2406650"/>
            <a:ext cx="4305300" cy="15832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dirty="0"/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5101167" y="4322233"/>
            <a:ext cx="7092951" cy="26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4402667" y="2406650"/>
            <a:ext cx="408517" cy="15832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811184" y="2406651"/>
            <a:ext cx="6536266" cy="8783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4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4811184" y="3284986"/>
            <a:ext cx="6536266" cy="7049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8200" y="749301"/>
            <a:ext cx="10515600" cy="1311547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4"/>
            </p:custDataLst>
          </p:nvPr>
        </p:nvSpPr>
        <p:spPr>
          <a:xfrm>
            <a:off x="838200" y="213285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172200" y="213285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9788" y="749301"/>
            <a:ext cx="10515600" cy="1234504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839788" y="2055813"/>
            <a:ext cx="5157787" cy="7971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839788" y="2924943"/>
            <a:ext cx="5157787" cy="32647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6"/>
            </p:custDataLst>
          </p:nvPr>
        </p:nvSpPr>
        <p:spPr>
          <a:xfrm>
            <a:off x="6172200" y="2055813"/>
            <a:ext cx="5183188" cy="7971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6172200" y="2924943"/>
            <a:ext cx="5183188" cy="32647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838200" y="933160"/>
            <a:ext cx="4681654" cy="139253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  <p:custDataLst>
              <p:tags r:id="rId4"/>
            </p:custDataLst>
          </p:nvPr>
        </p:nvSpPr>
        <p:spPr>
          <a:xfrm>
            <a:off x="5642517" y="933160"/>
            <a:ext cx="5711882" cy="53679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838200" y="2497732"/>
            <a:ext cx="4681654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3"/>
            </p:custDataLst>
          </p:nvPr>
        </p:nvSpPr>
        <p:spPr>
          <a:xfrm>
            <a:off x="10444898" y="749301"/>
            <a:ext cx="908901" cy="5427662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4"/>
            </p:custDataLst>
          </p:nvPr>
        </p:nvSpPr>
        <p:spPr>
          <a:xfrm>
            <a:off x="838199" y="749301"/>
            <a:ext cx="9446443" cy="54276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21.xml"/><Relationship Id="rId23" Type="http://schemas.openxmlformats.org/officeDocument/2006/relationships/tags" Target="../tags/tag120.xml"/><Relationship Id="rId22" Type="http://schemas.openxmlformats.org/officeDocument/2006/relationships/tags" Target="../tags/tag119.xml"/><Relationship Id="rId21" Type="http://schemas.openxmlformats.org/officeDocument/2006/relationships/tags" Target="../tags/tag118.xml"/><Relationship Id="rId20" Type="http://schemas.openxmlformats.org/officeDocument/2006/relationships/tags" Target="../tags/tag117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16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2pPr>
      <a:lvl3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3pPr>
      <a:lvl4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4pPr>
      <a:lvl5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7pPr>
      <a:lvl8pPr marL="18288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8pPr>
      <a:lvl9pPr marL="24384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5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30.xml"/><Relationship Id="rId2" Type="http://schemas.openxmlformats.org/officeDocument/2006/relationships/image" Target="../media/image2.png"/><Relationship Id="rId1" Type="http://schemas.openxmlformats.org/officeDocument/2006/relationships/tags" Target="../tags/tag1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文本框 1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04490" y="4940935"/>
            <a:ext cx="6810375" cy="64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>
            <a:noAutofit/>
          </a:bodyPr>
          <a:lstStyle>
            <a:lvl1pPr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9pPr>
          </a:lstStyle>
          <a:p>
            <a:pPr algn="ctr" eaLnBrk="1" hangingPunct="1"/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深圳市恒享表面处理技术有限公司</a:t>
            </a:r>
            <a:r>
              <a:rPr lang="en-US" altLang="zh-CN" sz="2700">
                <a:solidFill>
                  <a:schemeClr val="dk1"/>
                </a:solidFill>
                <a:latin typeface="+mn-lt"/>
                <a:ea typeface="+mn-ea"/>
              </a:rPr>
              <a:t>-  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程海</a:t>
            </a:r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524000" y="1592580"/>
            <a:ext cx="9144000" cy="904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6600">
                <a:latin typeface="+mj-lt"/>
                <a:ea typeface="+mj-ea"/>
                <a:cs typeface="+mj-cs"/>
              </a:defRPr>
            </a:lvl1pPr>
            <a:lvl2pPr algn="ctr">
              <a:defRPr sz="5865"/>
            </a:lvl2pPr>
            <a:lvl3pPr algn="ctr">
              <a:defRPr sz="5865"/>
            </a:lvl3pPr>
            <a:lvl4pPr algn="ctr">
              <a:defRPr sz="5865"/>
            </a:lvl4pPr>
            <a:lvl5pPr algn="ctr">
              <a:defRPr sz="5865"/>
            </a:lvl5pPr>
            <a:lvl6pPr marL="609600" algn="ctr" fontAlgn="base">
              <a:spcBef>
                <a:spcPct val="0"/>
              </a:spcBef>
              <a:spcAft>
                <a:spcPct val="0"/>
              </a:spcAft>
              <a:defRPr sz="5865"/>
            </a:lvl6pPr>
            <a:lvl7pPr marL="1219200" algn="ctr" fontAlgn="base">
              <a:spcBef>
                <a:spcPct val="0"/>
              </a:spcBef>
              <a:spcAft>
                <a:spcPct val="0"/>
              </a:spcAft>
              <a:defRPr sz="5865"/>
            </a:lvl7pPr>
            <a:lvl8pPr marL="1828800" algn="ctr" fontAlgn="base">
              <a:spcBef>
                <a:spcPct val="0"/>
              </a:spcBef>
              <a:spcAft>
                <a:spcPct val="0"/>
              </a:spcAft>
              <a:defRPr sz="5865"/>
            </a:lvl8pPr>
            <a:lvl9pPr marL="2438400" algn="ctr" fontAlgn="base">
              <a:spcBef>
                <a:spcPct val="0"/>
              </a:spcBef>
              <a:spcAft>
                <a:spcPct val="0"/>
              </a:spcAft>
              <a:defRPr sz="5865"/>
            </a:lvl9pPr>
          </a:lstStyle>
          <a:p>
            <a:r>
              <a:rPr lang="zh-CN" altLang="en-US" sz="6000">
                <a:solidFill>
                  <a:schemeClr val="accent1"/>
                </a:solidFill>
              </a:rPr>
              <a:t>化学镍的加工成本</a:t>
            </a:r>
            <a:r>
              <a:rPr lang="zh-CN" altLang="en-US" sz="6000">
                <a:solidFill>
                  <a:schemeClr val="accent1"/>
                </a:solidFill>
              </a:rPr>
              <a:t>计算</a:t>
            </a:r>
            <a:endParaRPr lang="zh-CN" altLang="en-US" sz="6000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666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C9F754DE-2CAD-44b6-B708-469DEB6407EB-1" descr="C:/Users/leoch/AppData/Local/Temp/wpp.JVawqqwp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855" y="848043"/>
            <a:ext cx="11069955" cy="584771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文本框 1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26465" y="2943860"/>
            <a:ext cx="10621645" cy="336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>
            <a:noAutofit/>
          </a:bodyPr>
          <a:lstStyle>
            <a:lvl1pPr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9pPr>
          </a:lstStyle>
          <a:p>
            <a:pPr algn="l" eaLnBrk="1" hangingPunct="1"/>
            <a:r>
              <a:rPr lang="en-US" sz="2700">
                <a:solidFill>
                  <a:schemeClr val="dk1"/>
                </a:solidFill>
                <a:latin typeface="+mn-lt"/>
                <a:ea typeface="+mn-ea"/>
              </a:rPr>
              <a:t>1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，计算出药水到达使用寿命的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所有费用</a:t>
            </a:r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  <a:p>
            <a:pPr algn="l" eaLnBrk="1" hangingPunct="1"/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  <a:p>
            <a:pPr algn="l" eaLnBrk="1" hangingPunct="1"/>
            <a:r>
              <a:rPr lang="en-US" altLang="zh-CN" sz="2700">
                <a:solidFill>
                  <a:schemeClr val="dk1"/>
                </a:solidFill>
                <a:latin typeface="+mn-lt"/>
                <a:ea typeface="+mn-ea"/>
              </a:rPr>
              <a:t>2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，计算出整个过程中镀出的镍金属（默认槽体不上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镍）</a:t>
            </a:r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  <a:p>
            <a:pPr algn="l" eaLnBrk="1" hangingPunct="1"/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  <a:p>
            <a:pPr algn="l" eaLnBrk="1" hangingPunct="1"/>
            <a:r>
              <a:rPr lang="en-US" altLang="zh-CN" sz="2700">
                <a:solidFill>
                  <a:schemeClr val="dk1"/>
                </a:solidFill>
                <a:latin typeface="+mn-lt"/>
                <a:ea typeface="+mn-ea"/>
              </a:rPr>
              <a:t>3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，计算出</a:t>
            </a:r>
            <a:r>
              <a:rPr lang="en-US" altLang="zh-CN" sz="2700">
                <a:solidFill>
                  <a:schemeClr val="dk1"/>
                </a:solidFill>
                <a:latin typeface="+mn-lt"/>
                <a:ea typeface="+mn-ea"/>
              </a:rPr>
              <a:t>1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平方分米，</a:t>
            </a:r>
            <a:r>
              <a:rPr lang="en-US" altLang="zh-CN" sz="2700">
                <a:solidFill>
                  <a:schemeClr val="dk1"/>
                </a:solidFill>
                <a:latin typeface="+mn-lt"/>
                <a:ea typeface="+mn-ea"/>
              </a:rPr>
              <a:t>1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微米镀层中镍的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重量</a:t>
            </a:r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  <a:p>
            <a:pPr algn="l" eaLnBrk="1" hangingPunct="1"/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  <a:p>
            <a:pPr algn="l" eaLnBrk="1" hangingPunct="1"/>
            <a:r>
              <a:rPr lang="en-US" altLang="zh-CN" sz="2700">
                <a:solidFill>
                  <a:schemeClr val="dk1"/>
                </a:solidFill>
                <a:latin typeface="+mn-lt"/>
                <a:ea typeface="+mn-ea"/>
              </a:rPr>
              <a:t>4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，得出单位成本（理论值，实际中槽子，加热管，挂具都会消耗；带出损耗，倒槽损耗，镀层厚度管控等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问题，需增加</a:t>
            </a:r>
            <a:r>
              <a:rPr lang="en-US" altLang="zh-CN" sz="2700">
                <a:solidFill>
                  <a:schemeClr val="dk1"/>
                </a:solidFill>
                <a:latin typeface="+mn-lt"/>
                <a:ea typeface="+mn-ea"/>
              </a:rPr>
              <a:t>20--30%</a:t>
            </a:r>
            <a:r>
              <a:rPr lang="zh-CN" altLang="en-US" sz="2700">
                <a:solidFill>
                  <a:schemeClr val="dk1"/>
                </a:solidFill>
                <a:latin typeface="+mn-lt"/>
                <a:ea typeface="+mn-ea"/>
              </a:rPr>
              <a:t>）</a:t>
            </a:r>
            <a:endParaRPr lang="zh-CN" altLang="en-US" sz="27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524000" y="1592580"/>
            <a:ext cx="9144000" cy="904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6600">
                <a:latin typeface="+mj-lt"/>
                <a:ea typeface="+mj-ea"/>
                <a:cs typeface="+mj-cs"/>
              </a:defRPr>
            </a:lvl1pPr>
            <a:lvl2pPr algn="ctr">
              <a:defRPr sz="5865"/>
            </a:lvl2pPr>
            <a:lvl3pPr algn="ctr">
              <a:defRPr sz="5865"/>
            </a:lvl3pPr>
            <a:lvl4pPr algn="ctr">
              <a:defRPr sz="5865"/>
            </a:lvl4pPr>
            <a:lvl5pPr algn="ctr">
              <a:defRPr sz="5865"/>
            </a:lvl5pPr>
            <a:lvl6pPr marL="609600" algn="ctr" fontAlgn="base">
              <a:spcBef>
                <a:spcPct val="0"/>
              </a:spcBef>
              <a:spcAft>
                <a:spcPct val="0"/>
              </a:spcAft>
              <a:defRPr sz="5865"/>
            </a:lvl6pPr>
            <a:lvl7pPr marL="1219200" algn="ctr" fontAlgn="base">
              <a:spcBef>
                <a:spcPct val="0"/>
              </a:spcBef>
              <a:spcAft>
                <a:spcPct val="0"/>
              </a:spcAft>
              <a:defRPr sz="5865"/>
            </a:lvl7pPr>
            <a:lvl8pPr marL="1828800" algn="ctr" fontAlgn="base">
              <a:spcBef>
                <a:spcPct val="0"/>
              </a:spcBef>
              <a:spcAft>
                <a:spcPct val="0"/>
              </a:spcAft>
              <a:defRPr sz="5865"/>
            </a:lvl8pPr>
            <a:lvl9pPr marL="2438400" algn="ctr" fontAlgn="base">
              <a:spcBef>
                <a:spcPct val="0"/>
              </a:spcBef>
              <a:spcAft>
                <a:spcPct val="0"/>
              </a:spcAft>
              <a:defRPr sz="5865"/>
            </a:lvl9pPr>
          </a:lstStyle>
          <a:p>
            <a:r>
              <a:rPr lang="zh-CN" altLang="en-US" sz="6000">
                <a:solidFill>
                  <a:schemeClr val="accent1"/>
                </a:solidFill>
              </a:rPr>
              <a:t>成本计算的</a:t>
            </a:r>
            <a:r>
              <a:rPr lang="zh-CN" altLang="en-US" sz="6000">
                <a:solidFill>
                  <a:schemeClr val="accent1"/>
                </a:solidFill>
              </a:rPr>
              <a:t>步骤</a:t>
            </a:r>
            <a:endParaRPr lang="zh-CN" altLang="en-US" sz="6000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666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614045" y="1592580"/>
            <a:ext cx="11148060" cy="10407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6600">
                <a:latin typeface="+mj-lt"/>
                <a:ea typeface="+mj-ea"/>
                <a:cs typeface="+mj-cs"/>
              </a:defRPr>
            </a:lvl1pPr>
            <a:lvl2pPr algn="ctr">
              <a:defRPr sz="5865"/>
            </a:lvl2pPr>
            <a:lvl3pPr algn="ctr">
              <a:defRPr sz="5865"/>
            </a:lvl3pPr>
            <a:lvl4pPr algn="ctr">
              <a:defRPr sz="5865"/>
            </a:lvl4pPr>
            <a:lvl5pPr algn="ctr">
              <a:defRPr sz="5865"/>
            </a:lvl5pPr>
            <a:lvl6pPr marL="609600" algn="ctr" fontAlgn="base">
              <a:spcBef>
                <a:spcPct val="0"/>
              </a:spcBef>
              <a:spcAft>
                <a:spcPct val="0"/>
              </a:spcAft>
              <a:defRPr sz="5865"/>
            </a:lvl6pPr>
            <a:lvl7pPr marL="1219200" algn="ctr" fontAlgn="base">
              <a:spcBef>
                <a:spcPct val="0"/>
              </a:spcBef>
              <a:spcAft>
                <a:spcPct val="0"/>
              </a:spcAft>
              <a:defRPr sz="5865"/>
            </a:lvl7pPr>
            <a:lvl8pPr marL="1828800" algn="ctr" fontAlgn="base">
              <a:spcBef>
                <a:spcPct val="0"/>
              </a:spcBef>
              <a:spcAft>
                <a:spcPct val="0"/>
              </a:spcAft>
              <a:defRPr sz="5865"/>
            </a:lvl8pPr>
            <a:lvl9pPr marL="2438400" algn="ctr" fontAlgn="base">
              <a:spcBef>
                <a:spcPct val="0"/>
              </a:spcBef>
              <a:spcAft>
                <a:spcPct val="0"/>
              </a:spcAft>
              <a:defRPr sz="5865"/>
            </a:lvl9pPr>
          </a:lstStyle>
          <a:p>
            <a:r>
              <a:rPr lang="zh-CN" altLang="en-US" sz="6000">
                <a:solidFill>
                  <a:schemeClr val="accent1"/>
                </a:solidFill>
              </a:rPr>
              <a:t>整理了计算公式供大家下载</a:t>
            </a:r>
            <a:r>
              <a:rPr lang="zh-CN" altLang="en-US" sz="6000">
                <a:solidFill>
                  <a:schemeClr val="accent1"/>
                </a:solidFill>
              </a:rPr>
              <a:t>使用</a:t>
            </a:r>
            <a:endParaRPr lang="zh-CN" altLang="en-US" sz="6000">
              <a:solidFill>
                <a:schemeClr val="accent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135" y="2911475"/>
            <a:ext cx="10723880" cy="266700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1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1724"/>
</p:tagLst>
</file>

<file path=ppt/tags/tag117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1724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9300_1"/>
  <p:tag name="KSO_WM_TEMPLATE_CATEGORY" val="custom"/>
  <p:tag name="KSO_WM_TEMPLATE_INDEX" val="20181724"/>
  <p:tag name="KSO_WM_TEMPLATE_SUBCATEGORY" val="combine"/>
  <p:tag name="KSO_WM_TEMPLATE_THUMBS_INDEX" val="1、4、6、12、13、14、18、23、26、27"/>
  <p:tag name="KSO_WM_TEMPLATE_MASTER_TYPE" val="1"/>
</p:tagLst>
</file>

<file path=ppt/tags/tag122.xml><?xml version="1.0" encoding="utf-8"?>
<p:tagLst xmlns:p="http://schemas.openxmlformats.org/presentationml/2006/main">
  <p:tag name="KSO_WM_TAG_VERSION" val="1.0"/>
  <p:tag name="KSO_WM_BEAUTIFY_FLAG" val="#wm#"/>
  <p:tag name="KSO_WM_UNIT_TYPE" val="f"/>
  <p:tag name="KSO_WM_UNIT_INDEX" val="2"/>
  <p:tag name="KSO_WM_UNIT_LAYERLEVEL" val="1"/>
  <p:tag name="KSO_WM_UNIT_VALUE" val="32"/>
  <p:tag name="KSO_WM_UNIT_HIGHLIGHT" val="0"/>
  <p:tag name="KSO_WM_UNIT_COMPATIBLE" val="0"/>
  <p:tag name="KSO_WM_UNIT_PRESET_TEXT" val="指导老师：代用名"/>
  <p:tag name="KSO_WM_TEMPLATE_CATEGORY" val="custom"/>
  <p:tag name="KSO_WM_TEMPLATE_INDEX" val="20181724"/>
  <p:tag name="KSO_WM_UNIT_ID" val="custom20181724_2*f*2"/>
  <p:tag name="KSO_WM_UNIT_SUBTYPE" val="b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" val="论文答辩题目"/>
  <p:tag name="KSO_WM_TEMPLATE_CATEGORY" val="custom"/>
  <p:tag name="KSO_WM_TEMPLATE_INDEX" val="20181724"/>
  <p:tag name="KSO_WM_UNIT_ID" val="custom20181724_2*a*1"/>
  <p:tag name="KSO_WM_UNIT_ISNUMDGMTITLE" val="0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TAG_VERSION" val="1.0"/>
  <p:tag name="KSO_WM_SLIDE_ITEM_CNT" val="0"/>
  <p:tag name="KSO_WM_SLIDE_LAYOUT" val="a_b_f"/>
  <p:tag name="KSO_WM_SLIDE_LAYOUT_CNT" val="1_1_2"/>
  <p:tag name="KSO_WM_SLIDE_TYPE" val="title"/>
  <p:tag name="KSO_WM_BEAUTIFY_FLAG" val="#wm#"/>
  <p:tag name="KSO_WM_COMBINE_RELATE_SLIDE_ID" val="background20179300_1"/>
  <p:tag name="KSO_WM_TEMPLATE_CATEGORY" val="custom"/>
  <p:tag name="KSO_WM_TEMPLATE_INDEX" val="20181724"/>
  <p:tag name="KSO_WM_SLIDE_ID" val="custom20181724_2"/>
  <p:tag name="KSO_WM_SLIDE_INDEX" val="1"/>
  <p:tag name="KSO_WM_TEMPLATE_SUBCATEGORY" val="0"/>
  <p:tag name="KSO_WM_TEMPLATE_THUMBS_INDEX" val="1、4、6、12、13、14、18、23、26、27"/>
  <p:tag name="KSO_WM_TEMPLATE_MASTER_TYPE" val="1"/>
  <p:tag name="KSO_WM_TEMPLATE_COLOR_TYPE" val="0"/>
</p:tagLst>
</file>

<file path=ppt/tags/tag125.xml><?xml version="1.0" encoding="utf-8"?>
<p:tagLst xmlns:p="http://schemas.openxmlformats.org/presentationml/2006/main">
  <p:tag name="KSO_WM_BEAUTIFY_FLAG" val="#wm#"/>
  <p:tag name="KSO_WM_TEMPLATE_CATEGORY" val="custom"/>
  <p:tag name="KSO_WM_TEMPLATE_INDEX" val="20181724"/>
</p:tagLst>
</file>

<file path=ppt/tags/tag126.xml><?xml version="1.0" encoding="utf-8"?>
<p:tagLst xmlns:p="http://schemas.openxmlformats.org/presentationml/2006/main">
  <p:tag name="KSO_WM_TAG_VERSION" val="1.0"/>
  <p:tag name="KSO_WM_BEAUTIFY_FLAG" val="#wm#"/>
  <p:tag name="KSO_WM_UNIT_TYPE" val="f"/>
  <p:tag name="KSO_WM_UNIT_INDEX" val="2"/>
  <p:tag name="KSO_WM_UNIT_LAYERLEVEL" val="1"/>
  <p:tag name="KSO_WM_UNIT_VALUE" val="32"/>
  <p:tag name="KSO_WM_UNIT_HIGHLIGHT" val="0"/>
  <p:tag name="KSO_WM_UNIT_COMPATIBLE" val="0"/>
  <p:tag name="KSO_WM_UNIT_PRESET_TEXT" val="指导老师：代用名"/>
  <p:tag name="KSO_WM_TEMPLATE_CATEGORY" val="custom"/>
  <p:tag name="KSO_WM_TEMPLATE_INDEX" val="20181724"/>
  <p:tag name="KSO_WM_UNIT_ID" val="custom20181724_2*f*2"/>
  <p:tag name="KSO_WM_UNIT_SUBTYPE" val="b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27.xml><?xml version="1.0" encoding="utf-8"?>
<p:tagLst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" val="论文答辩题目"/>
  <p:tag name="KSO_WM_TEMPLATE_CATEGORY" val="custom"/>
  <p:tag name="KSO_WM_TEMPLATE_INDEX" val="20181724"/>
  <p:tag name="KSO_WM_UNIT_ID" val="custom20181724_2*a*1"/>
  <p:tag name="KSO_WM_UNIT_ISNUMDGMTITLE" val="0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181724"/>
</p:tagLst>
</file>

<file path=ppt/tags/tag129.xml><?xml version="1.0" encoding="utf-8"?>
<p:tagLst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" val="论文答辩题目"/>
  <p:tag name="KSO_WM_TEMPLATE_CATEGORY" val="custom"/>
  <p:tag name="KSO_WM_TEMPLATE_INDEX" val="20181724"/>
  <p:tag name="KSO_WM_UNIT_ID" val="custom20181724_2*a*1"/>
  <p:tag name="KSO_WM_UNIT_ISNUMDGMTITLE" val="0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#wm#"/>
  <p:tag name="KSO_WM_TEMPLATE_CATEGORY" val="custom"/>
  <p:tag name="KSO_WM_TEMPLATE_INDEX" val="20181724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7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8E8ED"/>
      </a:dk2>
      <a:lt2>
        <a:srgbClr val="FFFFFF"/>
      </a:lt2>
      <a:accent1>
        <a:srgbClr val="006599"/>
      </a:accent1>
      <a:accent2>
        <a:srgbClr val="1085C2"/>
      </a:accent2>
      <a:accent3>
        <a:srgbClr val="21A6EB"/>
      </a:accent3>
      <a:accent4>
        <a:srgbClr val="35B0CC"/>
      </a:accent4>
      <a:accent5>
        <a:srgbClr val="4DA566"/>
      </a:accent5>
      <a:accent6>
        <a:srgbClr val="659900"/>
      </a:accent6>
      <a:hlink>
        <a:srgbClr val="36303B"/>
      </a:hlink>
      <a:folHlink>
        <a:srgbClr val="948A5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C9F754DE-2CAD-44b6-B708-469DEB6407EB-1">
      <extobjdata type="C9F754DE-2CAD-44b6-B708-469DEB6407EB" data="ewoJIkZpbGVJZCIgOiAiMzYxODk5ODg5ODkxIiwKCSJHcm91cElkIiA6ICI1MzU4MjQyMzMiLAoJIkltYWdlIiA6ICJpVkJPUncwS0dnb0FBQUFOU1VoRVVnQUFBNDBBQUFJZUNBWUFBQUFmMGVwZ0FBQUFBWE5TUjBJQXJzNGM2UUFBSUFCSlJFRlVlSnpzM1h0Y1ZOWCtQLzdYTURNd00zSy9xNE1YUkV4UjBMUXlOQzBsTGEyczN5ZTd5T255S2NzOGRqU1BWbDZPV25vc0k4MHdNdFBVajhmeW1KcW1ob1lscGxJcTNoRXhRUzRLaUZkdUF3ek16Sjc5L1lQZjdCaG50b0EzVUYvUHg2T0hzdmJlYTcvM1NPckx0ZlphQ2xFVVJSQVJFUkVSRVJFNTRkTFVCUkFSRVJFUkVWSHp4ZEJJUkVSRVJFUkVzaGdhaVlpSWlJaUlTQlpESXhFUkVSRVJFY2xpYUNRaUlpSWlJaUpaREkxRVJFUkVSRVFraTZHUmlJaUlpSWlJWkRFMEVoRVJFUkVSa1N5R1JpSWlJaUlpSXBMRjBFaEVSRVJFUkVTeUdCcUppSWlJaUloSUZrTWpFUkVSRVJFUnlXSm9KQ0lpSWlJaUlsa01qVVJFUkVSRVJDU0xvWkdJaUlpSWlJaGtNVFFTRVJFUkVSR1JMSVpHSWlJaUlpSWlrc1hRU0VSRVJFUkVSTElZR29tSWlJaUlpRWdXUXlNUkVSRVJFUkhKWW1na0lpSWlJaUlpV1F5TlJFUkVSRVJFSkl1aGtZaUlpSWlJaUdReE5CSVJFUkVSRVpFc2hrWWlJaUlpSWlLU3hkQklSRVJFUkVSRXNoZ2FpWWlJaUlpSVNCWkRJeEVSRVJFUkVjbGlhQ1FpSWlJaUlpSlpESTFFUkVSRVJFUWtpNkdSaUlpSWlJaUlaREUwRWhFUkVSRVJrU3lHUmlJaUlpSWlJcExGMEVoRVJFUkVSRVN5R0JxSmlJaUlpSWhJRmtNakVSRVJFUkVSeVdKb0pDSWlJaUlpSWxrTWpVUkVSRVJFUkNTTG9aR0lpSWlJaUloa01UUVNFUkVSRVJHUkxJWkdJaUlpSWlJaWtzWFFTRVJFUkVSRVJMSVlHb21JaUlpSWlFZ1dReU1SRVJFUkVSSEpZbWdrSWlJaUlpSWlXUXlOUkVSRVJFUkVKSXVoa1lpSWlJaUlpR1F4TkJJUkVSRVJFWkVzaGtZaUlpSWlJaUtTeGRCSVJFUkVSRVJFc2hnYWlZaUlpSWlJU0JaREl4RVJFUkVSRWNsaWFDUWlJaUlpSWlKWkRJMUVSRVJFUkVRa2k2R1JpSWlJaUlpSVpERTBFaEVSRVZHelo3VmFiOGcxVnFzVjZlbnBzRmdzTjZJc3BLZW5vN2k0MktIZFlERGc0TUdERUFTaFVmM0Z4OGNqTlRWVitycTB0QlN6WnMzQzJiTm5HMTJiSUFoWXRXb1ZqaHc1MHVocmllcFNOWFVCUkVSRVJFVDFpWXVMUTJabUpsUXFGUlFLeFZYUEZVVVJGb3NGb2loaXdZSUY4UER3a0k3bDVlVmgzcng1ZU9PTk54QWRIWDNkZGExWXNRSjZ2UjdqeG8yemE4L0p5VUZDUWdKR2poeUpQbjM2TkxpLzQ4ZVBJekl5MHFHdnhvWlBBRkFxbFVoT1RvYXJxeXU2ZCsvZTZPdUpiQmdhaVlpSWlLalplK0tKSjFCWldRbWxVZ21GUW9IVnExZkR5OHNMUTRZTWtjNVp1WElsZ29PREVSTVRBNnZWQ3JQWkRLMVdhOWZQSDMvOEFYZDNkNFNFaEtDZ29BQkFiY2dVUlJGdDJyUkJmbjYrUXlnMW04M3c5UFNFbjUrZlhidkpaTUtsUzVjd2ZQaHdoM296TWpMZzdlMk4zcjE3TzMyZW9xSWlUSmt5QlVxbEVrcWwwdTVlcTFhdHd1clZxKzNPbnpWcmxsU1hJQWdRQkFHVEowOUdlSGo0VlQ4M3RWcGRiOGdtcWc5REl4RVJFUkUxZTEyN2RyWDdldVBHamZEMjlzYTk5OTRydGExZHV4WitmbjdvMmJPbjB6NE1CZ04rLy8xM0NJS0FXYk5td1d3Mnc5WFZGU2FUQ1g1K2ZwZzdkeTRTRWhKUVVsSUNvRGJBcWRWcW1NMW1EQmt5UkFxSFpyTVpCb01CaFlXRlVDZ1UwT3YxMGhSVkh4OGZpS0tJMU5SVUJBVUZJU1VseGE2R0RoMDZRSy9YdzhmSEIrUEdqWU5LcFlKSzlkZGZ5ZWZPbll1WW1CaEVSVVVCQUNvcks1R1FrSURZMkZnRUJRVUJBQ3dXQ3l3V0MxcTNibDN2NTZaVUttRXltUnphTDE2OGlJQ0FnSHF2SndJWUdvbUlpSWpvTHJGcDB5WUF3R2VmZlliYzNGek1uejhmWDMvOU5VUlJSRTFORFFCZzl1elpVS2xVMkw5L1B4WXVYSWpGaXhkREVBUzc5eU5QbkRpQitmUG5TMTlQblRwVit2bVhYMzZKN094c2xKYVdRcWxVWXZQbXpkS3g0dUppdlBqaWk5RHI5ZEJvTkhaVFJuTnpjOUd5WlV1RWhJUWdQRHdjOTl4ekQ0RGFFY24rL2Zzaktpb0szdDdlVHArcnBLUUVLcFhLYnNRU0FIUTZIUURnd29VTGR1MjV1Ym40K09PUDhlcXJyOTZRS2JwMDUyTm9KQ0lpSXFJN1huVjFOUTRkT29TaFE0ZkMzZDNkN3BoQ29ZQkdvd0VBdTFFL215dW5rTHE2dWdLb0RaaTI5eVdQSFR1R0pVdVdRSzFXWThlT0hRZ1BEOGZreVpQdCtoay9mcnpUL2tWUnhOZGZmdzBmSHg5TW56N2RianBwU2tvS2R1N2NpZjc5Kzh1R3hrbVRKam1NSm5wNmVpSStQaDVBN1ZSWms4a0VWMWRYbkR0M0R2SHg4WEIzZDBkd2NMRHpENHZvQ2d5TlJFUkVSSFRIMDJnMDBpaWlIRkVVRy9UK240dEw3UVlFTFZxMGtFS2pMWFRtNU9UZzhPSERHRDkrdk1OMWdpQTR2ZisrZmZ0UVVsS0NpUk1ub3FTa0JEcWREaHFOQm1hekdidDM3NFplcjBkSlNZazBiUllBMnJadEs3MWpPWHIwYUxpNXVVazFMRjI2RklHQmdkSzVKcE1KUC8vOE02S2lvakIvL256NCsvdGo3Tml4OFBUMHJQZFppUUNHUmlJaUlpSnF4a1JSeE5HalI2WHBsN1lSdjVxYUdsUldWaUl6TTFNNjEyUXlvYnk4SEptWm1kSUtxaGFMUlhvL2NQVG8wZExDTUxiRmIwYU5HZ1ZSRkdFMm16RnMyREE4L2ZUVDExVnZYbDRld3NQRDBiVnJWMXkrZk5sdThSeEJFS0JXcSszT3I2NnV4dHExYS9Ia2swL0MzOThmMzN6ekRVNmNPSUVaTTJZZ05UVVZCb01CQm9NQlgzenhoZDExbzBhTmt2cXVPODIxc3JJU1o4K2V4WUFCQTZRMnZWNlB4TVJFYk5teUJaR1JrWGpqalRjYzZpQzZHb1pHSWlJaUltcTJyRmFyTk0wUytHczFVTnZLcGZQbXpaT09tVXdtbEphVzR1VEprOUlLb3dxRkFzdVdMUU5RT3ozVXpjME5Db1VDT1RrNVdMTm1EU1pNbUFDZ2RuR2JLMWRIcmMrcFU2ZlFva1VMQUpCV1lvMkppY0hBZ1FPeGRPbFNGQllXNG9NUFBwRE90MWdzZG1ITllEQmd5WklsY0hGeHdRTVBQSUNzckN6czNic1hZOGVPaFl1TEMzNzg4VWVFaDRkajFLaFJkdmQ5Ly8zM3BWSEZLeDA0Y0FBQTdCWUk2dFdyRi9iczJRT05Sb1BSbzBkek5WVnFOSVpHSWlJaUltcTJsRW9sNXN5WkE1MU9CNTFPQjZWU0NWRVU4ZFpiYitHUlJ4N0JDeSs4SUowN2VmSmtkT2pRQVNOSGpnUlFHOUpzQzl3QXNOdi8wTlllSGg0T3E5V0s2dXBxaCswNTZyTjQ4V0xwNTZJb1NqOVhxVlNJam83RzNMbHprWmFXSnQzWGJEYmJUVTg5ZCs0Y2poMDdCcTFXaTg4Ly94eG56NTdGNE1HREVSRVJnYzgrK3d4R294R3hzYkh3OWZXMXU2L0ZZbkVhR2dWQlFHSmlJbnIwNkdIMy9xTkNvY0R3NGNPUmtKQ0FQLy84RTUwN2QyN1VjeEl4TkJJUkVSRVJpb3N2SStXM0hUaGJXSURzVTFrMzVSNlBQallFZ3g0ZjJ1anJiRnROMkJRV0ZzSmtNaUVzTE95cTExMjVuY1d1WGJ1UW5KeHNOL29IQU9mUG44ZVVLVlB3NmFlZnd0L2Z2OEYxeGNYRndjdkxDd0J3Nk5BaHV5bWtFUkVSME92MTJMcDFLeUlqSXlFSUFrUlJsQmJSQVlDT0hUdGl6cHc1Q0FvS3drOC8vWVM5ZS9maTJXZWZoVUtoUUZSVUZEcDE2Z1FYRnhja0ppWmk2TkRhejgxc05nT0EwK21sTzNic3dNV0xGL0gzdi8vZDRWalBuajNSczJkUExGeTRFUC82MTc4Y1BsT2lxMkZvSkNJaUlyckw3ZDY1QTl1MkpnS2lpRmF0OVhqMHNTRTM1VDRkd2pyZWtINzI3ZHNIb0RaME5ZWkNvWkJDVjEyMklGYzMwTjBJL2Z2M3g2Wk5tMUJaV1NrdG5uUGxDR0ZRVUJDU2s1T1JtSmlJTVdQR0lEczdHNWN2WDBhL2Z2MmcwV2lRbXBxS2RldldJVFEwRkowN2Q1WldTYjF5UVozYzNGeDgvLzMzZVBEQkI5R3VYVHVuOWJ6eXlpdVlPWE1tNHVMaU1HYk1HSVNHaHQ3UTU2VTdGME1qRVJFUjBWMXM5Mi9KMkxUaEI0UjJDTU9yYjd6VjZDbWF0MXBsWlNXMmI5K09MbDI2U0tOOERTWDNMcCt0L1VhLzY5ZTNiMS8wNmRNSFdxMVdXdm5VdG5laXpmTGx5N0ZyMXk0QXdJSUZDK0R2NzQrQWdBQTgrT0NEQUlENzc3OGZLU2twV0xseUpXYk9uQ21GM3JxaE1UOC9Id3NXTElDM3R6ZGlZMk5sNi9IdzhNQzc3NzZMdUxnNGZQVFJSeGd5WkFnR0Roelk2TStSN2o0TWpVUkVSRVIzcWVMaXk5ajI4eFpFZEl2RXF5TkgxWDlCRXhORkVjdVhMNGZSYU1Td1ljT2NIcS83Ym1GRDVPZm40OHlaTXdCcTN3bHNqTXpNVENrRTV1Zm5PeHl2TzZwWVVWRUJBQTZoZlBEZ3dRZ05EVVY0ZURpQ2c0T2w0RnIzT1lZUEg0NmlvaUtvVkNxSDBGaFFVSURaczJmRHhjVUZFeVpNa0JibWtSTVlHSWpwMDZmanl5Ky94T2JObTVHZm40OHhZOFpjZFNzU0luNTNFQkVSRWQybGR2KzJBeEJGUEIvN2NsT1hVaTlCRUxCaXhRb2NQSGdRL2Z2M1IzaDR1TU01VnF1MTN0QjQ4ZUpGVEpvMENTVWxKUkJGRVRObnpvU1BqdzhBSUNVbEJmdjM3NGRLcFVKbFpTVUFZTmFzV2RLV0hHKy8vVGFDZ29La2NMbHMyVElwNU5uYUJFR1F0Z1dwS3lzckN3cUZ3bUdrc1ZXclZuQjNkMGRSVVJIUzA5T1JtNXVMdkx3ODlPblRSM3FQTVNRa0JDRWhJUUNBNHVKaUFIKzkwNmpYNi9IbW0yL0MwOU1UZXIzZXJtOWIzVmVPb0hwNmVtTFNwRW5ZdFdzWCt2VHB3OEJJOWVKM0NCRVJFZEZkNm14QlBscTExamY3S2FtblQ1L0draVZMVUZoWWlLaW9LTHowMGt0T3p4TUVBUmFMUmJhZjRPQmdEQjQ4R0FFQkFRZ01ERVJnWUNCOGZIeFFXbHFLQ1JNbUlEQXdFTkhSMGRLMkhnRHM5bnUwQlQ3YmFOK2NPWE1jRnNJeG04M1N1NUhIamgzRHI3LytDb1BCZ0x5OFBQVHQyOWN1b0pXWGwyUHExS25TS0dSd2NEQkNRME14WU1BQTlPalJ3NjcycEtRa1pHWm1JanM3Rzc2K3ZsTFFCZXkzMTdCWnVYSWxUcDgrRFpQSjVIUXJFWVZDZ2Y3OSs4dCtWa1IxS2NUR2p1RVRFUkhSYmFtaW9nS0dzaklZalZXb05ocXYrcGRydXZGVUtoVTBXaDIwV2kwOFBUM1J3c09qcVV2Q3UrUEdYUE9LcHJlU0tJcElURXpFMmJObjhmcnJyenNkeVFPQXNXUEhJaXdzREdQSGpyMnA5UmdNQnB3NWN3YWRPbldTUXFESlpFSjVlVG44L1B5a3dHazBHckY0OFdLMGJ0MGEzYnAxUTZkT25SejYycjU5T3p3OFBOQzVjMmQ0WE9WNzR1VEprOWkwYVJNNmR1eUloeDU2cU40OUpiZHQyNGJEaHcralY2OWVHREJnQVBkbXBPdkMwRWhFUkhRWEtDb3NnTmxzZ1VhcmdWYXJnMGFyZGJwa1A5MDhack1aMWNZcUdJMUdHS3VxNE9ycWhwYXRXemRwVGJkTGFDU2lwc1hwcVVSRVJIZTRQNCtud3k4Z0FDMWI2K3MvbVc0YXRWb050ZG9MSHA2MTB4a3ZuRCtIRStucDZOeTFheE5YUmtSMGRTNU5YUUFSRVJIZFBIOW1ISWUrYlRzRUJISWo3K1ltTUNnWStqWWgrRFBqZUZPWFFrUjBWUXlOUkVSRWQ2aXpoUVh3OC9PSHU3dDdVNWRDTWp3OHZlRHI1NGVpd3NLbUxvV0lTQlpESXhFUjBSMm93bUNBeFd4R1FCQkhHSnU3d0tCZ21Fd21hUVZOSXFMbWhxR1JpSWpvRG1Rb0w0ZW1tVytqUUgvUmFyVXdsSmMxZFJsRVJFNHhOQklSRWQyQmpNWXFhTFc2K2sra1prR2owNks2eXRqVVpSQVJPY1hRU0VSRWRBZXFOaG81MG5nYjBXcDFNQnFybXJvTUlpS25HQnFKaUlqdVFCYUxoZnN3M2tiVWFqVXNGa3RUbDBGRTVCUkRJeEVSRVJFUkVjbGlhQ1FpSWlJaUlpSlpESTFFUkVSRVJFUWtpNkdSaUlpSVpJbWllRU92UFhMa0NCSVRFMUZlWG40OVpUbFZVVkdCR1RObUlDVWxSYnIvOU9uVGNlREFnUVpkYnphYllUQVlHdjJmMVdxOTRjOUNSTlNjcUpxNkFDSWlJbXErWnN5WWdaeWNIQ2lWU3JpNDFQOXZ6YUlvUWhBRUNJS0F0OTkrRzlIUjBYYkhkKzdjaVl5TUREejg4TVBYWFZ0SlNRa3VYYnBrVjF0V1ZoWTZkKzZNMDZkUEF3QnljM05SVUZDQWdJQUF1MnNEQXdPaHZXSjEyWjA3ZDJMWnNtV05yaU11TGc1NnZmNGFuNEtJcVBsamFDUWlJaUpaQXdZTVFLOWV2YUJTcWFCUUtIRDA2RkdrcGFYaGhSZGVnSnVibTNUZWloVXIwTEZqUnp6NDRJT3dXcTB3bTgxbzA2YU5YVitWbFpVNGRPZ1FJaU1qa1pPVEk3WGJ6dS9WcXhleXM3TlJVVkZoRjFDdFZpdE1KaE02ZHV3SWIyOXZxZjNnd1lOWXZueTVWSnZObGkxYmtKU1VCQUFRQkFIcjE2L0h4bzBiN2U0MWJkbzBkTzdjMmE0KzIycXpIMzc0SVR3OFBLVDJwS1FrSkNVbElTNHVEaXJWWDM5MVNrbEp3ZnIxNiszYWlJanVSUHhkam9pSWlHUmRPU0pvTUJpUWxwYUdSeDU1eEM1WXJWaXhBcTFidDhaamp6MG0yOWYyN2R0aE5wdVJucDZPSTBlT1FCQUV1THE2d21ReVFhRlE0THZ2dmtOaVlpTDI3ZHNIVjFkWDFOVFVRS2xVd21xMVFoUkZ2UC8rKzNhaE1TWW1CakV4TVhiM2lJMk54ZXV2djQ3Ky9mdkRiRGJqbFZkZXdWdHZ2U1dOZUI0NmRBaHo1ODZGcTZ1clEzMUtwUklBRUJBUVlIZWZGaTFhQUFDQ2dvTHN0akd4UFQ5REl4SGQ2Zmk3SEJFUkVkMTBWVlZWU0V4TVJNK2VQVEZod2dTc1diTUdmL3p4Qno3Ly9ITUlnb0NxcXRxTjdkOTg4MDM4NHgvL2dFS2h3T2pSbzlHM2IxK01HREVDUnFQUllkL0ptcG9hdlB2dXUzWnRvaWppdSsrK3d3OC8vQ0M5VTdsaXhRcXNYcjBhQUdBeW1leCtyS3Z1YUdWak5HVGFMaEhSN1l5aGtZaUlpRzY2RFJzMndHQXc0Smxubm5FNHBsUXFwVkU3alViamNGeWhVRUNuMHptMFYxZFg0OUtsUzNqODhjZlJ2WHQzVkZaV1lzR0NCWWlKaVVIbnpwMGhDQUxpNHVJd2NPQkFoNm1vSVNFaFR1OERBQjk5OUpGZEVDd3JLd01BVEpzMnplNThnOEZRMzJNVEVkMFJHQnFKaUlqb3BudjY2YWZSc21WTGhJYUczckErYlN1dyt2cjZJaUFnQURVMU5RQ0FsaTFiSWlBZ0FCYUxCVUR0Tk5JckY4S3BxS2lBU3FWeUdsSWZmL3h4dTVDNmQrOWU3TnUzRDA4OTlaUTBoUlVBamg0OWl0OSsrKzJHUFE4UlVYUEYwRWhFUkVRT1JGR0UxV3ExQzBuWDBnZFFPNEtYazVNRG85RW9MVkJUOTJ1cjFRcUx4WUtnb0NEY2YvLzlEZTYvcEtRRUFQRGRkOS9odSsrK2s5cS8rdW9ydS9OV3JseUpsU3RYT2x3L2Z2eDQzSGZmZlE3dFBYcjBzSHVuTVQ4L0h3QnczMzMzMlUyUkxTMHRiWEN0UkVTM000WkdJaUlpY2xCVVZJU0pFeWNDcUowK2FsdnN4VFo2TjNic1dJZHJkdTNhaFQxNzlrZ2hVQlJGakJzM0RnODg4QUJPbkRpQkhUdDJTQ3VkVmxaV29xYW1Cb21KaVJCRkVSYUxCWkdSa1kwS2paR1JrVmkxYWhVQTRNY2ZmOFNhTldzd1lNQUFqQnc1RWdDa2hYQ3UzUHJqNU1tVCtQREREeDIyM0JBRW9SR2ZFQkhSM1lPaGtZaUk2QWFxcUtpQm9keUlxa3JIaFZadUp5MWF0TUFUVHp3Qm5VNG4vZWZpNG9KdDI3WWhLeXNMcjcvK3V0MTdmd2tKQ2Jqbm5uc3dZTUFBQ0lLQTZ1cHFWRmRYUy9zWFB2ZmNjM2p1dWVlazgrc3VoSE90QkVIQTRjT0hzV0hEQnVUbTVxSmp4NDU0NUpGSHBEMGFiUUgzMHFWTFV0dStmZnV3YTljdUFMVjdOVjdaSHdCa1ptYkMzZDFkYXI5NDhTSUE0TVNKRTNZcnBaNDdkKzZhYTcrYXJ4UGliMHEvY2txS0w5L1MreEhSN1llaGtZaUk2RHBsSEM5RTJwRjhaQndyZ05Gb2J1cHlBQUF2dmRycHVxNzM4dkxDaUJFakhOcTNidDJLMXExYm8yL2Z2bmJ0Q1FrSkNBd010QnZSdTlMQmd3Y1JIQnlNMXExYk94eExURXhFZUhnNE9uYnNXRzl0b2loaTBhSkZPSFRvRUNvcksrSHE2Z3FGUW9Felo4N2czLy8rdDkyNWJtNXUyTEJoQXpaczJJQ2FtaHBFUlVXaFU2ZE82TnUzcjBOb3RMMFRtWkNRWU5kdUM1Tno1ODYxYTdkYXJmWFdlaTFPWldYZWxIN2xGRjltYUNTaXEyTm9KQ0lpdWthcGU3S3hZL3NKWExwb1FFQ2dCN3BGaFNBbzJBdGUzanE0dXpzdXNISXJWVllVM1BBK3k4cktrSk9UNDdCM1kwTjk4ODAzR0RKa2lHeG9kSEZ4YVZCb1ZDZ1U2Tml4SXdSQndHT1BQWVl0VzdiZy9QbnptRDE3dG5ST2JtNHVXclpzYWJmUVRXeHNMUFI2UFdKalk1MzJhekFZb0ZBb3NHelpNcnNSeFhYcjFtSDkrdlZZdW5TcDNUdU5TVWxKV0xGaVJZT2V2VEUramYveWh2Y3A1OTF4WTlDaFkvZ3R1eDhSM1o0WUdvbUlpQnJKYWhXeCt0czlPSHp3Tk5xRkJpRDI1V2pvMi9nMmRWbDIwZzdmK05DNFk4Y09pS0tJcUtpb2E3cmV6YzBOcnE2dVRvK3BWS3BHN1hjWUV4T0RtSmdZcDhlc1ZpcysvdmhqcUZRcWZQSEZGdzFlektlb3FBZ0JBUUYyZ1pHSWlCZ2FpWWlJR20zWjRwMDRlYUlJVHo3ZEEvMGV1YWVweTdrbHlzdkw4ZE5QUDhIYjJ4djMzbnR2VTVkajU4cHBvcW1wcWFpb3FKRGVvUlJGVWRxRDBmYWVvek4vL3ZrbnVuYnRldk1LSlNLNlRURTBFaEVSTmNMNnRRZHc4a1FSWHZyZnZvanM3cmhCL0oxSUVBVEV4OGVqcXFvS3NiR3hEaU54dHEwMWJEODJoTVZpZ2Rsc3h0R2pSMUZjWEF5ajBYaGRxNWZhcHFFV0ZSWGhQLy81RHp3OFBEQm8wQ0JzMnJRSk8zZnV4S09QUG9ybm4zOWVkdnByVmxZV1NrcEswTDE3ZDlsN05PYjVpSWp1SkF5TlJFUkVEWFF3TlJkN1VySXc5S251ZDAxZ3JLaW9RSHg4UEU2Y09JR2VQWHM2ZlovUk50TFhrRkMxYnQwNnJGcTFDbVp6N1lKQmMrZk9SVUJBQUdwcWFwQ2VubzR0VzdaSUM5dVVsNWZqdDk5K3c4R0RCMkcxV21HMVdyRmd3UUtIUHQ5NTV4MmNPM2NPMzMvL1BiWnMyUUlBbURoeEluUTZIVHc5UGVIcTZvcnZ2dnNPYXJVYS9mcjFnN2UzTjFxMmJHblh4OWF0VzZIUmFOQ3paMCtIL20xaDF2YmpoUXNYOE9lZmZ5STFOUlVLaFFJNm5hN2U1eVlpdXAweE5CSVJFVFdBeVNUZ3A0MkhFWDVQTUI0ZTJMbXB5N2tsMHRMU2tKQ1FnSXFLQ2tSRVJPRHR0OStXcG5uV1padnlXZDlxb3ZmZGR4OVVLaFVDQXdNUkVCQ0FvS0FnK1BuNXdjWEZCV1BIam9XSGh3Y2VmdmhodUxxNjJyM2ZhTnYzc1c3L0Zvc0ZDUWtKS0NrcHdZVUxGMUJXVmdhRlFvRWVQWHBneElnUmFOV3FGUUJnNE1DQkdEaHdJSTRkTzRhTkd6ZGkrL2J0Mkw1OU96NzQ0QU9FaDljdUFKT1ZsWVc5ZS9maThjY2ZkL3JPcGNWaWdVS2hnTWxrZ2xhcmhWcXR4cUpGaTZCUUtEQjQ4R0M3eFhhSWlPNUVESTFFUkVRTmtQekxjVlJVMUdEb1V6MmF1cFJicGx1M2JoZzJiQml5czdNeGV2Um91NVZENjdLRnhxdTlMd2hBZHRWU0FQamtrMCtnVXFsazczRWxsVXFGbGkxYm9yaTRHSkdSa1FnUEQwZjM3dDNoNStjbit5emR1blhEOGVQSGtaV1ZKUVZHQUFnTEM4UEVpUlBScmwwNzJicnIxdTdqNDROSmt5YWhYYnQyOFBUMGJGQzlSRVMzTTRaR0lpS2lCdGo3K3lsMERBOUNxOWJlVFYzS0xhTlFLREIwNk5CNnoydlJvZ1ZXclZwMVhmZlNhcldOdnViNTU1OXY5RFVSRVJHSWlJaXdhMU1vRkkxZTNDY3lNckxSOXlZaXVsMDFmRzFySWlLaXU5VDVjMldvckt4QlJPVGQ4UjRqRVJGUlhReU5SRVJFOVRoL3Jod0EwS2F0ODZtUFJFUkVkektHUmlJaW9ub1lETlVBQUMrdnhrK2hKQ0lpdXQweE5CSVJFZFhEV0ZVREFQQmthQ1Fpb3JzUVF5TVJFVkU5ck5iYmIxTjNsVW9sN1lWSXpaL1piSVpLeGZVSmlhaDVZbWdrSWlLNkEybTBPbFFicTVxNkRHb2dvN0VLV3EydXFjc2dJbktLb1pHSWlPZ09wTlZxWVRRYW03b01haUJqVlJXME9vWkdJbXFlR0JxSmlJanVRQjZlbmpCV2NhVHhkbEZ0Tk1MRHk3T3B5eUFpY29xaGtZaUk2QTdrN3VFQlYxYzNYRGgvcnFsTG9YcGNPSGNPcm01dWFOSEN2YWxMSVNKeWltOWNFeEVSM2FGYXRtNk5QNDhmaDA2bmc3c0hSN0dhby9LeU1wUVVYMGFuTGhGTlhVcXpaN1ZhNGVMU3VQRU9aOWRZclZaa1pHVGdubnZ1dVNHTEQ2V25wNk5WcTFidzlmVzFhemNZRE1qTXpFVDM3dDJoVkNxdit6NDNVa0ZCQWNyS3lxQldxNTBldDFxdGNITnpRL3YyN1owZXo4bkpnVUtoa0QzZVVKV1ZsZmorKysveDdMUFB3dE5UL3Zjb2k4V0Nnd2NQSWpRMEZBRUJBZGQxVDdvMkRJMUVSRVIzc0hzaUl2Qm54bkg0K3Zrak1DaW9xY3VoT2k2Y084ZkEyQWh4Y1hISXpNeUVTcVdDUXFHNDZybWlLTUppc1VBVVJTeFlzQUFlSGg3U3NieThQTXliTnc5dnZQRUdvcU9qcjd1dUZTdFdRSy9YWTl5NGNYYnRPVGs1U0VoSXdNaVJJOUduVHgrbjF5NWJ0Z3k3ZCsrMmExTW9GSEJ6YzROZXI4ZWpqejZLKysrL1h6cTJhdFVxL1BMTEw1Z3padzZDblB6L1hGUlVoQ2xUcG1EdzRNRjQ0WVVYQUFBbWt3bno1czFEcjE2OUVCTVRBNFZDZ2QyN2QrUDMzMytIV3EyR3hXSkJSVVVGUEQwOXBZQnR0VnJSc1dOSHZQMzIyMDdyWHJkdUhTNWR1b1M0dUxpR2YxQk9XSzFXNU9Ua1lPblNwUmcvZnJ6c2VSYUxCWXNXTGNLYmI3N0owTmhFR0JxSmlJanVjUGQwaVVEUjJVS2N5Y3VGUnFPRlJxZUZWcXVUSFdXZ204TnNOc05vcklLeHFnckdLaVBjTkc0TWpJM3d4Qk5Qb0xLeUVrcWxFZ3FGQXF0WHI0YVhseGVHREJraW5iTnk1VW9FQndjakppWUdWcXNWWnJNWldxMzkvcXAvL1BFSDNOM2RFUklTZ29LQ0FnQzFJVk1VUmJScDB3YjUrZmtPb2RSc05zUFQweE4rZm41MjdTYVRDWmN1WGNMdzRjTWQ2czNJeUlDM3R6ZDY5KzVkNzdORlIwZkQxZFZWcXFXcXFncnA2ZW40NnF1dlVGTlRnNGNlZXFoaEg1SVRycTZ1Nk4yN04vNzczLzhpSXlNRG8wYU53b3N2dm9nWFgzd1JBTEJ2M3o1OC9mWFhpSXVMZzV1Ylc0UDZWS2xVQ0F3TXZLWjZ0bXpaQWdEU1p4d1JFUUcxV28ydFc3Y0NxQTJTRm9zRk1URXhjSFYxaFVxbGtqNGJia3ZUZFBqSkV4RVIzUVZhdG1xTnFvb0tsSldYNGZLRml6QWFxMkN4V0pxNnJMdUtTcVdDVnF1RFZxZERRR0FnV3JqekhjYkc2TnExcTkzWEd6ZHVoTGUzTis2OTkxNnBiZTNhdGZEejgwUFBuajJkOW1Fd0dQRDc3NzlERUFUTW1qVUxack1acnE2dU1KbE04UFB6dzl5NWM1R1FrSUNTa2hJQXRXRlJyVmJEYkRaanlKQWhVamcwbTgwd0dBd29MQ3lFUXFHQVhxOUhjWEV4QU1ESHh3ZWlLQ0kxTlJWQlFVRklTVW14cTZGRGh3N1E2L1YyYmM4OTl4eTh2THpzMmk1ZHVvUnAwNmJoaHg5K1FOKytmZXNkWGIyYVJ4NTVCSzFhdGNMMjdkdGhOcHNoQ0lJMFpmYlVxVk1JRGc2R0tJcW9ycTZXcnJHRk4yZlRSazBtazlQMkkwZU9ZTWVPSFE3dFk4ZU9sZTUzK3ZScFdDd1doK2NSUlJHSER4OUd1M2J0NE9IaGdjek1UQ3hZc0VCMlZKVnVMWVpHSWlLaXU0VE8zUjA2QmhXNmkyM2F0QWtBOE5sbm55RTNOeGZ6NTgvSDExOS9EVkVVVVZOVEF3Q1lQWHMyVkNvVjl1L2ZqNFVMRjJMeDRzVVFCQUZXcTFYcTU4U0pFNWcvZjc3MDlkU3BVNldmZi9ubGw4ak96a1pwYVNtVVNpVTJiOTRzSFNzdUxzYUxMNzdvRUJxZDhmZjNSNDhlUGJCbnp4NmNQMzhld2NIQjEvWHNuVHAxUXFkT25aQ1ltSWgxNjlZNUhCODllclJEVzRzV0xaQ1FrQUFBU0VwS3d1Yk5tNkhUNlZCU1VnS1ZTb1gzM250UE92ZXBwNTZDeVdUQ3laTW4wYTlmUHdEQXhZc1hjZVRJRWJ2M1NrZVBIbzNDd2tLY08zZk83bjNQcEtRazVPWGw0ZjMzMzRlYm01czBDdHpRMFUrNnVSZ2FpWWlJaU81UzNqNitLQzYrM05SbDNCTFYxZFU0ZE9nUWhnNGRDdmNyL3ZGRW9WQkFvOUVBY0Q0RlVxbFUyaTFtWTVzdU9YdjJiT2w5eVdQSGptSEpraVZRcTlYWXNXTUh3c1BETVhueVpMdCt4bzhmMzZncGxyYXB0YlpBZXkzMjc5K1BrSkFRS1hRKzhNQURDQXNMZzBxbFFsNWVIcjc5OWx1ODhzb3JjSEZ4d1gvLysxK01IVHNXcnE2dUVBUUJvaWhLL1VSRVJNRER3d05xdFJyZmZ2c3RRa05EcFhkQ0Z5NWNDSlZLQlVFUW9OVnFNV0xFQ0FDMUk0OXBhV2tPbzRvblQ1N0U2dFU2dC9kQUFBQWdBRWxFUVZTcm9kUHBNR2pRSUFRRkJXSDkrdlg0NXovLzZSQVNyMmVFbFc0Y2hrWWlJaUtpdTFScnZSNUZoWVZOWGNZdG9kRm9wRkZFT2FJb05paWsyRWJPV3JSb0lZVkdXK2pNeWNuQjRjT0huUzdzSWdoQ28wSmpkblkyRkFyRk5iOC9hTFZhc1hYclZwdzVjd1pEaHc3RmswOCtDWDkvZi9qNys4TmlzV0RWcWxYbzFxMGJIbjc0WVFEQXJsMjdzR3ZYTHJ6eHhoc09xODdxOVhwcGhQUS8vL2tQMnJkdmovdnV1MCthMHFyVDZaeE9lWGUyNHUyQUFRTncvLzMzNDlkZmY4V0dEUnRnc1ZqUXUzZHZoSWVIWDlOejBzM0gwRWhFUkVSMGw0cm9Gb1UxcTFaaS83Njl1TytCK2hkc2FRcWlLT0xvMGFOUXFWUjJJMzQxTlRXb3JLeEVabWFtZEs3SlpFSjVlVGt5TXpPbEZWUXRGZ3Vpb3FJQTFFNk5WS3ZWVUNnVTB1STNvMGFOZ2lpS01Kdk5HRFpzR0o1Kyt1bnJxamN2THcvaDRlSG8yclVyTGwrK2JMZDRqaUFJOVM1QUpRZ0NMbDI2aEtTa0pKdytmUm85ZS9aMFdNeG4wcVJKRGFyRnhjVUZVNlpNd2RxMWE3RnAweVlFQmdhaVQ1OCtFQVFCeTVZdHc3bHo1ekJseWhTVWxwYkMyOXNibzBhTndzeVpNeEVYRjRmWTJGaUVoSVE0OUNtS0lpb3JLNlhSMnFxcUtnQzFvYkc4dkx4QmRRRkFlWGs1OHZQem9WYXIwYnQzYit6WnN3ZjUrZmw0NFlVWEhONWZwYWJIMEVoRVJFUjBsN3J2Z2Q0NHNHOFBObTFZQjE5ZlgzVG8yUHhHZXF4V0srTGo0Nld2YmFIUHRuTHB2SG56cEdNbWt3bWxwYVU0ZWZJa0JFR0FJQWhRS0JSWXRtd1pnTnJwb1c1dWJsQW9GTWpKeWNHYU5Xc3dZY0lFQUxXTDIxeTVPbXA5VHAwNmhSWXRXZ0NBOUE1ZVRFd01CZzRjaUtWTGw2S3dzQkFmZlBDQmRMN0ZZbkVhR3Q5NTV4Mm4vYmRxMVFwLys5dmZITm9mZU9BQmh5QUoxQWE0MU5SVXV6YVZTb1VYWDN3UlVWRlI2Tnk1TTg2ZlA0L2x5NWNqSnljSEV5Wk13UDc5KzdGOSszWjg4Y1VYQ0FnSXdKUXBVN0JvMFNKTW56NGQ3ZHUzeDBzdnZXUzNIMk5aV1JsRVVZU1BqdzhBd0dnMEFxZ05qZlV4R0F4SVNrcENSa1lHY25OejBiMTdkOHljT1JQKy92NTQ0b2tuOE8yMzMyTGV2SG00Ly83NzhlU1RUOWJiSDkwNkRJMUVSRVJFZDdIbi8vWXl2bHJ3T1JZbHhHUFE0MFBSSWF3alFzTTZOblZaRXFWU2lUbHo1a0NuMDBHbjAwR3BWRUlVUmJ6MTFsdDQ1SkZIcFAwSUFXRHk1TW5vMEtFRFJvNGNDYUEycE5WOUh6QXlNbEw2dWEwOVBEd2NWcXNWMWRYVlRvUFkxU3hldkZqNmVkMzMvMVFxRmFLam96RjM3bHlrcGFWSjl6V2J6VTZucDliZGNzUEZ4UVU2blE2aG9hR0lqSXkwZTVmUzVwbG5ucEhkcC9ISzBHalRwVXNYWEx4NEVSOSsrQ0ZVS2hYZWVlY2RkT3JVQ2RuWjJkSzlBYUJseTVhWU5tMGFmdi85ZHh3NWNnVHQyclZ6dUFjQWFjcHNZMEtqaDRjSGlvcUswTDU5ZXd3ZlBoeEJRVUh3OXZhV3JoOCtmRGg2OU9pQjB0TFNldnVpVzR1aGtZaUlpT2d1NXV2cmgzKytQd1hidGlaaTI5YkVtM3F2Ung4YmdrR1BEMjMwZFZjR3BNTENRcGhNSm9TRmhWMzFPcFZLWlJmU2R1M2FoZVRrWkx2UlB3QTRmLzQ4cGt5WmdrOC8vUlQrL3Y0TnJpc3VMazdhS3VQUW9VUDQ0b3N2cEdNUkVSSFE2L1hZdW5VcklpTWpwWVZsNmdZMEcyZGJidHhvMjdadFEyQmdJTjU1NXgzNCtQamc0TUdEOFBYMWhVS2hnRUtod1BuejU1R2RuWTFPblRyaDAwOC94VXN2dllSeDQ4WTU5Sk9ibXd1MVdpMHRyTk9ZMEFnQS8vakhQd0FBdi8vK08rTGk0akJ2M2p6NCt2cGk3OTY5K085Ly95dU5DdGZkUTVPYUhrTWpFUkVSMFYxT3E5VmkyUC8zTEFZOVBoUm5DL0tSZlNycnB0eW53dzBhd2R5M2J4OEFvR1BIeHZXblVDaGdOcHNkMm0xQnpsbWd1eDc5Ky9mSHBrMmJVRmxaS1MwSVkxc3c1MWF5V3EzNDVaZGZFQllXaGxHalJ1SHc0Y05ZczJhTjNidURlL2Z1eGViTm14RWZIdytkVG9mRXhFUkVSRVE0OUpXUmtZRzJiZHRLSTZCR294RktwYkxSbjUyTGl3dlVhalY4ZlgwQjFINzJkYWZ1MmhiVmNmYnJSYmNlUXlNUkVSRVJBYWdOangwNmhqZkxkeHR0S2lzcnNYMzdkblRwMHFYUm8zTnlLNlBhMm0vMDlnNTkrL1pGbno1OW9OVnFVVkpTQXFEaEkzSTMwdDY5ZTFGY1hJeG5ubmtHUUczbzd0V3JGL1I2UFk0ZE93YWdkb3JzanovK2lQMzc5MlBvMEtGSVNFaEFibTZ1dy91TUdSa1pkdThiR28xR2gyZXlyYWg2dGNCWFdscDYxVjgvdlY2UGVmUG0zZlFSV0dvWWhrWWlJaUlpdWkySW9vamx5NWZEYURSaTJMQmhUbzgzZGpwamZuNCt6cHc1QTZCMjVkTEd5TXpNbEFKVGZuNit3L0c2bzRvVkZSVUEwT2ozSnE5WFRVME4xcTFiaHo1OStpQXdNQkNscGFVNGNPQUFwa3laWW5kZVFFQUEycmR2andNSER1Q2YvL3duZkgxOThldXZ2K0tOTjk2UXp0bXlaUXRFVWNTOTk5NHJ0VlZWVmRtRnh0TFNVb3dlUFZyNldpNkluejU5R20zYXRKR3RXNlZTU2FPUTFQUVlHb21JaUlpbzJSTUVBU3RXck1EQmd3ZlJ2MzkvcDN2NldhM1dla1BqeFlzWE1XblNKSlNVbEVBVVJjeWNPVk5hQ1RRbEpRWDc5KytIU3FWQ1pXVWxBR0RXckZuU2xoeHZ2LzAyZ29LQ3BIQzViTmt5S1JUWjJnUkJjTHA0VFZaV0ZoUUt4UzBmYVZ5OWVqWEt5OHVsa1AzRER6K2dYYnQyQ0EwTkJXRC96bUMzYnQyUW1KZ0lzOW1NaHg1NkNHZlBucFgycml3b0tFQnljakxhdG0yTHRtM2JTdGVjUDM5ZUdnMjBXcTNRNlhTSWpZMEZBSnc1Y3daSlNVa08rMS9tNWVYaHdJRURlT21sbHhyMERJME44M1RqTVRRU0VSRVJVYk4yK3ZScExGbXlCSVdGaFlpS2lwSU5HNElnT04xZzNpWTRPQmlEQnc5R1FFQUFBZ01ERVJnWUNCOGZINVNXbG1MQ2hBa0lEQXhFZEhTMHRLMEhBTHY5SG0yQnp6YnRjczZjT1E0TDRaak5adW45dm1QSGp1SFhYMytGd1dCQVhsNGUrdmJ0YTdjd3oydXZ2WWJYWG51dHdaL0RpQkVqTUdMRUNObmpMVnUyeFBMbHk2V3Z5OHJLa0ptWmlYNzkra25iaWNUR3hxSzh2QndXaXdWTGx5NjEyemJra1VjZXdVTVBQUVEzTnpjTUd6Wk0rZ3lxcTZ1eFlNRUNXQ3dXS1h3bUp5Zmp3SUVET0hueUpJWU9yVjNjU0JBRXVMcTZJam82R2dEZzd1Nk9iZHUyd1dxMVNrSDYxS2xUaUkrUFI2dFdyZEMzYjErcFZ0c1dLVmRhdG13WkxseTRBT0RXajlMU1h4Z2FpWWlJaUtoWmE5T21EWHIzN28yelo4L2k5ZGRmZHpxU0I5U0d1YXVGeHJDd01LY3JydnI0K0VpcmRqWkUrL2J0TVhIaVJDbHNBVURYcmwzeDZhZWYybzBraG9XRklUazVHVjI2ZE1Ienp6K1BUcDA2TmZnZU40S1hseGMrK09BRHUyMUhOQnFOTkczVzNkMGRiZHUyeFJOUFBBRUEwdllYZ1AyMFVvMUdnK2pvYUdSbFphRkhqeDRBYXJmUHFLaW93S09QUG9vaFE0WUFjQndSakl5TWRQaGM5Ky9mRDQxR2czSGp4dG45T3ByTlptbUYyYnIzTnBsTU9IbnlKRHAxNm9RT0hUcGMxK2RCMTA0aGNoMWJJaUtpcTlxMjlSaCsrVGtkbjhhLzJOU2xFQkUxR1lQQkFBOFBqK3ZxUXhSRlZGVlYyUVh1cTZtb3FJQlNxZVFvWXhQalNDTVJFUkVSRWRYcmVnTWpVRHVDMmREQUNOU09obExUYzJucUFvaUlpSWlJaUtqNVltZ2tJaUlpSWlJaVdReU5SRVJFUkVSRUpJdWhrWWlJaUlpSWlHUXhOQklSRVJFUkVaRXNoa1lpSWlJaUlpS1N4ZEJJUkVSRVJFUkVzaGdhaVlpSWlJaUlTQlpESXhFUkVSRVJFY2xpYUNRaUlpSWlJaUpaREkxRVJFUkVSRVFraTZHUmlJaUlpSWlJWkRFMEVoRVJFUkVSa1N5R1JpSWlJaUlpSXBMRjBFaEVSRVJFUkVTeUdCcUppSWlJaUloSUZrTWpFUkVSRVJFUnlXSm9KQ0lpSWlJaUlsa01qVVJFUkVSRVJDU0xvWkdJaUlpSWlJaGtNVFFTRVJFUkVSR1JMSVpHSWlJaUlpSWlrc1hRU0VSRVJFUkVSTElZR29tSWlJaUlpRWdXUXlNUkVSRVJFUkhKWW1na0lpSWlJaUlpV1F5TlJFUkVSRVJFSkl1aGtZaUlpSWlJaUdReE5CSVJFUkVSRVpFc2hrWWlJaUlpSWlLU3hkQklSRVJFUkVSRXNoZ2FpWWlJaUlpSVNCWkRJeEVSRVJFUkVjbGlhQ1FpSWlJaUlpSlpESTFFUkVSRVJFUWtpNkdSaUlpSWlJaUlaREUwRWhFUkVSRVJrU3lHUmlJaUlpSWlJcExGMEVoRVJFUkVSRVN5R0JxSmlJaUlpSWhJRmtNakVSRVJFUkVSeVdKb0pDSWlJaUlpSWxrTWpVUkVSRVJFUkNTTG9aR0lpSWlJaUloa01UUVNFUkVSRVJHUkxJWkdJaUlpSWlJaWtzWFFTRVJFUkVSRVJMSVlHb21JaUlpSWlFZ1dReU1SRVJFUkVSSEpZbWdrSWlJaUlpSWlXUXlOUkVSRVJFUkVKSXVoa1lpSWlJaUlpR1F4TkJJUkVSRVJFWkVzaGtZaUlpSWl1bTNrNStmRGFEUTZ0QnVOUmhRWEYwTVFoQWIxazVPVGc5emMzT3V1SnowOUhjWEZ4UTd0Qm9NQkJ3OGViSEE5TnZIeDhVaE5UWlcrTGkwdHhheFpzM0QyN05sRzF5WUlBbGF0V29ValI0NDArbHFpdWhnYWlZaUlpT2kyVUZOVGd6bHo1bUQ5K3ZVT3g3WnQyNFlKRXlhZ3RMUzBRWDJ0VzdjT1gzMzExWFhYdEdMRkNxeGN1ZEtoUFNjbkJ3a0pDZGk3ZDIraitqdCsvRGdxS3lzZCttcHMrQVFBcFZLSjVPUmtuRHAxcXRIWEV0V2xhdW9DaUlpSWlJZ2F3czNORFk4OTloZzJidHlJUVlNR0lTQWdRRHFtMCtuc2ZxeVBTcVZDWUdEZ2RkVmpNcGx3NmRJbERCOCszT0ZZUmtZR3ZMMjkwYnQzYjZmWEZoVVZZY3FVS1ZBcWxWQXFsVks3Mld6R3FsV3JzSHIxYXJ2elo4MmFCWVZDQWFCMkJGRVFCRXllUEJuaDRlRlhyVkd0Vmt2WEVWMHJoa1lpSWlJaXVtM0V4TVRBWXJIQXc4UERydDNWMWRYdXgvcVlUQ1o0ZW5vNnRCODVjZ1E3ZHV4d2FCODdkcXdVN3N4bU13d0dBd29MQzZGUUtLRFg2NlVwcWo0K1BoQkZFYW1wcVFnS0NrSktTb3BkUHgwNmRJQmVyNGVQancvR2pSc0hsVW9GbGVxdnY1TFBuVHNYTVRFeGlJcUtBZ0JVVmxZaUlTRUJzYkd4Q0FvS0FnQllMQlpZTEJhMGJ0MjYzdWRVS3BVd21Vd083UmN2WHJRTDNVUlh3OUJJUkVSRVJNM2E0Y09IY2ZIaVJhaFVLaWdVQ25oN2UyUFBuajNvMHFXTEZLUWFJaWtwQ1pzM2I0Wk9wME5KU1FsVUtoWGVlKzg5NmZoVFR6MEZrOG1Fa3lkUG9sKy9mZ0JxdzlXUkkwZmc0dkxYVzEwblRwekEvUG56cGErblRwMHEvZnpMTDc5RWRuWTJTa3RMb1ZRcXNYbnpadWxZY1hFeFhuenhSZWoxZW1nMEduVHYzbDA2bHB1Ymk1WXRXeUlrSkFUaDRlRzQ1NTU3QU5TT1NQYnYzeDlSVVZIdzl2WjIrbHkyWjZrN1lnbjhOZXA2NGNJRnUvYmMzRng4L1BISGVQWFZWeEVkSGQyd0Q0L3VhZ3lOUkVSRVJOU3NaV1JrSUNNalF3cU41OCtmaDFLcGREcjFzNnFxQ2ovODhBT0dEeCtPRmkxYTJCMkxpSWlBaDRjSDFHbzF2djMyVzRTR2hrcWhhZUhDaFZDcFZCQUVBVnF0RmlOR2pBQlFPL0tZbHBabU44WFROcG81ZS9ac2FjVHoyTEZqV0xKa0NkUnFOWGJzMklIdzhIQk1uanpaN3Y3ang0KzNHMVcwRVVVUlgzLzlOWHg4ZkRCOStuUzdlNldrcEdEbnpwM28zNysvYkdpY05HbVN3MmlpcDZjbjR1UGpwYy9QWkRMQjFkVVY1ODZkUTN4OFBOemQzUkVjSE95MFA2SXJNVFFTRVJFUlViTVdHeHNyL2J5MHRCVHZ2Lzgrbm43NmFXaTFXb2R6cTZ1cmNlREFBWlNWbFdIY3VIRjJ4L1I2UGZSNlBRRGdQLy81RDlxM2I0Lzc3cnNQMWRYVkFHcEg1aXdXaTBPZmRVY1o2Mzdkb2tVTEtUUnFOQm9BdFl2V0hENThHT1BIajNmb1J4QUVwNkZ4Mzc1OUtDa3B3Y1NKRTFGU1VnS2RUZ2VOUmdPejJZemR1M2REcjllanBLUUVKU1VsMGpWdDI3YUZuNThmQUdEMDZORndjM09UYWxpNmRLbmQrNW9ta3drLy8vd3pvcUtpTUgvK2ZQajcrMlBzMkxGT3ArY1NPY1BRU0VSRVJFUzNCVkVVc1dMRkNnUUdCaUltSmdibnpwMURWbFlXSG5yb0lla2NYMTlmdlB6eXkvanFxNitRbkp5TUFRTUdPTzJuc3JJUzd1N3VBR3BISjRIYTBGaGVYbjVkTmVibDVTRThQQnhkdTNiRjVjdVhwV0FIMUlaR3RWcHRkMzUxZFRYV3JsMkxKNTk4RXY3Ky92am1tMjl3NHNRSnpKZ3hBNm1wcVRBWUREQVlEUGppaXkvc3JoczFhcFRVZDkxcHJwV1ZsVGg3OXF6ZGMrdjFlaVFtSm1MTGxpMklqSXpFRzIrODRWQUgwZFV3TkJJUkVSSFJiV0h0MnJVNGN1UUlubjc2YVpTWGwyUGV2SG5RYXJYbzFhdVgzWG4zMzM4L2R1M2FoZSsvL3g1ZHVuUnhtSVpaVmxZR1VSVGg0K01EQU5LK2p3MWRlZFhtMUtsVDBoVFlnb0lDQUxVTDlRd2NPQkJMbHk1RllXRWhQdmpnQStsOGk4VmlGOVlNQmdPV0xGa0NGeGNYUFBEQUE4akt5c0xldlhzeGR1eFl1TGk0NE1jZmYwUjRlRGhHalJwbGQ5LzMzMzlmR2xXODBvRURCd0FBOTk1N3I5VFdxMWN2N05tekJ4cU5CcU5IaitacXF0Um9ESTFFUkVSRTFPeXRXYk1HVzdkdWhVcWx3c2FORzVHY25JemV2WHZqaFJkZWNCcUNubi8rZWN5WU1RUExseTkzZUxld3FLZ0lBS1Fwbk5jYUdoY3ZYaXo5WEJSRjZlY3FsUXJSMGRHWU8zY3UwdExTRUJrWkNhQjIxZFc2MDFQUG5UdUhZOGVPUWF2VjR2UFBQOGZaczJjeGVQQmdSRVJFNExQUFBvUFJhRVJzYkN4OGZYM3Q3bXV4V0p5R1JrRVFrSmlZaUI0OWV0aTkvNmhRS0RCOCtIQWtKQ1RnenovL1JPZk9uUnYxbkVRTWpVUkVSRVNFNHVMTFNQbHRCODRXRmlEN1ZOWk51Y2VqanczQm9NZUhOdXFhNnVwcUxGMjZGQWNPSEVCc2JDeTJiZHVHTGwyNjRNaVJJemg1OGlTS2k0dnRwb0RhaElTRW9HL2Z2bWpSb2dVRVFiQmJXVFEzTnhkcXRWb2FnYnpXMEJnWEZ3Y3ZMeThBd0tGRGgreW1rRVpFUkVDdjEyUHIxcTJJakl5RUlBZ1FSZEZ1UzVDT0hUdGl6cHc1Q0FvS3drOC8vWVM5ZS9maTJXZWZoVUtoUUZSVUZEcDE2Z1FYRnhja0ppWmk2TkRhejgxc05nT0EwK21sTzNic3dNV0xGL0gzdi8vZDRWalBuajNSczJkUExGeTRFUC82MTc4YXRlb3NFVU1qRVJFUjBWMXU5ODRkMkxZMUVSQkZ0R3F0eDZPUERia3A5K2tRMXJIUjF4UVdGdUx3NGNPSWpZMUZURXdNdG0zYmhyWnQyMkxJa0NINCtPT1BzWFRwVXJ0dE0rcDY3YlhYbkxablpHU2diZHUyVXBBMEdvMVFLcFVOM3VPeG9mcjM3NDlObXphaHNySlNXanpueWhIQ29LQWdKQ2NuSXpFeEVXUEdqRUYyZGpZdVg3Nk1mdjM2UWFQUklEVTFGZXZXclVOb2FDZzZkKzRzclpKNjVZSTZ1Ym01K1A3NzcvSGdndytpWGJ0MlR1dDU1WlZYTUhQbVRNVEZ4V0hNbURFSURRMjlvYzlMZDY0N0pqUmV2blFSNTgrZlIzbFpLY3JLeW1DcXFXbnFrb2lJN2lwdWJtN3c5UEtHbDVjWEFvT0Q0ZWZuMzlRbEVWRUQ3UDR0R1pzMi9JRFFEbUY0OVkyM25LNUkycFE2ZE9pQWp6LysyR0VqK3NEQVFQenpuLzkwMkZhalBtVmxaY2pJeU1DVFR6NHB0Um1OUm9kUlJ0dUtxcmFSdld2UnQyOWY5T25UQjFxdFZscjU5TXI3TEYrK0hMdDI3UUlBTEZpd0FQNysvZ2dJQ01DRER6NElvUGI5ekpTVUZLeGN1Ukl6Wjg2VTZxa2JHdlB6ODdGZ3dRSjRlM3ZiclRSN0pROFBEN3o3N3J1SWk0dkRSeDk5aENGRGhtRGd3SUhTYUNtUm5Ec2lOQjQvbG9hYW1tcDRlbm9odEVOSGVIbDV3VTNtNVdBaUlybzVxcXVycFgrNHk4dkp3Zm1pSW5UcDJxMnB5eUtpcXlndXZveHRQMjlCUkxkSXZEcHlWUDBYTkpFckE2Tk5TRWhJby92YXNtVUxSRkcwV3lpbXFxcktMc3lWbHBaaTlPalIwdGR5Qzhka1ptWksxK1huNXpzY3J6dXFXRkZSQVFBT29Yenc0TUVJRFExRmVIZzRnb09EcFh2VmZVZHkrUERoS0NvcWdrcWxjZ2lOQlFVRm1EMTdObHhjWERCaHdvUjZRM1JnWUNDbVQ1K09MNy84RXBzM2IwWitmajdHakJuamRDc1FJcHZiL3J0ais3YWYwUzYwQXlLNlJUWjFLVVJFZHpXTlJnT05KaGlCUWJYdkNKM0t5c1N2MjM1R3pLREhtcmd5SXBLeis3Y2RnQ2ppK2RpWG03cVVCcXNicGhyU1hsZEJRUUdTazVQUnRtMWJ0RzNiVm1vL2YvNjhOTnBtdFZxaDArbWtFYnN6Wjg0Z0tTa0pvaWhLZ1U0UUJBREFzbVhMSE5xdWZIL1NKaXNyQ3dxRndtR2tzVldyVm5CM2QwZFJVUkhTMDlPUm01dUx2THc4OU9uVFIzcVBNU1FrUkFySXhjWEZBUDU2cDFHdjErUE5OOStFcDZlbnRBZGwzYy9FYkRZN2hGNVBUMDlNbWpRSnUzYnRRcDgrZlJnWXFWNjM5WGZJcjBsYjBmM2VYdkNYK2RjbklpSnFPbUVkdytIbDVZWGtYNUl3NE5IQlRWME9FVGx4dGlBZnJWcnJtOTJVMUt1eFdxMVNRTHV5SFpBUGJkWFYxVml3WUFFc0ZndUdEUnNHQUVoT1RzYUJBd2R3OHVSSkthQUpnZ0JYVjFkRVIwY0RBTnpkM2JGdDJ6WllyVmFwWDl0bzM1dzVjeHdXd2pHYnpkSzdrY2VPSGNPdnYvNEtnOEdBdkx3ODlPM2IxeTZnbFplWFkrclVxZElvWkhCd01FSkRRekZnd0FEMDZOSERydjZrcENSa1ptWWlPenNidnI2KzBuWWhnUDMyR2pZclY2N0U2ZE9uWVRLWm5DNFVwRkFvMEw5L2Y4Y1BtTWlKMnpZMEhqK1dodllkd2hnWWlZaWFzWURBSUxScDJ3NFp4OVBSSmFKclU1ZHoxNnVvcUlDaHJBeEdZeFdxalVaWUxKYW1MdW11b2xLcG9OSHFvTlZxNGVucGlSWWVIazFkRW5LeVQ5MjBSVzl1RnJQWkxDMEdjMlU3QUpoTUpxY0wybWcwR2tSSFJ5TXJLMHNLWkI0ZUhxaW9xTUNqano2S0lVTnFQNGNyQTJsa1pDU1dMVnRtMTlhK2ZYdE1uRGpSYmlwbzE2NWQ4ZW1ubjlxTkpJYUZoU0U1T1JsZHVuVEI4ODgvajA2ZE90bjE0K25waWFlZmZob2VIaDdvM0xrelBLN3lQZEd1WFR1a3BhWGg0WWNmeGtNUFBWVHZYb3RCUVVFNGUvWXMvdmEzdjBudlJ4SmRLNFhZa0xIOFp1Ynl4WXM0ZlRvUDkvYTZyNmxMSVNLaUJqaDRJQlh0Mm5kdytxL2R0NE50VzQvaGw1L1Q4V244aTAxZHlqVXJLaXlBMld5QlJxdUJWcXVEUnF0MXVtUS8zVHhtc3huVnhpb1lqVVlZcTZyZzZ1cUdscTFiTjJsTjc0NGJjMDNiWU56T0RBYkRWY01aRVRseWFlb0Nyc1g1QytmaDZlbloxR1VRRVZFRGVYcDQ0c0w1YzAxZHhsM3J6K1BwVUtuVmFOT3VIUUtEZ3VIaDZjbkEyQVRVYWpVOFBMMFFHQlNNdHUxRG9WUXBjU0k5dmFuTHV1c3dNQkkxM20wWkdzdkxTdUhwNWQzVVpSQVJVUU41ZVh1anJMUzBxY3U0Sy8yWmNSejZ0dTBRRU1pTnZKdWJ3S0JnNk51RTRNK000MDFkQ2hIUlZkMldvYkdzckl6N3lSQVIzVVk4dmJ4UlhzYlFlS3VkTFN5QW41OC8zTjNkbTdvVWt1SGg2UVZmUHo4VUZSWTJkU2xFUkxKdXk5Qm9xcW5oUG94RVJMY1JqVWFEbXBxYXBpN2pybEpoTU1CaU5pTWdpQ09NelYxZ1VEQk1KcE8wZ2lZUlVYTnpXNFpHSWlJaXVqcERlVGswdDlFMkNuYzdyVllMUTNsWlU1ZEJST1FVUXlNUkVkRWR5R2lzZ2xhcnEvOUVhaFkwT2kycXE0eE5YUVlSa1ZNTWpVUkVSSGVnYXFPUkk0MjNFYTFXQjZPeHFxbkxJQ0p5aXFHUmlJam9EbVN4V0xpdHhtMUVyVmJEWXJFMGRSbEVSRTR4TkJJUkVSRVJFWkVzaGtZaUlpSWlJaUtTeGRCSVJFUkVSRVJFc2hnYWJ5R3IxZXEwL2ZMbHk2aXVycjd1L3F1cXFtVHZRYmVlSUFnT3Z4NG1rd2tsSlNYTi9yMlZrcElTRkJVVjNYWDc2aGtNQnJ0bmJzcGZwNXFhR2xSV1ZqbzlscE9UQTFFVWIrajltdE96VS9OMDRzUUpyRnExeXVteFk4ZU80YWVmZmtKWldjTzNqRmkzYmgwU0V4TnZWSGtBZ0lxS0NzeVlNUU1wS1NrQUFGRVVNWDM2ZEJ3NGNLQkIxNXZOWmhnTWhrYi94ejk3aWVoT3g5RDQvN3QwNlJJMmJOamdzTEh1NnRXcjhldXZ2emFxcitycWFodzhlTkN1TFRjM0YrUEdqY1BPblRzZHpsKzFhaFZHamh5Sm4zNzZTYmJQUC83NEExT21URUZtWnFic09TdFdyTURMTDcvY3FBQnFNcGt3ZGVwVTJUKzREeDQ4aUk4KytnakhqeDl2VkovZmZmY2R0bTdkMnVCcjdrVFBQdnNzL3YzdmY5dTFIVGh3QUsrKytpcXlzckt1cSs4VksxYmczWGZmeFlVTEZ4cDFYVVZGQlU2ZE91WFFmdjc4ZWJ1dmx5MWJocmZlZWdzblRweXdhOC9KeVpIdHU3cTZHdE9tVGNPR0RSc2FYSS9KWktyMytJMysvcnlheFlzWDQ3bm5ua04rZmo2S2lvb3dldlJvSkNjblgxTmZoWVdGZU9hWlo3Qm8wYUpydW43aHdvVVlNV0lFekdhelhidkpaTUo3NzcySGNlUEdRUkNFYStyYm1SdjU3SFJuT25ueUpINzY2U2VrcGFVNUhEdDY5Q2hXclZyVnFNM3BkKzdjaWQyN2QxOVhUU1VsSmNqS3lrSk9UZzd5OHZKdzZkSWxaR1Zsb2FDZ0FLZFBuOGFaTTJlUW01c3JmVjMzUDZQUmNYdUxuVHQzWXRTb1VZMys3K3paczlmMUhFUkV6WjJxcVF0b0xyWnYzNDVWcTFhaHRMUVUvL3UvL3l1MS8vREREK2pjdVROaVltSWEzTmNubjN5Q1E0Y080YlhYWHNPd1ljTUFBQzR1TGpoMzdoeSsvUEpMaElXRm9YWHIxZ0NBNHVKaTdOeTVFNElnSUNRa1JMYlBYMzc1QlVWRlJkSjF6cHc1Y3dZUFBQQUFOQnBOZzJ2Tno4OUhlbm82QWdNRG5SN1B6TXpFdm4zNzBLZFBud2IzcVZBb3NHYk5HclJwMHdhUFAvNTRnNjl6WnR1MmJTZ29LSUJLcFlKQ29ZQkNvYWozR2xFVUlRZ0NUQ1lUWG43NTVVWjlIdGZDYkRZN1hhSFExZFVWbnA2ZURtMTFmN3l5SDl0ejFxZXNyQXlabVptTkNnMFdpd1hUcGszRG1UTm44UGUvL3gwREJ3NEVBQ3hhdEFoSlNVbjQ1Sk5QRUI0ZURnRFM4NmhVZi8wV2NmVG9VVXlmUGgwUFB2Z2czbnZ2UGJpNDJQK2JrMHFsUWxwYUd2UjYvVlhycUs2dVJscGFHclp2MzQ3MDlIUXNXclFJSGg0ZVRzKzlHZCtmVjJQN1h0RnF0ZEJvTlBEMjlrWjhmRHlLaTR2eDdMUFBOcW92dFZvTnE5VnE5eGxlU3kxWGZtK2xwYVhCYkRaajRNQ0JVQ3FWMTlUMzFlNTNJNTZkN2t4RGh3N0ZMNy84Z3JWcjF5SXlNdEx1V0lzV0xRQUFPbDNEOTRWVUtwWHc5L2UvcnBvT0hqeUk1Y3VYTy96ZXVXWExGaVFsSlFHb25mV3hmdjE2Yk55NEVVRHRyQit6Mll4cDA2YWhjK2ZPZHYzWi9uLzc4TU1QN1g1ZlNrcEtRbEpTRXVMaTR1eituMDVKU2NINjlldXYrZjl6SXFMYkJYK1hRKzFmMW4vKytXZjQrUGhneElnUmRzZmMzTndjL25JTTFQNmg0NndkQUVhUEhvMnBVNmRpMmJKbGNITnp3Mk9QUFlhMmJkdmkxVmRmeGVMRmkvSE5OOTlneG93WkFHcEhNczFtTTk1ODgwMUVSVVU1N2Erb3FBaUhEaDNDMkxGanBUK1lSVkdFUXFIQXlwVXJzWG56WmdDMTA5a3lNek1kL3VYMmswOCtRZnYyN1ozMmZlYk1HUUJBdjM3OW5CNC9jdVFJZkgxOThkQkREems5N296dEw3SXRXN1pzOERWeURoMDZoRDE3OXNERnhjVWhOQXFDQUZFVUhmNnd0bHF0MGxTaEYxNTQ0YWFHUmtFUXBMOVFxOVZxdSsrSm1wb2E3Tnk1RTMvODhZZGRiUUF3YWRJazZWbHNmNEVCZ1AvN3YvK0RqNDlQdmZlMWhVNjU3MEZuVkNvVlJvMGFoWC8vKzk5WXNHQUJTa3RMOFQvLzh6L28wNmNQa3BLU0VCOGZqd1VMRmtDcFZFcS9ocllmTFJZTGxpNWRDaGNYRnd3YU5FaTY3NFVMRjVDZG5RMjFXaTA5ejZWTGw1Q2FtZ3F6MlF4ZlgxK1lUQ1lVRmhiaXpKa3p5TTdPUm5aMk5nUkJnSnViRzhMQ3dwQ2RuWTN1M2JzN3JmbG1mSDllVGQzUDFkM2RIYk5temNLMGFkT3djdVZLZE8vZUhXRmhZUTN1eS9hWHo4YjhHbDE1dmJOcmYvdnROK2gwT2d3YU5PaWErcFZ6STUrZDdreHF0Um9qUjQ1RXdQOWo3Nzdqb3E0ZlA0Qy9qcnNERG1RSUFvcWdLQ0lPTkZFY0tVa2hMcHdOZDJwWldXWmxhcTdLWEpuYnRGd05OVFBUL09iTUl2UC9qTzRBQUNBQVNVUkJWREQzVm5JTGlJZzRDRG1RZGNBZDNQcjl3ZTgrOGZIdUFGZUl2cDZQUjQva005K2Y0N2o3dkQ3djVlRmhjUjJBZXdwUHhjWEZ3bmRhYWFkT25iTFl1c0ROelEwZmZQQ0JhRmxFUklUWlE5MGhRNGJnalRmZVFGaFlHTFJhTFlZUEg0NTMzbmtIN2R1M0IxRHl2Ykp3NFVLTEQrOU1uM2tlSGg1d2RYVVZscHZLNmVYbEpYcVFZd3FXREkxRTlLVGpweHlBdlh2M0lpc3JDOE9IRDRlZG5WMkY5cGsrZlRyYXRtMkx5TWhJczVvaFQwOVBmUHJwcDVnNmRhcm9LV3IzN3QyUm1wcUtsMTU2Q1VESkRmSHUzYnNSRWhLQ0hqMTZXRDNYcGsyYkFKVFVDSDN6elRjd0dBeDQ3cm5uTUdiTUdFZ2tFc2hrTWl4WnNzUnN2L2o0ZUN4ZXZMak1hN3B4NHdZVUNnV2FOV3RtdGs2cFZDSWhJUUZ0MnJReGEyNExBRUZCUVZCWW1EamExQmZLV3UzUnBrMmJMUGFWOC9mM1IyaG9xR2paUng5OUJCc2JHNHMzejdObXpVSnNiQ3krK2VZYmkwK3JyZFVBUGt3U2lRUURCdzZFWEM0WEJTZWdwQWxwL2ZyMVJZSG0xcTFiaUk2T1J2ZnUzWVV5bTBLalRxZXJjTUExM2FCWTZuZG1lcUJnU2FOR2pUQnIxaXg4OHNrbk9IcjBLQ0lqSTlHc1dUUDA3ZHNYVzdkdXhlKy8vNDdldlhzTE4wNm00L3p3d3crNGZ2MDZSb3dZZ1pZdFd3ckhpNHVMdzVkZmZpazZ4OG1USjNIeTVFa0FRR2hvS1BMejgzSDI3Rmw0ZW5yaXpwMDdDQXdNeEZ0dnZRVS9QNzl5QTlYRGZIOGFqVVprWkdTVWVUN1Q2NmxVS29WL3Yvbm1tN2gwNlJMa2Nqa0tDd3RGTlNrUCtoNHpHQXd3R28zQzYyM3RZWlNwLzJKK2ZqNU9uRGdCaFVLQnhZc1hXejJ1bjU4Zmhnd1pJdHIvWVY4N1BSM2k0K054NWNvVnlHUXk0WDJxVkNvUkh4K1A4UER3ZTY3dG5qSmxDbkp5Y21Cblo0ZmMzRnpFeHNiaXd3OC9GTlkzYk5nUWpSbzFRbUppSXNMRHc0WFBvTXVYTDBPbFVwa2RyNmlvQ0JNbVRCQXRNeHFOMkxCaEE3WnMyU0w4N2F4YnQwNzRMalUxaTdmVVBMNGlMVDBzdWQrSFEwUkVWY1ZUSHhvMUdnMDJiOTRNQUJWK2NyOXo1MDZjTzNjT2QrN2N3ZlBQUHk4OGdjek56UlgxV2V6WnN5ZisrZWNmN055NVUxaFdzMlpOb2VicHlKRWpNQmdNcUZ1M3JtaWJnSUFBb2NsTVFrSUM5dS9mai83OSt5TW9LQWhHb3hGRlJVVkNiWlN0clMwTUJvTlpuelNncEs4SFlQNEUxR0F3b0gvLy9qQWFqVUt0M0lBQkE0VDFmZnYyeGRDaFE0WCtUS1ZEUUdtclZxMFNic3JUMDlPeGFkTW1PRG82Q2swbWs1T1RzV2JOR21GN21VeUdZY09HNGZmZmYwZCtmcjdvWnJ1b3FBZ1JFUkZtb2ZGQm50NytGNU5hMjlqWVlOQ2dRYUpscGh2L3RXdlhvazZkT3VqZHU3ZXdMajQrSG5GeGNlallzZU5EcWJuSnlja3hhN0w4MDA4L3djbkpDWDM3OXJXNFQ3MTY5VEJ6NWt4NGUzc0x2NzkrL2ZyaCt2WHJhTnEwcVdoYmlVUUNnOEVBT3pzN2hJU0VDTTJ0VFo1OTlsa0VCd2NMTmZMOSt2VkRaR1FrWG4zMVZXaTFXa2lsVXFoVUtraWxVbmg1ZWVIVlYxK0ZoNGNINnRldmIvV2FIc1g3RXloNWo3MzExbHRXejF2YXBFbVR6SmF0VzdjTzA2Wk5FNFhta1NOSElpc3JDN2EydG1ZM202YWIxVjI3ZHVIUFAvODBXMmN3R0tEVDZUQnk1RWpob2RHdVhidXdaczBheU9WeVlTQ2xsMTkrR1RxZER0T21UVU5pWWlLS2k0dlJyRmt6cXdOdm5ENTkybXpkbzdoMmVqb2tKaVppMTY1ZGtNdmxrTWxrME9sMHlNbkpRZHUyYmRHNWMyZXo3UTBHQTdadTNZcldyVnRiN0hJUkhoNk9vcUlpU0NRU2JOaXdBUUVCQVVJcm05MjdkME9sVWdtZis2Ky8vcm9RU3RldVhZdkxseStiSFUrajBTQXpNeFBkdTNkSGl4WXRVRkJRZ0srKytnb1JFUkZvM0xneDlIbzk1cytmajA2ZE9wazFSYlZVUHRQZjhSZGZmQ0VLZ3FZQmZxWk9uU3JhM2xLUUpTSjZFajMxb1hIRGhnM0l6TXdVbW1TVkp6WTJGbXZYcm9XbnB5ZG16SmdoYWxwVFdGaUkxYXRYUXlxVlZqanMyTm5aaVFiQUtTb3F3b3N2dm9qR2pSc2pLeXNMYytmT1JkdTJiVVcxQnFYWjJOaWdxS2dJMzMvL3ZkazZhd1BpMk5qWXdHQXd3Ti9mWDFRTHB0Rm9zR0hEQm1IOXZuMzc0Ty92ai9mZWUwKzAvN0ZqeDdCNTgyWlJEYVpwOEI4N096dmhobFdwVk9MRWlSTUFTc0tOWEM3SHNHSERJSlBKOFB6enoyUE1tREhDL3ErKyt1cEQ3WjlWV1hRNkhjYU9IWXV3c0RETW1qVUw3dTd1b3ZVSERoeUFqNDlQdVUrbHQyN2Rpc3pNVEl0TkZFMDExUUNRbEpRa0NucXhzYkhZc21VTEpCSUptamR2TGdwbnBXdkY3ZzZzRGc0TytPeXp6NFNmU3djZ0d4c2JEQjA2MUdJNWpVWWpUcDQ4Q1psTUpodzdQVDBkc2JHeEtDNHVSbGhZbU5VYVo2RGtCck9nb0VDMHphTjRmNWErcHBDUUVGR1FMeTArUGg0Yk4yN0U2NisvTGpUcE5vVTNyVlpyMXN5N2I5KytLQzR1TnZzOUhUeDRVQmpzU0svWFF5S1JZTml3WVVJWlRLRlJxOVVpSUNCQTJDOG9LQWh2di8wMlpESVpWcXhZQVlsRWdsR2pSa0dyMWNMVjFSVzdkdTFDKy9idExRWTdrMzc5K3BtMUFIZ1UxMDVQaHo1OStvZ2VGbTNac2dYYnRtMnoyczlWcFZJaEppWUdSNDhleGV6WnM4MytEazFCczZDZ0FCczJiRUN6WnMyRXZ1OUhqeDZGZzRPRDFlOVBTOThSZVhsNUFFcWFybnA0ZUFpdFdHclZxZ1VQRHc5Unk1ZTdtOVhtNStkREpwTlpiT0hSdlh0M1VjMzY4ZVBIY2VMRUNWRkxES0Nrci9mKy9mc3RscGVJNkVueVZJZEcweFBVaWpwKy9EZ1dMRmdBTnpjM3pKNDkyNnhKcE9uTE1USXlFbSsrK2VZOWx5Y3ZMdzlEaHc0VlFwZXJxeXVHRFJzR3RWcU4vZnYzUXk2WFE2ZlRRYXZWb25YcjFuQnhjUUZRTW5ERjNVOC9nWktid0lVTEYxbzhsNDJOalZrdFdGNWVIalpzMkFDcFZJcERodzdoOXUzYm1EQmhnbG10VUVKQ0FnRHhGM2pkdW5YeDQ0OC9BZ0N1WHIyS2NlUEdZY0NBQWNMeDU4eVpnNVNVRkFEV2F3K2ZoRDRoKy9mdng0MGJOMkJyYTR1Z29DRFJPbzFHZzRNSER3SUFSbzhlWGVaeFRwNDhpZmo0ZUZHVHNPTGlZdGphMnVMVlYxOFZ0dHU3ZDY5d1EzZnUzRG5NbXpjUHpzN09tRFJwa3RudmJlN2N1UUNBRVNOR2lHb25kVG9kWG43NVpZdmxtRGh4b3RteVZhdFdDZjFWOC9QenNXelpNdEg2di8vK1cyZ3VHaElTQXJWYWpiUzBOR1JrWktDNHVCaUppWW1ZTldzVzB0TFNrSjZlanBZdFcrS1RUejRSSGVOaHZ6K0JmNE9UdTd1NzFmN0RwdUJYbzBZTlladTB0RFE0T2pxYURXb0V3S3ptRlNqNVBXM2V2Qm0rdnI2NGVmTW0vUDM5Y2ZYcVZUUnMyTkNzcHVOdTlldlhSLzM2OVpHY25DelVXSnY2YTYxYXRRcjUrZmtZUEhnd3JsNjlDbDlmWDR0OXNnQllEY3dQODlycDZmUFBQLzlnMTY1ZDZONjlPMnJYcm8xcjE2Nmhldlhxb3I1L0xpNHVlT3V0dDdCbzBTTDgrT09QVm11NFRkUEpsSDVZcTFhcjc3a0p0S2xGellZTkc3Qmh3d1poK2NxVkswWGJyVisvSHV2WHJ6ZmJmK3pZc1dqZHVyWFo4dURnWU5GMTNieDVFd0RRdW5WclVTdVduSnljZXlvdkVWRlZWZlh2MHU5VFRrNE81czJiSi9TWHN0UzhyYlI5Ky9iaHE2KytncnU3TzJiUG5tMXhOTWU3aHhyWDYvWDNWWHRtMnNmR3hnYmg0ZUdZTjI4ZWxFb2xrcEtTaEdacEFRRUJjSEZ4Z2RGb1JFRkJBZDU5OTEyejQ1UTFiMVJaTlYxcXRSby8vUEFEZkgxOWhZRUQ3cjR1d0hySUt5d3NCQ0MrR1Nnb0tCQnFaYTJkdTZyM0NUSFZoTFZvMFFLOWUvZkd6WnMza1pHUklUVHAyNzE3TndvS0NsQy9mbjFzM2JyVmJQLysvZnNMTlVSVHAwNkZRcUVRWGhPRHdZQmh3NGJCejg5UDlKNUtTVWtSQmo1YXNtUUphdGV1amM4Kys4enNnWVpXcTRXWGx4ZWlvcUp3NXN3WjlPelpFd01IRGhTZTZwdENXcmR1M2F4ZTMxOS8vWVdrcENUUkRaT2JteHQrL3ZsbnlPVnkyTnJhb2srZlB1alZxeGRlZSswMUZCVVZ3Y0hCQVY5OTlaVm82b2I4L0h6WTJOaWdUWnMyOFBMeWdyKy92OW01SHNYN3N5SjlsVXpoeUhRakNnQ2JOMi9HaVJNbk1INzhlTFJxMWFyY1l4dzRjQUFxbFFwRGhnekJxbFdyRUJRVWhMeThQT3pldmJ2YzBHaGltbVBPeEZUejJydDNiL2o2K21MQ2hBbElUMC9Id29VTHpUNkxMQTBPOVY5ZE96MjVDZ29Lc0hEaFFoZ01Ccnp5eWl0UUtwVllzR0FCYXRXcWhVOC8vVlMwYmF0V3JkQ3VYVHZzMjdjUHJWcTFzdGlzMlJTMlNnLzhkVCtoc1huejVzTGNrZHUzYjhmbXpac1JIaDR1UExnMURZVHozbnZ2aVQ0dkxsKytqQmt6WnBqVnlqL01hV3lJaUo0a1QyVm9OQmdNbURsekpqSXpNekZseWhSY3ZIaXh6TzBURXhOeDVzd1orUG41WWRxMGFYQnpjN080blllSEJ6Ny8vSFBoaG4zUW9FRW9LaW9TMVJaWk0zZnVYUGo1K2VHcnI3NFNQZDBFU3ZvWUhUOStISFBtek1INDhlTkZYN0xGeGNWd2NuTENUei85WkhaTTB4UUo5L29sYUd0cmkwNmRPaUV3TUJESnljbTRjK2NPMnJadEs2dzNqZlJwclpiRGRETmdxZ2tGWU5ZRThVbTBmdjE2RkJRVVlOU29VUUJLQnZ3NWZQZ3dKa3lZZ0ZhdFdnbk5SbE5UVTVHYW1pcnNwOWZyb2RQcDBLOWZQMkhaM1NNS3hzWEZRYVZTbWQyNE4yN2NHTXVYTDRkYXJjWXp6enlEeVpNblc3enBrc3ZsR0RseUpNTER3N0ZvMFNMczM3OGZmZnIwRWJhVlNxWHc5UFFzYzRxVWl4Y3Ztb1hHR3pkdVFLMVdpNGE3ejhuSlFYSnlNblE2SFZ4Y1hOQ3JWeS8wNk5FRFBqNCtlUFBOTjlHeVpVdU1HemV1b2krcm1mdDlmNXFDNk83ZHU4MmFrN201dVdIVnFsV29XYk1tQUFpRHhoUVZGUW1qOTFha2VhWmVyOGVPSFR2ZzdlMk50bTNiQ25NMHZ2RENDOWl5WlFzR0RScGtjZVRKMG5RNkhmYnMyU1A4dkhUcFVzaGtNcUYyT2pjM0YwbEpTUWdKQ2JINDhLcjB3RHIvNWJWWDFQYi9uWDVveC9vdjNiaVJDVUNDcTFmdWJXN1VKMEYrZmo3bXpKbUQyN2R2QXdCKy9QRkhYTGh3QVkwYU5jSWJiN3hoOGFIRTBLRkRjZWJNR1h6MzNYZFl0R2lSMmVlU3FSOSs2UWRjaFlXRkZrZFRMWXRlcjhlWk0yZXdiZHMyWEx0MkRRRUJBWGpoaFJkdy9mcDFBUDhPOEpTWm1Ta3NPM0hpaE5EcTQrNi9JZFAzWldKaW91akJwK252d3RRQ3hNVDBtanhzM3l4YitraU9hMDEyMXAzLzlIeEVWUFU4bGFIUnhzWUdJMGFNd0pVclY5Q3VYVHVyb1ZHbFVrR3IxVUtqMGFCTm16WVlOMjZjeGRGQ1RlNGU1ZkhsbDErR2pZMk54ZEI0NGNJRm9YYlQxdFpXNkJOVnQyN2RlN3FXNHVKaXFGUXE5Ty9mMzJ5ZHFhYlJXdC9HR3pkdWlBYmdNVzBubDh2UnYzOS9HQXdHdlB2dXU5Qm9OQWdPRGhadXdzdXJhY3pNekFRZ3Zoa29LQ2dRYmtxZk5FVkZSZmpsbDErd2E5Y3U5T3JWQzBWRlJUaHk1QWdPSHo2TTRjT0hJelEwRkt0WHIwWjJkamFHRGgxcTFoZG82OWF0V0xkdVhaa2pweDQ3ZGd3QTBLNWRPOUh5VjE1NUJiTm16VUxqeG8weGJkcTBjaDlPTkdqUUFJc1hMNFpTcVJUMXQ3U3hzVUZHUmdaaVltS3M3bXU2T1NwOWc3aGh3d2F6V3ZwRGh3NEp0Wis5ZXZVcXQ2bTJ3V0NBUnFNeHU2bDgyTzlQMC9KNjllcUphajVpWW1LRTVweDJkbmFvVWFNR3JsNjlLbHlMV3EzRzhPSERyVDRzS20zSGpoMjRlZk1teG80ZEszcWRldmJzaVYyN2RtSDE2dFdZUEhseW1jZUlpb3BDVGs0T2ZIMTlrWnFhQ3JWYWpSTW5UdURGRjErRXQ3YzNEaDQ4Q0tQUmlHSERoaUVuSndlSER4OUdzMmJOUko4ZGQ5ZlUvaGZYWGxGSERwc1BabEtWckZxMnAveU5IaE5EWHd0ODRHTW9sVW9zV3JRSWFXbHBhTk9tRFU2ZlBvMXo1ODZob0tBQWZmcjBzUnJ5cWxldmpzaklTR3pidGcyblRwMUNXRmlZYVAzTm16ZUZBYklBQ0lPOGxmVWRXNXJSYU1TcVZhdHcrdlJwRkJRVUNJTlIzYmh4QTU5Ly9ybG9XenM3TzJ6YnRnM2J0bTFEVVZFUm5ubm1HUVFHQmlJME5OUXNOSnI2Uk43ZDdONzBOM1IzbDQreVd2UThpS1FyaVkva3VOWmszV0ZvSktLeVBaV2hFU2daY09MdVBtZWxYYmh3QVV1V0xJRkdvMEhEaGczeDhjY2YzL05RM0tWSGZEUkpURXpFK3ZYcmNmNzhlZFNvVVFNREJnekE4ODgvYjdYV2J0MjZkVGh4NG9SUWV6SjE2bFRvOVhxMGJ0MGFJMGFNUVAvKy9kR3JWeTloKzFHalJ1SGxsMThXelZ0MWQ4MmxTVkpTa3ZEazFSSWJHeHNNR1RJRUN4Y3VSRXhNREhyMjdBbWdKS2lXTlFuOXJWdTNBRUFVRWdzTEN5czAwRkJWWkRBWWhMQzFhOWN1N05tekI0V0ZoUWdPRHNhTEw3NklJMGVPWU9mT25haFZxNWJWUG5DMnRyWldtMlRtNXVaaTkrN2RhTmFzbWRuY2x3MGJOa1RyMXExeC92eDVaR1ptQ2pkZ1pWRW9GUER4OFRGYmZ1M2FOU3hmdnJ3aWx5eDQ2NjIzaE1HTnRtL2Zqai8vL0JNUkVSRVlNR0NBTUJjalVISWpwbFFxb2RmcmtaS1NnbSsvL1JicDZlbEN2OGFPSFR1S0JrWUNIdjc3MC9RMzFLaFJJMUcvMEtOSGo0cHF4UnMwYUlDelo4K2lxS2dJbXpadGdwdWJtM0Rzc21Sa1pHRFRwazN3OS9kSFdGaVlxSytUaTRzTEJnNGNpRFZyMW1EUG5qM28xS21UeFdNVUZCUmc4K2JOYU5Tb0VRSUNBcENhbW9wQmd3YmgyTEZqMkxScEU4YU1HWVB0MjdmanVlZWVnNit2TDg2ZE80ZnZ2dnNPZmZyMHdZZ1JJNFFSV2U4T3pJLzYydTlGaDlBSER6S1Y0ZnFOVE55NmNRZnZ2R2Y1ZC9jNEtzaS85VUQ3MzdwMUM5T25UMGR4Y1RIR2pCbUR6TXhNWExod0FUTm56c1FYWDN5QmFkT21ZZlRvMFJiN0JBSWwvZnNiTldwa2NjcWN5NWN2bzA2ZE9zS0RMbE8zaG9yV05Fb2tFZ1FFQkVDdjE2TmJ0Mjc0NDQ4L2tKNmVqdG16Wnd2YlhMdDJEYlZxMVJJOWtCc3laQWg4Zkh5c0RpNm5VcWtna1Vpd1pzMGEwZC9ScjcvK2lxMWJ0MkwxNnRXaTFoYlIwZEZZdDI1ZGhjcDhMeFlzdmJmUDRnY3hZY3hvK0FjMC9NL09SMFJWMDFNYkdxM0p6czdHK3ZYcnNXZlBIbmg0ZU1EVzFoYU9qbzczUFhmVDNWYXVYSW1VbEJTODhjWWI2TmF0bTlXd2FCSVFFQUNaVEliMDlIUW9sVXEwYnQwYVVxa1VmbjUreU16TWhNRmdNTHRCbGtna29ubmZsRW9sWEZ4Y3pMNk13OFBEOGY3Nzd3cy9td2JpS2ExRGh3NVl0MjRkZHV6WWdjaklTTmpZMkpRN045M1ZxMWZoN2UwdEdveWpkSi9HSjQxQ29jQ1VLVk5RclZvMStQajRZTjI2ZGRpN2R5OCsrT0FEU0NRU2FMVmFWS3RXRFdQR2pJRmFyY2FGQ3hkRXRUMm0wR2pObGkxYlVGUlVaSFVLalhmZWVRZnZ2ZmNlNXM2ZGk3bHo1NVk3MTJodWJpN216Sm1EU1pNbWlabzZ0MnpaMG16aTdOSldyRmhoVnF0b2VrcWZuNTh2OU1OVEtCUzRkdTBhYXRTb2daU1VGQ3hidGt6VTN6Y3RMUTFTcVJRMWF0UkFpeFl0NE83dWJuSDZrWWY5L2xTcjFRQmdWcU9yVnF0RkE3MDBidHdZeDQ4Zng4cVZLNUdSa1lIUm8wZVgrM2VxMFdnd2QrNWNhTFZhakI0OTJ1TG5SYytlUGJGbnp4NnNXTEVDMWF0WHQ5alBhL255NWNqTHk4UGt5Wk9GMnVXNmRldGl5SkFoQ0FzTHc1NDllNUNkblMxTTh4SVVGSVJxMWFyaDZOR2pHREZpaEZCTGNuZU44Nk84OW52VnQxL1ZuTFlqSnVvQ2J0MjRBLzhBOHliQmo2dnpaeDRzTkhwN2U2TnAwNmJvMHFVTG1qWnRpdWpvYUFBbFRaby8vZlJUVEpzMnJjejlIUjBkTFFiR25Kd2NKQ1VsaWFhNU1yMUhIUndjaEFCWm5vaUlDTkVEMHRJTUJnUG16SmtEbVV5R3I3Lyt1c0xqQzZTbHBjSER3K09KR0ppTmlPaGg0cWRpS1VxbEV1Ky8vejQwR2cwNmRPaUFVYU5HQ2YzVEt1TGt5Wk80Y09HQ3hXa1NURXlEZ09UbDVRbnpRNW9ZalVaaFpGVFRGMjM3OXUzUnZuMTdIRDkrSEFjT0hFRHYzcjJGRy8ycFU2ZmkvUG56b3NGU0FPRG5uMy9HenovL0xFeE5BSlNNRVBmODg4L2Yyd3VDa3RxY0xsMjZZTU9HRFVoSVNFQ1RKazNLYkVLVW41K1BsSlFVVVZNa2pVWURnOEh3eElaR0FNSzBGN3QzNzhadnYvMkdxVk9uQ2szNk9uYnNpRmF0V3NISnlRbFRwa3pCdFd2WHNHTEZDbUc5YWNvR1MrTGk0ckJyMXk0MGJ0d1lJU0VoRnJlcFVhTUdYbi85ZGF4WXNRSno1c3pCbENsVHlneU9mLy85TitMajQ3Rno1MDRNSHo1Y1dDNlR5VVFoOG01bGhZZjE2OWNMemJlS2lvcnc5ZGRmdzlYVkZlKy8vejRpSXlQaDQrTURUMDlQekpvMUN5RWhJUS9VcDdHMGUzbC9abVZsQVlCWjMxcU5SaU5hMXFwVks2eGR1eGI3OXUxRHc0WU5yZDZVbXVqMWVzeWJOdzlKU1VrWU5teVl4WUY5Z0pJZ04yWEtGSXdmUHg2elo4L0doeDkrS0pwU0pDRWhBVWVPSEVIbnpwM1J0R2xUSVRRQ0pZTWtKU2NuNDRjZmZrQmdZQ0FTRWhKdyt2UnA1T2ZudzhIQkFVcWxFdGV2WHhldTQrN3JmMVRYVGs4Mkd4c2JqQjA3MXVJNlYxZFh6SnMzcjh4bTlkWWNPblFJUnFNUnpaczNGNWFaZ21McDBGaFVWQ1I4dituMWVtSHVVMHZ1YmlaNjh1Uko1T2ZuQzEwM2pFYWo4RERIMU0vUmtvU0VoREpiSVJFUlBhMFlHa3Z4OVBURThPSEQ0ZTd1TGhwWW82SVNFeE94YytkTzJOallXQTJOcGkrK2JkdTJtYTB6VFdSZW8wWU5pMDluN3paMTZsUmg1TXNkTzNaZ3k1WXRLQ2dvZ0xPek14d2RIYkZvMFNMWTJkbWh1TGo0Z1VZbTdkeTVNMXExYWlYY0RKYzF3dDNSbzBkaE5CcEY1YmMwdEhwbE1ocU53cUFHTmpZMlppT04zbyswdERUczJMRURVVkZSOFBUMFJIUjBOTmF2WHcrbFVva1JJMFlJelJIZmZ2dHRqQjA3RnQ5Ly83MHduWVcxMEppVmxZVjU4K1pCSXBIZ25YZmVLZlA4WGJ0MlJWSlNFbUppWWpCaHdnUk1uandaM3Q3ZUZyYzlmdnc0Ykd4c1JNMmFUZGZ3NjYrL1dqMkhhY2o1dXgwNWNnUi8vdmtuUm80Y2lXKy8vUloyZG5ZWU1XSUVsaTVkaWpObnpvaWFnVDJLRVhJcit2NDA5ZFVyUFJDTlZxdEZZV0docUxiTnpjME5kbloyS0NvcXdqdnZ2Rk5tbVFzS0NyQjA2VktjUG4wYXp6MzNIT3JWcTRkang0NUJMcGNMTjc1S3BSS25UNThXcHN0NS8vMzNzWFRwVWl4Y3VCQUpDUWtZTm13WTdPenMwS2hSSXd3WU1NQmlFMmFncFBsclFVRUI0dUxpRUJjWEI1bE1ocG8xYXdvUENPTGk0b1NwTXU2Ky9rZHg3VVQzRXhnMUdnMSsvLzEzVkt0V1RSUWFTOWMwbXR6ZEg5clgxN2RDNVVsTFM4T1BQLzRJSnljbmRPblNCVHQzN3NTQkF3ZlF1WE5uREJnd1FEUTNhbWxYcmx4QmRuWTJXclJvWWZVY1pRVlhJcUluR1VQalhTSWpJeXU4N1MrLy9JTFEwRkJoenJ1QkF3ZGk4T0RCWmQ1b3pabzFDM0Z4Y2RpNGNhUEY5UWFEb2R3dnBkallXQmdNQnJScDB3WkFTVmo5NmFlZjhONTc3Mkg1OHVYbzBhTUhZbUppTUdmT0hIejg4Y2NQM0x5c2V2WHFvaG9vVSsyR0pidDM3NFpFSWhFMXZiUFVWeVVoSVFFclZxd1FmdFpvTlAvWmw3RldxeFhtRHJNMjh1eTlNaHFOaUltSmdhMnRMZHpjM0ZDdFdqVUVCQVRBdzhORFZFUG81K2VIOFBCd0hEeDRFT25wNmZEeThySVlHdFBTMGpCanhnems1T1JnNU1pUjhQUHpLN2NNcGxyeG1KZ1lqQnMzRHQyNmRVTmtaS1Jvb0lmczdHeWNPblVLSVNFaFpvT2JwS1dsWWZ2MjdWYVBiN3FwS3kwK1BoNUxseTVGZ3dZTjBMMTdkM3o3N2JjQVNwcVdwcWVuV3cxQXBXazBtdnU2K1RTcDZQdnowcVZMQUVxYWV4WVZGVUdyMWVMRWlSTUEvaDNwdDdpNEdQUG16Uk9hZVo0NWMwWUlvK3ZXclVPdFdyWFFxVk1uU0tWU0pDVWxZZjc4K2NKY2syUEdqTUdrU1pPRWdHWnk3Tmd4VWEzaGxDbFQ4TVVYWDJEV3JGbll0V3NYRWhJU01ILytmRWlsVWd3ZVBOanFkWWFFaE9DNTU1NURjSEF3R2pWcWhGcTFhc0hHeGdhSmlZbjQ0b3N2SUpWS2hjR0M3cTVwZk5qWFRrK25zZ1o5TWEwcjczUDhmLy83SC9MeTh0QzNiMS9SZXlrcEtRbEF5V2V5cWRWQy8vNzloZS9Udi8vK1czZ0FhY21ISDM2STI3ZHY0NWRmZnNFZmYvd0JBUGpvbzQvZzRPQUFaMmRuMk5yYVlzT0dEWkRMNWVqWXNTTmNYVjNOK29oSFJVWEIzdDdlNHZReXBqS1ovcTlVS3BHUWtJQ1RKMDlDSXBIYzgxUWhSRVJWRFVNalNyN2s3cVhaQy9EdkJONi8vdm9yTm03Y0NKbE05bEQ2UUpUM1pQL25uMzlHVEV3TWhnNGRpalp0MnVES2xTdVlNV01Hbm4zMldZU0ZoV0g1OHVXd3RiWEYxS2xUTVduU0pFeWNPQkhqeG8xRG5UcDFSTWN4R28zWXYzOC9qaDQ5S2xwVyt2L1daR1ptaWdiUE1EbDU4aVFTRXhNUkhCd3NDaVFxbFFxQXVLYnhuMy8rd1QvLy9DUGF2L1RVSUtXYkVqMG8weVRwajVLM3R6ZSsvUEpMMUs1ZFcvUStNQmdNU0U5UEZ3WG1JVU9HWU1pUUlhTG1xYVgzVVNxVm1EQmhBbFFxRlNJakk5R2pSNDhLbGNIR3hnYWpSNDlHblRwMXNIYnRXbXpidGcxeXVSeURCdzhXWHNzLy92Z0RCb01Cb2FHaG9uMk5SaU5hdG15SlR6NzV4T3J4Rnl4WUlKby9NQ2NuQjdObXpZSmNMc2VrU1pQTVhtTlR2N3V5NU9mblk5U29VZWpXclp1b1J2Smh2ejkxT2gzT256OFBUMDlQK1ByNjRwZGZmaEhtZGdPQXdNQkFxRlFxZlBIRkY0aUxpOFBRb1VOeDRzUUovUExMTDJqUm9nVWFOR2lBK1BoNGJOMjZGYzgrK3l5Y25KeVFucDZPbkp3Y3RHblRCaE1uVG9SY0xzZUVDUk5nTUJoZ2EydUwzTnhjakI4L0hsMjZkTUdBQVFPZzFXcWgwK25nN3U0T0J3Y0hMRjY4R0N0WHJzVHc0Y010QnJHN1A1ZWtVaWsrK3VnanMrMENBZ0t3ZHUxYVNDUVNvYzlwNlJ2WVIzSHQ5SFF5VFE5a2lXbDVXVk04SFQ5K0hGRlJVWEJ3Y0JBZTBHN2N1QkduVHAxQ2VubzZmSHg4NE9MaUloeXJWNjlld3QvR25UdDNjTzdjT2JOekxsdTJETm5aMlZBcWxjak56WVZFSWtGd2NEQUdEeDRzdExibzFLa1RPblhxaEFzWExtREhqaDNZczJjUDl1elpnK25UcDZOaHc1SUJZSzVjdVlMang0K2plL2Z1RmgrMDZuUTZTQ1FTRkJjWFE2RlFRQzZYWTlXcVZaQklKT2phdGVzRFBmZ2lJcW9LR0JwUmRtaTBzN05EVWxJU3pwNDlLMnJHZGV6WU1laDBPb1NFaE54VFdEUTl4YjlYcG1sQmpodzVnb2tUSitMWlo1L0Y3Ny8vanJWcjE2Sng0OFo0NzczM1JOZmk2K3VMZWZQbVllYk1tUmd6Wmd3NmRPaUEwYU5IQ3pVUWVyMGU5ZXZYUjRjT0hVUmwyN2h4WTVrM0JTZFBuc1QxNjlkRmZiR0FrbVo2YTlhc0FRQzgrT0tMd25LRHdZQlRwMDRCK0xkcG5FNm5RMWhZbUtpLzZGdHZ2U1U2NzRrVEp6Qm56cHd5KzRlYVJvUWNOV3FVeFlCcE5CcWgwK2xRbzBZTmZQZmRkeGFQOFRCNWVub2lKU1VGdDI3ZFFuSnlNcEtTa25EMTZsVTRPenVMemw4NlVCdU5ScVNtcG9yNklIcDZlbUxxMUtrNGNPQ0ExZWtxVE5kdVNhOWV2UkFVRklTelo4K0tmaGZaMmRsQzgrbTduNlJYWk5qNHUvOUdYRjFkTVdQR0RCUVdGbHFjTDlBU3FWU0t0TFEwb1hieC9Qbnp5TXZMRXcyVUF6ejg5K2RmZi8yRjNOeGN2UFRTU3dDQXNMQXdZV1RGa0pBUTVPZm40L1BQUHhkcWRudjA2SUZubm5rR2t5Wk53b3daTS9ER0cyOGdLU2tKWGw1ZVFtanEwS0VEYXRldWpUcDE2Z2p2MGRJMUY2YlhWQzZYVzJ3Q1hiMTZkWHo4OGNkV1h5dFRxNFB5SG5xWTN2c0dnMEdZZzdIMEtMcVA0dHJwNmFUVmFxMSs5cGorTHN2cUw5aW9VU1BVcVZNSEw3endndkFRMGRmWEYvSHg4V2phdEtrd1Q2eWxZd3daTWdRREJ3NFVMWlBKWktoVnF4YXlzckxRdkhsek5HellVQmhjeTVKbXpacWhXYk5tdUhUcEVxNWN1U0lFUnFCazVPQ1BQdnJJYXFzTzA4TStrK3JWcTJQeTVNbnc4L01UM1JzUUVUMnBHQm9oL3JLN093QzJhZE1HS0ZwTnhRQUFJQUJKUkVGVWYvenhoOFZSNG1ReW1kVVJMVXM3Y3VRSUxsNjhDTFZhamZqNGVLdFRZSlRsK3ZYcnFGKy9QcVpNbVFKUFQwOWhicjlubjMwVzQ4YU5FODFSWi9wUzkvWDF4ZUxGaTdGczJUSUVCZ1lLZ2RGb05FS3YxNk51M2JxaVVKR1hsMmZ4cGp3cUtncHIxNjRWQXE5RUloRU5xbU13R0RCLy9ueWtwYVVoS0NoSTZGZTFhTkVpSEQ1OEdBYURBZDdlM3NJMEQxcXRGbEtwMUt3Slhla24xSjZlbm9pTWpJUmNMci92NW5BR2cwRTA3WU9KcmEwdGR1ellnUjkrK01Gc05ORDdOWDM2ZEp3NWMwYjR1WHIxNmdnTURNVExMNytNeG8wYm0yMy8rKysvNC9MbHkwaExTME5LU29yWnRBYUJnWUVJRERTZm1pQXFLZ282blE3SGp4OEhBS3NENk5TclY4OXNRdlpseTVaQm85R2dXYk5tWnYxTHk3clIrK3V2djNEcDBpV2NQbjBhTmpZMm90ZXpkTitnNHVKaUFHVUgyaVpObXVEbzBhT2k2V2hrTWhtNmRlc20vUHl3MzU5Mzd0ekJEei84QUh0N2U2RWZaODJhTlRGNThtU28xV29zV2JJRXg0OGZoNHVMQzZaUG55Njhmd01DQWpCcTFDZ3NYNzRjWDM3NUpRQ1lEVVpVVnJQaGl0UzhsS1gwNTFKWlRjeVhMbDJLaXhjdklpOHZEeHFOQnZYcTFSUEs5U2l2blo0K0w3NzRvdWh2c3JUKy9mdGJuQys0TkZkWFYweWVQRm5VRWlBME5OU3M1VVBuenAzUnVYTm4wVEpyZndPV3ByWXFUOU9tVFlYQnkwenU3bFpSRWFYN1pCSVJQZWtZR3ZIdnpXNVJVWkZaYUJ3NWNpUTZkdXhvVmhOaW12YWlJcE5lMTZwVkMvUG56d2Z3NzN4dDkyck1tREZ3ZEhRVWd0WkxMNzJFSmsyYUlEQXdVRlRUVURvMEFoQkc3Q3pOYURSaXlKQWhxRisvdm1pNWc0TURwa3laWXRiUDQ3bm5uc1BxMWF2aDYrdUxvS0FnaEllSGk1N1EydGpZSUR3OEhIRnhjUmc1Y3FTd1BEZzRHTGR1M1VKZ1lDQjY5KzR0bE5QU1RmU0NCUXRFWWFSKy9mcDQrKzIzNytrMXVoZUZoWVU0Y3VUSWZZMG9hNG1wR1ZXN2R1M1F2SG56Y3VkTHJGZXZIcjcvL252NCt2cWlYNzkrNWQ1c21XUmtaR0RMbGkzQ0JQY1ZuUWdiQUVhUEhvM2ZmLy9kck5iTDlQNjNwa1dMRmxpK2ZEbTh2THd3YU5BZ3F5T3ptdDUzWlIxdi9Qang2TmF0bTlBLzBzYkdCblhxMUJITjZmbXczNS91N3U0WU4yNGNjbkp5elA1ZUZRb0ZBZ0lDWURRYThlNjc3NW85ME9uY3VUTnExcXlKclZ1M1FxMVdWK2doa1VsRmFsN0tZZ3JCV3EyMnpORFl0R2xUN051M0R6VnIxa1N6WnMxRU45R1ZkZTFFMXR6UFExTWlJcXA4RW1NVkhBcnN0KzFiMGF2dlM1VmRqSHR5L2ZwMXVMbTVWZG5tWFJYcFk2aFVLaXZjVExHeUxWNjhHRGs1T2ZqMDAwOGYrangwRlZYZS9JeVczTDU5RzZtcHFXalVxTkYvT29XSlNxVjZyTis3RDdNUGJGVmplZ2hURlFhb3FZcWYzU1l4VVJldys4K0xXTEMwL0w2Nmo0dnpaMDZqZVhEVm5CZnphVlVadjdNSlkwYWpjN2RJZE9sZXNmN3pSUFIwWWszamY2UnUzYnFWWFlRSFVwRWI4cW9TR0FIZzNYZmZoYTJ0YmFWT0tYQS9ZYlZtelpxaVdybi95dU1jR0lHS3ZUK2ZWRlVoTEJJUkVWSFZ4dEJJVHlXT2RFZEVSRVJFVkRHY3VabUlpT2dKSkpQSnloeVlpaDR2V3EzMm9VemRSVVQwS0RBMEVoRVJQWUhzRlE3UXFBc3J1eGhVUVdwMUlSUUtoL0kzSkNLcUJGVXlOTnJaMlVHajBWUjJNWWlJcUlJMEdvM1ZrWGZwMFZBb0ZNSkl4ZlQ0VXhjV1F1SEEwRWhFajZjcUdScWRYVnlSbDV0VDJjVWdJcUlLeXN2TmdiTUxwMXY0THprNU8wTmR5SnJHcWtLalZzUEp4Ym15aTBGRVpGR1ZESTB1TGk3SXpjMnQ3R0lRRVZFRjVlYmt3SVZ6OVAybnFqazV3ZGJXRHNyMDI1VmRGQ3FIOHZadDJOclp3ZEd4V21VWGhZaklvaW9aR2oyOWFpS1hOWTFFUkZWR2JtNHV2THorKytsaW5uYTFhdGRHVnVZZDVLdnlLcnNvWkVWZWJpNnlzKzZnbG5mdHlpNUtsWEh6NWsyTFRhL1Zhald5c3JLRStXdkxrNXljakd2WHJqMXdlUzVldklpc3JDeXo1U3FWQ24vLy9YZUZ5L09vNWVVOTNNK0JoSVFFYk4rK1hYUjlOMi9leFBidDJ5MitIcFlVRkJSZ3pabzE1WlpOcDlQaHhJa1R5TWpJZUtBeTAvMnJrc04wdWRlb2dmVGJhVWk2a29nR0FRMHJ1emhFUkZTR0s1Y1Q0Rml0R3R6YzNTdTdLRStsUmsyYklpSHVFdHpjYThEVHk2dXlpME9sS0cvZlJuYldIUVEyYVZyWlJha3lpb3FLTUhmdVhMUnYzeDVEaGd3UnJZdUppY0gyN2R1eGNPRkN1RmZnOCtiWFgzOUZabVltNXMrZi8wQmxXcmR1SFh4OGZEQm16QmpSOHVUa1pDeGJ0Z3h2dnZrbU9uVG9ZSEhmTld2VzROQ2hRNkpsRW9rRWRuWjI4UEh4UWVmT25kR21UUnRoM2M4Ly80emR1M2RqN3R5NThMTHc5NXlXbG9hUFAvNFlYYnQyeGNDQkE0WGxPM2Z1eFBIanh6RjkrblJobnVpSkV5ZVcyM0x2MVZkZnhYUFBQV2R4WFhKeU1uYnUzSW0rZmZzS3kyN2Z2bzBkTzNhZ1pjdVdjSE56Sy9QWUFHQXdHSkNjbkl6VnExZGo3Tml4VnJmVDZYUll0V29WUm80Y0NROFBqM0tQU3c5ZmxReU5BTkFrcUJuMjdJNkdzNHRybFpwVW5vam9hWkorK3padTNieUJGeUs2VkhaUm5tcU5talJGMmorcHVKRnlEZmIyQ3RnN0tLQlFPRUF1bDFkMjBaNHFXcTBXYW5VaDFJV0ZVQmVxWVdkdng4QjRqK3pzN05DdFd6ZnMyTEVEWGJwMEVRVUloLzhmU01paGdnTUt5V1N5Qjc2SExDNHVSbVptSnZyMTYyZTJMaTR1RHE2dXJtalhybDI1eDJuZnZyMFE1b3hHSXdvTEMzSHg0a1dzWExrU1JVVkZWb05iUllXR2hpSXFLZ3EvL3ZvckJnOGVEQURRNi9YbzFhdVgxV04vOHNrbmtFcWxRcG5Pbno4UG1Vd21MTHR6NXc0a0Vna1NFaEtFZmRMUzBnQUExNjlmUjJGaElZeEdJL1I2UGVSeU9RSURBd0VBZi96eEI0Q1NjQXdBVFpzMmhWd3VSMVJVRklDU0lLblQ2UkFSRVFGYlcxdklaRExodGVHME5KV25Tci95blRwM3hkN2QwYWhUMXc4TkdnWldkbkdJaUtpVUs1Y1RHQmdmSTdXOGE2TXdQeCs1ZWJtNG84eUFXbDBJblU1WDJjVjZxc2hrTWlnVURsQTRPTUREMHhPTzFkaUg4WDVFUkVSQXA5UEJ5Y2xKdE53VUxFei9MMDl4Y1RHY25jMEhIenA3OWl6MjdkdG50dnlERHo0UUFwTldxNFZLcFVKcWFpb2tFZ2w4Zkh5RUpwblZxMWVIMFdqRXlaTW40ZVhsaGNPSEQ0dU80Ky92RHg4Zkg5R3kvdjM3dzhYRlJiUXNNek1UVTZkT3haWXRXeEFhR2lxRXJQdmg1dWFHVjE1NUJSczJiRURYcmwzaDd1NE9xVlFLZTN0NzRiemZmUE1OL1B6ODBMVnJWMkUvMC9VYURBWXNXYklFRW9sRWVOaWsxK3RoTUJqdzVaZGZDdHNialVZQXdQcjE2NFh5YXJWYStQcjZZc2FNR1FCS0FxVk9wek83SHFQUmlETm56c0RQenc5T1RrNUlURXpFVjE5OVpiVldsZjViVlRvMEFrQjQ1NjZJdTNRUmY1ODZDV2RuWjdpNHVzTFp4UlgyOXZhVlhUUWlvcWVLUnFOQlhtNE9jbk55a0pPYmcyclZuQmdZSHpNTzFhckJnVUdGcXFBelo4NGdJeU1ETXBrTUVva0VycTZ1T0hic0dKbzBhWEpQZ1NJNk9ocS8vZlliSEJ3Y2tKMmREWmxNaG9rVEp3cnJlL2Z1amVMaVlseStmQmtkTzNZRUFHUmtaT0RzMmJPd3NmbDNLSkQ0K0hoUldQcmtrMCtFZnk5ZnZoeFhyMTVGVGs0T3BGSXBmdnZ0TjJGZFZsWVdCZzBhWkJZYUxhbFJvd2FDZzROeDdOZ3hwS2VubzJiTkIrc1hIaDRlamxxMWFnbE5kMDNYazVXVkJaVktCWlZLaGV6c2JLU2twS0JXclZxaWZhVlNLWll2WHc2RlFpR0V2YWlvS0d6WnNnWGZmUE9Oc04ycFU2ZXdZc1VLVEowNkZiNit2c0p5VTVnRWdGR2pSaUUxTlJXM2I5OUdpeFl0aEdBYUhSMk5sSlFVVEpvMENYWjJkcmgxNnhZQWNMcW14MFNWRDQwQTBLUnBFTEx1WkNJOVBSM0pWNjhpTHpjSFJVVkZsVjBzSXFLbmlwMmRIWnhkWE9IaTZncC8vd0QyWVNTcUFseXJ1eUVyNjA1bEY2TmNjWEZ4aUl1TEUwSmplbm82cEZLcHhhYWZoWVdGMkxKbEMvcjE2d2RIUjBmUnVxWk5tOExKeVFseXVSdy8vZlFUNnRldmovYnQyd01BVnF4WUFabE1CcjFlRDRWQ0lUVGpQSHYyTE02ZlB5K3FHVFBWWnM2ZVBWdW84Ynh3NFFLKysrNDd5T1Z5N051M0R3MGJOc1NVS1ZORTV4ODdkdXc5TmJGVUtCUUE4RkR1YXlVU0NabzBhV0syL09qUm80aU9qa1pSVVJHdVhyMktJMGVPNEtPUFBqTGI3dTVtdjhYRnhVSnRveW1BYXJWYTBmOUxuN3UweTVjdlk5T21UWEJ3Y0VDWExsM2c1ZVdGclZ1M1l0eTRjV1loOFVGcVdPbmhlU0pDSXdDNHVkZUFtM3VOeWk0R0VSRVJVWlZSMjhjSGFhbXBsVjJNY3BVZTlDWW5Kd2VUSmsxQzM3NTloVkJWbWthalFXeHNMSEp6YzgwR3AvSHg4UkZxK1g3ODhVZlVxMWNQclZ1M2hrYWpBVkFTakN3MTJ5NWR5MWo2WjBkSFJ5RTBtbHE1SlNjbjQ4eVpNeFlIZHRIcjlmY1VHcTlldlFxSlJITGZmUytQSGoyS0RSczJDT2NjTUdDQUVKSk5ZYXhuejU3bzJiTW5WcTVjQ1g5L2YzVHBZcm1GU0VaR2hoRFdwVklwL1AzOThmNzc3eU1wS1VuWXh0WFZGZSsvL3o2S2k0dVJtSmdJb09RMXZidG1OVHc4SEczYXRNRmZmLzJGYmR1MlFhZlRvVjI3ZG1qWWtBTmNQcTZlbU5CSVJFUkVSUGVtYWJObnNQbm45VGgxNGpoYXR5MS93SmJLWmpRYXNXN2RPbmg2ZWlJaUlnSzNiOS9HbFN0WFJJTzV1TG01WWRpd1lWaTVjaVgyN3QyTDhQQndpOGNwS0NoQXRmOXZybDFZV0FpZ0pPQTg2TlFVS1NrcGFOaXdJWUtDZ25EbnpoM1JTSzZtUVdIS290ZnJrWm1aaWVqb2FGeS9maDJ0V3JVeUM4ZVRKMCt1VUZrQ0F3UHg5dHR2dzliV0ZsOS8vVFVNQm9Pd3p0Ums5TnExYThqTXpFUjJkalp1M2JxRlU2ZE9DYTlMYWJHeHNkaThlVE5zYkd3Z2tVZ2drVWlFZ1c2a1VxbkZHa0dkVG9kbXpacGgzTGh4WnV2eTh2Snc4K1pOeU9WeXRHdlhEc2VPSGNQTm16Y3hjT0JBQkFVRlZlajY2TC9EMEVoRVJFVDBsR3JkdGgxaVR4ekR6bTIvd3MzTkRmNlArVlJtLy92Zi8zRDI3Rm4wN2RzWGVYbDVXTFJvRVJRS0JVSkNRa1RidFduVEJnY1BIc1F2di95Q0prMmFtUFVIek0zTmhkRm9SUFhxMVFGQW1QZXhvaU92bWlRbEpRbE5ZRTE5OENJaUl0Q3BVeWVzWHIwYXFhbXBtRDU5dXJDOVRxZXpHQm8vL1BCRGk4ZjM5dmJHcTYrK2FyYThiZHUyRm10WkN3c0xjZkxrU2VGbmQzZDNJYlRLWkRKUmphbkJZSUJFSXNIWnMyZHg2dFFwU0tWU1hMdDJEVWxKU1dqUW9JSFpzYnQxNjRadTNicUp3dUd0Vzdjd2RlcFVUSnc0MFdJdDRmang0MFZOaEZVcUZhS2pveEVYRjRkcjE2NmhSWXNXbURsekptclVxSUdlUFh2aXA1OSt3cUpGaTlDbVRSdjA2dFhMNG10Q2xZT2hrWWlJaU9ncE51RFZZVmo1MVJLc1dyWVVYYnIzZ0grREFOUnZFRkRaeFRLemVmTm1SRVZGUVNhVFljZU9IZGk3ZHkvYXRXdUhnUU1IV3F6bEdqQmdBS1pObTRhMWE5ZWE5UzAwVFExaGF2WjV2Nkh4MjIrL0ZmNWRlckFYbVV5Rzl1M2JZK0hDaFRoLy9qeWFOMjhPb0tTdm42WG1xYVduM0xDeHNZR0Rnd1BxMTYrUDVzMmJDd1BGbFBiaWl5OWFuYWV4ZEdnc2kxYXJoVlFxUmUvZXZkRzllM2ZST2pzN081dytmVnEwN0g3NkZtcTFXdEZyNnVUa2hMUzBOTlNyVncvOSt2V0RsNWNYWEYxZEFaUzg5djM2OVVOd2NEQnljbkx1K1Z6MGFERTBFaEVSRVQzRjNOemNNVzdTeDRpSitoMHhVYjgvMG5OMTdoYUpMdDE3M05NK0dvMEdxMWV2Um14c0xJWU1HWUtZbUJnMGFkSUVaOCtleGVYTGw1R1ZsU1ZxQW1yaTYrdUwwTkJRT0RvNkNrMG9UYTVkdXdhNVhDN1VRTjV2YUp3L2Y3NHdaY1hwMDZmeDlkZGZDK3VhTm0wS0h4OGZSRVZGb1huejV0RHI5VEFhalJhbkJMRTA1Y2Fqa3BHUkFROFBEMmcwR3RqYjIrUHZ2Ly9HeXBVcm9WQW9ZRFFhb2RGb01HM2F0SWR5cnVMaVlyTWEwZmZmZng4QWNPVElFY3lmUHgrTEZpMkNtNXNiamg4L2pvMGJOMkxObWpVQS9xMjVMUjNHcWZJd05CSVJFUkU5NVJRS0JmcTg5QXE2ZE8rQmYyN2R4TldrSzQva1BQNzNVWU9abXBxS00yZk9ZTWlRSVlpSWlFQk1UQXpxMXEyTHlNaEl6Smt6QjZ0WHJ4Wk5tMUhhaUJFakxDNlBpNHREM2JwMWhTQ3BWcXNobFVvclBNZGpSWVdGaFdIbnpwMG9LQ2dRbW9aVzVyUndXVmxabUQxN052cjM3dytOUmdNWEZ4ZG9OQm80T3p0ajZkS2xLQ3dzeE9qUm95MDJmYjBmeGNYRlZxL1h4c1lHY3JrY2JtNXVBRXBHcEMzZGROYzBJTkhkSTdGUzVXQm9KQ0lpSWlJQUplSFJQNkRoWTlXMzBkL2ZIM1BteklHSGg0ZG91YWVuSjhhTkcyYzJyVVo1Y25OekVSY1hKK296cDFhcnpXb1pUU09xUGtob0NRME5SWWNPSGFCUUtKQ2RuUTNnM21zekg2YXRXN2NpTURCUUNMQTFhOVpFU2txS1VNTm9tdHJqUWFhNVVLbFVVS3ZWT0hmdUhJeEdveEFLNzVhVGsxTm03YXFQanc4V0xWcjBuOVhBVXRrWUdvbUlpSWpvc1haM1lEUXBQWUY4UmYzeHh4OHdHbzFvMmJLbHNLeXdzRkFVNW5KeWNqQnExQ2poWjJzaEtqRXhVZGp2NXMyYlp1dEwxN0xsNStjRHdFT3J4YnNYZCs3Y2dVcWxncSt2THo3NDRBTnMzTGdSWGw1ZXFGNjlPcEtUazZIVDZZUVJUaFVLeFFNRjVhMWJ0MkwvL3YwQUFCY1hGNkUvNTkydVg3K09PblhxV0QyT1RDYXpHampwdjhmUVNFUkVSRVJWaHJVK2JoWHArM2JyMWkzczNic1hkZXZXUmQyNmRZWGw2ZW5wUW8yV3dXQ0FnNE9ETURma2pSczNFQjBkRGFQUktJUkh2VjRQQUZpelpvM1pzcnY3VDVwY3VYSUZFb21rVW1vYVpUSVptalJwZ2pmZmZCTkZSVVU0Y2VLRVVOUGFxbFVydEdyVlNyUzlWcXRGY1hGeHVUV09sbDd6RjE1NEFUS1pESDUrZm1qWnNxWEZrSnlTa29MWTJGZ01IVHEwUXVVM3ZiWlVlUmdhaVlpSWlLaktNQmdNRmtPRWFRNUNhNkZObzlIZ3E2KytnazZuUTU4K2ZRQUFlL2Z1Uld4c0xDNWZ2b3dlUFhvSSs5dmEycUo5Ky9ZQWdHclZxaUVtSmdZR2cwRTRycWttYnU3Y3VXWUQ0V2kxV3FGdjVJVUxGL0RYWDM5QnBWSWhKU1VGb2FHaG90RlRSNHdZWWJYZnBTV0RCdy9HNE1HRHJhNnZWYXNXMXE1ZGE3YmN4Y1VGSDMzMEVZeEdJNzc4OGt0SXBWS0VoWVZaUE1aMzMzMkg1T1JrYUxYYWNwdUdtZ1lRTXZVL0JJQTZkZW9JZ2R1U3BLUWtMRjI2Rk43ZTNnZ05EUldXNi9WNmk3L1hOV3ZXUUtsVUFxaWNXbG9xd2RCSVJFUkVSRldHcVJiTTBuS2daUEFWU3dQYTJOdmJvMzM3OXJoeTVRcUNnNE1CbEV3QmtaK2ZqODZkT3lNeU1oS0FlYTFXOCtiTmhSRTlUZXJWcTRlUFB2cEkxSjh5S0NnSUN4WXNFTlVrTm1qUUFIdjM3a1dUSmswd1lNQUFCQVlHM3VkVlB4d1NpUVJ0MjdaRjgrYk40ZVRrWkhHYmF0V3F3ZEhSRVVPR0RDbTN2S1orbjZWRFkzbE9uVG9GZTN0N2pCa3pSaFR1dFZxdE1NSnM2UnJPNHVKaVhMNThHWUdCZ2ZEMzk2L3dlZWpoa2hnNWppMFJFVkdaWXFJdVlQZWZGN0ZnNmFES0xnb1JQU0NWU21VMU1OR2paelFhVVZoWVdPRUJqUEx6OHlHVlNsbkxXTWxZMDBoRVJFUkVUdzBHeHNvbGtVanVhY1RiYXRXcVBjTFNVRVhaVkhZQmlJaUlpSWlJNlBIRjBFaEVSRVJFUkVSV01UUVNFUkVSRVJHUlZReU5SRVJFUkVSRVpCVkRJeEVSRVJFUkVWbkYwRWhFUkVSRVJFUldNVFFTRVJFUkVSR1JWUXlOUkVSRVJFUkVaQlZESXhFUkVSRVJFVm5GMEVoRVJFUkVSRVJXTVRRU0VSRVJFUkdSVlF5TlJFUkVSRVJFWkJWREl4RVJFUkVSRVZuRjBFaEVSRVJFUkVSV01UUVNFUkVSRVJHUlZReU5SRVJFUkVSRVpCVkRJeEVSRVJFUkVWbkYwRWhFUkVSRVJFUldNVFFTRVJFUkVSR1JWUXlOUkVSRVJFUkVaQlZESXhFUkVSRVJFVm5GMEVoRVJFUkVSRVJXTVRRU0VSRVJFUkdSVlF5TlJFUkVSRVJFWkJWREl4RVJFUkVSRVZuRjBFaEVSRVJFUkVSV01UUVNFUkVSRVJHUlZReU5SRVJFUkVSRVpCVkRJeEVSRVJFUkVWbkYwRWhFUkVSRVJFUldNVFFTRVJFUkVSR1JWUXlOUkVSRVJFUkVaQlZESXhFUkVSRVJFVm5GMEVoRVJFUkVSRVJXTVRRU0VSRVJFUkdSVlF5TlJFUkVSRVJFWkJWREl4RVJFUkVSRVZuRjBFaEVSRVJFUkVSV01UUVNFUkVSRVJHUlZReU5SRVJFUkVSRVpCVkRJeEVSRVJFUkVWbkYwRWhFUkVSRVJFUldNVFFTRVJFUkVSR1JWUXlOUkVSRVJFUkVaQlZESXhFUkVSRVJFVm5GMEVoRVJFUkVSRVJXTVRRU0VSRVJFUkdSVlF5TlJFUkVSRVJFWkJWREl4RVJFUkVSRVZuRjBFaEVSRVJFUkVSV01UUVNFUkVSRVJHUlZReU5SRVJFUkVSRVpCVkRJeEVSRVJFUkVWbkYwRWhFUkVSRTlBam9kRHJrNU9RZ0pTVUZaOCtlUlhSME5GYXZYbzJvcUtqLzVQd1hMMTVFVmxhVzJYS1ZTb1cvLy80YmVyMytubyszWmNzVzZIUTZBTURHalJ0eDQ4YU5oMUpXZXJ6Sktyc0FSRVJFUkVSVldWSlNFcjc1NWh2bzlYb1lEQVpvdFZwb05Cb1lEQVpoRzBkSFJ6ZzdPOFBCd1FHNXVia0lDUW1CaDRlSHhlUHQzYnNYZXIwZTRlSGhrRXFsd3ZMbzZHZ2NPWElFTTJmT3JGQzUxcTFiQng4Zkg0d1pNMGEwUERrNUdjdVdMY09iYjc2SkRoMDZXTjIvb0tBQUJRVUZrRXFsa0VnaytPZWZmeEFkSFkwWFhuZ0JBSER3NEVIVXJWc1gxYXBWRS9hUlNDU29YcjI2NkRoNWVYbVlNR0ZDaGNwczhzb3JyNkJ6NTg3M3RBODlPZ3lOUkVSRVJFUVBvSDc5K3VqUm93Y2NIQnhRclZvMTJOdmJ3ODdPRGdjUEhzUzVjK2Z3eFJkZndNYW00ZzM4L3Z6elQ5U3RXOWNzTkJVVUZFQ3BWRmJvR01YRnhjak16RVMvZnYzTTFzWEZ4Y0hWMVJYdDJyVXI4eGpIamgzRHhvMGJoZEJvTUJpZzAra3daY29VNFJ3Ly9QQURKQklKQUVDdjE4UFcxaFlyVnF3UUhjZkd4Z2JGeGNVWU9uUW9HalpzS0N6Lzhzc3YwYVJKRTNUdDJsVzAvZFNwVXl0MGpmVGZZV2drSWlJaUlycFBHbzBHeGNYRmFOdTJyUkNlVE96dDdRR1VoS3ZTakVZamREb2RiRzF0WVdkbkoxcDM4K1pOWkdSa29ILy8vcUttbng0ZUhwREpaSkRKeXI1OTEycTFVS2xVU0UxTmhVUWlnWStQajlCRXRYcjE2akFhalRoNThpUzh2THh3K1BCaDBiNysvdjd3OGZFUmZvNklpRUJFUklUdzg0a1RKN0IrL1hvc1c3WU1BUEQ2NjY5anpKZ3hhTnEwS1FCZ3k1WXRPSFRva0ZtWlRMV2xibTV1b3VOTHBWSTRPanFLbHQyOUR6MGVHQnFKaUlpSWlPN1R2bjM3c0huejVqSzNHVFZxbE1YbHI3MzJHc0xDd2tUTERoNDhDQUJZdm55NWFQbG5uMzFXb2ZMRXg4Zmp5eSsvRkg3KzVKTlBoSDh2WDc0Y1Y2OWVSVTVPRHFSU0tYNzc3VGRoWFZaV0ZnWU5HaVFLY0pjdlg4Yml4WXVGbjAwMWpXKy8vYmF3Yk9uU3BhS2F4cnRETUFDek1GMFI5N01QUFRvTWpVUkVSRVJFOXlraUlnTFBQLzg4WkRLWjBBVDFqei8rd0s1ZHUxQ3ZYajFrWjJmRDE5Y1gxNjlmeDdoeDQrRHA2UW1qMFFpRHdXRFdaRFUzTnhjSERoekFCeDk4Z09iTm13TUFEaHc0Z1BYcjE4UGIyeHNYTGx3QUFHUm1aaUlwS2NsaTgxSmJXMXNBd096WnMrSGs1QVFBdUhEaEFyNzc3anZJNVhMczI3Y1BEUnMyRkpxWW1vd2RPOWFzRnJPNHVCakZ4Y1dZUFhzMjdPM3RjZURBQVJ3NGNFQUlzT1BIajhjYmI3eUJnSUFBWVoreXd0NktGU3RFNjR1TGkvSFhYMzloMzc1OVpiekM5RGhnYUNRaUlpSWl1azl5dVJ4eXVSeEF5WUE0Ly92Zi82QlVLakY1OG1TY08zY094NDRkd3p2dnZJT1ZLMWRpMXF4WjZOMjdOenAxNmlTRXU5SzJiZHNHSHg4ZkJBY0hDOHRTVWxKUXExWXRVUTNlNGNPSDhkdHZ2OEhaMlJsTm1qUVJIY01VUkIwZEhZWFFhR29tbTV5Y2pETm56bURzMkxGbTU5YnI5V2Foc2Fpb0NBQ1FuNThQdFZxTnRMUTAyTnJhSWpzN1c5aEdwVktKZmdhQW5Kd2MxS3RYeit3Y3c0Y1BSK1BHallXZjU4eVpnNkNnSVBUcTFVdTAzZmp4NDgzMnBjckYwRWhFUkVSRWRKK1NrcEp3N3R3NW5ENTlHa3FsRXM4Ly96ekdqaDBMZTN0N3hNYkdRcXZWUWlhVDRiMzMza04wZERSKysrMDM3Tnk1RXlFaElXalFvQUZhdDI0TmhVS0JZOGVPNGVEQmc1ZzhlVEp1Mzc2Tm1qVnJBaWhwSWhvVUZDUTZaNTgrZlpDU2tvSVZLMVpnMnJScFZrZGh2VnRLU2dvYU5teUlvS0FnM0xsekIrN3U3c0k2dlY0dmhGOFRxVlFLYjI5dnJGdTNEb1dGaGNqSnlZR1RreFBXckZramJCTWRIUzBLd1BuNStaQklKRml5Wkltd3pHZzBBaWdKc201dWJzSnlpVVFDT3pzNzBUSjZQREUwRWhFUkVSSGRKNFBCZ05PblQ2TnQyN1o0L3ZubjRlenNESjFPaHg5Ly9CR0JnWUhDQ0tnU2lRVGR1blZEeDQ0ZGNlalFJWncrZlJvS2hRSWRPM1pFVGs0T2Z2amhCM1RwMGdWcGFXbFlzR0FCM25qakRYaDZla0twVk9LWlo1NFJuVk1pa1dEa3lKR1lQbjA2bGk5ZmprOCsrY1FzOENVbEpjSFIwUkVBY092V0xRQWxUV2s3ZGVxRTFhdFhJelUxRmRPblR4ZTIxK2wwWnNjSURnNUcwNlpOY2V6WU1XelpzZ1hQUFBNTVJvNGNDUWNIQndBbEErRzg5dHByd2tBNGh3OGZ4djc5KzZIUmFNeGVJNnJhR0JxSmlJaUlpTzVUdzRZTk1YdjJiTkd5a3lkUFl0KytmUWdNRElTcnE2dG9uWU9EQTdwMjdTcWFac0xWMVJVVEowNkVuNThmQU9ENjlldjQ1cHR2VUxObVRiaTZ1cHJWTkpxTzg4NDc3MkQyN05uWXZIa3poZ3daSWxyLzdiZmZDdjgyMWZRQmdFd21RL3YyN2JGdzRVS2NQMzllNkR0cHFoRTEyYmR2SHk1ZHVvUkxseTRKSVRBK1B0NnNhV3ZwZ1hEOC9Qd2drVWp3OHNzdmk3YlJhclVBMktleEttTm9KQ0lpSXFMSFdsYldIUnpldncvL3BON0MxYVFyaitRY25idEZva3YzSHZlMFQzNStQajc0NEFQSVpESmhMa1BnM3lrMjFxMWJoM1hyMWxuY1Y2ZlR3Y25KQ1lzV0xRSlFNdDJGeWJCaHd3Q1VCTGYrL2Z0Ym5lT3hmdjM2Nk42OU80NGRPNFpYWG5sRjFPOXgvdno1Y0hGeEFRQ2NQbjBhWDMvOXRiQ3VhZE9tOFBIeFFWUlVGSm8zYnc2OVhnK2owU2hxWmxwWVdJZzdkKzdndmZmZXc1SWxTeEFaR1ludzhIRGgra3B2cTFhck1XWEtGSVNIaDZOdDI3Wm01U3dvS0FCUU1scHNuVHAxaE9XY3A3SHFZR2drSWlJaW9zZldxUlBIc1hQYnI0RFJDTy9hUHVqY0xmS1JuTWUvUVVENUc5M0Z3Y0VCTTJmT0ZJWEdRNGNPSVNvcUNwTW5UeFpxR2RWcU5iNzQ0Z3RFUkVRZ0xDd01ScU5SQ0dyV0tKVktlSGg0aU9aSnRLUjM3OTdvMHFXTHhha3V5aElXRm9hZE8zZWlvS0JBQ0tXbUFYTUFvSHYzN3VqUjQ5OFFiVzl2TDRUUWI3LzlGdGV2WDhlTUdUTWdrOG5NbXJYZUxTTWpBd0FRRkJRRVoyZG5ZWGxaOHpUUzQ0V2hrWWlJaUlnZVM2ZE9ITWZtbjllanZuOER2UGJXTzFBb0ZKVmRKQkViR3h0UjRNbkl5RUJNVEF3Y0hSMXgvdng1MUsxYkYzWHExTUhXclZ2aDVlV0ZQbjM2bUkxUWFzbHZ2LzJHdUxnNFRKa3lwZHhBWm10cmEzRWsxdktFaG9haVE0Y09VQ2dVd3VpbnByNktwbXN6S2QwblVhdlY0dHk1YzNqbW1XZk1ya1d2MTFzOFYySmlJanc4UEVTQmthb1doa1lpSWlJaWV1eGtaZDNCem0yL29yNS9BNHo2d0h5S2lNZVJoNGNIbGk1ZGltdlhyaUVoSVFGYnRteEJXbG9hQUtCTGx5N0l5Y2xCalJvMXlqekc3dDI3c1hYclZnd2VQRmcwLytHOVNreE1GRUxnelpzM3pkYVhybFhNejg4SEFJdWgzR0F3aUVMajl1M2JVVmhZaUM1ZHVpQTJOaFlKQ1FsNDdybm5FQndjYkRFVUdvMUd4TWJHbWczbVkxcG5iVmxaOHozU2Y0L0JLWUtsQUFBZ0FFbEVRVlNoa1lpSWlJZ2VPNGYyN3dPTVJyejIxanVWWFpRS3k4dkxRMnBxS3E1ZXZZckxseTlEcVZTaVhidDI4UFQweE1tVEp4RVRFNE02ZGVxZ2RldldhTnUycldpcURJMUdnMDJiTnVIQWdRUG8wYU9ITU9ycXZUTFY5cTFaczBZSVhxWmxlcjBlVXFuVWJKOHJWNjVBSXBHSWFocE5KQklKcGt5WkFsdGJXNnhldlJxSER4OUdwMDZkNE9mbmg2TkhqMkxmdm4zWXMyY1BtalZyWnJIdjVkOS8vNDJNakF5MGI5L2ViSjNCWUJEVlRrWkhSK1BHalJzQUlEU0ZwY2NEUXlNUkVSRVJQWGIrdVhVVDNyVjlIcnNtcVhlN2ZmczJWcXhZZ1l5TURHZzBHa2drRXRTdFd4ZlBQUE1NaGcwYkpzeTMrT0tMTCtMYXRXczRkT2lRTUZmanpKa3pVYk5tVFJRV0Z1THp6ejlIZW5vNkJnNGNhRFl3aklsV3F4VkdJclhHdEg3dTNMbG1BK0ZvdFZxaEtldUZDeGZ3MTE5L1FhVlNJU1VsQmFHaG9hTG1wZ2FEQVR0MjdFQnVicTRRaE8zdDdkRy9mMzkwNjlZTkFEQjQ4R0QwNk5FRGUvYnN3WjQ5ZTdCZ3dRTDQrL3RqOHVUSndyRU9IRGlBZ0lBQTFLdFh6NnlzOWV2WEY5VzhLcFZLWExwMENSRVJFY0tvcnZSNGtCakw2b0ZMUkVSRWlJbTZnTjEvWHNTQ3BZTXF1eWdQSkQ4L0g2cmNYS2pWaGRDbzFkRHBkSlZkSkhwTXlHUXkyQ3Njb0ZBbzRPenNERWNucDhvdUVpYU1HWDFmSTVwV2hyMTc5OEpnTUtCT25UcW9VNmVPcU9tbkpRVUZCVWhLU2hJMTJieCsvVHEwV2kwYU5HaGdkYi9ObXpmanp6Ly94Sm8xYTZ4dW8xS3BjT1BHRFFRR0JnckJyYmk0R0hsNWVYQjNkeGRxSDlWcU5iNzk5bHZVcmwwYnpabzFRMkJnb05teGZ2enhSeVFrSk1ESHh3Zk5talZEU0VpSTFSQ3ZWcXNSRXhNRFYxZFhoSVdGQ2N1TlJpUHk4dklxVkhOb3JTYVVLaDlESXhFUlVUbWVoTkNZbG5vTFdxME85Z3A3S0JRT3NGY295aDFnZzU0ZVdxMFdHblVoMUdvMTFJV0ZzTFcxUTYzYXRTdTFURlVwTkJJOTZkZzhsWWlJNkFtWGNPa2kzRDA4VUtzMmg3VW55K1J5T2VSeUZ6ZzVsOVFHS2ROdkkvN2lSVFMyTUtrOEVUMTlMTThVU2tSRVJFK0VoTGhMOEtuckJ3OVByOG91Q2xVaG5sNDE0VlBIRndseGx5cTdLRVQwR0dCb0pDSWlla0w5azNvTDd1NDFVSzFhdGNvdUNsVkJUczR1Y0hOM1IxcHFhbVVYaFlncUdVTWpFUkhSRXloZnBZSk9xNFdIRjJzWTZmNTVldFZFY1hHeE1JOGZFVDJkR0JxSmlJaWVRS3E4UE5nLzVsTVZVTldnVUNpZ3lzdXQ3R0lRVVNWaWFDUWlJbm9DcWRXRlVDak1KK29tdWxmMkRncG9DdFdWWFF3aXFrUU1qVVJFUkU4Z2pWck5ta1o2S0JRS0I2alZoWlZkRENLcVJBeU5SRVJFVHlDZFRzZDVHT21oa012bDBPbDBsVjBNSXFwRURJMUVSRVJFUkVSa0ZVTWpFUkZST1d4c0pKVmRCQ0lpb2tyRDBFaEVSRlFPUjBjN0FJQktwYW5ra2p3ZERBWURsRXBsWlJlRGlJaitIME1qRVJGUk9hbzUyUU1BOGhrYVJYYnQyb1hGaXhmZjB6NXBhV2t3R0F4bGJqTjc5bXhNbkRnUlJVVkZGVHBtWm1ZbXJsNjlhblg5NmRPbmNlWEtsWHNxNThPV241K1BhZE9tNGZEaHd3QUFvOUdJeno3N0RMR3hzUlhhWDZ2VlFxVlMzZk4vNWIzV1JFUVZJYXZzQWhBUkVUM3V2R3RYQndEY3VINEh0YnhkSzdrMGo0K1VsQlRFeHNaQ3FWVEMwOU96M08zVmFqVm16Wm9GYjI5dmZQREJCM0IyZG9aYXJZWmNMb2RNOXU4dFNYQndNT0xqNHhFZkg0OFdMVm9BS0FsWnBtM3ZIdURuekpreldMdDJMZDU2NnkyODhNSUxadWY5L3Z2djBhaFJJd1FFQkZnc2w5Rm9oRVJpM2dUWmFEUmkzTGh4eU1uSktmZmF2di8rZTBpbFV1SG43T3hzWkdabVFpcVZ3c2FtNUJuOWxmOXI3ODdqcWlnWC80Ri9oclBBWVJOUlVIQVhCVVZGY0xtYXU0SUxtbG5aVGRNV1RWdE1TNjIwc3N5OFpYWk55NjNjcnFJaTVTMUZjaUV4Y1ErWHI3bWJDNW9yZ29Ec2NPQnM4L3VEMzVuTGVNNGdKSFlNUCs5L2xHZG1ubmtHa2RkOHpyTWxKNk5seTVhNGR1MGFBT0RLbFN1NGVmTW1mSHg4WkhYNSt2cENkOWZLdDN2MzdzV3FWYXZ1Mlk2N3paa3pCL1hyMTYvMGRVUkVaVEUwRWhFUjNVT3QydTd3OGZYRTZaTTMwT214QUVjMzV5OWxNQmdVZThPczRlMm5uMzVDcTFhdFpNZk1aak84dkx6UXBrMGJxVXluMDJISWtDRll1M1l0M24vL2ZVeWFOQW5idDIvSG9VT0hvTkZvcEhCbE5wc0JBUFBtelpQQ3BNRmdrRUpjaHc0ZFpQZTZkT2tTZERvZHVuWHJwdGhPcFpWa3pXWXpYbnp4UldnMEdsbHdOQmdNZU82NTUyQ3hXQkFjSEl3QkF3WUFBTFp2MzQ0clY2NWczTGh4QUlCZmYvMFYrL2Z2bHdWR0FQanR0OThRRlJVRnRWb3RxemMrUGg0SkNRblN2V05qWS9IVFR6OEJLQjJXYXpRYU1YMzZkTFJzMmRMdTkzcm16Sm53OFBDUXloTVNFcENRa0lBNWMrYklndmVCQXdjUUd4c3JLeU1pK3JQNG00U0lpS2dDSHV2YURGdmlqaUVqUFI4K3ZoNzN2cUNhS0NvcXd1TEZpNkZTcWV3R0VHZG5aeVFsSlNFcEtVa3FFMFVSb2lpaWZmdjJzdEFJQVAzNzk0ZWZueCtXTEZrQ2pVYURQbjM2b0gzNzluQjFkWlhWYnphYlpVRk1GRVdZVENZMGFkSkVWcDhvaWpoOStqU0Nnb0pzZWdROVBEemc0dUlDdFZwdEUrcXNuSnljOE5wcnIwR3IxZUxVcVZOSVNrckN1SEhqWURLWjBLQkJBeVFtSnNMYjIxdDZqaU5IamlBbEpVWDYrdEtsUzFMWUxTc2lJZ0lSRVJHeXNwRWpSMkxNbURIbzJiTW5qRVlqWG5ycEpieisrdXZvMHFVTGdOSmh0SFBuem9WV3E3V3B6OXArSHg4ZmVIbjlyN2ZiemMwTkFGQ25UaDFaTUxZR1M0WkdJcW9LL0UxQ1JFUlVBZDE3QldGMzR1K0kyM0FVcjd4aE93U3l1cktHbFJkZmZCRjkrL2JGaVJNbjRPL3ZMdzFIWGJObURXN2V2SWtQUC93UVdWbForUGJiYi9IQ0N5K2dVYU5HaW5XR2hJUmd3WUlGc25CMDl1eFp4TVRFWU5pd1lXamJ0aTNtejUrUGpJd01USmt5UlJhUzdwYWNuSXljbkJ5Y09IRUNFeWRPbEIyYk9IRWlPblhxVk83ekNZS0FIajE2QUFCeWMzTngrUEJoMlRYMmhxM2FxK051SlNVbG1ESmxpcXhNRkVYRXhNUmc0OGFORUVVUlFPbjNiLzM2OVFCS2V6Zkwvbm12ZTFTRXZVQkxSRlJaREkxRVJFUVYxS2R2Sy95MDhUZnMzdms3ZWtjRU83bzVmNG03ZTZxV0xGbUN6cDA3WS9UbzBRQktlOXBxMWl5ZDgxbXpaazI0dTd0ajl1elorTmUvL21Venp6RTJOaFpkdW5SQjNicDFiWHJUdG0zYmh0VFVWRFJxMUFnbEpTVTRlZklrV3JkdVhXNWdCSUJEaHc3QjJka1pIMy84c2RUVzA2ZFBZOTI2ZFRiM2o0dUxRMkZoSVVhT0hGbmg1eGNFQWJ0Mzc1WVdzREVhamJCWUxOTHptMHdtdTRHdXVMZ1ltWm1aaUl5TVJHaG9LQW9MQzdGdzRVSkVSRVNnWmN1V01Kdk5tRE5uRHNMRHcyMkdvalpvME1CdU93RGc4ODgvbHdYQjNOeGNBTUQwNmRObDUrZm41MWY0R1ltSTdvV2hrWWlJcUlLNjlRakV4Zk9waU45eUV0NjEzTkUycktHam0vVEFXWU9ZSUFpNGN1VUs4dlB6MGJkdlh3Q2x3ZWpxMWF0U1Q1MGdDQmczYmh3V0xsd0l2VjR2VzJEbTh1WEwyTEJoQTJKalk5RzdkMjhNSFRwVUNvUm56cHpCaVJNbnBMTEV4RVNVbEpUZ3hJa1RVamdEZ01EQVFIend3UWZTMTBWRlJkaTdkeTlhdFdvbEc3WjYvUGh4Q0lJQWYzOS8yYk1VRlJWaDI3WnQ4UGIyUm1Sa1pJV2VYeFJGZE9qUUFVODk5UlFBWU5PbVRiaDA2WkxVaTdocjF5N3MzcjNiNXJxOHZEd0FnTGUzTjN4OGZLU1ZZUDM4L09EajR3T1R5UVNnZEJqcDNRdmhGQlFVUUsxV3c4WEZ4YWJleU1oSXVMcTZTbDhmT25RSWh3OGZ4aE5QUENFYmdudnk1RW5zMmJPblFzOUlSSFF2REkxRVJFU1Y4UEtyUGJIODI5MVl0L3BYWkdVVm9uZDR5M3RmOURkbURTSk9UazVZczJZTmdQLzFhb21pQ0xQWmpIWHIxdUc3Nzc2VHJyRllMRGh4NGdUNjlPbURNV1BHQUFBQ0FnSXdhOVlzckY2OUdvbUppV2pUcGczKzhZOS9vS1NrQkN0V3JJQ0hod2NHRFJvRVVSU3hmZnQyTkczYUZBTUhEcFRxWExKa2ljMHFvSnMzYjRaZXI4Zmx5NWRsQWZYR2pSdW9XN2N1bkoyZFplYy85OXh6U0V0TFEzUjBOTHk5dmFWaHFMLzg4Z3R5YzNOeDllcFZtRXdtYk5xMENTVWxKVkpROVBEd2tJYmJlbmg0UUsxV1MxOTdlWGxKUTAzTHlzN09CZ0RFeE1RZ0ppWkc5aHhsUlVkSEl6bzYydWI2eVpNbm8yUEhqamJsWVdGaHN0N1hHemR1QUFBNmR1d29tOU5Za1JWZmlZZ3FpcUdSaUlpb2tzYSszZ3N4YTM1Ri9PWVQrUDFNQ29ZODFRNzFHM283dWxrUGhEVVFxVlFxREIwNkZKbVptV2pjdURHY25KenczWGZmNGNhTkczanZ2ZmRrMTFnc0ZoZ01CdGtxbndEUXBFa1RmUExKSnpoejVveTBrTXk2ZGV1UWtaR0JnSUFBdUxpNDRQRGh3MGhKU2NHa1NaT1FsWlVGVDA5UE5HM2FGR2F6V2JabHh1M2J0L0h6enoramMrZk9PSFRva0t6TzVPUmtCQVlHMmp5TElBZ1lQMzQ4cGsyYmhtKysrUVplWGw0SUNnckNrU05IY09QR0RSaU5SaGlOUmlRa0pLQ2twQVNEQmcycTBENkg5czRKQ1FtUmduUmNYQngrK09FSDlPblRCMlBIamdVQWFTR2NDUk1tU0F2aEFNQ0ZDeGN3YytaTW15MDNyQ3ZLRWhFNUFrTWpFUkZSSlRrNUNYaGhkRGNjUG5nWnUzZitqZ1h6RXVEajY0R21BYjd3cmVPSkdsNnVjSGUzSFZyNGQxUlVWQVNnZE11SHNpdWg1dVhsNGZ6NTh4ZzhlSEM1aTk3Y1RSQUVxWjV0MjdZaE1URlJXZ0hVYURSS2k4STBhOVlNVVZGUkVBUkJDbVhCd2FYelNNMW1NNVl1WFFvWEZ4ZTg4c29yeU1yS3d2YnQyOUdtVFJ1a3A2Y2pQVDBkeno3N3JOMzdPenM3NDgwMzM4UzhlZk9rdVlFZmZ2Z2hnTkx0SzM3NDRRY3NYYnBVT3Q5b05ONXpUcU8xeDdYczhGQ3oyWXpqeDQ5ajA2Wk51SExsQ3BvM2I0N2V2WHRMZXpSYWg2ZG1abVpLWlljUEg4YStmZnNBd0dZK3BqVTBYcng0RWU3dTdsSjVSa1lHQU9EY3VYT3krYWRwYVdubC9DdjhlY3NXTDNnZzlTckp6cnJ6bDk2UGlPeGphQ1FpSXZxVE9qMFdnRTZQQmVEM3N5azRlK29tVHAyNERyM2U2T2htQVFCZUdCVlVKZlhvOVhvQWtNMmpBMHFIaGhxTlJtelpzZ1hidG0yenVlN0ZGMTlFNzk2MnE4d2FEQWI4K09PUDZOZXZIK0xpNHRDdFd6ZVlUQ1prWkdSZy9mcjF1SDM3TnRScU5mYnUzWXZBd0VEY3ZuMGJwMDZkUXFOR2plRHA2UW1nTkhDMWJOa1NQWHYyaEU2blEzaDRPSllzV1lJTEZ5N2c0c1dMRUFRQklTRWhpcy9VdUhGanpKczN6KzdXRm5lYk1HR0NGUEFBMjMwYXJhd0JWQlJGTEYyNkZNZU9IVU5oWVNHMFdpMEVRY0QxNjlmeDJXZWZ5YTV4ZG5iR3BrMmJwT0d3YmR1MlJWQlFFTHAxNjJZVEdxMXpJaGN2WGl3cnQ0Ykp1WFBueXNvcjBrUDZaMXhLdnZoQTZsV1NkWWVoa2VoaHdOQklSRVIwbjRKYjFVTndxM3I0NTNPZFVGQlFndnc4UFlvS2JiZE4rQ3NWRnR5c2tub3lNek1CUURiVU5DMHREVHQyN0FBQWRPalFBYjE2OVpLT0pTWW00dVRKaytqY3ViUGQrcEtUazdGdDJ6WUVCUVhobzQ4K2dyKy92elRQcjJ2WHJsSkFTMHhNeE5kZmZ3MEFlT09OTnpCZ3dBQ3BEbWRuWjFsUFlwY3VYUkFiRzR0bHk1YkJZckdnYmR1MnN0NDQ2NzZSWlZVa01BS3dXZG4wN24wYTd5WUlBcG8zYnc2ejJZd0JBd1lnUGo0ZXQyL2Z4cXhaczZSenJseTVBajgvUDlsQ055Tkhqa1Q5K3ZVVlYzYk56OCtISUFoWXRXcVZyRWZSdXJqUXlwVXJaWE1hRXhJU3BEbW9WZW5MQmQ5VWVaMUtwa3djajREbXRzT01pZWl2eDlCSVJFUlVoZHpkbmVIdTduenZFeCt3VThlckpqU21wS1FBQUdyWHJnMmd0QWRyK2ZMbDhQTHl3dURCZzdGdTNUbzgvZlRUcUZldkhnb0xDN0ZvMFNJTUhEalFaazZlMWRtelo2RlNxZENxVlN1YmM1bzJiWXFtVFpzaU16TVR1M2J0d3RhdFcrSHA2WW5Dd2tKMDc5NWRzWTBxbFFvdnYvd3lacytlRFFBWU5XcVU3TGpGWXZsVFBXOUdveEVuVHB5QXM3T3p0TWhPVmxZV0RBWURUcDgrTFoxbk1wblFwRWtUYVlHYWlJZ0lSRVJFMkszVFlyRmc5dXpaVUt2VldMUm9rV3hJYTNsU1UxUGg0K05qc3dVS0VkRmZnYjk1aUlpSVNORWZmL3dCVjFkWDFLaFJBd0N3ZnYxNkpDY240NU5QUGtGQVFBQnUzYnFGZWZQbVllYk1tVmkzYmgyY25aM3grT09QSzlaMzh1UkpCQVVGS1laS29EU2dEaG8wQ0hGeGNYQjJka2JuenAxdGhtdmVUYVBSUUtWU3dXdzJ3MkNROS9LYVRLWktMU1J6NXN3WjdOcTFDNzYrdnRpOGVUTTBHbzAwL05RNnAvR3JyNzRDVU5xTGFUUWFNWFhxVkx0N1N0NGRWbzhjT1lLQ2dnS3BwN1RzcXE5bGg4SGU3Zno1ODJqZHVuV0ZuNEdJcUNveE5CSVJFWkZkb2lqaStQSGowaEROdUxnNGJOMjZGV1BHakVGQVFBQUE0UG5ubjhjZmYveUJxVk9ub3FDZ0FOT21UVk1NaE9ucDZiaHk1WXJpSWpWbGRlL2VIVnUzYmtWQlFRSEN3OFBMUGZma3laTll1SEFoV3JSb0FWZFhWeXhZc0FCRGhnekJrQ0ZENE96c2pGcTFhdG1zNUhxM2E5ZXU0Y1NKRTlEcjlaZzllelpDUTBNUkZoYUdZY09HU2FFT0FGYXVYSW5UcDA5ai92ejVOdDhySmRaaHFLbXBxVmk3ZGkwOFBEelFyMTgvYk42OEdYdjM3a1hmdm4weGJOZ3cyZXF3WlNVbkp5TTdPeHVob2FHSzl5anYva1JFOTR1aGtZaUlpT3c2ZmZvMDh2THlFQm9haWkxYnR1Q0hIMzdBU3krOUpJVTRVUlJ4NnRRcDZQVjY1T2Jtd3NQREE2bXBxV2pTcEluZGplbDM3OTROQUlyekFhMk9IRG1DNWN1WG8wYU5HbkJ4Y2NGWFgzMkY1NTkvSHIxNjlaSUZ1SktTRW16Y3VCSGJ0bTFEV0ZnWUprNmNDQ2NuSjZ4ZHV4WnhjWEhZdlhzM3VuZnZqaEVqUnFCcDA2YUs5NXN4WXdhU2s1UGg0dUtDeHg5L0hQMzY5Wk9HNDFaVTJYYVZOV25TSktTbHBlRy8vLzB2NHVQakFRRHZ2dnN1WEYxZDRlbnBDYTFXaTVpWUdHZzBHdlRvMFFOZVhsN3c4L09UMWZIenp6L0R4Y1VGN2R1M3Q2bmYyb05xL1RNOVBSM256NS9Ia1NOSElBaUN6UUpHUkVSL0JrTWpFUkVSMmZYamp6OUNwOU9oUzVjdVVLdlY4UFB6UTBoSUNIYnUzSWtyVjY3Z3hJa1RNQmdNR0RCZ0FLWk9uWXFkTzNkaTNicDFXTE5tRFpvMmJZckdqUnRqeElnUjBHZzAwT3YxMkxWckYzUTZIWm8wYVNLN2ozWDQ2SlVyVjdCczJUSmN2MzRkQVFFQmVQdnR0NkhWYXJGbzBTS3NXTEVDVzdac3dSdHZ2SUVHRFJvZ01URVI4Zkh4eU03T3h1REJnL0hzczg5S1EwaEhqeDZORGgwNjRNY2ZmOFRXclZ1eGRldFdDSUtBV3JWcW9VYU5HbkJ5Y29LVGt4TzZkKytPUG4zNm9IWHIxbWpac2lVR0R4NHNiZjhCbE82WmFMRllaUE1JYzNOellUS1prSnljTEpWWjk2VnMzYm8xQkVHQXlXVEM0c1dMa1oyZGpmVDBkT1RtNWtJUUJJU0ZoV0hFaUJIdzkvY0hBSVNIaHlNOFBCeW5UNS9HVHovOWhNVEVSQ1FtSnVLVFR6NlI5cGxNVGs3R29VT0hFQmtaYVhmeEhwUEpCRUVRWURBWW9OUHBvTkZvc0hUcFVnaUNnUDc5KzlzTjcwUkVsY1hRU0VSRVJEYUtpb3JnNit1TDFxMWJTOE5OTzNUb0FLQjBPR2hoWVNHZWV1b3BkT3ZXVFFvbXc0Y1B4NUFoUTVDVWxJVERodzlERUFScFJVK0R3WUR3OEhEazVlVko0YzdLWUREQVlEQ2djZVBHNk5TcEU5cTFhNGVoUTRkS2k4Uzg5OTU3MkxkdkgvNzQ0dzgwYTlZTUJvTUJ2LzMyR3p3OFBQRFdXMjlKQWF1c05tM2FvRTJiTnNqSXlNQ1pNMmR3NmRJbDNMcDFDeGtaR1Nnc0xJVEZZc0hiYjc4TkFQam5QLzlwOTN1d2ZQbHlwS2FtMmowMlk4WU1tN0kxYTlaQW85RklBVHNyS3dzaElTRUlEQXhFYUdnb2F0V3FaYmN1YTF2UG5qMkw1T1JrMmZNMGE5WU03Nzc3TGhvM2JtejMycEVqUjhwV1hLMVpzeWJlZi85OU5HN2NXTnFpaElqb2Zna2lCOEVURVJGVk82ZU9IME5JV0xzSFVuZlp4VnNjUmEvWHc4WEY1WUcybzZTa1JMWUlqaEtMeFlLU2twSnlGL2Y1dTN1UVAwOUtwa3djajc0REJxSmY1S0MvOUw1RVpJczlqVVJFUkZRcGpnNk1BUDZTZ09ic1hMR3RVNXljbktwMVlDUWlLditqTXlJaUlpSWlJbnFrTVRRU0VSRVJFUkdSSW9aR0lpSWlJaUlpVXNUUVNFUkVWQTJwMVdvWWpVWkhONE9xQWFQUktOdDJoSWdlUFF5TlJFUkUxWkNMemhYRitpSkhONE9xQWIyK0NEcWRxNk9iUVVRT3hOQklSRVJVRGVsME91ajFla2MzZzZvQmZWRVJkSzRNalVTUE1vWkdJaUtpYXNqRDB4UDZJdlkwMHYwcjF1dmhVY1BUMGMwZ0lnZGlhQ1FpSXFxRzNEMDhvTlU2SS8xMm1xT2JRbjlqNldscDBEbzd3ODNOM2RGTklTSUhZbWdrSWlLcXB2enExVU5XNWgwVTVPYzV1aW4wTjVTWG00dnNyRHZ3ODYvbjZLYjhMVVZIUjJQbnpwME9iVU5PVG83aXNheXNMQlFXRnY2RnJRSE9uRG1Eckt3c20vTDgvSHo4OXR0dk1Kdk5sYTV2NDhhTk1KbE1BSUR2di84ZTE2OWZyNUsya2h5WHdpSWlJcXJHV3JScWhmTy9uNFYzcmRyd3JWUEgwYzJodjRuMHREUmtaOTFCVUhBclJ6ZmxiK3ZBZ1FQbzFLbFRwYTdadVhNbjlIbzlWQ29WQkVHNDUvbDE2OVpGV0ZpWTR2R3Z2LzRhV3EwVzA2Wk5zNmx2NXN5WjZONjlPNTU1NXBsS3RYSFBuajJJajQ4djk1eVJJMGVpYmR1Mk51VnIxcXhCL2ZyMU1YSGlSRm41SDMvOGdjV0xGMlBzMkxIbzJyV3JZcjJGaFlVb0xDeVV2aiszYnQxQ1FrSUNldmZ1RFFEWXQyOGZHalZxQkhmMy8vV01DNEtBbWpWcnl1ckp5OHZEbENsVDd2bXNaVDN6ekRQbzI3ZHZwYTZwVGhnYWlZaUlxcmtXd2EyUWVpc0YxNjllZ1l1TERpNnVPdWgwcnRCb05JNXVHajBrakVZajlQb2k2SXVLb0MvU3c5bkZtWUh4UHVUazVNQmdNS0JkdTNhVnV1N1FvVVBJeU1pQVNxV0NrMVA1QXdLenNyTFFvVU1IeGRCWVVsS0NtemR2WXVqUW9YWURxRnF0VnR4SzVlREJnMWkxYXBXc0RXYXpHVjI3ZG9XL3Z6L3k4L014WWNJRUFNRGl4WXZSdlh0M3RHM2JGcUlvWXQ2OGVYYTMrekVZRE1qTXpNUS8vL2xQbTJPLy8vNDd2THk4MExsejUzS2YrZURCZy9qKysrK2wwR2l4V0dBeW1mREJCeDlJOTFpOWVyWDB2R2F6R1ZxdEZ0OSsrNjJzSGljbkp4Z01Ccnp3d2dzSURBeVV5ci8rK21zRUJ3ZWpmLy8rc3ZPblQ1OWVicnNlQlF5TlJFUkVqd0EvLzNvb0tpaEFibDR1N3FSblFLOHZrb1owRWFuVmF1aDBydEM1dXNMSDF4ZHU3cHpEV0JrbWt3bmp4NCtYdmhaRkVRQ3daTWtTeFd0bXpKZ0JmMzkvV2RsSEgzMVU0WHRPbURDaDNQMHpmLy85ZDFnc0Z2ajcrK1Btelp0U3VhZW5Kenc5UGNzTnBrRkJRWmc0Y1NMVWFqWG16cDJMSjU5OEVrMmFOSUdIaHdjdVhMZ0FsVXFGVnExS1AxUlFxVlR3OC9ORHExYXRwT0dsWmVzMUdvM0l6ODlIU2tvS0JFRkEvZnIxcFNHcU5XdldoQ2lLT0hMa0NPclVxWU1EQnc3STJoRVFFSUQ2OWV0TFgwZEVSQ0FpSWtMNit2RGh3NGlPanNiaXhZc0JBS05IajhiRWlST2x0bTNjdUJINzkrKzNlVDZWU2dVQThQYjJsdFd2VXFuZzV1WW1LN3Y3bWtjVlF5TVJFZEVqd3RYZEhhNE1BMFJWVHExV3cyQXc0UEhISDVjQ2k1SmJ0MjRoT2pxNlNrSkllYjJSUjQ4ZUJRQXNXTEJBVmo1OCtIQlpUNXJaYkxacGk3ZTNON3k5dlFGQUNuclc1N3A0OFdLbDJuanUzRGw4L2ZYWDB0Y2ZmdmloOVBkdnZ2a0dseTlmUms1T0RsUXFGYlpzMlNJZHk4ckt3blBQUFNjTGNCY3VYTUJYWDMwbGZXM3RhWHp0dGRla3NnVUxGc2g2R3AyZG5XM2FWSkdodjFWeFRYWEMwRWhFUkVSRUR4MnZtdDdJeXJyajZHWlVtTFhIclVXTEZ1V2VaeDBXZnEvaHAvZWp1TGdZSjA2Y3dOQ2hReEVaR1FtZ2RMR1p5Wk1udzhmSFJ6clBaRExoODg4L1I2ZE9uZEN2WDc4SzExOVlXSWlYWDM0WlFHbXZhblIwTktLam8rMmVxOVZxQVFDelpzMkNoNGNIQU9EMDZkTllzV0lGTkJvTmR1L2VqY0RBUUdtSXFkWGt5Wk50ZWxJTkJnTU1CZ05telpvRkZ4Y1g3TjI3RjN2MzdzWEhIMzhNQUhqbm5YY3dac3dZTkcvZVhMcW12TEQzN2JmZnlvNGJEQWJzM0xrVHUzZnZydWkzNHBIQjBFaEVSRVJFRDUxNjllc2pOU1hGMGMyb01FRVFrSjJkTFJzS2FrOUdSb1owL3QxRVVZVEZZcm52dHV6YXRRdEZSVVZvMUtpUjFJdVlucDRPQUtoWDczK3I0YXJWYWdRSEIyUDkrdldvVmFzVzJyZHZYNkg2M2R6Y01HZk9IQURBMUtsVE1YandZSFR2M2gwV2l3VnZ2dm1tN0Z4ck9IWnpjNU5DbzR1TEM0RFNCWENPSHorT3laTW4yOXpEYkRiYmhNYVNraElBUUVGQkFmUjZQVkpUVTZIVmFwR2RuUzJkazUrZkwvc2FLSjFqMnFSSkU1dDd2UFRTUzJqWnNxWDA5ZXpaczlHNmRXc01IanhZZHQ0Nzc3eFR6bmZqMGNEUVNFUkVSRVFQblZadDJ1S0g3Nkt4Zjg4dWRPL1Z4OUhOcVpDNHVEaHMzcnk1M0hPczh4M3QyYjU5TzM3NDRZY0szODllWGNYRnhkaStmVHRVS2hWT25UcUZObTNhQUFDdVhyMEtuVTRIWDE5ZjJmbFBQLzAwMHRMU3NHelpNa3laTWdYTm16ZEhWbFlXb3FPam9kVnFZVGFiOGZQUFAyUGZ2bjE0OHNrbnBYdTZ1cnBLZFdpMVdyaTZ1a3B6R3N0N3hyS3VYcjJLd01CQXRHN2RHbmZ1M0VHdFdyV2tZMmF6MldheExwVktCWDkvZjZ4WnN3WkZSVVhJeWNtQmg0Y0hWcTFhSloyVGtKQWc5VzRDcFFGVEVBVE1uei9mNXZ2bTV1WW1EY01GU29POHM3T3pySXhLTVRRU0VSRVIwVU9uWTZmT09IcjRJSFpzajRkL3Zmb0lhQjU0NzRzY2JQVG8wZWpTcFV1NTUxeStmQm1mZmZhWjNXUFduclZYWG5sRjZvMVRzbUxGQ3J2N0d2NzQ0NDl3Y25MQ2lCRWpzR25USmd3Yk5neHF0Um9YTDE1RVVGQ1FUUStuSUFnWU0yWU1Qdjc0WXl4ZHVoUmZmUEdGZE16YTYybXhXR0EybTZXZVVGRVVwZjBRUlZGRVZsWVdybCsvTHAxdnIxMlhMbDJDbTVzYkFFaTlzUkVSRVFnUEQ4ZktsU3VSa3BLQ1R6NzVSRHJmWkRMWmhNYXdzREMwYXRVS0J3OGV4TWFORzlHMmJWdTgrdXFyVW9BZFBYbzBSbzBhSmMyL1BIRGdBUGJzMllQaTRtSlpQVlhSbS91b1lXZ2tJaUlpb29mU3FGZGV4NUtGWDJQcDRnWG8zck0zV29lMFJkTm16ZTk5NGQrVU5TUzFhZE5HR3NxcHBHdlhycWhidDY2c0xEMDlIVWxKU1JnK2ZEZ2VlK3d4Yk5pd0FidDM3MGFmUG4xdzl1eFpQUHZzczNicmNuRnh3Ymh4NDZCU3FhRFJhT0R0N1MzdHBmaktLNjlnMEtCQkNBME5CVkM2R0kwb2lsSzQxT3YxU0VoSVFHSmlJZ0JBcDlQWjdXbGN2bnk1OVBleXg5VnFOYnAwNllLNWMrZmkxS2xUQ0FrSkFWQzY2bXJaNGFtN2QrL0cyYk5uY2Zic1dTa0VuanQzem1ab2E5bUZjQm8zYmd4QkVEQjA2RkRaT2RZdFFUaW5zZUlZR29tSWlJam9vYVRUNlREdXJjblk4Zk0yN04rN0cvdjNQcmlYK2I0REJxSmY1S0Q3cW1QRmloVllzV0xGbjc2K01pdDBQdi84OHpabHZyNisrT3l6eitEdDdRMUJFTkM3ZDIvRXhjWEJZckdncEtSRUNuNzIySnZ6WjArL2Z2MWtpK1pNbURBQlE0Y09SZS9ldmN1OWJzNmNPYWhSb3dZQTROaXhZMWkwYUpGMHJGV3JWcWhmdno1Ky92bG5oSVNFU0wyYVpZZVpGaFVWNGM2ZE81Z3dZUUxtejUrUGdRTUhvaytmMG1ITEJvTkJkcTVlcjhjSEgzeUFQbjM2b0ZPblRqWnRLU3dzQkFDTUdqVUtEUnMybE1xNVQ2TXloa1lpSWlJaWVtanBkRG9NZWZvWjlJc2NoRnMzYitEeXBlUUhjcCtBS3VqQmZPNjU1OUN1WGJ0eXo3bDI3WnEwcitDRFVIWmU0S0JCZzFFaUlXZ0FBQ0FBU1VSQlZKQ1VsSVQxNjljak5EUVVOV3ZXbEk2Sm9samh1WWRscGFlbm83aTRXRnJnUmhSRjVPVGtTRU5PUlZHRXU3dTc3RjRWMGJOblQyemV2Qm1GaFlWUzNXV0g2RVpHUm1MUW9QK0ZlaGNYRnltRUxsKytITmV1WGNQTW1UT2hWcXR0aHJYZXpib1lVZXZXcmVIcDZTbVZsN2RQNDZPT29aR0lpSWlJSG5vNm5RNEJ6UU1mNnJtTjd1N3VxRjI3ZHJubjVPYm1WdG45akVZakxseTRnTmF0VzlzOTd1cnFpdURnWUNRbEpkbjBKSnBNSnJ0ekQrM0p6TXpFaGcwYlVGSlNBcjFlajBPSERrbXJzaG9NQnNUSHgyUDc5dTBBU3VjelB2SEVFM2ppaVNjcTlTemR1blZEMTY1ZG9kUHBwTlZQeXk2MlUzYUxrckp6RW8xR0kwNmVQSW0yYmR2YXJMYXE5SHdYTDE2RWo0K1BMREJTK1JnYWlZaUlpSWlxUUdXMjNLZ0tkKzdjd2J4NTg5Q2pSdytNSGozYTVuaDhmRHdPSGp5SUxsMjZJQzR1RG1xMUdwR1JrUkFFQVdxMXV0emhzR2F6R1FjUEhvVFpiRVpNVEF6cTFLbUR5TWhJOU9qUkEyUEhqcFhPc3pjODFWNFA1c1dMRjZVUWVPUEdEWnZqWlhzVkN3b0tBSlIrVUhBM2k4VWlDNDF4Y1hFb0tpcEN2Mzc5Y1BUb1Vady9meDdkdTNkSFdGaVkzVkFvaWlLT0hqMkt0bTNiMmoybVZGYVpvY1BWRVVNakVSRVJFZEY5RWtYeHZyZmNzS3BvRCtEdnYvOE9RTDczSWxBNlp5OG1KZ1pIamh6QnVISGowTEZqUndRRkJXSDE2dFU0ZVBBZyt2YnRpNDgvL2xoeHNaMGJOMjdnMy8vK053b0xDOUdrU1JNTUhqd1lvYUdoRlE1T1pjK3pQc3VxVmF1a2NtdVoyV3lXZWl6TFNrNU9oaUFJc3A3R3NuVi84TUVIMEdxMVdMbHlKUTRjT0lEdzhIQTBidHdZU1VsSjJMMTdOeElURTlHbVRSdFo3NlRWYjcvOWhveU1ETHVyM0ZwWGliVktTRWlRVm9tMURvVjlWREUwRWhFUkVSSGRCMUVVWVRhYjhjb3JyMVI0eXcyVHlXUnp6Tm5aR1FBUUZSV0ZaczJhUWF2VlFxUFJRS3ZWUXExV3cyUXl3V0F3d0dBd29MQ3dFTHQzNzRhTGk0dDB6NUtTRXV6YnR3OWJ0MjRGVUxvcHZYWHoraDQ5ZXFCKy9mcFl2MzQ5b3FLaUVCVVZCVjlmWC9qNitzTE56UTJDSUVDajBXREVpQkh3OS9kSDdkcTFNWHIwYUxSdjMxNXFYMXBhR2tSUmxNMFpGRVVSQlFVRnlNek1sTDQyR0F6dzhmR0JWcXVWVmlyOTRvc3ZiQmJDTVJxTjBnSTJwMCtmeHM2ZE81R2ZuNCtyVjYraVc3ZHVzdUdtRm9zRlAvMzBFM0p6YzVHU2tvTExseS9EeGNVRnp6NzdMQVlNR0FBQUdERmlCQVlOR29URXhFUWtKaWJpeXkrL1JFQkFBTjUvLzMycHJyMTc5Nko1OCtaMkYvNXAyclNwYkhoeGVubzZ6cDQ5aTRpSUNHbFYxMGVWSVA2WkdiQkVSRVJFUkFTZ2RGN2RxNisrV3FuUStPbW5uOW9zdUtMWDY3RnMyVEtrcHFiQ2FEVENiRGJEYkRiRFpESkJGRVdvMVdxb1ZDcHBhNHphdFd2ajZhZWZSck5telFBQVdWbFptRFZyRnBvM2I0NFJJMFlvenRtN2ZmczJ6cHc1ZzB1WExpRTFOUlYzN3R4QlNVa0p1blRwZ2xHalJnRW9EWDkzOXl4Kyt1bW4rT09QUHlyMFBaazVjeVlhTm15SS9QeDhYTDkrSFVGQlFWSndNeGdNeU12TFE2MWF0YVI3NlBWNkxGKytIUFhxMVVPYk5tMFFGQlJrVStmYXRXdHgvdng1MUs5ZkgyM2F0RUdIRGgzc0RtRzExcmRqeHc1NGVYbWhaOCtlVXJrb2lzakx5NnRRejZGU1QraWppS0dSaUlpSWlLaWEwT3YxaWtIcWZsbjNUaXh2bUtvb2lqQ1pUUGM4ai81ZUdCcUppSWlJaUloSWtlM3NVQ0lpSWlJaUlxTC9qNkdSaUlpSWlJaUlGREUwRWhFUkVSRVJrU0tHUmlJaUlpSWlJbExFMEVoRVJFUkVSRVNLR0JxSmlJaUlpSWhJRVVNakVSRVJFUkVSS1dKb0pDSWlJaUlpSWtVTWpVUkVSRVJFUktTSW9aR0lpSWlJaUlnVU1UUVNFUkVSRVJHUklvWkdJaUlpSWlJaVVzVFFTRVJFUkVSRVJJb1lHb21JaUlpSWlFZ1JReU1SRVJFUkVSRXBZbWdrSWlJaUlpSWlSUXlOUkVSRVJFUkVwSWloa1lpSWlJaUlpQlF4TkJJUkVSRVJFWkVpaGtZaUlpSWlJaUpTeE5CSVJFUkVSRVJFaWhnYWlZaUlpSWlJU0JGREl4RVJFUkVSRVNsaWFDUWlJaUlpSWlKRkRJMUVSRVJFUkVTa2lLR1JpSWlJaUlpSUZERTBFaEVSRVJFUmtTS0dSaUlpSWlJaUlsTEUwRWhFUkVSRVJFU0tHQnFKaUlpSWlJaElFVU1qRVJFUkVSRVJLV0pvSkNJaUlpSWlJa1VNalVSRVJFUkVSS1NJb1pHSWlJaUlpSWdVTVRRU0VSRVJFUkdSSW9aR0lpSWlJaUlpVXNUUVNFUkVSRVJFUklvWUdvbUlpSWlJaUVnUlF5TVJFUkVSRVJFcFltZ2tJaUlpSWlJaVJReU5SRVJFUkVSRXBJaWhrWWlJaUlpSWlCUXhOQklSRVJFUkVaRWloa1lpSWlJaUlpSlN4TkJJUkVSRVJFUkVpaGdhaVlpSWlJaUlTQkZESXhFUkVSRVJFU2xpYUNRaUlpSWlJaUpGREkxRVJFUkVSRVNraUtHUmlJaUlpSWlJRkRFMEVoRVJFUkVSa1NLR1JpSWlJaUlpSWxMRTBFaEVSRVJFUkVTS0dCcUppSWlJaUloSUVVTWpFUkVSRVJFUktXSm9KQ0lpSWlJaUlrVU1qVVJFUkVSRVJLU0lvWkdJaUlpSWlJZ1VNVFFTRVJFUkVSR1JJb1pHSWlJaUlpSWlVc1RRU0VSRVJFUkVSSW9ZR29tSWlJaUlpRWlSMnRFTklDSWlxbzRLOHZPUm41Y0h2YjRJeFhvOVRDYVRvNXRFMVpCYXJZYUx6aFU2blE2ZW5wNXc4L0J3ZEpPSXFCb1NSRkVVSGQwSUlpS2k2dVJXeWsyWWpFYTQ2SFRRNlZ6aG90TkJvOUU0dWxsVURSbU5SaFRyaTZEWDY2RXZLb0pXNnd5L2V2VWMzU3dpcW1ZWUdvbUlpS3JRdWJOblVMdTJEM3pxMUhGMFUrZ1JsSDQ3RFhjeU10R3lkV3RITjRXSXFoR0dSaUlpb2lweTdzeHAxRy9VR0I0Y0lrZ09sSitYaTVTYk45RWl1SldqbTBKRTFRUkRJeEVSVVJXNGxYSVRHcldHUFl6MFVFaS9uUWF6eWN5aHFrUlVKYmg2S2hFUjBYMHF5TStIeVdoa1lLU0hobStkdWpBWURDZ29LSEIwVTRpb0dtQm9KQ0lpdWsvNWVYbHcwZWtjM1F3aUdaMU9oL3k4WEVjM2c0aXFBWVpHSWlLaSs2VFhGMEduYzNWME00aGtYRngxS0M3U083b1pSRlFOTURRU0VSSGRwMks5bmoyTjlORFI2VnloMXhjNXVobEVWQTB3TkJJUkVkMG5rOG5FZlJqcG9hUFJhR0F5bVJ6ZERDS3FCaGdhaVlpSWlJaUlTQkZESXhFUkVSRVJFU2xpYUNRaUlpS2lSOXE1YytkdzRNQUJXQ3lXY3M4ckxpNUdjWEd4ckt3cXR6dzNHbzFJU1VsUlBDNktJcFl2WDQ0elo4NVV1RTZUeVlTMHRMVDdhdGZObXpleGMrZE81T1RrMkJ6THo4L0g0Y09IY2VmT25VclgrKzIzMzJMWHJsMzMxVGI2YTZnZDNRQWlJaUlxWDFSVUZNNmRPNGZaczJkRHBWTGRWMTNMbGkxRFFFQUFJaUlpcXFoMVZlZkNoUXZZc21VTE9uZnVqRzdkdWptNk9RQ0Fnb0lDZlBubGwramJ0eSs2ZGVzR1VSUXhZOFlNUFBIRUUralFvY005cnpjYWpUWWhveUxjM056ZzVNVFA5djhxVzdac2dhZW5wK3pucnJpNEdEdDM3a1JSVVJGeWMzTng0OFlOM0x4NUV6MTY5TUNvVWFPazgvYnMyWVBvNkdpbzFXb0lnbERoZTRxaUNCY1hGeXhjdUZBcWk0Mk54WjQ5ZXpCbHloUTBiZHJVNWhwQkVIRGt5QkVFQlFWVitCN0xseS9INmRPbk1XN2NPSVNFaEZTNGZXVmR1WElGTVRFeGFOR2lCYnk4dkdUSE1qSXlzSFRwVW93ZlB4NjFhdFdxVkwzSGpoMkRxeXRYbnY0N1lHZ2tJaUo2eUJVWEYrUG16WnYzSFJnQjROQ2hRd0R3VUlaR3ZWNlBZOGVPMlgxWlZtSTJtM0hpeEFsb3RWbzRPVGxWNktYZFlySEFaRExCMjlzYkRSczJsQjNMenM1R1ptWW1WQ3FWRk5xU2s1UFJzbVZMWEx0MkRVRHBDL1RObXpmaDQrTWp1OWJYMXhlNnUxYlIzYnQzTDFhdFdsWGg1N0dhTTJjTzZ0ZXZYK25ycU9LMmI5K09EUnMyUUtWU3dXQXdRSzFXNDdYWFhvTW9pakNaVEpnM2J4NDJidHlJUG4zNm9FMmJOdWphdFNzOFBUM2g2ZWtwcTZkRml4WVlNMllNTkJvTjFHcjVxM1ZPVGc2aW82UFJxMWN2dEduVFJuYk1iRGJiOUZJKzlkUlR1SHo1TXViTm00ZXBVNmVpVWFOR051MVdxVlFWL2wwZ0NBS0dEQm1DMjdkdlk4R0NCWGpqalRmUXZuMzdDbDFyTnB0eC9mcDFhRFFhNU9hVzd2ZVpuWjF0YzU2MWh6RW5Kd2MzYnR5QXlXUkNreVpOS25TUHlqd0xPUlpESXhFUjBVTk9vOUZVcWdlalBBL3pTNXExWFhmM1pKU251TGdZOCtiTisxUDNHekJnQUY1ODhVVloyVysvL1lhb3FDaWJYcVA0K0hna0pDUUFLSDJaam8yTnhVOC8vUVNnTklRYWpVWk1uejRkTFZ1MmxOVm5YVlYzNXN5WjhQRHdrTW9URWhLUWtKQ0FPWFBteUlMR2dRTUhFQnNiYXhNK3FPcjE3dDBiM2JwMXc2SkZpeEFZR0lodTNicWh1TGdZdnI2K01CcU5jSGQzQndDMGE5Y09yVnExVXF6SHo4OFBmbjUrZG8rdFhMa1M3dTd1R0Rac0dGeGNYTzdaSnExV2kwbVRKdUdUVHo3QmtpVkw4UG5ubjk5M2ozTzlldlh3d1FjZllPN2N1Vml5WkFtbVRadFdvUTltQ2dzTE1YZnVYR2cwR2hpTlJ1bDU3djVkWkRhYkFRQnhjWEhTLytFRkN4WlVxRzFxdFpvLzYzOFQvRmNpSWlKNnlLbFVLb2lpQ0lQQkFLMVdLenVXbnA0T1gxOWZXWmtvaXRpeFk0ZmR1a3dtRTFKU1VxUUFWSmEzdHpjNmR1eFlkUTJ2Sk9zTFoyVmVJblU2SFdiUG5pMzFOSlo5d2Q2d1lRUDI3OStQVHovOVZPb2RFa1ZSNm1tME55d3VJaUxDcGhkMjVNaVJHRE5tREhyMjdBbWowWWlYWG5vSnI3LytPcnAwNlFLZ2RJamQzTGx6YmY1dHlqNlRqNCtQTEF5N3Via0JBT3JVcVNQYnJzVWFMUGtpL2VBNU96dGovLzc5U0U5UHg5dHZ2NDJ0VzdmaS9QbnptRGh4SWl3V2l6Uy9jZjM2OVhCemM1Titkc3htTTE1NDRZVjc5cVpkdW5RSnYvNzZLNFlNR1ZLaHdHamw2dXFLdDk1NkMycTF1c3FHS0x1NHVHRGl4SW40OE1NUHNYcjFhc3ljT2ZPZUgwUjVlbnJpbTIrK0FRQWtKU1ZoeFlvVitPaWpqMUM3ZG0zWmVkZXZYOGVNR1RNd2R1eFloSWFHMnExcjZ0U3BVbTlsV1FhREFZbUppZGl6WjQvTnNlN2R1K1A1NTUrdjZDUFNBOGJmU0VSRVJBNW1IYUoycjVlNHpNeE0rUHY3UzErZk9IRUM4K2ZQeDl0dnZ5MmJxeVFJQXRhdVhRdTFXbzBhTldySTZqQWFqYmg2OWFyTm9oWFoyZGtJRGc1MmFHaTB2cVNYbEpSVStCb25KeWU3US9nQVNDL3F0V3JWcW5EdlpVbEpDYVpNbVNJckUwVVJNVEV4MkxoeG8vUnZ0V2JOR3F4ZnZ4NUE2WXR2MlQvTCtyTTl4SnpQK09CWkxCWWtKQ1FnSnljSDQ4ZVBoeUFJRUFRQi8vclh2K0RwNllrMzNuZ0RBTkMrZlh0NGVYbGh6Wm8xZVBMSkorSHQ3WTJhTld1V1c3ZkJZTURLbFNzaGlxTDBnVVZPVG83aXo2SFJhRVIrZnI3MEFZS1hsNWZVMDFsVlBEdzg0T1hsaFJzM2J1RElrU1BvMUtsVHBldTRlZk1tOHZQelpXVzNiOSsrNTNXaUtLSlZxMVo0K3VtblplV3paODlHdTNidDBMOS9mNXZ5cWhwZFFWV0RvWkdJaU1qQnJsKy9qZzgrK0FBcWxjcW1oK25UVHorVi9uN216QmtwTkY2NWNnV0xGaTJDV3EyMnU0RzdXcTFHWUdBZ1B2endRMW41cTYrK2lrNmRPbUhNbURHeThxbFRwenA4MktwMXZsUkJRWUhEMmxCY1hJek16RXhFUmtZaU5EUVVoWVdGV0xod0lTSWlJdEN5WlV1WXpXYk1tVE1INGVIaE5rTlJHelJvWUZPZjljWDM3bUdHMWw2WDZkT255ODYvKzRXY0hod25KeWU4OTk1N2NIWjJob2VIQnpadTNJaHo1ODVoMUtoUk1CcU51SEhqQmdDZ1Y2OWUwR2cwV0xObURVSkNRaW8wWHk4cUtrcjJjM3puemgxODlORkhlT3FwcDlDdlh6K2I4NjlmdjQ3UFB2dE0xcmFWSzFkaXhvd1pTRTFObGYxZU1CZ01XTHQyTGI3Nzdqc0FwWUdzcEtRRVgzLzl0YzJIUkdXZFBYc1dOMjdjZ0krUEQrTGo0LzlVYU55MGFaUE43eWg3SDViY3pjbkpDYTZ1cmpiemRBVkJnSnVibTkxeVIvOCtJam1HUmlJaUlnZno5UFRFazA4K0NUYzNOK21GYlAvKy9VaEpTVUc5ZXZXazg3WnYzNDd3OEhEODhjY2ZtRE5uRG1yVnFvVjMzbmtIZGVyVXNhbnp6L1JVT2JwM3k5cGpjZXZXTFllMUlTOHZEMERwVUYwZkh4K3AxOVBQenc4K1BqNVNRUGZ3OExCWkNLZWdvQUJxdGRydVVNVEl5RWpaY05oRGh3N2g4T0hEZU9LSkoyUXZ4eWRQbnJRN1ZJK3EzdmJ0MjdGdjN6NXBHNDNpNG1JSWdvQ0ZDeGVpYmR1MnlNN09ocisvUDd5OHZLUUFXSkh0TldKalkzSDQ4R0ZNbmp3WlgzMzFGWURTM3U3SEhuc00zMy8vUFl4R0l3WU5HaVM3cGtHREJwZzllelkwR2cwT0hqeUlMVnUyQUFDR0R4OE9rOGtrRzhMODFWZGZvVy9mdnRMQ090YWg2OVloejBvMmI5Nk13TUJBOU83ZEc4dVdMY09GQ3hjcXZBcXIxWnR2dnFrNFBMVThqdjdkUXZlUG9aR0lpTWpCYXRhc2lXZWZmVlpXdG5YclZnUUhCMHM5VlNxVkNybTV1VmkwYUJHT0h6K093TUJBVEo0OFdYRzVla0VRa0orZmo2TkhqOHJLVFNZVE1qSXliTXIxZXIzRGg0TmR1SEFCUU9td1c2UFJLSHRSL3F0WWV6dGpZbUlRRXhNamxTOVpza1IyWG5SME5LS2pvMjJ1bnp4NXN0MGh2bUZoWWJLaGlkWmVySTRkTzhxZTA5NCtlUFJnQkFVRm9VYU5HdkQyOWthTkdqV3dhOWN1WEw5K0hlKy8vejR1WGJxRVdiTm00ZFZYWHdYd3Y4VmVyQXZDS0ltTmpjV1dMVnN3Y3VSSUJBY0h5NDY5OE1JTEtDb3F3b1lOR3lDS0loNS8vSEhwbUZhclJkMjZkUUZBOXVIUjNiM1pRT24vYlQ4L1A3Um8wYUxDejNycTFDbGN2SGdSYjd6eEJzTEN3dkRkZDk5aHg0NGRsUTZOTTJmT3RBbUExdTlOZWFweUwwdHlESVpHSWlLaWg0eDF6bUhaK1Q5cXRScDkrL2JGNXMyYjBiVnJWN3orK3V2bER0OFNCQUVwS1NsWXVYS2xyTHk0dUJqbnpwMlR0byt3eXMvUFIrUEdqYXYyUVNyQmFEVGkwcVZMQ0FvS3dvVUxGL0RycjcraVY2OWVmM2s3UWtKQ3BHRi9jWEZ4K09HSEg5Q25UeCtNSFR0V2F1ZExMNzJFQ1JNbVNBdmhBS1dCZCtiTW1UWmJibFRraFpvY28wbVRKcktocGoxNjlKQ0dCemRyMWd5ZmYvNjV0Q3FxcTZzcjNuMzNYY1Z0VUl4R0kxYXZYbzJrcENRTUhUb1VFUkVSTnYvMmdpQmc3Tml4S0Nnb3dNYU5HK0hzN0l5K2ZmdmFyYThxUDhBeG1VeUlpWW1Cdjc4LzJyVnJCNVZLaGZEd2NNVEZ4ZUhhdFd1S2M0THRHVGR1bk0xOHp0VFVWQ3hhdEtqYzYwUlJ4RysvL1liTGx5L0x5b3VLaW5EZ3dBR2NQSG5TcHB4QjgrSEMwRWhFUlBTUTJiNTlPN1JhcmMyY280RURCK0tYWDM2cDhIeWZGaTFhVkdwT295TWRQMzRjSlNVbEdEQmdBTlJxTmVMaTR0QzllL2UvZkY2VDJXekc4ZVBIc1duVEpseTVjZ1hObXpkSDc5NjlwWkJ0SFo2YW1aa3BsUjArZkJqNzl1MERBSnVWYkszQjRlTEZpN0tGVFRJeU1nQUE1ODZkazgwUlMwdExlMEJQUmtxaW82Tng0TUNCQ3AzNy9QUFBvM3YzN3JLeWE5ZXVZZVhLbGJoNTh5WmVldW1sY2ovc1VLdlZHRDkrUEQ3Ly9ITjg5OTEzY0hOemszMzQ4Q0JzMkxBQjZlbnBtRFp0bXZUL0tTSWlBdHUzYjhlNmRldncvdnZ2Vi9qL21hK3ZyODN3Vkh1OXI2SW95b0t2Mld4RzA2Wk5NV0RBQU5sNTMzNzdMVnEwYUlHZVBYdmFsTnVicTAyT3c5QklSRVQwRUVsTlRjWCsvZnNSSGg1dU0vVFUwOU1UdzRjUFIxUlVGTUxDd3ZEWVk0OVY2YjBkK2NuK3RtM2JVS05HRGJSdjN4NWFyUlpmZnZrbGR1ellnY2pJeUwvay9xSW9ZdW5TcFRoMjdCZ0tDd3VoMVdvaENJTE5BaVZBNlZZTm16WnR3cVpObTFCU1VvSzJiZHNpS0NnSTNicDFzd21OMWptUml4Y3ZscFZidytUY3VYTmw1ZFlWWkt2YXNtOFc0dExGQ3cra2JrZHIxU1lFbzhhKzlxZXZkM0p5Z3ArZkh5WlBubHp1ZVpNblQ3WWJycEtTa3BDVGs0TjMzbm1uM1AwY3JYUTZIU1pObW9UNTgrZmZzM2YvbDE5K1FWQlFFQm8yYkhqUGV1MDVkdXdZRWhJUzBMTm5UelJ2M2x3cWQzTnp3NkJCZzdCeDQwYXNYNzhlSTBlT2xGMlhuNStQaVJNblN2dVZXbjh1Ny80UUN2amY3NDF2di8wV1FPblBzRnF0eHRLbFM2Vnp3c1BEVWFkT0hXa2VwcFZLcFVMdDJyVnR5Z2NQSHF5NDl5VTVCa01qRVJIUlE4SnNOdU0vLy9rUDFHbzFubnJxS2J2blJFUkU0TkNoUTFpeVpBazhQVDBWWDFKRlVVUkJRUUZPbno1dGM0K3NyQ3liOHVMaVlvY05wVHgwNkJDU2s1TXhjdVJJcU5WcWhJV0ZJU0FnQUQvKytDUGF0Mjl2RThRZUJFRVEwTHg1YzVqTlpnd1lNQUR4OGZHNGZmczJaczJhSloxejVjb1YrUG41eVJhNkdUbHlKT3JYcjIvejBtMlZuNThQUVJDd2F0VXFXWS9paGcwYkVCc2JpNVVyVjhybU5DWWtKR0RObWpWVi9ud2RPblpDazZZQlZWN3Z3OERYemtKUWxlSGs1SVJidDI1aHpwdzU1WjRuaXFMZEJWMkdEUnVHZ1FNSGxydHk2ZDFxMWFxRmYvM3JYK1VPUS8zOTk5K3hmdjE2OU8zYjkwK0Z4b3NYTDJMWnNtVm8yclFwUm93WVlYTjh3SUFCK0wvLyt6L3MzTGtURm9zRnp6Ly92TlFlZDNkM0xGaXdRTnIvMUZxZm41K2Z0SmVvMWFWTGwrRHQ3UTF2YjI4QXBiOWo3dTU5ck95SFB3TUhEcXpVK2ZUZ01UUVNFUkU5Skw3Ly9udWNPM2NPdzRjUFY5d0hUaEFFdlBYV1c1ZytmVHErK09JTGpCdzUwbWJJRjFENmdudnQyalhNbmozYjV0ang0OGR4L1BoeG0vSy9JcHpkTFNjbkIxRlJVZkQzOTVkdFJUQnExQ2g4L1BISFdMUm9FYVpQbnc2dFZ2dkEyeElSRVlHSWlBaTd4eXdXQzJiUG5nMjFXbzFGaXhaVmVEaGZhbW9xZkh4OGJMWXArS3UxLzBmbHQxZDRWQWlDQUg5Ly93cjFOTnJqNU9SVXFjQlk5cjcyV0N3V0dBd0dMRnEwQ0tHaG9UYUxaRlhFMGFOSHNXTEZDbmg2ZW1MaXhJbDIvLytvMVdwTW1EQUJYM3p4QlhidDJvVmJ0MjdoaFJkZWdMKy9Qd1JCa0lYREF3Y09ZUFhxMVdqWHJwMjBmeVZRdXQxR1ZGUVU4dlB6TVh6NGNQVHMyUk1hamNidUNzTDA5OGJRU0VSRTVHQ2lLT0s3Nzc1RGZIdzhRa0pDTUhqdzRITFByMUdqQmo3KytHUE1uajBiYTlldXhlSERoeEVaR1lrT0hUcEl2UUlta3duQndjRjQ3NzMzWk5lT0h6OGVIVHQyeEtoUm8yenFMYS9YWStiTW1VaFBUNWQ2U0twQ2NYRXh2dnp5UytqMWVyei8vdnV5SHJlQWdBQU1IVG9VR3pac3dKZGZmb2wzMzMwWHpzN09WWExmaXJoN21PaVJJMGRRVUZBZ3ZjQ1huYk5WM3R5cjgrZlBvM1hyMWcrdW9YVGZyRDNzRmRrV29qSzk4ZGFmb2NvTys4N0l5SURSYUVSQVFBREdqUnRYcWUwcUNnb0tzSDc5ZXZ6NjY2L3c4ZkhCTysrOEEwOVBUOFh6Zlh4ODhONTc3K0hmLy80M3pwOC9qL256NStPenp6NlRRbVp4Y1RGaVltSnc0TUFCOU9uVEI4T0hENWRkcjlWcU1YMzZkS3hidHc2clY2L0dzV1BITUhic1dKdmVTQ1VXaTRVTDN2eE5NRFFTRVJFNTJJNGRPN0J0MnpZMGF0UUlFeWRPck5ES2liVnIxOGFubjM2S3BVdVg0dWpSbzJqWXNDSGF0bTByQmF1d3NEQTBiTmpRN3JZVlRrNU9pdHRaNU9YbElTVWx4V2FwLyt6c2JHUm5aMWZad2pRNU9UbjQ4c3N2Y2ZYcVZZd2ZQOTd1aHVsUFBmVVVidDI2aGFTa0pFeWZQaDF2dmZXV2JQWEt1eGZiK0RPc0w2ejI2ckgybHFTbXBtTHQyclh3OFBCQXYzNzlzSG56WnV6ZHV4ZDkrL2JGc0dIRFpIUEZ5a3BPVGtaMmRqWkNRMFB2ZVg5eUhKUEpoRnUzYnVIenp6OHY5enhSRkNzVkdxM25WbmJZdDlsc1J2MzY5ZkhXVzIvWjdhRVdSVkZ4N3F0T3AwTlJVUkdhTkdtQ1NaTW1sUnNZclh4OWZURmp4Z3dzWGJvVXc0WU5rd0xqOWV2WHNYRGhRaFFYRitQTk45OUV1M2J0N0Y3djRlR0JjZVBHSVNRa0JHdldyTUdzV2JQdzJXZWZWYWgzM1dReWNjR2J2d21HUmlJaUlnZnIzNzgvYXRhc2lSWXRXdGhzMlFDVTdxRm9qNnVySzk1KysyMGNPM1lNWVdGaHN1RHo5dHR2MjcxR0VBVEYrb0RTZVV0ZmZmVVZubm5tR2RtV0gxVXBLU2tKYTlhc1FXRmhJY2FORzZlNGVxUWdDQmczYmh6VWFqWDI3ZHVIYWRPbUlTSWlBa09HREVHTkdqV3dldlZxN055NUUycTEybTV2alBWbGROS2tTWFpEb2Rsc2hzbGt3b3daTTJ6MnE1czBhUkxTMHRMdzMvLytGL0h4OFFDQWQ5OTlGNjZ1cnZEMDlJUldxMFZNVEF3MEdnMTY5T2dCTHk4dm00VTdmdjc1WjdpNHVLQjkrL1oyNzEzMnovVDBkSncvZng1SGpoeUJJQWlLKzI5UzFUT2J6V2pRb0FHbVQ1OWU3bmt2di94eXBRSk9SZmQydk51enp6NkxvcUlpdTc4TFJGR0UwV2lFd1dDd2U2MUtwY0xZc1dPaFZxc3JOYVRiMDlQVFpnVmxmMzkvZE83Y0dYMzY5SkhtSzVhbmE5ZXUwc3FxRlEyTVJxT3gwdDhmY2d5R1JpSWlvb2ZBUC83eEQ1dXkyTmhZWExod0FXZk9uRUdEQmcwVXIxWHFBYkRIeDhjSC8vZC8vNGZZMkZqVXFsVkxka3l2MTJQbnpwMEFZQk4wNXMrZmo5allXQnc3ZHF6Qzk3SW5LaW9Ldi96eUMyclVxSUVQUC96UTd1YmxaYWxVS3J6Kyt1dG8xcXdaWW1KaXNHZlBIdlRvMFFNMWF0UkF1M2J0NE9QakE1VktWYWtoZkVEcHk3ZjFwZFg2b21zeW1iQjQ4V0prWjJjalBUMGR1Ym01RUFRQllXRmhHREZpQlB6OS9RR1VyZ1FaSGg2TzA2ZFA0NmVmZmtKaVlpSVNFeFB4eVNlZklEQXdFRUJwTCtPaFE0Y1FHUmxwOStYZFpESkJFQVFZREFib2REcG9OQm9zWGJvVWdpQ2dmLy8rbkJQMkYzcjU1WmNyZE42cVZhc3FWYStibXh1aW9xSXEzUjZOUnFNNFIxSVFoSHZXV1ZVZk9LalZhanp6ekRPVnV1YnVEMS91VmYrZitmNlFZd2dpeDBVUUVSSGRsMVBIanlFa3JPTEJyYUpPbkRpQi8vem5Qd2dPRHNiVFR6K051blhyM25lZDU4NmR3K3JWcTVHVGsyTjNhS1NMaXd0NjllcGwwOHRZVkZTRWFkT21vWC8vL3ZlMURZWmVyOGVtVFpzd2VQRGdDczk3c3NySnljR3RXN2NRSEJ6OHArOS9MLy85NzM5eDl1eForUG41SVRBd0VLR2hvVGJoK201bno1NUZjbkl5bm56eVNhbE1GRVVjUDM0Y2pSczNybEF2RFFDY09uVUtqUnMzcnRDUXdvcDZVRCtiUlBSb1lXZ2tJaUs2VDQvQ2kzbDhmRHpTMHRJd2V2VG8rNTVIU0grZFIrRm5rNGdlUEE1UEpTSWlvbnZpdm1sRVJJK3V5azBBSUNJaUlpSWlva2NLUXlNUkVSRVJFUkVwWW1na0lpSWlJaUlpUlF5TlJFUkU5MG10Vm5Pdk1Ycm9HSTNHQ3UyWFIwUjBMd3lOUkVSRTk4bEY1NHBpZlpHam0wRWtvOWNYUWFlcm1qMzdpT2pSeHRCSVJFUjBuM1E2SGZSNnZhT2JRU1NqTHlxQ3JvbzJlaWVpUnh0REl4RVIwWDN5OFBTRXZvZzlqZlJ3S2RicjRWSEQwOUhOSUtKcWdLR1JpSWpvUHJsN2VFQ3JkVWI2N1RSSE40VUlBSkNlbGdhdHN6UGMzTndkM1JRaXFnWVlHb21JaUtxQVg3MTZ5TXJNUkg1ZW5xT2JRbys0dk54Y1pHZmRnWjkvUFVjM2hZaXFDVUVVUmRIUmpTQWlJcW91enY5K0Z0NjFhc0czVGwxSE40VWVRZWxwYWNqT3VvT2c0RmFPYmdvUlZTTU1qVVJFUkZVc05TVUZCcU1CT2hjZFhGeDEwT2xjb2RGb0hOMHNxb2FNUmlQMCtpTG9pNHFnTDlMRDJjV1pQWXhFVk9VWUdvbUlpQjZBd29KODVPWGxvYmhJRDcyK0NDYVR5ZEZOb21wSXJWWkRwM09GenRVVkhwNmVjSFBuSEVZaXFub01qVVJFUkVSRVJLU0lDK0VRRVJFUkVSR1JJb1pHSWlJaUlpSWlVc1RRU0VSRVJFUkVSSW9ZR29tSWlJaUlpRWdSUXlNUkVSRVJFUkVwWW1na0lpSWlJaUlpUlF5TlJFUkVSRVJFcElpaGtZaUlpSWlJaUJReE5CSVJFUkVSRVpFaWhrWWlJaUlpSWlKU3hOQklSRVJFUkVSRWloZ2FpWWlJaUlpSVNCRkRJeEVSRVJFUkVTbGlhQ1FpSWlJaUlpSkZxcDM3L0FBQUFTZEpSRUZVREkxRVJFUkVSRVNraUtHUmlJaUlpSWlJRkRFMEVoRVJFUkVSa1NLR1JpSWlJaUlpSWxMRTBFaEVSRVJFUkVTS0dCcUppSWlJaUloSUVVTWpFUkVSRVJFUktXSm9KQ0lpSWlJaUlrVU1qVVJFUkVSRVJLU0lvWkdJaUlpSWlJZ1VNVFFTRVJFUkVSR1JJb1pHSWlJaUlpSWlVc1RRU0VSRVJFUkVSSW9ZR29tSWlJaUlpRWdSUXlNUkVSRVJFUkVwWW1na0lpSWlJaUlpUlF5TlJFUkVSRVJFcElpaGtZaUlpSWlJaUJReE5CSVJFUkVSRVpFaWhrWWlJaUlpSWlKU3hOQklSRVJFUkVSRWloZ2FpWWlJaUlpSVNCRkRJeEVSRVJFUkVTbGlhQ1FpSWlJaUlpSkZESTFFUkVSRVJFU2tpS0dSaUlpSWlJaUlGREUwRWhFUkVSRVJrU0tHUmlJaUlpSWlJbExFMEVoRVJFUkVSRVNLR0JxSmlJaUlpSWhJMGY4RE0yNzVuS3ZsM2lRQUFBQUFTVVZPUks1Q1lJST0iLAoJIlRoZW1lIiA6ICIiLAoJIlR5cGUiIDogIm1pbmQiLAoJIlVzZXJJZCIgOiAiNDU0NzYwNTgxIiwKCSJWZXJzaW9uIiA6ICIiCn0K"/>
    </extobj>
  </extobjs>
</s:customData>
</file>

<file path=customXml/itemProps131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WPS 演示</Application>
  <PresentationFormat>宽屏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黑体</vt:lpstr>
      <vt:lpstr>Lao UI</vt:lpstr>
      <vt:lpstr>Segoe UI Symbol</vt:lpstr>
      <vt:lpstr>微软雅黑</vt:lpstr>
      <vt:lpstr>Arial Unicode MS</vt:lpstr>
      <vt:lpstr>Calibri</vt:lpstr>
      <vt:lpstr>1_Office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程海</dc:creator>
  <cp:lastModifiedBy>程海</cp:lastModifiedBy>
  <cp:revision>8</cp:revision>
  <dcterms:created xsi:type="dcterms:W3CDTF">2023-08-09T12:44:00Z</dcterms:created>
  <dcterms:modified xsi:type="dcterms:W3CDTF">2025-01-09T04:08:48Z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756B88A7A45B4114AA5D04713D8AD6F6_13</vt:lpwstr>
  </property>
  <property fmtid="{D5CDD505-2E9C-101B-9397-08002B2CF9AE}" pid="3" name="KSOProductBuildVer">
    <vt:lpwstr>2052-12.1.0.19770</vt:lpwstr>
  </property>
</Properties>
</file>