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1.svg" ContentType="image/svg+xml"/>
  <Override PartName="/ppt/media/image13.svg" ContentType="image/svg+xml"/>
  <Override PartName="/ppt/media/image15.svg" ContentType="image/svg+xml"/>
  <Override PartName="/ppt/media/image17.svg" ContentType="image/svg+xml"/>
  <Override PartName="/ppt/media/image19.svg" ContentType="image/svg+xml"/>
  <Override PartName="/ppt/media/image21.svg" ContentType="image/svg+xml"/>
  <Override PartName="/ppt/media/image23.svg" ContentType="image/svg+xml"/>
  <Override PartName="/ppt/media/image25.svg" ContentType="image/svg+xml"/>
  <Override PartName="/ppt/media/image3.svg" ContentType="image/svg+xml"/>
  <Override PartName="/ppt/media/image5.svg" ContentType="image/svg+xml"/>
  <Override PartName="/ppt/media/image7.svg" ContentType="image/svg+xml"/>
  <Override PartName="/ppt/media/image9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7"/>
  </p:notesMasterIdLst>
  <p:sldIdLst>
    <p:sldId id="257" r:id="rId4"/>
    <p:sldId id="259" r:id="rId5"/>
    <p:sldId id="260" r:id="rId6"/>
    <p:sldId id="262" r:id="rId8"/>
    <p:sldId id="268" r:id="rId9"/>
    <p:sldId id="265" r:id="rId10"/>
    <p:sldId id="267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PS" initials="W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commentAuthors" Target="commentAuthors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84.xml"/><Relationship Id="rId8" Type="http://schemas.openxmlformats.org/officeDocument/2006/relationships/tags" Target="../tags/tag83.xml"/><Relationship Id="rId7" Type="http://schemas.openxmlformats.org/officeDocument/2006/relationships/tags" Target="../tags/tag82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0" Type="http://schemas.openxmlformats.org/officeDocument/2006/relationships/tags" Target="../tags/tag85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25.xml"/><Relationship Id="rId8" Type="http://schemas.openxmlformats.org/officeDocument/2006/relationships/tags" Target="../tags/tag24.xml"/><Relationship Id="rId7" Type="http://schemas.openxmlformats.org/officeDocument/2006/relationships/tags" Target="../tags/tag23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0" Type="http://schemas.openxmlformats.org/officeDocument/2006/relationships/tags" Target="../tags/tag26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7" Type="http://schemas.openxmlformats.org/officeDocument/2006/relationships/tags" Target="../tags/tag37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9" Type="http://schemas.openxmlformats.org/officeDocument/2006/relationships/tags" Target="../tags/tag60.xml"/><Relationship Id="rId8" Type="http://schemas.openxmlformats.org/officeDocument/2006/relationships/tags" Target="../tags/tag59.xml"/><Relationship Id="rId7" Type="http://schemas.openxmlformats.org/officeDocument/2006/relationships/tags" Target="../tags/tag58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36-2083&amp;10099"/>
          <p:cNvSpPr/>
          <p:nvPr userDrawn="1">
            <p:custDataLst>
              <p:tags r:id="rId2"/>
            </p:custDataLst>
          </p:nvPr>
        </p:nvSpPr>
        <p:spPr>
          <a:xfrm>
            <a:off x="0" y="2377440"/>
            <a:ext cx="5193792" cy="4480560"/>
          </a:xfrm>
          <a:custGeom>
            <a:avLst/>
            <a:gdLst/>
            <a:ahLst/>
            <a:cxnLst/>
            <a:rect l="l" t="t" r="r" b="b"/>
            <a:pathLst>
              <a:path w="5193792" h="4480560">
                <a:moveTo>
                  <a:pt x="4828032" y="4480560"/>
                </a:moveTo>
                <a:lnTo>
                  <a:pt x="0" y="4480560"/>
                </a:lnTo>
                <a:lnTo>
                  <a:pt x="0" y="896112"/>
                </a:lnTo>
                <a:cubicBezTo>
                  <a:pt x="548640" y="338328"/>
                  <a:pt x="1307592" y="0"/>
                  <a:pt x="2148840" y="0"/>
                </a:cubicBezTo>
                <a:cubicBezTo>
                  <a:pt x="3831336" y="0"/>
                  <a:pt x="5193792" y="1362456"/>
                  <a:pt x="5193792" y="3044952"/>
                </a:cubicBezTo>
                <a:cubicBezTo>
                  <a:pt x="5193792" y="3566160"/>
                  <a:pt x="5065776" y="4050792"/>
                  <a:pt x="4828032" y="4480560"/>
                </a:cubicBezTo>
              </a:path>
            </a:pathLst>
          </a:custGeom>
          <a:solidFill>
            <a:schemeClr val="tx2">
              <a:alpha val="5000"/>
            </a:schemeClr>
          </a:solidFill>
        </p:spPr>
      </p:sp>
      <p:sp>
        <p:nvSpPr>
          <p:cNvPr id="8" name="Ellipse 37 (Stroke)_#color-2083&amp;1010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505456" cy="3108960"/>
          </a:xfrm>
          <a:custGeom>
            <a:avLst/>
            <a:gdLst/>
            <a:ahLst/>
            <a:cxnLst/>
            <a:rect l="l" t="t" r="r" b="b"/>
            <a:pathLst>
              <a:path w="2505456" h="3108960">
                <a:moveTo>
                  <a:pt x="0" y="2505456"/>
                </a:moveTo>
                <a:cubicBezTo>
                  <a:pt x="100584" y="2523744"/>
                  <a:pt x="201168" y="2532888"/>
                  <a:pt x="301752" y="2532888"/>
                </a:cubicBezTo>
                <a:cubicBezTo>
                  <a:pt x="1207008" y="2532888"/>
                  <a:pt x="1938528" y="1801368"/>
                  <a:pt x="1938528" y="905256"/>
                </a:cubicBezTo>
                <a:cubicBezTo>
                  <a:pt x="1938528" y="566928"/>
                  <a:pt x="1837944" y="256032"/>
                  <a:pt x="1664208" y="0"/>
                </a:cubicBezTo>
                <a:lnTo>
                  <a:pt x="2313432" y="0"/>
                </a:lnTo>
                <a:cubicBezTo>
                  <a:pt x="2441448" y="274320"/>
                  <a:pt x="2505456" y="576072"/>
                  <a:pt x="2505456" y="905256"/>
                </a:cubicBezTo>
                <a:cubicBezTo>
                  <a:pt x="2505456" y="2121408"/>
                  <a:pt x="1517904" y="3108960"/>
                  <a:pt x="301752" y="3108960"/>
                </a:cubicBezTo>
                <a:cubicBezTo>
                  <a:pt x="201168" y="3108960"/>
                  <a:pt x="100584" y="3099816"/>
                  <a:pt x="0" y="3081528"/>
                </a:cubicBezTo>
                <a:lnTo>
                  <a:pt x="0" y="2505456"/>
                </a:lnTo>
              </a:path>
            </a:pathLst>
          </a:custGeom>
          <a:solidFill>
            <a:schemeClr val="accent1"/>
          </a:solidFill>
        </p:spPr>
      </p:sp>
      <p:sp>
        <p:nvSpPr>
          <p:cNvPr id="9" name="Ellipse 38_#color-2082&amp;9905"/>
          <p:cNvSpPr/>
          <p:nvPr userDrawn="1">
            <p:custDataLst>
              <p:tags r:id="rId4"/>
            </p:custDataLst>
          </p:nvPr>
        </p:nvSpPr>
        <p:spPr>
          <a:xfrm>
            <a:off x="9464040" y="4379976"/>
            <a:ext cx="1609344" cy="1609344"/>
          </a:xfrm>
          <a:prstGeom prst="ellipse">
            <a:avLst/>
          </a:prstGeom>
          <a:solidFill>
            <a:schemeClr val="accent1"/>
          </a:solidFill>
        </p:spPr>
      </p:sp>
      <p:sp>
        <p:nvSpPr>
          <p:cNvPr id="11" name="Ellipse 39-2082&amp;9906"/>
          <p:cNvSpPr/>
          <p:nvPr userDrawn="1">
            <p:custDataLst>
              <p:tags r:id="rId5"/>
            </p:custDataLst>
          </p:nvPr>
        </p:nvSpPr>
        <p:spPr>
          <a:xfrm>
            <a:off x="11338560" y="3617849"/>
            <a:ext cx="530352" cy="530352"/>
          </a:xfrm>
          <a:prstGeom prst="ellipse">
            <a:avLst/>
          </a:prstGeom>
          <a:solidFill>
            <a:schemeClr val="tx2">
              <a:alpha val="43000"/>
            </a:schemeClr>
          </a:solidFill>
        </p:spPr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6"/>
            </p:custDataLst>
          </p:nvPr>
        </p:nvSpPr>
        <p:spPr>
          <a:xfrm>
            <a:off x="1870709" y="1862454"/>
            <a:ext cx="9467850" cy="2628901"/>
          </a:xfrm>
        </p:spPr>
        <p:txBody>
          <a:bodyPr wrap="square" anchor="t">
            <a:normAutofit/>
          </a:bodyPr>
          <a:lstStyle>
            <a:lvl1pPr algn="l">
              <a:lnSpc>
                <a:spcPct val="100000"/>
              </a:lnSpc>
              <a:defRPr sz="700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10"/>
            </p:custDataLst>
          </p:nvPr>
        </p:nvSpPr>
        <p:spPr>
          <a:xfrm>
            <a:off x="1870709" y="4790127"/>
            <a:ext cx="7492365" cy="1177603"/>
          </a:xfrm>
        </p:spPr>
        <p:txBody>
          <a:bodyPr wrap="square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360000"/>
            <a:ext cx="10515600" cy="5817600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94800" y="360000"/>
            <a:ext cx="10800000" cy="720000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zh-CN" altLang="en-US" dirty="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94800" y="1296000"/>
            <a:ext cx="10800000" cy="576000"/>
          </a:xfrm>
        </p:spPr>
        <p:txBody>
          <a:bodyPr wrap="square" anchor="t">
            <a:normAutofit/>
          </a:bodyPr>
          <a:lstStyle>
            <a:lvl1pPr marL="0" indent="0">
              <a:buNone/>
              <a:defRPr sz="2400" b="0">
                <a:latin typeface="+mn-ea"/>
                <a:ea typeface="+mn-ea"/>
                <a:cs typeface="+mn-ea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36-2083&amp;10120"/>
          <p:cNvSpPr/>
          <p:nvPr userDrawn="1">
            <p:custDataLst>
              <p:tags r:id="rId2"/>
            </p:custDataLst>
          </p:nvPr>
        </p:nvSpPr>
        <p:spPr>
          <a:xfrm>
            <a:off x="0" y="2679192"/>
            <a:ext cx="5056632" cy="4178808"/>
          </a:xfrm>
          <a:custGeom>
            <a:avLst/>
            <a:gdLst/>
            <a:ahLst/>
            <a:cxnLst/>
            <a:rect l="l" t="t" r="r" b="b"/>
            <a:pathLst>
              <a:path w="5056632" h="4178808">
                <a:moveTo>
                  <a:pt x="4837176" y="4178808"/>
                </a:moveTo>
                <a:lnTo>
                  <a:pt x="0" y="4178808"/>
                </a:lnTo>
                <a:lnTo>
                  <a:pt x="0" y="758952"/>
                </a:lnTo>
                <a:cubicBezTo>
                  <a:pt x="539496" y="283464"/>
                  <a:pt x="1243584" y="0"/>
                  <a:pt x="2011680" y="0"/>
                </a:cubicBezTo>
                <a:cubicBezTo>
                  <a:pt x="3694176" y="0"/>
                  <a:pt x="5056632" y="1362456"/>
                  <a:pt x="5056632" y="3044952"/>
                </a:cubicBezTo>
                <a:cubicBezTo>
                  <a:pt x="5056632" y="3447288"/>
                  <a:pt x="4974336" y="3831336"/>
                  <a:pt x="4837176" y="4178808"/>
                </a:cubicBezTo>
              </a:path>
            </a:pathLst>
          </a:custGeom>
          <a:solidFill>
            <a:schemeClr val="tx2">
              <a:alpha val="5000"/>
            </a:schemeClr>
          </a:solidFill>
        </p:spPr>
      </p:sp>
      <p:sp>
        <p:nvSpPr>
          <p:cNvPr id="8" name="Ellipse 38_#color_#strokes-2082&amp;9949"/>
          <p:cNvSpPr/>
          <p:nvPr userDrawn="1">
            <p:custDataLst>
              <p:tags r:id="rId3"/>
            </p:custDataLst>
          </p:nvPr>
        </p:nvSpPr>
        <p:spPr>
          <a:xfrm>
            <a:off x="9537192" y="1152144"/>
            <a:ext cx="1298448" cy="1298448"/>
          </a:xfrm>
          <a:prstGeom prst="ellipse">
            <a:avLst/>
          </a:prstGeom>
          <a:solidFill>
            <a:schemeClr val="tx2">
              <a:alpha val="43000"/>
            </a:schemeClr>
          </a:solidFill>
        </p:spPr>
      </p:sp>
      <p:sp>
        <p:nvSpPr>
          <p:cNvPr id="9" name="Ellipse 37 (Stroke)_#color-2083&amp;10123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2368296" cy="3410712"/>
          </a:xfrm>
          <a:custGeom>
            <a:avLst/>
            <a:gdLst/>
            <a:ahLst/>
            <a:cxnLst/>
            <a:rect l="l" t="t" r="r" b="b"/>
            <a:pathLst>
              <a:path w="2368296" h="3410712">
                <a:moveTo>
                  <a:pt x="0" y="2834640"/>
                </a:moveTo>
                <a:cubicBezTo>
                  <a:pt x="54864" y="2834640"/>
                  <a:pt x="109728" y="2834640"/>
                  <a:pt x="164592" y="2834640"/>
                </a:cubicBezTo>
                <a:cubicBezTo>
                  <a:pt x="1069848" y="2834640"/>
                  <a:pt x="1801368" y="2112264"/>
                  <a:pt x="1801368" y="1207008"/>
                </a:cubicBezTo>
                <a:cubicBezTo>
                  <a:pt x="1801368" y="731520"/>
                  <a:pt x="1591056" y="301752"/>
                  <a:pt x="1261872" y="0"/>
                </a:cubicBezTo>
                <a:lnTo>
                  <a:pt x="2011680" y="0"/>
                </a:lnTo>
                <a:cubicBezTo>
                  <a:pt x="2240280" y="347472"/>
                  <a:pt x="2368296" y="758952"/>
                  <a:pt x="2368296" y="1207008"/>
                </a:cubicBezTo>
                <a:cubicBezTo>
                  <a:pt x="2368296" y="2423160"/>
                  <a:pt x="1380744" y="3410712"/>
                  <a:pt x="164592" y="3410712"/>
                </a:cubicBezTo>
                <a:cubicBezTo>
                  <a:pt x="109728" y="3410712"/>
                  <a:pt x="54864" y="3410712"/>
                  <a:pt x="0" y="3401568"/>
                </a:cubicBezTo>
                <a:lnTo>
                  <a:pt x="0" y="2834640"/>
                </a:lnTo>
              </a:path>
            </a:pathLst>
          </a:custGeom>
          <a:solidFill>
            <a:schemeClr val="accent1"/>
          </a:solidFill>
        </p:spPr>
      </p:sp>
      <p:sp>
        <p:nvSpPr>
          <p:cNvPr id="11" name="Ellipse 40_#color_#strokes-2082&amp;9950"/>
          <p:cNvSpPr/>
          <p:nvPr userDrawn="1">
            <p:custDataLst>
              <p:tags r:id="rId5"/>
            </p:custDataLst>
          </p:nvPr>
        </p:nvSpPr>
        <p:spPr>
          <a:xfrm>
            <a:off x="10899648" y="3429000"/>
            <a:ext cx="530352" cy="530352"/>
          </a:xfrm>
          <a:prstGeom prst="ellipse">
            <a:avLst/>
          </a:prstGeom>
          <a:solidFill>
            <a:schemeClr val="accent1"/>
          </a:solidFill>
        </p:spPr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6"/>
            </p:custDataLst>
          </p:nvPr>
        </p:nvSpPr>
        <p:spPr>
          <a:xfrm>
            <a:off x="1841500" y="555752"/>
            <a:ext cx="10096500" cy="3249648"/>
          </a:xfrm>
        </p:spPr>
        <p:txBody>
          <a:bodyPr wrap="square" anchor="b">
            <a:normAutofit/>
          </a:bodyPr>
          <a:lstStyle>
            <a:lvl1pPr algn="l">
              <a:lnSpc>
                <a:spcPct val="100000"/>
              </a:lnSpc>
              <a:defRPr sz="900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 dirty="0"/>
              <a:t>编辑母版标题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10"/>
            </p:custDataLst>
          </p:nvPr>
        </p:nvSpPr>
        <p:spPr>
          <a:xfrm>
            <a:off x="1841500" y="4217290"/>
            <a:ext cx="10096500" cy="1931921"/>
          </a:xfrm>
        </p:spPr>
        <p:txBody>
          <a:bodyPr wrap="square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36-2083&amp;10099"/>
          <p:cNvSpPr/>
          <p:nvPr userDrawn="1">
            <p:custDataLst>
              <p:tags r:id="rId2"/>
            </p:custDataLst>
          </p:nvPr>
        </p:nvSpPr>
        <p:spPr>
          <a:xfrm>
            <a:off x="0" y="2377440"/>
            <a:ext cx="5193792" cy="4480560"/>
          </a:xfrm>
          <a:custGeom>
            <a:avLst/>
            <a:gdLst/>
            <a:ahLst/>
            <a:cxnLst/>
            <a:rect l="l" t="t" r="r" b="b"/>
            <a:pathLst>
              <a:path w="5193792" h="4480560">
                <a:moveTo>
                  <a:pt x="4828032" y="4480560"/>
                </a:moveTo>
                <a:lnTo>
                  <a:pt x="0" y="4480560"/>
                </a:lnTo>
                <a:lnTo>
                  <a:pt x="0" y="896112"/>
                </a:lnTo>
                <a:cubicBezTo>
                  <a:pt x="548640" y="338328"/>
                  <a:pt x="1307592" y="0"/>
                  <a:pt x="2148840" y="0"/>
                </a:cubicBezTo>
                <a:cubicBezTo>
                  <a:pt x="3831336" y="0"/>
                  <a:pt x="5193792" y="1362456"/>
                  <a:pt x="5193792" y="3044952"/>
                </a:cubicBezTo>
                <a:cubicBezTo>
                  <a:pt x="5193792" y="3566160"/>
                  <a:pt x="5065776" y="4050792"/>
                  <a:pt x="4828032" y="4480560"/>
                </a:cubicBezTo>
              </a:path>
            </a:pathLst>
          </a:custGeom>
          <a:solidFill>
            <a:schemeClr val="tx2">
              <a:alpha val="5000"/>
            </a:schemeClr>
          </a:solidFill>
        </p:spPr>
      </p:sp>
      <p:sp>
        <p:nvSpPr>
          <p:cNvPr id="8" name="Ellipse 37 (Stroke)_#color-2083&amp;1010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505456" cy="3108960"/>
          </a:xfrm>
          <a:custGeom>
            <a:avLst/>
            <a:gdLst/>
            <a:ahLst/>
            <a:cxnLst/>
            <a:rect l="l" t="t" r="r" b="b"/>
            <a:pathLst>
              <a:path w="2505456" h="3108960">
                <a:moveTo>
                  <a:pt x="0" y="2505456"/>
                </a:moveTo>
                <a:cubicBezTo>
                  <a:pt x="100584" y="2523744"/>
                  <a:pt x="201168" y="2532888"/>
                  <a:pt x="301752" y="2532888"/>
                </a:cubicBezTo>
                <a:cubicBezTo>
                  <a:pt x="1207008" y="2532888"/>
                  <a:pt x="1938528" y="1801368"/>
                  <a:pt x="1938528" y="905256"/>
                </a:cubicBezTo>
                <a:cubicBezTo>
                  <a:pt x="1938528" y="566928"/>
                  <a:pt x="1837944" y="256032"/>
                  <a:pt x="1664208" y="0"/>
                </a:cubicBezTo>
                <a:lnTo>
                  <a:pt x="2313432" y="0"/>
                </a:lnTo>
                <a:cubicBezTo>
                  <a:pt x="2441448" y="274320"/>
                  <a:pt x="2505456" y="576072"/>
                  <a:pt x="2505456" y="905256"/>
                </a:cubicBezTo>
                <a:cubicBezTo>
                  <a:pt x="2505456" y="2121408"/>
                  <a:pt x="1517904" y="3108960"/>
                  <a:pt x="301752" y="3108960"/>
                </a:cubicBezTo>
                <a:cubicBezTo>
                  <a:pt x="201168" y="3108960"/>
                  <a:pt x="100584" y="3099816"/>
                  <a:pt x="0" y="3081528"/>
                </a:cubicBezTo>
                <a:lnTo>
                  <a:pt x="0" y="2505456"/>
                </a:lnTo>
              </a:path>
            </a:pathLst>
          </a:custGeom>
          <a:solidFill>
            <a:schemeClr val="accent1"/>
          </a:solidFill>
        </p:spPr>
      </p:sp>
      <p:sp>
        <p:nvSpPr>
          <p:cNvPr id="9" name="Ellipse 38_#color-2082&amp;9905"/>
          <p:cNvSpPr/>
          <p:nvPr userDrawn="1">
            <p:custDataLst>
              <p:tags r:id="rId4"/>
            </p:custDataLst>
          </p:nvPr>
        </p:nvSpPr>
        <p:spPr>
          <a:xfrm>
            <a:off x="9464040" y="4379976"/>
            <a:ext cx="1609344" cy="1609344"/>
          </a:xfrm>
          <a:prstGeom prst="ellipse">
            <a:avLst/>
          </a:prstGeom>
          <a:solidFill>
            <a:schemeClr val="accent1"/>
          </a:solidFill>
        </p:spPr>
      </p:sp>
      <p:sp>
        <p:nvSpPr>
          <p:cNvPr id="11" name="Ellipse 39-2082&amp;9906"/>
          <p:cNvSpPr/>
          <p:nvPr userDrawn="1">
            <p:custDataLst>
              <p:tags r:id="rId5"/>
            </p:custDataLst>
          </p:nvPr>
        </p:nvSpPr>
        <p:spPr>
          <a:xfrm>
            <a:off x="11338560" y="3617849"/>
            <a:ext cx="530352" cy="530352"/>
          </a:xfrm>
          <a:prstGeom prst="ellipse">
            <a:avLst/>
          </a:prstGeom>
          <a:solidFill>
            <a:schemeClr val="tx2">
              <a:alpha val="43000"/>
            </a:schemeClr>
          </a:solidFill>
        </p:spPr>
      </p:sp>
      <p:sp>
        <p:nvSpPr>
          <p:cNvPr id="2" name="标题 1"/>
          <p:cNvSpPr>
            <a:spLocks noGrp="1"/>
          </p:cNvSpPr>
          <p:nvPr>
            <p:ph type="ctrTitle"/>
            <p:custDataLst>
              <p:tags r:id="rId6"/>
            </p:custDataLst>
          </p:nvPr>
        </p:nvSpPr>
        <p:spPr>
          <a:xfrm>
            <a:off x="1870709" y="1862454"/>
            <a:ext cx="9467850" cy="2628901"/>
          </a:xfrm>
        </p:spPr>
        <p:txBody>
          <a:bodyPr wrap="square" anchor="t">
            <a:normAutofit/>
          </a:bodyPr>
          <a:lstStyle>
            <a:lvl1pPr algn="l">
              <a:lnSpc>
                <a:spcPct val="100000"/>
              </a:lnSpc>
              <a:defRPr sz="700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10"/>
            </p:custDataLst>
          </p:nvPr>
        </p:nvSpPr>
        <p:spPr>
          <a:xfrm>
            <a:off x="1870709" y="4790127"/>
            <a:ext cx="7492365" cy="1177603"/>
          </a:xfrm>
        </p:spPr>
        <p:txBody>
          <a:bodyPr wrap="square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4" name="Ellipse 36-2082&amp;9912"/>
          <p:cNvSpPr/>
          <p:nvPr userDrawn="1">
            <p:custDataLst>
              <p:tags r:id="rId5"/>
            </p:custDataLst>
          </p:nvPr>
        </p:nvSpPr>
        <p:spPr>
          <a:xfrm>
            <a:off x="6976872" y="1005840"/>
            <a:ext cx="4343400" cy="4343400"/>
          </a:xfrm>
          <a:prstGeom prst="ellipse">
            <a:avLst/>
          </a:prstGeom>
          <a:solidFill>
            <a:schemeClr val="tx2">
              <a:alpha val="5000"/>
            </a:schemeClr>
          </a:solidFill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Ellipse 37 (Stroke)_#color-2083&amp;10105"/>
          <p:cNvSpPr/>
          <p:nvPr userDrawn="1">
            <p:custDataLst>
              <p:tags r:id="rId6"/>
            </p:custDataLst>
          </p:nvPr>
        </p:nvSpPr>
        <p:spPr>
          <a:xfrm>
            <a:off x="7159752" y="0"/>
            <a:ext cx="3977640" cy="2258568"/>
          </a:xfrm>
          <a:custGeom>
            <a:avLst/>
            <a:gdLst/>
            <a:ahLst/>
            <a:cxnLst/>
            <a:rect l="l" t="t" r="r" b="b"/>
            <a:pathLst>
              <a:path w="3977640" h="2258568">
                <a:moveTo>
                  <a:pt x="594360" y="0"/>
                </a:moveTo>
                <a:cubicBezTo>
                  <a:pt x="576072" y="82296"/>
                  <a:pt x="576072" y="173736"/>
                  <a:pt x="576072" y="265176"/>
                </a:cubicBezTo>
                <a:cubicBezTo>
                  <a:pt x="576072" y="1051560"/>
                  <a:pt x="1207008" y="1682496"/>
                  <a:pt x="1984248" y="1682496"/>
                </a:cubicBezTo>
                <a:cubicBezTo>
                  <a:pt x="2770632" y="1682496"/>
                  <a:pt x="3401568" y="1051560"/>
                  <a:pt x="3401568" y="265176"/>
                </a:cubicBezTo>
                <a:cubicBezTo>
                  <a:pt x="3401568" y="173736"/>
                  <a:pt x="3392424" y="82296"/>
                  <a:pt x="3374136" y="0"/>
                </a:cubicBezTo>
                <a:lnTo>
                  <a:pt x="3959352" y="0"/>
                </a:lnTo>
                <a:cubicBezTo>
                  <a:pt x="3968496" y="91440"/>
                  <a:pt x="3977640" y="173736"/>
                  <a:pt x="3977640" y="265176"/>
                </a:cubicBezTo>
                <a:cubicBezTo>
                  <a:pt x="3977640" y="1362456"/>
                  <a:pt x="3081528" y="2258568"/>
                  <a:pt x="1984248" y="2258568"/>
                </a:cubicBezTo>
                <a:cubicBezTo>
                  <a:pt x="886968" y="2258568"/>
                  <a:pt x="0" y="1362456"/>
                  <a:pt x="0" y="265176"/>
                </a:cubicBezTo>
                <a:cubicBezTo>
                  <a:pt x="0" y="173736"/>
                  <a:pt x="9144" y="91440"/>
                  <a:pt x="18288" y="0"/>
                </a:cubicBezTo>
                <a:lnTo>
                  <a:pt x="594360" y="0"/>
                </a:lnTo>
              </a:path>
            </a:pathLst>
          </a:custGeom>
          <a:solidFill>
            <a:schemeClr val="accent1"/>
          </a:solidFill>
        </p:spPr>
      </p:sp>
      <p:sp>
        <p:nvSpPr>
          <p:cNvPr id="11" name="图形 6"/>
          <p:cNvSpPr/>
          <p:nvPr userDrawn="1">
            <p:custDataLst>
              <p:tags r:id="rId7"/>
            </p:custDataLst>
          </p:nvPr>
        </p:nvSpPr>
        <p:spPr>
          <a:xfrm>
            <a:off x="8343265" y="3605530"/>
            <a:ext cx="1610360" cy="242570"/>
          </a:xfrm>
          <a:custGeom>
            <a:avLst/>
            <a:gdLst>
              <a:gd name="connsiteX0" fmla="*/ 75233 w 1100583"/>
              <a:gd name="connsiteY0" fmla="*/ 165422 h 165421"/>
              <a:gd name="connsiteX1" fmla="*/ 119435 w 1100583"/>
              <a:gd name="connsiteY1" fmla="*/ 156047 h 165421"/>
              <a:gd name="connsiteX2" fmla="*/ 119435 w 1100583"/>
              <a:gd name="connsiteY2" fmla="*/ 137852 h 165421"/>
              <a:gd name="connsiteX3" fmla="*/ 77688 w 1100583"/>
              <a:gd name="connsiteY3" fmla="*/ 148568 h 165421"/>
              <a:gd name="connsiteX4" fmla="*/ 35607 w 1100583"/>
              <a:gd name="connsiteY4" fmla="*/ 131266 h 165421"/>
              <a:gd name="connsiteX5" fmla="*/ 19645 w 1100583"/>
              <a:gd name="connsiteY5" fmla="*/ 84609 h 165421"/>
              <a:gd name="connsiteX6" fmla="*/ 36723 w 1100583"/>
              <a:gd name="connsiteY6" fmla="*/ 35384 h 165421"/>
              <a:gd name="connsiteX7" fmla="*/ 81483 w 1100583"/>
              <a:gd name="connsiteY7" fmla="*/ 16966 h 165421"/>
              <a:gd name="connsiteX8" fmla="*/ 119435 w 1100583"/>
              <a:gd name="connsiteY8" fmla="*/ 26566 h 165421"/>
              <a:gd name="connsiteX9" fmla="*/ 119435 w 1100583"/>
              <a:gd name="connsiteY9" fmla="*/ 6586 h 165421"/>
              <a:gd name="connsiteX10" fmla="*/ 81707 w 1100583"/>
              <a:gd name="connsiteY10" fmla="*/ 0 h 165421"/>
              <a:gd name="connsiteX11" fmla="*/ 23106 w 1100583"/>
              <a:gd name="connsiteY11" fmla="*/ 23664 h 165421"/>
              <a:gd name="connsiteX12" fmla="*/ 0 w 1100583"/>
              <a:gd name="connsiteY12" fmla="*/ 85725 h 165421"/>
              <a:gd name="connsiteX13" fmla="*/ 20538 w 1100583"/>
              <a:gd name="connsiteY13" fmla="*/ 143434 h 165421"/>
              <a:gd name="connsiteX14" fmla="*/ 75233 w 1100583"/>
              <a:gd name="connsiteY14" fmla="*/ 165422 h 165421"/>
              <a:gd name="connsiteX15" fmla="*/ 210294 w 1100583"/>
              <a:gd name="connsiteY15" fmla="*/ 165422 h 165421"/>
              <a:gd name="connsiteX16" fmla="*/ 155712 w 1100583"/>
              <a:gd name="connsiteY16" fmla="*/ 142987 h 165421"/>
              <a:gd name="connsiteX17" fmla="*/ 135284 w 1100583"/>
              <a:gd name="connsiteY17" fmla="*/ 84609 h 165421"/>
              <a:gd name="connsiteX18" fmla="*/ 156158 w 1100583"/>
              <a:gd name="connsiteY18" fmla="*/ 22994 h 165421"/>
              <a:gd name="connsiteX19" fmla="*/ 212973 w 1100583"/>
              <a:gd name="connsiteY19" fmla="*/ 0 h 165421"/>
              <a:gd name="connsiteX20" fmla="*/ 266328 w 1100583"/>
              <a:gd name="connsiteY20" fmla="*/ 22324 h 165421"/>
              <a:gd name="connsiteX21" fmla="*/ 286643 w 1100583"/>
              <a:gd name="connsiteY21" fmla="*/ 80702 h 165421"/>
              <a:gd name="connsiteX22" fmla="*/ 265882 w 1100583"/>
              <a:gd name="connsiteY22" fmla="*/ 142652 h 165421"/>
              <a:gd name="connsiteX23" fmla="*/ 210294 w 1100583"/>
              <a:gd name="connsiteY23" fmla="*/ 165422 h 165421"/>
              <a:gd name="connsiteX24" fmla="*/ 211634 w 1100583"/>
              <a:gd name="connsiteY24" fmla="*/ 16966 h 165421"/>
              <a:gd name="connsiteX25" fmla="*/ 170669 w 1100583"/>
              <a:gd name="connsiteY25" fmla="*/ 35161 h 165421"/>
              <a:gd name="connsiteX26" fmla="*/ 154931 w 1100583"/>
              <a:gd name="connsiteY26" fmla="*/ 82934 h 165421"/>
              <a:gd name="connsiteX27" fmla="*/ 170222 w 1100583"/>
              <a:gd name="connsiteY27" fmla="*/ 130597 h 165421"/>
              <a:gd name="connsiteX28" fmla="*/ 210294 w 1100583"/>
              <a:gd name="connsiteY28" fmla="*/ 148568 h 165421"/>
              <a:gd name="connsiteX29" fmla="*/ 251817 w 1100583"/>
              <a:gd name="connsiteY29" fmla="*/ 131378 h 165421"/>
              <a:gd name="connsiteX30" fmla="*/ 266998 w 1100583"/>
              <a:gd name="connsiteY30" fmla="*/ 83269 h 165421"/>
              <a:gd name="connsiteX31" fmla="*/ 252264 w 1100583"/>
              <a:gd name="connsiteY31" fmla="*/ 34268 h 165421"/>
              <a:gd name="connsiteX32" fmla="*/ 211634 w 1100583"/>
              <a:gd name="connsiteY32" fmla="*/ 16966 h 165421"/>
              <a:gd name="connsiteX33" fmla="*/ 1003581 w 1100583"/>
              <a:gd name="connsiteY33" fmla="*/ 134169 h 165421"/>
              <a:gd name="connsiteX34" fmla="*/ 1003581 w 1100583"/>
              <a:gd name="connsiteY34" fmla="*/ 156269 h 165421"/>
              <a:gd name="connsiteX35" fmla="*/ 1011849 w 1100583"/>
              <a:gd name="connsiteY35" fmla="*/ 160177 h 165421"/>
              <a:gd name="connsiteX36" fmla="*/ 1022898 w 1100583"/>
              <a:gd name="connsiteY36" fmla="*/ 162966 h 165421"/>
              <a:gd name="connsiteX37" fmla="*/ 1034281 w 1100583"/>
              <a:gd name="connsiteY37" fmla="*/ 164752 h 165421"/>
              <a:gd name="connsiteX38" fmla="*/ 1043653 w 1100583"/>
              <a:gd name="connsiteY38" fmla="*/ 165422 h 165421"/>
              <a:gd name="connsiteX39" fmla="*/ 1065313 w 1100583"/>
              <a:gd name="connsiteY39" fmla="*/ 163079 h 165421"/>
              <a:gd name="connsiteX40" fmla="*/ 1083391 w 1100583"/>
              <a:gd name="connsiteY40" fmla="*/ 155711 h 165421"/>
              <a:gd name="connsiteX41" fmla="*/ 1095898 w 1100583"/>
              <a:gd name="connsiteY41" fmla="*/ 142429 h 165421"/>
              <a:gd name="connsiteX42" fmla="*/ 1100584 w 1100583"/>
              <a:gd name="connsiteY42" fmla="*/ 122337 h 165421"/>
              <a:gd name="connsiteX43" fmla="*/ 1097126 w 1100583"/>
              <a:gd name="connsiteY43" fmla="*/ 106487 h 165421"/>
              <a:gd name="connsiteX44" fmla="*/ 1087973 w 1100583"/>
              <a:gd name="connsiteY44" fmla="*/ 93873 h 165421"/>
              <a:gd name="connsiteX45" fmla="*/ 1074467 w 1100583"/>
              <a:gd name="connsiteY45" fmla="*/ 83493 h 165421"/>
              <a:gd name="connsiteX46" fmla="*/ 1058169 w 1100583"/>
              <a:gd name="connsiteY46" fmla="*/ 74563 h 165421"/>
              <a:gd name="connsiteX47" fmla="*/ 1043320 w 1100583"/>
              <a:gd name="connsiteY47" fmla="*/ 66973 h 165421"/>
              <a:gd name="connsiteX48" fmla="*/ 1032499 w 1100583"/>
              <a:gd name="connsiteY48" fmla="*/ 59829 h 165421"/>
              <a:gd name="connsiteX49" fmla="*/ 1025689 w 1100583"/>
              <a:gd name="connsiteY49" fmla="*/ 51681 h 165421"/>
              <a:gd name="connsiteX50" fmla="*/ 1023451 w 1100583"/>
              <a:gd name="connsiteY50" fmla="*/ 41077 h 165421"/>
              <a:gd name="connsiteX51" fmla="*/ 1026470 w 1100583"/>
              <a:gd name="connsiteY51" fmla="*/ 29914 h 165421"/>
              <a:gd name="connsiteX52" fmla="*/ 1034281 w 1100583"/>
              <a:gd name="connsiteY52" fmla="*/ 22436 h 165421"/>
              <a:gd name="connsiteX53" fmla="*/ 1045225 w 1100583"/>
              <a:gd name="connsiteY53" fmla="*/ 18306 h 165421"/>
              <a:gd name="connsiteX54" fmla="*/ 1057502 w 1100583"/>
              <a:gd name="connsiteY54" fmla="*/ 16966 h 165421"/>
              <a:gd name="connsiteX55" fmla="*/ 1093888 w 1100583"/>
              <a:gd name="connsiteY55" fmla="*/ 26789 h 165421"/>
              <a:gd name="connsiteX56" fmla="*/ 1093888 w 1100583"/>
              <a:gd name="connsiteY56" fmla="*/ 5693 h 165421"/>
              <a:gd name="connsiteX57" fmla="*/ 1059398 w 1100583"/>
              <a:gd name="connsiteY57" fmla="*/ 0 h 165421"/>
              <a:gd name="connsiteX58" fmla="*/ 1038967 w 1100583"/>
              <a:gd name="connsiteY58" fmla="*/ 2567 h 165421"/>
              <a:gd name="connsiteX59" fmla="*/ 1021222 w 1100583"/>
              <a:gd name="connsiteY59" fmla="*/ 10381 h 165421"/>
              <a:gd name="connsiteX60" fmla="*/ 1008611 w 1100583"/>
              <a:gd name="connsiteY60" fmla="*/ 23775 h 165421"/>
              <a:gd name="connsiteX61" fmla="*/ 1003810 w 1100583"/>
              <a:gd name="connsiteY61" fmla="*/ 42751 h 165421"/>
              <a:gd name="connsiteX62" fmla="*/ 1006820 w 1100583"/>
              <a:gd name="connsiteY62" fmla="*/ 58378 h 165421"/>
              <a:gd name="connsiteX63" fmla="*/ 1015307 w 1100583"/>
              <a:gd name="connsiteY63" fmla="*/ 70210 h 165421"/>
              <a:gd name="connsiteX64" fmla="*/ 1027918 w 1100583"/>
              <a:gd name="connsiteY64" fmla="*/ 79809 h 165421"/>
              <a:gd name="connsiteX65" fmla="*/ 1043548 w 1100583"/>
              <a:gd name="connsiteY65" fmla="*/ 88404 h 165421"/>
              <a:gd name="connsiteX66" fmla="*/ 1058284 w 1100583"/>
              <a:gd name="connsiteY66" fmla="*/ 96106 h 165421"/>
              <a:gd name="connsiteX67" fmla="*/ 1070218 w 1100583"/>
              <a:gd name="connsiteY67" fmla="*/ 103696 h 165421"/>
              <a:gd name="connsiteX68" fmla="*/ 1078038 w 1100583"/>
              <a:gd name="connsiteY68" fmla="*/ 112402 h 165421"/>
              <a:gd name="connsiteX69" fmla="*/ 1080944 w 1100583"/>
              <a:gd name="connsiteY69" fmla="*/ 123676 h 165421"/>
              <a:gd name="connsiteX70" fmla="*/ 1072342 w 1100583"/>
              <a:gd name="connsiteY70" fmla="*/ 142206 h 165421"/>
              <a:gd name="connsiteX71" fmla="*/ 1046558 w 1100583"/>
              <a:gd name="connsiteY71" fmla="*/ 148568 h 165421"/>
              <a:gd name="connsiteX72" fmla="*/ 1035624 w 1100583"/>
              <a:gd name="connsiteY72" fmla="*/ 147563 h 165421"/>
              <a:gd name="connsiteX73" fmla="*/ 1023793 w 1100583"/>
              <a:gd name="connsiteY73" fmla="*/ 144773 h 165421"/>
              <a:gd name="connsiteX74" fmla="*/ 1012630 w 1100583"/>
              <a:gd name="connsiteY74" fmla="*/ 140196 h 165421"/>
              <a:gd name="connsiteX75" fmla="*/ 1003581 w 1100583"/>
              <a:gd name="connsiteY75" fmla="*/ 134169 h 165421"/>
              <a:gd name="connsiteX76" fmla="*/ 944091 w 1100583"/>
              <a:gd name="connsiteY76" fmla="*/ 19645 h 165421"/>
              <a:gd name="connsiteX77" fmla="*/ 990304 w 1100583"/>
              <a:gd name="connsiteY77" fmla="*/ 19645 h 165421"/>
              <a:gd name="connsiteX78" fmla="*/ 990304 w 1100583"/>
              <a:gd name="connsiteY78" fmla="*/ 2679 h 165421"/>
              <a:gd name="connsiteX79" fmla="*/ 879239 w 1100583"/>
              <a:gd name="connsiteY79" fmla="*/ 2679 h 165421"/>
              <a:gd name="connsiteX80" fmla="*/ 879239 w 1100583"/>
              <a:gd name="connsiteY80" fmla="*/ 19645 h 165421"/>
              <a:gd name="connsiteX81" fmla="*/ 925339 w 1100583"/>
              <a:gd name="connsiteY81" fmla="*/ 19645 h 165421"/>
              <a:gd name="connsiteX82" fmla="*/ 925339 w 1100583"/>
              <a:gd name="connsiteY82" fmla="*/ 162744 h 165421"/>
              <a:gd name="connsiteX83" fmla="*/ 944091 w 1100583"/>
              <a:gd name="connsiteY83" fmla="*/ 162744 h 165421"/>
              <a:gd name="connsiteX84" fmla="*/ 944091 w 1100583"/>
              <a:gd name="connsiteY84" fmla="*/ 19645 h 165421"/>
              <a:gd name="connsiteX85" fmla="*/ 853678 w 1100583"/>
              <a:gd name="connsiteY85" fmla="*/ 162744 h 165421"/>
              <a:gd name="connsiteX86" fmla="*/ 830685 w 1100583"/>
              <a:gd name="connsiteY86" fmla="*/ 162744 h 165421"/>
              <a:gd name="connsiteX87" fmla="*/ 748308 w 1100583"/>
              <a:gd name="connsiteY87" fmla="*/ 35161 h 165421"/>
              <a:gd name="connsiteX88" fmla="*/ 743174 w 1100583"/>
              <a:gd name="connsiteY88" fmla="*/ 25115 h 165421"/>
              <a:gd name="connsiteX89" fmla="*/ 742503 w 1100583"/>
              <a:gd name="connsiteY89" fmla="*/ 25115 h 165421"/>
              <a:gd name="connsiteX90" fmla="*/ 743397 w 1100583"/>
              <a:gd name="connsiteY90" fmla="*/ 47104 h 165421"/>
              <a:gd name="connsiteX91" fmla="*/ 743397 w 1100583"/>
              <a:gd name="connsiteY91" fmla="*/ 162744 h 165421"/>
              <a:gd name="connsiteX92" fmla="*/ 724644 w 1100583"/>
              <a:gd name="connsiteY92" fmla="*/ 162744 h 165421"/>
              <a:gd name="connsiteX93" fmla="*/ 724644 w 1100583"/>
              <a:gd name="connsiteY93" fmla="*/ 2679 h 165421"/>
              <a:gd name="connsiteX94" fmla="*/ 748977 w 1100583"/>
              <a:gd name="connsiteY94" fmla="*/ 2679 h 165421"/>
              <a:gd name="connsiteX95" fmla="*/ 829122 w 1100583"/>
              <a:gd name="connsiteY95" fmla="*/ 128253 h 165421"/>
              <a:gd name="connsiteX96" fmla="*/ 835596 w 1100583"/>
              <a:gd name="connsiteY96" fmla="*/ 138968 h 165421"/>
              <a:gd name="connsiteX97" fmla="*/ 836042 w 1100583"/>
              <a:gd name="connsiteY97" fmla="*/ 138968 h 165421"/>
              <a:gd name="connsiteX98" fmla="*/ 834926 w 1100583"/>
              <a:gd name="connsiteY98" fmla="*/ 115416 h 165421"/>
              <a:gd name="connsiteX99" fmla="*/ 834926 w 1100583"/>
              <a:gd name="connsiteY99" fmla="*/ 2679 h 165421"/>
              <a:gd name="connsiteX100" fmla="*/ 853678 w 1100583"/>
              <a:gd name="connsiteY100" fmla="*/ 2679 h 165421"/>
              <a:gd name="connsiteX101" fmla="*/ 853678 w 1100583"/>
              <a:gd name="connsiteY101" fmla="*/ 162744 h 165421"/>
              <a:gd name="connsiteX102" fmla="*/ 609005 w 1100583"/>
              <a:gd name="connsiteY102" fmla="*/ 162744 h 165421"/>
              <a:gd name="connsiteX103" fmla="*/ 693837 w 1100583"/>
              <a:gd name="connsiteY103" fmla="*/ 162744 h 165421"/>
              <a:gd name="connsiteX104" fmla="*/ 693837 w 1100583"/>
              <a:gd name="connsiteY104" fmla="*/ 145778 h 165421"/>
              <a:gd name="connsiteX105" fmla="*/ 627757 w 1100583"/>
              <a:gd name="connsiteY105" fmla="*/ 145778 h 165421"/>
              <a:gd name="connsiteX106" fmla="*/ 627757 w 1100583"/>
              <a:gd name="connsiteY106" fmla="*/ 89743 h 165421"/>
              <a:gd name="connsiteX107" fmla="*/ 685577 w 1100583"/>
              <a:gd name="connsiteY107" fmla="*/ 89743 h 165421"/>
              <a:gd name="connsiteX108" fmla="*/ 685577 w 1100583"/>
              <a:gd name="connsiteY108" fmla="*/ 72889 h 165421"/>
              <a:gd name="connsiteX109" fmla="*/ 627757 w 1100583"/>
              <a:gd name="connsiteY109" fmla="*/ 72889 h 165421"/>
              <a:gd name="connsiteX110" fmla="*/ 627757 w 1100583"/>
              <a:gd name="connsiteY110" fmla="*/ 19645 h 165421"/>
              <a:gd name="connsiteX111" fmla="*/ 690265 w 1100583"/>
              <a:gd name="connsiteY111" fmla="*/ 19645 h 165421"/>
              <a:gd name="connsiteX112" fmla="*/ 690265 w 1100583"/>
              <a:gd name="connsiteY112" fmla="*/ 2679 h 165421"/>
              <a:gd name="connsiteX113" fmla="*/ 609005 w 1100583"/>
              <a:gd name="connsiteY113" fmla="*/ 2679 h 165421"/>
              <a:gd name="connsiteX114" fmla="*/ 609005 w 1100583"/>
              <a:gd name="connsiteY114" fmla="*/ 162744 h 165421"/>
              <a:gd name="connsiteX115" fmla="*/ 583778 w 1100583"/>
              <a:gd name="connsiteY115" fmla="*/ 19645 h 165421"/>
              <a:gd name="connsiteX116" fmla="*/ 537567 w 1100583"/>
              <a:gd name="connsiteY116" fmla="*/ 19645 h 165421"/>
              <a:gd name="connsiteX117" fmla="*/ 537567 w 1100583"/>
              <a:gd name="connsiteY117" fmla="*/ 162744 h 165421"/>
              <a:gd name="connsiteX118" fmla="*/ 518815 w 1100583"/>
              <a:gd name="connsiteY118" fmla="*/ 162744 h 165421"/>
              <a:gd name="connsiteX119" fmla="*/ 518815 w 1100583"/>
              <a:gd name="connsiteY119" fmla="*/ 19645 h 165421"/>
              <a:gd name="connsiteX120" fmla="*/ 472715 w 1100583"/>
              <a:gd name="connsiteY120" fmla="*/ 19645 h 165421"/>
              <a:gd name="connsiteX121" fmla="*/ 472715 w 1100583"/>
              <a:gd name="connsiteY121" fmla="*/ 2679 h 165421"/>
              <a:gd name="connsiteX122" fmla="*/ 583778 w 1100583"/>
              <a:gd name="connsiteY122" fmla="*/ 2679 h 165421"/>
              <a:gd name="connsiteX123" fmla="*/ 583778 w 1100583"/>
              <a:gd name="connsiteY123" fmla="*/ 19645 h 165421"/>
              <a:gd name="connsiteX124" fmla="*/ 424160 w 1100583"/>
              <a:gd name="connsiteY124" fmla="*/ 162744 h 165421"/>
              <a:gd name="connsiteX125" fmla="*/ 447154 w 1100583"/>
              <a:gd name="connsiteY125" fmla="*/ 162744 h 165421"/>
              <a:gd name="connsiteX126" fmla="*/ 447154 w 1100583"/>
              <a:gd name="connsiteY126" fmla="*/ 2679 h 165421"/>
              <a:gd name="connsiteX127" fmla="*/ 428402 w 1100583"/>
              <a:gd name="connsiteY127" fmla="*/ 2679 h 165421"/>
              <a:gd name="connsiteX128" fmla="*/ 428402 w 1100583"/>
              <a:gd name="connsiteY128" fmla="*/ 115416 h 165421"/>
              <a:gd name="connsiteX129" fmla="*/ 429518 w 1100583"/>
              <a:gd name="connsiteY129" fmla="*/ 138968 h 165421"/>
              <a:gd name="connsiteX130" fmla="*/ 429072 w 1100583"/>
              <a:gd name="connsiteY130" fmla="*/ 138968 h 165421"/>
              <a:gd name="connsiteX131" fmla="*/ 422597 w 1100583"/>
              <a:gd name="connsiteY131" fmla="*/ 128253 h 165421"/>
              <a:gd name="connsiteX132" fmla="*/ 342453 w 1100583"/>
              <a:gd name="connsiteY132" fmla="*/ 2679 h 165421"/>
              <a:gd name="connsiteX133" fmla="*/ 318120 w 1100583"/>
              <a:gd name="connsiteY133" fmla="*/ 2679 h 165421"/>
              <a:gd name="connsiteX134" fmla="*/ 318120 w 1100583"/>
              <a:gd name="connsiteY134" fmla="*/ 162744 h 165421"/>
              <a:gd name="connsiteX135" fmla="*/ 336872 w 1100583"/>
              <a:gd name="connsiteY135" fmla="*/ 162744 h 165421"/>
              <a:gd name="connsiteX136" fmla="*/ 336872 w 1100583"/>
              <a:gd name="connsiteY136" fmla="*/ 47104 h 165421"/>
              <a:gd name="connsiteX137" fmla="*/ 335980 w 1100583"/>
              <a:gd name="connsiteY137" fmla="*/ 25115 h 165421"/>
              <a:gd name="connsiteX138" fmla="*/ 336649 w 1100583"/>
              <a:gd name="connsiteY138" fmla="*/ 25115 h 165421"/>
              <a:gd name="connsiteX139" fmla="*/ 341783 w 1100583"/>
              <a:gd name="connsiteY139" fmla="*/ 35161 h 165421"/>
              <a:gd name="connsiteX140" fmla="*/ 424160 w 1100583"/>
              <a:gd name="connsiteY140" fmla="*/ 162744 h 165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1100583" h="165421">
                <a:moveTo>
                  <a:pt x="75233" y="165422"/>
                </a:moveTo>
                <a:cubicBezTo>
                  <a:pt x="92869" y="165422"/>
                  <a:pt x="107603" y="162297"/>
                  <a:pt x="119435" y="156047"/>
                </a:cubicBezTo>
                <a:lnTo>
                  <a:pt x="119435" y="137852"/>
                </a:lnTo>
                <a:cubicBezTo>
                  <a:pt x="107677" y="144996"/>
                  <a:pt x="93762" y="148568"/>
                  <a:pt x="77688" y="148568"/>
                </a:cubicBezTo>
                <a:cubicBezTo>
                  <a:pt x="60350" y="148568"/>
                  <a:pt x="46323" y="142800"/>
                  <a:pt x="35607" y="131266"/>
                </a:cubicBezTo>
                <a:cubicBezTo>
                  <a:pt x="24966" y="119658"/>
                  <a:pt x="19645" y="104106"/>
                  <a:pt x="19645" y="84609"/>
                </a:cubicBezTo>
                <a:cubicBezTo>
                  <a:pt x="19645" y="64070"/>
                  <a:pt x="25338" y="47662"/>
                  <a:pt x="36723" y="35384"/>
                </a:cubicBezTo>
                <a:cubicBezTo>
                  <a:pt x="48183" y="23106"/>
                  <a:pt x="63103" y="16966"/>
                  <a:pt x="81483" y="16966"/>
                </a:cubicBezTo>
                <a:cubicBezTo>
                  <a:pt x="95324" y="16966"/>
                  <a:pt x="107975" y="20166"/>
                  <a:pt x="119435" y="26566"/>
                </a:cubicBezTo>
                <a:lnTo>
                  <a:pt x="119435" y="6586"/>
                </a:lnTo>
                <a:cubicBezTo>
                  <a:pt x="109463" y="2195"/>
                  <a:pt x="96887" y="0"/>
                  <a:pt x="81707" y="0"/>
                </a:cubicBezTo>
                <a:cubicBezTo>
                  <a:pt x="58043" y="0"/>
                  <a:pt x="38509" y="7888"/>
                  <a:pt x="23106" y="23664"/>
                </a:cubicBezTo>
                <a:cubicBezTo>
                  <a:pt x="7702" y="39439"/>
                  <a:pt x="0" y="60127"/>
                  <a:pt x="0" y="85725"/>
                </a:cubicBezTo>
                <a:cubicBezTo>
                  <a:pt x="0" y="109538"/>
                  <a:pt x="6846" y="128774"/>
                  <a:pt x="20538" y="143434"/>
                </a:cubicBezTo>
                <a:cubicBezTo>
                  <a:pt x="34231" y="158093"/>
                  <a:pt x="52462" y="165422"/>
                  <a:pt x="75233" y="165422"/>
                </a:cubicBezTo>
                <a:close/>
                <a:moveTo>
                  <a:pt x="210294" y="165422"/>
                </a:moveTo>
                <a:cubicBezTo>
                  <a:pt x="187597" y="165422"/>
                  <a:pt x="169404" y="157944"/>
                  <a:pt x="155712" y="142987"/>
                </a:cubicBezTo>
                <a:cubicBezTo>
                  <a:pt x="142094" y="128030"/>
                  <a:pt x="135284" y="108570"/>
                  <a:pt x="135284" y="84609"/>
                </a:cubicBezTo>
                <a:cubicBezTo>
                  <a:pt x="135284" y="58862"/>
                  <a:pt x="142242" y="38323"/>
                  <a:pt x="156158" y="22994"/>
                </a:cubicBezTo>
                <a:cubicBezTo>
                  <a:pt x="170073" y="7665"/>
                  <a:pt x="189012" y="0"/>
                  <a:pt x="212973" y="0"/>
                </a:cubicBezTo>
                <a:cubicBezTo>
                  <a:pt x="235074" y="0"/>
                  <a:pt x="252859" y="7441"/>
                  <a:pt x="266328" y="22324"/>
                </a:cubicBezTo>
                <a:cubicBezTo>
                  <a:pt x="279871" y="37207"/>
                  <a:pt x="286643" y="56666"/>
                  <a:pt x="286643" y="80702"/>
                </a:cubicBezTo>
                <a:cubicBezTo>
                  <a:pt x="286643" y="106821"/>
                  <a:pt x="279722" y="127472"/>
                  <a:pt x="265882" y="142652"/>
                </a:cubicBezTo>
                <a:cubicBezTo>
                  <a:pt x="252041" y="157832"/>
                  <a:pt x="233512" y="165422"/>
                  <a:pt x="210294" y="165422"/>
                </a:cubicBezTo>
                <a:close/>
                <a:moveTo>
                  <a:pt x="211634" y="16966"/>
                </a:moveTo>
                <a:cubicBezTo>
                  <a:pt x="194816" y="16966"/>
                  <a:pt x="181161" y="23031"/>
                  <a:pt x="170669" y="35161"/>
                </a:cubicBezTo>
                <a:cubicBezTo>
                  <a:pt x="160176" y="47290"/>
                  <a:pt x="154931" y="63215"/>
                  <a:pt x="154931" y="82934"/>
                </a:cubicBezTo>
                <a:cubicBezTo>
                  <a:pt x="154931" y="102654"/>
                  <a:pt x="160027" y="118542"/>
                  <a:pt x="170222" y="130597"/>
                </a:cubicBezTo>
                <a:cubicBezTo>
                  <a:pt x="180491" y="142577"/>
                  <a:pt x="193849" y="148568"/>
                  <a:pt x="210294" y="148568"/>
                </a:cubicBezTo>
                <a:cubicBezTo>
                  <a:pt x="227856" y="148568"/>
                  <a:pt x="241697" y="142838"/>
                  <a:pt x="251817" y="131378"/>
                </a:cubicBezTo>
                <a:cubicBezTo>
                  <a:pt x="261937" y="119918"/>
                  <a:pt x="266998" y="103882"/>
                  <a:pt x="266998" y="83269"/>
                </a:cubicBezTo>
                <a:cubicBezTo>
                  <a:pt x="266998" y="62136"/>
                  <a:pt x="262087" y="45802"/>
                  <a:pt x="252264" y="34268"/>
                </a:cubicBezTo>
                <a:cubicBezTo>
                  <a:pt x="242441" y="22733"/>
                  <a:pt x="228898" y="16966"/>
                  <a:pt x="211634" y="16966"/>
                </a:cubicBezTo>
                <a:close/>
                <a:moveTo>
                  <a:pt x="1003581" y="134169"/>
                </a:moveTo>
                <a:lnTo>
                  <a:pt x="1003581" y="156269"/>
                </a:lnTo>
                <a:cubicBezTo>
                  <a:pt x="1005667" y="157684"/>
                  <a:pt x="1008420" y="158986"/>
                  <a:pt x="1011849" y="160177"/>
                </a:cubicBezTo>
                <a:cubicBezTo>
                  <a:pt x="1015345" y="161293"/>
                  <a:pt x="1019031" y="162223"/>
                  <a:pt x="1022898" y="162966"/>
                </a:cubicBezTo>
                <a:cubicBezTo>
                  <a:pt x="1026765" y="163786"/>
                  <a:pt x="1030556" y="164381"/>
                  <a:pt x="1034281" y="164752"/>
                </a:cubicBezTo>
                <a:cubicBezTo>
                  <a:pt x="1038005" y="165199"/>
                  <a:pt x="1041129" y="165422"/>
                  <a:pt x="1043653" y="165422"/>
                </a:cubicBezTo>
                <a:cubicBezTo>
                  <a:pt x="1051245" y="165422"/>
                  <a:pt x="1058465" y="164641"/>
                  <a:pt x="1065313" y="163079"/>
                </a:cubicBezTo>
                <a:cubicBezTo>
                  <a:pt x="1072161" y="161590"/>
                  <a:pt x="1078181" y="159135"/>
                  <a:pt x="1083391" y="155711"/>
                </a:cubicBezTo>
                <a:cubicBezTo>
                  <a:pt x="1088678" y="152288"/>
                  <a:pt x="1092850" y="147861"/>
                  <a:pt x="1095898" y="142429"/>
                </a:cubicBezTo>
                <a:cubicBezTo>
                  <a:pt x="1099022" y="136922"/>
                  <a:pt x="1100584" y="130224"/>
                  <a:pt x="1100584" y="122337"/>
                </a:cubicBezTo>
                <a:cubicBezTo>
                  <a:pt x="1100584" y="116383"/>
                  <a:pt x="1099432" y="111100"/>
                  <a:pt x="1097126" y="106487"/>
                </a:cubicBezTo>
                <a:cubicBezTo>
                  <a:pt x="1094888" y="101873"/>
                  <a:pt x="1091840" y="97669"/>
                  <a:pt x="1087973" y="93873"/>
                </a:cubicBezTo>
                <a:cubicBezTo>
                  <a:pt x="1084106" y="90078"/>
                  <a:pt x="1079600" y="86618"/>
                  <a:pt x="1074467" y="83493"/>
                </a:cubicBezTo>
                <a:cubicBezTo>
                  <a:pt x="1069333" y="80367"/>
                  <a:pt x="1063894" y="77391"/>
                  <a:pt x="1058169" y="74563"/>
                </a:cubicBezTo>
                <a:cubicBezTo>
                  <a:pt x="1052588" y="71810"/>
                  <a:pt x="1047635" y="69280"/>
                  <a:pt x="1043320" y="66973"/>
                </a:cubicBezTo>
                <a:cubicBezTo>
                  <a:pt x="1039081" y="64666"/>
                  <a:pt x="1035471" y="62285"/>
                  <a:pt x="1032499" y="59829"/>
                </a:cubicBezTo>
                <a:cubicBezTo>
                  <a:pt x="1029518" y="57373"/>
                  <a:pt x="1027251" y="54657"/>
                  <a:pt x="1025689" y="51681"/>
                </a:cubicBezTo>
                <a:cubicBezTo>
                  <a:pt x="1024194" y="48704"/>
                  <a:pt x="1023451" y="45169"/>
                  <a:pt x="1023451" y="41077"/>
                </a:cubicBezTo>
                <a:cubicBezTo>
                  <a:pt x="1023451" y="36686"/>
                  <a:pt x="1024460" y="32965"/>
                  <a:pt x="1026470" y="29914"/>
                </a:cubicBezTo>
                <a:cubicBezTo>
                  <a:pt x="1028480" y="26864"/>
                  <a:pt x="1031080" y="24371"/>
                  <a:pt x="1034281" y="22436"/>
                </a:cubicBezTo>
                <a:cubicBezTo>
                  <a:pt x="1037481" y="20501"/>
                  <a:pt x="1041129" y="19124"/>
                  <a:pt x="1045225" y="18306"/>
                </a:cubicBezTo>
                <a:cubicBezTo>
                  <a:pt x="1049311" y="17413"/>
                  <a:pt x="1053407" y="16966"/>
                  <a:pt x="1057502" y="16966"/>
                </a:cubicBezTo>
                <a:cubicBezTo>
                  <a:pt x="1072304" y="16966"/>
                  <a:pt x="1084439" y="20241"/>
                  <a:pt x="1093888" y="26789"/>
                </a:cubicBezTo>
                <a:lnTo>
                  <a:pt x="1093888" y="5693"/>
                </a:lnTo>
                <a:cubicBezTo>
                  <a:pt x="1086668" y="1898"/>
                  <a:pt x="1075171" y="0"/>
                  <a:pt x="1059398" y="0"/>
                </a:cubicBezTo>
                <a:cubicBezTo>
                  <a:pt x="1052473" y="0"/>
                  <a:pt x="1045663" y="856"/>
                  <a:pt x="1038967" y="2567"/>
                </a:cubicBezTo>
                <a:cubicBezTo>
                  <a:pt x="1032347" y="4279"/>
                  <a:pt x="1026432" y="6883"/>
                  <a:pt x="1021222" y="10381"/>
                </a:cubicBezTo>
                <a:cubicBezTo>
                  <a:pt x="1016012" y="13878"/>
                  <a:pt x="1011811" y="18343"/>
                  <a:pt x="1008611" y="23775"/>
                </a:cubicBezTo>
                <a:cubicBezTo>
                  <a:pt x="1005410" y="29133"/>
                  <a:pt x="1003810" y="35458"/>
                  <a:pt x="1003810" y="42751"/>
                </a:cubicBezTo>
                <a:cubicBezTo>
                  <a:pt x="1003810" y="48704"/>
                  <a:pt x="1004810" y="53913"/>
                  <a:pt x="1006820" y="58378"/>
                </a:cubicBezTo>
                <a:cubicBezTo>
                  <a:pt x="1008906" y="62768"/>
                  <a:pt x="1011735" y="66712"/>
                  <a:pt x="1015307" y="70210"/>
                </a:cubicBezTo>
                <a:cubicBezTo>
                  <a:pt x="1018879" y="73707"/>
                  <a:pt x="1023079" y="76907"/>
                  <a:pt x="1027918" y="79809"/>
                </a:cubicBezTo>
                <a:cubicBezTo>
                  <a:pt x="1032756" y="82711"/>
                  <a:pt x="1037967" y="85576"/>
                  <a:pt x="1043548" y="88404"/>
                </a:cubicBezTo>
                <a:cubicBezTo>
                  <a:pt x="1048825" y="91083"/>
                  <a:pt x="1053740" y="93650"/>
                  <a:pt x="1058284" y="96106"/>
                </a:cubicBezTo>
                <a:cubicBezTo>
                  <a:pt x="1062894" y="98487"/>
                  <a:pt x="1066875" y="101017"/>
                  <a:pt x="1070218" y="103696"/>
                </a:cubicBezTo>
                <a:cubicBezTo>
                  <a:pt x="1073571" y="106300"/>
                  <a:pt x="1076181" y="109203"/>
                  <a:pt x="1078038" y="112402"/>
                </a:cubicBezTo>
                <a:cubicBezTo>
                  <a:pt x="1079972" y="115602"/>
                  <a:pt x="1080944" y="119360"/>
                  <a:pt x="1080944" y="123676"/>
                </a:cubicBezTo>
                <a:cubicBezTo>
                  <a:pt x="1080944" y="131713"/>
                  <a:pt x="1078076" y="137889"/>
                  <a:pt x="1072342" y="142206"/>
                </a:cubicBezTo>
                <a:cubicBezTo>
                  <a:pt x="1066685" y="146447"/>
                  <a:pt x="1058093" y="148568"/>
                  <a:pt x="1046558" y="148568"/>
                </a:cubicBezTo>
                <a:cubicBezTo>
                  <a:pt x="1043215" y="148568"/>
                  <a:pt x="1039567" y="148233"/>
                  <a:pt x="1035624" y="147563"/>
                </a:cubicBezTo>
                <a:cubicBezTo>
                  <a:pt x="1031680" y="146893"/>
                  <a:pt x="1027737" y="145963"/>
                  <a:pt x="1023793" y="144773"/>
                </a:cubicBezTo>
                <a:cubicBezTo>
                  <a:pt x="1019917" y="143508"/>
                  <a:pt x="1016202" y="141982"/>
                  <a:pt x="1012630" y="140196"/>
                </a:cubicBezTo>
                <a:cubicBezTo>
                  <a:pt x="1009125" y="138410"/>
                  <a:pt x="1006115" y="136401"/>
                  <a:pt x="1003581" y="134169"/>
                </a:cubicBezTo>
                <a:close/>
                <a:moveTo>
                  <a:pt x="944091" y="19645"/>
                </a:moveTo>
                <a:lnTo>
                  <a:pt x="990304" y="19645"/>
                </a:lnTo>
                <a:lnTo>
                  <a:pt x="990304" y="2679"/>
                </a:lnTo>
                <a:lnTo>
                  <a:pt x="879239" y="2679"/>
                </a:lnTo>
                <a:lnTo>
                  <a:pt x="879239" y="19645"/>
                </a:lnTo>
                <a:lnTo>
                  <a:pt x="925339" y="19645"/>
                </a:lnTo>
                <a:lnTo>
                  <a:pt x="925339" y="162744"/>
                </a:lnTo>
                <a:lnTo>
                  <a:pt x="944091" y="162744"/>
                </a:lnTo>
                <a:lnTo>
                  <a:pt x="944091" y="19645"/>
                </a:lnTo>
                <a:close/>
                <a:moveTo>
                  <a:pt x="853678" y="162744"/>
                </a:moveTo>
                <a:lnTo>
                  <a:pt x="830685" y="162744"/>
                </a:lnTo>
                <a:lnTo>
                  <a:pt x="748308" y="35161"/>
                </a:lnTo>
                <a:cubicBezTo>
                  <a:pt x="746224" y="31961"/>
                  <a:pt x="744513" y="28612"/>
                  <a:pt x="743174" y="25115"/>
                </a:cubicBezTo>
                <a:lnTo>
                  <a:pt x="742503" y="25115"/>
                </a:lnTo>
                <a:cubicBezTo>
                  <a:pt x="743099" y="28538"/>
                  <a:pt x="743397" y="35868"/>
                  <a:pt x="743397" y="47104"/>
                </a:cubicBezTo>
                <a:lnTo>
                  <a:pt x="743397" y="162744"/>
                </a:lnTo>
                <a:lnTo>
                  <a:pt x="724644" y="162744"/>
                </a:lnTo>
                <a:lnTo>
                  <a:pt x="724644" y="2679"/>
                </a:lnTo>
                <a:lnTo>
                  <a:pt x="748977" y="2679"/>
                </a:lnTo>
                <a:lnTo>
                  <a:pt x="829122" y="128253"/>
                </a:lnTo>
                <a:cubicBezTo>
                  <a:pt x="832471" y="133462"/>
                  <a:pt x="834628" y="137034"/>
                  <a:pt x="835596" y="138968"/>
                </a:cubicBezTo>
                <a:lnTo>
                  <a:pt x="836042" y="138968"/>
                </a:lnTo>
                <a:cubicBezTo>
                  <a:pt x="835298" y="134354"/>
                  <a:pt x="834926" y="126504"/>
                  <a:pt x="834926" y="115416"/>
                </a:cubicBezTo>
                <a:lnTo>
                  <a:pt x="834926" y="2679"/>
                </a:lnTo>
                <a:lnTo>
                  <a:pt x="853678" y="2679"/>
                </a:lnTo>
                <a:lnTo>
                  <a:pt x="853678" y="162744"/>
                </a:lnTo>
                <a:close/>
                <a:moveTo>
                  <a:pt x="609005" y="162744"/>
                </a:moveTo>
                <a:lnTo>
                  <a:pt x="693837" y="162744"/>
                </a:lnTo>
                <a:lnTo>
                  <a:pt x="693837" y="145778"/>
                </a:lnTo>
                <a:lnTo>
                  <a:pt x="627757" y="145778"/>
                </a:lnTo>
                <a:lnTo>
                  <a:pt x="627757" y="89743"/>
                </a:lnTo>
                <a:lnTo>
                  <a:pt x="685577" y="89743"/>
                </a:lnTo>
                <a:lnTo>
                  <a:pt x="685577" y="72889"/>
                </a:lnTo>
                <a:lnTo>
                  <a:pt x="627757" y="72889"/>
                </a:lnTo>
                <a:lnTo>
                  <a:pt x="627757" y="19645"/>
                </a:lnTo>
                <a:lnTo>
                  <a:pt x="690265" y="19645"/>
                </a:lnTo>
                <a:lnTo>
                  <a:pt x="690265" y="2679"/>
                </a:lnTo>
                <a:lnTo>
                  <a:pt x="609005" y="2679"/>
                </a:lnTo>
                <a:lnTo>
                  <a:pt x="609005" y="162744"/>
                </a:lnTo>
                <a:close/>
                <a:moveTo>
                  <a:pt x="583778" y="19645"/>
                </a:moveTo>
                <a:lnTo>
                  <a:pt x="537567" y="19645"/>
                </a:lnTo>
                <a:lnTo>
                  <a:pt x="537567" y="162744"/>
                </a:lnTo>
                <a:lnTo>
                  <a:pt x="518815" y="162744"/>
                </a:lnTo>
                <a:lnTo>
                  <a:pt x="518815" y="19645"/>
                </a:lnTo>
                <a:lnTo>
                  <a:pt x="472715" y="19645"/>
                </a:lnTo>
                <a:lnTo>
                  <a:pt x="472715" y="2679"/>
                </a:lnTo>
                <a:lnTo>
                  <a:pt x="583778" y="2679"/>
                </a:lnTo>
                <a:lnTo>
                  <a:pt x="583778" y="19645"/>
                </a:lnTo>
                <a:close/>
                <a:moveTo>
                  <a:pt x="424160" y="162744"/>
                </a:moveTo>
                <a:lnTo>
                  <a:pt x="447154" y="162744"/>
                </a:lnTo>
                <a:lnTo>
                  <a:pt x="447154" y="2679"/>
                </a:lnTo>
                <a:lnTo>
                  <a:pt x="428402" y="2679"/>
                </a:lnTo>
                <a:lnTo>
                  <a:pt x="428402" y="115416"/>
                </a:lnTo>
                <a:cubicBezTo>
                  <a:pt x="428402" y="126504"/>
                  <a:pt x="428774" y="134354"/>
                  <a:pt x="429518" y="138968"/>
                </a:cubicBezTo>
                <a:lnTo>
                  <a:pt x="429072" y="138968"/>
                </a:lnTo>
                <a:cubicBezTo>
                  <a:pt x="428104" y="137034"/>
                  <a:pt x="425946" y="133462"/>
                  <a:pt x="422597" y="128253"/>
                </a:cubicBezTo>
                <a:lnTo>
                  <a:pt x="342453" y="2679"/>
                </a:lnTo>
                <a:lnTo>
                  <a:pt x="318120" y="2679"/>
                </a:lnTo>
                <a:lnTo>
                  <a:pt x="318120" y="162744"/>
                </a:lnTo>
                <a:lnTo>
                  <a:pt x="336872" y="162744"/>
                </a:lnTo>
                <a:lnTo>
                  <a:pt x="336872" y="47104"/>
                </a:lnTo>
                <a:cubicBezTo>
                  <a:pt x="336872" y="35868"/>
                  <a:pt x="336575" y="28538"/>
                  <a:pt x="335980" y="25115"/>
                </a:cubicBezTo>
                <a:lnTo>
                  <a:pt x="336649" y="25115"/>
                </a:lnTo>
                <a:cubicBezTo>
                  <a:pt x="337989" y="28612"/>
                  <a:pt x="339700" y="31961"/>
                  <a:pt x="341783" y="35161"/>
                </a:cubicBezTo>
                <a:lnTo>
                  <a:pt x="424160" y="162744"/>
                </a:lnTo>
                <a:close/>
              </a:path>
            </a:pathLst>
          </a:custGeom>
          <a:solidFill>
            <a:schemeClr val="tx1"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7708572" y="2343200"/>
            <a:ext cx="2880000" cy="1081088"/>
          </a:xfrm>
        </p:spPr>
        <p:txBody>
          <a:bodyPr wrap="square" anchor="b">
            <a:normAutofit/>
          </a:bodyPr>
          <a:lstStyle>
            <a:lvl1pPr algn="ctr">
              <a:defRPr sz="430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 dirty="0"/>
              <a:t>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36_#color-2083&amp;10108"/>
          <p:cNvSpPr/>
          <p:nvPr userDrawn="1">
            <p:custDataLst>
              <p:tags r:id="rId2"/>
            </p:custDataLst>
          </p:nvPr>
        </p:nvSpPr>
        <p:spPr>
          <a:xfrm>
            <a:off x="0" y="566928"/>
            <a:ext cx="5422392" cy="6291072"/>
          </a:xfrm>
          <a:custGeom>
            <a:avLst/>
            <a:gdLst/>
            <a:ahLst/>
            <a:cxnLst/>
            <a:rect l="l" t="t" r="r" b="b"/>
            <a:pathLst>
              <a:path w="5422392" h="6291072">
                <a:moveTo>
                  <a:pt x="4425696" y="6291072"/>
                </a:moveTo>
                <a:lnTo>
                  <a:pt x="0" y="6291072"/>
                </a:lnTo>
                <a:lnTo>
                  <a:pt x="0" y="393192"/>
                </a:lnTo>
                <a:cubicBezTo>
                  <a:pt x="502920" y="137160"/>
                  <a:pt x="1069848" y="0"/>
                  <a:pt x="1673352" y="0"/>
                </a:cubicBezTo>
                <a:cubicBezTo>
                  <a:pt x="3739896" y="0"/>
                  <a:pt x="5422392" y="1673352"/>
                  <a:pt x="5422392" y="3749040"/>
                </a:cubicBezTo>
                <a:cubicBezTo>
                  <a:pt x="5422392" y="4727448"/>
                  <a:pt x="5047488" y="5614416"/>
                  <a:pt x="4425696" y="6291072"/>
                </a:cubicBezTo>
              </a:path>
            </a:pathLst>
          </a:custGeom>
          <a:solidFill>
            <a:schemeClr val="accent1"/>
          </a:solidFill>
        </p:spPr>
      </p:sp>
      <p:sp>
        <p:nvSpPr>
          <p:cNvPr id="9" name="Ellipse 38_#color_#strokes-2083&amp;10111"/>
          <p:cNvSpPr/>
          <p:nvPr userDrawn="1">
            <p:custDataLst>
              <p:tags r:id="rId3"/>
            </p:custDataLst>
          </p:nvPr>
        </p:nvSpPr>
        <p:spPr>
          <a:xfrm>
            <a:off x="11314176" y="1463040"/>
            <a:ext cx="877824" cy="1399032"/>
          </a:xfrm>
          <a:custGeom>
            <a:avLst/>
            <a:gdLst/>
            <a:ahLst/>
            <a:cxnLst/>
            <a:rect l="l" t="t" r="r" b="b"/>
            <a:pathLst>
              <a:path w="877824" h="1399032">
                <a:moveTo>
                  <a:pt x="877824" y="18288"/>
                </a:moveTo>
                <a:lnTo>
                  <a:pt x="877824" y="1371600"/>
                </a:lnTo>
                <a:cubicBezTo>
                  <a:pt x="822960" y="1389888"/>
                  <a:pt x="758952" y="1399032"/>
                  <a:pt x="694944" y="1399032"/>
                </a:cubicBezTo>
                <a:cubicBezTo>
                  <a:pt x="310896" y="1399032"/>
                  <a:pt x="0" y="1088136"/>
                  <a:pt x="0" y="694944"/>
                </a:cubicBezTo>
                <a:cubicBezTo>
                  <a:pt x="0" y="310896"/>
                  <a:pt x="310896" y="0"/>
                  <a:pt x="694944" y="0"/>
                </a:cubicBezTo>
                <a:cubicBezTo>
                  <a:pt x="758952" y="0"/>
                  <a:pt x="822960" y="9144"/>
                  <a:pt x="877824" y="18288"/>
                </a:cubicBezTo>
              </a:path>
            </a:pathLst>
          </a:custGeom>
          <a:solidFill>
            <a:schemeClr val="accent1"/>
          </a:solidFill>
        </p:spPr>
      </p:sp>
      <p:sp>
        <p:nvSpPr>
          <p:cNvPr id="10" name="Ellipse 39_#color_#strokes-2082&amp;9935"/>
          <p:cNvSpPr/>
          <p:nvPr userDrawn="1">
            <p:custDataLst>
              <p:tags r:id="rId4"/>
            </p:custDataLst>
          </p:nvPr>
        </p:nvSpPr>
        <p:spPr>
          <a:xfrm>
            <a:off x="10131552" y="301752"/>
            <a:ext cx="530352" cy="530352"/>
          </a:xfrm>
          <a:prstGeom prst="ellipse">
            <a:avLst/>
          </a:prstGeom>
          <a:solidFill>
            <a:schemeClr val="tx2">
              <a:alpha val="43000"/>
            </a:schemeClr>
          </a:solidFill>
        </p:spPr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018693" y="2268692"/>
            <a:ext cx="5230368" cy="2789863"/>
          </a:xfrm>
        </p:spPr>
        <p:txBody>
          <a:bodyPr wrap="square" anchor="ctr" anchorCtr="0">
            <a:normAutofit/>
          </a:bodyPr>
          <a:lstStyle>
            <a:lvl1pPr algn="l">
              <a:defRPr sz="600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 dirty="0"/>
              <a:t>编辑母版标题</a:t>
            </a:r>
            <a:endParaRPr lang="zh-CN" altLang="en-US" dirty="0"/>
          </a:p>
        </p:txBody>
      </p:sp>
      <p:sp>
        <p:nvSpPr>
          <p:cNvPr id="8" name="节编号 3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1130518" y="1055963"/>
            <a:ext cx="4402908" cy="4700971"/>
          </a:xfrm>
        </p:spPr>
        <p:txBody>
          <a:bodyPr wrap="square" anchor="ctr" anchorCtr="0">
            <a:normAutofit/>
          </a:bodyPr>
          <a:lstStyle>
            <a:lvl1pPr marL="0" indent="0" algn="ctr">
              <a:buNone/>
              <a:defRPr sz="15300" b="1">
                <a:solidFill>
                  <a:srgbClr val="FFFFFF"/>
                </a:solidFill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pPr lvl="0"/>
            <a:r>
              <a:rPr lang="zh-CN" altLang="en-US" dirty="0"/>
              <a:t>编号</a:t>
            </a:r>
            <a:endParaRPr lang="zh-CN" altLang="en-US" dirty="0"/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wrap="square" lIns="0" tIns="0" rIns="0" bIns="0" rtlCol="0" anchor="b">
            <a:normAutofit/>
          </a:bodyPr>
          <a:lstStyle>
            <a:lvl1pPr>
              <a:defRPr lang="zh-CN" altLang="en-US" dirty="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  <p:custDataLst>
              <p:tags r:id="rId3"/>
            </p:custDataLst>
          </p:nvPr>
        </p:nvSpPr>
        <p:spPr>
          <a:xfrm>
            <a:off x="694800" y="1364400"/>
            <a:ext cx="5181600" cy="4813200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r>
              <a:rPr lang="en-US" altLang="zh-CN" dirty="0"/>
              <a:t> 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313200" y="1364400"/>
            <a:ext cx="5181600" cy="4813200"/>
          </a:xfrm>
        </p:spPr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94800" y="360000"/>
            <a:ext cx="10800000" cy="720000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zh-CN" altLang="en-US" dirty="0"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94800" y="1364400"/>
            <a:ext cx="5157787" cy="540000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>
                <a:latin typeface="+mn-ea"/>
                <a:ea typeface="+mn-ea"/>
                <a:cs typeface="+mn-ea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94800" y="2061275"/>
            <a:ext cx="5157787" cy="4128388"/>
          </a:xfrm>
        </p:spPr>
        <p:txBody>
          <a:bodyPr wrap="square">
            <a:normAutofit/>
          </a:bodyPr>
          <a:lstStyle>
            <a:lvl1pPr>
              <a:defRPr sz="2200"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311612" y="1364400"/>
            <a:ext cx="5183188" cy="540000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>
                <a:latin typeface="+mn-ea"/>
                <a:ea typeface="+mn-ea"/>
                <a:cs typeface="+mn-ea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311612" y="2061275"/>
            <a:ext cx="5183188" cy="4128388"/>
          </a:xfrm>
        </p:spPr>
        <p:txBody>
          <a:bodyPr wrap="square">
            <a:normAutofit/>
          </a:bodyPr>
          <a:lstStyle>
            <a:lvl1pPr>
              <a:defRPr sz="2200">
                <a:latin typeface="+mn-ea"/>
                <a:ea typeface="+mn-ea"/>
                <a:cs typeface="+mn-ea"/>
                <a:sym typeface="+mn-ea"/>
              </a:defRPr>
            </a:lvl1pPr>
            <a:lvl2pPr>
              <a:defRPr>
                <a:latin typeface="+mn-ea"/>
                <a:ea typeface="+mn-ea"/>
                <a:cs typeface="+mn-ea"/>
                <a:sym typeface="+mn-ea"/>
              </a:defRPr>
            </a:lvl2pPr>
            <a:lvl3pPr>
              <a:defRPr>
                <a:latin typeface="+mn-ea"/>
                <a:ea typeface="+mn-ea"/>
                <a:cs typeface="+mn-ea"/>
                <a:sym typeface="+mn-ea"/>
              </a:defRPr>
            </a:lvl3pPr>
            <a:lvl4pPr>
              <a:defRPr>
                <a:latin typeface="+mn-ea"/>
                <a:ea typeface="+mn-ea"/>
                <a:cs typeface="+mn-ea"/>
                <a:sym typeface="+mn-ea"/>
              </a:defRPr>
            </a:lvl4pPr>
            <a:lvl5pPr>
              <a:defRPr>
                <a:latin typeface="+mn-ea"/>
                <a:ea typeface="+mn-ea"/>
                <a:cs typeface="+mn-ea"/>
                <a:sym typeface="+mn-ea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j-ea"/>
                <a:ea typeface="+mj-ea"/>
                <a:cs typeface="+mj-ea"/>
                <a:sym typeface="+mj-ea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+mn-ea"/>
                <a:ea typeface="+mn-ea"/>
                <a:cs typeface="+mn-ea"/>
                <a:sym typeface="+mn-ea"/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ags" Target="../tags/tag17.xml"/><Relationship Id="rId8" Type="http://schemas.openxmlformats.org/officeDocument/2006/relationships/tags" Target="../tags/tag16.xml"/><Relationship Id="rId7" Type="http://schemas.openxmlformats.org/officeDocument/2006/relationships/tags" Target="../tags/tag15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.xml"/><Relationship Id="rId8" Type="http://schemas.openxmlformats.org/officeDocument/2006/relationships/slideLayout" Target="../slideLayouts/slideLayout9.xml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0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9" Type="http://schemas.openxmlformats.org/officeDocument/2006/relationships/tags" Target="../tags/tag93.xml"/><Relationship Id="rId18" Type="http://schemas.openxmlformats.org/officeDocument/2006/relationships/tags" Target="../tags/tag92.xml"/><Relationship Id="rId17" Type="http://schemas.openxmlformats.org/officeDocument/2006/relationships/tags" Target="../tags/tag91.xml"/><Relationship Id="rId16" Type="http://schemas.openxmlformats.org/officeDocument/2006/relationships/tags" Target="../tags/tag90.xml"/><Relationship Id="rId15" Type="http://schemas.openxmlformats.org/officeDocument/2006/relationships/tags" Target="../tags/tag89.xml"/><Relationship Id="rId14" Type="http://schemas.openxmlformats.org/officeDocument/2006/relationships/tags" Target="../tags/tag88.xml"/><Relationship Id="rId13" Type="http://schemas.openxmlformats.org/officeDocument/2006/relationships/tags" Target="../tags/tag87.xml"/><Relationship Id="rId12" Type="http://schemas.openxmlformats.org/officeDocument/2006/relationships/tags" Target="../tags/tag86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e 37 (Stroke)_#color-2083&amp;10114"/>
          <p:cNvSpPr/>
          <p:nvPr userDrawn="1">
            <p:custDataLst>
              <p:tags r:id="rId2"/>
            </p:custDataLst>
          </p:nvPr>
        </p:nvSpPr>
        <p:spPr>
          <a:xfrm>
            <a:off x="10497312" y="0"/>
            <a:ext cx="1691640" cy="1591056"/>
          </a:xfrm>
          <a:custGeom>
            <a:avLst/>
            <a:gdLst/>
            <a:ahLst/>
            <a:cxnLst/>
            <a:rect l="l" t="t" r="r" b="b"/>
            <a:pathLst>
              <a:path w="1691640" h="1591056">
                <a:moveTo>
                  <a:pt x="402336" y="0"/>
                </a:moveTo>
                <a:cubicBezTo>
                  <a:pt x="374904" y="82296"/>
                  <a:pt x="365760" y="164592"/>
                  <a:pt x="365760" y="246888"/>
                </a:cubicBezTo>
                <a:cubicBezTo>
                  <a:pt x="365760" y="786384"/>
                  <a:pt x="804672" y="1225296"/>
                  <a:pt x="1344168" y="1225296"/>
                </a:cubicBezTo>
                <a:cubicBezTo>
                  <a:pt x="1472184" y="1225296"/>
                  <a:pt x="1591056" y="1207008"/>
                  <a:pt x="1691640" y="1161288"/>
                </a:cubicBezTo>
                <a:lnTo>
                  <a:pt x="1691640" y="1545336"/>
                </a:lnTo>
                <a:cubicBezTo>
                  <a:pt x="1581912" y="1581912"/>
                  <a:pt x="1463040" y="1591056"/>
                  <a:pt x="1344168" y="1591056"/>
                </a:cubicBezTo>
                <a:cubicBezTo>
                  <a:pt x="603504" y="1591056"/>
                  <a:pt x="0" y="987552"/>
                  <a:pt x="0" y="246888"/>
                </a:cubicBezTo>
                <a:cubicBezTo>
                  <a:pt x="0" y="164592"/>
                  <a:pt x="9144" y="82296"/>
                  <a:pt x="18288" y="0"/>
                </a:cubicBezTo>
                <a:lnTo>
                  <a:pt x="402336" y="0"/>
                </a:lnTo>
              </a:path>
            </a:pathLst>
          </a:custGeom>
          <a:solidFill>
            <a:schemeClr val="accent1"/>
          </a:solidFill>
        </p:spPr>
      </p:sp>
      <p:sp>
        <p:nvSpPr>
          <p:cNvPr id="13" name="Ellipse 36-2083&amp;10117"/>
          <p:cNvSpPr/>
          <p:nvPr userDrawn="1">
            <p:custDataLst>
              <p:tags r:id="rId3"/>
            </p:custDataLst>
          </p:nvPr>
        </p:nvSpPr>
        <p:spPr>
          <a:xfrm>
            <a:off x="905256" y="5687568"/>
            <a:ext cx="2715768" cy="1170432"/>
          </a:xfrm>
          <a:custGeom>
            <a:avLst/>
            <a:gdLst/>
            <a:ahLst/>
            <a:cxnLst/>
            <a:rect l="l" t="t" r="r" b="b"/>
            <a:pathLst>
              <a:path w="2715768" h="1170432">
                <a:moveTo>
                  <a:pt x="2715768" y="1170432"/>
                </a:moveTo>
                <a:lnTo>
                  <a:pt x="0" y="1170432"/>
                </a:lnTo>
                <a:cubicBezTo>
                  <a:pt x="100584" y="502920"/>
                  <a:pt x="667512" y="0"/>
                  <a:pt x="1353312" y="0"/>
                </a:cubicBezTo>
                <a:cubicBezTo>
                  <a:pt x="2048256" y="0"/>
                  <a:pt x="2615184" y="502920"/>
                  <a:pt x="2715768" y="1170432"/>
                </a:cubicBezTo>
              </a:path>
            </a:pathLst>
          </a:custGeom>
          <a:solidFill>
            <a:schemeClr val="tx2">
              <a:alpha val="5000"/>
            </a:schemeClr>
          </a:solidFill>
        </p:spPr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94800" y="360000"/>
            <a:ext cx="10800000" cy="720000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694800" y="1364400"/>
            <a:ext cx="10800000" cy="4813200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6"/>
            </p:custDataLst>
          </p:nvPr>
        </p:nvSpPr>
        <p:spPr>
          <a:xfrm>
            <a:off x="6948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8"/>
            </p:custDataLst>
          </p:nvPr>
        </p:nvSpPr>
        <p:spPr>
          <a:xfrm>
            <a:off x="8751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e 37 (Stroke)_#color-2083&amp;10114"/>
          <p:cNvSpPr/>
          <p:nvPr userDrawn="1">
            <p:custDataLst>
              <p:tags r:id="rId12"/>
            </p:custDataLst>
          </p:nvPr>
        </p:nvSpPr>
        <p:spPr>
          <a:xfrm>
            <a:off x="10497312" y="0"/>
            <a:ext cx="1691640" cy="1591056"/>
          </a:xfrm>
          <a:custGeom>
            <a:avLst/>
            <a:gdLst/>
            <a:ahLst/>
            <a:cxnLst/>
            <a:rect l="l" t="t" r="r" b="b"/>
            <a:pathLst>
              <a:path w="1691640" h="1591056">
                <a:moveTo>
                  <a:pt x="402336" y="0"/>
                </a:moveTo>
                <a:cubicBezTo>
                  <a:pt x="374904" y="82296"/>
                  <a:pt x="365760" y="164592"/>
                  <a:pt x="365760" y="246888"/>
                </a:cubicBezTo>
                <a:cubicBezTo>
                  <a:pt x="365760" y="786384"/>
                  <a:pt x="804672" y="1225296"/>
                  <a:pt x="1344168" y="1225296"/>
                </a:cubicBezTo>
                <a:cubicBezTo>
                  <a:pt x="1472184" y="1225296"/>
                  <a:pt x="1591056" y="1207008"/>
                  <a:pt x="1691640" y="1161288"/>
                </a:cubicBezTo>
                <a:lnTo>
                  <a:pt x="1691640" y="1545336"/>
                </a:lnTo>
                <a:cubicBezTo>
                  <a:pt x="1581912" y="1581912"/>
                  <a:pt x="1463040" y="1591056"/>
                  <a:pt x="1344168" y="1591056"/>
                </a:cubicBezTo>
                <a:cubicBezTo>
                  <a:pt x="603504" y="1591056"/>
                  <a:pt x="0" y="987552"/>
                  <a:pt x="0" y="246888"/>
                </a:cubicBezTo>
                <a:cubicBezTo>
                  <a:pt x="0" y="164592"/>
                  <a:pt x="9144" y="82296"/>
                  <a:pt x="18288" y="0"/>
                </a:cubicBezTo>
                <a:lnTo>
                  <a:pt x="402336" y="0"/>
                </a:lnTo>
              </a:path>
            </a:pathLst>
          </a:custGeom>
          <a:solidFill>
            <a:schemeClr val="accent1"/>
          </a:solidFill>
        </p:spPr>
      </p:sp>
      <p:sp>
        <p:nvSpPr>
          <p:cNvPr id="13" name="Ellipse 36-2083&amp;10117"/>
          <p:cNvSpPr/>
          <p:nvPr userDrawn="1">
            <p:custDataLst>
              <p:tags r:id="rId13"/>
            </p:custDataLst>
          </p:nvPr>
        </p:nvSpPr>
        <p:spPr>
          <a:xfrm>
            <a:off x="905256" y="5687568"/>
            <a:ext cx="2715768" cy="1170432"/>
          </a:xfrm>
          <a:custGeom>
            <a:avLst/>
            <a:gdLst/>
            <a:ahLst/>
            <a:cxnLst/>
            <a:rect l="l" t="t" r="r" b="b"/>
            <a:pathLst>
              <a:path w="2715768" h="1170432">
                <a:moveTo>
                  <a:pt x="2715768" y="1170432"/>
                </a:moveTo>
                <a:lnTo>
                  <a:pt x="0" y="1170432"/>
                </a:lnTo>
                <a:cubicBezTo>
                  <a:pt x="100584" y="502920"/>
                  <a:pt x="667512" y="0"/>
                  <a:pt x="1353312" y="0"/>
                </a:cubicBezTo>
                <a:cubicBezTo>
                  <a:pt x="2048256" y="0"/>
                  <a:pt x="2615184" y="502920"/>
                  <a:pt x="2715768" y="1170432"/>
                </a:cubicBezTo>
              </a:path>
            </a:pathLst>
          </a:custGeom>
          <a:solidFill>
            <a:schemeClr val="tx2">
              <a:alpha val="5000"/>
            </a:schemeClr>
          </a:solidFill>
        </p:spPr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94800" y="360000"/>
            <a:ext cx="10800000" cy="720000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94800" y="1364400"/>
            <a:ext cx="10800000" cy="4813200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948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751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5.xml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8.xml"/><Relationship Id="rId3" Type="http://schemas.openxmlformats.org/officeDocument/2006/relationships/tags" Target="../tags/tag101.xml"/><Relationship Id="rId2" Type="http://schemas.openxmlformats.org/officeDocument/2006/relationships/image" Target="../media/image1.jpeg"/><Relationship Id="rId1" Type="http://schemas.openxmlformats.org/officeDocument/2006/relationships/tags" Target="../tags/tag100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image" Target="../media/image3.svg"/><Relationship Id="rId6" Type="http://schemas.openxmlformats.org/officeDocument/2006/relationships/image" Target="../media/image2.png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3" Type="http://schemas.openxmlformats.org/officeDocument/2006/relationships/tags" Target="../tags/tag104.xml"/><Relationship Id="rId21" Type="http://schemas.openxmlformats.org/officeDocument/2006/relationships/slideLayout" Target="../slideLayouts/slideLayout8.xml"/><Relationship Id="rId20" Type="http://schemas.openxmlformats.org/officeDocument/2006/relationships/tags" Target="../tags/tag115.xml"/><Relationship Id="rId2" Type="http://schemas.openxmlformats.org/officeDocument/2006/relationships/tags" Target="../tags/tag103.xml"/><Relationship Id="rId19" Type="http://schemas.openxmlformats.org/officeDocument/2006/relationships/tags" Target="../tags/tag114.xml"/><Relationship Id="rId18" Type="http://schemas.openxmlformats.org/officeDocument/2006/relationships/tags" Target="../tags/tag113.xml"/><Relationship Id="rId17" Type="http://schemas.openxmlformats.org/officeDocument/2006/relationships/tags" Target="../tags/tag112.xml"/><Relationship Id="rId16" Type="http://schemas.openxmlformats.org/officeDocument/2006/relationships/image" Target="../media/image7.svg"/><Relationship Id="rId15" Type="http://schemas.openxmlformats.org/officeDocument/2006/relationships/image" Target="../media/image6.png"/><Relationship Id="rId14" Type="http://schemas.openxmlformats.org/officeDocument/2006/relationships/tags" Target="../tags/tag111.xml"/><Relationship Id="rId13" Type="http://schemas.openxmlformats.org/officeDocument/2006/relationships/image" Target="../media/image5.svg"/><Relationship Id="rId12" Type="http://schemas.openxmlformats.org/officeDocument/2006/relationships/image" Target="../media/image4.png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tags" Target="../tags/tag102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24.xml"/><Relationship Id="rId8" Type="http://schemas.openxmlformats.org/officeDocument/2006/relationships/tags" Target="../tags/tag123.xml"/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8" Type="http://schemas.openxmlformats.org/officeDocument/2006/relationships/slideLayout" Target="../slideLayouts/slideLayout8.xml"/><Relationship Id="rId37" Type="http://schemas.openxmlformats.org/officeDocument/2006/relationships/tags" Target="../tags/tag146.xml"/><Relationship Id="rId36" Type="http://schemas.openxmlformats.org/officeDocument/2006/relationships/tags" Target="../tags/tag145.xml"/><Relationship Id="rId35" Type="http://schemas.openxmlformats.org/officeDocument/2006/relationships/tags" Target="../tags/tag144.xml"/><Relationship Id="rId34" Type="http://schemas.openxmlformats.org/officeDocument/2006/relationships/tags" Target="../tags/tag143.xml"/><Relationship Id="rId33" Type="http://schemas.openxmlformats.org/officeDocument/2006/relationships/tags" Target="../tags/tag142.xml"/><Relationship Id="rId32" Type="http://schemas.openxmlformats.org/officeDocument/2006/relationships/tags" Target="../tags/tag141.xml"/><Relationship Id="rId31" Type="http://schemas.openxmlformats.org/officeDocument/2006/relationships/image" Target="../media/image13.svg"/><Relationship Id="rId30" Type="http://schemas.openxmlformats.org/officeDocument/2006/relationships/image" Target="../media/image12.png"/><Relationship Id="rId3" Type="http://schemas.openxmlformats.org/officeDocument/2006/relationships/tags" Target="../tags/tag118.xml"/><Relationship Id="rId29" Type="http://schemas.openxmlformats.org/officeDocument/2006/relationships/tags" Target="../tags/tag140.xml"/><Relationship Id="rId28" Type="http://schemas.openxmlformats.org/officeDocument/2006/relationships/image" Target="../media/image11.svg"/><Relationship Id="rId27" Type="http://schemas.openxmlformats.org/officeDocument/2006/relationships/image" Target="../media/image10.png"/><Relationship Id="rId26" Type="http://schemas.openxmlformats.org/officeDocument/2006/relationships/tags" Target="../tags/tag139.xml"/><Relationship Id="rId25" Type="http://schemas.openxmlformats.org/officeDocument/2006/relationships/image" Target="../media/image9.svg"/><Relationship Id="rId24" Type="http://schemas.openxmlformats.org/officeDocument/2006/relationships/image" Target="../media/image8.png"/><Relationship Id="rId23" Type="http://schemas.openxmlformats.org/officeDocument/2006/relationships/tags" Target="../tags/tag138.xml"/><Relationship Id="rId22" Type="http://schemas.openxmlformats.org/officeDocument/2006/relationships/tags" Target="../tags/tag137.xml"/><Relationship Id="rId21" Type="http://schemas.openxmlformats.org/officeDocument/2006/relationships/tags" Target="../tags/tag136.xml"/><Relationship Id="rId20" Type="http://schemas.openxmlformats.org/officeDocument/2006/relationships/tags" Target="../tags/tag135.xml"/><Relationship Id="rId2" Type="http://schemas.openxmlformats.org/officeDocument/2006/relationships/tags" Target="../tags/tag117.xml"/><Relationship Id="rId19" Type="http://schemas.openxmlformats.org/officeDocument/2006/relationships/tags" Target="../tags/tag134.xml"/><Relationship Id="rId18" Type="http://schemas.openxmlformats.org/officeDocument/2006/relationships/tags" Target="../tags/tag133.xml"/><Relationship Id="rId17" Type="http://schemas.openxmlformats.org/officeDocument/2006/relationships/tags" Target="../tags/tag132.xml"/><Relationship Id="rId16" Type="http://schemas.openxmlformats.org/officeDocument/2006/relationships/tags" Target="../tags/tag131.xml"/><Relationship Id="rId15" Type="http://schemas.openxmlformats.org/officeDocument/2006/relationships/tags" Target="../tags/tag130.xml"/><Relationship Id="rId14" Type="http://schemas.openxmlformats.org/officeDocument/2006/relationships/tags" Target="../tags/tag129.xml"/><Relationship Id="rId13" Type="http://schemas.openxmlformats.org/officeDocument/2006/relationships/tags" Target="../tags/tag128.xml"/><Relationship Id="rId12" Type="http://schemas.openxmlformats.org/officeDocument/2006/relationships/tags" Target="../tags/tag127.xml"/><Relationship Id="rId11" Type="http://schemas.openxmlformats.org/officeDocument/2006/relationships/tags" Target="../tags/tag126.xml"/><Relationship Id="rId10" Type="http://schemas.openxmlformats.org/officeDocument/2006/relationships/tags" Target="../tags/tag125.xml"/><Relationship Id="rId1" Type="http://schemas.openxmlformats.org/officeDocument/2006/relationships/tags" Target="../tags/tag116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55.xml"/><Relationship Id="rId8" Type="http://schemas.openxmlformats.org/officeDocument/2006/relationships/tags" Target="../tags/tag154.xml"/><Relationship Id="rId7" Type="http://schemas.openxmlformats.org/officeDocument/2006/relationships/tags" Target="../tags/tag153.xml"/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9" Type="http://schemas.openxmlformats.org/officeDocument/2006/relationships/slideLayout" Target="../slideLayouts/slideLayout8.xml"/><Relationship Id="rId38" Type="http://schemas.openxmlformats.org/officeDocument/2006/relationships/tags" Target="../tags/tag176.xml"/><Relationship Id="rId37" Type="http://schemas.openxmlformats.org/officeDocument/2006/relationships/image" Target="../media/image21.svg"/><Relationship Id="rId36" Type="http://schemas.openxmlformats.org/officeDocument/2006/relationships/image" Target="../media/image20.png"/><Relationship Id="rId35" Type="http://schemas.openxmlformats.org/officeDocument/2006/relationships/tags" Target="../tags/tag175.xml"/><Relationship Id="rId34" Type="http://schemas.openxmlformats.org/officeDocument/2006/relationships/image" Target="../media/image19.svg"/><Relationship Id="rId33" Type="http://schemas.openxmlformats.org/officeDocument/2006/relationships/image" Target="../media/image18.png"/><Relationship Id="rId32" Type="http://schemas.openxmlformats.org/officeDocument/2006/relationships/tags" Target="../tags/tag174.xml"/><Relationship Id="rId31" Type="http://schemas.openxmlformats.org/officeDocument/2006/relationships/image" Target="../media/image17.svg"/><Relationship Id="rId30" Type="http://schemas.openxmlformats.org/officeDocument/2006/relationships/image" Target="../media/image16.png"/><Relationship Id="rId3" Type="http://schemas.openxmlformats.org/officeDocument/2006/relationships/tags" Target="../tags/tag149.xml"/><Relationship Id="rId29" Type="http://schemas.openxmlformats.org/officeDocument/2006/relationships/tags" Target="../tags/tag173.xml"/><Relationship Id="rId28" Type="http://schemas.openxmlformats.org/officeDocument/2006/relationships/image" Target="../media/image15.svg"/><Relationship Id="rId27" Type="http://schemas.openxmlformats.org/officeDocument/2006/relationships/image" Target="../media/image14.png"/><Relationship Id="rId26" Type="http://schemas.openxmlformats.org/officeDocument/2006/relationships/tags" Target="../tags/tag172.xml"/><Relationship Id="rId25" Type="http://schemas.openxmlformats.org/officeDocument/2006/relationships/tags" Target="../tags/tag171.xml"/><Relationship Id="rId24" Type="http://schemas.openxmlformats.org/officeDocument/2006/relationships/tags" Target="../tags/tag170.xml"/><Relationship Id="rId23" Type="http://schemas.openxmlformats.org/officeDocument/2006/relationships/tags" Target="../tags/tag169.xml"/><Relationship Id="rId22" Type="http://schemas.openxmlformats.org/officeDocument/2006/relationships/tags" Target="../tags/tag168.xml"/><Relationship Id="rId21" Type="http://schemas.openxmlformats.org/officeDocument/2006/relationships/tags" Target="../tags/tag167.xml"/><Relationship Id="rId20" Type="http://schemas.openxmlformats.org/officeDocument/2006/relationships/tags" Target="../tags/tag166.xml"/><Relationship Id="rId2" Type="http://schemas.openxmlformats.org/officeDocument/2006/relationships/tags" Target="../tags/tag148.xml"/><Relationship Id="rId19" Type="http://schemas.openxmlformats.org/officeDocument/2006/relationships/tags" Target="../tags/tag165.xml"/><Relationship Id="rId18" Type="http://schemas.openxmlformats.org/officeDocument/2006/relationships/tags" Target="../tags/tag164.xml"/><Relationship Id="rId17" Type="http://schemas.openxmlformats.org/officeDocument/2006/relationships/tags" Target="../tags/tag163.xml"/><Relationship Id="rId16" Type="http://schemas.openxmlformats.org/officeDocument/2006/relationships/tags" Target="../tags/tag162.xml"/><Relationship Id="rId15" Type="http://schemas.openxmlformats.org/officeDocument/2006/relationships/tags" Target="../tags/tag161.xml"/><Relationship Id="rId14" Type="http://schemas.openxmlformats.org/officeDocument/2006/relationships/tags" Target="../tags/tag160.xml"/><Relationship Id="rId13" Type="http://schemas.openxmlformats.org/officeDocument/2006/relationships/tags" Target="../tags/tag159.xml"/><Relationship Id="rId12" Type="http://schemas.openxmlformats.org/officeDocument/2006/relationships/tags" Target="../tags/tag158.xml"/><Relationship Id="rId11" Type="http://schemas.openxmlformats.org/officeDocument/2006/relationships/tags" Target="../tags/tag157.xml"/><Relationship Id="rId10" Type="http://schemas.openxmlformats.org/officeDocument/2006/relationships/tags" Target="../tags/tag156.xml"/><Relationship Id="rId1" Type="http://schemas.openxmlformats.org/officeDocument/2006/relationships/tags" Target="../tags/tag14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83.xml"/><Relationship Id="rId8" Type="http://schemas.openxmlformats.org/officeDocument/2006/relationships/image" Target="../media/image23.svg"/><Relationship Id="rId7" Type="http://schemas.openxmlformats.org/officeDocument/2006/relationships/image" Target="../media/image22.png"/><Relationship Id="rId6" Type="http://schemas.openxmlformats.org/officeDocument/2006/relationships/tags" Target="../tags/tag182.xml"/><Relationship Id="rId5" Type="http://schemas.openxmlformats.org/officeDocument/2006/relationships/tags" Target="../tags/tag181.xml"/><Relationship Id="rId4" Type="http://schemas.openxmlformats.org/officeDocument/2006/relationships/tags" Target="../tags/tag180.xml"/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9" Type="http://schemas.openxmlformats.org/officeDocument/2006/relationships/slideLayout" Target="../slideLayouts/slideLayout8.xml"/><Relationship Id="rId18" Type="http://schemas.openxmlformats.org/officeDocument/2006/relationships/tags" Target="../tags/tag190.xml"/><Relationship Id="rId17" Type="http://schemas.openxmlformats.org/officeDocument/2006/relationships/tags" Target="../tags/tag189.xml"/><Relationship Id="rId16" Type="http://schemas.openxmlformats.org/officeDocument/2006/relationships/tags" Target="../tags/tag188.xml"/><Relationship Id="rId15" Type="http://schemas.openxmlformats.org/officeDocument/2006/relationships/tags" Target="../tags/tag187.xml"/><Relationship Id="rId14" Type="http://schemas.openxmlformats.org/officeDocument/2006/relationships/image" Target="../media/image25.svg"/><Relationship Id="rId13" Type="http://schemas.openxmlformats.org/officeDocument/2006/relationships/image" Target="../media/image24.png"/><Relationship Id="rId12" Type="http://schemas.openxmlformats.org/officeDocument/2006/relationships/tags" Target="../tags/tag186.xml"/><Relationship Id="rId11" Type="http://schemas.openxmlformats.org/officeDocument/2006/relationships/tags" Target="../tags/tag185.xml"/><Relationship Id="rId10" Type="http://schemas.openxmlformats.org/officeDocument/2006/relationships/tags" Target="../tags/tag184.xml"/><Relationship Id="rId1" Type="http://schemas.openxmlformats.org/officeDocument/2006/relationships/tags" Target="../tags/tag17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870709" y="2114549"/>
            <a:ext cx="9467850" cy="2628901"/>
          </a:xfrm>
        </p:spPr>
        <p:txBody>
          <a:bodyPr wrap="square">
            <a:normAutofit/>
          </a:bodyPr>
          <a:lstStyle/>
          <a:p>
            <a:r>
              <a:rPr lang="zh-CN" altLang="en-US"/>
              <a:t>化学镍产生双层镍的原因</a:t>
            </a:r>
            <a:endParaRPr lang="zh-CN" altLang="en-US"/>
          </a:p>
        </p:txBody>
      </p:sp>
      <p:sp>
        <p:nvSpPr>
          <p:cNvPr id="10" name="署名"/>
          <p:cNvSpPr>
            <a:spLocks noGrp="1"/>
          </p:cNvSpPr>
          <p:nvPr>
            <p:ph type="body" sz="quarter" idx="17"/>
            <p:custDataLst>
              <p:tags r:id="rId2"/>
            </p:custDataLst>
          </p:nvPr>
        </p:nvSpPr>
        <p:spPr>
          <a:xfrm>
            <a:off x="1870709" y="5042222"/>
            <a:ext cx="7492365" cy="1177603"/>
          </a:xfrm>
        </p:spPr>
        <p:txBody>
          <a:bodyPr wrap="square">
            <a:normAutofit/>
          </a:bodyPr>
          <a:lstStyle/>
          <a:p>
            <a:r>
              <a:rPr lang="zh-CN" altLang="en-US" dirty="0"/>
              <a:t>深圳市恒享表面处理技术有限公司------程海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什么是双层镍</a:t>
            </a:r>
            <a:endParaRPr lang="zh-CN" altLang="en-US"/>
          </a:p>
        </p:txBody>
      </p:sp>
      <p:sp>
        <p:nvSpPr>
          <p:cNvPr id="6" name="节编号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01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/>
          <a:lstStyle/>
          <a:p>
            <a:r>
              <a:rPr lang="zh-CN" altLang="en-US"/>
              <a:t>镍与镍镀层出现分层现象，最外层脱皮</a:t>
            </a:r>
            <a:endParaRPr lang="zh-CN" altLang="en-US"/>
          </a:p>
        </p:txBody>
      </p:sp>
      <p:pic>
        <p:nvPicPr>
          <p:cNvPr id="4" name="图片 3" descr="下载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15" y="2814320"/>
            <a:ext cx="11038205" cy="3855085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H="1" flipV="1">
            <a:off x="3091815" y="1344930"/>
            <a:ext cx="1209675" cy="3540760"/>
          </a:xfrm>
          <a:prstGeom prst="straightConnector1">
            <a:avLst/>
          </a:prstGeom>
          <a:ln w="31750">
            <a:gradFill>
              <a:gsLst>
                <a:gs pos="0">
                  <a:schemeClr val="accent1">
                    <a:hueOff val="-4200000"/>
                  </a:schemeClr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出现双层镍的场景及原因</a:t>
            </a:r>
            <a:endParaRPr lang="zh-CN" altLang="en-US"/>
          </a:p>
        </p:txBody>
      </p:sp>
      <p:sp>
        <p:nvSpPr>
          <p:cNvPr id="9" name="任意多边形: 形状 13"/>
          <p:cNvSpPr/>
          <p:nvPr>
            <p:custDataLst>
              <p:tags r:id="rId2"/>
            </p:custDataLst>
          </p:nvPr>
        </p:nvSpPr>
        <p:spPr>
          <a:xfrm rot="18000000">
            <a:off x="3940575" y="3251153"/>
            <a:ext cx="1618548" cy="1410178"/>
          </a:xfrm>
          <a:custGeom>
            <a:avLst/>
            <a:gdLst>
              <a:gd name="connsiteX0" fmla="*/ 26 w 1721896"/>
              <a:gd name="connsiteY0" fmla="*/ 529544 h 1492186"/>
              <a:gd name="connsiteX1" fmla="*/ 42483 w 1721896"/>
              <a:gd name="connsiteY1" fmla="*/ 463381 h 1492186"/>
              <a:gd name="connsiteX2" fmla="*/ 973106 w 1721896"/>
              <a:gd name="connsiteY2" fmla="*/ 4277 h 1492186"/>
              <a:gd name="connsiteX3" fmla="*/ 1044405 w 1721896"/>
              <a:gd name="connsiteY3" fmla="*/ 6290 h 1492186"/>
              <a:gd name="connsiteX4" fmla="*/ 1598243 w 1721896"/>
              <a:gd name="connsiteY4" fmla="*/ 319997 h 1492186"/>
              <a:gd name="connsiteX5" fmla="*/ 1636674 w 1721896"/>
              <a:gd name="connsiteY5" fmla="*/ 380093 h 1492186"/>
              <a:gd name="connsiteX6" fmla="*/ 1721434 w 1721896"/>
              <a:gd name="connsiteY6" fmla="*/ 1414333 h 1492186"/>
              <a:gd name="connsiteX7" fmla="*/ 1686522 w 1721896"/>
              <a:gd name="connsiteY7" fmla="*/ 1484813 h 1492186"/>
              <a:gd name="connsiteX8" fmla="*/ 1607936 w 1721896"/>
              <a:gd name="connsiteY8" fmla="*/ 1486906 h 1492186"/>
              <a:gd name="connsiteX9" fmla="*/ 38670 w 1721896"/>
              <a:gd name="connsiteY9" fmla="*/ 598038 h 1492186"/>
              <a:gd name="connsiteX10" fmla="*/ 26 w 1721896"/>
              <a:gd name="connsiteY10" fmla="*/ 529544 h 1492186"/>
              <a:gd name="connsiteX0-1" fmla="*/ 26 w 1721896"/>
              <a:gd name="connsiteY0-2" fmla="*/ 529544 h 1492186"/>
              <a:gd name="connsiteX1-3" fmla="*/ 42483 w 1721896"/>
              <a:gd name="connsiteY1-4" fmla="*/ 463381 h 1492186"/>
              <a:gd name="connsiteX2-5" fmla="*/ 973106 w 1721896"/>
              <a:gd name="connsiteY2-6" fmla="*/ 4277 h 1492186"/>
              <a:gd name="connsiteX3-7" fmla="*/ 1044405 w 1721896"/>
              <a:gd name="connsiteY3-8" fmla="*/ 6290 h 1492186"/>
              <a:gd name="connsiteX4-9" fmla="*/ 1598243 w 1721896"/>
              <a:gd name="connsiteY4-10" fmla="*/ 319997 h 1492186"/>
              <a:gd name="connsiteX5-11" fmla="*/ 1636674 w 1721896"/>
              <a:gd name="connsiteY5-12" fmla="*/ 380093 h 1492186"/>
              <a:gd name="connsiteX6-13" fmla="*/ 1721434 w 1721896"/>
              <a:gd name="connsiteY6-14" fmla="*/ 1414333 h 1492186"/>
              <a:gd name="connsiteX7-15" fmla="*/ 1686522 w 1721896"/>
              <a:gd name="connsiteY7-16" fmla="*/ 1484813 h 1492186"/>
              <a:gd name="connsiteX8-17" fmla="*/ 1607936 w 1721896"/>
              <a:gd name="connsiteY8-18" fmla="*/ 1486906 h 1492186"/>
              <a:gd name="connsiteX9-19" fmla="*/ 38670 w 1721896"/>
              <a:gd name="connsiteY9-20" fmla="*/ 598038 h 1492186"/>
              <a:gd name="connsiteX10-21" fmla="*/ 26 w 1721896"/>
              <a:gd name="connsiteY10-22" fmla="*/ 529544 h 1492186"/>
              <a:gd name="connsiteX0-23" fmla="*/ 26 w 1721896"/>
              <a:gd name="connsiteY0-24" fmla="*/ 529544 h 1492186"/>
              <a:gd name="connsiteX1-25" fmla="*/ 42483 w 1721896"/>
              <a:gd name="connsiteY1-26" fmla="*/ 463381 h 1492186"/>
              <a:gd name="connsiteX2-27" fmla="*/ 973106 w 1721896"/>
              <a:gd name="connsiteY2-28" fmla="*/ 4277 h 1492186"/>
              <a:gd name="connsiteX3-29" fmla="*/ 1044405 w 1721896"/>
              <a:gd name="connsiteY3-30" fmla="*/ 6290 h 1492186"/>
              <a:gd name="connsiteX4-31" fmla="*/ 1598243 w 1721896"/>
              <a:gd name="connsiteY4-32" fmla="*/ 319997 h 1492186"/>
              <a:gd name="connsiteX5-33" fmla="*/ 1636674 w 1721896"/>
              <a:gd name="connsiteY5-34" fmla="*/ 380093 h 1492186"/>
              <a:gd name="connsiteX6-35" fmla="*/ 1721434 w 1721896"/>
              <a:gd name="connsiteY6-36" fmla="*/ 1414333 h 1492186"/>
              <a:gd name="connsiteX7-37" fmla="*/ 1686522 w 1721896"/>
              <a:gd name="connsiteY7-38" fmla="*/ 1484813 h 1492186"/>
              <a:gd name="connsiteX8-39" fmla="*/ 1607936 w 1721896"/>
              <a:gd name="connsiteY8-40" fmla="*/ 1486906 h 1492186"/>
              <a:gd name="connsiteX9-41" fmla="*/ 38670 w 1721896"/>
              <a:gd name="connsiteY9-42" fmla="*/ 598038 h 1492186"/>
              <a:gd name="connsiteX10-43" fmla="*/ 26 w 1721896"/>
              <a:gd name="connsiteY10-44" fmla="*/ 529544 h 1492186"/>
              <a:gd name="connsiteX0-45" fmla="*/ 26 w 1721896"/>
              <a:gd name="connsiteY0-46" fmla="*/ 529544 h 1492186"/>
              <a:gd name="connsiteX1-47" fmla="*/ 42483 w 1721896"/>
              <a:gd name="connsiteY1-48" fmla="*/ 463381 h 1492186"/>
              <a:gd name="connsiteX2-49" fmla="*/ 973106 w 1721896"/>
              <a:gd name="connsiteY2-50" fmla="*/ 4277 h 1492186"/>
              <a:gd name="connsiteX3-51" fmla="*/ 1044405 w 1721896"/>
              <a:gd name="connsiteY3-52" fmla="*/ 6290 h 1492186"/>
              <a:gd name="connsiteX4-53" fmla="*/ 1598243 w 1721896"/>
              <a:gd name="connsiteY4-54" fmla="*/ 319997 h 1492186"/>
              <a:gd name="connsiteX5-55" fmla="*/ 1636674 w 1721896"/>
              <a:gd name="connsiteY5-56" fmla="*/ 380093 h 1492186"/>
              <a:gd name="connsiteX6-57" fmla="*/ 1721434 w 1721896"/>
              <a:gd name="connsiteY6-58" fmla="*/ 1414333 h 1492186"/>
              <a:gd name="connsiteX7-59" fmla="*/ 1686522 w 1721896"/>
              <a:gd name="connsiteY7-60" fmla="*/ 1484813 h 1492186"/>
              <a:gd name="connsiteX8-61" fmla="*/ 1607936 w 1721896"/>
              <a:gd name="connsiteY8-62" fmla="*/ 1486906 h 1492186"/>
              <a:gd name="connsiteX9-63" fmla="*/ 38670 w 1721896"/>
              <a:gd name="connsiteY9-64" fmla="*/ 598038 h 1492186"/>
              <a:gd name="connsiteX10-65" fmla="*/ 26 w 1721896"/>
              <a:gd name="connsiteY10-66" fmla="*/ 529544 h 1492186"/>
              <a:gd name="connsiteX0-67" fmla="*/ 26 w 1721896"/>
              <a:gd name="connsiteY0-68" fmla="*/ 529857 h 1492499"/>
              <a:gd name="connsiteX1-69" fmla="*/ 42483 w 1721896"/>
              <a:gd name="connsiteY1-70" fmla="*/ 463694 h 1492499"/>
              <a:gd name="connsiteX2-71" fmla="*/ 973106 w 1721896"/>
              <a:gd name="connsiteY2-72" fmla="*/ 4590 h 1492499"/>
              <a:gd name="connsiteX3-73" fmla="*/ 1044405 w 1721896"/>
              <a:gd name="connsiteY3-74" fmla="*/ 6603 h 1492499"/>
              <a:gd name="connsiteX4-75" fmla="*/ 1598243 w 1721896"/>
              <a:gd name="connsiteY4-76" fmla="*/ 320310 h 1492499"/>
              <a:gd name="connsiteX5-77" fmla="*/ 1636674 w 1721896"/>
              <a:gd name="connsiteY5-78" fmla="*/ 380406 h 1492499"/>
              <a:gd name="connsiteX6-79" fmla="*/ 1721434 w 1721896"/>
              <a:gd name="connsiteY6-80" fmla="*/ 1414646 h 1492499"/>
              <a:gd name="connsiteX7-81" fmla="*/ 1686522 w 1721896"/>
              <a:gd name="connsiteY7-82" fmla="*/ 1485126 h 1492499"/>
              <a:gd name="connsiteX8-83" fmla="*/ 1607936 w 1721896"/>
              <a:gd name="connsiteY8-84" fmla="*/ 1487219 h 1492499"/>
              <a:gd name="connsiteX9-85" fmla="*/ 38670 w 1721896"/>
              <a:gd name="connsiteY9-86" fmla="*/ 598351 h 1492499"/>
              <a:gd name="connsiteX10-87" fmla="*/ 26 w 1721896"/>
              <a:gd name="connsiteY10-88" fmla="*/ 529857 h 1492499"/>
              <a:gd name="connsiteX0-89" fmla="*/ 26 w 1721896"/>
              <a:gd name="connsiteY0-90" fmla="*/ 533323 h 1495965"/>
              <a:gd name="connsiteX1-91" fmla="*/ 42483 w 1721896"/>
              <a:gd name="connsiteY1-92" fmla="*/ 467160 h 1495965"/>
              <a:gd name="connsiteX2-93" fmla="*/ 973106 w 1721896"/>
              <a:gd name="connsiteY2-94" fmla="*/ 8056 h 1495965"/>
              <a:gd name="connsiteX3-95" fmla="*/ 1044405 w 1721896"/>
              <a:gd name="connsiteY3-96" fmla="*/ 10069 h 1495965"/>
              <a:gd name="connsiteX4-97" fmla="*/ 1598243 w 1721896"/>
              <a:gd name="connsiteY4-98" fmla="*/ 323776 h 1495965"/>
              <a:gd name="connsiteX5-99" fmla="*/ 1636674 w 1721896"/>
              <a:gd name="connsiteY5-100" fmla="*/ 383872 h 1495965"/>
              <a:gd name="connsiteX6-101" fmla="*/ 1721434 w 1721896"/>
              <a:gd name="connsiteY6-102" fmla="*/ 1418112 h 1495965"/>
              <a:gd name="connsiteX7-103" fmla="*/ 1686522 w 1721896"/>
              <a:gd name="connsiteY7-104" fmla="*/ 1488592 h 1495965"/>
              <a:gd name="connsiteX8-105" fmla="*/ 1607936 w 1721896"/>
              <a:gd name="connsiteY8-106" fmla="*/ 1490685 h 1495965"/>
              <a:gd name="connsiteX9-107" fmla="*/ 38670 w 1721896"/>
              <a:gd name="connsiteY9-108" fmla="*/ 601817 h 1495965"/>
              <a:gd name="connsiteX10-109" fmla="*/ 26 w 1721896"/>
              <a:gd name="connsiteY10-110" fmla="*/ 533323 h 1495965"/>
              <a:gd name="connsiteX0-111" fmla="*/ 26 w 1721896"/>
              <a:gd name="connsiteY0-112" fmla="*/ 533323 h 1495965"/>
              <a:gd name="connsiteX1-113" fmla="*/ 42483 w 1721896"/>
              <a:gd name="connsiteY1-114" fmla="*/ 467160 h 1495965"/>
              <a:gd name="connsiteX2-115" fmla="*/ 973106 w 1721896"/>
              <a:gd name="connsiteY2-116" fmla="*/ 8056 h 1495965"/>
              <a:gd name="connsiteX3-117" fmla="*/ 1044405 w 1721896"/>
              <a:gd name="connsiteY3-118" fmla="*/ 10069 h 1495965"/>
              <a:gd name="connsiteX4-119" fmla="*/ 1598243 w 1721896"/>
              <a:gd name="connsiteY4-120" fmla="*/ 323776 h 1495965"/>
              <a:gd name="connsiteX5-121" fmla="*/ 1636674 w 1721896"/>
              <a:gd name="connsiteY5-122" fmla="*/ 383872 h 1495965"/>
              <a:gd name="connsiteX6-123" fmla="*/ 1721434 w 1721896"/>
              <a:gd name="connsiteY6-124" fmla="*/ 1418112 h 1495965"/>
              <a:gd name="connsiteX7-125" fmla="*/ 1686522 w 1721896"/>
              <a:gd name="connsiteY7-126" fmla="*/ 1488592 h 1495965"/>
              <a:gd name="connsiteX8-127" fmla="*/ 1607936 w 1721896"/>
              <a:gd name="connsiteY8-128" fmla="*/ 1490685 h 1495965"/>
              <a:gd name="connsiteX9-129" fmla="*/ 38670 w 1721896"/>
              <a:gd name="connsiteY9-130" fmla="*/ 601817 h 1495965"/>
              <a:gd name="connsiteX10-131" fmla="*/ 26 w 1721896"/>
              <a:gd name="connsiteY10-132" fmla="*/ 533323 h 1495965"/>
              <a:gd name="connsiteX0-133" fmla="*/ 26 w 1721896"/>
              <a:gd name="connsiteY0-134" fmla="*/ 533323 h 1495965"/>
              <a:gd name="connsiteX1-135" fmla="*/ 42483 w 1721896"/>
              <a:gd name="connsiteY1-136" fmla="*/ 467160 h 1495965"/>
              <a:gd name="connsiteX2-137" fmla="*/ 973106 w 1721896"/>
              <a:gd name="connsiteY2-138" fmla="*/ 8056 h 1495965"/>
              <a:gd name="connsiteX3-139" fmla="*/ 1044405 w 1721896"/>
              <a:gd name="connsiteY3-140" fmla="*/ 10069 h 1495965"/>
              <a:gd name="connsiteX4-141" fmla="*/ 1598243 w 1721896"/>
              <a:gd name="connsiteY4-142" fmla="*/ 323776 h 1495965"/>
              <a:gd name="connsiteX5-143" fmla="*/ 1636674 w 1721896"/>
              <a:gd name="connsiteY5-144" fmla="*/ 383872 h 1495965"/>
              <a:gd name="connsiteX6-145" fmla="*/ 1721434 w 1721896"/>
              <a:gd name="connsiteY6-146" fmla="*/ 1418112 h 1495965"/>
              <a:gd name="connsiteX7-147" fmla="*/ 1686522 w 1721896"/>
              <a:gd name="connsiteY7-148" fmla="*/ 1488592 h 1495965"/>
              <a:gd name="connsiteX8-149" fmla="*/ 1607936 w 1721896"/>
              <a:gd name="connsiteY8-150" fmla="*/ 1490685 h 1495965"/>
              <a:gd name="connsiteX9-151" fmla="*/ 38670 w 1721896"/>
              <a:gd name="connsiteY9-152" fmla="*/ 601817 h 1495965"/>
              <a:gd name="connsiteX10-153" fmla="*/ 26 w 1721896"/>
              <a:gd name="connsiteY10-154" fmla="*/ 533323 h 1495965"/>
              <a:gd name="connsiteX0-155" fmla="*/ 26 w 1721896"/>
              <a:gd name="connsiteY0-156" fmla="*/ 533323 h 1495965"/>
              <a:gd name="connsiteX1-157" fmla="*/ 42483 w 1721896"/>
              <a:gd name="connsiteY1-158" fmla="*/ 467160 h 1495965"/>
              <a:gd name="connsiteX2-159" fmla="*/ 973106 w 1721896"/>
              <a:gd name="connsiteY2-160" fmla="*/ 8056 h 1495965"/>
              <a:gd name="connsiteX3-161" fmla="*/ 1044405 w 1721896"/>
              <a:gd name="connsiteY3-162" fmla="*/ 10069 h 1495965"/>
              <a:gd name="connsiteX4-163" fmla="*/ 1598243 w 1721896"/>
              <a:gd name="connsiteY4-164" fmla="*/ 323776 h 1495965"/>
              <a:gd name="connsiteX5-165" fmla="*/ 1636674 w 1721896"/>
              <a:gd name="connsiteY5-166" fmla="*/ 383872 h 1495965"/>
              <a:gd name="connsiteX6-167" fmla="*/ 1721434 w 1721896"/>
              <a:gd name="connsiteY6-168" fmla="*/ 1418112 h 1495965"/>
              <a:gd name="connsiteX7-169" fmla="*/ 1686522 w 1721896"/>
              <a:gd name="connsiteY7-170" fmla="*/ 1488592 h 1495965"/>
              <a:gd name="connsiteX8-171" fmla="*/ 1607936 w 1721896"/>
              <a:gd name="connsiteY8-172" fmla="*/ 1490685 h 1495965"/>
              <a:gd name="connsiteX9-173" fmla="*/ 38670 w 1721896"/>
              <a:gd name="connsiteY9-174" fmla="*/ 601817 h 1495965"/>
              <a:gd name="connsiteX10-175" fmla="*/ 26 w 1721896"/>
              <a:gd name="connsiteY10-176" fmla="*/ 533323 h 1495965"/>
              <a:gd name="connsiteX0-177" fmla="*/ 26 w 1721896"/>
              <a:gd name="connsiteY0-178" fmla="*/ 533323 h 1495965"/>
              <a:gd name="connsiteX1-179" fmla="*/ 42483 w 1721896"/>
              <a:gd name="connsiteY1-180" fmla="*/ 467160 h 1495965"/>
              <a:gd name="connsiteX2-181" fmla="*/ 973106 w 1721896"/>
              <a:gd name="connsiteY2-182" fmla="*/ 8056 h 1495965"/>
              <a:gd name="connsiteX3-183" fmla="*/ 1044405 w 1721896"/>
              <a:gd name="connsiteY3-184" fmla="*/ 10069 h 1495965"/>
              <a:gd name="connsiteX4-185" fmla="*/ 1598243 w 1721896"/>
              <a:gd name="connsiteY4-186" fmla="*/ 323776 h 1495965"/>
              <a:gd name="connsiteX5-187" fmla="*/ 1636674 w 1721896"/>
              <a:gd name="connsiteY5-188" fmla="*/ 383872 h 1495965"/>
              <a:gd name="connsiteX6-189" fmla="*/ 1721434 w 1721896"/>
              <a:gd name="connsiteY6-190" fmla="*/ 1418112 h 1495965"/>
              <a:gd name="connsiteX7-191" fmla="*/ 1686522 w 1721896"/>
              <a:gd name="connsiteY7-192" fmla="*/ 1488592 h 1495965"/>
              <a:gd name="connsiteX8-193" fmla="*/ 1607936 w 1721896"/>
              <a:gd name="connsiteY8-194" fmla="*/ 1490685 h 1495965"/>
              <a:gd name="connsiteX9-195" fmla="*/ 38670 w 1721896"/>
              <a:gd name="connsiteY9-196" fmla="*/ 601817 h 1495965"/>
              <a:gd name="connsiteX10-197" fmla="*/ 26 w 1721896"/>
              <a:gd name="connsiteY10-198" fmla="*/ 533323 h 1495965"/>
              <a:gd name="connsiteX0-199" fmla="*/ 26 w 1721474"/>
              <a:gd name="connsiteY0-200" fmla="*/ 533323 h 1495965"/>
              <a:gd name="connsiteX1-201" fmla="*/ 42483 w 1721474"/>
              <a:gd name="connsiteY1-202" fmla="*/ 467160 h 1495965"/>
              <a:gd name="connsiteX2-203" fmla="*/ 973106 w 1721474"/>
              <a:gd name="connsiteY2-204" fmla="*/ 8056 h 1495965"/>
              <a:gd name="connsiteX3-205" fmla="*/ 1044405 w 1721474"/>
              <a:gd name="connsiteY3-206" fmla="*/ 10069 h 1495965"/>
              <a:gd name="connsiteX4-207" fmla="*/ 1598243 w 1721474"/>
              <a:gd name="connsiteY4-208" fmla="*/ 323776 h 1495965"/>
              <a:gd name="connsiteX5-209" fmla="*/ 1636674 w 1721474"/>
              <a:gd name="connsiteY5-210" fmla="*/ 383872 h 1495965"/>
              <a:gd name="connsiteX6-211" fmla="*/ 1721434 w 1721474"/>
              <a:gd name="connsiteY6-212" fmla="*/ 1418112 h 1495965"/>
              <a:gd name="connsiteX7-213" fmla="*/ 1686522 w 1721474"/>
              <a:gd name="connsiteY7-214" fmla="*/ 1488592 h 1495965"/>
              <a:gd name="connsiteX8-215" fmla="*/ 1607936 w 1721474"/>
              <a:gd name="connsiteY8-216" fmla="*/ 1490685 h 1495965"/>
              <a:gd name="connsiteX9-217" fmla="*/ 38670 w 1721474"/>
              <a:gd name="connsiteY9-218" fmla="*/ 601817 h 1495965"/>
              <a:gd name="connsiteX10-219" fmla="*/ 26 w 1721474"/>
              <a:gd name="connsiteY10-220" fmla="*/ 533323 h 1495965"/>
              <a:gd name="connsiteX0-221" fmla="*/ 26 w 1721434"/>
              <a:gd name="connsiteY0-222" fmla="*/ 533323 h 1495965"/>
              <a:gd name="connsiteX1-223" fmla="*/ 42483 w 1721434"/>
              <a:gd name="connsiteY1-224" fmla="*/ 467160 h 1495965"/>
              <a:gd name="connsiteX2-225" fmla="*/ 973106 w 1721434"/>
              <a:gd name="connsiteY2-226" fmla="*/ 8056 h 1495965"/>
              <a:gd name="connsiteX3-227" fmla="*/ 1044405 w 1721434"/>
              <a:gd name="connsiteY3-228" fmla="*/ 10069 h 1495965"/>
              <a:gd name="connsiteX4-229" fmla="*/ 1598243 w 1721434"/>
              <a:gd name="connsiteY4-230" fmla="*/ 323776 h 1495965"/>
              <a:gd name="connsiteX5-231" fmla="*/ 1636674 w 1721434"/>
              <a:gd name="connsiteY5-232" fmla="*/ 383872 h 1495965"/>
              <a:gd name="connsiteX6-233" fmla="*/ 1721434 w 1721434"/>
              <a:gd name="connsiteY6-234" fmla="*/ 1418112 h 1495965"/>
              <a:gd name="connsiteX7-235" fmla="*/ 1686522 w 1721434"/>
              <a:gd name="connsiteY7-236" fmla="*/ 1488592 h 1495965"/>
              <a:gd name="connsiteX8-237" fmla="*/ 1607936 w 1721434"/>
              <a:gd name="connsiteY8-238" fmla="*/ 1490685 h 1495965"/>
              <a:gd name="connsiteX9-239" fmla="*/ 38670 w 1721434"/>
              <a:gd name="connsiteY9-240" fmla="*/ 601817 h 1495965"/>
              <a:gd name="connsiteX10-241" fmla="*/ 26 w 1721434"/>
              <a:gd name="connsiteY10-242" fmla="*/ 533323 h 1495965"/>
              <a:gd name="connsiteX0-243" fmla="*/ 26 w 1721492"/>
              <a:gd name="connsiteY0-244" fmla="*/ 533323 h 1495965"/>
              <a:gd name="connsiteX1-245" fmla="*/ 42483 w 1721492"/>
              <a:gd name="connsiteY1-246" fmla="*/ 467160 h 1495965"/>
              <a:gd name="connsiteX2-247" fmla="*/ 973106 w 1721492"/>
              <a:gd name="connsiteY2-248" fmla="*/ 8056 h 1495965"/>
              <a:gd name="connsiteX3-249" fmla="*/ 1044405 w 1721492"/>
              <a:gd name="connsiteY3-250" fmla="*/ 10069 h 1495965"/>
              <a:gd name="connsiteX4-251" fmla="*/ 1598243 w 1721492"/>
              <a:gd name="connsiteY4-252" fmla="*/ 323776 h 1495965"/>
              <a:gd name="connsiteX5-253" fmla="*/ 1636674 w 1721492"/>
              <a:gd name="connsiteY5-254" fmla="*/ 383872 h 1495965"/>
              <a:gd name="connsiteX6-255" fmla="*/ 1721434 w 1721492"/>
              <a:gd name="connsiteY6-256" fmla="*/ 1418112 h 1495965"/>
              <a:gd name="connsiteX7-257" fmla="*/ 1686522 w 1721492"/>
              <a:gd name="connsiteY7-258" fmla="*/ 1488592 h 1495965"/>
              <a:gd name="connsiteX8-259" fmla="*/ 1607936 w 1721492"/>
              <a:gd name="connsiteY8-260" fmla="*/ 1490685 h 1495965"/>
              <a:gd name="connsiteX9-261" fmla="*/ 38670 w 1721492"/>
              <a:gd name="connsiteY9-262" fmla="*/ 601817 h 1495965"/>
              <a:gd name="connsiteX10-263" fmla="*/ 26 w 1721492"/>
              <a:gd name="connsiteY10-264" fmla="*/ 533323 h 1495965"/>
              <a:gd name="connsiteX0-265" fmla="*/ 26 w 1721649"/>
              <a:gd name="connsiteY0-266" fmla="*/ 533323 h 1495965"/>
              <a:gd name="connsiteX1-267" fmla="*/ 42483 w 1721649"/>
              <a:gd name="connsiteY1-268" fmla="*/ 467160 h 1495965"/>
              <a:gd name="connsiteX2-269" fmla="*/ 973106 w 1721649"/>
              <a:gd name="connsiteY2-270" fmla="*/ 8056 h 1495965"/>
              <a:gd name="connsiteX3-271" fmla="*/ 1044405 w 1721649"/>
              <a:gd name="connsiteY3-272" fmla="*/ 10069 h 1495965"/>
              <a:gd name="connsiteX4-273" fmla="*/ 1598243 w 1721649"/>
              <a:gd name="connsiteY4-274" fmla="*/ 323776 h 1495965"/>
              <a:gd name="connsiteX5-275" fmla="*/ 1636674 w 1721649"/>
              <a:gd name="connsiteY5-276" fmla="*/ 383872 h 1495965"/>
              <a:gd name="connsiteX6-277" fmla="*/ 1721434 w 1721649"/>
              <a:gd name="connsiteY6-278" fmla="*/ 1418112 h 1495965"/>
              <a:gd name="connsiteX7-279" fmla="*/ 1686522 w 1721649"/>
              <a:gd name="connsiteY7-280" fmla="*/ 1488592 h 1495965"/>
              <a:gd name="connsiteX8-281" fmla="*/ 1607936 w 1721649"/>
              <a:gd name="connsiteY8-282" fmla="*/ 1490685 h 1495965"/>
              <a:gd name="connsiteX9-283" fmla="*/ 38670 w 1721649"/>
              <a:gd name="connsiteY9-284" fmla="*/ 601817 h 1495965"/>
              <a:gd name="connsiteX10-285" fmla="*/ 26 w 1721649"/>
              <a:gd name="connsiteY10-286" fmla="*/ 533323 h 1495965"/>
              <a:gd name="connsiteX0-287" fmla="*/ 26 w 1721649"/>
              <a:gd name="connsiteY0-288" fmla="*/ 533323 h 1495580"/>
              <a:gd name="connsiteX1-289" fmla="*/ 42483 w 1721649"/>
              <a:gd name="connsiteY1-290" fmla="*/ 467160 h 1495580"/>
              <a:gd name="connsiteX2-291" fmla="*/ 973106 w 1721649"/>
              <a:gd name="connsiteY2-292" fmla="*/ 8056 h 1495580"/>
              <a:gd name="connsiteX3-293" fmla="*/ 1044405 w 1721649"/>
              <a:gd name="connsiteY3-294" fmla="*/ 10069 h 1495580"/>
              <a:gd name="connsiteX4-295" fmla="*/ 1598243 w 1721649"/>
              <a:gd name="connsiteY4-296" fmla="*/ 323776 h 1495580"/>
              <a:gd name="connsiteX5-297" fmla="*/ 1636674 w 1721649"/>
              <a:gd name="connsiteY5-298" fmla="*/ 383872 h 1495580"/>
              <a:gd name="connsiteX6-299" fmla="*/ 1721434 w 1721649"/>
              <a:gd name="connsiteY6-300" fmla="*/ 1418112 h 1495580"/>
              <a:gd name="connsiteX7-301" fmla="*/ 1686522 w 1721649"/>
              <a:gd name="connsiteY7-302" fmla="*/ 1488592 h 1495580"/>
              <a:gd name="connsiteX8-303" fmla="*/ 1607936 w 1721649"/>
              <a:gd name="connsiteY8-304" fmla="*/ 1490685 h 1495580"/>
              <a:gd name="connsiteX9-305" fmla="*/ 38670 w 1721649"/>
              <a:gd name="connsiteY9-306" fmla="*/ 601817 h 1495580"/>
              <a:gd name="connsiteX10-307" fmla="*/ 26 w 1721649"/>
              <a:gd name="connsiteY10-308" fmla="*/ 533323 h 1495580"/>
              <a:gd name="connsiteX0-309" fmla="*/ 26 w 1721649"/>
              <a:gd name="connsiteY0-310" fmla="*/ 533323 h 1500006"/>
              <a:gd name="connsiteX1-311" fmla="*/ 42483 w 1721649"/>
              <a:gd name="connsiteY1-312" fmla="*/ 467160 h 1500006"/>
              <a:gd name="connsiteX2-313" fmla="*/ 973106 w 1721649"/>
              <a:gd name="connsiteY2-314" fmla="*/ 8056 h 1500006"/>
              <a:gd name="connsiteX3-315" fmla="*/ 1044405 w 1721649"/>
              <a:gd name="connsiteY3-316" fmla="*/ 10069 h 1500006"/>
              <a:gd name="connsiteX4-317" fmla="*/ 1598243 w 1721649"/>
              <a:gd name="connsiteY4-318" fmla="*/ 323776 h 1500006"/>
              <a:gd name="connsiteX5-319" fmla="*/ 1636674 w 1721649"/>
              <a:gd name="connsiteY5-320" fmla="*/ 383872 h 1500006"/>
              <a:gd name="connsiteX6-321" fmla="*/ 1721434 w 1721649"/>
              <a:gd name="connsiteY6-322" fmla="*/ 1418112 h 1500006"/>
              <a:gd name="connsiteX7-323" fmla="*/ 1686522 w 1721649"/>
              <a:gd name="connsiteY7-324" fmla="*/ 1488592 h 1500006"/>
              <a:gd name="connsiteX8-325" fmla="*/ 1607936 w 1721649"/>
              <a:gd name="connsiteY8-326" fmla="*/ 1490685 h 1500006"/>
              <a:gd name="connsiteX9-327" fmla="*/ 38670 w 1721649"/>
              <a:gd name="connsiteY9-328" fmla="*/ 601817 h 1500006"/>
              <a:gd name="connsiteX10-329" fmla="*/ 26 w 1721649"/>
              <a:gd name="connsiteY10-330" fmla="*/ 533323 h 1500006"/>
              <a:gd name="connsiteX0-331" fmla="*/ 26 w 1721649"/>
              <a:gd name="connsiteY0-332" fmla="*/ 533323 h 1500006"/>
              <a:gd name="connsiteX1-333" fmla="*/ 42483 w 1721649"/>
              <a:gd name="connsiteY1-334" fmla="*/ 467160 h 1500006"/>
              <a:gd name="connsiteX2-335" fmla="*/ 973106 w 1721649"/>
              <a:gd name="connsiteY2-336" fmla="*/ 8056 h 1500006"/>
              <a:gd name="connsiteX3-337" fmla="*/ 1044405 w 1721649"/>
              <a:gd name="connsiteY3-338" fmla="*/ 10069 h 1500006"/>
              <a:gd name="connsiteX4-339" fmla="*/ 1598243 w 1721649"/>
              <a:gd name="connsiteY4-340" fmla="*/ 323776 h 1500006"/>
              <a:gd name="connsiteX5-341" fmla="*/ 1636674 w 1721649"/>
              <a:gd name="connsiteY5-342" fmla="*/ 383872 h 1500006"/>
              <a:gd name="connsiteX6-343" fmla="*/ 1721434 w 1721649"/>
              <a:gd name="connsiteY6-344" fmla="*/ 1418112 h 1500006"/>
              <a:gd name="connsiteX7-345" fmla="*/ 1686522 w 1721649"/>
              <a:gd name="connsiteY7-346" fmla="*/ 1488592 h 1500006"/>
              <a:gd name="connsiteX8-347" fmla="*/ 1607936 w 1721649"/>
              <a:gd name="connsiteY8-348" fmla="*/ 1490685 h 1500006"/>
              <a:gd name="connsiteX9-349" fmla="*/ 38670 w 1721649"/>
              <a:gd name="connsiteY9-350" fmla="*/ 601817 h 1500006"/>
              <a:gd name="connsiteX10-351" fmla="*/ 26 w 1721649"/>
              <a:gd name="connsiteY10-352" fmla="*/ 533323 h 1500006"/>
              <a:gd name="connsiteX0-353" fmla="*/ 26 w 1721649"/>
              <a:gd name="connsiteY0-354" fmla="*/ 533323 h 1500006"/>
              <a:gd name="connsiteX1-355" fmla="*/ 42483 w 1721649"/>
              <a:gd name="connsiteY1-356" fmla="*/ 467160 h 1500006"/>
              <a:gd name="connsiteX2-357" fmla="*/ 973106 w 1721649"/>
              <a:gd name="connsiteY2-358" fmla="*/ 8056 h 1500006"/>
              <a:gd name="connsiteX3-359" fmla="*/ 1044405 w 1721649"/>
              <a:gd name="connsiteY3-360" fmla="*/ 10069 h 1500006"/>
              <a:gd name="connsiteX4-361" fmla="*/ 1598243 w 1721649"/>
              <a:gd name="connsiteY4-362" fmla="*/ 323776 h 1500006"/>
              <a:gd name="connsiteX5-363" fmla="*/ 1636674 w 1721649"/>
              <a:gd name="connsiteY5-364" fmla="*/ 383872 h 1500006"/>
              <a:gd name="connsiteX6-365" fmla="*/ 1721434 w 1721649"/>
              <a:gd name="connsiteY6-366" fmla="*/ 1418112 h 1500006"/>
              <a:gd name="connsiteX7-367" fmla="*/ 1686522 w 1721649"/>
              <a:gd name="connsiteY7-368" fmla="*/ 1488592 h 1500006"/>
              <a:gd name="connsiteX8-369" fmla="*/ 1607936 w 1721649"/>
              <a:gd name="connsiteY8-370" fmla="*/ 1490685 h 1500006"/>
              <a:gd name="connsiteX9-371" fmla="*/ 38670 w 1721649"/>
              <a:gd name="connsiteY9-372" fmla="*/ 601817 h 1500006"/>
              <a:gd name="connsiteX10-373" fmla="*/ 26 w 1721649"/>
              <a:gd name="connsiteY10-374" fmla="*/ 533323 h 1500006"/>
              <a:gd name="connsiteX0-375" fmla="*/ 26 w 1721649"/>
              <a:gd name="connsiteY0-376" fmla="*/ 533323 h 1500006"/>
              <a:gd name="connsiteX1-377" fmla="*/ 42483 w 1721649"/>
              <a:gd name="connsiteY1-378" fmla="*/ 467160 h 1500006"/>
              <a:gd name="connsiteX2-379" fmla="*/ 973106 w 1721649"/>
              <a:gd name="connsiteY2-380" fmla="*/ 8056 h 1500006"/>
              <a:gd name="connsiteX3-381" fmla="*/ 1044405 w 1721649"/>
              <a:gd name="connsiteY3-382" fmla="*/ 10069 h 1500006"/>
              <a:gd name="connsiteX4-383" fmla="*/ 1598243 w 1721649"/>
              <a:gd name="connsiteY4-384" fmla="*/ 323776 h 1500006"/>
              <a:gd name="connsiteX5-385" fmla="*/ 1636674 w 1721649"/>
              <a:gd name="connsiteY5-386" fmla="*/ 383872 h 1500006"/>
              <a:gd name="connsiteX6-387" fmla="*/ 1721434 w 1721649"/>
              <a:gd name="connsiteY6-388" fmla="*/ 1418112 h 1500006"/>
              <a:gd name="connsiteX7-389" fmla="*/ 1686522 w 1721649"/>
              <a:gd name="connsiteY7-390" fmla="*/ 1488592 h 1500006"/>
              <a:gd name="connsiteX8-391" fmla="*/ 1607936 w 1721649"/>
              <a:gd name="connsiteY8-392" fmla="*/ 1490685 h 1500006"/>
              <a:gd name="connsiteX9-393" fmla="*/ 38670 w 1721649"/>
              <a:gd name="connsiteY9-394" fmla="*/ 601817 h 1500006"/>
              <a:gd name="connsiteX10-395" fmla="*/ 26 w 1721649"/>
              <a:gd name="connsiteY10-396" fmla="*/ 533323 h 150000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1721649" h="1500006">
                <a:moveTo>
                  <a:pt x="26" y="533323"/>
                </a:moveTo>
                <a:cubicBezTo>
                  <a:pt x="789" y="506604"/>
                  <a:pt x="18511" y="478986"/>
                  <a:pt x="42483" y="467160"/>
                </a:cubicBezTo>
                <a:cubicBezTo>
                  <a:pt x="42483" y="467160"/>
                  <a:pt x="973106" y="8056"/>
                  <a:pt x="973106" y="8056"/>
                </a:cubicBezTo>
                <a:cubicBezTo>
                  <a:pt x="996206" y="-3340"/>
                  <a:pt x="1021993" y="-2625"/>
                  <a:pt x="1044405" y="10069"/>
                </a:cubicBezTo>
                <a:cubicBezTo>
                  <a:pt x="1044405" y="10070"/>
                  <a:pt x="1598243" y="323777"/>
                  <a:pt x="1598243" y="323776"/>
                </a:cubicBezTo>
                <a:cubicBezTo>
                  <a:pt x="1620655" y="336471"/>
                  <a:pt x="1634570" y="358201"/>
                  <a:pt x="1636674" y="383872"/>
                </a:cubicBezTo>
                <a:cubicBezTo>
                  <a:pt x="1636674" y="383873"/>
                  <a:pt x="1721434" y="1418113"/>
                  <a:pt x="1721434" y="1418112"/>
                </a:cubicBezTo>
                <a:cubicBezTo>
                  <a:pt x="1723617" y="1444753"/>
                  <a:pt x="1709046" y="1474201"/>
                  <a:pt x="1686522" y="1488592"/>
                </a:cubicBezTo>
                <a:cubicBezTo>
                  <a:pt x="1663998" y="1502986"/>
                  <a:pt x="1631195" y="1503860"/>
                  <a:pt x="1607936" y="1490685"/>
                </a:cubicBezTo>
                <a:cubicBezTo>
                  <a:pt x="1607936" y="1490686"/>
                  <a:pt x="38670" y="601818"/>
                  <a:pt x="38670" y="601817"/>
                </a:cubicBezTo>
                <a:cubicBezTo>
                  <a:pt x="15411" y="588644"/>
                  <a:pt x="-736" y="560042"/>
                  <a:pt x="26" y="533323"/>
                </a:cubicBezTo>
                <a:close/>
              </a:path>
            </a:pathLst>
          </a:custGeom>
          <a:gradFill>
            <a:gsLst>
              <a:gs pos="75000">
                <a:schemeClr val="accent1"/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pPr algn="ctr"/>
            <a:endParaRPr lang="zh-CN" altLang="en-US"/>
          </a:p>
        </p:txBody>
      </p:sp>
      <p:sp>
        <p:nvSpPr>
          <p:cNvPr id="15" name="任意多边形: 形状 10"/>
          <p:cNvSpPr/>
          <p:nvPr>
            <p:custDataLst>
              <p:tags r:id="rId3"/>
            </p:custDataLst>
          </p:nvPr>
        </p:nvSpPr>
        <p:spPr>
          <a:xfrm rot="7200000">
            <a:off x="6625248" y="2912391"/>
            <a:ext cx="1618548" cy="1410178"/>
          </a:xfrm>
          <a:custGeom>
            <a:avLst/>
            <a:gdLst>
              <a:gd name="connsiteX0" fmla="*/ 26 w 1721896"/>
              <a:gd name="connsiteY0" fmla="*/ 529544 h 1492186"/>
              <a:gd name="connsiteX1" fmla="*/ 42483 w 1721896"/>
              <a:gd name="connsiteY1" fmla="*/ 463381 h 1492186"/>
              <a:gd name="connsiteX2" fmla="*/ 973106 w 1721896"/>
              <a:gd name="connsiteY2" fmla="*/ 4277 h 1492186"/>
              <a:gd name="connsiteX3" fmla="*/ 1044405 w 1721896"/>
              <a:gd name="connsiteY3" fmla="*/ 6290 h 1492186"/>
              <a:gd name="connsiteX4" fmla="*/ 1598243 w 1721896"/>
              <a:gd name="connsiteY4" fmla="*/ 319997 h 1492186"/>
              <a:gd name="connsiteX5" fmla="*/ 1636674 w 1721896"/>
              <a:gd name="connsiteY5" fmla="*/ 380093 h 1492186"/>
              <a:gd name="connsiteX6" fmla="*/ 1721434 w 1721896"/>
              <a:gd name="connsiteY6" fmla="*/ 1414333 h 1492186"/>
              <a:gd name="connsiteX7" fmla="*/ 1686522 w 1721896"/>
              <a:gd name="connsiteY7" fmla="*/ 1484813 h 1492186"/>
              <a:gd name="connsiteX8" fmla="*/ 1607936 w 1721896"/>
              <a:gd name="connsiteY8" fmla="*/ 1486906 h 1492186"/>
              <a:gd name="connsiteX9" fmla="*/ 38670 w 1721896"/>
              <a:gd name="connsiteY9" fmla="*/ 598038 h 1492186"/>
              <a:gd name="connsiteX10" fmla="*/ 26 w 1721896"/>
              <a:gd name="connsiteY10" fmla="*/ 529544 h 1492186"/>
              <a:gd name="connsiteX0-1" fmla="*/ 26 w 1721896"/>
              <a:gd name="connsiteY0-2" fmla="*/ 529544 h 1492186"/>
              <a:gd name="connsiteX1-3" fmla="*/ 42483 w 1721896"/>
              <a:gd name="connsiteY1-4" fmla="*/ 463381 h 1492186"/>
              <a:gd name="connsiteX2-5" fmla="*/ 973106 w 1721896"/>
              <a:gd name="connsiteY2-6" fmla="*/ 4277 h 1492186"/>
              <a:gd name="connsiteX3-7" fmla="*/ 1044405 w 1721896"/>
              <a:gd name="connsiteY3-8" fmla="*/ 6290 h 1492186"/>
              <a:gd name="connsiteX4-9" fmla="*/ 1598243 w 1721896"/>
              <a:gd name="connsiteY4-10" fmla="*/ 319997 h 1492186"/>
              <a:gd name="connsiteX5-11" fmla="*/ 1636674 w 1721896"/>
              <a:gd name="connsiteY5-12" fmla="*/ 380093 h 1492186"/>
              <a:gd name="connsiteX6-13" fmla="*/ 1721434 w 1721896"/>
              <a:gd name="connsiteY6-14" fmla="*/ 1414333 h 1492186"/>
              <a:gd name="connsiteX7-15" fmla="*/ 1686522 w 1721896"/>
              <a:gd name="connsiteY7-16" fmla="*/ 1484813 h 1492186"/>
              <a:gd name="connsiteX8-17" fmla="*/ 1607936 w 1721896"/>
              <a:gd name="connsiteY8-18" fmla="*/ 1486906 h 1492186"/>
              <a:gd name="connsiteX9-19" fmla="*/ 38670 w 1721896"/>
              <a:gd name="connsiteY9-20" fmla="*/ 598038 h 1492186"/>
              <a:gd name="connsiteX10-21" fmla="*/ 26 w 1721896"/>
              <a:gd name="connsiteY10-22" fmla="*/ 529544 h 1492186"/>
              <a:gd name="connsiteX0-23" fmla="*/ 26 w 1721896"/>
              <a:gd name="connsiteY0-24" fmla="*/ 529544 h 1492186"/>
              <a:gd name="connsiteX1-25" fmla="*/ 42483 w 1721896"/>
              <a:gd name="connsiteY1-26" fmla="*/ 463381 h 1492186"/>
              <a:gd name="connsiteX2-27" fmla="*/ 973106 w 1721896"/>
              <a:gd name="connsiteY2-28" fmla="*/ 4277 h 1492186"/>
              <a:gd name="connsiteX3-29" fmla="*/ 1044405 w 1721896"/>
              <a:gd name="connsiteY3-30" fmla="*/ 6290 h 1492186"/>
              <a:gd name="connsiteX4-31" fmla="*/ 1598243 w 1721896"/>
              <a:gd name="connsiteY4-32" fmla="*/ 319997 h 1492186"/>
              <a:gd name="connsiteX5-33" fmla="*/ 1636674 w 1721896"/>
              <a:gd name="connsiteY5-34" fmla="*/ 380093 h 1492186"/>
              <a:gd name="connsiteX6-35" fmla="*/ 1721434 w 1721896"/>
              <a:gd name="connsiteY6-36" fmla="*/ 1414333 h 1492186"/>
              <a:gd name="connsiteX7-37" fmla="*/ 1686522 w 1721896"/>
              <a:gd name="connsiteY7-38" fmla="*/ 1484813 h 1492186"/>
              <a:gd name="connsiteX8-39" fmla="*/ 1607936 w 1721896"/>
              <a:gd name="connsiteY8-40" fmla="*/ 1486906 h 1492186"/>
              <a:gd name="connsiteX9-41" fmla="*/ 38670 w 1721896"/>
              <a:gd name="connsiteY9-42" fmla="*/ 598038 h 1492186"/>
              <a:gd name="connsiteX10-43" fmla="*/ 26 w 1721896"/>
              <a:gd name="connsiteY10-44" fmla="*/ 529544 h 1492186"/>
              <a:gd name="connsiteX0-45" fmla="*/ 26 w 1721896"/>
              <a:gd name="connsiteY0-46" fmla="*/ 529544 h 1492186"/>
              <a:gd name="connsiteX1-47" fmla="*/ 42483 w 1721896"/>
              <a:gd name="connsiteY1-48" fmla="*/ 463381 h 1492186"/>
              <a:gd name="connsiteX2-49" fmla="*/ 973106 w 1721896"/>
              <a:gd name="connsiteY2-50" fmla="*/ 4277 h 1492186"/>
              <a:gd name="connsiteX3-51" fmla="*/ 1044405 w 1721896"/>
              <a:gd name="connsiteY3-52" fmla="*/ 6290 h 1492186"/>
              <a:gd name="connsiteX4-53" fmla="*/ 1598243 w 1721896"/>
              <a:gd name="connsiteY4-54" fmla="*/ 319997 h 1492186"/>
              <a:gd name="connsiteX5-55" fmla="*/ 1636674 w 1721896"/>
              <a:gd name="connsiteY5-56" fmla="*/ 380093 h 1492186"/>
              <a:gd name="connsiteX6-57" fmla="*/ 1721434 w 1721896"/>
              <a:gd name="connsiteY6-58" fmla="*/ 1414333 h 1492186"/>
              <a:gd name="connsiteX7-59" fmla="*/ 1686522 w 1721896"/>
              <a:gd name="connsiteY7-60" fmla="*/ 1484813 h 1492186"/>
              <a:gd name="connsiteX8-61" fmla="*/ 1607936 w 1721896"/>
              <a:gd name="connsiteY8-62" fmla="*/ 1486906 h 1492186"/>
              <a:gd name="connsiteX9-63" fmla="*/ 38670 w 1721896"/>
              <a:gd name="connsiteY9-64" fmla="*/ 598038 h 1492186"/>
              <a:gd name="connsiteX10-65" fmla="*/ 26 w 1721896"/>
              <a:gd name="connsiteY10-66" fmla="*/ 529544 h 1492186"/>
              <a:gd name="connsiteX0-67" fmla="*/ 26 w 1721896"/>
              <a:gd name="connsiteY0-68" fmla="*/ 529857 h 1492499"/>
              <a:gd name="connsiteX1-69" fmla="*/ 42483 w 1721896"/>
              <a:gd name="connsiteY1-70" fmla="*/ 463694 h 1492499"/>
              <a:gd name="connsiteX2-71" fmla="*/ 973106 w 1721896"/>
              <a:gd name="connsiteY2-72" fmla="*/ 4590 h 1492499"/>
              <a:gd name="connsiteX3-73" fmla="*/ 1044405 w 1721896"/>
              <a:gd name="connsiteY3-74" fmla="*/ 6603 h 1492499"/>
              <a:gd name="connsiteX4-75" fmla="*/ 1598243 w 1721896"/>
              <a:gd name="connsiteY4-76" fmla="*/ 320310 h 1492499"/>
              <a:gd name="connsiteX5-77" fmla="*/ 1636674 w 1721896"/>
              <a:gd name="connsiteY5-78" fmla="*/ 380406 h 1492499"/>
              <a:gd name="connsiteX6-79" fmla="*/ 1721434 w 1721896"/>
              <a:gd name="connsiteY6-80" fmla="*/ 1414646 h 1492499"/>
              <a:gd name="connsiteX7-81" fmla="*/ 1686522 w 1721896"/>
              <a:gd name="connsiteY7-82" fmla="*/ 1485126 h 1492499"/>
              <a:gd name="connsiteX8-83" fmla="*/ 1607936 w 1721896"/>
              <a:gd name="connsiteY8-84" fmla="*/ 1487219 h 1492499"/>
              <a:gd name="connsiteX9-85" fmla="*/ 38670 w 1721896"/>
              <a:gd name="connsiteY9-86" fmla="*/ 598351 h 1492499"/>
              <a:gd name="connsiteX10-87" fmla="*/ 26 w 1721896"/>
              <a:gd name="connsiteY10-88" fmla="*/ 529857 h 1492499"/>
              <a:gd name="connsiteX0-89" fmla="*/ 26 w 1721896"/>
              <a:gd name="connsiteY0-90" fmla="*/ 533323 h 1495965"/>
              <a:gd name="connsiteX1-91" fmla="*/ 42483 w 1721896"/>
              <a:gd name="connsiteY1-92" fmla="*/ 467160 h 1495965"/>
              <a:gd name="connsiteX2-93" fmla="*/ 973106 w 1721896"/>
              <a:gd name="connsiteY2-94" fmla="*/ 8056 h 1495965"/>
              <a:gd name="connsiteX3-95" fmla="*/ 1044405 w 1721896"/>
              <a:gd name="connsiteY3-96" fmla="*/ 10069 h 1495965"/>
              <a:gd name="connsiteX4-97" fmla="*/ 1598243 w 1721896"/>
              <a:gd name="connsiteY4-98" fmla="*/ 323776 h 1495965"/>
              <a:gd name="connsiteX5-99" fmla="*/ 1636674 w 1721896"/>
              <a:gd name="connsiteY5-100" fmla="*/ 383872 h 1495965"/>
              <a:gd name="connsiteX6-101" fmla="*/ 1721434 w 1721896"/>
              <a:gd name="connsiteY6-102" fmla="*/ 1418112 h 1495965"/>
              <a:gd name="connsiteX7-103" fmla="*/ 1686522 w 1721896"/>
              <a:gd name="connsiteY7-104" fmla="*/ 1488592 h 1495965"/>
              <a:gd name="connsiteX8-105" fmla="*/ 1607936 w 1721896"/>
              <a:gd name="connsiteY8-106" fmla="*/ 1490685 h 1495965"/>
              <a:gd name="connsiteX9-107" fmla="*/ 38670 w 1721896"/>
              <a:gd name="connsiteY9-108" fmla="*/ 601817 h 1495965"/>
              <a:gd name="connsiteX10-109" fmla="*/ 26 w 1721896"/>
              <a:gd name="connsiteY10-110" fmla="*/ 533323 h 1495965"/>
              <a:gd name="connsiteX0-111" fmla="*/ 26 w 1721896"/>
              <a:gd name="connsiteY0-112" fmla="*/ 533323 h 1495965"/>
              <a:gd name="connsiteX1-113" fmla="*/ 42483 w 1721896"/>
              <a:gd name="connsiteY1-114" fmla="*/ 467160 h 1495965"/>
              <a:gd name="connsiteX2-115" fmla="*/ 973106 w 1721896"/>
              <a:gd name="connsiteY2-116" fmla="*/ 8056 h 1495965"/>
              <a:gd name="connsiteX3-117" fmla="*/ 1044405 w 1721896"/>
              <a:gd name="connsiteY3-118" fmla="*/ 10069 h 1495965"/>
              <a:gd name="connsiteX4-119" fmla="*/ 1598243 w 1721896"/>
              <a:gd name="connsiteY4-120" fmla="*/ 323776 h 1495965"/>
              <a:gd name="connsiteX5-121" fmla="*/ 1636674 w 1721896"/>
              <a:gd name="connsiteY5-122" fmla="*/ 383872 h 1495965"/>
              <a:gd name="connsiteX6-123" fmla="*/ 1721434 w 1721896"/>
              <a:gd name="connsiteY6-124" fmla="*/ 1418112 h 1495965"/>
              <a:gd name="connsiteX7-125" fmla="*/ 1686522 w 1721896"/>
              <a:gd name="connsiteY7-126" fmla="*/ 1488592 h 1495965"/>
              <a:gd name="connsiteX8-127" fmla="*/ 1607936 w 1721896"/>
              <a:gd name="connsiteY8-128" fmla="*/ 1490685 h 1495965"/>
              <a:gd name="connsiteX9-129" fmla="*/ 38670 w 1721896"/>
              <a:gd name="connsiteY9-130" fmla="*/ 601817 h 1495965"/>
              <a:gd name="connsiteX10-131" fmla="*/ 26 w 1721896"/>
              <a:gd name="connsiteY10-132" fmla="*/ 533323 h 1495965"/>
              <a:gd name="connsiteX0-133" fmla="*/ 26 w 1721896"/>
              <a:gd name="connsiteY0-134" fmla="*/ 533323 h 1495965"/>
              <a:gd name="connsiteX1-135" fmla="*/ 42483 w 1721896"/>
              <a:gd name="connsiteY1-136" fmla="*/ 467160 h 1495965"/>
              <a:gd name="connsiteX2-137" fmla="*/ 973106 w 1721896"/>
              <a:gd name="connsiteY2-138" fmla="*/ 8056 h 1495965"/>
              <a:gd name="connsiteX3-139" fmla="*/ 1044405 w 1721896"/>
              <a:gd name="connsiteY3-140" fmla="*/ 10069 h 1495965"/>
              <a:gd name="connsiteX4-141" fmla="*/ 1598243 w 1721896"/>
              <a:gd name="connsiteY4-142" fmla="*/ 323776 h 1495965"/>
              <a:gd name="connsiteX5-143" fmla="*/ 1636674 w 1721896"/>
              <a:gd name="connsiteY5-144" fmla="*/ 383872 h 1495965"/>
              <a:gd name="connsiteX6-145" fmla="*/ 1721434 w 1721896"/>
              <a:gd name="connsiteY6-146" fmla="*/ 1418112 h 1495965"/>
              <a:gd name="connsiteX7-147" fmla="*/ 1686522 w 1721896"/>
              <a:gd name="connsiteY7-148" fmla="*/ 1488592 h 1495965"/>
              <a:gd name="connsiteX8-149" fmla="*/ 1607936 w 1721896"/>
              <a:gd name="connsiteY8-150" fmla="*/ 1490685 h 1495965"/>
              <a:gd name="connsiteX9-151" fmla="*/ 38670 w 1721896"/>
              <a:gd name="connsiteY9-152" fmla="*/ 601817 h 1495965"/>
              <a:gd name="connsiteX10-153" fmla="*/ 26 w 1721896"/>
              <a:gd name="connsiteY10-154" fmla="*/ 533323 h 1495965"/>
              <a:gd name="connsiteX0-155" fmla="*/ 26 w 1721896"/>
              <a:gd name="connsiteY0-156" fmla="*/ 533323 h 1495965"/>
              <a:gd name="connsiteX1-157" fmla="*/ 42483 w 1721896"/>
              <a:gd name="connsiteY1-158" fmla="*/ 467160 h 1495965"/>
              <a:gd name="connsiteX2-159" fmla="*/ 973106 w 1721896"/>
              <a:gd name="connsiteY2-160" fmla="*/ 8056 h 1495965"/>
              <a:gd name="connsiteX3-161" fmla="*/ 1044405 w 1721896"/>
              <a:gd name="connsiteY3-162" fmla="*/ 10069 h 1495965"/>
              <a:gd name="connsiteX4-163" fmla="*/ 1598243 w 1721896"/>
              <a:gd name="connsiteY4-164" fmla="*/ 323776 h 1495965"/>
              <a:gd name="connsiteX5-165" fmla="*/ 1636674 w 1721896"/>
              <a:gd name="connsiteY5-166" fmla="*/ 383872 h 1495965"/>
              <a:gd name="connsiteX6-167" fmla="*/ 1721434 w 1721896"/>
              <a:gd name="connsiteY6-168" fmla="*/ 1418112 h 1495965"/>
              <a:gd name="connsiteX7-169" fmla="*/ 1686522 w 1721896"/>
              <a:gd name="connsiteY7-170" fmla="*/ 1488592 h 1495965"/>
              <a:gd name="connsiteX8-171" fmla="*/ 1607936 w 1721896"/>
              <a:gd name="connsiteY8-172" fmla="*/ 1490685 h 1495965"/>
              <a:gd name="connsiteX9-173" fmla="*/ 38670 w 1721896"/>
              <a:gd name="connsiteY9-174" fmla="*/ 601817 h 1495965"/>
              <a:gd name="connsiteX10-175" fmla="*/ 26 w 1721896"/>
              <a:gd name="connsiteY10-176" fmla="*/ 533323 h 1495965"/>
              <a:gd name="connsiteX0-177" fmla="*/ 26 w 1721896"/>
              <a:gd name="connsiteY0-178" fmla="*/ 533323 h 1495965"/>
              <a:gd name="connsiteX1-179" fmla="*/ 42483 w 1721896"/>
              <a:gd name="connsiteY1-180" fmla="*/ 467160 h 1495965"/>
              <a:gd name="connsiteX2-181" fmla="*/ 973106 w 1721896"/>
              <a:gd name="connsiteY2-182" fmla="*/ 8056 h 1495965"/>
              <a:gd name="connsiteX3-183" fmla="*/ 1044405 w 1721896"/>
              <a:gd name="connsiteY3-184" fmla="*/ 10069 h 1495965"/>
              <a:gd name="connsiteX4-185" fmla="*/ 1598243 w 1721896"/>
              <a:gd name="connsiteY4-186" fmla="*/ 323776 h 1495965"/>
              <a:gd name="connsiteX5-187" fmla="*/ 1636674 w 1721896"/>
              <a:gd name="connsiteY5-188" fmla="*/ 383872 h 1495965"/>
              <a:gd name="connsiteX6-189" fmla="*/ 1721434 w 1721896"/>
              <a:gd name="connsiteY6-190" fmla="*/ 1418112 h 1495965"/>
              <a:gd name="connsiteX7-191" fmla="*/ 1686522 w 1721896"/>
              <a:gd name="connsiteY7-192" fmla="*/ 1488592 h 1495965"/>
              <a:gd name="connsiteX8-193" fmla="*/ 1607936 w 1721896"/>
              <a:gd name="connsiteY8-194" fmla="*/ 1490685 h 1495965"/>
              <a:gd name="connsiteX9-195" fmla="*/ 38670 w 1721896"/>
              <a:gd name="connsiteY9-196" fmla="*/ 601817 h 1495965"/>
              <a:gd name="connsiteX10-197" fmla="*/ 26 w 1721896"/>
              <a:gd name="connsiteY10-198" fmla="*/ 533323 h 1495965"/>
              <a:gd name="connsiteX0-199" fmla="*/ 26 w 1721474"/>
              <a:gd name="connsiteY0-200" fmla="*/ 533323 h 1495965"/>
              <a:gd name="connsiteX1-201" fmla="*/ 42483 w 1721474"/>
              <a:gd name="connsiteY1-202" fmla="*/ 467160 h 1495965"/>
              <a:gd name="connsiteX2-203" fmla="*/ 973106 w 1721474"/>
              <a:gd name="connsiteY2-204" fmla="*/ 8056 h 1495965"/>
              <a:gd name="connsiteX3-205" fmla="*/ 1044405 w 1721474"/>
              <a:gd name="connsiteY3-206" fmla="*/ 10069 h 1495965"/>
              <a:gd name="connsiteX4-207" fmla="*/ 1598243 w 1721474"/>
              <a:gd name="connsiteY4-208" fmla="*/ 323776 h 1495965"/>
              <a:gd name="connsiteX5-209" fmla="*/ 1636674 w 1721474"/>
              <a:gd name="connsiteY5-210" fmla="*/ 383872 h 1495965"/>
              <a:gd name="connsiteX6-211" fmla="*/ 1721434 w 1721474"/>
              <a:gd name="connsiteY6-212" fmla="*/ 1418112 h 1495965"/>
              <a:gd name="connsiteX7-213" fmla="*/ 1686522 w 1721474"/>
              <a:gd name="connsiteY7-214" fmla="*/ 1488592 h 1495965"/>
              <a:gd name="connsiteX8-215" fmla="*/ 1607936 w 1721474"/>
              <a:gd name="connsiteY8-216" fmla="*/ 1490685 h 1495965"/>
              <a:gd name="connsiteX9-217" fmla="*/ 38670 w 1721474"/>
              <a:gd name="connsiteY9-218" fmla="*/ 601817 h 1495965"/>
              <a:gd name="connsiteX10-219" fmla="*/ 26 w 1721474"/>
              <a:gd name="connsiteY10-220" fmla="*/ 533323 h 1495965"/>
              <a:gd name="connsiteX0-221" fmla="*/ 26 w 1721434"/>
              <a:gd name="connsiteY0-222" fmla="*/ 533323 h 1495965"/>
              <a:gd name="connsiteX1-223" fmla="*/ 42483 w 1721434"/>
              <a:gd name="connsiteY1-224" fmla="*/ 467160 h 1495965"/>
              <a:gd name="connsiteX2-225" fmla="*/ 973106 w 1721434"/>
              <a:gd name="connsiteY2-226" fmla="*/ 8056 h 1495965"/>
              <a:gd name="connsiteX3-227" fmla="*/ 1044405 w 1721434"/>
              <a:gd name="connsiteY3-228" fmla="*/ 10069 h 1495965"/>
              <a:gd name="connsiteX4-229" fmla="*/ 1598243 w 1721434"/>
              <a:gd name="connsiteY4-230" fmla="*/ 323776 h 1495965"/>
              <a:gd name="connsiteX5-231" fmla="*/ 1636674 w 1721434"/>
              <a:gd name="connsiteY5-232" fmla="*/ 383872 h 1495965"/>
              <a:gd name="connsiteX6-233" fmla="*/ 1721434 w 1721434"/>
              <a:gd name="connsiteY6-234" fmla="*/ 1418112 h 1495965"/>
              <a:gd name="connsiteX7-235" fmla="*/ 1686522 w 1721434"/>
              <a:gd name="connsiteY7-236" fmla="*/ 1488592 h 1495965"/>
              <a:gd name="connsiteX8-237" fmla="*/ 1607936 w 1721434"/>
              <a:gd name="connsiteY8-238" fmla="*/ 1490685 h 1495965"/>
              <a:gd name="connsiteX9-239" fmla="*/ 38670 w 1721434"/>
              <a:gd name="connsiteY9-240" fmla="*/ 601817 h 1495965"/>
              <a:gd name="connsiteX10-241" fmla="*/ 26 w 1721434"/>
              <a:gd name="connsiteY10-242" fmla="*/ 533323 h 1495965"/>
              <a:gd name="connsiteX0-243" fmla="*/ 26 w 1721492"/>
              <a:gd name="connsiteY0-244" fmla="*/ 533323 h 1495965"/>
              <a:gd name="connsiteX1-245" fmla="*/ 42483 w 1721492"/>
              <a:gd name="connsiteY1-246" fmla="*/ 467160 h 1495965"/>
              <a:gd name="connsiteX2-247" fmla="*/ 973106 w 1721492"/>
              <a:gd name="connsiteY2-248" fmla="*/ 8056 h 1495965"/>
              <a:gd name="connsiteX3-249" fmla="*/ 1044405 w 1721492"/>
              <a:gd name="connsiteY3-250" fmla="*/ 10069 h 1495965"/>
              <a:gd name="connsiteX4-251" fmla="*/ 1598243 w 1721492"/>
              <a:gd name="connsiteY4-252" fmla="*/ 323776 h 1495965"/>
              <a:gd name="connsiteX5-253" fmla="*/ 1636674 w 1721492"/>
              <a:gd name="connsiteY5-254" fmla="*/ 383872 h 1495965"/>
              <a:gd name="connsiteX6-255" fmla="*/ 1721434 w 1721492"/>
              <a:gd name="connsiteY6-256" fmla="*/ 1418112 h 1495965"/>
              <a:gd name="connsiteX7-257" fmla="*/ 1686522 w 1721492"/>
              <a:gd name="connsiteY7-258" fmla="*/ 1488592 h 1495965"/>
              <a:gd name="connsiteX8-259" fmla="*/ 1607936 w 1721492"/>
              <a:gd name="connsiteY8-260" fmla="*/ 1490685 h 1495965"/>
              <a:gd name="connsiteX9-261" fmla="*/ 38670 w 1721492"/>
              <a:gd name="connsiteY9-262" fmla="*/ 601817 h 1495965"/>
              <a:gd name="connsiteX10-263" fmla="*/ 26 w 1721492"/>
              <a:gd name="connsiteY10-264" fmla="*/ 533323 h 1495965"/>
              <a:gd name="connsiteX0-265" fmla="*/ 26 w 1721649"/>
              <a:gd name="connsiteY0-266" fmla="*/ 533323 h 1495965"/>
              <a:gd name="connsiteX1-267" fmla="*/ 42483 w 1721649"/>
              <a:gd name="connsiteY1-268" fmla="*/ 467160 h 1495965"/>
              <a:gd name="connsiteX2-269" fmla="*/ 973106 w 1721649"/>
              <a:gd name="connsiteY2-270" fmla="*/ 8056 h 1495965"/>
              <a:gd name="connsiteX3-271" fmla="*/ 1044405 w 1721649"/>
              <a:gd name="connsiteY3-272" fmla="*/ 10069 h 1495965"/>
              <a:gd name="connsiteX4-273" fmla="*/ 1598243 w 1721649"/>
              <a:gd name="connsiteY4-274" fmla="*/ 323776 h 1495965"/>
              <a:gd name="connsiteX5-275" fmla="*/ 1636674 w 1721649"/>
              <a:gd name="connsiteY5-276" fmla="*/ 383872 h 1495965"/>
              <a:gd name="connsiteX6-277" fmla="*/ 1721434 w 1721649"/>
              <a:gd name="connsiteY6-278" fmla="*/ 1418112 h 1495965"/>
              <a:gd name="connsiteX7-279" fmla="*/ 1686522 w 1721649"/>
              <a:gd name="connsiteY7-280" fmla="*/ 1488592 h 1495965"/>
              <a:gd name="connsiteX8-281" fmla="*/ 1607936 w 1721649"/>
              <a:gd name="connsiteY8-282" fmla="*/ 1490685 h 1495965"/>
              <a:gd name="connsiteX9-283" fmla="*/ 38670 w 1721649"/>
              <a:gd name="connsiteY9-284" fmla="*/ 601817 h 1495965"/>
              <a:gd name="connsiteX10-285" fmla="*/ 26 w 1721649"/>
              <a:gd name="connsiteY10-286" fmla="*/ 533323 h 1495965"/>
              <a:gd name="connsiteX0-287" fmla="*/ 26 w 1721649"/>
              <a:gd name="connsiteY0-288" fmla="*/ 533323 h 1495580"/>
              <a:gd name="connsiteX1-289" fmla="*/ 42483 w 1721649"/>
              <a:gd name="connsiteY1-290" fmla="*/ 467160 h 1495580"/>
              <a:gd name="connsiteX2-291" fmla="*/ 973106 w 1721649"/>
              <a:gd name="connsiteY2-292" fmla="*/ 8056 h 1495580"/>
              <a:gd name="connsiteX3-293" fmla="*/ 1044405 w 1721649"/>
              <a:gd name="connsiteY3-294" fmla="*/ 10069 h 1495580"/>
              <a:gd name="connsiteX4-295" fmla="*/ 1598243 w 1721649"/>
              <a:gd name="connsiteY4-296" fmla="*/ 323776 h 1495580"/>
              <a:gd name="connsiteX5-297" fmla="*/ 1636674 w 1721649"/>
              <a:gd name="connsiteY5-298" fmla="*/ 383872 h 1495580"/>
              <a:gd name="connsiteX6-299" fmla="*/ 1721434 w 1721649"/>
              <a:gd name="connsiteY6-300" fmla="*/ 1418112 h 1495580"/>
              <a:gd name="connsiteX7-301" fmla="*/ 1686522 w 1721649"/>
              <a:gd name="connsiteY7-302" fmla="*/ 1488592 h 1495580"/>
              <a:gd name="connsiteX8-303" fmla="*/ 1607936 w 1721649"/>
              <a:gd name="connsiteY8-304" fmla="*/ 1490685 h 1495580"/>
              <a:gd name="connsiteX9-305" fmla="*/ 38670 w 1721649"/>
              <a:gd name="connsiteY9-306" fmla="*/ 601817 h 1495580"/>
              <a:gd name="connsiteX10-307" fmla="*/ 26 w 1721649"/>
              <a:gd name="connsiteY10-308" fmla="*/ 533323 h 1495580"/>
              <a:gd name="connsiteX0-309" fmla="*/ 26 w 1721649"/>
              <a:gd name="connsiteY0-310" fmla="*/ 533323 h 1500006"/>
              <a:gd name="connsiteX1-311" fmla="*/ 42483 w 1721649"/>
              <a:gd name="connsiteY1-312" fmla="*/ 467160 h 1500006"/>
              <a:gd name="connsiteX2-313" fmla="*/ 973106 w 1721649"/>
              <a:gd name="connsiteY2-314" fmla="*/ 8056 h 1500006"/>
              <a:gd name="connsiteX3-315" fmla="*/ 1044405 w 1721649"/>
              <a:gd name="connsiteY3-316" fmla="*/ 10069 h 1500006"/>
              <a:gd name="connsiteX4-317" fmla="*/ 1598243 w 1721649"/>
              <a:gd name="connsiteY4-318" fmla="*/ 323776 h 1500006"/>
              <a:gd name="connsiteX5-319" fmla="*/ 1636674 w 1721649"/>
              <a:gd name="connsiteY5-320" fmla="*/ 383872 h 1500006"/>
              <a:gd name="connsiteX6-321" fmla="*/ 1721434 w 1721649"/>
              <a:gd name="connsiteY6-322" fmla="*/ 1418112 h 1500006"/>
              <a:gd name="connsiteX7-323" fmla="*/ 1686522 w 1721649"/>
              <a:gd name="connsiteY7-324" fmla="*/ 1488592 h 1500006"/>
              <a:gd name="connsiteX8-325" fmla="*/ 1607936 w 1721649"/>
              <a:gd name="connsiteY8-326" fmla="*/ 1490685 h 1500006"/>
              <a:gd name="connsiteX9-327" fmla="*/ 38670 w 1721649"/>
              <a:gd name="connsiteY9-328" fmla="*/ 601817 h 1500006"/>
              <a:gd name="connsiteX10-329" fmla="*/ 26 w 1721649"/>
              <a:gd name="connsiteY10-330" fmla="*/ 533323 h 1500006"/>
              <a:gd name="connsiteX0-331" fmla="*/ 26 w 1721649"/>
              <a:gd name="connsiteY0-332" fmla="*/ 533323 h 1500006"/>
              <a:gd name="connsiteX1-333" fmla="*/ 42483 w 1721649"/>
              <a:gd name="connsiteY1-334" fmla="*/ 467160 h 1500006"/>
              <a:gd name="connsiteX2-335" fmla="*/ 973106 w 1721649"/>
              <a:gd name="connsiteY2-336" fmla="*/ 8056 h 1500006"/>
              <a:gd name="connsiteX3-337" fmla="*/ 1044405 w 1721649"/>
              <a:gd name="connsiteY3-338" fmla="*/ 10069 h 1500006"/>
              <a:gd name="connsiteX4-339" fmla="*/ 1598243 w 1721649"/>
              <a:gd name="connsiteY4-340" fmla="*/ 323776 h 1500006"/>
              <a:gd name="connsiteX5-341" fmla="*/ 1636674 w 1721649"/>
              <a:gd name="connsiteY5-342" fmla="*/ 383872 h 1500006"/>
              <a:gd name="connsiteX6-343" fmla="*/ 1721434 w 1721649"/>
              <a:gd name="connsiteY6-344" fmla="*/ 1418112 h 1500006"/>
              <a:gd name="connsiteX7-345" fmla="*/ 1686522 w 1721649"/>
              <a:gd name="connsiteY7-346" fmla="*/ 1488592 h 1500006"/>
              <a:gd name="connsiteX8-347" fmla="*/ 1607936 w 1721649"/>
              <a:gd name="connsiteY8-348" fmla="*/ 1490685 h 1500006"/>
              <a:gd name="connsiteX9-349" fmla="*/ 38670 w 1721649"/>
              <a:gd name="connsiteY9-350" fmla="*/ 601817 h 1500006"/>
              <a:gd name="connsiteX10-351" fmla="*/ 26 w 1721649"/>
              <a:gd name="connsiteY10-352" fmla="*/ 533323 h 1500006"/>
              <a:gd name="connsiteX0-353" fmla="*/ 26 w 1721649"/>
              <a:gd name="connsiteY0-354" fmla="*/ 533323 h 1500006"/>
              <a:gd name="connsiteX1-355" fmla="*/ 42483 w 1721649"/>
              <a:gd name="connsiteY1-356" fmla="*/ 467160 h 1500006"/>
              <a:gd name="connsiteX2-357" fmla="*/ 973106 w 1721649"/>
              <a:gd name="connsiteY2-358" fmla="*/ 8056 h 1500006"/>
              <a:gd name="connsiteX3-359" fmla="*/ 1044405 w 1721649"/>
              <a:gd name="connsiteY3-360" fmla="*/ 10069 h 1500006"/>
              <a:gd name="connsiteX4-361" fmla="*/ 1598243 w 1721649"/>
              <a:gd name="connsiteY4-362" fmla="*/ 323776 h 1500006"/>
              <a:gd name="connsiteX5-363" fmla="*/ 1636674 w 1721649"/>
              <a:gd name="connsiteY5-364" fmla="*/ 383872 h 1500006"/>
              <a:gd name="connsiteX6-365" fmla="*/ 1721434 w 1721649"/>
              <a:gd name="connsiteY6-366" fmla="*/ 1418112 h 1500006"/>
              <a:gd name="connsiteX7-367" fmla="*/ 1686522 w 1721649"/>
              <a:gd name="connsiteY7-368" fmla="*/ 1488592 h 1500006"/>
              <a:gd name="connsiteX8-369" fmla="*/ 1607936 w 1721649"/>
              <a:gd name="connsiteY8-370" fmla="*/ 1490685 h 1500006"/>
              <a:gd name="connsiteX9-371" fmla="*/ 38670 w 1721649"/>
              <a:gd name="connsiteY9-372" fmla="*/ 601817 h 1500006"/>
              <a:gd name="connsiteX10-373" fmla="*/ 26 w 1721649"/>
              <a:gd name="connsiteY10-374" fmla="*/ 533323 h 1500006"/>
              <a:gd name="connsiteX0-375" fmla="*/ 26 w 1721649"/>
              <a:gd name="connsiteY0-376" fmla="*/ 533323 h 1500006"/>
              <a:gd name="connsiteX1-377" fmla="*/ 42483 w 1721649"/>
              <a:gd name="connsiteY1-378" fmla="*/ 467160 h 1500006"/>
              <a:gd name="connsiteX2-379" fmla="*/ 973106 w 1721649"/>
              <a:gd name="connsiteY2-380" fmla="*/ 8056 h 1500006"/>
              <a:gd name="connsiteX3-381" fmla="*/ 1044405 w 1721649"/>
              <a:gd name="connsiteY3-382" fmla="*/ 10069 h 1500006"/>
              <a:gd name="connsiteX4-383" fmla="*/ 1598243 w 1721649"/>
              <a:gd name="connsiteY4-384" fmla="*/ 323776 h 1500006"/>
              <a:gd name="connsiteX5-385" fmla="*/ 1636674 w 1721649"/>
              <a:gd name="connsiteY5-386" fmla="*/ 383872 h 1500006"/>
              <a:gd name="connsiteX6-387" fmla="*/ 1721434 w 1721649"/>
              <a:gd name="connsiteY6-388" fmla="*/ 1418112 h 1500006"/>
              <a:gd name="connsiteX7-389" fmla="*/ 1686522 w 1721649"/>
              <a:gd name="connsiteY7-390" fmla="*/ 1488592 h 1500006"/>
              <a:gd name="connsiteX8-391" fmla="*/ 1607936 w 1721649"/>
              <a:gd name="connsiteY8-392" fmla="*/ 1490685 h 1500006"/>
              <a:gd name="connsiteX9-393" fmla="*/ 38670 w 1721649"/>
              <a:gd name="connsiteY9-394" fmla="*/ 601817 h 1500006"/>
              <a:gd name="connsiteX10-395" fmla="*/ 26 w 1721649"/>
              <a:gd name="connsiteY10-396" fmla="*/ 533323 h 150000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1721649" h="1500006">
                <a:moveTo>
                  <a:pt x="26" y="533323"/>
                </a:moveTo>
                <a:cubicBezTo>
                  <a:pt x="789" y="506604"/>
                  <a:pt x="18511" y="478986"/>
                  <a:pt x="42483" y="467160"/>
                </a:cubicBezTo>
                <a:cubicBezTo>
                  <a:pt x="42483" y="467160"/>
                  <a:pt x="973106" y="8056"/>
                  <a:pt x="973106" y="8056"/>
                </a:cubicBezTo>
                <a:cubicBezTo>
                  <a:pt x="996206" y="-3340"/>
                  <a:pt x="1021993" y="-2625"/>
                  <a:pt x="1044405" y="10069"/>
                </a:cubicBezTo>
                <a:cubicBezTo>
                  <a:pt x="1044405" y="10070"/>
                  <a:pt x="1598243" y="323777"/>
                  <a:pt x="1598243" y="323776"/>
                </a:cubicBezTo>
                <a:cubicBezTo>
                  <a:pt x="1620655" y="336471"/>
                  <a:pt x="1634570" y="358201"/>
                  <a:pt x="1636674" y="383872"/>
                </a:cubicBezTo>
                <a:cubicBezTo>
                  <a:pt x="1636674" y="383873"/>
                  <a:pt x="1721434" y="1418113"/>
                  <a:pt x="1721434" y="1418112"/>
                </a:cubicBezTo>
                <a:cubicBezTo>
                  <a:pt x="1723617" y="1444753"/>
                  <a:pt x="1709046" y="1474201"/>
                  <a:pt x="1686522" y="1488592"/>
                </a:cubicBezTo>
                <a:cubicBezTo>
                  <a:pt x="1663998" y="1502986"/>
                  <a:pt x="1631195" y="1503860"/>
                  <a:pt x="1607936" y="1490685"/>
                </a:cubicBezTo>
                <a:cubicBezTo>
                  <a:pt x="1607936" y="1490686"/>
                  <a:pt x="38670" y="601818"/>
                  <a:pt x="38670" y="601817"/>
                </a:cubicBezTo>
                <a:cubicBezTo>
                  <a:pt x="15411" y="588644"/>
                  <a:pt x="-736" y="560042"/>
                  <a:pt x="26" y="533323"/>
                </a:cubicBezTo>
                <a:close/>
              </a:path>
            </a:pathLst>
          </a:custGeom>
          <a:gradFill>
            <a:gsLst>
              <a:gs pos="75000">
                <a:schemeClr val="accent1"/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椭圆 15"/>
          <p:cNvSpPr/>
          <p:nvPr>
            <p:custDataLst>
              <p:tags r:id="rId4"/>
            </p:custDataLst>
          </p:nvPr>
        </p:nvSpPr>
        <p:spPr>
          <a:xfrm>
            <a:off x="5366808" y="3065565"/>
            <a:ext cx="1455438" cy="1455438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8" name="图片 23" descr="343439383331313b343532303034303bcffacadbb9dcc0ed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40947" y="3539704"/>
            <a:ext cx="507661" cy="507661"/>
          </a:xfrm>
          <a:prstGeom prst="rect">
            <a:avLst/>
          </a:prstGeom>
        </p:spPr>
      </p:pic>
      <p:sp>
        <p:nvSpPr>
          <p:cNvPr id="19" name="等腰三角形 18"/>
          <p:cNvSpPr/>
          <p:nvPr>
            <p:custDataLst>
              <p:tags r:id="rId8"/>
            </p:custDataLst>
          </p:nvPr>
        </p:nvSpPr>
        <p:spPr>
          <a:xfrm rot="2010463">
            <a:off x="4391199" y="4268710"/>
            <a:ext cx="621693" cy="538345"/>
          </a:xfrm>
          <a:prstGeom prst="triangle">
            <a:avLst>
              <a:gd name="adj" fmla="val 42509"/>
            </a:avLst>
          </a:prstGeom>
          <a:solidFill>
            <a:schemeClr val="accent1">
              <a:lumMod val="30000"/>
              <a:lumOff val="70000"/>
              <a:alpha val="40000"/>
            </a:schemeClr>
          </a:solidFill>
          <a:ln w="3175">
            <a:noFill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t" anchorCtr="0" forceAA="0" compatLnSpc="1">
            <a:noAutofit/>
          </a:bodyPr>
          <a:p>
            <a:pPr algn="ctr">
              <a:lnSpc>
                <a:spcPct val="150000"/>
              </a:lnSpc>
            </a:pPr>
            <a:endParaRPr lang="zh-CN" altLang="en-US" sz="1000">
              <a:solidFill>
                <a:schemeClr val="accent1"/>
              </a:solidFill>
            </a:endParaRPr>
          </a:p>
        </p:txBody>
      </p:sp>
      <p:sp>
        <p:nvSpPr>
          <p:cNvPr id="20" name="等腰三角形 19"/>
          <p:cNvSpPr/>
          <p:nvPr>
            <p:custDataLst>
              <p:tags r:id="rId9"/>
            </p:custDataLst>
          </p:nvPr>
        </p:nvSpPr>
        <p:spPr>
          <a:xfrm rot="12810463">
            <a:off x="7175657" y="2762395"/>
            <a:ext cx="621693" cy="538345"/>
          </a:xfrm>
          <a:prstGeom prst="triangle">
            <a:avLst>
              <a:gd name="adj" fmla="val 42509"/>
            </a:avLst>
          </a:prstGeom>
          <a:solidFill>
            <a:schemeClr val="accent1">
              <a:lumMod val="30000"/>
              <a:lumOff val="70000"/>
              <a:alpha val="40000"/>
            </a:schemeClr>
          </a:solidFill>
          <a:ln w="3175">
            <a:noFill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vertOverflow="overflow" horzOverflow="overflow" vert="horz" wrap="square" numCol="1" spcCol="0" rtlCol="0" fromWordArt="0" anchor="t" anchorCtr="0" forceAA="0" compatLnSpc="1">
            <a:noAutofit/>
          </a:bodyPr>
          <a:p>
            <a:pPr algn="ctr">
              <a:lnSpc>
                <a:spcPct val="150000"/>
              </a:lnSpc>
            </a:pPr>
            <a:endParaRPr lang="zh-CN" altLang="en-US" sz="1000">
              <a:solidFill>
                <a:schemeClr val="accent1"/>
              </a:solidFill>
            </a:endParaRPr>
          </a:p>
        </p:txBody>
      </p:sp>
      <p:sp>
        <p:nvSpPr>
          <p:cNvPr id="21" name="矩形 20"/>
          <p:cNvSpPr/>
          <p:nvPr>
            <p:custDataLst>
              <p:tags r:id="rId10"/>
            </p:custDataLst>
          </p:nvPr>
        </p:nvSpPr>
        <p:spPr>
          <a:xfrm>
            <a:off x="8837053" y="3272762"/>
            <a:ext cx="568160" cy="3404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b">
            <a:normAutofit lnSpcReduction="20000"/>
          </a:bodyPr>
          <a:p>
            <a:pPr algn="l"/>
            <a:r>
              <a:rPr lang="en-US" altLang="zh-CN" sz="2400" b="1" kern="0" dirty="0">
                <a:solidFill>
                  <a:schemeClr val="accent1"/>
                </a:solidFill>
                <a:cs typeface="+mn-lt"/>
              </a:rPr>
              <a:t>02</a:t>
            </a:r>
            <a:endParaRPr lang="en-US" altLang="zh-CN" sz="2400" b="1" kern="0" dirty="0">
              <a:solidFill>
                <a:schemeClr val="accent1"/>
              </a:solidFill>
              <a:cs typeface="+mn-lt"/>
            </a:endParaRPr>
          </a:p>
        </p:txBody>
      </p:sp>
      <p:pic>
        <p:nvPicPr>
          <p:cNvPr id="22" name="图片 20" descr="343439383331313b343532303033373bd5cbbba7d0c5cfa2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560262" y="3567670"/>
            <a:ext cx="360327" cy="360327"/>
          </a:xfrm>
          <a:prstGeom prst="rect">
            <a:avLst/>
          </a:prstGeom>
        </p:spPr>
      </p:pic>
      <p:pic>
        <p:nvPicPr>
          <p:cNvPr id="23" name="图片 8" descr="343439383331313b343532303032343bb7a2b2bcb9dcc0ed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272265" y="3629320"/>
            <a:ext cx="378343" cy="378343"/>
          </a:xfrm>
          <a:prstGeom prst="rect">
            <a:avLst/>
          </a:prstGeom>
        </p:spPr>
      </p:pic>
      <p:sp>
        <p:nvSpPr>
          <p:cNvPr id="24" name="正文"/>
          <p:cNvSpPr txBox="1"/>
          <p:nvPr>
            <p:custDataLst>
              <p:tags r:id="rId17"/>
            </p:custDataLst>
          </p:nvPr>
        </p:nvSpPr>
        <p:spPr>
          <a:xfrm>
            <a:off x="695960" y="3621405"/>
            <a:ext cx="3418205" cy="203644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p>
            <a:pPr indent="0" algn="l" fontAlgn="auto">
              <a:lnSpc>
                <a:spcPct val="150000"/>
              </a:lnSpc>
            </a:pPr>
            <a:r>
              <a:rPr lang="zh-CN" altLang="en-US" sz="1600" kern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sym typeface="+mn-ea"/>
              </a:rPr>
              <a:t>不同化学镍槽间出现</a:t>
            </a:r>
            <a:endParaRPr lang="zh-CN" altLang="en-US" sz="1600" kern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1600" kern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sym typeface="+mn-ea"/>
            </a:endParaRPr>
          </a:p>
        </p:txBody>
      </p:sp>
      <p:sp>
        <p:nvSpPr>
          <p:cNvPr id="25" name="矩形 24"/>
          <p:cNvSpPr/>
          <p:nvPr>
            <p:custDataLst>
              <p:tags r:id="rId18"/>
            </p:custDataLst>
          </p:nvPr>
        </p:nvSpPr>
        <p:spPr>
          <a:xfrm>
            <a:off x="2783827" y="3272762"/>
            <a:ext cx="568205" cy="340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b">
            <a:normAutofit lnSpcReduction="20000"/>
          </a:bodyPr>
          <a:p>
            <a:pPr algn="r"/>
            <a:r>
              <a:rPr lang="en-US" altLang="zh-CN" sz="2400" b="1" kern="0" dirty="0">
                <a:solidFill>
                  <a:schemeClr val="accent1"/>
                </a:solidFill>
                <a:cs typeface="+mn-lt"/>
              </a:rPr>
              <a:t>01</a:t>
            </a:r>
            <a:endParaRPr lang="en-US" altLang="zh-CN" sz="2400" b="1" kern="0" dirty="0">
              <a:solidFill>
                <a:schemeClr val="accent1"/>
              </a:solidFill>
              <a:cs typeface="+mn-lt"/>
            </a:endParaRPr>
          </a:p>
        </p:txBody>
      </p:sp>
      <p:sp>
        <p:nvSpPr>
          <p:cNvPr id="26" name="正文"/>
          <p:cNvSpPr txBox="1"/>
          <p:nvPr>
            <p:custDataLst>
              <p:tags r:id="rId19"/>
            </p:custDataLst>
          </p:nvPr>
        </p:nvSpPr>
        <p:spPr>
          <a:xfrm>
            <a:off x="8837053" y="3621694"/>
            <a:ext cx="2656072" cy="77667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p>
            <a:pPr indent="0" algn="l" fontAlgn="auto">
              <a:lnSpc>
                <a:spcPct val="150000"/>
              </a:lnSpc>
            </a:pPr>
            <a:r>
              <a:rPr lang="zh-CN" altLang="en-US" sz="1600" kern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sym typeface="+mn-ea"/>
              </a:rPr>
              <a:t>单一化学镍槽中出现</a:t>
            </a:r>
            <a:endParaRPr lang="zh-CN" altLang="en-US" sz="1600" kern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95325" y="1610995"/>
            <a:ext cx="5807710" cy="7435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3600"/>
              <a:t>根本原因就镀层钝化了</a:t>
            </a:r>
            <a:endParaRPr lang="zh-CN" altLang="en-US" sz="3600"/>
          </a:p>
        </p:txBody>
      </p:sp>
    </p:spTree>
    <p:custDataLst>
      <p:tags r:id="rId20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/>
          <a:lstStyle/>
          <a:p>
            <a:r>
              <a:rPr lang="zh-CN" altLang="en-US"/>
              <a:t>不同化学镍槽之间-多发生在中磷加高磷</a:t>
            </a:r>
            <a:endParaRPr lang="zh-CN" altLang="en-US"/>
          </a:p>
        </p:txBody>
      </p:sp>
      <p:sp>
        <p:nvSpPr>
          <p:cNvPr id="2" name="椭圆 1"/>
          <p:cNvSpPr/>
          <p:nvPr>
            <p:custDataLst>
              <p:tags r:id="rId2"/>
            </p:custDataLst>
          </p:nvPr>
        </p:nvSpPr>
        <p:spPr>
          <a:xfrm>
            <a:off x="2522154" y="4298052"/>
            <a:ext cx="7147548" cy="1869961"/>
          </a:xfrm>
          <a:prstGeom prst="ellipse">
            <a:avLst/>
          </a:prstGeom>
          <a:gradFill flip="none" rotWithShape="1">
            <a:gsLst>
              <a:gs pos="100000">
                <a:schemeClr val="accent1">
                  <a:alpha val="10000"/>
                </a:schemeClr>
              </a:gs>
              <a:gs pos="25000">
                <a:schemeClr val="accent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dash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8" name="椭圆 7"/>
          <p:cNvSpPr/>
          <p:nvPr>
            <p:custDataLst>
              <p:tags r:id="rId3"/>
            </p:custDataLst>
          </p:nvPr>
        </p:nvSpPr>
        <p:spPr>
          <a:xfrm>
            <a:off x="3350103" y="4376148"/>
            <a:ext cx="5419162" cy="1605857"/>
          </a:xfrm>
          <a:prstGeom prst="ellipse">
            <a:avLst/>
          </a:prstGeom>
          <a:gradFill flip="none" rotWithShape="1">
            <a:gsLst>
              <a:gs pos="100000">
                <a:schemeClr val="accent1">
                  <a:alpha val="10000"/>
                </a:schemeClr>
              </a:gs>
              <a:gs pos="25000">
                <a:schemeClr val="accent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chemeClr val="accent1"/>
            </a:solidFill>
            <a:prstDash val="dash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0" name="椭圆 9"/>
          <p:cNvSpPr/>
          <p:nvPr>
            <p:custDataLst>
              <p:tags r:id="rId4"/>
            </p:custDataLst>
          </p:nvPr>
        </p:nvSpPr>
        <p:spPr>
          <a:xfrm>
            <a:off x="4125353" y="4605993"/>
            <a:ext cx="3867789" cy="1146140"/>
          </a:xfrm>
          <a:prstGeom prst="ellipse">
            <a:avLst/>
          </a:prstGeom>
          <a:gradFill flip="none" rotWithShape="1">
            <a:gsLst>
              <a:gs pos="100000">
                <a:schemeClr val="accent1">
                  <a:alpha val="20000"/>
                </a:schemeClr>
              </a:gs>
              <a:gs pos="0">
                <a:schemeClr val="accent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1" name="椭圆 10"/>
          <p:cNvSpPr/>
          <p:nvPr>
            <p:custDataLst>
              <p:tags r:id="rId5"/>
            </p:custDataLst>
          </p:nvPr>
        </p:nvSpPr>
        <p:spPr>
          <a:xfrm>
            <a:off x="4780601" y="4800282"/>
            <a:ext cx="2557050" cy="757730"/>
          </a:xfrm>
          <a:prstGeom prst="ellipse">
            <a:avLst/>
          </a:prstGeom>
          <a:gradFill flip="none" rotWithShape="1">
            <a:gsLst>
              <a:gs pos="100000">
                <a:schemeClr val="accent1">
                  <a:alpha val="20000"/>
                </a:schemeClr>
              </a:gs>
              <a:gs pos="0">
                <a:schemeClr val="accent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solidFill>
              <a:schemeClr val="accent1">
                <a:alpha val="15000"/>
              </a:schemeClr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3" name="椭圆 12"/>
          <p:cNvSpPr/>
          <p:nvPr>
            <p:custDataLst>
              <p:tags r:id="rId6"/>
            </p:custDataLst>
          </p:nvPr>
        </p:nvSpPr>
        <p:spPr>
          <a:xfrm>
            <a:off x="5452357" y="4999015"/>
            <a:ext cx="1470828" cy="435850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>
            <a:softEdge rad="114300"/>
          </a:effectLst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cxnSp>
        <p:nvCxnSpPr>
          <p:cNvPr id="14" name="直接连接符 13"/>
          <p:cNvCxnSpPr/>
          <p:nvPr>
            <p:custDataLst>
              <p:tags r:id="rId7"/>
            </p:custDataLst>
          </p:nvPr>
        </p:nvCxnSpPr>
        <p:spPr>
          <a:xfrm>
            <a:off x="2964701" y="4926633"/>
            <a:ext cx="0" cy="823319"/>
          </a:xfrm>
          <a:prstGeom prst="line">
            <a:avLst/>
          </a:prstGeom>
          <a:noFill/>
          <a:ln w="6350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  <a:prstDash val="sysDash"/>
            <a:miter lim="800000"/>
          </a:ln>
          <a:effectLst/>
        </p:spPr>
      </p:cxnSp>
      <p:sp>
        <p:nvSpPr>
          <p:cNvPr id="16" name="椭圆 15"/>
          <p:cNvSpPr/>
          <p:nvPr>
            <p:custDataLst>
              <p:tags r:id="rId8"/>
            </p:custDataLst>
          </p:nvPr>
        </p:nvSpPr>
        <p:spPr>
          <a:xfrm flipV="1">
            <a:off x="2875810" y="4745678"/>
            <a:ext cx="169893" cy="169886"/>
          </a:xfrm>
          <a:prstGeom prst="ellipse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8" name="椭圆 17"/>
          <p:cNvSpPr/>
          <p:nvPr>
            <p:custDataLst>
              <p:tags r:id="rId9"/>
            </p:custDataLst>
          </p:nvPr>
        </p:nvSpPr>
        <p:spPr>
          <a:xfrm flipV="1">
            <a:off x="2916446" y="4786948"/>
            <a:ext cx="88027" cy="88023"/>
          </a:xfrm>
          <a:prstGeom prst="ellipse">
            <a:avLst/>
          </a:prstGeom>
          <a:solidFill>
            <a:schemeClr val="accent1"/>
          </a:solidFill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9" name="椭圆 18"/>
          <p:cNvSpPr/>
          <p:nvPr>
            <p:custDataLst>
              <p:tags r:id="rId10"/>
            </p:custDataLst>
          </p:nvPr>
        </p:nvSpPr>
        <p:spPr>
          <a:xfrm flipV="1">
            <a:off x="7741914" y="3954555"/>
            <a:ext cx="102274" cy="102271"/>
          </a:xfrm>
          <a:prstGeom prst="ellipse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cxnSp>
        <p:nvCxnSpPr>
          <p:cNvPr id="20" name="直接连接符 19"/>
          <p:cNvCxnSpPr/>
          <p:nvPr>
            <p:custDataLst>
              <p:tags r:id="rId11"/>
            </p:custDataLst>
          </p:nvPr>
        </p:nvCxnSpPr>
        <p:spPr>
          <a:xfrm>
            <a:off x="7793344" y="4066303"/>
            <a:ext cx="0" cy="1869961"/>
          </a:xfrm>
          <a:prstGeom prst="line">
            <a:avLst/>
          </a:prstGeom>
          <a:noFill/>
          <a:ln w="6350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  <a:prstDash val="sysDash"/>
            <a:miter lim="800000"/>
          </a:ln>
          <a:effectLst/>
        </p:spPr>
      </p:cxnSp>
      <p:sp>
        <p:nvSpPr>
          <p:cNvPr id="21" name="椭圆 20"/>
          <p:cNvSpPr/>
          <p:nvPr>
            <p:custDataLst>
              <p:tags r:id="rId12"/>
            </p:custDataLst>
          </p:nvPr>
        </p:nvSpPr>
        <p:spPr>
          <a:xfrm flipV="1">
            <a:off x="4072653" y="3832648"/>
            <a:ext cx="376584" cy="376573"/>
          </a:xfrm>
          <a:prstGeom prst="ellipse">
            <a:avLst/>
          </a:prstGeom>
          <a:solidFill>
            <a:schemeClr val="accent1">
              <a:alpha val="15000"/>
            </a:schemeClr>
          </a:solidFill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cxnSp>
        <p:nvCxnSpPr>
          <p:cNvPr id="22" name="直接连接符 21"/>
          <p:cNvCxnSpPr/>
          <p:nvPr>
            <p:custDataLst>
              <p:tags r:id="rId13"/>
            </p:custDataLst>
          </p:nvPr>
        </p:nvCxnSpPr>
        <p:spPr>
          <a:xfrm>
            <a:off x="4259958" y="4240273"/>
            <a:ext cx="0" cy="988083"/>
          </a:xfrm>
          <a:prstGeom prst="line">
            <a:avLst/>
          </a:prstGeom>
          <a:noFill/>
          <a:ln w="6350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  <a:prstDash val="sysDash"/>
            <a:miter lim="800000"/>
          </a:ln>
          <a:effectLst/>
        </p:spPr>
      </p:cxnSp>
      <p:cxnSp>
        <p:nvCxnSpPr>
          <p:cNvPr id="23" name="直接连接符 22"/>
          <p:cNvCxnSpPr/>
          <p:nvPr>
            <p:custDataLst>
              <p:tags r:id="rId14"/>
            </p:custDataLst>
          </p:nvPr>
        </p:nvCxnSpPr>
        <p:spPr>
          <a:xfrm>
            <a:off x="7104445" y="3936777"/>
            <a:ext cx="0" cy="823319"/>
          </a:xfrm>
          <a:prstGeom prst="line">
            <a:avLst/>
          </a:prstGeom>
          <a:noFill/>
          <a:ln w="6350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  <a:prstDash val="sysDash"/>
            <a:miter lim="800000"/>
          </a:ln>
          <a:effectLst/>
        </p:spPr>
      </p:cxnSp>
      <p:sp>
        <p:nvSpPr>
          <p:cNvPr id="24" name="椭圆 23"/>
          <p:cNvSpPr/>
          <p:nvPr>
            <p:custDataLst>
              <p:tags r:id="rId15"/>
            </p:custDataLst>
          </p:nvPr>
        </p:nvSpPr>
        <p:spPr>
          <a:xfrm flipV="1">
            <a:off x="7015554" y="3755822"/>
            <a:ext cx="169893" cy="169886"/>
          </a:xfrm>
          <a:prstGeom prst="ellipse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5" name="椭圆 24"/>
          <p:cNvSpPr/>
          <p:nvPr>
            <p:custDataLst>
              <p:tags r:id="rId16"/>
            </p:custDataLst>
          </p:nvPr>
        </p:nvSpPr>
        <p:spPr>
          <a:xfrm flipV="1">
            <a:off x="7056190" y="3797092"/>
            <a:ext cx="88027" cy="88023"/>
          </a:xfrm>
          <a:prstGeom prst="ellipse">
            <a:avLst/>
          </a:prstGeom>
          <a:solidFill>
            <a:schemeClr val="accent1"/>
          </a:solidFill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6" name="椭圆 25"/>
          <p:cNvSpPr/>
          <p:nvPr>
            <p:custDataLst>
              <p:tags r:id="rId17"/>
            </p:custDataLst>
          </p:nvPr>
        </p:nvSpPr>
        <p:spPr>
          <a:xfrm flipV="1">
            <a:off x="3828205" y="4592025"/>
            <a:ext cx="102274" cy="102271"/>
          </a:xfrm>
          <a:prstGeom prst="ellipse">
            <a:avLst/>
          </a:prstGeom>
          <a:noFill/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cxnSp>
        <p:nvCxnSpPr>
          <p:cNvPr id="27" name="直接连接符 26"/>
          <p:cNvCxnSpPr/>
          <p:nvPr>
            <p:custDataLst>
              <p:tags r:id="rId18"/>
            </p:custDataLst>
          </p:nvPr>
        </p:nvCxnSpPr>
        <p:spPr>
          <a:xfrm>
            <a:off x="3879635" y="4703772"/>
            <a:ext cx="0" cy="1081253"/>
          </a:xfrm>
          <a:prstGeom prst="line">
            <a:avLst/>
          </a:prstGeom>
          <a:noFill/>
          <a:ln w="6350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  <a:prstDash val="sysDash"/>
            <a:miter lim="800000"/>
          </a:ln>
          <a:effectLst/>
        </p:spPr>
      </p:cxnSp>
      <p:sp>
        <p:nvSpPr>
          <p:cNvPr id="28" name="椭圆 27"/>
          <p:cNvSpPr/>
          <p:nvPr>
            <p:custDataLst>
              <p:tags r:id="rId19"/>
            </p:custDataLst>
          </p:nvPr>
        </p:nvSpPr>
        <p:spPr>
          <a:xfrm flipV="1">
            <a:off x="8463195" y="4821234"/>
            <a:ext cx="256517" cy="256509"/>
          </a:xfrm>
          <a:prstGeom prst="ellipse">
            <a:avLst/>
          </a:prstGeom>
          <a:solidFill>
            <a:schemeClr val="accent1">
              <a:alpha val="15000"/>
            </a:schemeClr>
          </a:solidFill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cxnSp>
        <p:nvCxnSpPr>
          <p:cNvPr id="29" name="直接连接符 28"/>
          <p:cNvCxnSpPr/>
          <p:nvPr>
            <p:custDataLst>
              <p:tags r:id="rId20"/>
            </p:custDataLst>
          </p:nvPr>
        </p:nvCxnSpPr>
        <p:spPr>
          <a:xfrm>
            <a:off x="8590181" y="5105683"/>
            <a:ext cx="0" cy="401138"/>
          </a:xfrm>
          <a:prstGeom prst="line">
            <a:avLst/>
          </a:prstGeom>
          <a:noFill/>
          <a:ln w="6350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  <a:prstDash val="sysDash"/>
            <a:miter lim="800000"/>
          </a:ln>
          <a:effectLst/>
        </p:spPr>
      </p:cxnSp>
      <p:sp>
        <p:nvSpPr>
          <p:cNvPr id="30" name="椭圆 29"/>
          <p:cNvSpPr/>
          <p:nvPr>
            <p:custDataLst>
              <p:tags r:id="rId21"/>
            </p:custDataLst>
          </p:nvPr>
        </p:nvSpPr>
        <p:spPr>
          <a:xfrm flipV="1">
            <a:off x="4985048" y="5124096"/>
            <a:ext cx="317743" cy="317732"/>
          </a:xfrm>
          <a:prstGeom prst="ellipse">
            <a:avLst/>
          </a:prstGeom>
          <a:solidFill>
            <a:schemeClr val="accent1">
              <a:alpha val="15000"/>
            </a:schemeClr>
          </a:solidFill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cxnSp>
        <p:nvCxnSpPr>
          <p:cNvPr id="31" name="直接连接符 30"/>
          <p:cNvCxnSpPr/>
          <p:nvPr>
            <p:custDataLst>
              <p:tags r:id="rId22"/>
            </p:custDataLst>
          </p:nvPr>
        </p:nvCxnSpPr>
        <p:spPr>
          <a:xfrm>
            <a:off x="5141241" y="5492356"/>
            <a:ext cx="0" cy="701917"/>
          </a:xfrm>
          <a:prstGeom prst="line">
            <a:avLst/>
          </a:prstGeom>
          <a:noFill/>
          <a:ln w="6350" cap="flat" cmpd="sng" algn="ctr">
            <a:gradFill>
              <a:gsLst>
                <a:gs pos="0">
                  <a:schemeClr val="accent1"/>
                </a:gs>
                <a:gs pos="100000">
                  <a:schemeClr val="accent1">
                    <a:alpha val="0"/>
                  </a:schemeClr>
                </a:gs>
              </a:gsLst>
              <a:lin ang="5400000" scaled="1"/>
            </a:gradFill>
            <a:prstDash val="sysDash"/>
            <a:miter lim="800000"/>
          </a:ln>
          <a:effectLst/>
        </p:spPr>
      </p:cxnSp>
      <p:pic>
        <p:nvPicPr>
          <p:cNvPr id="32" name="图片 13" descr="343435383038363b343532323339363bd5bdc2d4c4bfb1ea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053620" y="5192669"/>
            <a:ext cx="179980" cy="179980"/>
          </a:xfrm>
          <a:prstGeom prst="rect">
            <a:avLst/>
          </a:prstGeom>
          <a:effectLst>
            <a:outerShdw blurRad="76200" dist="38100" dir="8100000" algn="tr" rotWithShape="0">
              <a:schemeClr val="accent1">
                <a:lumMod val="75000"/>
                <a:alpha val="40000"/>
              </a:schemeClr>
            </a:outerShdw>
          </a:effectLst>
        </p:spPr>
      </p:pic>
      <p:pic>
        <p:nvPicPr>
          <p:cNvPr id="33" name="图片 17" descr="343439383331313b343532303033333bb1a8bcdbb9a4bedf"/>
          <p:cNvPicPr>
            <a:picLocks noChangeAspect="1"/>
          </p:cNvPicPr>
          <p:nvPr>
            <p:custDataLst>
              <p:tags r:id="rId26"/>
            </p:custDataLst>
          </p:nvPr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8501291" y="4859330"/>
            <a:ext cx="179980" cy="179980"/>
          </a:xfrm>
          <a:prstGeom prst="rect">
            <a:avLst/>
          </a:prstGeom>
          <a:effectLst>
            <a:outerShdw blurRad="76200" dist="38100" dir="8100000" algn="tr" rotWithShape="0">
              <a:schemeClr val="accent1">
                <a:lumMod val="75000"/>
                <a:alpha val="40000"/>
              </a:schemeClr>
            </a:outerShdw>
          </a:effectLst>
        </p:spPr>
      </p:pic>
      <p:pic>
        <p:nvPicPr>
          <p:cNvPr id="34" name="图片 14" descr="343435383036303b343532343136303bcfeec4bfbda8d2e9"/>
          <p:cNvPicPr>
            <a:picLocks noChangeAspect="1"/>
          </p:cNvPicPr>
          <p:nvPr>
            <p:custDataLst>
              <p:tags r:id="rId29"/>
            </p:custDataLst>
          </p:nvPr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4171068" y="3931063"/>
            <a:ext cx="179980" cy="179980"/>
          </a:xfrm>
          <a:prstGeom prst="rect">
            <a:avLst/>
          </a:prstGeom>
          <a:effectLst>
            <a:outerShdw blurRad="76200" dist="38100" dir="8100000" algn="tr" rotWithShape="0">
              <a:schemeClr val="accent1">
                <a:lumMod val="75000"/>
                <a:alpha val="40000"/>
              </a:schemeClr>
            </a:outerShdw>
          </a:effectLst>
        </p:spPr>
      </p:pic>
      <p:sp>
        <p:nvSpPr>
          <p:cNvPr id="35" name="任意多边形: 形状 286"/>
          <p:cNvSpPr/>
          <p:nvPr>
            <p:custDataLst>
              <p:tags r:id="rId32"/>
            </p:custDataLst>
          </p:nvPr>
        </p:nvSpPr>
        <p:spPr>
          <a:xfrm>
            <a:off x="5443467" y="3903761"/>
            <a:ext cx="1304885" cy="1304891"/>
          </a:xfrm>
          <a:custGeom>
            <a:avLst/>
            <a:gdLst>
              <a:gd name="connsiteX0" fmla="*/ 216236 w 216800"/>
              <a:gd name="connsiteY0" fmla="*/ 137858 h 216801"/>
              <a:gd name="connsiteX1" fmla="*/ 216004 w 216800"/>
              <a:gd name="connsiteY1" fmla="*/ 144612 h 216801"/>
              <a:gd name="connsiteX2" fmla="*/ 213679 w 216800"/>
              <a:gd name="connsiteY2" fmla="*/ 152646 h 216801"/>
              <a:gd name="connsiteX3" fmla="*/ 209726 w 216800"/>
              <a:gd name="connsiteY3" fmla="*/ 159981 h 216801"/>
              <a:gd name="connsiteX4" fmla="*/ 204611 w 216800"/>
              <a:gd name="connsiteY4" fmla="*/ 164638 h 216801"/>
              <a:gd name="connsiteX5" fmla="*/ 199728 w 216800"/>
              <a:gd name="connsiteY5" fmla="*/ 166036 h 216801"/>
              <a:gd name="connsiteX6" fmla="*/ 195078 w 216800"/>
              <a:gd name="connsiteY6" fmla="*/ 165104 h 216801"/>
              <a:gd name="connsiteX7" fmla="*/ 189265 w 216800"/>
              <a:gd name="connsiteY7" fmla="*/ 163823 h 216801"/>
              <a:gd name="connsiteX8" fmla="*/ 182173 w 216800"/>
              <a:gd name="connsiteY8" fmla="*/ 163590 h 216801"/>
              <a:gd name="connsiteX9" fmla="*/ 174966 w 216800"/>
              <a:gd name="connsiteY9" fmla="*/ 165104 h 216801"/>
              <a:gd name="connsiteX10" fmla="*/ 168804 w 216800"/>
              <a:gd name="connsiteY10" fmla="*/ 169063 h 216801"/>
              <a:gd name="connsiteX11" fmla="*/ 162293 w 216800"/>
              <a:gd name="connsiteY11" fmla="*/ 182336 h 216801"/>
              <a:gd name="connsiteX12" fmla="*/ 164386 w 216800"/>
              <a:gd name="connsiteY12" fmla="*/ 196542 h 216801"/>
              <a:gd name="connsiteX13" fmla="*/ 163688 w 216800"/>
              <a:gd name="connsiteY13" fmla="*/ 205856 h 216801"/>
              <a:gd name="connsiteX14" fmla="*/ 159271 w 216800"/>
              <a:gd name="connsiteY14" fmla="*/ 209698 h 216801"/>
              <a:gd name="connsiteX15" fmla="*/ 152644 w 216800"/>
              <a:gd name="connsiteY15" fmla="*/ 213307 h 216801"/>
              <a:gd name="connsiteX16" fmla="*/ 145087 w 216800"/>
              <a:gd name="connsiteY16" fmla="*/ 215870 h 216801"/>
              <a:gd name="connsiteX17" fmla="*/ 138112 w 216800"/>
              <a:gd name="connsiteY17" fmla="*/ 216802 h 216801"/>
              <a:gd name="connsiteX18" fmla="*/ 134159 w 216800"/>
              <a:gd name="connsiteY18" fmla="*/ 215171 h 216801"/>
              <a:gd name="connsiteX19" fmla="*/ 131602 w 216800"/>
              <a:gd name="connsiteY19" fmla="*/ 211679 h 216801"/>
              <a:gd name="connsiteX20" fmla="*/ 131369 w 216800"/>
              <a:gd name="connsiteY20" fmla="*/ 211679 h 216801"/>
              <a:gd name="connsiteX21" fmla="*/ 122650 w 216800"/>
              <a:gd name="connsiteY21" fmla="*/ 199219 h 216801"/>
              <a:gd name="connsiteX22" fmla="*/ 108350 w 216800"/>
              <a:gd name="connsiteY22" fmla="*/ 193979 h 216801"/>
              <a:gd name="connsiteX23" fmla="*/ 94051 w 216800"/>
              <a:gd name="connsiteY23" fmla="*/ 199219 h 216801"/>
              <a:gd name="connsiteX24" fmla="*/ 85099 w 216800"/>
              <a:gd name="connsiteY24" fmla="*/ 211444 h 216801"/>
              <a:gd name="connsiteX25" fmla="*/ 81611 w 216800"/>
              <a:gd name="connsiteY25" fmla="*/ 215520 h 216801"/>
              <a:gd name="connsiteX26" fmla="*/ 76496 w 216800"/>
              <a:gd name="connsiteY26" fmla="*/ 216802 h 216801"/>
              <a:gd name="connsiteX27" fmla="*/ 69172 w 216800"/>
              <a:gd name="connsiteY27" fmla="*/ 215636 h 216801"/>
              <a:gd name="connsiteX28" fmla="*/ 61034 w 216800"/>
              <a:gd name="connsiteY28" fmla="*/ 212725 h 216801"/>
              <a:gd name="connsiteX29" fmla="*/ 53710 w 216800"/>
              <a:gd name="connsiteY29" fmla="*/ 208651 h 216801"/>
              <a:gd name="connsiteX30" fmla="*/ 48827 w 216800"/>
              <a:gd name="connsiteY30" fmla="*/ 203993 h 216801"/>
              <a:gd name="connsiteX31" fmla="*/ 47548 w 216800"/>
              <a:gd name="connsiteY31" fmla="*/ 200151 h 216801"/>
              <a:gd name="connsiteX32" fmla="*/ 49292 w 216800"/>
              <a:gd name="connsiteY32" fmla="*/ 193979 h 216801"/>
              <a:gd name="connsiteX33" fmla="*/ 51268 w 216800"/>
              <a:gd name="connsiteY33" fmla="*/ 181754 h 216801"/>
              <a:gd name="connsiteX34" fmla="*/ 45339 w 216800"/>
              <a:gd name="connsiteY34" fmla="*/ 169063 h 216801"/>
              <a:gd name="connsiteX35" fmla="*/ 37434 w 216800"/>
              <a:gd name="connsiteY35" fmla="*/ 164522 h 216801"/>
              <a:gd name="connsiteX36" fmla="*/ 28598 w 216800"/>
              <a:gd name="connsiteY36" fmla="*/ 163707 h 216801"/>
              <a:gd name="connsiteX37" fmla="*/ 18600 w 216800"/>
              <a:gd name="connsiteY37" fmla="*/ 165570 h 216801"/>
              <a:gd name="connsiteX38" fmla="*/ 12090 w 216800"/>
              <a:gd name="connsiteY38" fmla="*/ 165104 h 216801"/>
              <a:gd name="connsiteX39" fmla="*/ 7323 w 216800"/>
              <a:gd name="connsiteY39" fmla="*/ 160796 h 216801"/>
              <a:gd name="connsiteX40" fmla="*/ 3371 w 216800"/>
              <a:gd name="connsiteY40" fmla="*/ 153344 h 216801"/>
              <a:gd name="connsiteX41" fmla="*/ 696 w 216800"/>
              <a:gd name="connsiteY41" fmla="*/ 144961 h 216801"/>
              <a:gd name="connsiteX42" fmla="*/ 231 w 216800"/>
              <a:gd name="connsiteY42" fmla="*/ 137858 h 216801"/>
              <a:gd name="connsiteX43" fmla="*/ 4882 w 216800"/>
              <a:gd name="connsiteY43" fmla="*/ 131338 h 216801"/>
              <a:gd name="connsiteX44" fmla="*/ 17437 w 216800"/>
              <a:gd name="connsiteY44" fmla="*/ 122140 h 216801"/>
              <a:gd name="connsiteX45" fmla="*/ 23018 w 216800"/>
              <a:gd name="connsiteY45" fmla="*/ 107818 h 216801"/>
              <a:gd name="connsiteX46" fmla="*/ 17437 w 216800"/>
              <a:gd name="connsiteY46" fmla="*/ 93613 h 216801"/>
              <a:gd name="connsiteX47" fmla="*/ 4882 w 216800"/>
              <a:gd name="connsiteY47" fmla="*/ 84764 h 216801"/>
              <a:gd name="connsiteX48" fmla="*/ 1394 w 216800"/>
              <a:gd name="connsiteY48" fmla="*/ 81388 h 216801"/>
              <a:gd name="connsiteX49" fmla="*/ -1 w 216800"/>
              <a:gd name="connsiteY49" fmla="*/ 75915 h 216801"/>
              <a:gd name="connsiteX50" fmla="*/ 929 w 216800"/>
              <a:gd name="connsiteY50" fmla="*/ 69162 h 216801"/>
              <a:gd name="connsiteX51" fmla="*/ 3371 w 216800"/>
              <a:gd name="connsiteY51" fmla="*/ 61943 h 216801"/>
              <a:gd name="connsiteX52" fmla="*/ 6858 w 216800"/>
              <a:gd name="connsiteY52" fmla="*/ 55539 h 216801"/>
              <a:gd name="connsiteX53" fmla="*/ 11160 w 216800"/>
              <a:gd name="connsiteY53" fmla="*/ 51231 h 216801"/>
              <a:gd name="connsiteX54" fmla="*/ 14764 w 216800"/>
              <a:gd name="connsiteY54" fmla="*/ 50300 h 216801"/>
              <a:gd name="connsiteX55" fmla="*/ 18600 w 216800"/>
              <a:gd name="connsiteY55" fmla="*/ 51231 h 216801"/>
              <a:gd name="connsiteX56" fmla="*/ 33132 w 216800"/>
              <a:gd name="connsiteY56" fmla="*/ 52978 h 216801"/>
              <a:gd name="connsiteX57" fmla="*/ 46502 w 216800"/>
              <a:gd name="connsiteY57" fmla="*/ 46341 h 216801"/>
              <a:gd name="connsiteX58" fmla="*/ 50571 w 216800"/>
              <a:gd name="connsiteY58" fmla="*/ 39471 h 216801"/>
              <a:gd name="connsiteX59" fmla="*/ 52198 w 216800"/>
              <a:gd name="connsiteY59" fmla="*/ 31437 h 216801"/>
              <a:gd name="connsiteX60" fmla="*/ 52198 w 216800"/>
              <a:gd name="connsiteY60" fmla="*/ 24218 h 216801"/>
              <a:gd name="connsiteX61" fmla="*/ 51617 w 216800"/>
              <a:gd name="connsiteY61" fmla="*/ 19561 h 216801"/>
              <a:gd name="connsiteX62" fmla="*/ 50803 w 216800"/>
              <a:gd name="connsiteY62" fmla="*/ 16301 h 216801"/>
              <a:gd name="connsiteX63" fmla="*/ 51152 w 216800"/>
              <a:gd name="connsiteY63" fmla="*/ 13041 h 216801"/>
              <a:gd name="connsiteX64" fmla="*/ 56151 w 216800"/>
              <a:gd name="connsiteY64" fmla="*/ 7335 h 216801"/>
              <a:gd name="connsiteX65" fmla="*/ 63940 w 216800"/>
              <a:gd name="connsiteY65" fmla="*/ 3260 h 216801"/>
              <a:gd name="connsiteX66" fmla="*/ 72078 w 216800"/>
              <a:gd name="connsiteY66" fmla="*/ 815 h 216801"/>
              <a:gd name="connsiteX67" fmla="*/ 78356 w 216800"/>
              <a:gd name="connsiteY67" fmla="*/ 0 h 216801"/>
              <a:gd name="connsiteX68" fmla="*/ 83123 w 216800"/>
              <a:gd name="connsiteY68" fmla="*/ 1980 h 216801"/>
              <a:gd name="connsiteX69" fmla="*/ 85564 w 216800"/>
              <a:gd name="connsiteY69" fmla="*/ 6055 h 216801"/>
              <a:gd name="connsiteX70" fmla="*/ 93934 w 216800"/>
              <a:gd name="connsiteY70" fmla="*/ 17116 h 216801"/>
              <a:gd name="connsiteX71" fmla="*/ 107653 w 216800"/>
              <a:gd name="connsiteY71" fmla="*/ 21890 h 216801"/>
              <a:gd name="connsiteX72" fmla="*/ 122069 w 216800"/>
              <a:gd name="connsiteY72" fmla="*/ 17349 h 216801"/>
              <a:gd name="connsiteX73" fmla="*/ 130904 w 216800"/>
              <a:gd name="connsiteY73" fmla="*/ 5822 h 216801"/>
              <a:gd name="connsiteX74" fmla="*/ 133811 w 216800"/>
              <a:gd name="connsiteY74" fmla="*/ 1980 h 216801"/>
              <a:gd name="connsiteX75" fmla="*/ 137879 w 216800"/>
              <a:gd name="connsiteY75" fmla="*/ 0 h 216801"/>
              <a:gd name="connsiteX76" fmla="*/ 144971 w 216800"/>
              <a:gd name="connsiteY76" fmla="*/ 931 h 216801"/>
              <a:gd name="connsiteX77" fmla="*/ 152528 w 216800"/>
              <a:gd name="connsiteY77" fmla="*/ 3493 h 216801"/>
              <a:gd name="connsiteX78" fmla="*/ 159387 w 216800"/>
              <a:gd name="connsiteY78" fmla="*/ 7685 h 216801"/>
              <a:gd name="connsiteX79" fmla="*/ 164386 w 216800"/>
              <a:gd name="connsiteY79" fmla="*/ 13273 h 216801"/>
              <a:gd name="connsiteX80" fmla="*/ 165083 w 216800"/>
              <a:gd name="connsiteY80" fmla="*/ 17349 h 216801"/>
              <a:gd name="connsiteX81" fmla="*/ 164153 w 216800"/>
              <a:gd name="connsiteY81" fmla="*/ 20493 h 216801"/>
              <a:gd name="connsiteX82" fmla="*/ 162293 w 216800"/>
              <a:gd name="connsiteY82" fmla="*/ 34697 h 216801"/>
              <a:gd name="connsiteX83" fmla="*/ 169036 w 216800"/>
              <a:gd name="connsiteY83" fmla="*/ 47738 h 216801"/>
              <a:gd name="connsiteX84" fmla="*/ 182755 w 216800"/>
              <a:gd name="connsiteY84" fmla="*/ 53909 h 216801"/>
              <a:gd name="connsiteX85" fmla="*/ 197869 w 216800"/>
              <a:gd name="connsiteY85" fmla="*/ 51231 h 216801"/>
              <a:gd name="connsiteX86" fmla="*/ 202402 w 216800"/>
              <a:gd name="connsiteY86" fmla="*/ 50300 h 216801"/>
              <a:gd name="connsiteX87" fmla="*/ 206935 w 216800"/>
              <a:gd name="connsiteY87" fmla="*/ 52395 h 216801"/>
              <a:gd name="connsiteX88" fmla="*/ 213097 w 216800"/>
              <a:gd name="connsiteY88" fmla="*/ 62292 h 216801"/>
              <a:gd name="connsiteX89" fmla="*/ 216701 w 216800"/>
              <a:gd name="connsiteY89" fmla="*/ 75682 h 216801"/>
              <a:gd name="connsiteX90" fmla="*/ 215424 w 216800"/>
              <a:gd name="connsiteY90" fmla="*/ 81853 h 216801"/>
              <a:gd name="connsiteX91" fmla="*/ 211818 w 216800"/>
              <a:gd name="connsiteY91" fmla="*/ 84764 h 216801"/>
              <a:gd name="connsiteX92" fmla="*/ 199496 w 216800"/>
              <a:gd name="connsiteY92" fmla="*/ 93730 h 216801"/>
              <a:gd name="connsiteX93" fmla="*/ 194380 w 216800"/>
              <a:gd name="connsiteY93" fmla="*/ 108284 h 216801"/>
              <a:gd name="connsiteX94" fmla="*/ 198681 w 216800"/>
              <a:gd name="connsiteY94" fmla="*/ 122140 h 216801"/>
              <a:gd name="connsiteX95" fmla="*/ 209959 w 216800"/>
              <a:gd name="connsiteY95" fmla="*/ 130639 h 216801"/>
              <a:gd name="connsiteX96" fmla="*/ 212748 w 216800"/>
              <a:gd name="connsiteY96" fmla="*/ 132502 h 216801"/>
              <a:gd name="connsiteX97" fmla="*/ 216236 w 216800"/>
              <a:gd name="connsiteY97" fmla="*/ 137858 h 216801"/>
              <a:gd name="connsiteX98" fmla="*/ 108118 w 216800"/>
              <a:gd name="connsiteY98" fmla="*/ 158816 h 216801"/>
              <a:gd name="connsiteX99" fmla="*/ 127881 w 216800"/>
              <a:gd name="connsiteY99" fmla="*/ 154858 h 216801"/>
              <a:gd name="connsiteX100" fmla="*/ 144041 w 216800"/>
              <a:gd name="connsiteY100" fmla="*/ 143913 h 216801"/>
              <a:gd name="connsiteX101" fmla="*/ 154853 w 216800"/>
              <a:gd name="connsiteY101" fmla="*/ 127729 h 216801"/>
              <a:gd name="connsiteX102" fmla="*/ 158805 w 216800"/>
              <a:gd name="connsiteY102" fmla="*/ 108051 h 216801"/>
              <a:gd name="connsiteX103" fmla="*/ 154853 w 216800"/>
              <a:gd name="connsiteY103" fmla="*/ 88374 h 216801"/>
              <a:gd name="connsiteX104" fmla="*/ 144041 w 216800"/>
              <a:gd name="connsiteY104" fmla="*/ 72306 h 216801"/>
              <a:gd name="connsiteX105" fmla="*/ 127881 w 216800"/>
              <a:gd name="connsiteY105" fmla="*/ 61477 h 216801"/>
              <a:gd name="connsiteX106" fmla="*/ 108118 w 216800"/>
              <a:gd name="connsiteY106" fmla="*/ 57519 h 216801"/>
              <a:gd name="connsiteX107" fmla="*/ 88470 w 216800"/>
              <a:gd name="connsiteY107" fmla="*/ 61477 h 216801"/>
              <a:gd name="connsiteX108" fmla="*/ 72427 w 216800"/>
              <a:gd name="connsiteY108" fmla="*/ 72306 h 216801"/>
              <a:gd name="connsiteX109" fmla="*/ 61615 w 216800"/>
              <a:gd name="connsiteY109" fmla="*/ 88374 h 216801"/>
              <a:gd name="connsiteX110" fmla="*/ 57662 w 216800"/>
              <a:gd name="connsiteY110" fmla="*/ 108051 h 216801"/>
              <a:gd name="connsiteX111" fmla="*/ 61615 w 216800"/>
              <a:gd name="connsiteY111" fmla="*/ 127729 h 216801"/>
              <a:gd name="connsiteX112" fmla="*/ 72427 w 216800"/>
              <a:gd name="connsiteY112" fmla="*/ 143913 h 216801"/>
              <a:gd name="connsiteX113" fmla="*/ 88470 w 216800"/>
              <a:gd name="connsiteY113" fmla="*/ 154858 h 216801"/>
              <a:gd name="connsiteX114" fmla="*/ 108118 w 216800"/>
              <a:gd name="connsiteY114" fmla="*/ 158816 h 216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216800" h="216801">
                <a:moveTo>
                  <a:pt x="216236" y="137858"/>
                </a:moveTo>
                <a:cubicBezTo>
                  <a:pt x="216547" y="139721"/>
                  <a:pt x="216471" y="141972"/>
                  <a:pt x="216004" y="144612"/>
                </a:cubicBezTo>
                <a:cubicBezTo>
                  <a:pt x="215539" y="147251"/>
                  <a:pt x="214765" y="149929"/>
                  <a:pt x="213679" y="152646"/>
                </a:cubicBezTo>
                <a:cubicBezTo>
                  <a:pt x="212594" y="155362"/>
                  <a:pt x="211277" y="157808"/>
                  <a:pt x="209726" y="159981"/>
                </a:cubicBezTo>
                <a:cubicBezTo>
                  <a:pt x="208175" y="162154"/>
                  <a:pt x="206470" y="163707"/>
                  <a:pt x="204611" y="164638"/>
                </a:cubicBezTo>
                <a:cubicBezTo>
                  <a:pt x="202750" y="165570"/>
                  <a:pt x="201123" y="166036"/>
                  <a:pt x="199728" y="166036"/>
                </a:cubicBezTo>
                <a:cubicBezTo>
                  <a:pt x="198334" y="166036"/>
                  <a:pt x="196783" y="165725"/>
                  <a:pt x="195078" y="165104"/>
                </a:cubicBezTo>
                <a:cubicBezTo>
                  <a:pt x="193527" y="164638"/>
                  <a:pt x="191589" y="164211"/>
                  <a:pt x="189265" y="163823"/>
                </a:cubicBezTo>
                <a:cubicBezTo>
                  <a:pt x="186939" y="163435"/>
                  <a:pt x="184575" y="163358"/>
                  <a:pt x="182173" y="163590"/>
                </a:cubicBezTo>
                <a:cubicBezTo>
                  <a:pt x="179771" y="163823"/>
                  <a:pt x="177368" y="164328"/>
                  <a:pt x="174966" y="165104"/>
                </a:cubicBezTo>
                <a:cubicBezTo>
                  <a:pt x="172563" y="165880"/>
                  <a:pt x="170509" y="167200"/>
                  <a:pt x="168804" y="169063"/>
                </a:cubicBezTo>
                <a:cubicBezTo>
                  <a:pt x="165083" y="172944"/>
                  <a:pt x="162913" y="177369"/>
                  <a:pt x="162293" y="182336"/>
                </a:cubicBezTo>
                <a:cubicBezTo>
                  <a:pt x="161673" y="187303"/>
                  <a:pt x="162371" y="192039"/>
                  <a:pt x="164386" y="196542"/>
                </a:cubicBezTo>
                <a:cubicBezTo>
                  <a:pt x="165936" y="199645"/>
                  <a:pt x="165704" y="202751"/>
                  <a:pt x="163688" y="205856"/>
                </a:cubicBezTo>
                <a:cubicBezTo>
                  <a:pt x="162758" y="207098"/>
                  <a:pt x="161286" y="208380"/>
                  <a:pt x="159271" y="209698"/>
                </a:cubicBezTo>
                <a:cubicBezTo>
                  <a:pt x="157255" y="211018"/>
                  <a:pt x="155046" y="212221"/>
                  <a:pt x="152644" y="213307"/>
                </a:cubicBezTo>
                <a:cubicBezTo>
                  <a:pt x="150241" y="214395"/>
                  <a:pt x="147722" y="215249"/>
                  <a:pt x="145087" y="215870"/>
                </a:cubicBezTo>
                <a:cubicBezTo>
                  <a:pt x="142452" y="216491"/>
                  <a:pt x="140127" y="216802"/>
                  <a:pt x="138112" y="216802"/>
                </a:cubicBezTo>
                <a:cubicBezTo>
                  <a:pt x="136717" y="216802"/>
                  <a:pt x="135399" y="216257"/>
                  <a:pt x="134159" y="215171"/>
                </a:cubicBezTo>
                <a:cubicBezTo>
                  <a:pt x="132919" y="214085"/>
                  <a:pt x="132067" y="212919"/>
                  <a:pt x="131602" y="211679"/>
                </a:cubicBezTo>
                <a:lnTo>
                  <a:pt x="131369" y="211679"/>
                </a:lnTo>
                <a:cubicBezTo>
                  <a:pt x="129664" y="206866"/>
                  <a:pt x="126757" y="202712"/>
                  <a:pt x="122650" y="199219"/>
                </a:cubicBezTo>
                <a:cubicBezTo>
                  <a:pt x="118542" y="195727"/>
                  <a:pt x="113775" y="193979"/>
                  <a:pt x="108350" y="193979"/>
                </a:cubicBezTo>
                <a:cubicBezTo>
                  <a:pt x="103080" y="193979"/>
                  <a:pt x="98313" y="195727"/>
                  <a:pt x="94051" y="199219"/>
                </a:cubicBezTo>
                <a:cubicBezTo>
                  <a:pt x="89788" y="202712"/>
                  <a:pt x="86804" y="206788"/>
                  <a:pt x="85099" y="211444"/>
                </a:cubicBezTo>
                <a:cubicBezTo>
                  <a:pt x="84324" y="213307"/>
                  <a:pt x="83161" y="214667"/>
                  <a:pt x="81611" y="215520"/>
                </a:cubicBezTo>
                <a:cubicBezTo>
                  <a:pt x="80061" y="216374"/>
                  <a:pt x="78356" y="216802"/>
                  <a:pt x="76496" y="216802"/>
                </a:cubicBezTo>
                <a:cubicBezTo>
                  <a:pt x="74326" y="216802"/>
                  <a:pt x="71884" y="216413"/>
                  <a:pt x="69172" y="215636"/>
                </a:cubicBezTo>
                <a:cubicBezTo>
                  <a:pt x="66459" y="214860"/>
                  <a:pt x="63746" y="213889"/>
                  <a:pt x="61034" y="212725"/>
                </a:cubicBezTo>
                <a:cubicBezTo>
                  <a:pt x="58321" y="211561"/>
                  <a:pt x="55879" y="210204"/>
                  <a:pt x="53710" y="208651"/>
                </a:cubicBezTo>
                <a:cubicBezTo>
                  <a:pt x="51540" y="207098"/>
                  <a:pt x="49912" y="205546"/>
                  <a:pt x="48827" y="203993"/>
                </a:cubicBezTo>
                <a:cubicBezTo>
                  <a:pt x="48052" y="202907"/>
                  <a:pt x="47625" y="201626"/>
                  <a:pt x="47548" y="200151"/>
                </a:cubicBezTo>
                <a:cubicBezTo>
                  <a:pt x="47471" y="198676"/>
                  <a:pt x="48052" y="196620"/>
                  <a:pt x="49292" y="193979"/>
                </a:cubicBezTo>
                <a:cubicBezTo>
                  <a:pt x="50997" y="190409"/>
                  <a:pt x="51656" y="186334"/>
                  <a:pt x="51268" y="181754"/>
                </a:cubicBezTo>
                <a:cubicBezTo>
                  <a:pt x="50881" y="177174"/>
                  <a:pt x="48904" y="172944"/>
                  <a:pt x="45339" y="169063"/>
                </a:cubicBezTo>
                <a:cubicBezTo>
                  <a:pt x="43169" y="166734"/>
                  <a:pt x="40534" y="165220"/>
                  <a:pt x="37434" y="164522"/>
                </a:cubicBezTo>
                <a:cubicBezTo>
                  <a:pt x="34334" y="163823"/>
                  <a:pt x="31388" y="163551"/>
                  <a:pt x="28598" y="163707"/>
                </a:cubicBezTo>
                <a:cubicBezTo>
                  <a:pt x="25343" y="163862"/>
                  <a:pt x="22010" y="164483"/>
                  <a:pt x="18600" y="165570"/>
                </a:cubicBezTo>
                <a:cubicBezTo>
                  <a:pt x="16430" y="166191"/>
                  <a:pt x="14260" y="166036"/>
                  <a:pt x="12090" y="165104"/>
                </a:cubicBezTo>
                <a:cubicBezTo>
                  <a:pt x="10385" y="164483"/>
                  <a:pt x="8796" y="163047"/>
                  <a:pt x="7323" y="160796"/>
                </a:cubicBezTo>
                <a:cubicBezTo>
                  <a:pt x="5851" y="158545"/>
                  <a:pt x="4533" y="156061"/>
                  <a:pt x="3371" y="153344"/>
                </a:cubicBezTo>
                <a:cubicBezTo>
                  <a:pt x="2208" y="150627"/>
                  <a:pt x="1317" y="147833"/>
                  <a:pt x="696" y="144961"/>
                </a:cubicBezTo>
                <a:cubicBezTo>
                  <a:pt x="77" y="142089"/>
                  <a:pt x="-79" y="139721"/>
                  <a:pt x="231" y="137858"/>
                </a:cubicBezTo>
                <a:cubicBezTo>
                  <a:pt x="696" y="134443"/>
                  <a:pt x="2246" y="132270"/>
                  <a:pt x="4882" y="131338"/>
                </a:cubicBezTo>
                <a:cubicBezTo>
                  <a:pt x="9532" y="129475"/>
                  <a:pt x="13717" y="126409"/>
                  <a:pt x="17437" y="122140"/>
                </a:cubicBezTo>
                <a:cubicBezTo>
                  <a:pt x="21158" y="117870"/>
                  <a:pt x="23018" y="113097"/>
                  <a:pt x="23018" y="107818"/>
                </a:cubicBezTo>
                <a:cubicBezTo>
                  <a:pt x="23018" y="102385"/>
                  <a:pt x="21158" y="97650"/>
                  <a:pt x="17437" y="93613"/>
                </a:cubicBezTo>
                <a:cubicBezTo>
                  <a:pt x="13717" y="89577"/>
                  <a:pt x="9532" y="86627"/>
                  <a:pt x="4882" y="84764"/>
                </a:cubicBezTo>
                <a:cubicBezTo>
                  <a:pt x="3487" y="84299"/>
                  <a:pt x="2324" y="83173"/>
                  <a:pt x="1394" y="81388"/>
                </a:cubicBezTo>
                <a:cubicBezTo>
                  <a:pt x="464" y="79602"/>
                  <a:pt x="-1" y="77778"/>
                  <a:pt x="-1" y="75915"/>
                </a:cubicBezTo>
                <a:cubicBezTo>
                  <a:pt x="-1" y="73897"/>
                  <a:pt x="309" y="71646"/>
                  <a:pt x="929" y="69162"/>
                </a:cubicBezTo>
                <a:cubicBezTo>
                  <a:pt x="1549" y="66678"/>
                  <a:pt x="2363" y="64272"/>
                  <a:pt x="3371" y="61943"/>
                </a:cubicBezTo>
                <a:cubicBezTo>
                  <a:pt x="4378" y="59615"/>
                  <a:pt x="5541" y="57480"/>
                  <a:pt x="6858" y="55539"/>
                </a:cubicBezTo>
                <a:cubicBezTo>
                  <a:pt x="8176" y="53599"/>
                  <a:pt x="9609" y="52163"/>
                  <a:pt x="11160" y="51231"/>
                </a:cubicBezTo>
                <a:cubicBezTo>
                  <a:pt x="12400" y="50455"/>
                  <a:pt x="13601" y="50144"/>
                  <a:pt x="14764" y="50300"/>
                </a:cubicBezTo>
                <a:cubicBezTo>
                  <a:pt x="15926" y="50455"/>
                  <a:pt x="17205" y="50765"/>
                  <a:pt x="18600" y="51231"/>
                </a:cubicBezTo>
                <a:cubicBezTo>
                  <a:pt x="23250" y="53094"/>
                  <a:pt x="28094" y="53676"/>
                  <a:pt x="33132" y="52978"/>
                </a:cubicBezTo>
                <a:cubicBezTo>
                  <a:pt x="38170" y="52279"/>
                  <a:pt x="42626" y="50067"/>
                  <a:pt x="46502" y="46341"/>
                </a:cubicBezTo>
                <a:cubicBezTo>
                  <a:pt x="48362" y="44478"/>
                  <a:pt x="49718" y="42188"/>
                  <a:pt x="50571" y="39471"/>
                </a:cubicBezTo>
                <a:cubicBezTo>
                  <a:pt x="51423" y="36754"/>
                  <a:pt x="51966" y="34076"/>
                  <a:pt x="52198" y="31437"/>
                </a:cubicBezTo>
                <a:cubicBezTo>
                  <a:pt x="52431" y="28798"/>
                  <a:pt x="52431" y="26392"/>
                  <a:pt x="52198" y="24218"/>
                </a:cubicBezTo>
                <a:cubicBezTo>
                  <a:pt x="51966" y="22045"/>
                  <a:pt x="51772" y="20493"/>
                  <a:pt x="51617" y="19561"/>
                </a:cubicBezTo>
                <a:cubicBezTo>
                  <a:pt x="51307" y="18630"/>
                  <a:pt x="51036" y="17543"/>
                  <a:pt x="50803" y="16301"/>
                </a:cubicBezTo>
                <a:cubicBezTo>
                  <a:pt x="50571" y="15059"/>
                  <a:pt x="50687" y="13972"/>
                  <a:pt x="51152" y="13041"/>
                </a:cubicBezTo>
                <a:cubicBezTo>
                  <a:pt x="52082" y="10867"/>
                  <a:pt x="53748" y="8966"/>
                  <a:pt x="56151" y="7335"/>
                </a:cubicBezTo>
                <a:cubicBezTo>
                  <a:pt x="58554" y="5705"/>
                  <a:pt x="61150" y="4347"/>
                  <a:pt x="63940" y="3260"/>
                </a:cubicBezTo>
                <a:cubicBezTo>
                  <a:pt x="66730" y="2173"/>
                  <a:pt x="69443" y="1358"/>
                  <a:pt x="72078" y="815"/>
                </a:cubicBezTo>
                <a:cubicBezTo>
                  <a:pt x="74713" y="272"/>
                  <a:pt x="76806" y="0"/>
                  <a:pt x="78356" y="0"/>
                </a:cubicBezTo>
                <a:cubicBezTo>
                  <a:pt x="80371" y="0"/>
                  <a:pt x="81960" y="660"/>
                  <a:pt x="83123" y="1980"/>
                </a:cubicBezTo>
                <a:cubicBezTo>
                  <a:pt x="84285" y="3299"/>
                  <a:pt x="85099" y="4658"/>
                  <a:pt x="85564" y="6055"/>
                </a:cubicBezTo>
                <a:cubicBezTo>
                  <a:pt x="87269" y="10246"/>
                  <a:pt x="90059" y="13933"/>
                  <a:pt x="93934" y="17116"/>
                </a:cubicBezTo>
                <a:cubicBezTo>
                  <a:pt x="97810" y="20298"/>
                  <a:pt x="102382" y="21890"/>
                  <a:pt x="107653" y="21890"/>
                </a:cubicBezTo>
                <a:cubicBezTo>
                  <a:pt x="113078" y="21890"/>
                  <a:pt x="117883" y="20376"/>
                  <a:pt x="122069" y="17349"/>
                </a:cubicBezTo>
                <a:cubicBezTo>
                  <a:pt x="126254" y="14322"/>
                  <a:pt x="129199" y="10479"/>
                  <a:pt x="130904" y="5822"/>
                </a:cubicBezTo>
                <a:cubicBezTo>
                  <a:pt x="131524" y="4580"/>
                  <a:pt x="132493" y="3299"/>
                  <a:pt x="133811" y="1980"/>
                </a:cubicBezTo>
                <a:cubicBezTo>
                  <a:pt x="135128" y="660"/>
                  <a:pt x="136484" y="0"/>
                  <a:pt x="137879" y="0"/>
                </a:cubicBezTo>
                <a:cubicBezTo>
                  <a:pt x="140049" y="0"/>
                  <a:pt x="142413" y="311"/>
                  <a:pt x="144971" y="931"/>
                </a:cubicBezTo>
                <a:cubicBezTo>
                  <a:pt x="147529" y="1553"/>
                  <a:pt x="150047" y="2406"/>
                  <a:pt x="152528" y="3493"/>
                </a:cubicBezTo>
                <a:cubicBezTo>
                  <a:pt x="155008" y="4580"/>
                  <a:pt x="157294" y="5977"/>
                  <a:pt x="159387" y="7685"/>
                </a:cubicBezTo>
                <a:cubicBezTo>
                  <a:pt x="161480" y="9392"/>
                  <a:pt x="163146" y="11255"/>
                  <a:pt x="164386" y="13273"/>
                </a:cubicBezTo>
                <a:cubicBezTo>
                  <a:pt x="165161" y="14515"/>
                  <a:pt x="165393" y="15874"/>
                  <a:pt x="165083" y="17349"/>
                </a:cubicBezTo>
                <a:cubicBezTo>
                  <a:pt x="164774" y="18824"/>
                  <a:pt x="164463" y="19871"/>
                  <a:pt x="164153" y="20493"/>
                </a:cubicBezTo>
                <a:cubicBezTo>
                  <a:pt x="162138" y="24995"/>
                  <a:pt x="161518" y="29730"/>
                  <a:pt x="162293" y="34697"/>
                </a:cubicBezTo>
                <a:cubicBezTo>
                  <a:pt x="163068" y="39665"/>
                  <a:pt x="165316" y="44012"/>
                  <a:pt x="169036" y="47738"/>
                </a:cubicBezTo>
                <a:cubicBezTo>
                  <a:pt x="172756" y="51464"/>
                  <a:pt x="177329" y="53521"/>
                  <a:pt x="182755" y="53909"/>
                </a:cubicBezTo>
                <a:cubicBezTo>
                  <a:pt x="188179" y="54297"/>
                  <a:pt x="193218" y="53404"/>
                  <a:pt x="197869" y="51231"/>
                </a:cubicBezTo>
                <a:cubicBezTo>
                  <a:pt x="199107" y="50455"/>
                  <a:pt x="200619" y="50144"/>
                  <a:pt x="202402" y="50300"/>
                </a:cubicBezTo>
                <a:cubicBezTo>
                  <a:pt x="204185" y="50455"/>
                  <a:pt x="205695" y="51154"/>
                  <a:pt x="206935" y="52395"/>
                </a:cubicBezTo>
                <a:cubicBezTo>
                  <a:pt x="209261" y="54569"/>
                  <a:pt x="211314" y="57868"/>
                  <a:pt x="213097" y="62292"/>
                </a:cubicBezTo>
                <a:cubicBezTo>
                  <a:pt x="214881" y="66717"/>
                  <a:pt x="216082" y="71180"/>
                  <a:pt x="216701" y="75682"/>
                </a:cubicBezTo>
                <a:cubicBezTo>
                  <a:pt x="217012" y="78321"/>
                  <a:pt x="216586" y="80379"/>
                  <a:pt x="215424" y="81853"/>
                </a:cubicBezTo>
                <a:cubicBezTo>
                  <a:pt x="214260" y="83328"/>
                  <a:pt x="213058" y="84299"/>
                  <a:pt x="211818" y="84764"/>
                </a:cubicBezTo>
                <a:cubicBezTo>
                  <a:pt x="207013" y="86472"/>
                  <a:pt x="202906" y="89461"/>
                  <a:pt x="199496" y="93730"/>
                </a:cubicBezTo>
                <a:cubicBezTo>
                  <a:pt x="196085" y="97999"/>
                  <a:pt x="194380" y="102850"/>
                  <a:pt x="194380" y="108284"/>
                </a:cubicBezTo>
                <a:cubicBezTo>
                  <a:pt x="194380" y="113563"/>
                  <a:pt x="195814" y="118181"/>
                  <a:pt x="198681" y="122140"/>
                </a:cubicBezTo>
                <a:cubicBezTo>
                  <a:pt x="201548" y="126098"/>
                  <a:pt x="205308" y="128932"/>
                  <a:pt x="209959" y="130639"/>
                </a:cubicBezTo>
                <a:cubicBezTo>
                  <a:pt x="211043" y="131261"/>
                  <a:pt x="211974" y="131881"/>
                  <a:pt x="212748" y="132502"/>
                </a:cubicBezTo>
                <a:cubicBezTo>
                  <a:pt x="214453" y="133900"/>
                  <a:pt x="215617" y="135685"/>
                  <a:pt x="216236" y="137858"/>
                </a:cubicBezTo>
                <a:close/>
                <a:moveTo>
                  <a:pt x="108118" y="158816"/>
                </a:moveTo>
                <a:cubicBezTo>
                  <a:pt x="115093" y="158816"/>
                  <a:pt x="121681" y="157497"/>
                  <a:pt x="127881" y="154858"/>
                </a:cubicBezTo>
                <a:cubicBezTo>
                  <a:pt x="134082" y="152219"/>
                  <a:pt x="139468" y="148570"/>
                  <a:pt x="144041" y="143913"/>
                </a:cubicBezTo>
                <a:cubicBezTo>
                  <a:pt x="148614" y="139256"/>
                  <a:pt x="152218" y="133861"/>
                  <a:pt x="154853" y="127729"/>
                </a:cubicBezTo>
                <a:cubicBezTo>
                  <a:pt x="157488" y="121596"/>
                  <a:pt x="158805" y="115037"/>
                  <a:pt x="158805" y="108051"/>
                </a:cubicBezTo>
                <a:cubicBezTo>
                  <a:pt x="158805" y="101065"/>
                  <a:pt x="157488" y="94506"/>
                  <a:pt x="154853" y="88374"/>
                </a:cubicBezTo>
                <a:cubicBezTo>
                  <a:pt x="152218" y="82242"/>
                  <a:pt x="148614" y="76886"/>
                  <a:pt x="144041" y="72306"/>
                </a:cubicBezTo>
                <a:cubicBezTo>
                  <a:pt x="139468" y="67726"/>
                  <a:pt x="134082" y="64116"/>
                  <a:pt x="127881" y="61477"/>
                </a:cubicBezTo>
                <a:cubicBezTo>
                  <a:pt x="121681" y="58838"/>
                  <a:pt x="115093" y="57519"/>
                  <a:pt x="108118" y="57519"/>
                </a:cubicBezTo>
                <a:cubicBezTo>
                  <a:pt x="101142" y="57519"/>
                  <a:pt x="94593" y="58838"/>
                  <a:pt x="88470" y="61477"/>
                </a:cubicBezTo>
                <a:cubicBezTo>
                  <a:pt x="82348" y="64116"/>
                  <a:pt x="77000" y="67726"/>
                  <a:pt x="72427" y="72306"/>
                </a:cubicBezTo>
                <a:cubicBezTo>
                  <a:pt x="67854" y="76886"/>
                  <a:pt x="64250" y="82242"/>
                  <a:pt x="61615" y="88374"/>
                </a:cubicBezTo>
                <a:cubicBezTo>
                  <a:pt x="58980" y="94506"/>
                  <a:pt x="57662" y="101065"/>
                  <a:pt x="57662" y="108051"/>
                </a:cubicBezTo>
                <a:cubicBezTo>
                  <a:pt x="57662" y="115037"/>
                  <a:pt x="58980" y="121596"/>
                  <a:pt x="61615" y="127729"/>
                </a:cubicBezTo>
                <a:cubicBezTo>
                  <a:pt x="64250" y="133861"/>
                  <a:pt x="67854" y="139256"/>
                  <a:pt x="72427" y="143913"/>
                </a:cubicBezTo>
                <a:cubicBezTo>
                  <a:pt x="77000" y="148570"/>
                  <a:pt x="82348" y="152219"/>
                  <a:pt x="88470" y="154858"/>
                </a:cubicBezTo>
                <a:cubicBezTo>
                  <a:pt x="94593" y="157497"/>
                  <a:pt x="101142" y="158816"/>
                  <a:pt x="108118" y="158816"/>
                </a:cubicBezTo>
                <a:close/>
              </a:path>
            </a:pathLst>
          </a:custGeom>
          <a:gradFill flip="none" rotWithShape="1">
            <a:gsLst>
              <a:gs pos="92000">
                <a:schemeClr val="accent1">
                  <a:lumMod val="75000"/>
                </a:schemeClr>
              </a:gs>
              <a:gs pos="0">
                <a:schemeClr val="accent1">
                  <a:lumMod val="20000"/>
                  <a:lumOff val="8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  <a:gs pos="64000">
                <a:schemeClr val="accent1"/>
              </a:gs>
            </a:gsLst>
            <a:lin ang="2700000" scaled="1"/>
            <a:tileRect/>
          </a:gradFill>
          <a:ln w="7495" cap="flat">
            <a:noFill/>
            <a:prstDash val="solid"/>
            <a:miter/>
          </a:ln>
          <a:effectLst>
            <a:outerShdw blurRad="215900" sx="102000" sy="102000" algn="ctr" rotWithShape="0">
              <a:schemeClr val="accent1">
                <a:alpha val="40000"/>
              </a:schemeClr>
            </a:outerShdw>
          </a:effectLst>
          <a:scene3d>
            <a:camera prst="isometricOffAxis2Left"/>
            <a:lightRig rig="threePt" dir="t">
              <a:rot lat="0" lon="0" rev="10800000"/>
            </a:lightRig>
          </a:scene3d>
          <a:sp3d extrusionH="203200"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p>
            <a:endParaRPr lang="zh-CN" altLang="en-US"/>
          </a:p>
        </p:txBody>
      </p:sp>
      <p:sp>
        <p:nvSpPr>
          <p:cNvPr id="36" name="正文"/>
          <p:cNvSpPr txBox="1"/>
          <p:nvPr>
            <p:custDataLst>
              <p:tags r:id="rId33"/>
            </p:custDataLst>
          </p:nvPr>
        </p:nvSpPr>
        <p:spPr>
          <a:xfrm>
            <a:off x="701168" y="4592093"/>
            <a:ext cx="2519722" cy="7199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p>
            <a:pPr indent="0" algn="l" fontAlgn="auto">
              <a:lnSpc>
                <a:spcPct val="130000"/>
              </a:lnSpc>
            </a:pPr>
            <a:r>
              <a:rPr lang="zh-CN" altLang="en-US" sz="2400" spc="15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sym typeface="+mn-ea"/>
              </a:rPr>
              <a:t>中间清洗不到位</a:t>
            </a:r>
            <a:endParaRPr lang="zh-CN" altLang="en-US" sz="2400" spc="150">
              <a:solidFill>
                <a:schemeClr val="tx1">
                  <a:lumMod val="65000"/>
                  <a:lumOff val="35000"/>
                </a:schemeClr>
              </a:solidFill>
              <a:latin typeface="+mn-ea"/>
              <a:sym typeface="+mn-ea"/>
            </a:endParaRPr>
          </a:p>
        </p:txBody>
      </p:sp>
      <p:sp>
        <p:nvSpPr>
          <p:cNvPr id="37" name="正文"/>
          <p:cNvSpPr txBox="1"/>
          <p:nvPr>
            <p:custDataLst>
              <p:tags r:id="rId34"/>
            </p:custDataLst>
          </p:nvPr>
        </p:nvSpPr>
        <p:spPr>
          <a:xfrm>
            <a:off x="9154795" y="4278630"/>
            <a:ext cx="2519680" cy="157543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p>
            <a:pPr indent="0" algn="r" fontAlgn="auto">
              <a:lnSpc>
                <a:spcPct val="130000"/>
              </a:lnSpc>
            </a:pPr>
            <a:r>
              <a:rPr lang="zh-CN" altLang="en-US" sz="2400" spc="15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sym typeface="+mn-ea"/>
              </a:rPr>
              <a:t>第二道镀层氧化剂太多（碘酸钾），或表面活性剂影响</a:t>
            </a:r>
            <a:endParaRPr lang="zh-CN" altLang="en-US" sz="2400" spc="150">
              <a:solidFill>
                <a:schemeClr val="tx1">
                  <a:lumMod val="65000"/>
                  <a:lumOff val="35000"/>
                </a:schemeClr>
              </a:solidFill>
              <a:latin typeface="+mn-ea"/>
              <a:sym typeface="+mn-ea"/>
            </a:endParaRPr>
          </a:p>
        </p:txBody>
      </p:sp>
      <p:sp>
        <p:nvSpPr>
          <p:cNvPr id="38" name="正文"/>
          <p:cNvSpPr txBox="1"/>
          <p:nvPr>
            <p:custDataLst>
              <p:tags r:id="rId35"/>
            </p:custDataLst>
          </p:nvPr>
        </p:nvSpPr>
        <p:spPr>
          <a:xfrm>
            <a:off x="5141032" y="1977390"/>
            <a:ext cx="2519722" cy="7199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p>
            <a:pPr indent="0" algn="r" fontAlgn="auto">
              <a:lnSpc>
                <a:spcPct val="130000"/>
              </a:lnSpc>
            </a:pPr>
            <a:r>
              <a:rPr lang="zh-CN" altLang="en-US" sz="2400" spc="15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sym typeface="+mn-ea"/>
              </a:rPr>
              <a:t>阳极保护电流干扰</a:t>
            </a:r>
            <a:endParaRPr lang="zh-CN" altLang="en-US" sz="2400" spc="150">
              <a:solidFill>
                <a:schemeClr val="tx1">
                  <a:lumMod val="65000"/>
                  <a:lumOff val="35000"/>
                </a:schemeClr>
              </a:solidFill>
              <a:latin typeface="+mn-ea"/>
              <a:sym typeface="+mn-ea"/>
            </a:endParaRPr>
          </a:p>
        </p:txBody>
      </p:sp>
      <p:sp>
        <p:nvSpPr>
          <p:cNvPr id="39" name="正文"/>
          <p:cNvSpPr txBox="1"/>
          <p:nvPr>
            <p:custDataLst>
              <p:tags r:id="rId36"/>
            </p:custDataLst>
          </p:nvPr>
        </p:nvSpPr>
        <p:spPr>
          <a:xfrm>
            <a:off x="2141730" y="2697480"/>
            <a:ext cx="2519722" cy="7199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p>
            <a:pPr indent="0" algn="l" fontAlgn="auto">
              <a:lnSpc>
                <a:spcPct val="130000"/>
              </a:lnSpc>
            </a:pPr>
            <a:r>
              <a:rPr lang="zh-CN" altLang="en-US" sz="2400" spc="15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sym typeface="+mn-ea"/>
              </a:rPr>
              <a:t>中间停留时间久，镀层氧化</a:t>
            </a:r>
            <a:endParaRPr lang="zh-CN" altLang="en-US" sz="2400" spc="150">
              <a:solidFill>
                <a:schemeClr val="tx1">
                  <a:lumMod val="65000"/>
                  <a:lumOff val="35000"/>
                </a:schemeClr>
              </a:solidFill>
              <a:latin typeface="+mn-ea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330055" y="2795270"/>
            <a:ext cx="2806065" cy="8001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/>
              <a:t>第二道化学镍稳定性太强</a:t>
            </a:r>
            <a:endParaRPr lang="zh-CN" altLang="en-US"/>
          </a:p>
        </p:txBody>
      </p:sp>
    </p:spTree>
    <p:custDataLst>
      <p:tags r:id="rId37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同一化学镍槽中-中间停镀了</a:t>
            </a:r>
            <a:endParaRPr lang="zh-CN" altLang="en-US"/>
          </a:p>
        </p:txBody>
      </p:sp>
      <p:sp>
        <p:nvSpPr>
          <p:cNvPr id="30" name="平行四边形 29"/>
          <p:cNvSpPr/>
          <p:nvPr>
            <p:custDataLst>
              <p:tags r:id="rId2"/>
            </p:custDataLst>
          </p:nvPr>
        </p:nvSpPr>
        <p:spPr>
          <a:xfrm rot="5400000">
            <a:off x="8280478" y="3863584"/>
            <a:ext cx="1499221" cy="2092817"/>
          </a:xfrm>
          <a:prstGeom prst="parallelogram">
            <a:avLst>
              <a:gd name="adj" fmla="val 14166"/>
            </a:avLst>
          </a:prstGeom>
          <a:gradFill>
            <a:gsLst>
              <a:gs pos="0">
                <a:schemeClr val="bg1">
                  <a:alpha val="0"/>
                </a:schemeClr>
              </a:gs>
              <a:gs pos="18000">
                <a:schemeClr val="bg2">
                  <a:alpha val="0"/>
                </a:schemeClr>
              </a:gs>
              <a:gs pos="44000">
                <a:schemeClr val="accent1">
                  <a:lumMod val="20000"/>
                  <a:lumOff val="80000"/>
                  <a:alpha val="15000"/>
                </a:schemeClr>
              </a:gs>
              <a:gs pos="100000">
                <a:schemeClr val="accent1">
                  <a:alpha val="60000"/>
                </a:schemeClr>
              </a:gs>
            </a:gsLst>
            <a:lin ang="11400000" scaled="0"/>
          </a:gra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31" name="任意多边形: 形状 30"/>
          <p:cNvSpPr/>
          <p:nvPr>
            <p:custDataLst>
              <p:tags r:id="rId3"/>
            </p:custDataLst>
          </p:nvPr>
        </p:nvSpPr>
        <p:spPr>
          <a:xfrm>
            <a:off x="7983565" y="1732946"/>
            <a:ext cx="2092817" cy="2643415"/>
          </a:xfrm>
          <a:custGeom>
            <a:avLst/>
            <a:gdLst>
              <a:gd name="connsiteX0" fmla="*/ 56198 w 3421380"/>
              <a:gd name="connsiteY0" fmla="*/ 2209800 h 5087302"/>
              <a:gd name="connsiteX1" fmla="*/ 56198 w 3421380"/>
              <a:gd name="connsiteY1" fmla="*/ 0 h 5087302"/>
              <a:gd name="connsiteX2" fmla="*/ 0 w 3421380"/>
              <a:gd name="connsiteY2" fmla="*/ 0 h 5087302"/>
              <a:gd name="connsiteX3" fmla="*/ 0 w 3421380"/>
              <a:gd name="connsiteY3" fmla="*/ 2203133 h 5087302"/>
              <a:gd name="connsiteX4" fmla="*/ 0 w 3421380"/>
              <a:gd name="connsiteY4" fmla="*/ 2347913 h 5087302"/>
              <a:gd name="connsiteX5" fmla="*/ 0 w 3421380"/>
              <a:gd name="connsiteY5" fmla="*/ 4673918 h 5087302"/>
              <a:gd name="connsiteX6" fmla="*/ 3421380 w 3421380"/>
              <a:gd name="connsiteY6" fmla="*/ 5087303 h 5087302"/>
              <a:gd name="connsiteX7" fmla="*/ 3421380 w 3421380"/>
              <a:gd name="connsiteY7" fmla="*/ 2616518 h 50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1380" h="5087302">
                <a:moveTo>
                  <a:pt x="56198" y="2209800"/>
                </a:moveTo>
                <a:lnTo>
                  <a:pt x="56198" y="0"/>
                </a:lnTo>
                <a:lnTo>
                  <a:pt x="0" y="0"/>
                </a:lnTo>
                <a:lnTo>
                  <a:pt x="0" y="2203133"/>
                </a:lnTo>
                <a:lnTo>
                  <a:pt x="0" y="2347913"/>
                </a:lnTo>
                <a:lnTo>
                  <a:pt x="0" y="4673918"/>
                </a:lnTo>
                <a:lnTo>
                  <a:pt x="3421380" y="5087303"/>
                </a:lnTo>
                <a:lnTo>
                  <a:pt x="3421380" y="2616518"/>
                </a:lnTo>
                <a:close/>
              </a:path>
            </a:pathLst>
          </a:custGeom>
          <a:solidFill>
            <a:schemeClr val="accent1">
              <a:lumMod val="10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2" name="任意多边形: 形状 31"/>
          <p:cNvSpPr/>
          <p:nvPr>
            <p:custDataLst>
              <p:tags r:id="rId4"/>
            </p:custDataLst>
          </p:nvPr>
        </p:nvSpPr>
        <p:spPr>
          <a:xfrm>
            <a:off x="8592046" y="3031463"/>
            <a:ext cx="1148953" cy="1223770"/>
          </a:xfrm>
          <a:custGeom>
            <a:avLst/>
            <a:gdLst>
              <a:gd name="connsiteX0" fmla="*/ 496253 w 1878330"/>
              <a:gd name="connsiteY0" fmla="*/ 2365058 h 2365057"/>
              <a:gd name="connsiteX1" fmla="*/ 0 w 1878330"/>
              <a:gd name="connsiteY1" fmla="*/ 2304098 h 2365057"/>
              <a:gd name="connsiteX2" fmla="*/ 1387793 w 1878330"/>
              <a:gd name="connsiteY2" fmla="*/ 0 h 2365057"/>
              <a:gd name="connsiteX3" fmla="*/ 1878330 w 1878330"/>
              <a:gd name="connsiteY3" fmla="*/ 60960 h 2365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8330" h="2365057">
                <a:moveTo>
                  <a:pt x="496253" y="2365058"/>
                </a:moveTo>
                <a:lnTo>
                  <a:pt x="0" y="2304098"/>
                </a:lnTo>
                <a:lnTo>
                  <a:pt x="1387793" y="0"/>
                </a:lnTo>
                <a:lnTo>
                  <a:pt x="1878330" y="60960"/>
                </a:lnTo>
                <a:close/>
              </a:path>
            </a:pathLst>
          </a:custGeom>
          <a:solidFill>
            <a:schemeClr val="accent1">
              <a:lumMod val="92000"/>
              <a:lumOff val="8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3" name="任意多边形: 形状 32"/>
          <p:cNvSpPr/>
          <p:nvPr>
            <p:custDataLst>
              <p:tags r:id="rId5"/>
            </p:custDataLst>
          </p:nvPr>
        </p:nvSpPr>
        <p:spPr>
          <a:xfrm>
            <a:off x="8317433" y="2999606"/>
            <a:ext cx="1005041" cy="1207009"/>
          </a:xfrm>
          <a:custGeom>
            <a:avLst/>
            <a:gdLst>
              <a:gd name="connsiteX0" fmla="*/ 261938 w 1643062"/>
              <a:gd name="connsiteY0" fmla="*/ 2336483 h 2336482"/>
              <a:gd name="connsiteX1" fmla="*/ 0 w 1643062"/>
              <a:gd name="connsiteY1" fmla="*/ 2304098 h 2336482"/>
              <a:gd name="connsiteX2" fmla="*/ 1388745 w 1643062"/>
              <a:gd name="connsiteY2" fmla="*/ 0 h 2336482"/>
              <a:gd name="connsiteX3" fmla="*/ 1643063 w 1643062"/>
              <a:gd name="connsiteY3" fmla="*/ 32385 h 2336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3062" h="2336482">
                <a:moveTo>
                  <a:pt x="261938" y="2336483"/>
                </a:moveTo>
                <a:lnTo>
                  <a:pt x="0" y="2304098"/>
                </a:lnTo>
                <a:lnTo>
                  <a:pt x="1388745" y="0"/>
                </a:lnTo>
                <a:lnTo>
                  <a:pt x="1643063" y="32385"/>
                </a:lnTo>
                <a:close/>
              </a:path>
            </a:pathLst>
          </a:custGeom>
          <a:solidFill>
            <a:schemeClr val="accent1">
              <a:lumMod val="92000"/>
              <a:lumOff val="8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4" name="矩形 33"/>
          <p:cNvSpPr/>
          <p:nvPr>
            <p:custDataLst>
              <p:tags r:id="rId6"/>
            </p:custDataLst>
          </p:nvPr>
        </p:nvSpPr>
        <p:spPr>
          <a:xfrm>
            <a:off x="8132021" y="2085929"/>
            <a:ext cx="1709107" cy="78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sym typeface="+mn-ea"/>
              </a:rPr>
              <a:t>打气搅拌太强</a:t>
            </a:r>
            <a:endParaRPr lang="zh-CN" altLang="en-US" sz="2400" kern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sym typeface="+mn-ea"/>
            </a:endParaRPr>
          </a:p>
        </p:txBody>
      </p:sp>
      <p:sp>
        <p:nvSpPr>
          <p:cNvPr id="35" name="矩形 34"/>
          <p:cNvSpPr/>
          <p:nvPr>
            <p:custDataLst>
              <p:tags r:id="rId7"/>
            </p:custDataLst>
          </p:nvPr>
        </p:nvSpPr>
        <p:spPr>
          <a:xfrm>
            <a:off x="8132021" y="1446865"/>
            <a:ext cx="679454" cy="6027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b">
            <a:normAutofit/>
          </a:bodyPr>
          <a:lstStyle/>
          <a:p>
            <a:r>
              <a:rPr lang="en-US" altLang="zh-CN" sz="2400" b="1" kern="0" dirty="0">
                <a:solidFill>
                  <a:schemeClr val="accent1">
                    <a:lumMod val="85000"/>
                    <a:lumOff val="15000"/>
                  </a:schemeClr>
                </a:solidFill>
                <a:cs typeface="+mn-lt"/>
              </a:rPr>
              <a:t>04</a:t>
            </a:r>
            <a:endParaRPr lang="en-US" altLang="zh-CN" sz="2400" b="1" kern="0" dirty="0">
              <a:solidFill>
                <a:schemeClr val="accent1">
                  <a:lumMod val="85000"/>
                  <a:lumOff val="15000"/>
                </a:schemeClr>
              </a:solidFill>
              <a:cs typeface="+mn-lt"/>
            </a:endParaRPr>
          </a:p>
        </p:txBody>
      </p:sp>
      <p:sp>
        <p:nvSpPr>
          <p:cNvPr id="36" name="平行四边形 35"/>
          <p:cNvSpPr/>
          <p:nvPr>
            <p:custDataLst>
              <p:tags r:id="rId8"/>
            </p:custDataLst>
          </p:nvPr>
        </p:nvSpPr>
        <p:spPr>
          <a:xfrm rot="5400000">
            <a:off x="6325057" y="4324246"/>
            <a:ext cx="1499221" cy="2092817"/>
          </a:xfrm>
          <a:prstGeom prst="parallelogram">
            <a:avLst>
              <a:gd name="adj" fmla="val 14166"/>
            </a:avLst>
          </a:prstGeom>
          <a:gradFill>
            <a:gsLst>
              <a:gs pos="0">
                <a:schemeClr val="bg1">
                  <a:alpha val="0"/>
                </a:schemeClr>
              </a:gs>
              <a:gs pos="18000">
                <a:schemeClr val="bg2">
                  <a:alpha val="0"/>
                </a:schemeClr>
              </a:gs>
              <a:gs pos="44000">
                <a:schemeClr val="accent1">
                  <a:lumMod val="20000"/>
                  <a:lumOff val="80000"/>
                  <a:alpha val="15000"/>
                </a:schemeClr>
              </a:gs>
              <a:gs pos="100000">
                <a:schemeClr val="accent1">
                  <a:alpha val="60000"/>
                </a:schemeClr>
              </a:gs>
            </a:gsLst>
            <a:lin ang="11400000" scaled="0"/>
          </a:gra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37" name="任意多边形: 形状 38"/>
          <p:cNvSpPr/>
          <p:nvPr>
            <p:custDataLst>
              <p:tags r:id="rId9"/>
            </p:custDataLst>
          </p:nvPr>
        </p:nvSpPr>
        <p:spPr>
          <a:xfrm>
            <a:off x="6028144" y="2193608"/>
            <a:ext cx="2092817" cy="2643415"/>
          </a:xfrm>
          <a:custGeom>
            <a:avLst/>
            <a:gdLst>
              <a:gd name="connsiteX0" fmla="*/ 56198 w 3421380"/>
              <a:gd name="connsiteY0" fmla="*/ 2209800 h 5087302"/>
              <a:gd name="connsiteX1" fmla="*/ 56198 w 3421380"/>
              <a:gd name="connsiteY1" fmla="*/ 0 h 5087302"/>
              <a:gd name="connsiteX2" fmla="*/ 0 w 3421380"/>
              <a:gd name="connsiteY2" fmla="*/ 0 h 5087302"/>
              <a:gd name="connsiteX3" fmla="*/ 0 w 3421380"/>
              <a:gd name="connsiteY3" fmla="*/ 2203133 h 5087302"/>
              <a:gd name="connsiteX4" fmla="*/ 0 w 3421380"/>
              <a:gd name="connsiteY4" fmla="*/ 2347913 h 5087302"/>
              <a:gd name="connsiteX5" fmla="*/ 0 w 3421380"/>
              <a:gd name="connsiteY5" fmla="*/ 4673918 h 5087302"/>
              <a:gd name="connsiteX6" fmla="*/ 3421380 w 3421380"/>
              <a:gd name="connsiteY6" fmla="*/ 5087303 h 5087302"/>
              <a:gd name="connsiteX7" fmla="*/ 3421380 w 3421380"/>
              <a:gd name="connsiteY7" fmla="*/ 2616518 h 50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1380" h="5087302">
                <a:moveTo>
                  <a:pt x="56198" y="2209800"/>
                </a:moveTo>
                <a:lnTo>
                  <a:pt x="56198" y="0"/>
                </a:lnTo>
                <a:lnTo>
                  <a:pt x="0" y="0"/>
                </a:lnTo>
                <a:lnTo>
                  <a:pt x="0" y="2203133"/>
                </a:lnTo>
                <a:lnTo>
                  <a:pt x="0" y="2347913"/>
                </a:lnTo>
                <a:lnTo>
                  <a:pt x="0" y="4673918"/>
                </a:lnTo>
                <a:lnTo>
                  <a:pt x="3421380" y="5087303"/>
                </a:lnTo>
                <a:lnTo>
                  <a:pt x="3421380" y="2616518"/>
                </a:lnTo>
                <a:close/>
              </a:path>
            </a:pathLst>
          </a:custGeom>
          <a:solidFill>
            <a:schemeClr val="accent1">
              <a:lumMod val="85000"/>
              <a:lumOff val="1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8" name="任意多边形: 形状 39"/>
          <p:cNvSpPr/>
          <p:nvPr>
            <p:custDataLst>
              <p:tags r:id="rId10"/>
            </p:custDataLst>
          </p:nvPr>
        </p:nvSpPr>
        <p:spPr>
          <a:xfrm>
            <a:off x="6636624" y="3487027"/>
            <a:ext cx="1148953" cy="1225658"/>
          </a:xfrm>
          <a:custGeom>
            <a:avLst/>
            <a:gdLst>
              <a:gd name="connsiteX0" fmla="*/ 496253 w 1878330"/>
              <a:gd name="connsiteY0" fmla="*/ 2365058 h 2365057"/>
              <a:gd name="connsiteX1" fmla="*/ 0 w 1878330"/>
              <a:gd name="connsiteY1" fmla="*/ 2304098 h 2365057"/>
              <a:gd name="connsiteX2" fmla="*/ 1387793 w 1878330"/>
              <a:gd name="connsiteY2" fmla="*/ 0 h 2365057"/>
              <a:gd name="connsiteX3" fmla="*/ 1878330 w 1878330"/>
              <a:gd name="connsiteY3" fmla="*/ 60960 h 2365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8330" h="2365057">
                <a:moveTo>
                  <a:pt x="496253" y="2365058"/>
                </a:moveTo>
                <a:lnTo>
                  <a:pt x="0" y="2304098"/>
                </a:lnTo>
                <a:lnTo>
                  <a:pt x="1387793" y="0"/>
                </a:lnTo>
                <a:lnTo>
                  <a:pt x="1878330" y="60960"/>
                </a:lnTo>
                <a:close/>
              </a:path>
            </a:pathLst>
          </a:custGeom>
          <a:solidFill>
            <a:schemeClr val="accent1">
              <a:lumMod val="77000"/>
              <a:lumOff val="23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39" name="任意多边形: 形状 40"/>
          <p:cNvSpPr/>
          <p:nvPr>
            <p:custDataLst>
              <p:tags r:id="rId11"/>
            </p:custDataLst>
          </p:nvPr>
        </p:nvSpPr>
        <p:spPr>
          <a:xfrm>
            <a:off x="6362012" y="3460267"/>
            <a:ext cx="1005041" cy="1209871"/>
          </a:xfrm>
          <a:custGeom>
            <a:avLst/>
            <a:gdLst>
              <a:gd name="connsiteX0" fmla="*/ 261938 w 1643062"/>
              <a:gd name="connsiteY0" fmla="*/ 2336483 h 2336482"/>
              <a:gd name="connsiteX1" fmla="*/ 0 w 1643062"/>
              <a:gd name="connsiteY1" fmla="*/ 2304098 h 2336482"/>
              <a:gd name="connsiteX2" fmla="*/ 1388745 w 1643062"/>
              <a:gd name="connsiteY2" fmla="*/ 0 h 2336482"/>
              <a:gd name="connsiteX3" fmla="*/ 1643063 w 1643062"/>
              <a:gd name="connsiteY3" fmla="*/ 32385 h 2336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3062" h="2336482">
                <a:moveTo>
                  <a:pt x="261938" y="2336483"/>
                </a:moveTo>
                <a:lnTo>
                  <a:pt x="0" y="2304098"/>
                </a:lnTo>
                <a:lnTo>
                  <a:pt x="1388745" y="0"/>
                </a:lnTo>
                <a:lnTo>
                  <a:pt x="1643063" y="32385"/>
                </a:lnTo>
                <a:close/>
              </a:path>
            </a:pathLst>
          </a:custGeom>
          <a:solidFill>
            <a:schemeClr val="accent1">
              <a:lumMod val="77000"/>
              <a:lumOff val="23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40" name="矩形 39"/>
          <p:cNvSpPr/>
          <p:nvPr>
            <p:custDataLst>
              <p:tags r:id="rId12"/>
            </p:custDataLst>
          </p:nvPr>
        </p:nvSpPr>
        <p:spPr>
          <a:xfrm>
            <a:off x="6177237" y="2546590"/>
            <a:ext cx="1709107" cy="78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sym typeface="+mn-ea"/>
              </a:rPr>
              <a:t>药水中碘酸钾含量太高</a:t>
            </a:r>
            <a:endParaRPr lang="zh-CN" altLang="en-US" sz="2400" kern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sym typeface="+mn-ea"/>
            </a:endParaRPr>
          </a:p>
        </p:txBody>
      </p:sp>
      <p:sp>
        <p:nvSpPr>
          <p:cNvPr id="41" name="矩形 40"/>
          <p:cNvSpPr/>
          <p:nvPr>
            <p:custDataLst>
              <p:tags r:id="rId13"/>
            </p:custDataLst>
          </p:nvPr>
        </p:nvSpPr>
        <p:spPr>
          <a:xfrm>
            <a:off x="6177237" y="1887137"/>
            <a:ext cx="679454" cy="6027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b">
            <a:normAutofit/>
          </a:bodyPr>
          <a:lstStyle/>
          <a:p>
            <a:r>
              <a:rPr lang="en-US" altLang="zh-CN" sz="2400" b="1" kern="0" dirty="0">
                <a:solidFill>
                  <a:schemeClr val="accent1">
                    <a:lumMod val="85000"/>
                    <a:lumOff val="15000"/>
                  </a:schemeClr>
                </a:solidFill>
                <a:cs typeface="+mn-lt"/>
              </a:rPr>
              <a:t>03</a:t>
            </a:r>
            <a:endParaRPr lang="en-US" altLang="zh-CN" sz="2400" b="1" kern="0" dirty="0">
              <a:solidFill>
                <a:schemeClr val="accent1">
                  <a:lumMod val="85000"/>
                  <a:lumOff val="15000"/>
                </a:schemeClr>
              </a:solidFill>
              <a:cs typeface="+mn-lt"/>
            </a:endParaRPr>
          </a:p>
        </p:txBody>
      </p:sp>
      <p:sp>
        <p:nvSpPr>
          <p:cNvPr id="42" name="平行四边形 41"/>
          <p:cNvSpPr/>
          <p:nvPr>
            <p:custDataLst>
              <p:tags r:id="rId14"/>
            </p:custDataLst>
          </p:nvPr>
        </p:nvSpPr>
        <p:spPr>
          <a:xfrm rot="5400000">
            <a:off x="4368999" y="4777261"/>
            <a:ext cx="1499221" cy="2092816"/>
          </a:xfrm>
          <a:prstGeom prst="parallelogram">
            <a:avLst>
              <a:gd name="adj" fmla="val 14166"/>
            </a:avLst>
          </a:prstGeom>
          <a:gradFill>
            <a:gsLst>
              <a:gs pos="0">
                <a:schemeClr val="bg1">
                  <a:alpha val="0"/>
                </a:schemeClr>
              </a:gs>
              <a:gs pos="18000">
                <a:schemeClr val="bg2">
                  <a:alpha val="0"/>
                </a:schemeClr>
              </a:gs>
              <a:gs pos="44000">
                <a:schemeClr val="accent1">
                  <a:lumMod val="20000"/>
                  <a:lumOff val="80000"/>
                  <a:alpha val="15000"/>
                </a:schemeClr>
              </a:gs>
              <a:gs pos="100000">
                <a:schemeClr val="accent1">
                  <a:alpha val="60000"/>
                </a:schemeClr>
              </a:gs>
            </a:gsLst>
            <a:lin ang="11400000" scaled="0"/>
          </a:gra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43" name="任意多边形: 形状 46"/>
          <p:cNvSpPr/>
          <p:nvPr>
            <p:custDataLst>
              <p:tags r:id="rId15"/>
            </p:custDataLst>
          </p:nvPr>
        </p:nvSpPr>
        <p:spPr>
          <a:xfrm>
            <a:off x="4072723" y="2647260"/>
            <a:ext cx="2092816" cy="2643415"/>
          </a:xfrm>
          <a:custGeom>
            <a:avLst/>
            <a:gdLst>
              <a:gd name="connsiteX0" fmla="*/ 56198 w 3421380"/>
              <a:gd name="connsiteY0" fmla="*/ 2209800 h 5087302"/>
              <a:gd name="connsiteX1" fmla="*/ 56198 w 3421380"/>
              <a:gd name="connsiteY1" fmla="*/ 0 h 5087302"/>
              <a:gd name="connsiteX2" fmla="*/ 0 w 3421380"/>
              <a:gd name="connsiteY2" fmla="*/ 0 h 5087302"/>
              <a:gd name="connsiteX3" fmla="*/ 0 w 3421380"/>
              <a:gd name="connsiteY3" fmla="*/ 2203133 h 5087302"/>
              <a:gd name="connsiteX4" fmla="*/ 0 w 3421380"/>
              <a:gd name="connsiteY4" fmla="*/ 2347913 h 5087302"/>
              <a:gd name="connsiteX5" fmla="*/ 0 w 3421380"/>
              <a:gd name="connsiteY5" fmla="*/ 4673918 h 5087302"/>
              <a:gd name="connsiteX6" fmla="*/ 3421380 w 3421380"/>
              <a:gd name="connsiteY6" fmla="*/ 5087303 h 5087302"/>
              <a:gd name="connsiteX7" fmla="*/ 3421380 w 3421380"/>
              <a:gd name="connsiteY7" fmla="*/ 2616518 h 50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1380" h="5087302">
                <a:moveTo>
                  <a:pt x="56198" y="2209800"/>
                </a:moveTo>
                <a:lnTo>
                  <a:pt x="56198" y="0"/>
                </a:lnTo>
                <a:lnTo>
                  <a:pt x="0" y="0"/>
                </a:lnTo>
                <a:lnTo>
                  <a:pt x="0" y="2203133"/>
                </a:lnTo>
                <a:lnTo>
                  <a:pt x="0" y="2347913"/>
                </a:lnTo>
                <a:lnTo>
                  <a:pt x="0" y="4673918"/>
                </a:lnTo>
                <a:lnTo>
                  <a:pt x="3421380" y="5087303"/>
                </a:lnTo>
                <a:lnTo>
                  <a:pt x="3421380" y="2616518"/>
                </a:lnTo>
                <a:close/>
              </a:path>
            </a:pathLst>
          </a:custGeom>
          <a:solidFill>
            <a:schemeClr val="accent1">
              <a:lumMod val="70000"/>
              <a:lumOff val="3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44" name="任意多边形: 形状 47"/>
          <p:cNvSpPr/>
          <p:nvPr>
            <p:custDataLst>
              <p:tags r:id="rId16"/>
            </p:custDataLst>
          </p:nvPr>
        </p:nvSpPr>
        <p:spPr>
          <a:xfrm>
            <a:off x="4681203" y="3940680"/>
            <a:ext cx="1148952" cy="1228012"/>
          </a:xfrm>
          <a:custGeom>
            <a:avLst/>
            <a:gdLst>
              <a:gd name="connsiteX0" fmla="*/ 496253 w 1878330"/>
              <a:gd name="connsiteY0" fmla="*/ 2365058 h 2365057"/>
              <a:gd name="connsiteX1" fmla="*/ 0 w 1878330"/>
              <a:gd name="connsiteY1" fmla="*/ 2304098 h 2365057"/>
              <a:gd name="connsiteX2" fmla="*/ 1387793 w 1878330"/>
              <a:gd name="connsiteY2" fmla="*/ 0 h 2365057"/>
              <a:gd name="connsiteX3" fmla="*/ 1878330 w 1878330"/>
              <a:gd name="connsiteY3" fmla="*/ 60960 h 2365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8330" h="2365057">
                <a:moveTo>
                  <a:pt x="496253" y="2365058"/>
                </a:moveTo>
                <a:lnTo>
                  <a:pt x="0" y="2304098"/>
                </a:lnTo>
                <a:lnTo>
                  <a:pt x="1387793" y="0"/>
                </a:lnTo>
                <a:lnTo>
                  <a:pt x="1878330" y="60960"/>
                </a:lnTo>
                <a:close/>
              </a:path>
            </a:pathLst>
          </a:custGeom>
          <a:solidFill>
            <a:schemeClr val="accent1">
              <a:lumMod val="62000"/>
              <a:lumOff val="38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45" name="任意多边形: 形状 48"/>
          <p:cNvSpPr/>
          <p:nvPr>
            <p:custDataLst>
              <p:tags r:id="rId17"/>
            </p:custDataLst>
          </p:nvPr>
        </p:nvSpPr>
        <p:spPr>
          <a:xfrm>
            <a:off x="4406591" y="3913282"/>
            <a:ext cx="1005041" cy="1212173"/>
          </a:xfrm>
          <a:custGeom>
            <a:avLst/>
            <a:gdLst>
              <a:gd name="connsiteX0" fmla="*/ 261938 w 1643062"/>
              <a:gd name="connsiteY0" fmla="*/ 2336483 h 2336482"/>
              <a:gd name="connsiteX1" fmla="*/ 0 w 1643062"/>
              <a:gd name="connsiteY1" fmla="*/ 2304098 h 2336482"/>
              <a:gd name="connsiteX2" fmla="*/ 1388745 w 1643062"/>
              <a:gd name="connsiteY2" fmla="*/ 0 h 2336482"/>
              <a:gd name="connsiteX3" fmla="*/ 1643063 w 1643062"/>
              <a:gd name="connsiteY3" fmla="*/ 32385 h 2336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3062" h="2336482">
                <a:moveTo>
                  <a:pt x="261938" y="2336483"/>
                </a:moveTo>
                <a:lnTo>
                  <a:pt x="0" y="2304098"/>
                </a:lnTo>
                <a:lnTo>
                  <a:pt x="1388745" y="0"/>
                </a:lnTo>
                <a:lnTo>
                  <a:pt x="1643063" y="32385"/>
                </a:lnTo>
                <a:close/>
              </a:path>
            </a:pathLst>
          </a:custGeom>
          <a:solidFill>
            <a:schemeClr val="accent1">
              <a:lumMod val="62000"/>
              <a:lumOff val="38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46" name="矩形 45"/>
          <p:cNvSpPr/>
          <p:nvPr>
            <p:custDataLst>
              <p:tags r:id="rId18"/>
            </p:custDataLst>
          </p:nvPr>
        </p:nvSpPr>
        <p:spPr>
          <a:xfrm>
            <a:off x="4221816" y="2999606"/>
            <a:ext cx="1709107" cy="78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400" kern="0" spc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sym typeface="+mn-ea"/>
              </a:rPr>
              <a:t>阳极保护电流干扰</a:t>
            </a:r>
            <a:endParaRPr lang="zh-CN" altLang="en-US" sz="2400" kern="0" spc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47" name="矩形 46"/>
          <p:cNvSpPr/>
          <p:nvPr>
            <p:custDataLst>
              <p:tags r:id="rId19"/>
            </p:custDataLst>
          </p:nvPr>
        </p:nvSpPr>
        <p:spPr>
          <a:xfrm>
            <a:off x="4221816" y="2347161"/>
            <a:ext cx="679454" cy="6027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b">
            <a:normAutofit/>
          </a:bodyPr>
          <a:lstStyle/>
          <a:p>
            <a:r>
              <a:rPr lang="en-US" altLang="zh-CN" sz="2400" b="1" kern="0" dirty="0">
                <a:solidFill>
                  <a:schemeClr val="accent1">
                    <a:lumMod val="70000"/>
                    <a:lumOff val="30000"/>
                  </a:schemeClr>
                </a:solidFill>
                <a:cs typeface="+mn-lt"/>
              </a:rPr>
              <a:t>02</a:t>
            </a:r>
            <a:endParaRPr lang="en-US" altLang="zh-CN" sz="2400" b="1" kern="0" dirty="0">
              <a:solidFill>
                <a:schemeClr val="accent1">
                  <a:lumMod val="70000"/>
                  <a:lumOff val="30000"/>
                </a:schemeClr>
              </a:solidFill>
              <a:cs typeface="+mn-lt"/>
            </a:endParaRPr>
          </a:p>
        </p:txBody>
      </p:sp>
      <p:sp>
        <p:nvSpPr>
          <p:cNvPr id="48" name="平行四边形 47"/>
          <p:cNvSpPr/>
          <p:nvPr>
            <p:custDataLst>
              <p:tags r:id="rId20"/>
            </p:custDataLst>
          </p:nvPr>
        </p:nvSpPr>
        <p:spPr>
          <a:xfrm rot="5400000">
            <a:off x="2413577" y="5220082"/>
            <a:ext cx="1499221" cy="2092816"/>
          </a:xfrm>
          <a:prstGeom prst="parallelogram">
            <a:avLst>
              <a:gd name="adj" fmla="val 14166"/>
            </a:avLst>
          </a:prstGeom>
          <a:gradFill>
            <a:gsLst>
              <a:gs pos="0">
                <a:schemeClr val="bg1">
                  <a:alpha val="0"/>
                </a:schemeClr>
              </a:gs>
              <a:gs pos="18000">
                <a:schemeClr val="bg2">
                  <a:alpha val="0"/>
                </a:schemeClr>
              </a:gs>
              <a:gs pos="44000">
                <a:schemeClr val="accent1">
                  <a:lumMod val="20000"/>
                  <a:lumOff val="80000"/>
                  <a:alpha val="15000"/>
                </a:schemeClr>
              </a:gs>
              <a:gs pos="100000">
                <a:schemeClr val="accent1">
                  <a:alpha val="60000"/>
                </a:schemeClr>
              </a:gs>
            </a:gsLst>
            <a:lin ang="11400000" scaled="0"/>
          </a:gra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49" name="任意多边形: 形状 54"/>
          <p:cNvSpPr/>
          <p:nvPr>
            <p:custDataLst>
              <p:tags r:id="rId21"/>
            </p:custDataLst>
          </p:nvPr>
        </p:nvSpPr>
        <p:spPr>
          <a:xfrm>
            <a:off x="2116027" y="3091356"/>
            <a:ext cx="2092816" cy="2643415"/>
          </a:xfrm>
          <a:custGeom>
            <a:avLst/>
            <a:gdLst>
              <a:gd name="connsiteX0" fmla="*/ 56198 w 3421380"/>
              <a:gd name="connsiteY0" fmla="*/ 2209800 h 5087302"/>
              <a:gd name="connsiteX1" fmla="*/ 56198 w 3421380"/>
              <a:gd name="connsiteY1" fmla="*/ 0 h 5087302"/>
              <a:gd name="connsiteX2" fmla="*/ 0 w 3421380"/>
              <a:gd name="connsiteY2" fmla="*/ 0 h 5087302"/>
              <a:gd name="connsiteX3" fmla="*/ 0 w 3421380"/>
              <a:gd name="connsiteY3" fmla="*/ 2203133 h 5087302"/>
              <a:gd name="connsiteX4" fmla="*/ 0 w 3421380"/>
              <a:gd name="connsiteY4" fmla="*/ 2347913 h 5087302"/>
              <a:gd name="connsiteX5" fmla="*/ 0 w 3421380"/>
              <a:gd name="connsiteY5" fmla="*/ 4673918 h 5087302"/>
              <a:gd name="connsiteX6" fmla="*/ 3421380 w 3421380"/>
              <a:gd name="connsiteY6" fmla="*/ 5087303 h 5087302"/>
              <a:gd name="connsiteX7" fmla="*/ 3421380 w 3421380"/>
              <a:gd name="connsiteY7" fmla="*/ 2616518 h 50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1380" h="5087302">
                <a:moveTo>
                  <a:pt x="56198" y="2209800"/>
                </a:moveTo>
                <a:lnTo>
                  <a:pt x="56198" y="0"/>
                </a:lnTo>
                <a:lnTo>
                  <a:pt x="0" y="0"/>
                </a:lnTo>
                <a:lnTo>
                  <a:pt x="0" y="2203133"/>
                </a:lnTo>
                <a:lnTo>
                  <a:pt x="0" y="2347913"/>
                </a:lnTo>
                <a:lnTo>
                  <a:pt x="0" y="4673918"/>
                </a:lnTo>
                <a:lnTo>
                  <a:pt x="3421380" y="5087303"/>
                </a:lnTo>
                <a:lnTo>
                  <a:pt x="3421380" y="2616518"/>
                </a:lnTo>
                <a:close/>
              </a:path>
            </a:pathLst>
          </a:custGeom>
          <a:solidFill>
            <a:schemeClr val="accent1">
              <a:lumMod val="55000"/>
              <a:lumOff val="4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50" name="任意多边形: 形状 55"/>
          <p:cNvSpPr/>
          <p:nvPr>
            <p:custDataLst>
              <p:tags r:id="rId22"/>
            </p:custDataLst>
          </p:nvPr>
        </p:nvSpPr>
        <p:spPr>
          <a:xfrm>
            <a:off x="2725145" y="4384775"/>
            <a:ext cx="1148952" cy="1228012"/>
          </a:xfrm>
          <a:custGeom>
            <a:avLst/>
            <a:gdLst>
              <a:gd name="connsiteX0" fmla="*/ 496253 w 1878330"/>
              <a:gd name="connsiteY0" fmla="*/ 2365058 h 2365057"/>
              <a:gd name="connsiteX1" fmla="*/ 0 w 1878330"/>
              <a:gd name="connsiteY1" fmla="*/ 2304098 h 2365057"/>
              <a:gd name="connsiteX2" fmla="*/ 1387793 w 1878330"/>
              <a:gd name="connsiteY2" fmla="*/ 0 h 2365057"/>
              <a:gd name="connsiteX3" fmla="*/ 1878330 w 1878330"/>
              <a:gd name="connsiteY3" fmla="*/ 60960 h 2365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78330" h="2365057">
                <a:moveTo>
                  <a:pt x="496253" y="2365058"/>
                </a:moveTo>
                <a:lnTo>
                  <a:pt x="0" y="2304098"/>
                </a:lnTo>
                <a:lnTo>
                  <a:pt x="1387793" y="0"/>
                </a:lnTo>
                <a:lnTo>
                  <a:pt x="1878330" y="60960"/>
                </a:lnTo>
                <a:close/>
              </a:path>
            </a:pathLst>
          </a:custGeom>
          <a:solidFill>
            <a:schemeClr val="accent1">
              <a:lumMod val="47000"/>
              <a:lumOff val="53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51" name="任意多边形: 形状 56"/>
          <p:cNvSpPr/>
          <p:nvPr>
            <p:custDataLst>
              <p:tags r:id="rId23"/>
            </p:custDataLst>
          </p:nvPr>
        </p:nvSpPr>
        <p:spPr>
          <a:xfrm>
            <a:off x="2449895" y="4357378"/>
            <a:ext cx="1005041" cy="1212173"/>
          </a:xfrm>
          <a:custGeom>
            <a:avLst/>
            <a:gdLst>
              <a:gd name="connsiteX0" fmla="*/ 261938 w 1643062"/>
              <a:gd name="connsiteY0" fmla="*/ 2336483 h 2336482"/>
              <a:gd name="connsiteX1" fmla="*/ 0 w 1643062"/>
              <a:gd name="connsiteY1" fmla="*/ 2304098 h 2336482"/>
              <a:gd name="connsiteX2" fmla="*/ 1388745 w 1643062"/>
              <a:gd name="connsiteY2" fmla="*/ 0 h 2336482"/>
              <a:gd name="connsiteX3" fmla="*/ 1643063 w 1643062"/>
              <a:gd name="connsiteY3" fmla="*/ 32385 h 2336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3062" h="2336482">
                <a:moveTo>
                  <a:pt x="261938" y="2336483"/>
                </a:moveTo>
                <a:lnTo>
                  <a:pt x="0" y="2304098"/>
                </a:lnTo>
                <a:lnTo>
                  <a:pt x="1388745" y="0"/>
                </a:lnTo>
                <a:lnTo>
                  <a:pt x="1643063" y="32385"/>
                </a:lnTo>
                <a:close/>
              </a:path>
            </a:pathLst>
          </a:custGeom>
          <a:solidFill>
            <a:schemeClr val="accent1">
              <a:lumMod val="47000"/>
              <a:lumOff val="53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52" name="矩形 51"/>
          <p:cNvSpPr/>
          <p:nvPr>
            <p:custDataLst>
              <p:tags r:id="rId24"/>
            </p:custDataLst>
          </p:nvPr>
        </p:nvSpPr>
        <p:spPr>
          <a:xfrm>
            <a:off x="2265121" y="3443701"/>
            <a:ext cx="1709107" cy="78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2400" kern="0" spc="0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sym typeface="+mn-ea"/>
              </a:rPr>
              <a:t>药水稳定性太强</a:t>
            </a:r>
            <a:endParaRPr lang="zh-CN" altLang="en-US" sz="2400" kern="0" spc="0" dirty="0">
              <a:ln>
                <a:noFill/>
                <a:prstDash val="sysDot"/>
              </a:ln>
              <a:solidFill>
                <a:schemeClr val="tx1">
                  <a:lumMod val="85000"/>
                  <a:lumOff val="15000"/>
                </a:schemeClr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53" name="矩形 52"/>
          <p:cNvSpPr/>
          <p:nvPr>
            <p:custDataLst>
              <p:tags r:id="rId25"/>
            </p:custDataLst>
          </p:nvPr>
        </p:nvSpPr>
        <p:spPr>
          <a:xfrm>
            <a:off x="2260661" y="2800814"/>
            <a:ext cx="679454" cy="6027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b">
            <a:normAutofit/>
          </a:bodyPr>
          <a:lstStyle/>
          <a:p>
            <a:r>
              <a:rPr lang="en-US" altLang="zh-CN" sz="2400" b="1" kern="0" dirty="0">
                <a:solidFill>
                  <a:schemeClr val="accent1">
                    <a:lumMod val="55000"/>
                    <a:lumOff val="45000"/>
                  </a:schemeClr>
                </a:solidFill>
                <a:cs typeface="+mn-lt"/>
              </a:rPr>
              <a:t>01</a:t>
            </a:r>
            <a:endParaRPr lang="en-US" altLang="zh-CN" sz="2400" b="1" kern="0" dirty="0">
              <a:solidFill>
                <a:schemeClr val="accent1">
                  <a:lumMod val="55000"/>
                  <a:lumOff val="45000"/>
                </a:schemeClr>
              </a:solidFill>
              <a:cs typeface="+mn-lt"/>
            </a:endParaRPr>
          </a:p>
        </p:txBody>
      </p:sp>
      <p:pic>
        <p:nvPicPr>
          <p:cNvPr id="55" name="图片 17" descr="32313538383938393b32313538373838383bd1ddcabe"/>
          <p:cNvPicPr>
            <a:picLocks noChangeAspect="1"/>
          </p:cNvPicPr>
          <p:nvPr>
            <p:custDataLst>
              <p:tags r:id="rId26"/>
            </p:custDataLst>
          </p:nvPr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4775502" y="4224213"/>
            <a:ext cx="684594" cy="684594"/>
          </a:xfrm>
          <a:prstGeom prst="rect">
            <a:avLst/>
          </a:prstGeom>
          <a:scene3d>
            <a:camera prst="isometricLeftDown">
              <a:rot lat="1800000" lon="600000" rev="0"/>
            </a:camera>
            <a:lightRig rig="threePt" dir="t"/>
          </a:scene3d>
        </p:spPr>
      </p:pic>
      <p:pic>
        <p:nvPicPr>
          <p:cNvPr id="56" name="图片 4" descr="32313538383938393b32313538373837343bb9abd5c2"/>
          <p:cNvPicPr>
            <a:picLocks noChangeAspect="1"/>
          </p:cNvPicPr>
          <p:nvPr>
            <p:custDataLst>
              <p:tags r:id="rId29"/>
            </p:custDataLst>
          </p:nvPr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6744940" y="3741888"/>
            <a:ext cx="684594" cy="684594"/>
          </a:xfrm>
          <a:prstGeom prst="rect">
            <a:avLst/>
          </a:prstGeom>
          <a:scene3d>
            <a:camera prst="isometricLeftDown">
              <a:rot lat="1800000" lon="600000" rev="0"/>
            </a:camera>
            <a:lightRig rig="threePt" dir="t"/>
          </a:scene3d>
        </p:spPr>
      </p:pic>
      <p:pic>
        <p:nvPicPr>
          <p:cNvPr id="57" name="图片 10" descr="32313538383938393b32313538373838313bd5feb8aeb4f3c2a5"/>
          <p:cNvPicPr>
            <a:picLocks noChangeAspect="1"/>
          </p:cNvPicPr>
          <p:nvPr>
            <p:custDataLst>
              <p:tags r:id="rId32"/>
            </p:custDataLst>
          </p:nvPr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8710556" y="3281227"/>
            <a:ext cx="684594" cy="684594"/>
          </a:xfrm>
          <a:prstGeom prst="rect">
            <a:avLst/>
          </a:prstGeom>
          <a:scene3d>
            <a:camera prst="isometricLeftDown">
              <a:rot lat="1800000" lon="600000" rev="0"/>
            </a:camera>
            <a:lightRig rig="threePt" dir="t"/>
          </a:scene3d>
        </p:spPr>
      </p:pic>
      <p:pic>
        <p:nvPicPr>
          <p:cNvPr id="58" name="图片 2" descr="32313538383938393b32313538373837313bbbe1d2e9c5c4c9e3"/>
          <p:cNvPicPr>
            <a:picLocks noChangeAspect="1"/>
          </p:cNvPicPr>
          <p:nvPr>
            <p:custDataLst>
              <p:tags r:id="rId35"/>
            </p:custDataLst>
          </p:nvPr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2786312" y="4676591"/>
            <a:ext cx="684594" cy="684594"/>
          </a:xfrm>
          <a:prstGeom prst="rect">
            <a:avLst/>
          </a:prstGeom>
          <a:scene3d>
            <a:camera prst="isometricLeftDown">
              <a:rot lat="1800000" lon="600000" rev="0"/>
            </a:camera>
            <a:lightRig rig="threePt" dir="t"/>
          </a:scene3d>
        </p:spPr>
      </p:pic>
    </p:spTree>
    <p:custDataLst>
      <p:tags r:id="rId38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圆角矩形 100"/>
          <p:cNvSpPr/>
          <p:nvPr>
            <p:custDataLst>
              <p:tags r:id="rId1"/>
            </p:custDataLst>
          </p:nvPr>
        </p:nvSpPr>
        <p:spPr>
          <a:xfrm rot="180000">
            <a:off x="6580233" y="2032664"/>
            <a:ext cx="4663091" cy="3505928"/>
          </a:xfrm>
          <a:prstGeom prst="roundRect">
            <a:avLst>
              <a:gd name="adj" fmla="val 11205"/>
            </a:avLst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360045" tIns="0" rIns="360045" bIns="0" numCol="1" spcCol="0" rtlCol="0" fromWordArt="0" anchor="ctr" anchorCtr="0" forceAA="0" compatLnSpc="1">
            <a:no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 useBgFill="1">
        <p:nvSpPr>
          <p:cNvPr id="45" name="圆角矩形 100"/>
          <p:cNvSpPr/>
          <p:nvPr>
            <p:custDataLst>
              <p:tags r:id="rId2"/>
            </p:custDataLst>
          </p:nvPr>
        </p:nvSpPr>
        <p:spPr>
          <a:xfrm>
            <a:off x="6831997" y="2152286"/>
            <a:ext cx="4663091" cy="3505928"/>
          </a:xfrm>
          <a:prstGeom prst="roundRect">
            <a:avLst>
              <a:gd name="adj" fmla="val 11205"/>
            </a:avLst>
          </a:prstGeom>
          <a:ln w="25400">
            <a:solidFill>
              <a:schemeClr val="accent2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288000" tIns="972000" rIns="252000" bIns="0" numCol="1" spcCol="0" rtlCol="0" fromWordArt="0" anchor="t" anchorCtr="0" forceAA="0" compatLnSpc="1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iSans Normal" panose="00000500000000000000" charset="-122"/>
                <a:sym typeface="微软雅黑" panose="020B0503020204020204" charset="-122"/>
              </a:rPr>
              <a:t>高磷有表活，碘酸钾更多；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iSans Normal" panose="00000500000000000000" charset="-122"/>
              <a:sym typeface="微软雅黑" panose="020B0503020204020204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iSans Normal" panose="00000500000000000000" charset="-122"/>
                <a:sym typeface="微软雅黑" panose="020B0503020204020204" charset="-122"/>
              </a:rPr>
              <a:t>一槽中间停，药水太稳定；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iSans Normal" panose="00000500000000000000" charset="-122"/>
              <a:sym typeface="微软雅黑" panose="020B0503020204020204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iSans Normal" panose="00000500000000000000" charset="-122"/>
                <a:sym typeface="微软雅黑" panose="020B0503020204020204" charset="-122"/>
              </a:rPr>
              <a:t>打气要关小，电流有干扰；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iSans Normal" panose="00000500000000000000" charset="-122"/>
              <a:sym typeface="微软雅黑" panose="020B0503020204020204" charset="-122"/>
            </a:endParaRPr>
          </a:p>
          <a:p>
            <a:pPr algn="l" defTabSz="9144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89535" algn="l"/>
              </a:tabLst>
            </a:pP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iSans Normal" panose="00000500000000000000" charset="-122"/>
              <a:sym typeface="微软雅黑" panose="020B0503020204020204" charset="-122"/>
            </a:endParaRPr>
          </a:p>
        </p:txBody>
      </p:sp>
      <p:sp>
        <p:nvSpPr>
          <p:cNvPr id="47" name="图形 25"/>
          <p:cNvSpPr/>
          <p:nvPr>
            <p:custDataLst>
              <p:tags r:id="rId3"/>
            </p:custDataLst>
          </p:nvPr>
        </p:nvSpPr>
        <p:spPr>
          <a:xfrm>
            <a:off x="10831514" y="1993762"/>
            <a:ext cx="356875" cy="471838"/>
          </a:xfrm>
          <a:custGeom>
            <a:avLst/>
            <a:gdLst>
              <a:gd name="connsiteX0" fmla="*/ 16931 w 451056"/>
              <a:gd name="connsiteY0" fmla="*/ 189381 h 596360"/>
              <a:gd name="connsiteX1" fmla="*/ 63079 w 451056"/>
              <a:gd name="connsiteY1" fmla="*/ 16931 h 596360"/>
              <a:gd name="connsiteX2" fmla="*/ 63079 w 451056"/>
              <a:gd name="connsiteY2" fmla="*/ 16931 h 596360"/>
              <a:gd name="connsiteX3" fmla="*/ 235530 w 451056"/>
              <a:gd name="connsiteY3" fmla="*/ 63079 h 596360"/>
              <a:gd name="connsiteX4" fmla="*/ 434126 w 451056"/>
              <a:gd name="connsiteY4" fmla="*/ 406979 h 596360"/>
              <a:gd name="connsiteX5" fmla="*/ 387977 w 451056"/>
              <a:gd name="connsiteY5" fmla="*/ 579429 h 596360"/>
              <a:gd name="connsiteX6" fmla="*/ 387977 w 451056"/>
              <a:gd name="connsiteY6" fmla="*/ 579429 h 596360"/>
              <a:gd name="connsiteX7" fmla="*/ 215527 w 451056"/>
              <a:gd name="connsiteY7" fmla="*/ 533281 h 596360"/>
              <a:gd name="connsiteX8" fmla="*/ 80367 w 451056"/>
              <a:gd name="connsiteY8" fmla="*/ 242959 h 596360"/>
              <a:gd name="connsiteX0-1" fmla="*/ 16931 w 451056"/>
              <a:gd name="connsiteY0-2" fmla="*/ 189381 h 596359"/>
              <a:gd name="connsiteX1-3" fmla="*/ 63079 w 451056"/>
              <a:gd name="connsiteY1-4" fmla="*/ 16931 h 596359"/>
              <a:gd name="connsiteX2-5" fmla="*/ 63079 w 451056"/>
              <a:gd name="connsiteY2-6" fmla="*/ 16931 h 596359"/>
              <a:gd name="connsiteX3-7" fmla="*/ 235530 w 451056"/>
              <a:gd name="connsiteY3-8" fmla="*/ 63079 h 596359"/>
              <a:gd name="connsiteX4-9" fmla="*/ 434126 w 451056"/>
              <a:gd name="connsiteY4-10" fmla="*/ 406979 h 596359"/>
              <a:gd name="connsiteX5-11" fmla="*/ 387977 w 451056"/>
              <a:gd name="connsiteY5-12" fmla="*/ 579429 h 596359"/>
              <a:gd name="connsiteX6-13" fmla="*/ 387977 w 451056"/>
              <a:gd name="connsiteY6-14" fmla="*/ 579429 h 596359"/>
              <a:gd name="connsiteX7-15" fmla="*/ 215527 w 451056"/>
              <a:gd name="connsiteY7-16" fmla="*/ 533281 h 596359"/>
              <a:gd name="connsiteX8-17" fmla="*/ 80367 w 451056"/>
              <a:gd name="connsiteY8-18" fmla="*/ 242959 h 596359"/>
              <a:gd name="connsiteX0-19" fmla="*/ 16931 w 451056"/>
              <a:gd name="connsiteY0-20" fmla="*/ 189381 h 596359"/>
              <a:gd name="connsiteX1-21" fmla="*/ 63079 w 451056"/>
              <a:gd name="connsiteY1-22" fmla="*/ 16931 h 596359"/>
              <a:gd name="connsiteX2-23" fmla="*/ 63079 w 451056"/>
              <a:gd name="connsiteY2-24" fmla="*/ 16931 h 596359"/>
              <a:gd name="connsiteX3-25" fmla="*/ 235530 w 451056"/>
              <a:gd name="connsiteY3-26" fmla="*/ 63079 h 596359"/>
              <a:gd name="connsiteX4-27" fmla="*/ 434126 w 451056"/>
              <a:gd name="connsiteY4-28" fmla="*/ 406979 h 596359"/>
              <a:gd name="connsiteX5-29" fmla="*/ 387977 w 451056"/>
              <a:gd name="connsiteY5-30" fmla="*/ 579429 h 596359"/>
              <a:gd name="connsiteX6-31" fmla="*/ 387977 w 451056"/>
              <a:gd name="connsiteY6-32" fmla="*/ 579429 h 596359"/>
              <a:gd name="connsiteX7-33" fmla="*/ 215527 w 451056"/>
              <a:gd name="connsiteY7-34" fmla="*/ 533281 h 596359"/>
              <a:gd name="connsiteX8-35" fmla="*/ 80367 w 451056"/>
              <a:gd name="connsiteY8-36" fmla="*/ 242959 h 596359"/>
              <a:gd name="connsiteX0-37" fmla="*/ 16931 w 451056"/>
              <a:gd name="connsiteY0-38" fmla="*/ 189381 h 596359"/>
              <a:gd name="connsiteX1-39" fmla="*/ 63079 w 451056"/>
              <a:gd name="connsiteY1-40" fmla="*/ 16931 h 596359"/>
              <a:gd name="connsiteX2-41" fmla="*/ 63079 w 451056"/>
              <a:gd name="connsiteY2-42" fmla="*/ 16931 h 596359"/>
              <a:gd name="connsiteX3-43" fmla="*/ 235530 w 451056"/>
              <a:gd name="connsiteY3-44" fmla="*/ 63079 h 596359"/>
              <a:gd name="connsiteX4-45" fmla="*/ 434126 w 451056"/>
              <a:gd name="connsiteY4-46" fmla="*/ 406979 h 596359"/>
              <a:gd name="connsiteX5-47" fmla="*/ 387977 w 451056"/>
              <a:gd name="connsiteY5-48" fmla="*/ 579429 h 596359"/>
              <a:gd name="connsiteX6-49" fmla="*/ 387977 w 451056"/>
              <a:gd name="connsiteY6-50" fmla="*/ 579429 h 596359"/>
              <a:gd name="connsiteX7-51" fmla="*/ 215527 w 451056"/>
              <a:gd name="connsiteY7-52" fmla="*/ 533281 h 596359"/>
              <a:gd name="connsiteX8-53" fmla="*/ 128521 w 451056"/>
              <a:gd name="connsiteY8-54" fmla="*/ 288105 h 596359"/>
              <a:gd name="connsiteX0-55" fmla="*/ 16931 w 451056"/>
              <a:gd name="connsiteY0-56" fmla="*/ 189381 h 596359"/>
              <a:gd name="connsiteX1-57" fmla="*/ 63079 w 451056"/>
              <a:gd name="connsiteY1-58" fmla="*/ 16931 h 596359"/>
              <a:gd name="connsiteX2-59" fmla="*/ 63079 w 451056"/>
              <a:gd name="connsiteY2-60" fmla="*/ 16931 h 596359"/>
              <a:gd name="connsiteX3-61" fmla="*/ 235530 w 451056"/>
              <a:gd name="connsiteY3-62" fmla="*/ 63079 h 596359"/>
              <a:gd name="connsiteX4-63" fmla="*/ 434126 w 451056"/>
              <a:gd name="connsiteY4-64" fmla="*/ 406979 h 596359"/>
              <a:gd name="connsiteX5-65" fmla="*/ 387977 w 451056"/>
              <a:gd name="connsiteY5-66" fmla="*/ 579429 h 596359"/>
              <a:gd name="connsiteX6-67" fmla="*/ 387977 w 451056"/>
              <a:gd name="connsiteY6-68" fmla="*/ 579429 h 596359"/>
              <a:gd name="connsiteX7-69" fmla="*/ 215527 w 451056"/>
              <a:gd name="connsiteY7-70" fmla="*/ 533281 h 596359"/>
              <a:gd name="connsiteX8-71" fmla="*/ 128521 w 451056"/>
              <a:gd name="connsiteY8-72" fmla="*/ 288105 h 596359"/>
              <a:gd name="connsiteX0-73" fmla="*/ 16931 w 451056"/>
              <a:gd name="connsiteY0-74" fmla="*/ 189381 h 596359"/>
              <a:gd name="connsiteX1-75" fmla="*/ 63079 w 451056"/>
              <a:gd name="connsiteY1-76" fmla="*/ 16931 h 596359"/>
              <a:gd name="connsiteX2-77" fmla="*/ 63079 w 451056"/>
              <a:gd name="connsiteY2-78" fmla="*/ 16931 h 596359"/>
              <a:gd name="connsiteX3-79" fmla="*/ 235530 w 451056"/>
              <a:gd name="connsiteY3-80" fmla="*/ 63079 h 596359"/>
              <a:gd name="connsiteX4-81" fmla="*/ 434126 w 451056"/>
              <a:gd name="connsiteY4-82" fmla="*/ 406979 h 596359"/>
              <a:gd name="connsiteX5-83" fmla="*/ 387977 w 451056"/>
              <a:gd name="connsiteY5-84" fmla="*/ 579429 h 596359"/>
              <a:gd name="connsiteX6-85" fmla="*/ 387977 w 451056"/>
              <a:gd name="connsiteY6-86" fmla="*/ 579429 h 596359"/>
              <a:gd name="connsiteX7-87" fmla="*/ 215527 w 451056"/>
              <a:gd name="connsiteY7-88" fmla="*/ 533281 h 596359"/>
              <a:gd name="connsiteX8-89" fmla="*/ 116483 w 451056"/>
              <a:gd name="connsiteY8-90" fmla="*/ 306162 h 5963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451056" h="596359">
                <a:moveTo>
                  <a:pt x="16931" y="189381"/>
                </a:moveTo>
                <a:cubicBezTo>
                  <a:pt x="-17931" y="128945"/>
                  <a:pt x="2786" y="51792"/>
                  <a:pt x="63079" y="16931"/>
                </a:cubicBezTo>
                <a:lnTo>
                  <a:pt x="63079" y="16931"/>
                </a:lnTo>
                <a:cubicBezTo>
                  <a:pt x="123515" y="-17931"/>
                  <a:pt x="200668" y="2786"/>
                  <a:pt x="235530" y="63079"/>
                </a:cubicBezTo>
                <a:lnTo>
                  <a:pt x="434126" y="406979"/>
                </a:lnTo>
                <a:cubicBezTo>
                  <a:pt x="468988" y="467415"/>
                  <a:pt x="448271" y="544568"/>
                  <a:pt x="387977" y="579429"/>
                </a:cubicBezTo>
                <a:lnTo>
                  <a:pt x="387977" y="579429"/>
                </a:lnTo>
                <a:cubicBezTo>
                  <a:pt x="327541" y="614291"/>
                  <a:pt x="250389" y="593574"/>
                  <a:pt x="215527" y="533281"/>
                </a:cubicBezTo>
                <a:lnTo>
                  <a:pt x="116483" y="306162"/>
                </a:lnTo>
              </a:path>
            </a:pathLst>
          </a:custGeom>
          <a:noFill/>
          <a:ln w="25400" cap="rnd">
            <a:solidFill>
              <a:schemeClr val="accent2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总结</a:t>
            </a:r>
            <a:endParaRPr lang="zh-CN" altLang="en-US"/>
          </a:p>
        </p:txBody>
      </p:sp>
      <p:sp>
        <p:nvSpPr>
          <p:cNvPr id="12" name="椭圆 11"/>
          <p:cNvSpPr>
            <a:spLocks noChangeAspect="1"/>
          </p:cNvSpPr>
          <p:nvPr>
            <p:custDataLst>
              <p:tags r:id="rId5"/>
            </p:custDataLst>
          </p:nvPr>
        </p:nvSpPr>
        <p:spPr>
          <a:xfrm flipH="1">
            <a:off x="7232401" y="2536727"/>
            <a:ext cx="450314" cy="450313"/>
          </a:xfrm>
          <a:prstGeom prst="ellipse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360045" tIns="0" rIns="360045" bIns="0" numCol="1" spcCol="0" rtlCol="0" fromWordArt="0" anchor="ctr" anchorCtr="0" forceAA="0" compatLnSpc="1">
            <a:no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" name="图片 7" descr="343439383331313b343532303032333bc6f3d2b5bcf2bde9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45027" y="2649341"/>
            <a:ext cx="225082" cy="225081"/>
          </a:xfrm>
          <a:prstGeom prst="rect">
            <a:avLst/>
          </a:prstGeom>
        </p:spPr>
      </p:pic>
      <p:sp>
        <p:nvSpPr>
          <p:cNvPr id="17" name="圆角矩形 100"/>
          <p:cNvSpPr/>
          <p:nvPr>
            <p:custDataLst>
              <p:tags r:id="rId9"/>
            </p:custDataLst>
          </p:nvPr>
        </p:nvSpPr>
        <p:spPr>
          <a:xfrm rot="180000">
            <a:off x="785461" y="2032664"/>
            <a:ext cx="4663091" cy="3505928"/>
          </a:xfrm>
          <a:prstGeom prst="roundRect">
            <a:avLst>
              <a:gd name="adj" fmla="val 11205"/>
            </a:avLst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360045" tIns="0" rIns="360045" bIns="0" numCol="1" spcCol="0" rtlCol="0" fromWordArt="0" anchor="ctr" anchorCtr="0" forceAA="0" compatLnSpc="1">
            <a:no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 useBgFill="1">
        <p:nvSpPr>
          <p:cNvPr id="18" name="圆角矩形 100"/>
          <p:cNvSpPr/>
          <p:nvPr>
            <p:custDataLst>
              <p:tags r:id="rId10"/>
            </p:custDataLst>
          </p:nvPr>
        </p:nvSpPr>
        <p:spPr>
          <a:xfrm>
            <a:off x="1037225" y="2152286"/>
            <a:ext cx="4663091" cy="3505928"/>
          </a:xfrm>
          <a:prstGeom prst="roundRect">
            <a:avLst>
              <a:gd name="adj" fmla="val 11205"/>
            </a:avLst>
          </a:prstGeom>
          <a:ln w="25400">
            <a:solidFill>
              <a:schemeClr val="accent1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288000" tIns="972000" rIns="252000" bIns="0" numCol="1" spcCol="0" rtlCol="0" fromWordArt="0" anchor="t" anchorCtr="0" forceAA="0" compatLnSpc="1">
            <a:norm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iSans Normal" panose="00000500000000000000" charset="-122"/>
                <a:sym typeface="微软雅黑" panose="020B0503020204020204" charset="-122"/>
              </a:rPr>
              <a:t>双层镍脱皮，原因好分析。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iSans Normal" panose="00000500000000000000" charset="-122"/>
              <a:sym typeface="微软雅黑" panose="020B0503020204020204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iSans Normal" panose="00000500000000000000" charset="-122"/>
                <a:sym typeface="微软雅黑" panose="020B0503020204020204" charset="-122"/>
              </a:rPr>
              <a:t>中磷套高磷，清洗要注意；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iSans Normal" panose="00000500000000000000" charset="-122"/>
              <a:sym typeface="微软雅黑" panose="020B0503020204020204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MiSans Normal" panose="00000500000000000000" charset="-122"/>
                <a:sym typeface="微软雅黑" panose="020B0503020204020204" charset="-122"/>
              </a:rPr>
              <a:t>中间莫久停，工件忌碰壁；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iSans Normal" panose="00000500000000000000" charset="-122"/>
              <a:sym typeface="微软雅黑" panose="020B0503020204020204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iSans Normal" panose="00000500000000000000" charset="-122"/>
              <a:sym typeface="微软雅黑" panose="020B0503020204020204" charset="-122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MiSans Normal" panose="00000500000000000000" charset="-122"/>
              <a:sym typeface="微软雅黑" panose="020B0503020204020204" charset="-122"/>
            </a:endParaRPr>
          </a:p>
        </p:txBody>
      </p:sp>
      <p:sp>
        <p:nvSpPr>
          <p:cNvPr id="9" name="椭圆 8"/>
          <p:cNvSpPr>
            <a:spLocks noChangeAspect="1"/>
          </p:cNvSpPr>
          <p:nvPr>
            <p:custDataLst>
              <p:tags r:id="rId11"/>
            </p:custDataLst>
          </p:nvPr>
        </p:nvSpPr>
        <p:spPr>
          <a:xfrm flipH="1">
            <a:off x="1437629" y="2536727"/>
            <a:ext cx="450314" cy="450313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Overflow="overflow" horzOverflow="overflow" vert="horz" wrap="square" lIns="360045" tIns="0" rIns="360045" bIns="0" numCol="1" spcCol="0" rtlCol="0" fromWordArt="0" anchor="ctr" anchorCtr="0" forceAA="0" compatLnSpc="1">
            <a:no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1" name="图片 23" descr="343439383331313b343532303034303bcffacadbb9dcc0ed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57748" y="2656846"/>
            <a:ext cx="210076" cy="210076"/>
          </a:xfrm>
          <a:prstGeom prst="rect">
            <a:avLst/>
          </a:prstGeom>
        </p:spPr>
      </p:pic>
      <p:sp>
        <p:nvSpPr>
          <p:cNvPr id="27" name="图形 25"/>
          <p:cNvSpPr/>
          <p:nvPr>
            <p:custDataLst>
              <p:tags r:id="rId15"/>
            </p:custDataLst>
          </p:nvPr>
        </p:nvSpPr>
        <p:spPr>
          <a:xfrm>
            <a:off x="5036742" y="1993762"/>
            <a:ext cx="356875" cy="471838"/>
          </a:xfrm>
          <a:custGeom>
            <a:avLst/>
            <a:gdLst>
              <a:gd name="connsiteX0" fmla="*/ 16931 w 451056"/>
              <a:gd name="connsiteY0" fmla="*/ 189381 h 596360"/>
              <a:gd name="connsiteX1" fmla="*/ 63079 w 451056"/>
              <a:gd name="connsiteY1" fmla="*/ 16931 h 596360"/>
              <a:gd name="connsiteX2" fmla="*/ 63079 w 451056"/>
              <a:gd name="connsiteY2" fmla="*/ 16931 h 596360"/>
              <a:gd name="connsiteX3" fmla="*/ 235530 w 451056"/>
              <a:gd name="connsiteY3" fmla="*/ 63079 h 596360"/>
              <a:gd name="connsiteX4" fmla="*/ 434126 w 451056"/>
              <a:gd name="connsiteY4" fmla="*/ 406979 h 596360"/>
              <a:gd name="connsiteX5" fmla="*/ 387977 w 451056"/>
              <a:gd name="connsiteY5" fmla="*/ 579429 h 596360"/>
              <a:gd name="connsiteX6" fmla="*/ 387977 w 451056"/>
              <a:gd name="connsiteY6" fmla="*/ 579429 h 596360"/>
              <a:gd name="connsiteX7" fmla="*/ 215527 w 451056"/>
              <a:gd name="connsiteY7" fmla="*/ 533281 h 596360"/>
              <a:gd name="connsiteX8" fmla="*/ 80367 w 451056"/>
              <a:gd name="connsiteY8" fmla="*/ 242959 h 596360"/>
              <a:gd name="connsiteX0-1" fmla="*/ 16931 w 451056"/>
              <a:gd name="connsiteY0-2" fmla="*/ 189381 h 596359"/>
              <a:gd name="connsiteX1-3" fmla="*/ 63079 w 451056"/>
              <a:gd name="connsiteY1-4" fmla="*/ 16931 h 596359"/>
              <a:gd name="connsiteX2-5" fmla="*/ 63079 w 451056"/>
              <a:gd name="connsiteY2-6" fmla="*/ 16931 h 596359"/>
              <a:gd name="connsiteX3-7" fmla="*/ 235530 w 451056"/>
              <a:gd name="connsiteY3-8" fmla="*/ 63079 h 596359"/>
              <a:gd name="connsiteX4-9" fmla="*/ 434126 w 451056"/>
              <a:gd name="connsiteY4-10" fmla="*/ 406979 h 596359"/>
              <a:gd name="connsiteX5-11" fmla="*/ 387977 w 451056"/>
              <a:gd name="connsiteY5-12" fmla="*/ 579429 h 596359"/>
              <a:gd name="connsiteX6-13" fmla="*/ 387977 w 451056"/>
              <a:gd name="connsiteY6-14" fmla="*/ 579429 h 596359"/>
              <a:gd name="connsiteX7-15" fmla="*/ 215527 w 451056"/>
              <a:gd name="connsiteY7-16" fmla="*/ 533281 h 596359"/>
              <a:gd name="connsiteX8-17" fmla="*/ 80367 w 451056"/>
              <a:gd name="connsiteY8-18" fmla="*/ 242959 h 596359"/>
              <a:gd name="connsiteX0-19" fmla="*/ 16931 w 451056"/>
              <a:gd name="connsiteY0-20" fmla="*/ 189381 h 596359"/>
              <a:gd name="connsiteX1-21" fmla="*/ 63079 w 451056"/>
              <a:gd name="connsiteY1-22" fmla="*/ 16931 h 596359"/>
              <a:gd name="connsiteX2-23" fmla="*/ 63079 w 451056"/>
              <a:gd name="connsiteY2-24" fmla="*/ 16931 h 596359"/>
              <a:gd name="connsiteX3-25" fmla="*/ 235530 w 451056"/>
              <a:gd name="connsiteY3-26" fmla="*/ 63079 h 596359"/>
              <a:gd name="connsiteX4-27" fmla="*/ 434126 w 451056"/>
              <a:gd name="connsiteY4-28" fmla="*/ 406979 h 596359"/>
              <a:gd name="connsiteX5-29" fmla="*/ 387977 w 451056"/>
              <a:gd name="connsiteY5-30" fmla="*/ 579429 h 596359"/>
              <a:gd name="connsiteX6-31" fmla="*/ 387977 w 451056"/>
              <a:gd name="connsiteY6-32" fmla="*/ 579429 h 596359"/>
              <a:gd name="connsiteX7-33" fmla="*/ 215527 w 451056"/>
              <a:gd name="connsiteY7-34" fmla="*/ 533281 h 596359"/>
              <a:gd name="connsiteX8-35" fmla="*/ 80367 w 451056"/>
              <a:gd name="connsiteY8-36" fmla="*/ 242959 h 596359"/>
              <a:gd name="connsiteX0-37" fmla="*/ 16931 w 451056"/>
              <a:gd name="connsiteY0-38" fmla="*/ 189381 h 596359"/>
              <a:gd name="connsiteX1-39" fmla="*/ 63079 w 451056"/>
              <a:gd name="connsiteY1-40" fmla="*/ 16931 h 596359"/>
              <a:gd name="connsiteX2-41" fmla="*/ 63079 w 451056"/>
              <a:gd name="connsiteY2-42" fmla="*/ 16931 h 596359"/>
              <a:gd name="connsiteX3-43" fmla="*/ 235530 w 451056"/>
              <a:gd name="connsiteY3-44" fmla="*/ 63079 h 596359"/>
              <a:gd name="connsiteX4-45" fmla="*/ 434126 w 451056"/>
              <a:gd name="connsiteY4-46" fmla="*/ 406979 h 596359"/>
              <a:gd name="connsiteX5-47" fmla="*/ 387977 w 451056"/>
              <a:gd name="connsiteY5-48" fmla="*/ 579429 h 596359"/>
              <a:gd name="connsiteX6-49" fmla="*/ 387977 w 451056"/>
              <a:gd name="connsiteY6-50" fmla="*/ 579429 h 596359"/>
              <a:gd name="connsiteX7-51" fmla="*/ 215527 w 451056"/>
              <a:gd name="connsiteY7-52" fmla="*/ 533281 h 596359"/>
              <a:gd name="connsiteX8-53" fmla="*/ 128521 w 451056"/>
              <a:gd name="connsiteY8-54" fmla="*/ 288105 h 596359"/>
              <a:gd name="connsiteX0-55" fmla="*/ 16931 w 451056"/>
              <a:gd name="connsiteY0-56" fmla="*/ 189381 h 596359"/>
              <a:gd name="connsiteX1-57" fmla="*/ 63079 w 451056"/>
              <a:gd name="connsiteY1-58" fmla="*/ 16931 h 596359"/>
              <a:gd name="connsiteX2-59" fmla="*/ 63079 w 451056"/>
              <a:gd name="connsiteY2-60" fmla="*/ 16931 h 596359"/>
              <a:gd name="connsiteX3-61" fmla="*/ 235530 w 451056"/>
              <a:gd name="connsiteY3-62" fmla="*/ 63079 h 596359"/>
              <a:gd name="connsiteX4-63" fmla="*/ 434126 w 451056"/>
              <a:gd name="connsiteY4-64" fmla="*/ 406979 h 596359"/>
              <a:gd name="connsiteX5-65" fmla="*/ 387977 w 451056"/>
              <a:gd name="connsiteY5-66" fmla="*/ 579429 h 596359"/>
              <a:gd name="connsiteX6-67" fmla="*/ 387977 w 451056"/>
              <a:gd name="connsiteY6-68" fmla="*/ 579429 h 596359"/>
              <a:gd name="connsiteX7-69" fmla="*/ 215527 w 451056"/>
              <a:gd name="connsiteY7-70" fmla="*/ 533281 h 596359"/>
              <a:gd name="connsiteX8-71" fmla="*/ 128521 w 451056"/>
              <a:gd name="connsiteY8-72" fmla="*/ 288105 h 596359"/>
              <a:gd name="connsiteX0-73" fmla="*/ 16931 w 451056"/>
              <a:gd name="connsiteY0-74" fmla="*/ 189381 h 596359"/>
              <a:gd name="connsiteX1-75" fmla="*/ 63079 w 451056"/>
              <a:gd name="connsiteY1-76" fmla="*/ 16931 h 596359"/>
              <a:gd name="connsiteX2-77" fmla="*/ 63079 w 451056"/>
              <a:gd name="connsiteY2-78" fmla="*/ 16931 h 596359"/>
              <a:gd name="connsiteX3-79" fmla="*/ 235530 w 451056"/>
              <a:gd name="connsiteY3-80" fmla="*/ 63079 h 596359"/>
              <a:gd name="connsiteX4-81" fmla="*/ 434126 w 451056"/>
              <a:gd name="connsiteY4-82" fmla="*/ 406979 h 596359"/>
              <a:gd name="connsiteX5-83" fmla="*/ 387977 w 451056"/>
              <a:gd name="connsiteY5-84" fmla="*/ 579429 h 596359"/>
              <a:gd name="connsiteX6-85" fmla="*/ 387977 w 451056"/>
              <a:gd name="connsiteY6-86" fmla="*/ 579429 h 596359"/>
              <a:gd name="connsiteX7-87" fmla="*/ 215527 w 451056"/>
              <a:gd name="connsiteY7-88" fmla="*/ 533281 h 596359"/>
              <a:gd name="connsiteX8-89" fmla="*/ 116483 w 451056"/>
              <a:gd name="connsiteY8-90" fmla="*/ 306162 h 5963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451056" h="596359">
                <a:moveTo>
                  <a:pt x="16931" y="189381"/>
                </a:moveTo>
                <a:cubicBezTo>
                  <a:pt x="-17931" y="128945"/>
                  <a:pt x="2786" y="51792"/>
                  <a:pt x="63079" y="16931"/>
                </a:cubicBezTo>
                <a:lnTo>
                  <a:pt x="63079" y="16931"/>
                </a:lnTo>
                <a:cubicBezTo>
                  <a:pt x="123515" y="-17931"/>
                  <a:pt x="200668" y="2786"/>
                  <a:pt x="235530" y="63079"/>
                </a:cubicBezTo>
                <a:lnTo>
                  <a:pt x="434126" y="406979"/>
                </a:lnTo>
                <a:cubicBezTo>
                  <a:pt x="468988" y="467415"/>
                  <a:pt x="448271" y="544568"/>
                  <a:pt x="387977" y="579429"/>
                </a:cubicBezTo>
                <a:lnTo>
                  <a:pt x="387977" y="579429"/>
                </a:lnTo>
                <a:cubicBezTo>
                  <a:pt x="327541" y="614291"/>
                  <a:pt x="250389" y="593574"/>
                  <a:pt x="215527" y="533281"/>
                </a:cubicBezTo>
                <a:lnTo>
                  <a:pt x="116483" y="306162"/>
                </a:lnTo>
              </a:path>
            </a:pathLst>
          </a:custGeom>
          <a:noFill/>
          <a:ln w="25400" cap="rnd">
            <a:solidFill>
              <a:schemeClr val="accent1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8" name="椭圆 27"/>
          <p:cNvSpPr/>
          <p:nvPr>
            <p:custDataLst>
              <p:tags r:id="rId16"/>
            </p:custDataLst>
          </p:nvPr>
        </p:nvSpPr>
        <p:spPr>
          <a:xfrm>
            <a:off x="5095875" y="2201105"/>
            <a:ext cx="71438" cy="71438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>
            <p:custDataLst>
              <p:tags r:id="rId17"/>
            </p:custDataLst>
          </p:nvPr>
        </p:nvSpPr>
        <p:spPr>
          <a:xfrm>
            <a:off x="10890647" y="2201105"/>
            <a:ext cx="71438" cy="71438"/>
          </a:xfrm>
          <a:prstGeom prst="ellipse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8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10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diagram20234430_1*a*1"/>
  <p:tag name="KSO_WM_TEMPLATE_CATEGORY" val="diagram"/>
  <p:tag name="KSO_WM_TEMPLATE_INDEX" val="20234430"/>
  <p:tag name="KSO_WM_UNIT_LAYERLEVEL" val="1"/>
  <p:tag name="KSO_WM_TAG_VERSION" val="3.0"/>
  <p:tag name="KSO_WM_BEAUTIFY_FLAG" val="#wm#"/>
  <p:tag name="KSO_WM_UNIT_DIAGRAM_CONTRAST_TITLE_CNT" val="0"/>
  <p:tag name="KSO_WM_UNIT_DIAGRAM_DIMENSION_TITLE_CNT" val="0"/>
  <p:tag name="KSO_WM_UNIT_PRESET_TEXT" val="单击此处添加标题"/>
  <p:tag name="KSO_WM_UNIT_TEXT_TYPE" val="1"/>
  <p:tag name="KSO_WM_UNIT_TEXT_FILL_FORE_SCHEMECOLOR_INDEX" val="13"/>
  <p:tag name="KSO_WM_UNIT_TEXT_FILL_TYPE" val="1"/>
  <p:tag name="KSO_WM_UNIT_USESOURCEFORMAT_APPLY" val="0"/>
</p:tagLst>
</file>

<file path=ppt/tags/tag101.xml><?xml version="1.0" encoding="utf-8"?>
<p:tagLst xmlns:p="http://schemas.openxmlformats.org/presentationml/2006/main">
  <p:tag name="KSO_WM_SLIDE_ID" val="diagram20234430_1"/>
  <p:tag name="KSO_WM_TEMPLATE_SUBCATEGORY" val="0"/>
  <p:tag name="KSO_WM_TEMPLATE_MASTER_TYPE" val="0"/>
  <p:tag name="KSO_WM_TEMPLATE_COLOR_TYPE" val="0"/>
  <p:tag name="KSO_WM_SLIDE_TYPE" val="text"/>
  <p:tag name="KSO_WM_SLIDE_SUBTYPE" val="diag"/>
  <p:tag name="KSO_WM_SLIDE_ITEM_CNT" val="2"/>
  <p:tag name="KSO_WM_SLIDE_INDEX" val="1"/>
  <p:tag name="KSO_WM_SLIDE_SIZE" val="754.85*297.921"/>
  <p:tag name="KSO_WM_SLIDE_POSITION" val="102.9*160.857"/>
  <p:tag name="KSO_WM_DIAGRAM_GROUP_CODE" val="l1-1"/>
  <p:tag name="KSO_WM_SLIDE_DIAGTYPE" val="l"/>
  <p:tag name="KSO_WM_TAG_VERSION" val="3.0"/>
  <p:tag name="KSO_WM_BEAUTIFY_FLAG" val="#wm#"/>
  <p:tag name="KSO_WM_TEMPLATE_CATEGORY" val="custom"/>
  <p:tag name="KSO_WM_TEMPLATE_INDEX" val="20233187"/>
  <p:tag name="KSO_WM_SLIDE_LAYOUT" val="a_l"/>
  <p:tag name="KSO_WM_SLIDE_LAYOUT_CNT" val="1_1"/>
</p:tagLst>
</file>

<file path=ppt/tags/tag10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34393_5*a*1"/>
  <p:tag name="KSO_WM_TEMPLATE_CATEGORY" val="diagram"/>
  <p:tag name="KSO_WM_TEMPLATE_INDEX" val="20234393"/>
  <p:tag name="KSO_WM_UNIT_LAYERLEVEL" val="1"/>
  <p:tag name="KSO_WM_TAG_VERSION" val="3.0"/>
  <p:tag name="KSO_WM_BEAUTIFY_FLAG" val="#wm#"/>
  <p:tag name="KSO_WM_DIAGRAM_GROUP_CODE" val="q1-1"/>
  <p:tag name="KSO_WM_UNIT_PRESET_TEXT" val="单击此处添加标题"/>
  <p:tag name="KSO_WM_UNIT_TEXT_TYPE" val="1"/>
  <p:tag name="KSO_WM_UNIT_TEXT_FILL_FORE_SCHEMECOLOR_INDEX" val="13"/>
  <p:tag name="KSO_WM_UNIT_TEXT_FILL_TYPE" val="1"/>
  <p:tag name="KSO_WM_UNIT_USESOURCEFORMAT_APPLY" val="1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1_3"/>
  <p:tag name="KSO_WM_UNIT_ID" val="diagram20234393_1*q_h_i*1_1_3"/>
  <p:tag name="KSO_WM_TEMPLATE_CATEGORY" val="diagram"/>
  <p:tag name="KSO_WM_TEMPLATE_INDEX" val="20234393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gradient&quot;:[{&quot;brightness&quot;:0,&quot;colorType&quot;:1,&quot;foreColorIndex&quot;:5,&quot;pos&quot;:0.75,&quot;transparency&quot;:0},{&quot;brightness&quot;:0.4000000059604645,&quot;colorType&quot;:1,&quot;foreColorIndex&quot;:5,&quot;pos&quot;:0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2"/>
  <p:tag name="KSO_WM_UNIT_TEXT_FILL_TYPE" val="1"/>
  <p:tag name="KSO_WM_UNIT_USESOURCEFORMAT_APPLY" val="1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2_3"/>
  <p:tag name="KSO_WM_UNIT_ID" val="diagram20234393_1*q_h_i*1_2_3"/>
  <p:tag name="KSO_WM_TEMPLATE_CATEGORY" val="diagram"/>
  <p:tag name="KSO_WM_TEMPLATE_INDEX" val="20234393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gradient&quot;:[{&quot;brightness&quot;:0,&quot;colorType&quot;:1,&quot;foreColorIndex&quot;:5,&quot;pos&quot;:0.75,&quot;transparency&quot;:0},{&quot;brightness&quot;:0.4000000059604645,&quot;colorType&quot;:1,&quot;foreColorIndex&quot;:5,&quot;pos&quot;:0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2"/>
  <p:tag name="KSO_WM_UNIT_TEXT_FILL_TYPE" val="1"/>
  <p:tag name="KSO_WM_UNIT_USESOURCEFORMAT_APPLY" val="1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1"/>
  <p:tag name="KSO_WM_UNIT_ID" val="diagram20234393_1*q_i*1_1"/>
  <p:tag name="KSO_WM_TEMPLATE_CATEGORY" val="diagram"/>
  <p:tag name="KSO_WM_TEMPLATE_INDEX" val="20234393"/>
  <p:tag name="KSO_WM_UNIT_LAYERLEVEL" val="1_1"/>
  <p:tag name="KSO_WM_TAG_VERSION" val="3.0"/>
  <p:tag name="KSO_WM_DIAGRAM_VERSION" val="3"/>
  <p:tag name="KSO_WM_DIAGRAM_COLOR_TRICK" val="1"/>
  <p:tag name="KSO_WM_DIAGRAM_COLOR_TEXT_CAN_REMOVE" val="n"/>
  <p:tag name="KSO_WM_UNIT_FILL_FORE_SCHEMECOLOR_INDEX" val="2"/>
  <p:tag name="KSO_WM_UNIT_FILL_FORE_SCHEMECOLOR_INDEX_BRIGHTNESS" val="0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brightness&quot;:0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SHADOW_SCHEMECOLOR_INDEX" val="5"/>
  <p:tag name="KSO_WM_UNIT_TEXT_FILL_FORE_SCHEMECOLOR_INDEX" val="2"/>
  <p:tag name="KSO_WM_UNIT_TEXT_FILL_TYPE" val="1"/>
  <p:tag name="KSO_WM_UNIT_USESOURCEFORMAT_APPLY" val="1"/>
</p:tagLst>
</file>

<file path=ppt/tags/tag106.xml><?xml version="1.0" encoding="utf-8"?>
<p:tagLst xmlns:p="http://schemas.openxmlformats.org/presentationml/2006/main">
  <p:tag name="KSO_WM_UNIT_VALUE" val="141*141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x"/>
  <p:tag name="KSO_WM_UNIT_INDEX" val="1_1"/>
  <p:tag name="KSO_WM_UNIT_ID" val="diagram20234393_1*q_x*1_1"/>
  <p:tag name="KSO_WM_TEMPLATE_CATEGORY" val="diagram"/>
  <p:tag name="KSO_WM_TEMPLATE_INDEX" val="20234393"/>
  <p:tag name="KSO_WM_UNIT_LAYERLEVEL" val="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gradient&quot;:[{&quot;brightness&quot;:0,&quot;colorType&quot;:1,&quot;foreColorIndex&quot;:5,&quot;pos&quot;:0,&quot;transparency&quot;:0},{&quot;brightness&quot;:0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UNIT_FILL_FORE_SCHEMECOLOR_INDEX" val="5"/>
  <p:tag name="KSO_WM_UNIT_FILL_TYPE" val="1"/>
  <p:tag name="KSO_WM_UNIT_USESOURCEFORMAT_APPLY" val="1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1_2"/>
  <p:tag name="KSO_WM_UNIT_ID" val="diagram20234393_1*q_h_i*1_1_2"/>
  <p:tag name="KSO_WM_TEMPLATE_CATEGORY" val="diagram"/>
  <p:tag name="KSO_WM_TEMPLATE_INDEX" val="20234393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solid&quot;:{&quot;brightness&quot;:0.699999988079071,&quot;colorType&quot;:1,&quot;foreColorIndex&quot;:5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7"/>
  <p:tag name="KSO_WM_UNIT_TEXT_FILL_FORE_SCHEMECOLOR_INDEX" val="5"/>
  <p:tag name="KSO_WM_UNIT_TEXT_FILL_TYPE" val="1"/>
  <p:tag name="KSO_WM_UNIT_USESOURCEFORMAT_APPLY" val="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2_2"/>
  <p:tag name="KSO_WM_UNIT_ID" val="diagram20234393_1*q_h_i*1_2_2"/>
  <p:tag name="KSO_WM_TEMPLATE_CATEGORY" val="diagram"/>
  <p:tag name="KSO_WM_TEMPLATE_INDEX" val="20234393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solid&quot;:{&quot;brightness&quot;:0.699999988079071,&quot;colorType&quot;:1,&quot;foreColorIndex&quot;:5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7"/>
  <p:tag name="KSO_WM_UNIT_TEXT_FILL_FORE_SCHEMECOLOR_INDEX" val="5"/>
  <p:tag name="KSO_WM_UNIT_TEXT_FILL_TYPE" val="1"/>
  <p:tag name="KSO_WM_UNIT_USESOURCEFORMAT_APPLY" val="1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q_h_i"/>
  <p:tag name="KSO_WM_UNIT_INDEX" val="1_2_1"/>
  <p:tag name="KSO_WM_UNIT_ID" val="diagram20234393_1*q_h_i*1_2_1"/>
  <p:tag name="KSO_WM_TEMPLATE_CATEGORY" val="diagram"/>
  <p:tag name="KSO_WM_TEMPLATE_INDEX" val="20234393"/>
  <p:tag name="KSO_WM_UNIT_LAYERLEVEL" val="1_1_1"/>
  <p:tag name="KSO_WM_TAG_VERSION" val="3.0"/>
  <p:tag name="KSO_WM_UNIT_TEXT_FILL_FORE_SCHEMECOLOR_INDEX_BRIGHTNESS" val="0.15"/>
  <p:tag name="KSO_WM_DIAGRAM_GROUP_CODE" val="q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FILL_FORE_SCHEMECOLOR_INDEX" val="1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110.xml><?xml version="1.0" encoding="utf-8"?>
<p:tagLst xmlns:p="http://schemas.openxmlformats.org/presentationml/2006/main">
  <p:tag name="KSO_WM_UNIT_VALUE" val="67*94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1_1"/>
  <p:tag name="KSO_WM_UNIT_ID" val="diagram20234393_1*q_h_x*1_1_1"/>
  <p:tag name="KSO_WM_TEMPLATE_CATEGORY" val="diagram"/>
  <p:tag name="KSO_WM_TEMPLATE_INDEX" val="20234393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UNIT_USESOURCEFORMAT_APPLY" val="1"/>
</p:tagLst>
</file>

<file path=ppt/tags/tag111.xml><?xml version="1.0" encoding="utf-8"?>
<p:tagLst xmlns:p="http://schemas.openxmlformats.org/presentationml/2006/main">
  <p:tag name="KSO_WM_UNIT_VALUE" val="64*94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2_1"/>
  <p:tag name="KSO_WM_UNIT_ID" val="diagram20234393_1*q_h_x*1_2_1"/>
  <p:tag name="KSO_WM_TEMPLATE_CATEGORY" val="diagram"/>
  <p:tag name="KSO_WM_TEMPLATE_INDEX" val="20234393"/>
  <p:tag name="KSO_WM_UNIT_LAYERLEVEL" val="1_1_1"/>
  <p:tag name="KSO_WM_TAG_VERSION" val="3.0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UNIT_USESOURCEFORMAT_APPLY" val="1"/>
</p:tagLst>
</file>

<file path=ppt/tags/tag112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q_h_f"/>
  <p:tag name="KSO_WM_UNIT_INDEX" val="1_1_1"/>
  <p:tag name="KSO_WM_UNIT_ID" val="diagram20234393_1*q_h_f*1_1_1"/>
  <p:tag name="KSO_WM_TEMPLATE_CATEGORY" val="diagram"/>
  <p:tag name="KSO_WM_TEMPLATE_INDEX" val="20234393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UNIT_TEXT_LAYER_COUNT" val="1"/>
  <p:tag name="KSO_WM_DIAGRAM_GROUP_CODE" val="q1-1"/>
  <p:tag name="KSO_WM_UNIT_PRESET_TEXT" val="单击此处添加文本内容，简明扼要地阐述您的观点"/>
  <p:tag name="KSO_WM_UNIT_TEXT_FILL_FORE_SCHEMECOLOR_INDEX" val="1"/>
  <p:tag name="KSO_WM_UNIT_TEXT_FILL_TYPE" val="1"/>
  <p:tag name="KSO_WM_UNIT_TEXT_TYPE" val="1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USESOURCEFORMAT_APPLY" val="1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q_h_i"/>
  <p:tag name="KSO_WM_UNIT_INDEX" val="1_1_1"/>
  <p:tag name="KSO_WM_UNIT_ID" val="diagram20234393_1*q_h_i*1_1_1"/>
  <p:tag name="KSO_WM_TEMPLATE_CATEGORY" val="diagram"/>
  <p:tag name="KSO_WM_TEMPLATE_INDEX" val="20234393"/>
  <p:tag name="KSO_WM_UNIT_LAYERLEVEL" val="1_1_1"/>
  <p:tag name="KSO_WM_TAG_VERSION" val="3.0"/>
  <p:tag name="KSO_WM_UNIT_TEXT_FILL_FORE_SCHEMECOLOR_INDEX_BRIGHTNESS" val="0.15"/>
  <p:tag name="KSO_WM_DIAGRAM_VERSION" val="3"/>
  <p:tag name="KSO_WM_DIAGRAM_COLOR_TRICK" val="1"/>
  <p:tag name="KSO_WM_DIAGRAM_COLOR_TEXT_CAN_REMOVE" val="n"/>
  <p:tag name="KSO_WM_DIAGRAM_GROUP_CODE" val="q1-1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FILL_FORE_SCHEMECOLOR_INDEX" val="1"/>
  <p:tag name="KSO_WM_UNIT_TEXT_FILL_TYPE" val="1"/>
  <p:tag name="KSO_WM_UNIT_USESOURCEFORMAT_APPLY" val="1"/>
</p:tagLst>
</file>

<file path=ppt/tags/tag11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q_h_f"/>
  <p:tag name="KSO_WM_UNIT_INDEX" val="1_2_1"/>
  <p:tag name="KSO_WM_UNIT_ID" val="diagram20234393_1*q_h_f*1_2_1"/>
  <p:tag name="KSO_WM_TEMPLATE_CATEGORY" val="diagram"/>
  <p:tag name="KSO_WM_TEMPLATE_INDEX" val="20234393"/>
  <p:tag name="KSO_WM_UNIT_LAYERLEVEL" val="1_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UNIT_TEXT_LAYER_COUNT" val="1"/>
  <p:tag name="KSO_WM_DIAGRAM_GROUP_CODE" val="q1-1"/>
  <p:tag name="KSO_WM_UNIT_PRESET_TEXT" val="单击此处添加文本，简明扼要地阐述您的观点"/>
  <p:tag name="KSO_WM_UNIT_TEXT_FILL_FORE_SCHEMECOLOR_INDEX" val="1"/>
  <p:tag name="KSO_WM_UNIT_TEXT_FILL_TYPE" val="1"/>
  <p:tag name="KSO_WM_UNIT_TEXT_TYPE" val="1"/>
  <p:tag name="KSO_WM_DIAGRAM_MAX_ITEMCNT" val="6"/>
  <p:tag name="KSO_WM_DIAGRAM_MIN_ITEMCNT" val="2"/>
  <p:tag name="KSO_WM_DIAGRAM_VIRTUALLY_FRAME" val="{&quot;height&quot;:361.5223693847656,&quot;left&quot;:54.8,&quot;top&quot;:117.41684680368016,&quot;width&quot;:850.170472440944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USESOURCEFORMAT_APPLY" val="1"/>
</p:tagLst>
</file>

<file path=ppt/tags/tag115.xml><?xml version="1.0" encoding="utf-8"?>
<p:tagLst xmlns:p="http://schemas.openxmlformats.org/presentationml/2006/main">
  <p:tag name="KSO_WM_SLIDE_ID" val="diagram20234393_5"/>
  <p:tag name="KSO_WM_TEMPLATE_SUBCATEGORY" val="0"/>
  <p:tag name="KSO_WM_TEMPLATE_MASTER_TYPE" val="0"/>
  <p:tag name="KSO_WM_TEMPLATE_COLOR_TYPE" val="0"/>
  <p:tag name="KSO_WM_SLIDE_ITEM_CNT" val="6"/>
  <p:tag name="KSO_WM_SLIDE_INDEX" val="5"/>
  <p:tag name="KSO_WM_TAG_VERSION" val="3.0"/>
  <p:tag name="KSO_WM_BEAUTIFY_FLAG" val="#wm#"/>
  <p:tag name="KSO_WM_TEMPLATE_CATEGORY" val="diagram"/>
  <p:tag name="KSO_WM_TEMPLATE_INDEX" val="20234393"/>
  <p:tag name="KSO_WM_SLIDE_TYPE" val="text"/>
  <p:tag name="KSO_WM_SLIDE_SUBTYPE" val="diag"/>
  <p:tag name="KSO_WM_SLIDE_SIZE" val="850.12*330.331"/>
  <p:tag name="KSO_WM_SLIDE_POSITION" val="54.8*132.819"/>
  <p:tag name="KSO_WM_SLIDE_LAYOUT" val="a_q"/>
  <p:tag name="KSO_WM_SLIDE_LAYOUT_CNT" val="1_1"/>
  <p:tag name="KSO_WM_SPECIAL_SOURCE" val="bdnull"/>
  <p:tag name="KSO_WM_DIAGRAM_GROUP_CODE" val="q1-1"/>
  <p:tag name="KSO_WM_SLIDE_DIAGTYPE" val="q"/>
</p:tagLst>
</file>

<file path=ppt/tags/tag11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31444_5*a*1"/>
  <p:tag name="KSO_WM_TEMPLATE_CATEGORY" val="diagram"/>
  <p:tag name="KSO_WM_TEMPLATE_INDEX" val="20231444"/>
  <p:tag name="KSO_WM_UNIT_LAYERLEVEL" val="1"/>
  <p:tag name="KSO_WM_TAG_VERSION" val="3.0"/>
  <p:tag name="KSO_WM_BEAUTIFY_FLAG" val="#wm#"/>
  <p:tag name="KSO_WM_DIAGRAM_GROUP_CODE" val="l1-1"/>
  <p:tag name="KSO_WM_UNIT_PRESET_TEXT" val="单击此处添加标题"/>
  <p:tag name="KSO_WM_UNIT_TEXT_TYPE" val="1"/>
  <p:tag name="KSO_WM_UNIT_TEXT_FILL_FORE_SCHEMECOLOR_INDEX" val="13"/>
  <p:tag name="KSO_WM_UNIT_TEXT_FILL_TYPE" val="1"/>
  <p:tag name="KSO_WM_UNIT_USESOURCEFORMAT_APPLY" val="1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"/>
  <p:tag name="KSO_WM_UNIT_ID" val="diagram20231444_3*l_i*1_1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gradient&quot;:[{&quot;brightness&quot;:0,&quot;colorType&quot;:1,&quot;foreColorIndex&quot;:5,&quot;pos&quot;:1,&quot;transparency&quot;:0.8999999761581421},{&quot;brightness&quot;:0,&quot;colorType&quot;:1,&quot;foreColorIndex&quot;:5,&quot;pos&quot;:0.25,&quot;transparency&quot;:1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USESOURCEFORMAT_APPLY" val="1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2"/>
  <p:tag name="KSO_WM_UNIT_ID" val="diagram20231444_3*l_i*1_2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gradient&quot;:[{&quot;brightness&quot;:0,&quot;colorType&quot;:1,&quot;foreColorIndex&quot;:5,&quot;pos&quot;:1,&quot;transparency&quot;:0.8999999761581421},{&quot;brightness&quot;:0,&quot;colorType&quot;:1,&quot;foreColorIndex&quot;:5,&quot;pos&quot;:0.25,&quot;transparency&quot;:1}],&quot;type&quot;:3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LINE_FORE_SCHEMECOLOR_INDEX" val="5"/>
  <p:tag name="KSO_WM_UNIT_LINE_FILL_TYPE" val="2"/>
  <p:tag name="KSO_WM_UNIT_USESOURCEFORMAT_APPLY" val="1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3"/>
  <p:tag name="KSO_WM_UNIT_ID" val="diagram20231444_3*l_i*1_3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gradient&quot;:[{&quot;brightness&quot;:0,&quot;colorType&quot;:1,&quot;foreColorIndex&quot;:5,&quot;pos&quot;:1,&quot;transparency&quot;:0.800000011920929},{&quot;brightness&quot;:0,&quot;colorType&quot;:1,&quot;foreColorIndex&quot;:5,&quot;pos&quot;:0,&quot;transparency&quot;:1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a*1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TYPE" val="a"/>
  <p:tag name="KSO_WM_UNIT_INDEX" val="1"/>
  <p:tag name="KSO_WM_TEMPLATE_CATEGORY" val="custom"/>
  <p:tag name="KSO_WM_TEMPLATE_INDEX" val="20233187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4"/>
  <p:tag name="KSO_WM_UNIT_ID" val="diagram20231444_3*l_i*1_4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gradient&quot;:[{&quot;brightness&quot;:0,&quot;colorType&quot;:1,&quot;foreColorIndex&quot;:5,&quot;pos&quot;:1,&quot;transparency&quot;:0.800000011920929},{&quot;brightness&quot;:0,&quot;colorType&quot;:1,&quot;foreColorIndex&quot;:5,&quot;pos&quot;:0,&quot;transparency&quot;:1}],&quot;type&quot;:3},&quot;glow&quot;:{&quot;colorType&quot;:0},&quot;line&quot;:{&quot;solidLine&quot;:{&quot;brightness&quot;:0,&quot;colorType&quot;:1,&quot;foreColorIndex&quot;:5,&quot;transparency&quot;:0.8500000238418579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LINE_FORE_SCHEMECOLOR_INDEX" val="5"/>
  <p:tag name="KSO_WM_UNIT_LINE_FILL_TYPE" val="2"/>
  <p:tag name="KSO_WM_UNIT_USESOURCEFORMAT_APPLY" val="1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5"/>
  <p:tag name="KSO_WM_UNIT_ID" val="diagram20231444_3*l_i*1_5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solid&quot;:{&quot;brightness&quot;:0,&quot;colorType&quot;:1,&quot;foreColorIndex&quot;:5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USESOURCEFORMAT_APPLY" val="1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6"/>
  <p:tag name="KSO_WM_UNIT_ID" val="diagram20231444_3*l_i*1_6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gradient&quot;:[{&quot;brightness&quot;:0,&quot;colorType&quot;:1,&quot;foreColorIndex&quot;:5,&quot;pos&quot;:0,&quot;transparency&quot;:0},{&quot;brightness&quot;:0,&quot;colorType&quot;:1,&quot;foreColorIndex&quot;:5,&quot;pos&quot;:1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UNIT_USESOURCEFORMAT_APPLY" val="1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7"/>
  <p:tag name="KSO_WM_UNIT_ID" val="diagram20231444_3*l_i*1_7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LINE_FILL_TYPE" val="2"/>
  <p:tag name="KSO_WM_UNIT_USESOURCEFORMAT_APPLY" val="1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8"/>
  <p:tag name="KSO_WM_UNIT_ID" val="diagram20231444_3*l_i*1_8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LINE_FORE_SCHEMECOLOR_INDEX" val="5"/>
  <p:tag name="KSO_WM_UNIT_LINE_FILL_TYPE" val="2"/>
  <p:tag name="KSO_WM_UNIT_USESOURCEFORMAT_APPLY" val="1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9"/>
  <p:tag name="KSO_WM_UNIT_ID" val="diagram20231444_3*l_i*1_9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LINE_FILL_TYPE" val="2"/>
  <p:tag name="KSO_WM_UNIT_USESOURCEFORMAT_APPLY" val="1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0"/>
  <p:tag name="KSO_WM_UNIT_ID" val="diagram20231444_3*l_i*1_10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gradient&quot;:[{&quot;brightness&quot;:0,&quot;colorType&quot;:1,&quot;foreColorIndex&quot;:5,&quot;pos&quot;:0,&quot;transparency&quot;:0},{&quot;brightness&quot;:0,&quot;colorType&quot;:1,&quot;foreColorIndex&quot;:5,&quot;pos&quot;:1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UNIT_USESOURCEFORMAT_APPLY" val="1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1"/>
  <p:tag name="KSO_WM_UNIT_ID" val="diagram20231444_3*l_i*1_11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solid&quot;:{&quot;brightness&quot;:0,&quot;colorType&quot;:1,&quot;foreColorIndex&quot;:5,&quot;transparency&quot;:0.8500000238418579},&quot;type&quot;:1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LINE_FORE_SCHEMECOLOR_INDEX" val="5"/>
  <p:tag name="KSO_WM_UNIT_LINE_FILL_TYPE" val="2"/>
  <p:tag name="KSO_WM_UNIT_USESOURCEFORMAT_APPLY" val="1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2"/>
  <p:tag name="KSO_WM_UNIT_ID" val="diagram20231444_3*l_i*1_12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gradient&quot;:[{&quot;brightness&quot;:0,&quot;colorType&quot;:1,&quot;foreColorIndex&quot;:5,&quot;pos&quot;:0,&quot;transparency&quot;:0},{&quot;brightness&quot;:0,&quot;colorType&quot;:1,&quot;foreColorIndex&quot;:5,&quot;pos&quot;:1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UNIT_USESOURCEFORMAT_APPLY" val="1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3"/>
  <p:tag name="KSO_WM_UNIT_ID" val="diagram20231444_3*l_i*1_13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gradient&quot;:[{&quot;brightness&quot;:0,&quot;colorType&quot;:1,&quot;foreColorIndex&quot;:5,&quot;pos&quot;:0,&quot;transparency&quot;:0},{&quot;brightness&quot;:0,&quot;colorType&quot;:1,&quot;foreColorIndex&quot;:5,&quot;pos&quot;:1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f*1"/>
  <p:tag name="KSO_WM_UNIT_LAYERLEVEL" val="1"/>
  <p:tag name="KSO_WM_TAG_VERSION" val="1.0"/>
  <p:tag name="KSO_WM_BEAUTIFY_FLAG" val="#wm#"/>
  <p:tag name="KSO_WM_UNIT_SUBTYPE" val="a"/>
  <p:tag name="KSO_WM_UNIT_PRESET_TEXT" val="单击此处编辑母版文本样式&#10;第二级&#10;第三级&#10;第四级&#10;第五级"/>
  <p:tag name="KSO_WM_UNIT_NOCLEAR" val="0"/>
  <p:tag name="KSO_WM_UNIT_TYPE" val="f"/>
  <p:tag name="KSO_WM_UNIT_INDEX" val="1"/>
  <p:tag name="KSO_WM_TEMPLATE_CATEGORY" val="custom"/>
  <p:tag name="KSO_WM_TEMPLATE_INDEX" val="20233187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4"/>
  <p:tag name="KSO_WM_UNIT_ID" val="diagram20231444_3*l_i*1_14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LINE_FILL_TYPE" val="2"/>
  <p:tag name="KSO_WM_UNIT_USESOURCEFORMAT_APPLY" val="1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5"/>
  <p:tag name="KSO_WM_UNIT_ID" val="diagram20231444_3*l_i*1_15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LINE_FORE_SCHEMECOLOR_INDEX" val="5"/>
  <p:tag name="KSO_WM_UNIT_LINE_FILL_TYPE" val="2"/>
  <p:tag name="KSO_WM_UNIT_USESOURCEFORMAT_APPLY" val="1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6"/>
  <p:tag name="KSO_WM_UNIT_ID" val="diagram20231444_3*l_i*1_16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ORE_SCHEMECOLOR_INDEX" val="5"/>
  <p:tag name="KSO_WM_UNIT_LINE_FILL_TYPE" val="2"/>
  <p:tag name="KSO_WM_UNIT_USESOURCEFORMAT_APPLY" val="1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7"/>
  <p:tag name="KSO_WM_UNIT_ID" val="diagram20231444_3*l_i*1_17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gradient&quot;:[{&quot;brightness&quot;:0,&quot;colorType&quot;:1,&quot;foreColorIndex&quot;:5,&quot;pos&quot;:0,&quot;transparency&quot;:0},{&quot;brightness&quot;:0,&quot;colorType&quot;:1,&quot;foreColorIndex&quot;:5,&quot;pos&quot;:1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UNIT_USESOURCEFORMAT_APPLY" val="1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8"/>
  <p:tag name="KSO_WM_UNIT_ID" val="diagram20231444_3*l_i*1_18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solid&quot;:{&quot;brightness&quot;:0,&quot;colorType&quot;:1,&quot;foreColorIndex&quot;:5,&quot;transparency&quot;:0.8500000238418579},&quot;type&quot;:1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LINE_FORE_SCHEMECOLOR_INDEX" val="5"/>
  <p:tag name="KSO_WM_UNIT_LINE_FILL_TYPE" val="2"/>
  <p:tag name="KSO_WM_UNIT_USESOURCEFORMAT_APPLY" val="1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19"/>
  <p:tag name="KSO_WM_UNIT_ID" val="diagram20231444_3*l_i*1_19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gradient&quot;:[{&quot;brightness&quot;:0,&quot;colorType&quot;:1,&quot;foreColorIndex&quot;:5,&quot;pos&quot;:0,&quot;transparency&quot;:0},{&quot;brightness&quot;:0,&quot;colorType&quot;:1,&quot;foreColorIndex&quot;:5,&quot;pos&quot;:1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UNIT_USESOURCEFORMAT_APPLY" val="1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20"/>
  <p:tag name="KSO_WM_UNIT_ID" val="diagram20231444_3*l_i*1_20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solid&quot;:{&quot;brightness&quot;:0,&quot;colorType&quot;:1,&quot;foreColorIndex&quot;:5,&quot;transparency&quot;:0.8500000238418579},&quot;type&quot;:1},&quot;glow&quot;:{&quot;colorType&quot;:0},&quot;line&quot;:{&quot;solidLine&quot;:{&quot;brightness&quot;:0,&quot;colorType&quot;:1,&quot;foreColorIndex&quot;:5,&quot;transparency&quot;:0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UNIT_LINE_FORE_SCHEMECOLOR_INDEX" val="5"/>
  <p:tag name="KSO_WM_UNIT_LINE_FILL_TYPE" val="2"/>
  <p:tag name="KSO_WM_UNIT_USESOURCEFORMAT_APPLY" val="1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21"/>
  <p:tag name="KSO_WM_UNIT_ID" val="diagram20231444_3*l_i*1_21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gradient&quot;:[{&quot;brightness&quot;:0,&quot;colorType&quot;:1,&quot;foreColorIndex&quot;:5,&quot;pos&quot;:0,&quot;transparency&quot;:0},{&quot;brightness&quot;:0,&quot;colorType&quot;:1,&quot;foreColorIndex&quot;:5,&quot;pos&quot;:1,&quot;transparency&quot;:1}],&quot;type&quot;:2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LINE_FORE_SCHEMECOLOR_INDEX" val="5"/>
  <p:tag name="KSO_WM_UNIT_USESOURCEFORMAT_APPLY" val="1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22"/>
  <p:tag name="KSO_WM_UNIT_ID" val="diagram20231444_3*l_i*1_22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brightness&quot;:-0.25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SHADOW_SCHEMECOLOR_INDEX" val="5"/>
  <p:tag name="KSO_WM_UNIT_USESOURCEFORMAT_APPLY" val="1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23"/>
  <p:tag name="KSO_WM_UNIT_ID" val="diagram20231444_3*l_i*1_23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brightness&quot;:-0.25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SHADOW_SCHEMECOLOR_INDEX" val="5"/>
  <p:tag name="KSO_WM_UNIT_USESOURCEFORMAT_APPLY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24"/>
  <p:tag name="KSO_WM_UNIT_ID" val="diagram20231444_3*l_i*1_24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brightness&quot;:-0.25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SHADOW_SCHEMECOLOR_INDEX" val="5"/>
  <p:tag name="KSO_WM_UNIT_USESOURCEFORMAT_APPLY" val="1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l_i"/>
  <p:tag name="KSO_WM_UNIT_INDEX" val="1_25"/>
  <p:tag name="KSO_WM_UNIT_ID" val="diagram20231444_3*l_i*1_25"/>
  <p:tag name="KSO_WM_TEMPLATE_CATEGORY" val="diagram"/>
  <p:tag name="KSO_WM_TEMPLATE_INDEX" val="20231444"/>
  <p:tag name="KSO_WM_UNIT_LAYERLEVEL" val="1_1"/>
  <p:tag name="KSO_WM_TAG_VERSION" val="3.0"/>
  <p:tag name="KSO_WM_BEAUTIFY_FLAG" val="#wm#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gradient&quot;:[{&quot;brightness&quot;:-0.25,&quot;colorType&quot;:1,&quot;foreColorIndex&quot;:5,&quot;pos&quot;:0.9200000166893005,&quot;transparency&quot;:0},{&quot;brightness&quot;:0.800000011920929,&quot;colorType&quot;:1,&quot;foreColorIndex&quot;:5,&quot;pos&quot;:0,&quot;transparency&quot;:0},{&quot;brightness&quot;:0.4000000059604645,&quot;colorType&quot;:1,&quot;foreColorIndex&quot;:5,&quot;pos&quot;:0.4000000059604645,&quot;transparency&quot;:0},{&quot;brightness&quot;:0,&quot;colorType&quot;:1,&quot;foreColorIndex&quot;:5,&quot;pos&quot;:0.6399999856948853,&quot;transparency&quot;:0}],&quot;type&quot;:3},&quot;glow&quot;:{&quot;colorType&quot;:0},&quot;line&quot;:{&quot;type&quot;:0},&quot;shadow&quot;:{&quot;brightness&quot;:0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UNIT_SHADOW_SCHEMECOLOR_INDEX" val="5"/>
  <p:tag name="KSO_WM_UNIT_TEXT_FILL_FORE_SCHEMECOLOR_INDEX" val="13"/>
  <p:tag name="KSO_WM_UNIT_TEXT_FILL_TYPE" val="1"/>
  <p:tag name="KSO_WM_UNIT_USESOURCEFORMAT_APPLY" val="1"/>
</p:tagLst>
</file>

<file path=ppt/tags/tag142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1_1"/>
  <p:tag name="KSO_WM_UNIT_ID" val="diagram20231444_3*l_h_f*1_1_1"/>
  <p:tag name="KSO_WM_TEMPLATE_CATEGORY" val="diagram"/>
  <p:tag name="KSO_WM_TEMPLATE_INDEX" val="20231444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349999994039535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单击此处添加文本单击此处添加文本"/>
  <p:tag name="KSO_WM_UNIT_TEXT_FILL_FORE_SCHEMECOLOR_INDEX" val="1"/>
  <p:tag name="KSO_WM_UNIT_TEXT_FILL_TYPE" val="1"/>
  <p:tag name="KSO_WM_UNIT_TEXT_TYPE" val="1"/>
  <p:tag name="KSO_WM_UNIT_USESOURCEFORMAT_APPLY" val="1"/>
</p:tagLst>
</file>

<file path=ppt/tags/tag14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4_1"/>
  <p:tag name="KSO_WM_UNIT_ID" val="diagram20231444_3*l_h_f*1_4_1"/>
  <p:tag name="KSO_WM_TEMPLATE_CATEGORY" val="diagram"/>
  <p:tag name="KSO_WM_TEMPLATE_INDEX" val="20231444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349999994039535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单击此处添加文本单击此处添加文本"/>
  <p:tag name="KSO_WM_UNIT_TEXT_FILL_FORE_SCHEMECOLOR_INDEX" val="1"/>
  <p:tag name="KSO_WM_UNIT_TEXT_FILL_TYPE" val="1"/>
  <p:tag name="KSO_WM_UNIT_TEXT_TYPE" val="1"/>
  <p:tag name="KSO_WM_UNIT_USESOURCEFORMAT_APPLY" val="1"/>
</p:tagLst>
</file>

<file path=ppt/tags/tag14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3_1"/>
  <p:tag name="KSO_WM_UNIT_ID" val="diagram20231444_3*l_h_f*1_3_1"/>
  <p:tag name="KSO_WM_TEMPLATE_CATEGORY" val="diagram"/>
  <p:tag name="KSO_WM_TEMPLATE_INDEX" val="20231444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349999994039535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单击此处添加文本单击此处添加文本"/>
  <p:tag name="KSO_WM_UNIT_TEXT_FILL_FORE_SCHEMECOLOR_INDEX" val="1"/>
  <p:tag name="KSO_WM_UNIT_TEXT_FILL_TYPE" val="1"/>
  <p:tag name="KSO_WM_UNIT_TEXT_TYPE" val="1"/>
  <p:tag name="KSO_WM_UNIT_USESOURCEFORMAT_APPLY" val="1"/>
</p:tagLst>
</file>

<file path=ppt/tags/tag14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2_1"/>
  <p:tag name="KSO_WM_UNIT_ID" val="diagram20231444_3*l_h_f*1_2_1"/>
  <p:tag name="KSO_WM_TEMPLATE_CATEGORY" val="diagram"/>
  <p:tag name="KSO_WM_TEMPLATE_INDEX" val="20231444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337.2628479003906,&quot;left&quot;:55.21007874015747,&quot;top&quot;:150.4875917978362,&quot;width&quot;:866.7277218700019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3499999940395355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单击此处添加文本单击此处添加文本"/>
  <p:tag name="KSO_WM_UNIT_TEXT_FILL_FORE_SCHEMECOLOR_INDEX" val="1"/>
  <p:tag name="KSO_WM_UNIT_TEXT_FILL_TYPE" val="1"/>
  <p:tag name="KSO_WM_UNIT_TEXT_TYPE" val="1"/>
  <p:tag name="KSO_WM_UNIT_USESOURCEFORMAT_APPLY" val="1"/>
</p:tagLst>
</file>

<file path=ppt/tags/tag146.xml><?xml version="1.0" encoding="utf-8"?>
<p:tagLst xmlns:p="http://schemas.openxmlformats.org/presentationml/2006/main">
  <p:tag name="KSO_WM_SLIDE_ID" val="diagram20231444_5"/>
  <p:tag name="KSO_WM_TEMPLATE_SUBCATEGORY" val="0"/>
  <p:tag name="KSO_WM_TEMPLATE_MASTER_TYPE" val="0"/>
  <p:tag name="KSO_WM_TEMPLATE_COLOR_TYPE" val="0"/>
  <p:tag name="KSO_WM_SLIDE_ITEM_CNT" val="6"/>
  <p:tag name="KSO_WM_SLIDE_INDEX" val="5"/>
  <p:tag name="KSO_WM_TAG_VERSION" val="3.0"/>
  <p:tag name="KSO_WM_BEAUTIFY_FLAG" val="#wm#"/>
  <p:tag name="KSO_WM_TEMPLATE_CATEGORY" val="diagram"/>
  <p:tag name="KSO_WM_TEMPLATE_INDEX" val="20231444"/>
  <p:tag name="KSO_WM_SLIDE_TYPE" val="text"/>
  <p:tag name="KSO_WM_SLIDE_SUBTYPE" val="diag"/>
  <p:tag name="KSO_WM_SLIDE_SIZE" val="861.525*337.263"/>
  <p:tag name="KSO_WM_SLIDE_POSITION" val="60.4*150.5"/>
  <p:tag name="KSO_WM_SLIDE_LAYOUT" val="a_l"/>
  <p:tag name="KSO_WM_SLIDE_LAYOUT_CNT" val="1_1"/>
  <p:tag name="KSO_WM_SPECIAL_SOURCE" val="bdnull"/>
  <p:tag name="KSO_WM_DIAGRAM_GROUP_CODE" val="l1-1"/>
  <p:tag name="KSO_WM_SLIDE_DIAGTYPE" val="l"/>
</p:tagLst>
</file>

<file path=ppt/tags/tag14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34389_2*a*1"/>
  <p:tag name="KSO_WM_TEMPLATE_CATEGORY" val="diagram"/>
  <p:tag name="KSO_WM_TEMPLATE_INDEX" val="20234389"/>
  <p:tag name="KSO_WM_UNIT_LAYERLEVEL" val="1"/>
  <p:tag name="KSO_WM_TAG_VERSION" val="3.0"/>
  <p:tag name="KSO_WM_BEAUTIFY_FLAG" val="#wm#"/>
  <p:tag name="KSO_WM_DIAGRAM_GROUP_CODE" val="l1-1"/>
  <p:tag name="KSO_WM_UNIT_PRESET_TEXT" val="单击此处添加标题"/>
  <p:tag name="KSO_WM_UNIT_TEXT_TYPE" val="1"/>
  <p:tag name="KSO_WM_UNIT_TEXT_FILL_FORE_SCHEMECOLOR_INDEX" val="13"/>
  <p:tag name="KSO_WM_UNIT_TEXT_FILL_TYPE" val="1"/>
  <p:tag name="KSO_WM_UNIT_USESOURCEFORMAT_APPLY" val="1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4_4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4_4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gradient&quot;:[{&quot;brightness&quot;:0,&quot;colorType&quot;:1,&quot;foreColorIndex&quot;:14,&quot;pos&quot;:0,&quot;transparency&quot;:1},{&quot;brightness&quot;:0,&quot;colorType&quot;:1,&quot;foreColorIndex&quot;:16,&quot;pos&quot;:0.18000000715255737,&quot;transparency&quot;:1},{&quot;brightness&quot;:0.800000011920929,&quot;colorType&quot;:1,&quot;foreColorIndex&quot;:5,&quot;pos&quot;:0.4399999976158142,&quot;transparency&quot;:0.8500000238418579},{&quot;brightness&quot;:0,&quot;colorType&quot;:1,&quot;foreColorIndex&quot;:5,&quot;pos&quot;:1,&quot;transparency&quot;:0.4000000059604645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13"/>
  <p:tag name="KSO_WM_UNIT_TEXT_FILL_TYPE" val="1"/>
  <p:tag name="KSO_WM_UNIT_USESOURCEFORMAT_APPLY" val="1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4_5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4_5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4_3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4_3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07999999821186066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08"/>
  <p:tag name="KSO_WM_UNIT_TEXT_FILL_FORE_SCHEMECOLOR_INDEX" val="13"/>
  <p:tag name="KSO_WM_UNIT_TEXT_FILL_TYPE" val="1"/>
  <p:tag name="KSO_WM_UNIT_USESOURCEFORMAT_APPLY" val="1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4_2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4_2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07999999821186066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08"/>
  <p:tag name="KSO_WM_UNIT_TEXT_FILL_FORE_SCHEMECOLOR_INDEX" val="13"/>
  <p:tag name="KSO_WM_UNIT_TEXT_FILL_TYPE" val="1"/>
  <p:tag name="KSO_WM_UNIT_USESOURCEFORMAT_APPLY" val="1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f*1_4_1"/>
  <p:tag name="KSO_WM_TEMPLATE_CATEGORY" val="diagram"/>
  <p:tag name="KSO_WM_TEMPLATE_INDEX" val="20234389"/>
  <p:tag name="KSO_WM_UNIT_LAYERLEVEL" val="1_1_1"/>
  <p:tag name="KSO_WM_TAG_VERSION" val="3.0"/>
  <p:tag name="KSO_WM_UNIT_SUBTYPE" val="a"/>
  <p:tag name="KSO_WM_UNIT_NOCLEAR" val="0"/>
  <p:tag name="KSO_WM_DIAGRAM_GROUP_CODE" val="l1-1"/>
  <p:tag name="KSO_WM_UNIT_TYPE" val="l_h_f"/>
  <p:tag name="KSO_WM_UNIT_INDEX" val="1_4_1"/>
  <p:tag name="KSO_WM_DIAGRAM_VERSION" val="3"/>
  <p:tag name="KSO_WM_DIAGRAM_COLOR_TRICK" val="1"/>
  <p:tag name="KSO_WM_DIAGRAM_COLOR_TEXT_CAN_REMOVE" val="n"/>
  <p:tag name="KSO_WM_UNIT_VALUE" val="16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BEAUTIFY_FLAG" val="#wm#"/>
  <p:tag name="KSO_WM_UNIT_PRESET_TEXT" val="单击此处添加&#10;具体文本"/>
  <p:tag name="KSO_WM_UNIT_TEXT_FILL_FORE_SCHEMECOLOR_INDEX" val="1"/>
  <p:tag name="KSO_WM_UNIT_TEXT_FILL_TYPE" val="1"/>
  <p:tag name="KSO_WM_UNIT_USESOURCEFORMAT_APPLY" val="1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4_1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SUBTYPE" val="d"/>
  <p:tag name="KSO_WM_UNIT_TYPE" val="l_h_i"/>
  <p:tag name="KSO_WM_UNIT_INDEX" val="1_4_1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FILL_FORE_SCHEMECOLOR_INDEX" val="1"/>
  <p:tag name="KSO_WM_UNIT_TEXT_FILL_TYPE" val="1"/>
  <p:tag name="KSO_WM_UNIT_USESOURCEFORMAT_APPLY" val="1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3_4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3_4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gradient&quot;:[{&quot;brightness&quot;:0,&quot;colorType&quot;:1,&quot;foreColorIndex&quot;:14,&quot;pos&quot;:0,&quot;transparency&quot;:1},{&quot;brightness&quot;:0,&quot;colorType&quot;:1,&quot;foreColorIndex&quot;:16,&quot;pos&quot;:0.18000000715255737,&quot;transparency&quot;:1},{&quot;brightness&quot;:0.800000011920929,&quot;colorType&quot;:1,&quot;foreColorIndex&quot;:5,&quot;pos&quot;:0.4399999976158142,&quot;transparency&quot;:0.8500000238418579},{&quot;brightness&quot;:0,&quot;colorType&quot;:1,&quot;foreColorIndex&quot;:5,&quot;pos&quot;:1,&quot;transparency&quot;:0.4000000059604645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13"/>
  <p:tag name="KSO_WM_UNIT_TEXT_FILL_TYPE" val="1"/>
  <p:tag name="KSO_WM_UNIT_USESOURCEFORMAT_APPLY" val="1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3_5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3_5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15000000596046448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15"/>
  <p:tag name="KSO_WM_UNIT_TEXT_FILL_FORE_SCHEMECOLOR_INDEX" val="13"/>
  <p:tag name="KSO_WM_UNIT_TEXT_FILL_TYPE" val="1"/>
  <p:tag name="KSO_WM_UNIT_USESOURCEFORMAT_APPLY" val="1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3_3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3_3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23000000417232513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23"/>
  <p:tag name="KSO_WM_UNIT_TEXT_FILL_FORE_SCHEMECOLOR_INDEX" val="13"/>
  <p:tag name="KSO_WM_UNIT_TEXT_FILL_TYPE" val="1"/>
  <p:tag name="KSO_WM_UNIT_USESOURCEFORMAT_APPLY" val="1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3_2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3_2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23000000417232513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23"/>
  <p:tag name="KSO_WM_UNIT_TEXT_FILL_FORE_SCHEMECOLOR_INDEX" val="13"/>
  <p:tag name="KSO_WM_UNIT_TEXT_FILL_TYPE" val="1"/>
  <p:tag name="KSO_WM_UNIT_USESOURCEFORMAT_APPLY" val="1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f*1_3_1"/>
  <p:tag name="KSO_WM_TEMPLATE_CATEGORY" val="diagram"/>
  <p:tag name="KSO_WM_TEMPLATE_INDEX" val="20234389"/>
  <p:tag name="KSO_WM_UNIT_LAYERLEVEL" val="1_1_1"/>
  <p:tag name="KSO_WM_TAG_VERSION" val="3.0"/>
  <p:tag name="KSO_WM_UNIT_SUBTYPE" val="a"/>
  <p:tag name="KSO_WM_UNIT_NOCLEAR" val="0"/>
  <p:tag name="KSO_WM_DIAGRAM_GROUP_CODE" val="l1-1"/>
  <p:tag name="KSO_WM_UNIT_TYPE" val="l_h_f"/>
  <p:tag name="KSO_WM_UNIT_INDEX" val="1_3_1"/>
  <p:tag name="KSO_WM_DIAGRAM_VERSION" val="3"/>
  <p:tag name="KSO_WM_DIAGRAM_COLOR_TRICK" val="1"/>
  <p:tag name="KSO_WM_DIAGRAM_COLOR_TEXT_CAN_REMOVE" val="n"/>
  <p:tag name="KSO_WM_UNIT_VALUE" val="16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BEAUTIFY_FLAG" val="#wm#"/>
  <p:tag name="KSO_WM_UNIT_PRESET_TEXT" val="单击此处添加&#10;具体文本内容"/>
  <p:tag name="KSO_WM_UNIT_TEXT_FILL_FORE_SCHEMECOLOR_INDEX" val="1"/>
  <p:tag name="KSO_WM_UNIT_TEXT_FILL_TYPE" val="1"/>
  <p:tag name="KSO_WM_UNIT_USESOURCEFORMAT_APPLY" val="1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3_1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SUBTYPE" val="d"/>
  <p:tag name="KSO_WM_UNIT_TYPE" val="l_h_i"/>
  <p:tag name="KSO_WM_UNIT_INDEX" val="1_3_1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FILL_FORE_SCHEMECOLOR_INDEX" val="1"/>
  <p:tag name="KSO_WM_UNIT_TEXT_FILL_TYPE" val="1"/>
  <p:tag name="KSO_WM_UNIT_USESOURCEFORMAT_APPLY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2_4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2_4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gradient&quot;:[{&quot;brightness&quot;:0,&quot;colorType&quot;:1,&quot;foreColorIndex&quot;:14,&quot;pos&quot;:0,&quot;transparency&quot;:1},{&quot;brightness&quot;:0,&quot;colorType&quot;:1,&quot;foreColorIndex&quot;:16,&quot;pos&quot;:0.18000000715255737,&quot;transparency&quot;:1},{&quot;brightness&quot;:0.800000011920929,&quot;colorType&quot;:1,&quot;foreColorIndex&quot;:5,&quot;pos&quot;:0.4399999976158142,&quot;transparency&quot;:0.8500000238418579},{&quot;brightness&quot;:0,&quot;colorType&quot;:1,&quot;foreColorIndex&quot;:5,&quot;pos&quot;:1,&quot;transparency&quot;:0.4000000059604645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13"/>
  <p:tag name="KSO_WM_UNIT_TEXT_FILL_TYPE" val="1"/>
  <p:tag name="KSO_WM_UNIT_USESOURCEFORMAT_APPLY" val="1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2_5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2_5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30000001192092896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3"/>
  <p:tag name="KSO_WM_UNIT_TEXT_FILL_FORE_SCHEMECOLOR_INDEX" val="13"/>
  <p:tag name="KSO_WM_UNIT_TEXT_FILL_TYPE" val="1"/>
  <p:tag name="KSO_WM_UNIT_USESOURCEFORMAT_APPLY" val="1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2_3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2_3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3799999952316284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38"/>
  <p:tag name="KSO_WM_UNIT_TEXT_FILL_FORE_SCHEMECOLOR_INDEX" val="13"/>
  <p:tag name="KSO_WM_UNIT_TEXT_FILL_TYPE" val="1"/>
  <p:tag name="KSO_WM_UNIT_USESOURCEFORMAT_APPLY" val="1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2_2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2_2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3799999952316284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38"/>
  <p:tag name="KSO_WM_UNIT_TEXT_FILL_FORE_SCHEMECOLOR_INDEX" val="13"/>
  <p:tag name="KSO_WM_UNIT_TEXT_FILL_TYPE" val="1"/>
  <p:tag name="KSO_WM_UNIT_USESOURCEFORMAT_APPLY" val="1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f*1_2_1"/>
  <p:tag name="KSO_WM_TEMPLATE_CATEGORY" val="diagram"/>
  <p:tag name="KSO_WM_TEMPLATE_INDEX" val="20234389"/>
  <p:tag name="KSO_WM_UNIT_LAYERLEVEL" val="1_1_1"/>
  <p:tag name="KSO_WM_TAG_VERSION" val="3.0"/>
  <p:tag name="KSO_WM_UNIT_SUBTYPE" val="a"/>
  <p:tag name="KSO_WM_UNIT_NOCLEAR" val="0"/>
  <p:tag name="KSO_WM_DIAGRAM_GROUP_CODE" val="l1-1"/>
  <p:tag name="KSO_WM_UNIT_TYPE" val="l_h_f"/>
  <p:tag name="KSO_WM_UNIT_INDEX" val="1_2_1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BEAUTIFY_FLAG" val="#wm#"/>
  <p:tag name="KSO_WM_UNIT_PRESET_TEXT" val="单击此处添加&#10;具体文本"/>
  <p:tag name="KSO_WM_UNIT_TEXT_FILL_FORE_SCHEMECOLOR_INDEX" val="1"/>
  <p:tag name="KSO_WM_UNIT_TEXT_FILL_TYPE" val="1"/>
  <p:tag name="KSO_WM_UNIT_USESOURCEFORMAT_APPLY" val="1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2_1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SUBTYPE" val="d"/>
  <p:tag name="KSO_WM_UNIT_TYPE" val="l_h_i"/>
  <p:tag name="KSO_WM_UNIT_INDEX" val="1_2_1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30000001192092896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FILL_FORE_SCHEMECOLOR_INDEX" val="1"/>
  <p:tag name="KSO_WM_UNIT_TEXT_FILL_TYPE" val="1"/>
  <p:tag name="KSO_WM_UNIT_USESOURCEFORMAT_APPLY" val="1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1_4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1_4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gradient&quot;:[{&quot;brightness&quot;:0,&quot;colorType&quot;:1,&quot;foreColorIndex&quot;:14,&quot;pos&quot;:0,&quot;transparency&quot;:1},{&quot;brightness&quot;:0,&quot;colorType&quot;:1,&quot;foreColorIndex&quot;:16,&quot;pos&quot;:0.18000000715255737,&quot;transparency&quot;:1},{&quot;brightness&quot;:0.800000011920929,&quot;colorType&quot;:1,&quot;foreColorIndex&quot;:5,&quot;pos&quot;:0.4399999976158142,&quot;transparency&quot;:0.8500000238418579},{&quot;brightness&quot;:0,&quot;colorType&quot;:1,&quot;foreColorIndex&quot;:5,&quot;pos&quot;:1,&quot;transparency&quot;:0.4000000059604645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3"/>
  <p:tag name="KSO_WM_UNIT_TEXT_FILL_FORE_SCHEMECOLOR_INDEX" val="13"/>
  <p:tag name="KSO_WM_UNIT_TEXT_FILL_TYPE" val="1"/>
  <p:tag name="KSO_WM_UNIT_USESOURCEFORMAT_APPLY" val="1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1_5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1_5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44999998807907104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45"/>
  <p:tag name="KSO_WM_UNIT_TEXT_FILL_FORE_SCHEMECOLOR_INDEX" val="13"/>
  <p:tag name="KSO_WM_UNIT_TEXT_FILL_TYPE" val="1"/>
  <p:tag name="KSO_WM_UNIT_USESOURCEFORMAT_APPLY" val="1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1_3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1_3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5299999713897705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53"/>
  <p:tag name="KSO_WM_UNIT_TEXT_FILL_FORE_SCHEMECOLOR_INDEX" val="13"/>
  <p:tag name="KSO_WM_UNIT_TEXT_FILL_TYPE" val="1"/>
  <p:tag name="KSO_WM_UNIT_USESOURCEFORMAT_APPLY" val="1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1_2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TYPE" val="l_h_i"/>
  <p:tag name="KSO_WM_UNIT_INDEX" val="1_1_2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.5299999713897705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0.53"/>
  <p:tag name="KSO_WM_UNIT_TEXT_FILL_FORE_SCHEMECOLOR_INDEX" val="13"/>
  <p:tag name="KSO_WM_UNIT_TEXT_FILL_TYPE" val="1"/>
  <p:tag name="KSO_WM_UNIT_USESOURCEFORMAT_APPLY" val="1"/>
</p:tagLst>
</file>

<file path=ppt/tags/tag17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3.0"/>
  <p:tag name="KSO_WM_BEAUTIFY_FLAG" val="#wm#"/>
  <p:tag name="KSO_WM_TEMPLATE_CATEGORY" val="custom"/>
  <p:tag name="KSO_WM_TEMPLATE_INDEX" val="20233187"/>
  <p:tag name="KSO_WM_TEMPLATE_THUMBS_INDEX" val="1、9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f*1_1_1"/>
  <p:tag name="KSO_WM_TEMPLATE_CATEGORY" val="diagram"/>
  <p:tag name="KSO_WM_TEMPLATE_INDEX" val="20234389"/>
  <p:tag name="KSO_WM_UNIT_LAYERLEVEL" val="1_1_1"/>
  <p:tag name="KSO_WM_TAG_VERSION" val="3.0"/>
  <p:tag name="KSO_WM_UNIT_SUBTYPE" val="a"/>
  <p:tag name="KSO_WM_UNIT_NOCLEAR" val="0"/>
  <p:tag name="KSO_WM_UNIT_VALUE" val="16"/>
  <p:tag name="KSO_WM_DIAGRAM_GROUP_CODE" val="l1-1"/>
  <p:tag name="KSO_WM_UNIT_TYPE" val="l_h_f"/>
  <p:tag name="KSO_WM_UNIT_INDEX" val="1_1_1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BEAUTIFY_FLAG" val="#wm#"/>
  <p:tag name="KSO_WM_UNIT_PRESET_TEXT" val="单击此处添加&#10;具体文本内容"/>
  <p:tag name="KSO_WM_UNIT_TEXT_FILL_FORE_SCHEMECOLOR_INDEX" val="1"/>
  <p:tag name="KSO_WM_UNIT_TEXT_FILL_TYPE" val="1"/>
  <p:tag name="KSO_WM_UNIT_USESOURCEFORMAT_APPLY" val="1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i*1_1_1"/>
  <p:tag name="KSO_WM_TEMPLATE_CATEGORY" val="diagram"/>
  <p:tag name="KSO_WM_TEMPLATE_INDEX" val="20234389"/>
  <p:tag name="KSO_WM_UNIT_LAYERLEVEL" val="1_1_1"/>
  <p:tag name="KSO_WM_TAG_VERSION" val="3.0"/>
  <p:tag name="KSO_WM_DIAGRAM_GROUP_CODE" val="l1-1"/>
  <p:tag name="KSO_WM_UNIT_SUBTYPE" val="d"/>
  <p:tag name="KSO_WM_UNIT_TYPE" val="l_h_i"/>
  <p:tag name="KSO_WM_UNIT_INDEX" val="1_1_1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44999998807907104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FILL_FORE_SCHEMECOLOR_INDEX" val="1"/>
  <p:tag name="KSO_WM_UNIT_TEXT_FILL_TYPE" val="1"/>
  <p:tag name="KSO_WM_UNIT_USESOURCEFORMAT_APPLY" val="1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x*1_2_1"/>
  <p:tag name="KSO_WM_TEMPLATE_CATEGORY" val="diagram"/>
  <p:tag name="KSO_WM_TEMPLATE_INDEX" val="20234389"/>
  <p:tag name="KSO_WM_UNIT_LAYERLEVEL" val="1_1_1"/>
  <p:tag name="KSO_WM_TAG_VERSION" val="3.0"/>
  <p:tag name="KSO_WM_UNIT_VALUE" val="189*190"/>
  <p:tag name="KSO_WM_DIAGRAM_GROUP_CODE" val="l1-1"/>
  <p:tag name="KSO_WM_UNIT_TYPE" val="l_h_x"/>
  <p:tag name="KSO_WM_UNIT_INDEX" val="1_2_1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UNIT_USESOURCEFORMAT_APPLY" val="1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x*1_3_1"/>
  <p:tag name="KSO_WM_TEMPLATE_CATEGORY" val="diagram"/>
  <p:tag name="KSO_WM_TEMPLATE_INDEX" val="20234389"/>
  <p:tag name="KSO_WM_UNIT_LAYERLEVEL" val="1_1_1"/>
  <p:tag name="KSO_WM_TAG_VERSION" val="3.0"/>
  <p:tag name="KSO_WM_UNIT_VALUE" val="189*172"/>
  <p:tag name="KSO_WM_DIAGRAM_GROUP_CODE" val="l1-1"/>
  <p:tag name="KSO_WM_UNIT_TYPE" val="l_h_x"/>
  <p:tag name="KSO_WM_UNIT_INDEX" val="1_3_1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UNIT_USESOURCEFORMAT_APPLY" val="1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x*1_4_1"/>
  <p:tag name="KSO_WM_TEMPLATE_CATEGORY" val="diagram"/>
  <p:tag name="KSO_WM_TEMPLATE_INDEX" val="20234389"/>
  <p:tag name="KSO_WM_UNIT_LAYERLEVEL" val="1_1_1"/>
  <p:tag name="KSO_WM_TAG_VERSION" val="3.0"/>
  <p:tag name="KSO_WM_UNIT_VALUE" val="189*177"/>
  <p:tag name="KSO_WM_DIAGRAM_GROUP_CODE" val="l1-1"/>
  <p:tag name="KSO_WM_UNIT_TYPE" val="l_h_x"/>
  <p:tag name="KSO_WM_UNIT_INDEX" val="1_4_1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UNIT_USESOURCEFORMAT_APPLY" val="1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389_2*l_h_x*1_1_1"/>
  <p:tag name="KSO_WM_TEMPLATE_CATEGORY" val="diagram"/>
  <p:tag name="KSO_WM_TEMPLATE_INDEX" val="20234389"/>
  <p:tag name="KSO_WM_UNIT_LAYERLEVEL" val="1_1_1"/>
  <p:tag name="KSO_WM_TAG_VERSION" val="3.0"/>
  <p:tag name="KSO_WM_UNIT_VALUE" val="189*208"/>
  <p:tag name="KSO_WM_DIAGRAM_GROUP_CODE" val="l1-1"/>
  <p:tag name="KSO_WM_UNIT_TYPE" val="l_h_x"/>
  <p:tag name="KSO_WM_UNIT_INDEX" val="1_1_1"/>
  <p:tag name="KSO_WM_DIAGRAM_VERSION" val="3"/>
  <p:tag name="KSO_WM_DIAGRAM_COLOR_TRICK" val="1"/>
  <p:tag name="KSO_WM_DIAGRAM_COLOR_TEXT_CAN_REMOVE" val="n"/>
  <p:tag name="KSO_WM_DIAGRAM_MAX_ITEMCNT" val="5"/>
  <p:tag name="KSO_WM_DIAGRAM_MIN_ITEMCNT" val="3"/>
  <p:tag name="KSO_WM_DIAGRAM_VIRTUALLY_FRAME" val="{&quot;height&quot;:438.4813537597656,&quot;width&quot;:778.0999145507812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UNIT_USESOURCEFORMAT_APPLY" val="1"/>
</p:tagLst>
</file>

<file path=ppt/tags/tag176.xml><?xml version="1.0" encoding="utf-8"?>
<p:tagLst xmlns:p="http://schemas.openxmlformats.org/presentationml/2006/main">
  <p:tag name="KSO_WM_SLIDE_ID" val="diagram20234389_2"/>
  <p:tag name="KSO_WM_TEMPLATE_SUBCATEGORY" val="0"/>
  <p:tag name="KSO_WM_TEMPLATE_MASTER_TYPE" val="0"/>
  <p:tag name="KSO_WM_TEMPLATE_COLOR_TYPE" val="0"/>
  <p:tag name="KSO_WM_SLIDE_ITEM_CNT" val="4"/>
  <p:tag name="KSO_WM_SLIDE_INDEX" val="2"/>
  <p:tag name="KSO_WM_TAG_VERSION" val="3.0"/>
  <p:tag name="KSO_WM_BEAUTIFY_FLAG" val="#wm#"/>
  <p:tag name="KSO_WM_TEMPLATE_CATEGORY" val="diagram"/>
  <p:tag name="KSO_WM_TEMPLATE_INDEX" val="20234389"/>
  <p:tag name="KSO_WM_SLIDE_TYPE" val="text"/>
  <p:tag name="KSO_WM_SLIDE_SUBTYPE" val="diag"/>
  <p:tag name="KSO_WM_SLIDE_SIZE" val="624.651*460.302"/>
  <p:tag name="KSO_WM_SLIDE_POSITION" val="167.675*103.016"/>
  <p:tag name="KSO_WM_SLIDE_LAYOUT" val="a_l"/>
  <p:tag name="KSO_WM_SLIDE_LAYOUT_CNT" val="1_1"/>
  <p:tag name="KSO_WM_SPECIAL_SOURCE" val="bdnull"/>
  <p:tag name="KSO_WM_DIAGRAM_GROUP_CODE" val="l1-1"/>
  <p:tag name="KSO_WM_SLIDE_DIAGTYPE" val="l"/>
</p:tagLst>
</file>

<file path=ppt/tags/tag177.xml><?xml version="1.0" encoding="utf-8"?>
<p:tagLst xmlns:p="http://schemas.openxmlformats.org/presentationml/2006/main">
  <p:tag name="KSO_WM_DIAGRAM_VIRTUALLY_FRAME" val="{&quot;height&quot;:388.35,&quot;left&quot;:54.775,&quot;top&quot;:113.4,&quot;width&quot;:850.425}"/>
  <p:tag name="KSO_WM_UNIT_TEXT_LAYER_COUNT" val="1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i"/>
  <p:tag name="KSO_WM_UNIT_INDEX" val="2_3"/>
  <p:tag name="KSO_WM_UNIT_ID" val="custom20235192_1*h_i*2_3"/>
  <p:tag name="KSO_WM_TEMPLATE_CATEGORY" val="custom"/>
  <p:tag name="KSO_WM_TEMPLATE_INDEX" val="20235192"/>
  <p:tag name="KSO_WM_UNIT_LAYERLEVEL" val="1_1"/>
  <p:tag name="KSO_WM_TAG_VERSION" val="3.0"/>
  <p:tag name="KSO_WM_BEAUTIFY_FLAG" val="#wm#"/>
  <p:tag name="KSO_WM_UNIT_TEXT_TYPE" val="1"/>
</p:tagLst>
</file>

<file path=ppt/tags/tag178.xml><?xml version="1.0" encoding="utf-8"?>
<p:tagLst xmlns:p="http://schemas.openxmlformats.org/presentationml/2006/main">
  <p:tag name="KSO_WM_DIAGRAM_VIRTUALLY_FRAME" val="{&quot;height&quot;:388.35,&quot;left&quot;:54.775,&quot;top&quot;:113.4,&quot;width&quot;:850.425}"/>
  <p:tag name="KSO_WM_UNIT_SUBTYPE" val="a"/>
  <p:tag name="KSO_WM_UNIT_TEXT_LAYER_COUNT" val="1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custom20235192_1*h_f*2_1"/>
  <p:tag name="KSO_WM_TEMPLATE_CATEGORY" val="custom"/>
  <p:tag name="KSO_WM_TEMPLATE_INDEX" val="20235192"/>
  <p:tag name="KSO_WM_UNIT_LAYERLEVEL" val="1_1"/>
  <p:tag name="KSO_WM_TAG_VERSION" val="3.0"/>
  <p:tag name="KSO_WM_BEAUTIFY_FLAG" val="#wm#"/>
  <p:tag name="KSO_WM_UNIT_TEXT_TYPE" val="1"/>
  <p:tag name="KSO_WM_UNIT_VALUE" val="140"/>
  <p:tag name="KSO_WM_UNIT_PRESET_TEXT" val="单击此处输入你的正文，文字是您思想的提炼，为了最终的良好效果。单击此处输入你的正文，文字是您思想的提炼，为了最终的良好效果。单击此处输入你的正文。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h_i"/>
  <p:tag name="KSO_WM_UNIT_INDEX" val="2_1"/>
  <p:tag name="KSO_WM_UNIT_ID" val="custom20235192_1*h_i*2_1"/>
  <p:tag name="KSO_WM_TEMPLATE_CATEGORY" val="custom"/>
  <p:tag name="KSO_WM_TEMPLATE_INDEX" val="20235192"/>
  <p:tag name="KSO_WM_UNIT_LAYERLEVEL" val="1_1"/>
  <p:tag name="KSO_WM_TAG_VERSION" val="3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18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5192_1*a*1"/>
  <p:tag name="KSO_WM_TEMPLATE_CATEGORY" val="custom"/>
  <p:tag name="KSO_WM_TEMPLATE_INDEX" val="20235192"/>
  <p:tag name="KSO_WM_UNIT_LAYERLEVEL" val="1"/>
  <p:tag name="KSO_WM_TAG_VERSION" val="3.0"/>
  <p:tag name="KSO_WM_BEAUTIFY_FLAG" val="#wm#"/>
  <p:tag name="KSO_WM_UNIT_VALUE" val="29"/>
  <p:tag name="KSO_WM_UNIT_TEXT_TYPE" val="1"/>
  <p:tag name="KSO_WM_UNIT_PRESET_TEXT" val="单击此处添加标题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h_i"/>
  <p:tag name="KSO_WM_UNIT_INDEX" val="2_4"/>
  <p:tag name="KSO_WM_UNIT_ID" val="custom20235192_1*h_i*2_4"/>
  <p:tag name="KSO_WM_TEMPLATE_CATEGORY" val="custom"/>
  <p:tag name="KSO_WM_TEMPLATE_INDEX" val="20235192"/>
  <p:tag name="KSO_WM_UNIT_LAYERLEVEL" val="1_1"/>
  <p:tag name="KSO_WM_TAG_VERSION" val="3.0"/>
  <p:tag name="KSO_WM_UNIT_TEXT_FILL_FORE_SCHEMECOLOR_INDEX_BRIGHTNESS" val="0.15"/>
  <p:tag name="KSO_WM_DIAGRAM_MAX_ITEMCNT" val="6"/>
  <p:tag name="KSO_WM_DIAGRAM_MIN_ITEMCNT" val="4"/>
  <p:tag name="KSO_WM_DIAGRAM_VIRTUALLY_FRAME" val="{&quot;height&quot;:305.3999938964844,&quot;width&quot;:762.9500122070312}"/>
  <p:tag name="KSO_WM_DIAGRAM_COLOR_MATCH_VALUE" val="{&quot;shape&quot;:{&quot;fill&quot;:{&quot;gradient&quot;:[{&quot;brightness&quot;:0,&quot;colorType&quot;:1,&quot;foreColorIndex&quot;:5,&quot;pos&quot;:0,&quot;transparency&quot;:0},{&quot;brightness&quot;:0,&quot;colorType&quot;:1,&quot;foreColorIndex&quot;:5,&quot;pos&quot;:1,&quot;transparency&quot;:0.3499999940395355}],&quot;type&quot;:3},&quot;glow&quot;:{&quot;colorType&quot;:0},&quot;line&quot;:{&quot;type&quot;:0},&quot;shadow&quot;:{&quot;brightness&quot;:0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FORE_SCHEMECOLOR_INDEX_BRIGHTNESS" val="0"/>
  <p:tag name="KSO_WM_UNIT_TEXT_FILL_FORE_SCHEMECOLOR_INDEX" val="1"/>
  <p:tag name="KSO_WM_UNIT_TEXT_FILL_TYPE" val="1"/>
  <p:tag name="KSO_WM_UNIT_SHADOW_SCHEMECOLOR_INDEX_BRIGHTNESS" val="0"/>
  <p:tag name="KSO_WM_UNIT_SHADOW_SCHEMECOLOR_INDEX" val="5"/>
  <p:tag name="KSO_WM_UNIT_USESOURCEFORMAT_APPLY" val="1"/>
  <p:tag name="KSO_WM_BEAUTIFY_FLAG" val="#wm#"/>
  <p:tag name="KSO_WM_DIAGRAM_VERSION" val="3"/>
  <p:tag name="KSO_WM_DIAGRAM_COLOR_TRICK" val="1"/>
  <p:tag name="KSO_WM_DIAGRAM_COLOR_TEXT_CAN_REMOVE" val="n"/>
  <p:tag name="KSO_WM_UNIT_FILL_TYPE" val="3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5192_1*h_x*2_1"/>
  <p:tag name="KSO_WM_TEMPLATE_CATEGORY" val="custom"/>
  <p:tag name="KSO_WM_TEMPLATE_INDEX" val="20235192"/>
  <p:tag name="KSO_WM_UNIT_LAYERLEVEL" val="1_1"/>
  <p:tag name="KSO_WM_TAG_VERSION" val="3.0"/>
  <p:tag name="KSO_WM_BEAUTIFY_FLAG" val="#wm#"/>
  <p:tag name="KSO_WM_UNIT_VALUE" val="62*62"/>
  <p:tag name="KSO_WM_UNIT_TYPE" val="h_x"/>
  <p:tag name="KSO_WM_UNIT_INDEX" val="2_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05.3999938964844,&quot;width&quot;:762.9500122070312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FILL_TYPE" val="1"/>
  <p:tag name="KSO_WM_UNIT_FILL_FORE_SCHEMECOLOR_INDEX" val="14"/>
  <p:tag name="KSO_WM_UNIT_FILL_FORE_SCHEMECOLOR_INDEX_BRIGHTNESS" val="0"/>
</p:tagLst>
</file>

<file path=ppt/tags/tag183.xml><?xml version="1.0" encoding="utf-8"?>
<p:tagLst xmlns:p="http://schemas.openxmlformats.org/presentationml/2006/main">
  <p:tag name="KSO_WM_DIAGRAM_VIRTUALLY_FRAME" val="{&quot;height&quot;:388.35,&quot;left&quot;:54.775,&quot;top&quot;:113.4,&quot;width&quot;:850.425}"/>
  <p:tag name="KSO_WM_UNIT_TEXT_LAYER_COUNT" val="1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i"/>
  <p:tag name="KSO_WM_UNIT_INDEX" val="1_3"/>
  <p:tag name="KSO_WM_UNIT_ID" val="custom20235192_1*h_i*1_3"/>
  <p:tag name="KSO_WM_TEMPLATE_CATEGORY" val="custom"/>
  <p:tag name="KSO_WM_TEMPLATE_INDEX" val="20235192"/>
  <p:tag name="KSO_WM_UNIT_LAYERLEVEL" val="1_1"/>
  <p:tag name="KSO_WM_TAG_VERSION" val="3.0"/>
  <p:tag name="KSO_WM_BEAUTIFY_FLAG" val="#wm#"/>
  <p:tag name="KSO_WM_UNIT_TEXT_TYPE" val="1"/>
</p:tagLst>
</file>

<file path=ppt/tags/tag184.xml><?xml version="1.0" encoding="utf-8"?>
<p:tagLst xmlns:p="http://schemas.openxmlformats.org/presentationml/2006/main">
  <p:tag name="KSO_WM_DIAGRAM_VIRTUALLY_FRAME" val="{&quot;height&quot;:388.35,&quot;left&quot;:54.775,&quot;top&quot;:113.4,&quot;width&quot;:850.425}"/>
  <p:tag name="KSO_WM_UNIT_SUBTYPE" val="a"/>
  <p:tag name="KSO_WM_UNIT_TEXT_LAYER_COUNT" val="1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custom20235192_1*h_f*1_1"/>
  <p:tag name="KSO_WM_TEMPLATE_CATEGORY" val="custom"/>
  <p:tag name="KSO_WM_TEMPLATE_INDEX" val="20235192"/>
  <p:tag name="KSO_WM_UNIT_LAYERLEVEL" val="1_1"/>
  <p:tag name="KSO_WM_TAG_VERSION" val="3.0"/>
  <p:tag name="KSO_WM_BEAUTIFY_FLAG" val="#wm#"/>
  <p:tag name="KSO_WM_UNIT_TEXT_TYPE" val="1"/>
  <p:tag name="KSO_WM_UNIT_VALUE" val="140"/>
  <p:tag name="KSO_WM_UNIT_PRESET_TEXT" val="单击此处输入你的正文，文字是您思想的提炼，为了最终的良好效果。单击此处输入你的正文，文字是您思想的提炼，为了最终的良好效果。单击此处输入你的正文。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h_i"/>
  <p:tag name="KSO_WM_UNIT_INDEX" val="1_4"/>
  <p:tag name="KSO_WM_UNIT_ID" val="custom20235192_1*h_i*1_4"/>
  <p:tag name="KSO_WM_TEMPLATE_CATEGORY" val="custom"/>
  <p:tag name="KSO_WM_TEMPLATE_INDEX" val="20235192"/>
  <p:tag name="KSO_WM_UNIT_LAYERLEVEL" val="1_1"/>
  <p:tag name="KSO_WM_TAG_VERSION" val="3.0"/>
  <p:tag name="KSO_WM_UNIT_TEXT_FILL_FORE_SCHEMECOLOR_INDEX_BRIGHTNESS" val="0.15"/>
  <p:tag name="KSO_WM_DIAGRAM_MAX_ITEMCNT" val="6"/>
  <p:tag name="KSO_WM_DIAGRAM_MIN_ITEMCNT" val="4"/>
  <p:tag name="KSO_WM_DIAGRAM_VIRTUALLY_FRAME" val="{&quot;height&quot;:305.3999938964844,&quot;width&quot;:762.9500122070312}"/>
  <p:tag name="KSO_WM_DIAGRAM_COLOR_MATCH_VALUE" val="{&quot;shape&quot;:{&quot;fill&quot;:{&quot;gradient&quot;:[{&quot;brightness&quot;:0,&quot;colorType&quot;:1,&quot;foreColorIndex&quot;:5,&quot;pos&quot;:0,&quot;transparency&quot;:0},{&quot;brightness&quot;:0,&quot;colorType&quot;:1,&quot;foreColorIndex&quot;:5,&quot;pos&quot;:1,&quot;transparency&quot;:0.3499999940395355}],&quot;type&quot;:3},&quot;glow&quot;:{&quot;colorType&quot;:0},&quot;line&quot;:{&quot;type&quot;:0},&quot;shadow&quot;:{&quot;brightness&quot;:0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FORE_SCHEMECOLOR_INDEX_BRIGHTNESS" val="0"/>
  <p:tag name="KSO_WM_UNIT_TEXT_FILL_FORE_SCHEMECOLOR_INDEX" val="1"/>
  <p:tag name="KSO_WM_UNIT_TEXT_FILL_TYPE" val="1"/>
  <p:tag name="KSO_WM_UNIT_SHADOW_SCHEMECOLOR_INDEX_BRIGHTNESS" val="0"/>
  <p:tag name="KSO_WM_UNIT_SHADOW_SCHEMECOLOR_INDEX" val="5"/>
  <p:tag name="KSO_WM_UNIT_USESOURCEFORMAT_APPLY" val="1"/>
  <p:tag name="KSO_WM_BEAUTIFY_FLAG" val="#wm#"/>
  <p:tag name="KSO_WM_DIAGRAM_VERSION" val="3"/>
  <p:tag name="KSO_WM_DIAGRAM_COLOR_TRICK" val="1"/>
  <p:tag name="KSO_WM_DIAGRAM_COLOR_TEXT_CAN_REMOVE" val="n"/>
  <p:tag name="KSO_WM_UNIT_FILL_TYPE" val="3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5192_1*h_x*1_1"/>
  <p:tag name="KSO_WM_TEMPLATE_CATEGORY" val="custom"/>
  <p:tag name="KSO_WM_TEMPLATE_INDEX" val="20235192"/>
  <p:tag name="KSO_WM_UNIT_LAYERLEVEL" val="1_1"/>
  <p:tag name="KSO_WM_TAG_VERSION" val="3.0"/>
  <p:tag name="KSO_WM_BEAUTIFY_FLAG" val="#wm#"/>
  <p:tag name="KSO_WM_UNIT_VALUE" val="58*58"/>
  <p:tag name="KSO_WM_UNIT_TYPE" val="h_x"/>
  <p:tag name="KSO_WM_UNIT_INDEX" val="1_1"/>
  <p:tag name="KSO_WM_DIAGRAM_VERSION" val="3"/>
  <p:tag name="KSO_WM_DIAGRAM_COLOR_TRICK" val="1"/>
  <p:tag name="KSO_WM_DIAGRAM_COLOR_TEXT_CAN_REMOVE" val="n"/>
  <p:tag name="KSO_WM_DIAGRAM_MAX_ITEMCNT" val="6"/>
  <p:tag name="KSO_WM_DIAGRAM_MIN_ITEMCNT" val="4"/>
  <p:tag name="KSO_WM_DIAGRAM_VIRTUALLY_FRAME" val="{&quot;height&quot;:305.3999938964844,&quot;width&quot;:762.9500122070312}"/>
  <p:tag name="KSO_WM_DIAGRAM_COLOR_MATCH_VALUE" val="{&quot;shape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UNIT_FILL_TYPE" val="1"/>
  <p:tag name="KSO_WM_UNIT_FILL_FORE_SCHEMECOLOR_INDEX" val="14"/>
  <p:tag name="KSO_WM_UNIT_FILL_FORE_SCHEMECOLOR_INDEX_BRIGHTNESS" val="0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h_i"/>
  <p:tag name="KSO_WM_UNIT_INDEX" val="1_1"/>
  <p:tag name="KSO_WM_UNIT_ID" val="custom20235192_1*h_i*1_1"/>
  <p:tag name="KSO_WM_TEMPLATE_CATEGORY" val="custom"/>
  <p:tag name="KSO_WM_TEMPLATE_INDEX" val="20235192"/>
  <p:tag name="KSO_WM_UNIT_LAYERLEVEL" val="1_1"/>
  <p:tag name="KSO_WM_TAG_VERSION" val="3.0"/>
  <p:tag name="KSO_WM_BEAUTIFY_FLAG" val="#wm#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h_i"/>
  <p:tag name="KSO_WM_UNIT_INDEX" val="1_2"/>
  <p:tag name="KSO_WM_UNIT_ID" val="custom20235192_1*h_i*1_2"/>
  <p:tag name="KSO_WM_TEMPLATE_CATEGORY" val="custom"/>
  <p:tag name="KSO_WM_TEMPLATE_INDEX" val="20235192"/>
  <p:tag name="KSO_WM_UNIT_LAYERLEVEL" val="1_1"/>
  <p:tag name="KSO_WM_TAG_VERSION" val="3.0"/>
  <p:tag name="KSO_WM_BEAUTIFY_FLAG" val="#wm#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h_i"/>
  <p:tag name="KSO_WM_UNIT_INDEX" val="2_2"/>
  <p:tag name="KSO_WM_UNIT_ID" val="custom20235192_1*h_i*2_2"/>
  <p:tag name="KSO_WM_TEMPLATE_CATEGORY" val="custom"/>
  <p:tag name="KSO_WM_TEMPLATE_INDEX" val="20235192"/>
  <p:tag name="KSO_WM_UNIT_LAYERLEVEL" val="1_1"/>
  <p:tag name="KSO_WM_TAG_VERSION" val="3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190.xml><?xml version="1.0" encoding="utf-8"?>
<p:tagLst xmlns:p="http://schemas.openxmlformats.org/presentationml/2006/main">
  <p:tag name="KSO_WM_SLIDE_ID" val="custom20235192_1"/>
  <p:tag name="KSO_WM_TEMPLATE_SUBCATEGORY" val="0"/>
  <p:tag name="KSO_WM_TEMPLATE_MASTER_TYPE" val="0"/>
  <p:tag name="KSO_WM_TEMPLATE_COLOR_TYPE" val="0"/>
  <p:tag name="KSO_WM_SLIDE_ITEM_CNT" val="0"/>
  <p:tag name="KSO_WM_SLIDE_INDEX" val="1"/>
  <p:tag name="KSO_WM_TAG_VERSION" val="3.0"/>
  <p:tag name="KSO_WM_BEAUTIFY_FLAG" val="#wm#"/>
  <p:tag name="KSO_WM_TEMPLATE_CATEGORY" val="custom"/>
  <p:tag name="KSO_WM_TEMPLATE_INDEX" val="20235192"/>
  <p:tag name="KSO_WM_SLIDE_LAYOUT" val="a_h"/>
  <p:tag name="KSO_WM_SLIDE_LAYOUT_CNT" val="1_2"/>
  <p:tag name="KSO_WM_SLIDE_TYPE" val="text"/>
  <p:tag name="KSO_WM_SLIDE_SUBTYPE" val="picTxt"/>
  <p:tag name="KSO_WM_SLIDE_SIZE" val="843.278*288.54"/>
  <p:tag name="KSO_WM_SLIDE_POSITION" val="61.8473*156.989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3"/>
  <p:tag name="KSO_WM_UNIT_LAYERLEVEL" val="1"/>
  <p:tag name="KSO_WM_TAG_VERSION" val="3.0"/>
  <p:tag name="KSO_WM_BEAUTIFY_FLAG" val="#wm#"/>
  <p:tag name="KSO_WM_UNIT_TYPE" val="i"/>
  <p:tag name="KSO_WM_UNIT_INDEX" val="3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4"/>
  <p:tag name="KSO_WM_UNIT_LAYERLEVEL" val="1"/>
  <p:tag name="KSO_WM_TAG_VERSION" val="3.0"/>
  <p:tag name="KSO_WM_BEAUTIFY_FLAG" val="#wm#"/>
  <p:tag name="KSO_WM_UNIT_TYPE" val="i"/>
  <p:tag name="KSO_WM_UNIT_INDEX" val="4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30"/>
  <p:tag name="KSO_WM_UNIT_TYPE" val="a"/>
  <p:tag name="KSO_WM_UNIT_INDEX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f*1"/>
  <p:tag name="KSO_WM_UNIT_LAYERLEVEL" val="1"/>
  <p:tag name="KSO_WM_TAG_VERSION" val="3.0"/>
  <p:tag name="KSO_WM_BEAUTIFY_FLAG" val="#wm#"/>
  <p:tag name="KSO_WM_UNIT_SUBTYPE" val="b"/>
  <p:tag name="KSO_WM_UNIT_PRESET_TEXT" val="署名占位符"/>
  <p:tag name="KSO_WM_UNIT_NOCLEAR" val="0"/>
  <p:tag name="KSO_WM_UNIT_VALUE" val="8"/>
  <p:tag name="KSO_WM_UNIT_TYPE" val="f"/>
  <p:tag name="KSO_WM_UNIT_INDEX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f*1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330"/>
  <p:tag name="KSO_WM_UNIT_TYPE" val="f"/>
  <p:tag name="KSO_WM_UNIT_INDEX" val="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3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3"/>
  <p:tag name="KSO_WM_UNIT_LAYERLEVEL" val="1"/>
  <p:tag name="KSO_WM_TAG_VERSION" val="3.0"/>
  <p:tag name="KSO_WM_BEAUTIFY_FLAG" val="#wm#"/>
  <p:tag name="KSO_WM_UNIT_TYPE" val="i"/>
  <p:tag name="KSO_WM_UNIT_INDEX" val="3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3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3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3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3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3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3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b*1"/>
  <p:tag name="KSO_WM_UNIT_LAYERLEVEL" val="1"/>
  <p:tag name="KSO_WM_TAG_VERSION" val="3.0"/>
  <p:tag name="KSO_WM_UNIT_ISCONTENTSTITLE" val="0"/>
  <p:tag name="KSO_WM_UNIT_ISNUMDGMTITLE" val="0"/>
  <p:tag name="KSO_WM_UNIT_PRESET_TEXT_INDEX" val="-1"/>
  <p:tag name="KSO_WM_UNIT_PRESET_TEXT_LEN" val="0"/>
  <p:tag name="KSO_WM_UNIT_NOCLEAR" val="0"/>
  <p:tag name="KSO_WM_UNIT_VALUE" val="6"/>
  <p:tag name="KSO_WM_UNIT_TYPE" val="b"/>
  <p:tag name="KSO_WM_UNIT_INDEX" val="1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a*1"/>
  <p:tag name="KSO_WM_UNIT_LAYERLEVEL" val="1"/>
  <p:tag name="KSO_WM_TAG_VERSION" val="3.0"/>
  <p:tag name="KSO_WM_BEAUTIFY_FLAG" val="#wm#"/>
  <p:tag name="KSO_WM_UNIT_ISCONTENTSTITLE" val="1"/>
  <p:tag name="KSO_WM_UNIT_ISNUMDGMTITLE" val="0"/>
  <p:tag name="KSO_WM_UNIT_PRESET_TEXT" val="标题"/>
  <p:tag name="KSO_WM_UNIT_NOCLEAR" val="0"/>
  <p:tag name="KSO_WM_UNIT_VALUE" val="3"/>
  <p:tag name="KSO_WM_UNIT_TYPE" val="a"/>
  <p:tag name="KSO_WM_UNIT_INDEX" val="1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i*4"/>
  <p:tag name="KSO_WM_UNIT_LAYERLEVEL" val="1"/>
  <p:tag name="KSO_WM_TAG_VERSION" val="3.0"/>
  <p:tag name="KSO_WM_BEAUTIFY_FLAG" val="#wm#"/>
  <p:tag name="KSO_WM_UNIT_TYPE" val="i"/>
  <p:tag name="KSO_WM_UNIT_INDEX" val="4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3.0"/>
  <p:tag name="KSO_WM_BEAUTIFY_FLAG" val="#wm#"/>
  <p:tag name="KSO_WM_UNIT_TYPE" val="i"/>
  <p:tag name="KSO_WM_UNIT_INDEX" val="3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14"/>
  <p:tag name="KSO_WM_UNIT_TYPE" val="a"/>
  <p:tag name="KSO_WM_UNIT_INDEX" val="1"/>
</p:tagLst>
</file>

<file path=ppt/tags/tag43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_4*e*1"/>
  <p:tag name="KSO_WM_UNIT_LAYERLEVEL" val="1"/>
  <p:tag name="KSO_WM_TAG_VERSION" val="3.0"/>
  <p:tag name="KSO_WM_BEAUTIFY_FLAG" val="#wm#"/>
  <p:tag name="KSO_WM_UNIT_PRESET_TEXT" val="节编号"/>
  <p:tag name="KSO_WM_UNIT_NOCLEAR" val="0"/>
  <p:tag name="KSO_WM_UNIT_VALUE" val="13"/>
  <p:tag name="KSO_WM_UNIT_TYPE" val="e"/>
  <p:tag name="KSO_WM_UNIT_INDEX" val="1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3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3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3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f*1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TYPE" val="f"/>
  <p:tag name="KSO_WM_UNIT_INDEX" val="1"/>
  <p:tag name="KSO_WM_UNIT_VALUE" val="160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f*2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TYPE" val="f"/>
  <p:tag name="KSO_WM_UNIT_INDEX" val="2"/>
  <p:tag name="KSO_WM_UNIT_VALUE" val="160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30"/>
  <p:tag name="KSO_WM_UNIT_TYPE" val="a"/>
  <p:tag name="KSO_WM_UNIT_INDEX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3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3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3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a*1_1"/>
  <p:tag name="KSO_WM_UNIT_LAYERLEVEL" val="1_1"/>
  <p:tag name="KSO_WM_TAG_VERSION" val="3.0"/>
  <p:tag name="KSO_WM_BEAUTIFY_FLAG" val="#wm#"/>
  <p:tag name="KSO_WM_UNIT_PRESET_TEXT" val="单击此处编辑母版文本样式"/>
  <p:tag name="KSO_WM_UNIT_NOCLEAR" val="0"/>
  <p:tag name="KSO_WM_UNIT_TYPE" val="h_a"/>
  <p:tag name="KSO_WM_UNIT_INDEX" val="1_1"/>
  <p:tag name="KSO_WM_UNIT_ISCONTENTSTITLE" val="0"/>
  <p:tag name="KSO_WM_UNIT_ISNUMDGMTITLE" val="0"/>
  <p:tag name="KSO_WM_UNIT_VALUE" val="19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f*1_1"/>
  <p:tag name="KSO_WM_UNIT_LAYERLEVEL" val="1_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128"/>
  <p:tag name="KSO_WM_UNIT_TYPE" val="h_f"/>
  <p:tag name="KSO_WM_UNIT_INDEX" val="1_1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a*2_1"/>
  <p:tag name="KSO_WM_UNIT_LAYERLEVEL" val="1_1"/>
  <p:tag name="KSO_WM_TAG_VERSION" val="3.0"/>
  <p:tag name="KSO_WM_BEAUTIFY_FLAG" val="#wm#"/>
  <p:tag name="KSO_WM_UNIT_PRESET_TEXT" val="单击此处编辑母版文本样式"/>
  <p:tag name="KSO_WM_UNIT_NOCLEAR" val="0"/>
  <p:tag name="KSO_WM_UNIT_TYPE" val="h_a"/>
  <p:tag name="KSO_WM_UNIT_INDEX" val="2_1"/>
  <p:tag name="KSO_WM_UNIT_ISCONTENTSTITLE" val="0"/>
  <p:tag name="KSO_WM_UNIT_ISNUMDGMTITLE" val="0"/>
  <p:tag name="KSO_WM_UNIT_VALUE" val="19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h_f*2_1"/>
  <p:tag name="KSO_WM_UNIT_LAYERLEVEL" val="1_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128"/>
  <p:tag name="KSO_WM_UNIT_TYPE" val="h_f"/>
  <p:tag name="KSO_WM_UNIT_INDEX" val="2_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3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3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3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3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3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3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3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3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3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f*1"/>
  <p:tag name="KSO_WM_UNIT_LAYERLEVEL" val="1"/>
  <p:tag name="KSO_WM_TAG_VERSION" val="3.0"/>
  <p:tag name="KSO_WM_BEAUTIFY_FLAG" val="#wm#"/>
  <p:tag name="KSO_WM_UNIT_SUBTYPE" val="a"/>
  <p:tag name="KSO_WM_UNIT_PRESET_TEXT" val="单击此处编辑母版文本样式&#10;二级&#10;三级&#10;四级&#10;五级"/>
  <p:tag name="KSO_WM_UNIT_NOCLEAR" val="0"/>
  <p:tag name="KSO_WM_UNIT_VALUE" val="396"/>
  <p:tag name="KSO_WM_UNIT_TYPE" val="f"/>
  <p:tag name="KSO_WM_UNIT_INDEX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3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3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3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20"/>
  <p:tag name="KSO_WM_UNIT_TYPE" val="a"/>
  <p:tag name="KSO_WM_UNIT_INDEX" val="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b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副标题样式"/>
  <p:tag name="KSO_WM_UNIT_NOCLEAR" val="0"/>
  <p:tag name="KSO_WM_UNIT_VALUE" val="40"/>
  <p:tag name="KSO_WM_UNIT_TYPE" val="b"/>
  <p:tag name="KSO_WM_UNIT_INDEX" val="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3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3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3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3"/>
  <p:tag name="KSO_WM_UNIT_LAYERLEVEL" val="1"/>
  <p:tag name="KSO_WM_TAG_VERSION" val="3.0"/>
  <p:tag name="KSO_WM_BEAUTIFY_FLAG" val="#wm#"/>
  <p:tag name="KSO_WM_UNIT_TYPE" val="i"/>
  <p:tag name="KSO_WM_UNIT_INDEX" val="3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3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i*4"/>
  <p:tag name="KSO_WM_UNIT_LAYERLEVEL" val="1"/>
  <p:tag name="KSO_WM_TAG_VERSION" val="3.0"/>
  <p:tag name="KSO_WM_BEAUTIFY_FLAG" val="#wm#"/>
  <p:tag name="KSO_WM_UNIT_TYPE" val="i"/>
  <p:tag name="KSO_WM_UNIT_INDEX" val="4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a*1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VALUE" val="30"/>
  <p:tag name="KSO_WM_UNIT_TYPE" val="a"/>
  <p:tag name="KSO_WM_UNIT_INDEX" val="1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3.0"/>
  <p:tag name="KSO_WM_BEAUTIFY_FLAG" val="#wm#"/>
  <p:tag name="KSO_WM_UNIT_NOCLEAR" val="0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3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3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f*1"/>
  <p:tag name="KSO_WM_UNIT_LAYERLEVEL" val="1"/>
  <p:tag name="KSO_WM_TAG_VERSION" val="3.0"/>
  <p:tag name="KSO_WM_BEAUTIFY_FLAG" val="#wm#"/>
  <p:tag name="KSO_WM_UNIT_SUBTYPE" val="b"/>
  <p:tag name="KSO_WM_UNIT_PRESET_TEXT" val="署名占位符"/>
  <p:tag name="KSO_WM_UNIT_NOCLEAR" val="0"/>
  <p:tag name="KSO_WM_UNIT_VALUE" val="8"/>
  <p:tag name="KSO_WM_UNIT_TYPE" val="f"/>
  <p:tag name="KSO_WM_UNIT_INDEX" val="1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3.0"/>
  <p:tag name="KSO_WM_BEAUTIFY_FLAG" val="#wm#"/>
  <p:tag name="KSO_WM_UNIT_TYPE" val="i"/>
  <p:tag name="KSO_WM_UNIT_INDEX" val="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i*2"/>
  <p:tag name="KSO_WM_UNIT_LAYERLEVEL" val="1"/>
  <p:tag name="KSO_WM_TAG_VERSION" val="3.0"/>
  <p:tag name="KSO_WM_BEAUTIFY_FLAG" val="#wm#"/>
  <p:tag name="KSO_WM_UNIT_TYPE" val="i"/>
  <p:tag name="KSO_WM_UNIT_INDEX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a*1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PRESET_TEXT" val="单击此处编辑母版标题样式"/>
  <p:tag name="KSO_WM_UNIT_NOCLEAR" val="0"/>
  <p:tag name="KSO_WM_UNIT_TYPE" val="a"/>
  <p:tag name="KSO_WM_UNIT_INDEX" val="1"/>
  <p:tag name="KSO_WM_TEMPLATE_CATEGORY" val="custom"/>
  <p:tag name="KSO_WM_TEMPLATE_INDEX" val="20233187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f*1"/>
  <p:tag name="KSO_WM_UNIT_LAYERLEVEL" val="1"/>
  <p:tag name="KSO_WM_TAG_VERSION" val="1.0"/>
  <p:tag name="KSO_WM_BEAUTIFY_FLAG" val="#wm#"/>
  <p:tag name="KSO_WM_UNIT_SUBTYPE" val="a"/>
  <p:tag name="KSO_WM_UNIT_PRESET_TEXT" val="单击此处编辑母版文本样式&#10;第二级&#10;第三级&#10;第四级&#10;第五级"/>
  <p:tag name="KSO_WM_UNIT_NOCLEAR" val="0"/>
  <p:tag name="KSO_WM_UNIT_TYPE" val="f"/>
  <p:tag name="KSO_WM_UNIT_INDEX" val="1"/>
  <p:tag name="KSO_WM_TEMPLATE_CATEGORY" val="custom"/>
  <p:tag name="KSO_WM_TEMPLATE_INDEX" val="20233187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f*1"/>
  <p:tag name="KSO_WM_UNIT_LAYERLEVEL" val="1"/>
  <p:tag name="KSO_WM_TAG_VERSION" val="3.0"/>
  <p:tag name="KSO_WM_BEAUTIFY_FLAG" val="#wm#"/>
  <p:tag name="KSO_WM_UNIT_SUBTYPE" val="b"/>
  <p:tag name="KSO_WM_UNIT_PRESET_TEXT" val="署名占位符"/>
  <p:tag name="KSO_WM_UNIT_NOCLEAR" val="0"/>
  <p:tag name="KSO_WM_UNIT_VALUE" val="8"/>
  <p:tag name="KSO_WM_UNIT_TYPE" val="f"/>
  <p:tag name="KSO_WM_UNIT_INDEX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3.0"/>
  <p:tag name="KSO_WM_BEAUTIFY_FLAG" val="#wm#"/>
</p:tagLst>
</file>

<file path=ppt/tags/tag93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3.0"/>
  <p:tag name="KSO_WM_BEAUTIFY_FLAG" val="#wm#"/>
  <p:tag name="KSO_WM_TEMPLATE_CATEGORY" val="custom"/>
  <p:tag name="KSO_WM_TEMPLATE_INDEX" val="20233187"/>
  <p:tag name="KSO_WM_TEMPLATE_THUMBS_INDEX" val="1、9"/>
</p:tagLst>
</file>

<file path=ppt/tags/tag9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3187_1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TEXT_TYPE" val="1"/>
  <p:tag name="KSO_WM_UNIT_PRESET_TEXT" val="单击此处添加文档&#10;标题内容"/>
</p:tagLst>
</file>

<file path=ppt/tags/tag95.xml><?xml version="1.0" encoding="utf-8"?>
<p:tagLst xmlns:p="http://schemas.openxmlformats.org/presentationml/2006/main">
  <p:tag name="KSO_WM_UNIT_SUBTYPE" val="b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4"/>
  <p:tag name="KSO_WM_UNIT_ID" val="custom20233187_1*f*4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PRESET_TEXT_INDEX" val="0"/>
  <p:tag name="KSO_WM_UNIT_PRESET_TEXT_LEN" val="0"/>
</p:tagLst>
</file>

<file path=ppt/tags/tag96.xml><?xml version="1.0" encoding="utf-8"?>
<p:tagLst xmlns:p="http://schemas.openxmlformats.org/presentationml/2006/main">
  <p:tag name="KSO_WM_SLIDE_ID" val="custom20233187_1"/>
  <p:tag name="KSO_WM_TEMPLATE_SUBCATEGORY" val="29"/>
  <p:tag name="KSO_WM_TEMPLATE_MASTER_TYPE" val="0"/>
  <p:tag name="KSO_WM_TEMPLATE_COLOR_TYPE" val="0"/>
  <p:tag name="KSO_WM_SLIDE_ITEM_CNT" val="0"/>
  <p:tag name="KSO_WM_SLIDE_INDEX" val="1"/>
  <p:tag name="KSO_WM_TAG_VERSION" val="3.0"/>
  <p:tag name="KSO_WM_BEAUTIFY_FLAG" val="#wm#"/>
  <p:tag name="KSO_WM_TEMPLATE_CATEGORY" val="custom"/>
  <p:tag name="KSO_WM_TEMPLATE_INDEX" val="20233187"/>
  <p:tag name="KSO_WM_SLIDE_LAYOUT" val="a_f"/>
  <p:tag name="KSO_WM_SLIDE_LAYOUT_CNT" val="1_1"/>
  <p:tag name="KSO_WM_SLIDE_TYPE" val="title"/>
  <p:tag name="KSO_WM_SLIDE_SUBTYPE" val="pureTxt"/>
  <p:tag name="KSO_WM_TEMPLATE_THUMBS_INDEX" val="1、9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33187_7*a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ISCONTENTSTITLE" val="0"/>
  <p:tag name="KSO_WM_UNIT_ISNUMDGMTITLE" val="0"/>
  <p:tag name="KSO_WM_UNIT_NOCLEAR" val="0"/>
  <p:tag name="KSO_WM_UNIT_VALUE" val="14"/>
  <p:tag name="KSO_WM_UNIT_TYPE" val="a"/>
  <p:tag name="KSO_WM_UNIT_INDEX" val="1"/>
  <p:tag name="KSO_WM_UNIT_TEXT_TYPE" val="1"/>
  <p:tag name="KSO_WM_UNIT_PRESET_TEXT" val="添加章节标题"/>
</p:tagLst>
</file>

<file path=ppt/tags/tag98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33187_7*e*1"/>
  <p:tag name="KSO_WM_TEMPLATE_CATEGORY" val="custom"/>
  <p:tag name="KSO_WM_TEMPLATE_INDEX" val="20233187"/>
  <p:tag name="KSO_WM_UNIT_LAYERLEVEL" val="1"/>
  <p:tag name="KSO_WM_TAG_VERSION" val="3.0"/>
  <p:tag name="KSO_WM_BEAUTIFY_FLAG" val="#wm#"/>
  <p:tag name="KSO_WM_UNIT_NOCLEAR" val="0"/>
  <p:tag name="KSO_WM_UNIT_VALUE" val="13"/>
  <p:tag name="KSO_WM_UNIT_TYPE" val="e"/>
  <p:tag name="KSO_WM_UNIT_INDEX" val="1"/>
  <p:tag name="KSO_WM_UNIT_PRESET_TEXT_INDEX" val="0"/>
  <p:tag name="KSO_WM_UNIT_PRESET_TEXT_LEN" val="0"/>
</p:tagLst>
</file>

<file path=ppt/tags/tag99.xml><?xml version="1.0" encoding="utf-8"?>
<p:tagLst xmlns:p="http://schemas.openxmlformats.org/presentationml/2006/main">
  <p:tag name="KSO_WM_SLIDE_ID" val="custom20233187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3.0"/>
  <p:tag name="KSO_WM_BEAUTIFY_FLAG" val="#wm#"/>
  <p:tag name="KSO_WM_TEMPLATE_CATEGORY" val="custom"/>
  <p:tag name="KSO_WM_TEMPLATE_INDEX" val="20233187"/>
  <p:tag name="KSO_WM_SLIDE_TYPE" val="sectionTitle"/>
  <p:tag name="KSO_WM_SLIDE_SUBTYPE" val="pureTxt"/>
  <p:tag name="KSO_WM_SLIDE_LAYOUT" val="a_e"/>
  <p:tag name="KSO_WM_SLIDE_LAYOUT_CNT" val="1_1"/>
</p:tagLst>
</file>

<file path=ppt/theme/theme1.xml><?xml version="1.0" encoding="utf-8"?>
<a:theme xmlns:a="http://schemas.openxmlformats.org/drawingml/2006/main" name="Office 主题​​">
  <a:themeElements>
    <a:clrScheme name="自定义 8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C000"/>
      </a:accent1>
      <a:accent2>
        <a:srgbClr val="FF7A00"/>
      </a:accent2>
      <a:accent3>
        <a:srgbClr val="FF9900"/>
      </a:accent3>
      <a:accent4>
        <a:srgbClr val="75BD42"/>
      </a:accent4>
      <a:accent5>
        <a:srgbClr val="30C0B4"/>
      </a:accent5>
      <a:accent6>
        <a:srgbClr val="E54C5E"/>
      </a:accent6>
      <a:hlink>
        <a:srgbClr val="658BD5"/>
      </a:hlink>
      <a:folHlink>
        <a:srgbClr val="A16AA5"/>
      </a:folHlink>
    </a:clrScheme>
    <a:fontScheme name="主题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自定义 8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C000"/>
      </a:accent1>
      <a:accent2>
        <a:srgbClr val="FF7A00"/>
      </a:accent2>
      <a:accent3>
        <a:srgbClr val="FF9900"/>
      </a:accent3>
      <a:accent4>
        <a:srgbClr val="75BD42"/>
      </a:accent4>
      <a:accent5>
        <a:srgbClr val="30C0B4"/>
      </a:accent5>
      <a:accent6>
        <a:srgbClr val="E54C5E"/>
      </a:accent6>
      <a:hlink>
        <a:srgbClr val="658BD5"/>
      </a:hlink>
      <a:folHlink>
        <a:srgbClr val="A16AA5"/>
      </a:folHlink>
    </a:clrScheme>
    <a:fontScheme name="主题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WPS 演示</Application>
  <PresentationFormat>宽屏</PresentationFormat>
  <Paragraphs>66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+中文正文</vt:lpstr>
      <vt:lpstr>Segoe Print</vt:lpstr>
      <vt:lpstr>微软雅黑</vt:lpstr>
      <vt:lpstr>MiSans Normal</vt:lpstr>
      <vt:lpstr>Arial Unicode MS</vt:lpstr>
      <vt:lpstr>Calibri</vt:lpstr>
      <vt:lpstr>Arial</vt:lpstr>
      <vt:lpstr>Office 主题​​</vt:lpstr>
      <vt:lpstr>1_Office 主题​​</vt:lpstr>
      <vt:lpstr>化学镍产生双层镍的原因</vt:lpstr>
      <vt:lpstr>什么是双层镍</vt:lpstr>
      <vt:lpstr>镍与镍镀层出现分层现象，最外层脱皮</vt:lpstr>
      <vt:lpstr>出现双层镍的场景及原因</vt:lpstr>
      <vt:lpstr>不同化学镍槽之间-多发生在中磷加高磷</vt:lpstr>
      <vt:lpstr>同一化学镍槽中-中间停镀了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程海</dc:creator>
  <cp:lastModifiedBy>程海</cp:lastModifiedBy>
  <cp:revision>5</cp:revision>
  <dcterms:created xsi:type="dcterms:W3CDTF">2023-08-09T12:44:00Z</dcterms:created>
  <dcterms:modified xsi:type="dcterms:W3CDTF">2025-03-18T09:43:48Z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2052-12.1.0.20305</vt:lpwstr>
  </property>
</Properties>
</file>