
<file path=[Content_Types].xml><?xml version="1.0" encoding="utf-8"?>
<Types xmlns="http://schemas.openxmlformats.org/package/2006/content-types">
  <Default Extension="jpeg" ContentType="image/jpeg"/>
  <Default Extension="JPG" ContentType="image/.jpg"/>
  <Default Extension="xlsx" ContentType="application/vnd.openxmlformats-officedocument.spreadsheetml.sheet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harts/chart1.xml" ContentType="application/vnd.openxmlformats-officedocument.drawingml.chart+xml"/>
  <Override PartName="/ppt/charts/colors1.xml" ContentType="application/vnd.ms-office.chartcolorstyle+xml"/>
  <Override PartName="/ppt/charts/style1.xml" ContentType="application/vnd.ms-office.chartstyle+xml"/>
  <Override PartName="/ppt/commentAuthors.xml" ContentType="application/vnd.openxmlformats-officedocument.presentationml.commentAuthors+xml"/>
  <Override PartName="/ppt/media/image10.svg" ContentType="image/svg+xml"/>
  <Override PartName="/ppt/media/image15.svg" ContentType="image/svg+xml"/>
  <Override PartName="/ppt/media/image17.svg" ContentType="image/svg+xml"/>
  <Override PartName="/ppt/media/image6.svg" ContentType="image/svg+xml"/>
  <Override PartName="/ppt/media/image8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notesMasterIdLst>
    <p:notesMasterId r:id="rId8"/>
  </p:notesMasterIdLst>
  <p:sldIdLst>
    <p:sldId id="257" r:id="rId4"/>
    <p:sldId id="261" r:id="rId5"/>
    <p:sldId id="262" r:id="rId6"/>
    <p:sldId id="258" r:id="rId7"/>
    <p:sldId id="259" r:id="rId9"/>
    <p:sldId id="285" r:id="rId10"/>
    <p:sldId id="263" r:id="rId11"/>
    <p:sldId id="287" r:id="rId12"/>
    <p:sldId id="289" r:id="rId13"/>
    <p:sldId id="267" r:id="rId14"/>
    <p:sldId id="269" r:id="rId15"/>
    <p:sldId id="271" r:id="rId16"/>
    <p:sldId id="273" r:id="rId17"/>
    <p:sldId id="275" r:id="rId18"/>
    <p:sldId id="277" r:id="rId19"/>
    <p:sldId id="279" r:id="rId20"/>
    <p:sldId id="282" r:id="rId21"/>
    <p:sldId id="283" r:id="rId22"/>
  </p:sldIdLst>
  <p:sldSz cx="12192000" cy="6858000"/>
  <p:notesSz cx="6858000" cy="9144000"/>
  <p:custDataLst>
    <p:tags r:id="rId2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PS" initials="W" lastIdx="1" clrIdx="0"/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7" Type="http://schemas.openxmlformats.org/officeDocument/2006/relationships/tags" Target="tags/tag232.xml"/><Relationship Id="rId26" Type="http://schemas.openxmlformats.org/officeDocument/2006/relationships/commentAuthors" Target="commentAuthors.xml"/><Relationship Id="rId25" Type="http://schemas.openxmlformats.org/officeDocument/2006/relationships/tableStyles" Target="tableStyles.xml"/><Relationship Id="rId24" Type="http://schemas.openxmlformats.org/officeDocument/2006/relationships/viewProps" Target="viewProps.xml"/><Relationship Id="rId23" Type="http://schemas.openxmlformats.org/officeDocument/2006/relationships/presProps" Target="presProps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microsoft.com/office/2011/relationships/chartStyle" Target="style1.xml"/><Relationship Id="rId1" Type="http://schemas.openxmlformats.org/officeDocument/2006/relationships/package" Target="../embeddings/Workbook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0" vertOverflow="ellipsis" vert="horz" wrap="square" anchor="ctr" anchorCtr="1"/>
        <a:lstStyle/>
        <a:p>
          <a:pPr>
            <a:defRPr lang="zh-CN" sz="1400" b="1" i="0" u="none" strike="noStrike" kern="1200" baseline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</a:p>
      </c:txPr>
    </c:title>
    <c:autoTitleDeleted val="0"/>
    <c:plotArea>
      <c:layout>
        <c:manualLayout>
          <c:layoutTarget val="inner"/>
          <c:xMode val="edge"/>
          <c:yMode val="edge"/>
          <c:x val="0.388691857766224"/>
          <c:y val="0.210391276459269"/>
          <c:w val="0.608522885525949"/>
          <c:h val="0.721840923669019"/>
        </c:manualLayout>
      </c:layout>
      <c:lineChart>
        <c:grouping val="standard"/>
        <c:varyColors val="0"/>
        <c:ser>
          <c:idx val="2"/>
          <c:order val="0"/>
          <c:tx>
            <c:strRef>
              <c:f>Sheet1!$B$1</c:f>
              <c:strCache>
                <c:ptCount val="1"/>
                <c:pt idx="0">
                  <c:v>腐蚀周期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dLbls>
            <c:delete val="1"/>
          </c:dLbls>
          <c:cat>
            <c:numRef>
              <c:f>Sheet1!$A$2:$A$10</c:f>
              <c:numCache>
                <c:formatCode>General</c:formatCode>
                <c:ptCount val="9"/>
                <c:pt idx="0">
                  <c:v>0</c:v>
                </c:pt>
                <c:pt idx="1">
                  <c:v>5</c:v>
                </c:pt>
                <c:pt idx="2">
                  <c:v>10</c:v>
                </c:pt>
                <c:pt idx="3">
                  <c:v>15</c:v>
                </c:pt>
                <c:pt idx="4">
                  <c:v>20</c:v>
                </c:pt>
                <c:pt idx="5">
                  <c:v>25</c:v>
                </c:pt>
                <c:pt idx="6">
                  <c:v>30</c:v>
                </c:pt>
                <c:pt idx="7">
                  <c:v>35</c:v>
                </c:pt>
                <c:pt idx="8">
                  <c:v>40</c:v>
                </c:pt>
              </c:numCache>
            </c:numRef>
          </c:cat>
          <c:val>
            <c:numRef>
              <c:f>Sheet1!$B$2:$B$10</c:f>
              <c:numCache>
                <c:formatCode>General</c:formatCode>
                <c:ptCount val="9"/>
                <c:pt idx="0">
                  <c:v>0.3</c:v>
                </c:pt>
                <c:pt idx="1">
                  <c:v>0.5</c:v>
                </c:pt>
                <c:pt idx="2">
                  <c:v>1</c:v>
                </c:pt>
                <c:pt idx="3">
                  <c:v>2</c:v>
                </c:pt>
                <c:pt idx="4">
                  <c:v>4</c:v>
                </c:pt>
                <c:pt idx="5">
                  <c:v>6</c:v>
                </c:pt>
                <c:pt idx="6">
                  <c:v>8</c:v>
                </c:pt>
                <c:pt idx="7">
                  <c:v>8.2</c:v>
                </c:pt>
                <c:pt idx="8">
                  <c:v>8.3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0"/>
        <c:smooth val="0"/>
        <c:axId val="329648536"/>
        <c:axId val="21974684"/>
      </c:lineChart>
      <c:catAx>
        <c:axId val="329648536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  <c:crossAx val="21974684"/>
        <c:crosses val="autoZero"/>
        <c:auto val="1"/>
        <c:lblAlgn val="ctr"/>
        <c:lblOffset val="100"/>
        <c:noMultiLvlLbl val="0"/>
      </c:catAx>
      <c:valAx>
        <c:axId val="219746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02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  <c:crossAx val="3296485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0" vertOverflow="ellipsis" vert="horz" wrap="square" anchor="ctr" anchorCtr="1"/>
        <a:lstStyle/>
        <a:p>
          <a:pPr>
            <a:defRPr lang="zh-CN"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1002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0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0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0">
      <cs:styleClr val="auto"/>
    </cs:fillRef>
    <cs:effectRef idx="0"/>
    <cs:fontRef idx="minor">
      <a:schemeClr val="dk1"/>
    </cs:fontRef>
    <cs:spPr>
      <a:ln w="28575" cap="rnd">
        <a:solidFill>
          <a:schemeClr val="phClr"/>
        </a:solidFill>
        <a:round/>
      </a:ln>
      <a:effectLst/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02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75000"/>
        <a:lumOff val="25000"/>
      </a:schemeClr>
    </cs:fontRef>
    <cs:defRPr sz="1400" b="1" kern="120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9" Type="http://schemas.openxmlformats.org/officeDocument/2006/relationships/tags" Target="../tags/tag6.xml"/><Relationship Id="rId8" Type="http://schemas.openxmlformats.org/officeDocument/2006/relationships/tags" Target="../tags/tag5.xml"/><Relationship Id="rId7" Type="http://schemas.openxmlformats.org/officeDocument/2006/relationships/tags" Target="../tags/tag4.xml"/><Relationship Id="rId6" Type="http://schemas.openxmlformats.org/officeDocument/2006/relationships/tags" Target="../tags/tag3.xml"/><Relationship Id="rId5" Type="http://schemas.openxmlformats.org/officeDocument/2006/relationships/tags" Target="../tags/tag2.xml"/><Relationship Id="rId4" Type="http://schemas.openxmlformats.org/officeDocument/2006/relationships/image" Target="NULL" TargetMode="External"/><Relationship Id="rId3" Type="http://schemas.openxmlformats.org/officeDocument/2006/relationships/image" Target="../media/image1.png"/><Relationship Id="rId2" Type="http://schemas.openxmlformats.org/officeDocument/2006/relationships/tags" Target="../tags/tag1.xml"/><Relationship Id="rId16" Type="http://schemas.openxmlformats.org/officeDocument/2006/relationships/tags" Target="../tags/tag13.xml"/><Relationship Id="rId15" Type="http://schemas.openxmlformats.org/officeDocument/2006/relationships/tags" Target="../tags/tag12.xml"/><Relationship Id="rId14" Type="http://schemas.openxmlformats.org/officeDocument/2006/relationships/tags" Target="../tags/tag11.xml"/><Relationship Id="rId13" Type="http://schemas.openxmlformats.org/officeDocument/2006/relationships/tags" Target="../tags/tag10.xml"/><Relationship Id="rId12" Type="http://schemas.openxmlformats.org/officeDocument/2006/relationships/tags" Target="../tags/tag9.xml"/><Relationship Id="rId11" Type="http://schemas.openxmlformats.org/officeDocument/2006/relationships/tags" Target="../tags/tag8.xml"/><Relationship Id="rId10" Type="http://schemas.openxmlformats.org/officeDocument/2006/relationships/tags" Target="../tags/tag7.xml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6" Type="http://schemas.openxmlformats.org/officeDocument/2006/relationships/tags" Target="../tags/tag18.xml"/><Relationship Id="rId5" Type="http://schemas.openxmlformats.org/officeDocument/2006/relationships/tags" Target="../tags/tag17.xml"/><Relationship Id="rId4" Type="http://schemas.openxmlformats.org/officeDocument/2006/relationships/tags" Target="../tags/tag16.xml"/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9" Type="http://schemas.openxmlformats.org/officeDocument/2006/relationships/tags" Target="../tags/tag24.xml"/><Relationship Id="rId8" Type="http://schemas.openxmlformats.org/officeDocument/2006/relationships/image" Target="NULL" TargetMode="External"/><Relationship Id="rId7" Type="http://schemas.openxmlformats.org/officeDocument/2006/relationships/image" Target="../media/image2.png"/><Relationship Id="rId6" Type="http://schemas.openxmlformats.org/officeDocument/2006/relationships/tags" Target="../tags/tag23.xml"/><Relationship Id="rId5" Type="http://schemas.openxmlformats.org/officeDocument/2006/relationships/tags" Target="../tags/tag22.xml"/><Relationship Id="rId4" Type="http://schemas.openxmlformats.org/officeDocument/2006/relationships/tags" Target="../tags/tag21.xml"/><Relationship Id="rId3" Type="http://schemas.openxmlformats.org/officeDocument/2006/relationships/tags" Target="../tags/tag20.xml"/><Relationship Id="rId2" Type="http://schemas.openxmlformats.org/officeDocument/2006/relationships/tags" Target="../tags/tag19.xml"/><Relationship Id="rId15" Type="http://schemas.openxmlformats.org/officeDocument/2006/relationships/tags" Target="../tags/tag30.xml"/><Relationship Id="rId14" Type="http://schemas.openxmlformats.org/officeDocument/2006/relationships/tags" Target="../tags/tag29.xml"/><Relationship Id="rId13" Type="http://schemas.openxmlformats.org/officeDocument/2006/relationships/tags" Target="../tags/tag28.xml"/><Relationship Id="rId12" Type="http://schemas.openxmlformats.org/officeDocument/2006/relationships/tags" Target="../tags/tag27.xml"/><Relationship Id="rId11" Type="http://schemas.openxmlformats.org/officeDocument/2006/relationships/tags" Target="../tags/tag26.xml"/><Relationship Id="rId10" Type="http://schemas.openxmlformats.org/officeDocument/2006/relationships/tags" Target="../tags/tag25.xml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7" Type="http://schemas.openxmlformats.org/officeDocument/2006/relationships/tags" Target="../tags/tag36.xml"/><Relationship Id="rId6" Type="http://schemas.openxmlformats.org/officeDocument/2006/relationships/tags" Target="../tags/tag35.xml"/><Relationship Id="rId5" Type="http://schemas.openxmlformats.org/officeDocument/2006/relationships/tags" Target="../tags/tag34.xml"/><Relationship Id="rId4" Type="http://schemas.openxmlformats.org/officeDocument/2006/relationships/tags" Target="../tags/tag33.xml"/><Relationship Id="rId3" Type="http://schemas.openxmlformats.org/officeDocument/2006/relationships/tags" Target="../tags/tag32.xml"/><Relationship Id="rId2" Type="http://schemas.openxmlformats.org/officeDocument/2006/relationships/tags" Target="../tags/tag31.xml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9" Type="http://schemas.openxmlformats.org/officeDocument/2006/relationships/tags" Target="../tags/tag44.xml"/><Relationship Id="rId8" Type="http://schemas.openxmlformats.org/officeDocument/2006/relationships/tags" Target="../tags/tag43.xml"/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5" Type="http://schemas.openxmlformats.org/officeDocument/2006/relationships/tags" Target="../tags/tag48.xml"/><Relationship Id="rId4" Type="http://schemas.openxmlformats.org/officeDocument/2006/relationships/tags" Target="../tags/tag47.xml"/><Relationship Id="rId3" Type="http://schemas.openxmlformats.org/officeDocument/2006/relationships/tags" Target="../tags/tag46.xml"/><Relationship Id="rId2" Type="http://schemas.openxmlformats.org/officeDocument/2006/relationships/tags" Target="../tags/tag45.xml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4" Type="http://schemas.openxmlformats.org/officeDocument/2006/relationships/tags" Target="../tags/tag51.xml"/><Relationship Id="rId3" Type="http://schemas.openxmlformats.org/officeDocument/2006/relationships/tags" Target="../tags/tag50.xml"/><Relationship Id="rId2" Type="http://schemas.openxmlformats.org/officeDocument/2006/relationships/tags" Target="../tags/tag49.xml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7" Type="http://schemas.openxmlformats.org/officeDocument/2006/relationships/tags" Target="../tags/tag57.xml"/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6" Type="http://schemas.openxmlformats.org/officeDocument/2006/relationships/tags" Target="../tags/tag62.xml"/><Relationship Id="rId5" Type="http://schemas.openxmlformats.org/officeDocument/2006/relationships/tags" Target="../tags/tag61.xml"/><Relationship Id="rId4" Type="http://schemas.openxmlformats.org/officeDocument/2006/relationships/tags" Target="../tags/tag60.xml"/><Relationship Id="rId3" Type="http://schemas.openxmlformats.org/officeDocument/2006/relationships/tags" Target="../tags/tag59.xml"/><Relationship Id="rId2" Type="http://schemas.openxmlformats.org/officeDocument/2006/relationships/tags" Target="../tags/tag58.xml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5" Type="http://schemas.openxmlformats.org/officeDocument/2006/relationships/tags" Target="../tags/tag66.xml"/><Relationship Id="rId4" Type="http://schemas.openxmlformats.org/officeDocument/2006/relationships/tags" Target="../tags/tag65.xml"/><Relationship Id="rId3" Type="http://schemas.openxmlformats.org/officeDocument/2006/relationships/tags" Target="../tags/tag64.xml"/><Relationship Id="rId2" Type="http://schemas.openxmlformats.org/officeDocument/2006/relationships/tags" Target="../tags/tag63.xml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9" Type="http://schemas.openxmlformats.org/officeDocument/2006/relationships/tags" Target="../tags/tag72.xml"/><Relationship Id="rId8" Type="http://schemas.openxmlformats.org/officeDocument/2006/relationships/tags" Target="../tags/tag71.xml"/><Relationship Id="rId7" Type="http://schemas.openxmlformats.org/officeDocument/2006/relationships/tags" Target="../tags/tag70.xml"/><Relationship Id="rId6" Type="http://schemas.openxmlformats.org/officeDocument/2006/relationships/tags" Target="../tags/tag69.xml"/><Relationship Id="rId5" Type="http://schemas.openxmlformats.org/officeDocument/2006/relationships/tags" Target="../tags/tag68.xml"/><Relationship Id="rId4" Type="http://schemas.openxmlformats.org/officeDocument/2006/relationships/image" Target="NULL" TargetMode="External"/><Relationship Id="rId3" Type="http://schemas.openxmlformats.org/officeDocument/2006/relationships/image" Target="../media/image1.png"/><Relationship Id="rId2" Type="http://schemas.openxmlformats.org/officeDocument/2006/relationships/tags" Target="../tags/tag67.xml"/><Relationship Id="rId14" Type="http://schemas.openxmlformats.org/officeDocument/2006/relationships/tags" Target="../tags/tag77.xml"/><Relationship Id="rId13" Type="http://schemas.openxmlformats.org/officeDocument/2006/relationships/tags" Target="../tags/tag76.xml"/><Relationship Id="rId12" Type="http://schemas.openxmlformats.org/officeDocument/2006/relationships/tags" Target="../tags/tag75.xml"/><Relationship Id="rId11" Type="http://schemas.openxmlformats.org/officeDocument/2006/relationships/tags" Target="../tags/tag74.xml"/><Relationship Id="rId10" Type="http://schemas.openxmlformats.org/officeDocument/2006/relationships/tags" Target="../tags/tag73.xml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6" Type="http://schemas.openxmlformats.org/officeDocument/2006/relationships/tags" Target="../tags/tag80.xml"/><Relationship Id="rId5" Type="http://schemas.openxmlformats.org/officeDocument/2006/relationships/tags" Target="../tags/tag79.xml"/><Relationship Id="rId4" Type="http://schemas.openxmlformats.org/officeDocument/2006/relationships/image" Target="NULL" TargetMode="External"/><Relationship Id="rId3" Type="http://schemas.openxmlformats.org/officeDocument/2006/relationships/image" Target="../media/image3.png"/><Relationship Id="rId2" Type="http://schemas.openxmlformats.org/officeDocument/2006/relationships/tags" Target="../tags/tag78.xml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封面页-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C:/Users/leoch/AppData/Local/Temp/figmazip/slide_16bce9224e095727\datas\氛围图-6002&amp;64790.png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 r:link="rId4"/>
          <a:stretch>
            <a:fillRect/>
          </a:stretch>
        </p:blipFill>
        <p:spPr>
          <a:xfrm>
            <a:off x="0" y="0"/>
            <a:ext cx="12191365" cy="6858000"/>
          </a:xfrm>
          <a:prstGeom prst="rect">
            <a:avLst/>
          </a:prstGeom>
        </p:spPr>
      </p:pic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8" name="任意多边形 7"/>
          <p:cNvSpPr/>
          <p:nvPr userDrawn="1">
            <p:custDataLst>
              <p:tags r:id="rId8"/>
            </p:custDataLst>
          </p:nvPr>
        </p:nvSpPr>
        <p:spPr>
          <a:xfrm>
            <a:off x="8864596" y="0"/>
            <a:ext cx="3327400" cy="6858000"/>
          </a:xfrm>
          <a:custGeom>
            <a:avLst/>
            <a:gdLst>
              <a:gd name="connisteX0" fmla="*/ 1758226 w 3327401"/>
              <a:gd name="connsiteY0" fmla="*/ 0 h 6858000"/>
              <a:gd name="connisteX1" fmla="*/ 3327401 w 3327401"/>
              <a:gd name="connsiteY1" fmla="*/ 0 h 6858000"/>
              <a:gd name="connisteX2" fmla="*/ 3327401 w 3327401"/>
              <a:gd name="connsiteY2" fmla="*/ 6858000 h 6858000"/>
              <a:gd name="connisteX3" fmla="*/ 0 w 3327401"/>
              <a:gd name="connsiteY3" fmla="*/ 6858000 h 6858000"/>
              <a:gd name="connisteX4" fmla="*/ 1758226 w 3327401"/>
              <a:gd name="connsiteY4" fmla="*/ 0 h 6858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</a:cxnLst>
            <a:pathLst>
              <a:path w="3327401" h="6858000">
                <a:moveTo>
                  <a:pt x="1758227" y="0"/>
                </a:moveTo>
                <a:lnTo>
                  <a:pt x="3327401" y="0"/>
                </a:lnTo>
                <a:lnTo>
                  <a:pt x="3327401" y="6858000"/>
                </a:lnTo>
                <a:lnTo>
                  <a:pt x="0" y="6858000"/>
                </a:lnTo>
                <a:lnTo>
                  <a:pt x="1758227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</a:ln>
          <a:extLst>
            <a:ext uri="{91240B29-F687-4F45-9708-019B960494DF}">
              <a14:hiddenLine xmlns:a14="http://schemas.microsoft.com/office/drawing/2010/main" w="0">
                <a:pattFill prst="pct5">
                  <a:fgClr>
                    <a:schemeClr val="accent1">
                      <a:lumMod val="75000"/>
                    </a:schemeClr>
                  </a:fgClr>
                </a:pattFill>
              </a14:hiddenLine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" name="任意多边形 8"/>
          <p:cNvSpPr/>
          <p:nvPr userDrawn="1">
            <p:custDataLst>
              <p:tags r:id="rId9"/>
            </p:custDataLst>
          </p:nvPr>
        </p:nvSpPr>
        <p:spPr>
          <a:xfrm>
            <a:off x="9924203" y="4114800"/>
            <a:ext cx="2267585" cy="2742565"/>
          </a:xfrm>
          <a:custGeom>
            <a:avLst/>
            <a:gdLst>
              <a:gd name="connisteX0" fmla="*/ 2267785 w 2267794"/>
              <a:gd name="connsiteY0" fmla="*/ 195937 h 2743172"/>
              <a:gd name="connisteX1" fmla="*/ 2267785 w 2267794"/>
              <a:gd name="connsiteY1" fmla="*/ 2743172 h 2743172"/>
              <a:gd name="connisteX2" fmla="*/ 502517 w 2267794"/>
              <a:gd name="connsiteY2" fmla="*/ 2743172 h 2743172"/>
              <a:gd name="connisteX3" fmla="*/ 10652 w 2267794"/>
              <a:gd name="connsiteY3" fmla="*/ 924888 h 2743172"/>
              <a:gd name="connisteX4" fmla="*/ 225481 w 2267794"/>
              <a:gd name="connsiteY4" fmla="*/ 551026 h 2743172"/>
              <a:gd name="connisteX5" fmla="*/ 2267785 w 2267794"/>
              <a:gd name="connsiteY5" fmla="*/ 0 h 2743172"/>
              <a:gd name="connisteX6" fmla="*/ 2267785 w 2267794"/>
              <a:gd name="connsiteY6" fmla="*/ 195937 h 2743172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pathLst>
              <a:path w="2267794" h="2743173">
                <a:moveTo>
                  <a:pt x="2267785" y="195938"/>
                </a:moveTo>
                <a:lnTo>
                  <a:pt x="2267785" y="2743173"/>
                </a:lnTo>
                <a:lnTo>
                  <a:pt x="502518" y="2743173"/>
                </a:lnTo>
                <a:lnTo>
                  <a:pt x="10653" y="924888"/>
                </a:lnTo>
                <a:cubicBezTo>
                  <a:pt x="-33330" y="762317"/>
                  <a:pt x="62874" y="594899"/>
                  <a:pt x="225482" y="551027"/>
                </a:cubicBezTo>
                <a:lnTo>
                  <a:pt x="2267785" y="0"/>
                </a:lnTo>
                <a:lnTo>
                  <a:pt x="2267785" y="195938"/>
                </a:lnTo>
                <a:close/>
              </a:path>
            </a:pathLst>
          </a:custGeom>
          <a:solidFill>
            <a:schemeClr val="accent2">
              <a:alpha val="15000"/>
            </a:schemeClr>
          </a:solidFill>
          <a:ln w="0">
            <a:noFill/>
          </a:ln>
          <a:extLst>
            <a:ext uri="{91240B29-F687-4F45-9708-019B960494DF}">
              <a14:hiddenLine xmlns:a14="http://schemas.microsoft.com/office/drawing/2010/main" w="0">
                <a:pattFill prst="pct5">
                  <a:fgClr>
                    <a:schemeClr val="accent1">
                      <a:lumMod val="75000"/>
                    </a:schemeClr>
                  </a:fgClr>
                </a:pattFill>
              </a14:hiddenLine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" name="任意多边形 9"/>
          <p:cNvSpPr/>
          <p:nvPr userDrawn="1">
            <p:custDataLst>
              <p:tags r:id="rId10"/>
            </p:custDataLst>
          </p:nvPr>
        </p:nvSpPr>
        <p:spPr>
          <a:xfrm>
            <a:off x="10545958" y="4648197"/>
            <a:ext cx="1645920" cy="2210435"/>
          </a:xfrm>
          <a:custGeom>
            <a:avLst/>
            <a:gdLst>
              <a:gd name="connisteX0" fmla="*/ 401430 w 1646038"/>
              <a:gd name="connsiteY0" fmla="*/ 2209803 h 2209803"/>
              <a:gd name="connisteX1" fmla="*/ 1646038 w 1646038"/>
              <a:gd name="connsiteY1" fmla="*/ 2209803 h 2209803"/>
              <a:gd name="connisteX2" fmla="*/ 1646038 w 1646038"/>
              <a:gd name="connsiteY2" fmla="*/ 1591056 h 2209803"/>
              <a:gd name="connisteX3" fmla="*/ 1646038 w 1646038"/>
              <a:gd name="connsiteY3" fmla="*/ 0 h 2209803"/>
              <a:gd name="connisteX4" fmla="*/ 226487 w 1646038"/>
              <a:gd name="connsiteY4" fmla="*/ 377766 h 2209803"/>
              <a:gd name="connisteX5" fmla="*/ 10469 w 1646038"/>
              <a:gd name="connsiteY5" fmla="*/ 751234 h 2209803"/>
              <a:gd name="connisteX6" fmla="*/ 401430 w 1646038"/>
              <a:gd name="connsiteY6" fmla="*/ 2209803 h 2209803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pathLst>
              <a:path w="1646039" h="2209803">
                <a:moveTo>
                  <a:pt x="401431" y="2209803"/>
                </a:moveTo>
                <a:lnTo>
                  <a:pt x="1646039" y="2209803"/>
                </a:lnTo>
                <a:lnTo>
                  <a:pt x="1646039" y="1591056"/>
                </a:lnTo>
                <a:lnTo>
                  <a:pt x="1646039" y="0"/>
                </a:lnTo>
                <a:lnTo>
                  <a:pt x="226488" y="377766"/>
                </a:lnTo>
                <a:cubicBezTo>
                  <a:pt x="63606" y="421109"/>
                  <a:pt x="-33174" y="588426"/>
                  <a:pt x="10470" y="751234"/>
                </a:cubicBezTo>
                <a:lnTo>
                  <a:pt x="401431" y="2209803"/>
                </a:lnTo>
                <a:close/>
              </a:path>
            </a:pathLst>
          </a:custGeom>
          <a:solidFill>
            <a:schemeClr val="accent2">
              <a:alpha val="15000"/>
            </a:schemeClr>
          </a:solidFill>
          <a:ln w="0">
            <a:noFill/>
          </a:ln>
          <a:extLst>
            <a:ext uri="{91240B29-F687-4F45-9708-019B960494DF}">
              <a14:hiddenLine xmlns:a14="http://schemas.microsoft.com/office/drawing/2010/main" w="0">
                <a:pattFill prst="pct5">
                  <a:fgClr>
                    <a:schemeClr val="accent1">
                      <a:lumMod val="75000"/>
                    </a:schemeClr>
                  </a:fgClr>
                </a:pattFill>
              </a14:hiddenLine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1" name="任意多边形 10"/>
          <p:cNvSpPr/>
          <p:nvPr userDrawn="1">
            <p:custDataLst>
              <p:tags r:id="rId11"/>
            </p:custDataLst>
          </p:nvPr>
        </p:nvSpPr>
        <p:spPr>
          <a:xfrm>
            <a:off x="11166827" y="5168920"/>
            <a:ext cx="1024890" cy="1688465"/>
          </a:xfrm>
          <a:custGeom>
            <a:avLst/>
            <a:gdLst>
              <a:gd name="connisteX0" fmla="*/ 1025161 w 1025161"/>
              <a:gd name="connsiteY0" fmla="*/ 1689070 h 1689079"/>
              <a:gd name="connisteX1" fmla="*/ 301258 w 1025161"/>
              <a:gd name="connsiteY1" fmla="*/ 1689070 h 1689079"/>
              <a:gd name="connisteX2" fmla="*/ 10195 w 1025161"/>
              <a:gd name="connsiteY2" fmla="*/ 587950 h 1689079"/>
              <a:gd name="connisteX3" fmla="*/ 225463 w 1025161"/>
              <a:gd name="connsiteY3" fmla="*/ 215780 h 1689079"/>
              <a:gd name="connisteX4" fmla="*/ 1025161 w 1025161"/>
              <a:gd name="connsiteY4" fmla="*/ 0 h 1689079"/>
              <a:gd name="connisteX5" fmla="*/ 1025161 w 1025161"/>
              <a:gd name="connsiteY5" fmla="*/ 1689070 h 1689079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</a:cxnLst>
            <a:pathLst>
              <a:path w="1025161" h="1689080">
                <a:moveTo>
                  <a:pt x="1025161" y="1689071"/>
                </a:moveTo>
                <a:lnTo>
                  <a:pt x="301258" y="1689071"/>
                </a:lnTo>
                <a:lnTo>
                  <a:pt x="10196" y="587950"/>
                </a:lnTo>
                <a:cubicBezTo>
                  <a:pt x="-32672" y="425800"/>
                  <a:pt x="63533" y="259479"/>
                  <a:pt x="225464" y="215780"/>
                </a:cubicBezTo>
                <a:lnTo>
                  <a:pt x="1025161" y="0"/>
                </a:lnTo>
                <a:lnTo>
                  <a:pt x="1025161" y="1689071"/>
                </a:lnTo>
                <a:close/>
              </a:path>
            </a:pathLst>
          </a:custGeom>
          <a:solidFill>
            <a:schemeClr val="accent2">
              <a:alpha val="15000"/>
            </a:schemeClr>
          </a:solidFill>
          <a:ln w="0">
            <a:noFill/>
          </a:ln>
          <a:extLst>
            <a:ext uri="{91240B29-F687-4F45-9708-019B960494DF}">
              <a14:hiddenLine xmlns:a14="http://schemas.microsoft.com/office/drawing/2010/main" w="0">
                <a:pattFill prst="pct5">
                  <a:fgClr>
                    <a:schemeClr val="accent1">
                      <a:lumMod val="75000"/>
                    </a:schemeClr>
                  </a:fgClr>
                </a:pattFill>
              </a14:hiddenLine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2" name="矩形 11"/>
          <p:cNvSpPr/>
          <p:nvPr userDrawn="1">
            <p:custDataLst>
              <p:tags r:id="rId12"/>
            </p:custDataLst>
          </p:nvPr>
        </p:nvSpPr>
        <p:spPr>
          <a:xfrm>
            <a:off x="0" y="6349996"/>
            <a:ext cx="508000" cy="508635"/>
          </a:xfrm>
          <a:prstGeom prst="rect">
            <a:avLst/>
          </a:prstGeom>
          <a:solidFill>
            <a:schemeClr val="accent1"/>
          </a:solidFill>
          <a:ln w="0">
            <a:noFill/>
          </a:ln>
          <a:extLst>
            <a:ext uri="{91240B29-F687-4F45-9708-019B960494DF}">
              <a14:hiddenLine xmlns:a14="http://schemas.microsoft.com/office/drawing/2010/main" w="0">
                <a:pattFill prst="pct5">
                  <a:fgClr>
                    <a:schemeClr val="accent1">
                      <a:lumMod val="75000"/>
                    </a:schemeClr>
                  </a:fgClr>
                </a:pattFill>
              </a14:hiddenLine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3" name="任意多边形 12"/>
          <p:cNvSpPr/>
          <p:nvPr userDrawn="1">
            <p:custDataLst>
              <p:tags r:id="rId13"/>
            </p:custDataLst>
          </p:nvPr>
        </p:nvSpPr>
        <p:spPr>
          <a:xfrm>
            <a:off x="1015999" y="2425702"/>
            <a:ext cx="1574800" cy="50800"/>
          </a:xfrm>
          <a:custGeom>
            <a:avLst/>
            <a:gdLst>
              <a:gd name="connisteX0" fmla="*/ 0 w 1574797"/>
              <a:gd name="connsiteY0" fmla="*/ 25402 h 50804"/>
              <a:gd name="connisteX1" fmla="*/ 25402 w 1574797"/>
              <a:gd name="connsiteY1" fmla="*/ 0 h 50804"/>
              <a:gd name="connisteX2" fmla="*/ 1549395 w 1574797"/>
              <a:gd name="connsiteY2" fmla="*/ 0 h 50804"/>
              <a:gd name="connisteX3" fmla="*/ 1574797 w 1574797"/>
              <a:gd name="connsiteY3" fmla="*/ 25402 h 50804"/>
              <a:gd name="connisteX4" fmla="*/ 1574797 w 1574797"/>
              <a:gd name="connsiteY4" fmla="*/ 25402 h 50804"/>
              <a:gd name="connisteX5" fmla="*/ 1549395 w 1574797"/>
              <a:gd name="connsiteY5" fmla="*/ 50804 h 50804"/>
              <a:gd name="connisteX6" fmla="*/ 25402 w 1574797"/>
              <a:gd name="connsiteY6" fmla="*/ 50804 h 50804"/>
              <a:gd name="connisteX7" fmla="*/ 0 w 1574797"/>
              <a:gd name="connsiteY7" fmla="*/ 25402 h 50804"/>
              <a:gd name="connisteX8" fmla="*/ 0 w 1574797"/>
              <a:gd name="connsiteY8" fmla="*/ 25402 h 50804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1574798" h="50804">
                <a:moveTo>
                  <a:pt x="0" y="25402"/>
                </a:moveTo>
                <a:cubicBezTo>
                  <a:pt x="0" y="11375"/>
                  <a:pt x="11375" y="0"/>
                  <a:pt x="25402" y="0"/>
                </a:cubicBezTo>
                <a:lnTo>
                  <a:pt x="1549396" y="0"/>
                </a:lnTo>
                <a:cubicBezTo>
                  <a:pt x="1563432" y="0"/>
                  <a:pt x="1574798" y="11375"/>
                  <a:pt x="1574798" y="25402"/>
                </a:cubicBezTo>
                <a:lnTo>
                  <a:pt x="1574798" y="25402"/>
                </a:lnTo>
                <a:cubicBezTo>
                  <a:pt x="1574798" y="39429"/>
                  <a:pt x="1563432" y="50804"/>
                  <a:pt x="1549396" y="50804"/>
                </a:cubicBezTo>
                <a:lnTo>
                  <a:pt x="25402" y="50804"/>
                </a:lnTo>
                <a:cubicBezTo>
                  <a:pt x="11375" y="50804"/>
                  <a:pt x="0" y="39429"/>
                  <a:pt x="0" y="25402"/>
                </a:cubicBezTo>
                <a:lnTo>
                  <a:pt x="0" y="25402"/>
                </a:lnTo>
                <a:close/>
              </a:path>
            </a:pathLst>
          </a:custGeom>
          <a:solidFill>
            <a:schemeClr val="accent1"/>
          </a:solidFill>
          <a:ln w="0">
            <a:noFill/>
          </a:ln>
          <a:extLst>
            <a:ext uri="{91240B29-F687-4F45-9708-019B960494DF}">
              <a14:hiddenLine xmlns:a14="http://schemas.microsoft.com/office/drawing/2010/main" w="0">
                <a:pattFill prst="pct5">
                  <a:fgClr>
                    <a:schemeClr val="accent1">
                      <a:lumMod val="75000"/>
                    </a:schemeClr>
                  </a:fgClr>
                </a:pattFill>
              </a14:hiddenLine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idx="13" hasCustomPrompt="1"/>
            <p:custDataLst>
              <p:tags r:id="rId14"/>
            </p:custDataLst>
          </p:nvPr>
        </p:nvSpPr>
        <p:spPr>
          <a:xfrm>
            <a:off x="1015999" y="1892296"/>
            <a:ext cx="9296403" cy="457200"/>
          </a:xfrm>
          <a:noFill/>
        </p:spPr>
        <p:txBody>
          <a:bodyPr lIns="0" tIns="0" rIns="0" bIns="0" anchor="t">
            <a:noAutofit/>
          </a:bodyPr>
          <a:lstStyle>
            <a:lvl1pPr algn="l">
              <a:lnSpc>
                <a:spcPct val="125000"/>
              </a:lnSpc>
              <a:buNone/>
              <a:defRPr sz="2400" b="0">
                <a:solidFill>
                  <a:schemeClr val="accent1"/>
                </a:solidFill>
                <a:latin typeface="Microsoft YaHei UI" panose="020B0503020204020204" charset="-122"/>
                <a:ea typeface="Microsoft YaHei UI" panose="020B0503020204020204" charset="-122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zh-CN" altLang="en-US" smtClean="0"/>
              <a:t>20XX YEAR </a:t>
            </a:r>
            <a:endParaRPr lang="zh-CN" altLang="en-US" smtClean="0"/>
          </a:p>
        </p:txBody>
      </p:sp>
      <p:sp>
        <p:nvSpPr>
          <p:cNvPr id="6" name="标题 5"/>
          <p:cNvSpPr>
            <a:spLocks noGrp="1"/>
          </p:cNvSpPr>
          <p:nvPr>
            <p:ph type="ctrTitle" idx="14" hasCustomPrompt="1"/>
            <p:custDataLst>
              <p:tags r:id="rId15"/>
            </p:custDataLst>
          </p:nvPr>
        </p:nvSpPr>
        <p:spPr>
          <a:xfrm>
            <a:off x="1015999" y="2794004"/>
            <a:ext cx="8572500" cy="2095503"/>
          </a:xfrm>
          <a:noFill/>
        </p:spPr>
        <p:txBody>
          <a:bodyPr lIns="0" tIns="0" rIns="0" bIns="0" anchor="t">
            <a:noAutofit/>
          </a:bodyPr>
          <a:lstStyle>
            <a:lvl1pPr algn="l">
              <a:lnSpc>
                <a:spcPct val="111000"/>
              </a:lnSpc>
              <a:buNone/>
              <a:defRPr sz="6000" b="1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1pPr>
          </a:lstStyle>
          <a:p>
            <a:r>
              <a:rPr lang="zh-CN" altLang="en-US" smtClean="0"/>
              <a:t>高校毕业论文答辩
通用模板</a:t>
            </a:r>
            <a:endParaRPr lang="zh-CN" altLang="en-US" smtClean="0"/>
          </a:p>
        </p:txBody>
      </p:sp>
      <p:sp>
        <p:nvSpPr>
          <p:cNvPr id="7" name="文本占位符 6"/>
          <p:cNvSpPr>
            <a:spLocks noGrp="1"/>
          </p:cNvSpPr>
          <p:nvPr>
            <p:ph type="body" idx="15" hasCustomPrompt="1"/>
            <p:custDataLst>
              <p:tags r:id="rId16"/>
            </p:custDataLst>
          </p:nvPr>
        </p:nvSpPr>
        <p:spPr>
          <a:xfrm>
            <a:off x="1015999" y="5321296"/>
            <a:ext cx="9296403" cy="457200"/>
          </a:xfrm>
          <a:noFill/>
        </p:spPr>
        <p:txBody>
          <a:bodyPr lIns="0" tIns="0" rIns="0" bIns="0" anchor="t">
            <a:noAutofit/>
          </a:bodyPr>
          <a:lstStyle>
            <a:lvl1pPr algn="l">
              <a:lnSpc>
                <a:spcPct val="125000"/>
              </a:lnSpc>
              <a:buNone/>
              <a:defRPr sz="2400" b="0">
                <a:solidFill>
                  <a:schemeClr val="accent1"/>
                </a:solidFill>
                <a:latin typeface="Microsoft YaHei UI" panose="020B0503020204020204" charset="-122"/>
                <a:ea typeface="Microsoft YaHei UI" panose="020B0503020204020204" charset="-122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zh-CN" altLang="en-US" smtClean="0"/>
              <a:t>BY WPS</a:t>
            </a:r>
            <a:endParaRPr lang="zh-CN" altLang="en-US" smtClean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节页-1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任意多边形 6"/>
          <p:cNvSpPr/>
          <p:nvPr userDrawn="1">
            <p:custDataLst>
              <p:tags r:id="rId2"/>
            </p:custDataLst>
          </p:nvPr>
        </p:nvSpPr>
        <p:spPr>
          <a:xfrm flipV="1">
            <a:off x="0" y="0"/>
            <a:ext cx="12191365" cy="3937000"/>
          </a:xfrm>
          <a:custGeom>
            <a:avLst/>
            <a:gdLst>
              <a:gd name="connisteX0" fmla="*/ 0 w 12191996"/>
              <a:gd name="connsiteY0" fmla="*/ 0 h 3937004"/>
              <a:gd name="connisteX1" fmla="*/ 12191996 w 12191996"/>
              <a:gd name="connsiteY1" fmla="*/ 1252682 h 3937004"/>
              <a:gd name="connisteX2" fmla="*/ 12191996 w 12191996"/>
              <a:gd name="connsiteY2" fmla="*/ 3937004 h 3937004"/>
              <a:gd name="connisteX3" fmla="*/ 0 w 12191996"/>
              <a:gd name="connsiteY3" fmla="*/ 3937004 h 3937004"/>
              <a:gd name="connisteX4" fmla="*/ 0 w 12191996"/>
              <a:gd name="connsiteY4" fmla="*/ 0 h 3937004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</a:cxnLst>
            <a:pathLst>
              <a:path w="12191997" h="3937004">
                <a:moveTo>
                  <a:pt x="0" y="0"/>
                </a:moveTo>
                <a:lnTo>
                  <a:pt x="12191997" y="1252682"/>
                </a:lnTo>
                <a:lnTo>
                  <a:pt x="12191997" y="3937004"/>
                </a:lnTo>
                <a:lnTo>
                  <a:pt x="0" y="393700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</a:ln>
          <a:extLst>
            <a:ext uri="{91240B29-F687-4F45-9708-019B960494DF}">
              <a14:hiddenLine xmlns:a14="http://schemas.microsoft.com/office/drawing/2010/main" w="0">
                <a:pattFill prst="pct5">
                  <a:fgClr>
                    <a:schemeClr val="accent1">
                      <a:lumMod val="75000"/>
                    </a:schemeClr>
                  </a:fgClr>
                </a:pattFill>
              </a14:hiddenLine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" name="任意多边形 7"/>
          <p:cNvSpPr/>
          <p:nvPr userDrawn="1">
            <p:custDataLst>
              <p:tags r:id="rId3"/>
            </p:custDataLst>
          </p:nvPr>
        </p:nvSpPr>
        <p:spPr>
          <a:xfrm>
            <a:off x="7313015" y="27"/>
            <a:ext cx="4612640" cy="2362200"/>
          </a:xfrm>
          <a:custGeom>
            <a:avLst/>
            <a:gdLst>
              <a:gd name="connisteX0" fmla="*/ 4612325 w 4612315"/>
              <a:gd name="connsiteY0" fmla="*/ 0 h 2362379"/>
              <a:gd name="connisteX1" fmla="*/ 3339745 w 4612315"/>
              <a:gd name="connsiteY1" fmla="*/ 2209647 h 2362379"/>
              <a:gd name="connisteX2" fmla="*/ 2923208 w 4612315"/>
              <a:gd name="connsiteY2" fmla="*/ 2321497 h 2362379"/>
              <a:gd name="connisteX3" fmla="*/ 152448 w 4612315"/>
              <a:gd name="connsiteY3" fmla="*/ 721790 h 2362379"/>
              <a:gd name="connisteX4" fmla="*/ 41221 w 4612315"/>
              <a:gd name="connsiteY4" fmla="*/ 304842 h 2362379"/>
              <a:gd name="connisteX5" fmla="*/ 218120 w 4612315"/>
              <a:gd name="connsiteY5" fmla="*/ 0 h 2362379"/>
              <a:gd name="connisteX6" fmla="*/ 4612325 w 4612315"/>
              <a:gd name="connsiteY6" fmla="*/ 0 h 2362379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pathLst>
              <a:path w="4612316" h="2362380">
                <a:moveTo>
                  <a:pt x="4612325" y="0"/>
                </a:moveTo>
                <a:lnTo>
                  <a:pt x="3339745" y="2209648"/>
                </a:lnTo>
                <a:cubicBezTo>
                  <a:pt x="3255666" y="2355632"/>
                  <a:pt x="3069110" y="2405722"/>
                  <a:pt x="2923209" y="2321497"/>
                </a:cubicBezTo>
                <a:lnTo>
                  <a:pt x="152449" y="721791"/>
                </a:lnTo>
                <a:cubicBezTo>
                  <a:pt x="6437" y="637492"/>
                  <a:pt x="-43397" y="450671"/>
                  <a:pt x="41221" y="304843"/>
                </a:cubicBezTo>
                <a:lnTo>
                  <a:pt x="218121" y="0"/>
                </a:lnTo>
                <a:lnTo>
                  <a:pt x="4612325" y="0"/>
                </a:lnTo>
                <a:close/>
              </a:path>
            </a:pathLst>
          </a:custGeom>
          <a:solidFill>
            <a:schemeClr val="accent2">
              <a:alpha val="15000"/>
            </a:schemeClr>
          </a:solidFill>
          <a:ln w="0">
            <a:noFill/>
          </a:ln>
          <a:extLst>
            <a:ext uri="{91240B29-F687-4F45-9708-019B960494DF}">
              <a14:hiddenLine xmlns:a14="http://schemas.microsoft.com/office/drawing/2010/main" w="0">
                <a:pattFill prst="pct5">
                  <a:fgClr>
                    <a:schemeClr val="accent1">
                      <a:lumMod val="75000"/>
                    </a:schemeClr>
                  </a:fgClr>
                </a:pattFill>
              </a14:hiddenLine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" name="任意多边形 8"/>
          <p:cNvSpPr/>
          <p:nvPr userDrawn="1">
            <p:custDataLst>
              <p:tags r:id="rId4"/>
            </p:custDataLst>
          </p:nvPr>
        </p:nvSpPr>
        <p:spPr>
          <a:xfrm>
            <a:off x="8006011" y="27"/>
            <a:ext cx="3335655" cy="1668145"/>
          </a:xfrm>
          <a:custGeom>
            <a:avLst/>
            <a:gdLst>
              <a:gd name="connisteX0" fmla="*/ 3335118 w 3335127"/>
              <a:gd name="connsiteY0" fmla="*/ 0 h 1668523"/>
              <a:gd name="connisteX1" fmla="*/ 2460879 w 3335127"/>
              <a:gd name="connsiteY1" fmla="*/ 1515947 h 1668523"/>
              <a:gd name="connisteX2" fmla="*/ 2044442 w 3335127"/>
              <a:gd name="connsiteY2" fmla="*/ 1627632 h 1668523"/>
              <a:gd name="connisteX3" fmla="*/ 152448 w 3335127"/>
              <a:gd name="connsiteY3" fmla="*/ 535298 h 1668523"/>
              <a:gd name="connisteX4" fmla="*/ 40672 w 3335127"/>
              <a:gd name="connsiteY4" fmla="*/ 119301 h 1668523"/>
              <a:gd name="connisteX5" fmla="*/ 109325 w 3335127"/>
              <a:gd name="connsiteY5" fmla="*/ 0 h 1668523"/>
              <a:gd name="connisteX6" fmla="*/ 3335118 w 3335127"/>
              <a:gd name="connsiteY6" fmla="*/ 0 h 1668523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pathLst>
              <a:path w="3335128" h="1668524">
                <a:moveTo>
                  <a:pt x="3335119" y="0"/>
                </a:moveTo>
                <a:lnTo>
                  <a:pt x="2460879" y="1515947"/>
                </a:lnTo>
                <a:cubicBezTo>
                  <a:pt x="2376754" y="1661821"/>
                  <a:pt x="2190281" y="1711830"/>
                  <a:pt x="2044443" y="1627632"/>
                </a:cubicBezTo>
                <a:lnTo>
                  <a:pt x="152449" y="535299"/>
                </a:lnTo>
                <a:cubicBezTo>
                  <a:pt x="6812" y="451211"/>
                  <a:pt x="-43205" y="265057"/>
                  <a:pt x="40673" y="119302"/>
                </a:cubicBezTo>
                <a:lnTo>
                  <a:pt x="109326" y="0"/>
                </a:lnTo>
                <a:lnTo>
                  <a:pt x="3335119" y="0"/>
                </a:lnTo>
                <a:close/>
              </a:path>
            </a:pathLst>
          </a:custGeom>
          <a:solidFill>
            <a:schemeClr val="accent2">
              <a:alpha val="15000"/>
            </a:schemeClr>
          </a:solidFill>
          <a:ln w="0">
            <a:noFill/>
          </a:ln>
          <a:extLst>
            <a:ext uri="{91240B29-F687-4F45-9708-019B960494DF}">
              <a14:hiddenLine xmlns:a14="http://schemas.microsoft.com/office/drawing/2010/main" w="0">
                <a:pattFill prst="pct5">
                  <a:fgClr>
                    <a:schemeClr val="accent1">
                      <a:lumMod val="75000"/>
                    </a:schemeClr>
                  </a:fgClr>
                </a:pattFill>
              </a14:hiddenLine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" name="任意多边形 9"/>
          <p:cNvSpPr/>
          <p:nvPr userDrawn="1">
            <p:custDataLst>
              <p:tags r:id="rId5"/>
            </p:custDataLst>
          </p:nvPr>
        </p:nvSpPr>
        <p:spPr>
          <a:xfrm>
            <a:off x="8677967" y="0"/>
            <a:ext cx="2078355" cy="974725"/>
          </a:xfrm>
          <a:custGeom>
            <a:avLst/>
            <a:gdLst>
              <a:gd name="connisteX0" fmla="*/ 1603107 w 2078924"/>
              <a:gd name="connsiteY0" fmla="*/ 822566 h 974805"/>
              <a:gd name="connisteX1" fmla="*/ 2078924 w 2078924"/>
              <a:gd name="connsiteY1" fmla="*/ 0 h 974805"/>
              <a:gd name="connisteX2" fmla="*/ 1025024 w 2078924"/>
              <a:gd name="connsiteY2" fmla="*/ 0 h 974805"/>
              <a:gd name="connisteX3" fmla="*/ 34235 w 2078924"/>
              <a:gd name="connsiteY3" fmla="*/ 27 h 974805"/>
              <a:gd name="connisteX4" fmla="*/ 112260 w 2078924"/>
              <a:gd name="connsiteY4" fmla="*/ 313492 h 974805"/>
              <a:gd name="connisteX5" fmla="*/ 1186863 w 2078924"/>
              <a:gd name="connsiteY5" fmla="*/ 933913 h 974805"/>
              <a:gd name="connisteX6" fmla="*/ 1603107 w 2078924"/>
              <a:gd name="connsiteY6" fmla="*/ 822566 h 974805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pathLst>
              <a:path w="2078925" h="974805">
                <a:moveTo>
                  <a:pt x="1603108" y="822567"/>
                </a:moveTo>
                <a:lnTo>
                  <a:pt x="2078925" y="0"/>
                </a:lnTo>
                <a:lnTo>
                  <a:pt x="1025024" y="0"/>
                </a:lnTo>
                <a:lnTo>
                  <a:pt x="34235" y="27"/>
                </a:lnTo>
                <a:cubicBezTo>
                  <a:pt x="-33202" y="107753"/>
                  <a:pt x="2185" y="249942"/>
                  <a:pt x="112261" y="313493"/>
                </a:cubicBezTo>
                <a:lnTo>
                  <a:pt x="1186864" y="933913"/>
                </a:lnTo>
                <a:cubicBezTo>
                  <a:pt x="1332564" y="1018029"/>
                  <a:pt x="1518855" y="968194"/>
                  <a:pt x="1603108" y="822567"/>
                </a:cubicBezTo>
                <a:close/>
              </a:path>
            </a:pathLst>
          </a:custGeom>
          <a:solidFill>
            <a:schemeClr val="accent2">
              <a:alpha val="15000"/>
            </a:schemeClr>
          </a:solidFill>
          <a:ln w="0">
            <a:noFill/>
          </a:ln>
          <a:extLst>
            <a:ext uri="{91240B29-F687-4F45-9708-019B960494DF}">
              <a14:hiddenLine xmlns:a14="http://schemas.microsoft.com/office/drawing/2010/main" w="0">
                <a:pattFill prst="pct5">
                  <a:fgClr>
                    <a:schemeClr val="accent1">
                      <a:lumMod val="75000"/>
                    </a:schemeClr>
                  </a:fgClr>
                </a:pattFill>
              </a14:hiddenLine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11" name="图片 10" descr="C:/Users/leoch/AppData/Local/Temp/figmazip/slide_d9c135ed2e17f6dd\datas\氛围图-6002&amp;64867.png"/>
          <p:cNvPicPr>
            <a:picLocks noChangeAspect="1"/>
          </p:cNvPicPr>
          <p:nvPr userDrawn="1">
            <p:custDataLst>
              <p:tags r:id="rId6"/>
            </p:custDataLst>
          </p:nvPr>
        </p:nvPicPr>
        <p:blipFill>
          <a:blip r:embed="rId7" r:link="rId8"/>
          <a:stretch>
            <a:fillRect/>
          </a:stretch>
        </p:blipFill>
        <p:spPr>
          <a:xfrm>
            <a:off x="609600" y="1218565"/>
            <a:ext cx="3377565" cy="5029200"/>
          </a:xfrm>
          <a:prstGeom prst="rect">
            <a:avLst/>
          </a:prstGeom>
        </p:spPr>
      </p:pic>
      <p:sp>
        <p:nvSpPr>
          <p:cNvPr id="12" name="任意多边形 11"/>
          <p:cNvSpPr/>
          <p:nvPr userDrawn="1">
            <p:custDataLst>
              <p:tags r:id="rId9"/>
            </p:custDataLst>
          </p:nvPr>
        </p:nvSpPr>
        <p:spPr>
          <a:xfrm>
            <a:off x="3987799" y="1219197"/>
            <a:ext cx="7595235" cy="5029200"/>
          </a:xfrm>
          <a:custGeom>
            <a:avLst/>
            <a:gdLst>
              <a:gd name="connisteX0" fmla="*/ 0 w 7594604"/>
              <a:gd name="connsiteY0" fmla="*/ 0 h 5029200"/>
              <a:gd name="connisteX1" fmla="*/ 7391396 w 7594604"/>
              <a:gd name="connsiteY1" fmla="*/ 0 h 5029200"/>
              <a:gd name="connisteX2" fmla="*/ 7594604 w 7594604"/>
              <a:gd name="connsiteY2" fmla="*/ 203197 h 5029200"/>
              <a:gd name="connisteX3" fmla="*/ 7594604 w 7594604"/>
              <a:gd name="connsiteY3" fmla="*/ 4826002 h 5029200"/>
              <a:gd name="connisteX4" fmla="*/ 7391396 w 7594604"/>
              <a:gd name="connsiteY4" fmla="*/ 5029200 h 5029200"/>
              <a:gd name="connisteX5" fmla="*/ 0 w 7594604"/>
              <a:gd name="connsiteY5" fmla="*/ 5029200 h 5029200"/>
              <a:gd name="connisteX6" fmla="*/ 0 w 7594604"/>
              <a:gd name="connsiteY6" fmla="*/ 0 h 50292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pathLst>
              <a:path w="7594604" h="5029200">
                <a:moveTo>
                  <a:pt x="0" y="0"/>
                </a:moveTo>
                <a:lnTo>
                  <a:pt x="7391397" y="0"/>
                </a:lnTo>
                <a:cubicBezTo>
                  <a:pt x="7503630" y="0"/>
                  <a:pt x="7594604" y="90974"/>
                  <a:pt x="7594604" y="203198"/>
                </a:cubicBezTo>
                <a:lnTo>
                  <a:pt x="7594604" y="4826002"/>
                </a:lnTo>
                <a:cubicBezTo>
                  <a:pt x="7594604" y="4938226"/>
                  <a:pt x="7503630" y="5029200"/>
                  <a:pt x="7391397" y="5029200"/>
                </a:cubicBezTo>
                <a:lnTo>
                  <a:pt x="0" y="502920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0">
            <a:noFill/>
          </a:ln>
          <a:extLst>
            <a:ext uri="{91240B29-F687-4F45-9708-019B960494DF}">
              <a14:hiddenLine xmlns:a14="http://schemas.microsoft.com/office/drawing/2010/main" w="0">
                <a:pattFill prst="pct5">
                  <a:fgClr>
                    <a:schemeClr val="accent1">
                      <a:lumMod val="75000"/>
                    </a:schemeClr>
                  </a:fgClr>
                </a:pattFill>
              </a14:hiddenLine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3" name="椭圆 12"/>
          <p:cNvSpPr/>
          <p:nvPr userDrawn="1">
            <p:custDataLst>
              <p:tags r:id="rId10"/>
            </p:custDataLst>
          </p:nvPr>
        </p:nvSpPr>
        <p:spPr>
          <a:xfrm>
            <a:off x="2997202" y="2743200"/>
            <a:ext cx="1866900" cy="1866900"/>
          </a:xfrm>
          <a:prstGeom prst="ellipse">
            <a:avLst/>
          </a:prstGeom>
          <a:solidFill>
            <a:schemeClr val="accent1"/>
          </a:solidFill>
          <a:ln w="47625">
            <a:solidFill>
              <a:schemeClr val="bg1"/>
            </a:solidFill>
            <a:prstDash val="solid"/>
            <a:headEnd type="none"/>
            <a:tailEnd type="none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14" name="文本占位符 13"/>
          <p:cNvSpPr>
            <a:spLocks noGrp="1"/>
          </p:cNvSpPr>
          <p:nvPr>
            <p:ph type="body" idx="13" hasCustomPrompt="1"/>
            <p:custDataLst>
              <p:tags r:id="rId14"/>
            </p:custDataLst>
          </p:nvPr>
        </p:nvSpPr>
        <p:spPr>
          <a:xfrm>
            <a:off x="3397252" y="3014420"/>
            <a:ext cx="1206496" cy="1350688"/>
          </a:xfrm>
          <a:noFill/>
        </p:spPr>
        <p:txBody>
          <a:bodyPr lIns="0" tIns="0" rIns="0" bIns="0" anchor="ctr">
            <a:noAutofit/>
          </a:bodyPr>
          <a:lstStyle>
            <a:lvl1pPr algn="ctr">
              <a:lnSpc>
                <a:spcPct val="109000"/>
              </a:lnSpc>
              <a:buNone/>
              <a:defRPr sz="6400" b="1">
                <a:solidFill>
                  <a:schemeClr val="bg1"/>
                </a:solidFill>
                <a:latin typeface="Microsoft YaHei UI" panose="020B0503020204020204" charset="-122"/>
                <a:ea typeface="Microsoft YaHei UI" panose="020B0503020204020204" charset="-122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zh-CN" altLang="en-US" smtClean="0"/>
              <a:t>01</a:t>
            </a:r>
            <a:endParaRPr lang="zh-CN" altLang="en-US" smtClean="0"/>
          </a:p>
        </p:txBody>
      </p:sp>
      <p:sp>
        <p:nvSpPr>
          <p:cNvPr id="15" name="标题 14"/>
          <p:cNvSpPr>
            <a:spLocks noGrp="1"/>
          </p:cNvSpPr>
          <p:nvPr>
            <p:ph type="ctrTitle" idx="14" hasCustomPrompt="1"/>
            <p:custDataLst>
              <p:tags r:id="rId15"/>
            </p:custDataLst>
          </p:nvPr>
        </p:nvSpPr>
        <p:spPr>
          <a:xfrm>
            <a:off x="5537204" y="3124203"/>
            <a:ext cx="4851404" cy="1219197"/>
          </a:xfrm>
          <a:noFill/>
        </p:spPr>
        <p:txBody>
          <a:bodyPr lIns="0" tIns="0" rIns="0" bIns="0" anchor="ctr">
            <a:noAutofit/>
          </a:bodyPr>
          <a:lstStyle>
            <a:lvl1pPr algn="l">
              <a:lnSpc>
                <a:spcPct val="104000"/>
              </a:lnSpc>
              <a:buNone/>
              <a:defRPr sz="4800" b="0">
                <a:solidFill>
                  <a:schemeClr val="tx1"/>
                </a:solidFill>
                <a:latin typeface="Microsoft YaHei UI" panose="020B0503020204020204" charset="-122"/>
                <a:ea typeface="Microsoft YaHei UI" panose="020B0503020204020204" charset="-122"/>
              </a:defRPr>
            </a:lvl1pPr>
          </a:lstStyle>
          <a:p>
            <a:r>
              <a:rPr lang="zh-CN" altLang="en-US" smtClean="0"/>
              <a:t>章节页的标题</a:t>
            </a:r>
            <a:endParaRPr lang="zh-CN" altLang="en-US" smtClean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结束页-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C:/Users/leoch/AppData/Local/Temp/figmazip/slide_d7cbe41c20128d09\datas\氛围图-6002&amp;64892.png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 r:link="rId4"/>
          <a:stretch>
            <a:fillRect/>
          </a:stretch>
        </p:blipFill>
        <p:spPr>
          <a:xfrm>
            <a:off x="0" y="0"/>
            <a:ext cx="12191365" cy="6858000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" name="矩形 9"/>
          <p:cNvSpPr/>
          <p:nvPr userDrawn="1">
            <p:custDataLst>
              <p:tags r:id="rId7"/>
            </p:custDataLst>
          </p:nvPr>
        </p:nvSpPr>
        <p:spPr>
          <a:xfrm>
            <a:off x="11684002" y="0"/>
            <a:ext cx="508000" cy="508000"/>
          </a:xfrm>
          <a:prstGeom prst="rect">
            <a:avLst/>
          </a:prstGeom>
          <a:solidFill>
            <a:schemeClr val="accent1"/>
          </a:solidFill>
          <a:ln w="0">
            <a:noFill/>
          </a:ln>
          <a:extLst>
            <a:ext uri="{91240B29-F687-4F45-9708-019B960494DF}">
              <a14:hiddenLine xmlns:a14="http://schemas.microsoft.com/office/drawing/2010/main" w="0">
                <a:pattFill prst="pct5">
                  <a:fgClr>
                    <a:schemeClr val="accent1">
                      <a:lumMod val="75000"/>
                    </a:schemeClr>
                  </a:fgClr>
                </a:pattFill>
              </a14:hiddenLine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1" name="任意多边形 10"/>
          <p:cNvSpPr/>
          <p:nvPr userDrawn="1">
            <p:custDataLst>
              <p:tags r:id="rId8"/>
            </p:custDataLst>
          </p:nvPr>
        </p:nvSpPr>
        <p:spPr>
          <a:xfrm>
            <a:off x="0" y="0"/>
            <a:ext cx="6096000" cy="6858000"/>
          </a:xfrm>
          <a:custGeom>
            <a:avLst/>
            <a:gdLst>
              <a:gd name="connisteX0" fmla="*/ 0 w 6096003"/>
              <a:gd name="connsiteY0" fmla="*/ 0 h 6858000"/>
              <a:gd name="connisteX1" fmla="*/ 6096003 w 6096003"/>
              <a:gd name="connsiteY1" fmla="*/ 0 h 6858000"/>
              <a:gd name="connisteX2" fmla="*/ 4310060 w 6096003"/>
              <a:gd name="connsiteY2" fmla="*/ 6858000 h 6858000"/>
              <a:gd name="connisteX3" fmla="*/ 0 w 6096003"/>
              <a:gd name="connsiteY3" fmla="*/ 6858000 h 6858000"/>
              <a:gd name="connisteX4" fmla="*/ 0 w 6096003"/>
              <a:gd name="connsiteY4" fmla="*/ 0 h 6858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</a:cxnLst>
            <a:pathLst>
              <a:path w="6096003" h="6858000">
                <a:moveTo>
                  <a:pt x="0" y="0"/>
                </a:moveTo>
                <a:lnTo>
                  <a:pt x="6096003" y="0"/>
                </a:lnTo>
                <a:lnTo>
                  <a:pt x="4310061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</a:ln>
          <a:extLst>
            <a:ext uri="{91240B29-F687-4F45-9708-019B960494DF}">
              <a14:hiddenLine xmlns:a14="http://schemas.microsoft.com/office/drawing/2010/main" w="0">
                <a:pattFill prst="pct5">
                  <a:fgClr>
                    <a:schemeClr val="accent1">
                      <a:lumMod val="75000"/>
                    </a:schemeClr>
                  </a:fgClr>
                </a:pattFill>
              </a14:hiddenLine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2" name="任意多边形 11"/>
          <p:cNvSpPr/>
          <p:nvPr userDrawn="1">
            <p:custDataLst>
              <p:tags r:id="rId9"/>
            </p:custDataLst>
          </p:nvPr>
        </p:nvSpPr>
        <p:spPr>
          <a:xfrm>
            <a:off x="0" y="4114772"/>
            <a:ext cx="3077210" cy="2743200"/>
          </a:xfrm>
          <a:custGeom>
            <a:avLst/>
            <a:gdLst>
              <a:gd name="connisteX0" fmla="*/ 2930487 w 3077358"/>
              <a:gd name="connsiteY0" fmla="*/ 1776020 h 2743209"/>
              <a:gd name="connisteX1" fmla="*/ 3036722 w 3077358"/>
              <a:gd name="connsiteY1" fmla="*/ 2188652 h 2743209"/>
              <a:gd name="connisteX2" fmla="*/ 2717770 w 3077358"/>
              <a:gd name="connsiteY2" fmla="*/ 2743209 h 2743209"/>
              <a:gd name="connisteX3" fmla="*/ 0 w 3077358"/>
              <a:gd name="connsiteY3" fmla="*/ 2743209 h 2743209"/>
              <a:gd name="connisteX4" fmla="*/ 0 w 3077358"/>
              <a:gd name="connsiteY4" fmla="*/ 0 h 2743209"/>
              <a:gd name="connisteX5" fmla="*/ 2930487 w 3077358"/>
              <a:gd name="connsiteY5" fmla="*/ 1776020 h 2743209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</a:cxnLst>
            <a:pathLst>
              <a:path w="3077358" h="2743209">
                <a:moveTo>
                  <a:pt x="2930487" y="1776021"/>
                </a:moveTo>
                <a:cubicBezTo>
                  <a:pt x="3072119" y="1861856"/>
                  <a:pt x="3119302" y="2045092"/>
                  <a:pt x="3036722" y="2188653"/>
                </a:cubicBezTo>
                <a:lnTo>
                  <a:pt x="2717771" y="2743209"/>
                </a:lnTo>
                <a:lnTo>
                  <a:pt x="0" y="2743209"/>
                </a:lnTo>
                <a:lnTo>
                  <a:pt x="0" y="0"/>
                </a:lnTo>
                <a:lnTo>
                  <a:pt x="2930487" y="1776021"/>
                </a:lnTo>
                <a:close/>
              </a:path>
            </a:pathLst>
          </a:custGeom>
          <a:solidFill>
            <a:schemeClr val="accent2">
              <a:alpha val="15000"/>
            </a:schemeClr>
          </a:solidFill>
          <a:ln w="0">
            <a:noFill/>
          </a:ln>
          <a:extLst>
            <a:ext uri="{91240B29-F687-4F45-9708-019B960494DF}">
              <a14:hiddenLine xmlns:a14="http://schemas.microsoft.com/office/drawing/2010/main" w="0">
                <a:pattFill prst="pct5">
                  <a:fgClr>
                    <a:schemeClr val="accent1">
                      <a:lumMod val="75000"/>
                    </a:schemeClr>
                  </a:fgClr>
                </a:pattFill>
              </a14:hiddenLine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3" name="任意多边形 12"/>
          <p:cNvSpPr/>
          <p:nvPr userDrawn="1">
            <p:custDataLst>
              <p:tags r:id="rId10"/>
            </p:custDataLst>
          </p:nvPr>
        </p:nvSpPr>
        <p:spPr>
          <a:xfrm>
            <a:off x="0" y="4904412"/>
            <a:ext cx="2380615" cy="1953895"/>
          </a:xfrm>
          <a:custGeom>
            <a:avLst/>
            <a:gdLst>
              <a:gd name="connisteX0" fmla="*/ 0 w 2381125"/>
              <a:gd name="connsiteY0" fmla="*/ 99422 h 1953597"/>
              <a:gd name="connisteX1" fmla="*/ 0 w 2381125"/>
              <a:gd name="connsiteY1" fmla="*/ 1953588 h 1953597"/>
              <a:gd name="connisteX2" fmla="*/ 2133596 w 2381125"/>
              <a:gd name="connsiteY2" fmla="*/ 1953588 h 1953597"/>
              <a:gd name="connisteX3" fmla="*/ 2341001 w 2381125"/>
              <a:gd name="connsiteY3" fmla="*/ 1590150 h 1953597"/>
              <a:gd name="connisteX4" fmla="*/ 2228676 w 2381125"/>
              <a:gd name="connsiteY4" fmla="*/ 1175113 h 1953597"/>
              <a:gd name="connisteX5" fmla="*/ 231142 w 2381125"/>
              <a:gd name="connsiteY5" fmla="*/ 21845 h 1953597"/>
              <a:gd name="connisteX6" fmla="*/ 0 w 2381125"/>
              <a:gd name="connsiteY6" fmla="*/ 99422 h 1953597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pathLst>
              <a:path w="2381125" h="1953597">
                <a:moveTo>
                  <a:pt x="0" y="99423"/>
                </a:moveTo>
                <a:lnTo>
                  <a:pt x="0" y="1953588"/>
                </a:lnTo>
                <a:lnTo>
                  <a:pt x="2133597" y="1953588"/>
                </a:lnTo>
                <a:lnTo>
                  <a:pt x="2341001" y="1590151"/>
                </a:lnTo>
                <a:cubicBezTo>
                  <a:pt x="2424138" y="1444469"/>
                  <a:pt x="2373938" y="1258982"/>
                  <a:pt x="2228676" y="1175114"/>
                </a:cubicBezTo>
                <a:lnTo>
                  <a:pt x="231142" y="21845"/>
                </a:lnTo>
                <a:cubicBezTo>
                  <a:pt x="146441" y="-27066"/>
                  <a:pt x="38048" y="9318"/>
                  <a:pt x="0" y="99423"/>
                </a:cubicBezTo>
                <a:close/>
              </a:path>
            </a:pathLst>
          </a:custGeom>
          <a:solidFill>
            <a:schemeClr val="accent2">
              <a:alpha val="15000"/>
            </a:schemeClr>
          </a:solidFill>
          <a:ln w="0">
            <a:noFill/>
          </a:ln>
          <a:extLst>
            <a:ext uri="{91240B29-F687-4F45-9708-019B960494DF}">
              <a14:hiddenLine xmlns:a14="http://schemas.microsoft.com/office/drawing/2010/main" w="0">
                <a:pattFill prst="pct5">
                  <a:fgClr>
                    <a:schemeClr val="accent1">
                      <a:lumMod val="75000"/>
                    </a:schemeClr>
                  </a:fgClr>
                </a:pattFill>
              </a14:hiddenLine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4" name="任意多边形 13"/>
          <p:cNvSpPr/>
          <p:nvPr userDrawn="1">
            <p:custDataLst>
              <p:tags r:id="rId11"/>
            </p:custDataLst>
          </p:nvPr>
        </p:nvSpPr>
        <p:spPr>
          <a:xfrm>
            <a:off x="0" y="5638803"/>
            <a:ext cx="1688465" cy="1219200"/>
          </a:xfrm>
          <a:custGeom>
            <a:avLst/>
            <a:gdLst>
              <a:gd name="connisteX0" fmla="*/ 1536932 w 1689097"/>
              <a:gd name="connsiteY0" fmla="*/ 625870 h 1219196"/>
              <a:gd name="connisteX1" fmla="*/ 1646706 w 1689097"/>
              <a:gd name="connsiteY1" fmla="*/ 1043842 h 1219196"/>
              <a:gd name="connisteX2" fmla="*/ 1542949 w 1689097"/>
              <a:gd name="connsiteY2" fmla="*/ 1219196 h 1219196"/>
              <a:gd name="connisteX3" fmla="*/ 0 w 1689097"/>
              <a:gd name="connsiteY3" fmla="*/ 1219196 h 1219196"/>
              <a:gd name="connisteX4" fmla="*/ 0 w 1689097"/>
              <a:gd name="connsiteY4" fmla="*/ 326230 h 1219196"/>
              <a:gd name="connisteX5" fmla="*/ 111291 w 1689097"/>
              <a:gd name="connsiteY5" fmla="*/ 145023 h 1219196"/>
              <a:gd name="connisteX6" fmla="*/ 522707 w 1689097"/>
              <a:gd name="connsiteY6" fmla="*/ 40773 h 1219196"/>
              <a:gd name="connisteX7" fmla="*/ 1536932 w 1689097"/>
              <a:gd name="connsiteY7" fmla="*/ 625870 h 1219196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</a:cxnLst>
            <a:pathLst>
              <a:path w="1689098" h="1219197">
                <a:moveTo>
                  <a:pt x="1536933" y="625870"/>
                </a:moveTo>
                <a:cubicBezTo>
                  <a:pt x="1683511" y="710425"/>
                  <a:pt x="1732843" y="898261"/>
                  <a:pt x="1646706" y="1043842"/>
                </a:cubicBezTo>
                <a:lnTo>
                  <a:pt x="1542949" y="1219197"/>
                </a:lnTo>
                <a:lnTo>
                  <a:pt x="0" y="1219197"/>
                </a:lnTo>
                <a:lnTo>
                  <a:pt x="0" y="326230"/>
                </a:lnTo>
                <a:lnTo>
                  <a:pt x="111292" y="145024"/>
                </a:lnTo>
                <a:cubicBezTo>
                  <a:pt x="197520" y="4645"/>
                  <a:pt x="379951" y="-41587"/>
                  <a:pt x="522708" y="40773"/>
                </a:cubicBezTo>
                <a:lnTo>
                  <a:pt x="1536933" y="625870"/>
                </a:lnTo>
                <a:close/>
              </a:path>
            </a:pathLst>
          </a:custGeom>
          <a:solidFill>
            <a:schemeClr val="accent2">
              <a:alpha val="15000"/>
            </a:schemeClr>
          </a:solidFill>
          <a:ln w="0">
            <a:noFill/>
          </a:ln>
          <a:extLst>
            <a:ext uri="{91240B29-F687-4F45-9708-019B960494DF}">
              <a14:hiddenLine xmlns:a14="http://schemas.microsoft.com/office/drawing/2010/main" w="0">
                <a:pattFill prst="pct5">
                  <a:fgClr>
                    <a:schemeClr val="accent1">
                      <a:lumMod val="75000"/>
                    </a:schemeClr>
                  </a:fgClr>
                </a:pattFill>
              </a14:hiddenLine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8" name="副标题 7"/>
          <p:cNvSpPr>
            <a:spLocks noGrp="1"/>
          </p:cNvSpPr>
          <p:nvPr>
            <p:ph type="subTitle" idx="13" hasCustomPrompt="1"/>
            <p:custDataLst>
              <p:tags r:id="rId13"/>
            </p:custDataLst>
          </p:nvPr>
        </p:nvSpPr>
        <p:spPr>
          <a:xfrm>
            <a:off x="6730999" y="2692396"/>
            <a:ext cx="4394204" cy="457200"/>
          </a:xfrm>
          <a:noFill/>
        </p:spPr>
        <p:txBody>
          <a:bodyPr lIns="0" tIns="0" rIns="0" bIns="0" anchor="t">
            <a:noAutofit/>
          </a:bodyPr>
          <a:lstStyle>
            <a:lvl1pPr marL="0" indent="0" algn="r">
              <a:lnSpc>
                <a:spcPct val="125000"/>
              </a:lnSpc>
              <a:buNone/>
              <a:defRPr sz="2400" b="0">
                <a:solidFill>
                  <a:schemeClr val="accent1"/>
                </a:solidFill>
                <a:latin typeface="Microsoft YaHei UI" panose="020B0503020204020204" charset="-122"/>
                <a:ea typeface="Microsoft YaHei UI" panose="020B0503020204020204" charset="-122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THE END</a:t>
            </a:r>
            <a:endParaRPr lang="zh-CN" altLang="en-US" smtClean="0"/>
          </a:p>
        </p:txBody>
      </p:sp>
      <p:sp>
        <p:nvSpPr>
          <p:cNvPr id="9" name="标题 8"/>
          <p:cNvSpPr>
            <a:spLocks noGrp="1"/>
          </p:cNvSpPr>
          <p:nvPr>
            <p:ph type="ctrTitle" idx="14" hasCustomPrompt="1"/>
            <p:custDataLst>
              <p:tags r:id="rId14"/>
            </p:custDataLst>
          </p:nvPr>
        </p:nvSpPr>
        <p:spPr>
          <a:xfrm>
            <a:off x="6603998" y="3149596"/>
            <a:ext cx="4521196" cy="1015999"/>
          </a:xfrm>
          <a:noFill/>
        </p:spPr>
        <p:txBody>
          <a:bodyPr lIns="0" tIns="0" rIns="0" bIns="0" anchor="t">
            <a:noAutofit/>
          </a:bodyPr>
          <a:lstStyle>
            <a:lvl1pPr algn="r">
              <a:lnSpc>
                <a:spcPct val="104000"/>
              </a:lnSpc>
              <a:buNone/>
              <a:defRPr sz="6400" b="1">
                <a:solidFill>
                  <a:schemeClr val="accent1"/>
                </a:solidFill>
                <a:latin typeface="Microsoft YaHei UI" panose="020B0503020204020204" charset="-122"/>
                <a:ea typeface="Microsoft YaHei UI" panose="020B0503020204020204" charset="-122"/>
              </a:defRPr>
            </a:lvl1pPr>
          </a:lstStyle>
          <a:p>
            <a:r>
              <a:rPr lang="zh-CN" altLang="en-US" smtClean="0"/>
              <a:t>谢谢观看</a:t>
            </a:r>
            <a:endParaRPr lang="zh-CN" altLang="en-US" smtClean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目录页-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pic>
        <p:nvPicPr>
          <p:cNvPr id="5" name="图片 4" descr="C:/Users/leoch/AppData/Local/Temp/figmazip/slide_61be7466cc40d4ab\datas\氛围图-6002&amp;64584.png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 r:link="rId4"/>
          <a:stretch>
            <a:fillRect/>
          </a:stretch>
        </p:blipFill>
        <p:spPr>
          <a:xfrm>
            <a:off x="0" y="0"/>
            <a:ext cx="3581400" cy="6858000"/>
          </a:xfrm>
          <a:prstGeom prst="rect">
            <a:avLst/>
          </a:prstGeom>
        </p:spPr>
      </p:pic>
      <p:sp>
        <p:nvSpPr>
          <p:cNvPr id="6" name="标题 5"/>
          <p:cNvSpPr>
            <a:spLocks noGrp="1"/>
          </p:cNvSpPr>
          <p:nvPr>
            <p:ph type="ctrTitle" idx="13" hasCustomPrompt="1"/>
            <p:custDataLst>
              <p:tags r:id="rId5"/>
            </p:custDataLst>
          </p:nvPr>
        </p:nvSpPr>
        <p:spPr>
          <a:xfrm>
            <a:off x="825502" y="2019297"/>
            <a:ext cx="2260598" cy="761997"/>
          </a:xfrm>
          <a:noFill/>
        </p:spPr>
        <p:txBody>
          <a:bodyPr lIns="0" tIns="0" rIns="0" bIns="0" anchor="t">
            <a:noAutofit/>
          </a:bodyPr>
          <a:lstStyle>
            <a:lvl1pPr algn="l">
              <a:lnSpc>
                <a:spcPct val="114000"/>
              </a:lnSpc>
              <a:buNone/>
              <a:defRPr sz="4400" b="1">
                <a:solidFill>
                  <a:schemeClr val="bg1"/>
                </a:solidFill>
                <a:latin typeface="Microsoft YaHei UI" panose="020B0503020204020204" charset="-122"/>
                <a:ea typeface="Microsoft YaHei UI" panose="020B0503020204020204" charset="-122"/>
              </a:defRPr>
            </a:lvl1pPr>
          </a:lstStyle>
          <a:p>
            <a:r>
              <a:rPr lang="zh-CN" altLang="en-US" smtClean="0"/>
              <a:t>目录</a:t>
            </a:r>
            <a:endParaRPr lang="zh-CN" altLang="en-US" smtClean="0"/>
          </a:p>
        </p:txBody>
      </p:sp>
      <p:sp>
        <p:nvSpPr>
          <p:cNvPr id="7" name="副标题 6"/>
          <p:cNvSpPr>
            <a:spLocks noGrp="1"/>
          </p:cNvSpPr>
          <p:nvPr>
            <p:ph type="subTitle" idx="14" hasCustomPrompt="1"/>
            <p:custDataLst>
              <p:tags r:id="rId6"/>
            </p:custDataLst>
          </p:nvPr>
        </p:nvSpPr>
        <p:spPr>
          <a:xfrm>
            <a:off x="825502" y="1549396"/>
            <a:ext cx="2197102" cy="457200"/>
          </a:xfrm>
          <a:noFill/>
        </p:spPr>
        <p:txBody>
          <a:bodyPr lIns="0" tIns="0" rIns="0" bIns="0" anchor="t">
            <a:noAutofit/>
          </a:bodyPr>
          <a:lstStyle>
            <a:lvl1pPr marL="0" indent="0" algn="l">
              <a:lnSpc>
                <a:spcPct val="125000"/>
              </a:lnSpc>
              <a:buNone/>
              <a:defRPr sz="2400" b="0">
                <a:solidFill>
                  <a:schemeClr val="bg1"/>
                </a:solidFill>
                <a:latin typeface="Microsoft YaHei UI" panose="020B0503020204020204" charset="-122"/>
                <a:ea typeface="Microsoft YaHei UI" panose="020B0503020204020204" charset="-122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CONTENTS</a:t>
            </a:r>
            <a:endParaRPr lang="zh-CN" altLang="en-US" smtClean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9" Type="http://schemas.openxmlformats.org/officeDocument/2006/relationships/theme" Target="../theme/theme2.xml"/><Relationship Id="rId18" Type="http://schemas.openxmlformats.org/officeDocument/2006/relationships/tags" Target="../tags/tag86.xml"/><Relationship Id="rId17" Type="http://schemas.openxmlformats.org/officeDocument/2006/relationships/tags" Target="../tags/tag85.xml"/><Relationship Id="rId16" Type="http://schemas.openxmlformats.org/officeDocument/2006/relationships/tags" Target="../tags/tag84.xml"/><Relationship Id="rId15" Type="http://schemas.openxmlformats.org/officeDocument/2006/relationships/tags" Target="../tags/tag83.xml"/><Relationship Id="rId14" Type="http://schemas.openxmlformats.org/officeDocument/2006/relationships/tags" Target="../tags/tag82.xml"/><Relationship Id="rId13" Type="http://schemas.openxmlformats.org/officeDocument/2006/relationships/tags" Target="../tags/tag81.xml"/><Relationship Id="rId12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4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5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6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7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8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0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2.xml"/><Relationship Id="rId4" Type="http://schemas.openxmlformats.org/officeDocument/2006/relationships/tags" Target="../tags/tag90.xml"/><Relationship Id="rId3" Type="http://schemas.openxmlformats.org/officeDocument/2006/relationships/tags" Target="../tags/tag89.xml"/><Relationship Id="rId2" Type="http://schemas.openxmlformats.org/officeDocument/2006/relationships/tags" Target="../tags/tag88.xml"/><Relationship Id="rId1" Type="http://schemas.openxmlformats.org/officeDocument/2006/relationships/tags" Target="../tags/tag87.xml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4.xml"/><Relationship Id="rId3" Type="http://schemas.openxmlformats.org/officeDocument/2006/relationships/tags" Target="../tags/tag174.xml"/><Relationship Id="rId2" Type="http://schemas.openxmlformats.org/officeDocument/2006/relationships/tags" Target="../tags/tag173.xml"/><Relationship Id="rId1" Type="http://schemas.openxmlformats.org/officeDocument/2006/relationships/tags" Target="../tags/tag172.xml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tags" Target="../tags/tag181.xml"/><Relationship Id="rId8" Type="http://schemas.openxmlformats.org/officeDocument/2006/relationships/tags" Target="../tags/tag180.xml"/><Relationship Id="rId7" Type="http://schemas.openxmlformats.org/officeDocument/2006/relationships/tags" Target="../tags/tag179.xml"/><Relationship Id="rId6" Type="http://schemas.openxmlformats.org/officeDocument/2006/relationships/tags" Target="../tags/tag178.xml"/><Relationship Id="rId5" Type="http://schemas.openxmlformats.org/officeDocument/2006/relationships/tags" Target="../tags/tag177.xml"/><Relationship Id="rId4" Type="http://schemas.openxmlformats.org/officeDocument/2006/relationships/tags" Target="../tags/tag176.xml"/><Relationship Id="rId3" Type="http://schemas.openxmlformats.org/officeDocument/2006/relationships/image" Target="NULL" TargetMode="External"/><Relationship Id="rId2" Type="http://schemas.openxmlformats.org/officeDocument/2006/relationships/image" Target="../media/image4.png"/><Relationship Id="rId18" Type="http://schemas.openxmlformats.org/officeDocument/2006/relationships/slideLayout" Target="../slideLayouts/slideLayout17.xml"/><Relationship Id="rId17" Type="http://schemas.openxmlformats.org/officeDocument/2006/relationships/tags" Target="../tags/tag186.xml"/><Relationship Id="rId16" Type="http://schemas.openxmlformats.org/officeDocument/2006/relationships/tags" Target="../tags/tag185.xml"/><Relationship Id="rId15" Type="http://schemas.openxmlformats.org/officeDocument/2006/relationships/tags" Target="../tags/tag184.xml"/><Relationship Id="rId14" Type="http://schemas.openxmlformats.org/officeDocument/2006/relationships/tags" Target="../tags/tag183.xml"/><Relationship Id="rId13" Type="http://schemas.openxmlformats.org/officeDocument/2006/relationships/image" Target="../media/image20.jpeg"/><Relationship Id="rId12" Type="http://schemas.openxmlformats.org/officeDocument/2006/relationships/tags" Target="../tags/tag182.xml"/><Relationship Id="rId11" Type="http://schemas.openxmlformats.org/officeDocument/2006/relationships/image" Target="../media/image12.png"/><Relationship Id="rId10" Type="http://schemas.openxmlformats.org/officeDocument/2006/relationships/image" Target="../media/image19.jpeg"/><Relationship Id="rId1" Type="http://schemas.openxmlformats.org/officeDocument/2006/relationships/tags" Target="../tags/tag175.xml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4.xml"/><Relationship Id="rId3" Type="http://schemas.openxmlformats.org/officeDocument/2006/relationships/tags" Target="../tags/tag189.xml"/><Relationship Id="rId2" Type="http://schemas.openxmlformats.org/officeDocument/2006/relationships/tags" Target="../tags/tag188.xml"/><Relationship Id="rId1" Type="http://schemas.openxmlformats.org/officeDocument/2006/relationships/tags" Target="../tags/tag187.xml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tags" Target="../tags/tag195.xml"/><Relationship Id="rId8" Type="http://schemas.openxmlformats.org/officeDocument/2006/relationships/tags" Target="../tags/tag194.xml"/><Relationship Id="rId7" Type="http://schemas.openxmlformats.org/officeDocument/2006/relationships/tags" Target="../tags/tag193.xml"/><Relationship Id="rId6" Type="http://schemas.openxmlformats.org/officeDocument/2006/relationships/tags" Target="../tags/tag192.xml"/><Relationship Id="rId5" Type="http://schemas.openxmlformats.org/officeDocument/2006/relationships/image" Target="NULL" TargetMode="External"/><Relationship Id="rId4" Type="http://schemas.openxmlformats.org/officeDocument/2006/relationships/image" Target="../media/image4.png"/><Relationship Id="rId3" Type="http://schemas.openxmlformats.org/officeDocument/2006/relationships/tags" Target="../tags/tag191.xml"/><Relationship Id="rId2" Type="http://schemas.openxmlformats.org/officeDocument/2006/relationships/tags" Target="../tags/tag190.xml"/><Relationship Id="rId15" Type="http://schemas.openxmlformats.org/officeDocument/2006/relationships/notesSlide" Target="../notesSlides/notesSlide4.xml"/><Relationship Id="rId14" Type="http://schemas.openxmlformats.org/officeDocument/2006/relationships/slideLayout" Target="../slideLayouts/slideLayout17.xml"/><Relationship Id="rId13" Type="http://schemas.openxmlformats.org/officeDocument/2006/relationships/tags" Target="../tags/tag197.xml"/><Relationship Id="rId12" Type="http://schemas.openxmlformats.org/officeDocument/2006/relationships/tags" Target="../tags/tag196.xml"/><Relationship Id="rId11" Type="http://schemas.openxmlformats.org/officeDocument/2006/relationships/image" Target="../media/image12.png"/><Relationship Id="rId10" Type="http://schemas.openxmlformats.org/officeDocument/2006/relationships/image" Target="../media/image21.jpeg"/><Relationship Id="rId1" Type="http://schemas.openxmlformats.org/officeDocument/2006/relationships/chart" Target="../charts/chart1.xml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4.xml"/><Relationship Id="rId3" Type="http://schemas.openxmlformats.org/officeDocument/2006/relationships/tags" Target="../tags/tag200.xml"/><Relationship Id="rId2" Type="http://schemas.openxmlformats.org/officeDocument/2006/relationships/tags" Target="../tags/tag199.xml"/><Relationship Id="rId1" Type="http://schemas.openxmlformats.org/officeDocument/2006/relationships/tags" Target="../tags/tag198.xml"/></Relationships>
</file>

<file path=ppt/slides/_rels/slide15.xml.rels><?xml version="1.0" encoding="UTF-8" standalone="yes"?>
<Relationships xmlns="http://schemas.openxmlformats.org/package/2006/relationships"><Relationship Id="rId9" Type="http://schemas.openxmlformats.org/officeDocument/2006/relationships/tags" Target="../tags/tag209.xml"/><Relationship Id="rId8" Type="http://schemas.openxmlformats.org/officeDocument/2006/relationships/tags" Target="../tags/tag208.xml"/><Relationship Id="rId7" Type="http://schemas.openxmlformats.org/officeDocument/2006/relationships/tags" Target="../tags/tag207.xml"/><Relationship Id="rId6" Type="http://schemas.openxmlformats.org/officeDocument/2006/relationships/tags" Target="../tags/tag206.xml"/><Relationship Id="rId5" Type="http://schemas.openxmlformats.org/officeDocument/2006/relationships/tags" Target="../tags/tag205.xml"/><Relationship Id="rId4" Type="http://schemas.openxmlformats.org/officeDocument/2006/relationships/tags" Target="../tags/tag204.xml"/><Relationship Id="rId3" Type="http://schemas.openxmlformats.org/officeDocument/2006/relationships/tags" Target="../tags/tag203.xml"/><Relationship Id="rId2" Type="http://schemas.openxmlformats.org/officeDocument/2006/relationships/tags" Target="../tags/tag202.xml"/><Relationship Id="rId14" Type="http://schemas.openxmlformats.org/officeDocument/2006/relationships/notesSlide" Target="../notesSlides/notesSlide5.xml"/><Relationship Id="rId13" Type="http://schemas.openxmlformats.org/officeDocument/2006/relationships/slideLayout" Target="../slideLayouts/slideLayout17.xml"/><Relationship Id="rId12" Type="http://schemas.openxmlformats.org/officeDocument/2006/relationships/tags" Target="../tags/tag210.xml"/><Relationship Id="rId11" Type="http://schemas.openxmlformats.org/officeDocument/2006/relationships/image" Target="../media/image12.png"/><Relationship Id="rId10" Type="http://schemas.openxmlformats.org/officeDocument/2006/relationships/image" Target="../media/image22.jpeg"/><Relationship Id="rId1" Type="http://schemas.openxmlformats.org/officeDocument/2006/relationships/tags" Target="../tags/tag201.xml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4.xml"/><Relationship Id="rId3" Type="http://schemas.openxmlformats.org/officeDocument/2006/relationships/tags" Target="../tags/tag213.xml"/><Relationship Id="rId2" Type="http://schemas.openxmlformats.org/officeDocument/2006/relationships/tags" Target="../tags/tag212.xml"/><Relationship Id="rId1" Type="http://schemas.openxmlformats.org/officeDocument/2006/relationships/tags" Target="../tags/tag211.xml"/></Relationships>
</file>

<file path=ppt/slides/_rels/slide17.xml.rels><?xml version="1.0" encoding="UTF-8" standalone="yes"?>
<Relationships xmlns="http://schemas.openxmlformats.org/package/2006/relationships"><Relationship Id="rId9" Type="http://schemas.openxmlformats.org/officeDocument/2006/relationships/tags" Target="../tags/tag219.xml"/><Relationship Id="rId8" Type="http://schemas.openxmlformats.org/officeDocument/2006/relationships/image" Target="../media/image24.jpeg"/><Relationship Id="rId7" Type="http://schemas.openxmlformats.org/officeDocument/2006/relationships/tags" Target="../tags/tag218.xml"/><Relationship Id="rId6" Type="http://schemas.openxmlformats.org/officeDocument/2006/relationships/tags" Target="../tags/tag217.xml"/><Relationship Id="rId5" Type="http://schemas.openxmlformats.org/officeDocument/2006/relationships/image" Target="../media/image12.png"/><Relationship Id="rId4" Type="http://schemas.openxmlformats.org/officeDocument/2006/relationships/image" Target="../media/image23.jpeg"/><Relationship Id="rId3" Type="http://schemas.openxmlformats.org/officeDocument/2006/relationships/tags" Target="../tags/tag216.xml"/><Relationship Id="rId21" Type="http://schemas.openxmlformats.org/officeDocument/2006/relationships/notesSlide" Target="../notesSlides/notesSlide6.xml"/><Relationship Id="rId20" Type="http://schemas.openxmlformats.org/officeDocument/2006/relationships/slideLayout" Target="../slideLayouts/slideLayout17.xml"/><Relationship Id="rId2" Type="http://schemas.openxmlformats.org/officeDocument/2006/relationships/tags" Target="../tags/tag215.xml"/><Relationship Id="rId19" Type="http://schemas.openxmlformats.org/officeDocument/2006/relationships/tags" Target="../tags/tag228.xml"/><Relationship Id="rId18" Type="http://schemas.openxmlformats.org/officeDocument/2006/relationships/tags" Target="../tags/tag227.xml"/><Relationship Id="rId17" Type="http://schemas.openxmlformats.org/officeDocument/2006/relationships/tags" Target="../tags/tag226.xml"/><Relationship Id="rId16" Type="http://schemas.openxmlformats.org/officeDocument/2006/relationships/tags" Target="../tags/tag225.xml"/><Relationship Id="rId15" Type="http://schemas.openxmlformats.org/officeDocument/2006/relationships/tags" Target="../tags/tag224.xml"/><Relationship Id="rId14" Type="http://schemas.openxmlformats.org/officeDocument/2006/relationships/tags" Target="../tags/tag223.xml"/><Relationship Id="rId13" Type="http://schemas.openxmlformats.org/officeDocument/2006/relationships/image" Target="../media/image25.jpeg"/><Relationship Id="rId12" Type="http://schemas.openxmlformats.org/officeDocument/2006/relationships/tags" Target="../tags/tag222.xml"/><Relationship Id="rId11" Type="http://schemas.openxmlformats.org/officeDocument/2006/relationships/tags" Target="../tags/tag221.xml"/><Relationship Id="rId10" Type="http://schemas.openxmlformats.org/officeDocument/2006/relationships/tags" Target="../tags/tag220.xml"/><Relationship Id="rId1" Type="http://schemas.openxmlformats.org/officeDocument/2006/relationships/tags" Target="../tags/tag214.xml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2.xml"/><Relationship Id="rId3" Type="http://schemas.openxmlformats.org/officeDocument/2006/relationships/tags" Target="../tags/tag231.xml"/><Relationship Id="rId2" Type="http://schemas.openxmlformats.org/officeDocument/2006/relationships/tags" Target="../tags/tag230.xml"/><Relationship Id="rId1" Type="http://schemas.openxmlformats.org/officeDocument/2006/relationships/tags" Target="../tags/tag229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image" Target="../media/image6.svg"/><Relationship Id="rId8" Type="http://schemas.openxmlformats.org/officeDocument/2006/relationships/image" Target="../media/image5.png"/><Relationship Id="rId7" Type="http://schemas.openxmlformats.org/officeDocument/2006/relationships/tags" Target="../tags/tag95.xml"/><Relationship Id="rId6" Type="http://schemas.openxmlformats.org/officeDocument/2006/relationships/tags" Target="../tags/tag94.xml"/><Relationship Id="rId5" Type="http://schemas.openxmlformats.org/officeDocument/2006/relationships/tags" Target="../tags/tag93.xml"/><Relationship Id="rId4" Type="http://schemas.openxmlformats.org/officeDocument/2006/relationships/tags" Target="../tags/tag92.xml"/><Relationship Id="rId3" Type="http://schemas.openxmlformats.org/officeDocument/2006/relationships/image" Target="NULL" TargetMode="External"/><Relationship Id="rId25" Type="http://schemas.openxmlformats.org/officeDocument/2006/relationships/slideLayout" Target="../slideLayouts/slideLayout17.xml"/><Relationship Id="rId24" Type="http://schemas.openxmlformats.org/officeDocument/2006/relationships/tags" Target="../tags/tag106.xml"/><Relationship Id="rId23" Type="http://schemas.openxmlformats.org/officeDocument/2006/relationships/tags" Target="../tags/tag105.xml"/><Relationship Id="rId22" Type="http://schemas.openxmlformats.org/officeDocument/2006/relationships/tags" Target="../tags/tag104.xml"/><Relationship Id="rId21" Type="http://schemas.openxmlformats.org/officeDocument/2006/relationships/tags" Target="../tags/tag103.xml"/><Relationship Id="rId20" Type="http://schemas.openxmlformats.org/officeDocument/2006/relationships/image" Target="../media/image10.svg"/><Relationship Id="rId2" Type="http://schemas.openxmlformats.org/officeDocument/2006/relationships/image" Target="../media/image4.png"/><Relationship Id="rId19" Type="http://schemas.openxmlformats.org/officeDocument/2006/relationships/image" Target="../media/image9.png"/><Relationship Id="rId18" Type="http://schemas.openxmlformats.org/officeDocument/2006/relationships/tags" Target="../tags/tag102.xml"/><Relationship Id="rId17" Type="http://schemas.openxmlformats.org/officeDocument/2006/relationships/tags" Target="../tags/tag101.xml"/><Relationship Id="rId16" Type="http://schemas.openxmlformats.org/officeDocument/2006/relationships/image" Target="../media/image8.svg"/><Relationship Id="rId15" Type="http://schemas.openxmlformats.org/officeDocument/2006/relationships/image" Target="../media/image7.png"/><Relationship Id="rId14" Type="http://schemas.openxmlformats.org/officeDocument/2006/relationships/tags" Target="../tags/tag100.xml"/><Relationship Id="rId13" Type="http://schemas.openxmlformats.org/officeDocument/2006/relationships/tags" Target="../tags/tag99.xml"/><Relationship Id="rId12" Type="http://schemas.openxmlformats.org/officeDocument/2006/relationships/tags" Target="../tags/tag98.xml"/><Relationship Id="rId11" Type="http://schemas.openxmlformats.org/officeDocument/2006/relationships/tags" Target="../tags/tag97.xml"/><Relationship Id="rId10" Type="http://schemas.openxmlformats.org/officeDocument/2006/relationships/tags" Target="../tags/tag96.xml"/><Relationship Id="rId1" Type="http://schemas.openxmlformats.org/officeDocument/2006/relationships/tags" Target="../tags/tag91.xml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tags" Target="../tags/tag113.xml"/><Relationship Id="rId8" Type="http://schemas.openxmlformats.org/officeDocument/2006/relationships/image" Target="../media/image12.png"/><Relationship Id="rId7" Type="http://schemas.openxmlformats.org/officeDocument/2006/relationships/image" Target="../media/image11.jpeg"/><Relationship Id="rId6" Type="http://schemas.openxmlformats.org/officeDocument/2006/relationships/tags" Target="../tags/tag112.xml"/><Relationship Id="rId5" Type="http://schemas.openxmlformats.org/officeDocument/2006/relationships/tags" Target="../tags/tag111.xml"/><Relationship Id="rId4" Type="http://schemas.openxmlformats.org/officeDocument/2006/relationships/tags" Target="../tags/tag110.xml"/><Relationship Id="rId3" Type="http://schemas.openxmlformats.org/officeDocument/2006/relationships/tags" Target="../tags/tag109.xml"/><Relationship Id="rId2" Type="http://schemas.openxmlformats.org/officeDocument/2006/relationships/tags" Target="../tags/tag108.xml"/><Relationship Id="rId10" Type="http://schemas.openxmlformats.org/officeDocument/2006/relationships/slideLayout" Target="../slideLayouts/slideLayout17.xml"/><Relationship Id="rId1" Type="http://schemas.openxmlformats.org/officeDocument/2006/relationships/tags" Target="../tags/tag107.xml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tags" Target="../tags/tag122.xml"/><Relationship Id="rId8" Type="http://schemas.openxmlformats.org/officeDocument/2006/relationships/tags" Target="../tags/tag121.xml"/><Relationship Id="rId7" Type="http://schemas.openxmlformats.org/officeDocument/2006/relationships/tags" Target="../tags/tag120.xml"/><Relationship Id="rId6" Type="http://schemas.openxmlformats.org/officeDocument/2006/relationships/tags" Target="../tags/tag119.xml"/><Relationship Id="rId5" Type="http://schemas.openxmlformats.org/officeDocument/2006/relationships/tags" Target="../tags/tag118.xml"/><Relationship Id="rId4" Type="http://schemas.openxmlformats.org/officeDocument/2006/relationships/tags" Target="../tags/tag117.xml"/><Relationship Id="rId3" Type="http://schemas.openxmlformats.org/officeDocument/2006/relationships/tags" Target="../tags/tag116.xml"/><Relationship Id="rId24" Type="http://schemas.openxmlformats.org/officeDocument/2006/relationships/notesSlide" Target="../notesSlides/notesSlide1.xml"/><Relationship Id="rId23" Type="http://schemas.openxmlformats.org/officeDocument/2006/relationships/slideLayout" Target="../slideLayouts/slideLayout23.xml"/><Relationship Id="rId22" Type="http://schemas.openxmlformats.org/officeDocument/2006/relationships/tags" Target="../tags/tag135.xml"/><Relationship Id="rId21" Type="http://schemas.openxmlformats.org/officeDocument/2006/relationships/tags" Target="../tags/tag134.xml"/><Relationship Id="rId20" Type="http://schemas.openxmlformats.org/officeDocument/2006/relationships/tags" Target="../tags/tag133.xml"/><Relationship Id="rId2" Type="http://schemas.openxmlformats.org/officeDocument/2006/relationships/tags" Target="../tags/tag115.xml"/><Relationship Id="rId19" Type="http://schemas.openxmlformats.org/officeDocument/2006/relationships/tags" Target="../tags/tag132.xml"/><Relationship Id="rId18" Type="http://schemas.openxmlformats.org/officeDocument/2006/relationships/tags" Target="../tags/tag131.xml"/><Relationship Id="rId17" Type="http://schemas.openxmlformats.org/officeDocument/2006/relationships/tags" Target="../tags/tag130.xml"/><Relationship Id="rId16" Type="http://schemas.openxmlformats.org/officeDocument/2006/relationships/tags" Target="../tags/tag129.xml"/><Relationship Id="rId15" Type="http://schemas.openxmlformats.org/officeDocument/2006/relationships/tags" Target="../tags/tag128.xml"/><Relationship Id="rId14" Type="http://schemas.openxmlformats.org/officeDocument/2006/relationships/tags" Target="../tags/tag127.xml"/><Relationship Id="rId13" Type="http://schemas.openxmlformats.org/officeDocument/2006/relationships/tags" Target="../tags/tag126.xml"/><Relationship Id="rId12" Type="http://schemas.openxmlformats.org/officeDocument/2006/relationships/tags" Target="../tags/tag125.xml"/><Relationship Id="rId11" Type="http://schemas.openxmlformats.org/officeDocument/2006/relationships/tags" Target="../tags/tag124.xml"/><Relationship Id="rId10" Type="http://schemas.openxmlformats.org/officeDocument/2006/relationships/tags" Target="../tags/tag123.xml"/><Relationship Id="rId1" Type="http://schemas.openxmlformats.org/officeDocument/2006/relationships/tags" Target="../tags/tag114.xml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4.xml"/><Relationship Id="rId3" Type="http://schemas.openxmlformats.org/officeDocument/2006/relationships/tags" Target="../tags/tag138.xml"/><Relationship Id="rId2" Type="http://schemas.openxmlformats.org/officeDocument/2006/relationships/tags" Target="../tags/tag137.xml"/><Relationship Id="rId1" Type="http://schemas.openxmlformats.org/officeDocument/2006/relationships/tags" Target="../tags/tag136.xml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tags" Target="../tags/tag146.xml"/><Relationship Id="rId8" Type="http://schemas.openxmlformats.org/officeDocument/2006/relationships/image" Target="../media/image13.jpeg"/><Relationship Id="rId7" Type="http://schemas.openxmlformats.org/officeDocument/2006/relationships/tags" Target="../tags/tag145.xml"/><Relationship Id="rId6" Type="http://schemas.openxmlformats.org/officeDocument/2006/relationships/tags" Target="../tags/tag144.xml"/><Relationship Id="rId5" Type="http://schemas.openxmlformats.org/officeDocument/2006/relationships/tags" Target="../tags/tag143.xml"/><Relationship Id="rId4" Type="http://schemas.openxmlformats.org/officeDocument/2006/relationships/tags" Target="../tags/tag142.xml"/><Relationship Id="rId3" Type="http://schemas.openxmlformats.org/officeDocument/2006/relationships/tags" Target="../tags/tag141.xml"/><Relationship Id="rId22" Type="http://schemas.openxmlformats.org/officeDocument/2006/relationships/slideLayout" Target="../slideLayouts/slideLayout17.xml"/><Relationship Id="rId21" Type="http://schemas.openxmlformats.org/officeDocument/2006/relationships/tags" Target="../tags/tag154.xml"/><Relationship Id="rId20" Type="http://schemas.openxmlformats.org/officeDocument/2006/relationships/image" Target="../media/image17.svg"/><Relationship Id="rId2" Type="http://schemas.openxmlformats.org/officeDocument/2006/relationships/tags" Target="../tags/tag140.xml"/><Relationship Id="rId19" Type="http://schemas.openxmlformats.org/officeDocument/2006/relationships/image" Target="../media/image16.png"/><Relationship Id="rId18" Type="http://schemas.openxmlformats.org/officeDocument/2006/relationships/tags" Target="../tags/tag153.xml"/><Relationship Id="rId17" Type="http://schemas.openxmlformats.org/officeDocument/2006/relationships/tags" Target="../tags/tag152.xml"/><Relationship Id="rId16" Type="http://schemas.openxmlformats.org/officeDocument/2006/relationships/tags" Target="../tags/tag151.xml"/><Relationship Id="rId15" Type="http://schemas.openxmlformats.org/officeDocument/2006/relationships/tags" Target="../tags/tag150.xml"/><Relationship Id="rId14" Type="http://schemas.openxmlformats.org/officeDocument/2006/relationships/image" Target="../media/image15.svg"/><Relationship Id="rId13" Type="http://schemas.openxmlformats.org/officeDocument/2006/relationships/image" Target="../media/image14.png"/><Relationship Id="rId12" Type="http://schemas.openxmlformats.org/officeDocument/2006/relationships/tags" Target="../tags/tag149.xml"/><Relationship Id="rId11" Type="http://schemas.openxmlformats.org/officeDocument/2006/relationships/tags" Target="../tags/tag148.xml"/><Relationship Id="rId10" Type="http://schemas.openxmlformats.org/officeDocument/2006/relationships/tags" Target="../tags/tag147.xml"/><Relationship Id="rId1" Type="http://schemas.openxmlformats.org/officeDocument/2006/relationships/tags" Target="../tags/tag139.xml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4.xml"/><Relationship Id="rId3" Type="http://schemas.openxmlformats.org/officeDocument/2006/relationships/tags" Target="../tags/tag157.xml"/><Relationship Id="rId2" Type="http://schemas.openxmlformats.org/officeDocument/2006/relationships/tags" Target="../tags/tag156.xml"/><Relationship Id="rId1" Type="http://schemas.openxmlformats.org/officeDocument/2006/relationships/tags" Target="../tags/tag155.xml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2.xml"/><Relationship Id="rId8" Type="http://schemas.openxmlformats.org/officeDocument/2006/relationships/slideLayout" Target="../slideLayouts/slideLayout17.xml"/><Relationship Id="rId7" Type="http://schemas.openxmlformats.org/officeDocument/2006/relationships/tags" Target="../tags/tag163.xml"/><Relationship Id="rId6" Type="http://schemas.openxmlformats.org/officeDocument/2006/relationships/image" Target="../media/image18.jpeg"/><Relationship Id="rId5" Type="http://schemas.openxmlformats.org/officeDocument/2006/relationships/tags" Target="../tags/tag162.xml"/><Relationship Id="rId4" Type="http://schemas.openxmlformats.org/officeDocument/2006/relationships/tags" Target="../tags/tag161.xml"/><Relationship Id="rId3" Type="http://schemas.openxmlformats.org/officeDocument/2006/relationships/tags" Target="../tags/tag160.xml"/><Relationship Id="rId2" Type="http://schemas.openxmlformats.org/officeDocument/2006/relationships/tags" Target="../tags/tag159.xml"/><Relationship Id="rId1" Type="http://schemas.openxmlformats.org/officeDocument/2006/relationships/tags" Target="../tags/tag158.xml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tags" Target="../tags/tag171.xml"/><Relationship Id="rId8" Type="http://schemas.openxmlformats.org/officeDocument/2006/relationships/tags" Target="../tags/tag170.xml"/><Relationship Id="rId7" Type="http://schemas.openxmlformats.org/officeDocument/2006/relationships/tags" Target="../tags/tag169.xml"/><Relationship Id="rId6" Type="http://schemas.openxmlformats.org/officeDocument/2006/relationships/tags" Target="../tags/tag168.xml"/><Relationship Id="rId5" Type="http://schemas.openxmlformats.org/officeDocument/2006/relationships/tags" Target="../tags/tag167.xml"/><Relationship Id="rId4" Type="http://schemas.openxmlformats.org/officeDocument/2006/relationships/image" Target="../media/image18.jpeg"/><Relationship Id="rId3" Type="http://schemas.openxmlformats.org/officeDocument/2006/relationships/tags" Target="../tags/tag166.xml"/><Relationship Id="rId2" Type="http://schemas.openxmlformats.org/officeDocument/2006/relationships/tags" Target="../tags/tag165.xml"/><Relationship Id="rId11" Type="http://schemas.openxmlformats.org/officeDocument/2006/relationships/notesSlide" Target="../notesSlides/notesSlide3.xml"/><Relationship Id="rId10" Type="http://schemas.openxmlformats.org/officeDocument/2006/relationships/slideLayout" Target="../slideLayouts/slideLayout17.xml"/><Relationship Id="rId1" Type="http://schemas.openxmlformats.org/officeDocument/2006/relationships/tags" Target="../tags/tag16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文本占位符 4"/>
          <p:cNvSpPr>
            <a:spLocks noGrp="1"/>
          </p:cNvSpPr>
          <p:nvPr>
            <p:ph type="body" idx="13"/>
            <p:custDataLst>
              <p:tags r:id="rId1"/>
            </p:custDataLst>
          </p:nvPr>
        </p:nvSpPr>
        <p:spPr/>
        <p:txBody>
          <a:bodyPr/>
          <a:p>
            <a:r>
              <a:rPr lang="en-US" altLang="en-US"/>
              <a:t>2025/03/10</a:t>
            </a:r>
            <a:endParaRPr lang="en-US" altLang="en-US"/>
          </a:p>
        </p:txBody>
      </p:sp>
      <p:sp>
        <p:nvSpPr>
          <p:cNvPr id="6" name="标题 5"/>
          <p:cNvSpPr>
            <a:spLocks noGrp="1"/>
          </p:cNvSpPr>
          <p:nvPr>
            <p:ph type="ctrTitle" idx="14"/>
            <p:custDataLst>
              <p:tags r:id="rId2"/>
            </p:custDataLst>
          </p:nvPr>
        </p:nvSpPr>
        <p:spPr/>
        <p:txBody>
          <a:bodyPr/>
          <a:p>
            <a:r>
              <a:rPr lang="zh-CN" altLang="en-US"/>
              <a:t>化学镀镍的耐盐雾测试性能影响因素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idx="15"/>
            <p:custDataLst>
              <p:tags r:id="rId3"/>
            </p:custDataLst>
          </p:nvPr>
        </p:nvSpPr>
        <p:spPr/>
        <p:txBody>
          <a:bodyPr/>
          <a:p>
            <a:r>
              <a:rPr lang="zh-CN" altLang="en-US"/>
              <a:t>汇报人：程海</a:t>
            </a:r>
            <a:endParaRPr lang="zh-CN" altLang="en-US"/>
          </a:p>
        </p:txBody>
      </p:sp>
    </p:spTree>
    <p:custDataLst>
      <p:tags r:id="rId4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99">
        <p:fade/>
      </p:transition>
    </mc:Choice>
    <mc:Fallback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占位符 1"/>
          <p:cNvSpPr>
            <a:spLocks noGrp="1"/>
          </p:cNvSpPr>
          <p:nvPr>
            <p:ph type="body" idx="13"/>
            <p:custDataLst>
              <p:tags r:id="rId1"/>
            </p:custDataLst>
          </p:nvPr>
        </p:nvSpPr>
        <p:spPr/>
        <p:txBody>
          <a:bodyPr/>
          <a:p>
            <a:r>
              <a:rPr lang="en-US" altLang="en-US"/>
              <a:t>03</a:t>
            </a:r>
            <a:endParaRPr lang="en-US" altLang="en-US"/>
          </a:p>
        </p:txBody>
      </p:sp>
      <p:sp>
        <p:nvSpPr>
          <p:cNvPr id="3" name="标题 2"/>
          <p:cNvSpPr>
            <a:spLocks noGrp="1"/>
          </p:cNvSpPr>
          <p:nvPr>
            <p:ph type="ctrTitle" idx="14"/>
            <p:custDataLst>
              <p:tags r:id="rId2"/>
            </p:custDataLst>
          </p:nvPr>
        </p:nvSpPr>
        <p:spPr/>
        <p:txBody>
          <a:bodyPr/>
          <a:p>
            <a:r>
              <a:rPr lang="zh-CN" altLang="en-US"/>
              <a:t>镀层的磷含量</a:t>
            </a:r>
            <a:endParaRPr lang="zh-CN" altLang="en-US"/>
          </a:p>
        </p:txBody>
      </p:sp>
    </p:spTree>
    <p:custDataLst>
      <p:tags r:id="rId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99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 descr="C:/Users/leoch/AppData/Local/Temp/figmazip/slide_2d92f96d3fc221cc\datas\氛围图-6002&amp;102243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 r:link="rId3"/>
          <a:stretch>
            <a:fillRect/>
          </a:stretch>
        </p:blipFill>
        <p:spPr>
          <a:xfrm>
            <a:off x="10362565" y="0"/>
            <a:ext cx="1828800" cy="68580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609603" y="609603"/>
            <a:ext cx="9283702" cy="761997"/>
          </a:xfrm>
          <a:noFill/>
        </p:spPr>
        <p:txBody>
          <a:bodyPr lIns="0" tIns="0" rIns="0" bIns="0" anchor="t">
            <a:noAutofit/>
          </a:bodyPr>
          <a:p>
            <a:pPr algn="l">
              <a:lnSpc>
                <a:spcPct val="114000"/>
              </a:lnSpc>
            </a:pPr>
            <a:r>
              <a:rPr lang="zh-CN" altLang="en-US" sz="4400">
                <a:solidFill>
                  <a:schemeClr val="tx1"/>
                </a:solidFill>
                <a:latin typeface="Microsoft YaHei UI" panose="020B0503020204020204" charset="-122"/>
                <a:ea typeface="Microsoft YaHei UI" panose="020B0503020204020204" charset="-122"/>
              </a:rPr>
              <a:t>磷含量对耐盐雾性能的影响</a:t>
            </a:r>
            <a:endParaRPr lang="zh-CN" altLang="en-US" sz="4400">
              <a:solidFill>
                <a:schemeClr val="tx1"/>
              </a:solidFill>
              <a:latin typeface="Microsoft YaHei UI" panose="020B0503020204020204" charset="-122"/>
              <a:ea typeface="Microsoft YaHei UI" panose="020B0503020204020204" charset="-122"/>
            </a:endParaRPr>
          </a:p>
        </p:txBody>
      </p:sp>
      <p:sp>
        <p:nvSpPr>
          <p:cNvPr id="4" name="矩形 3"/>
          <p:cNvSpPr/>
          <p:nvPr>
            <p:custDataLst>
              <p:tags r:id="rId5"/>
            </p:custDataLst>
          </p:nvPr>
        </p:nvSpPr>
        <p:spPr>
          <a:xfrm>
            <a:off x="0" y="0"/>
            <a:ext cx="508000" cy="508000"/>
          </a:xfrm>
          <a:prstGeom prst="rect">
            <a:avLst/>
          </a:prstGeom>
          <a:solidFill>
            <a:schemeClr val="accent2"/>
          </a:solidFill>
          <a:ln w="0">
            <a:noFill/>
          </a:ln>
          <a:extLst>
            <a:ext uri="{91240B29-F687-4F45-9708-019B960494DF}">
              <a14:hiddenLine xmlns:a14="http://schemas.microsoft.com/office/drawing/2010/main" w="0">
                <a:pattFill prst="pct5">
                  <a:fgClr>
                    <a:schemeClr val="accent1">
                      <a:lumMod val="75000"/>
                    </a:schemeClr>
                  </a:fgClr>
                </a:pattFill>
              </a14:hiddenLine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grpSp>
        <p:nvGrpSpPr>
          <p:cNvPr id="17" name="组合 16"/>
          <p:cNvGrpSpPr/>
          <p:nvPr/>
        </p:nvGrpSpPr>
        <p:grpSpPr>
          <a:xfrm>
            <a:off x="609600" y="1828800"/>
            <a:ext cx="9144002" cy="4419600"/>
            <a:chOff x="960" y="2880"/>
            <a:chExt cx="14400" cy="6960"/>
          </a:xfrm>
        </p:grpSpPr>
        <p:sp>
          <p:nvSpPr>
            <p:cNvPr id="5" name="任意多边形 4"/>
            <p:cNvSpPr/>
            <p:nvPr>
              <p:custDataLst>
                <p:tags r:id="rId6"/>
              </p:custDataLst>
            </p:nvPr>
          </p:nvSpPr>
          <p:spPr>
            <a:xfrm>
              <a:off x="960" y="2880"/>
              <a:ext cx="8640" cy="3240"/>
            </a:xfrm>
            <a:custGeom>
              <a:avLst/>
              <a:gdLst>
                <a:gd name="connisteX0" fmla="*/ 0 w 3556001"/>
                <a:gd name="connsiteY0" fmla="*/ 203197 h 2057400"/>
                <a:gd name="connisteX1" fmla="*/ 203197 w 3556001"/>
                <a:gd name="connsiteY1" fmla="*/ 0 h 2057400"/>
                <a:gd name="connisteX2" fmla="*/ 3556001 w 3556001"/>
                <a:gd name="connsiteY2" fmla="*/ 0 h 2057400"/>
                <a:gd name="connisteX3" fmla="*/ 3556001 w 3556001"/>
                <a:gd name="connsiteY3" fmla="*/ 2057400 h 2057400"/>
                <a:gd name="connisteX4" fmla="*/ 203197 w 3556001"/>
                <a:gd name="connsiteY4" fmla="*/ 2057400 h 2057400"/>
                <a:gd name="connisteX5" fmla="*/ 0 w 3556001"/>
                <a:gd name="connsiteY5" fmla="*/ 1854202 h 2057400"/>
                <a:gd name="connisteX6" fmla="*/ 0 w 3556001"/>
                <a:gd name="connsiteY6" fmla="*/ 203197 h 2057400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  <a:cxn ang="0">
                  <a:pos x="connisteX3" y="connsiteY3"/>
                </a:cxn>
                <a:cxn ang="0">
                  <a:pos x="connisteX4" y="connsiteY4"/>
                </a:cxn>
                <a:cxn ang="0">
                  <a:pos x="connisteX5" y="connsiteY5"/>
                </a:cxn>
                <a:cxn ang="0">
                  <a:pos x="connisteX6" y="connsiteY6"/>
                </a:cxn>
              </a:cxnLst>
              <a:pathLst>
                <a:path w="3556001" h="2057400">
                  <a:moveTo>
                    <a:pt x="0" y="203198"/>
                  </a:moveTo>
                  <a:cubicBezTo>
                    <a:pt x="0" y="90974"/>
                    <a:pt x="90974" y="0"/>
                    <a:pt x="203198" y="0"/>
                  </a:cubicBezTo>
                  <a:lnTo>
                    <a:pt x="3556001" y="0"/>
                  </a:lnTo>
                  <a:lnTo>
                    <a:pt x="3556001" y="2057400"/>
                  </a:lnTo>
                  <a:lnTo>
                    <a:pt x="203198" y="2057400"/>
                  </a:lnTo>
                  <a:cubicBezTo>
                    <a:pt x="90974" y="2057400"/>
                    <a:pt x="0" y="1966426"/>
                    <a:pt x="0" y="1854202"/>
                  </a:cubicBezTo>
                  <a:lnTo>
                    <a:pt x="0" y="203198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</a:ln>
            <a:extLst>
              <a:ext uri="{91240B29-F687-4F45-9708-019B960494DF}">
                <a14:hiddenLine xmlns:a14="http://schemas.microsoft.com/office/drawing/2010/main" w="0">
                  <a:pattFill prst="pct5">
                    <a:fgClr>
                      <a:schemeClr val="accent1">
                        <a:lumMod val="75000"/>
                      </a:schemeClr>
                    </a:fgClr>
                  </a:pattFill>
                </a14:hiddenLine>
              </a:ext>
            </a:ex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6" name="文本框 5"/>
            <p:cNvSpPr txBox="1"/>
            <p:nvPr>
              <p:custDataLst>
                <p:tags r:id="rId7"/>
              </p:custDataLst>
            </p:nvPr>
          </p:nvSpPr>
          <p:spPr>
            <a:xfrm>
              <a:off x="1440" y="3340"/>
              <a:ext cx="4760" cy="640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p>
              <a:pPr algn="l">
                <a:lnSpc>
                  <a:spcPct val="111000"/>
                </a:lnSpc>
              </a:pPr>
              <a:r>
                <a:rPr lang="zh-CN" altLang="en-US" sz="2400">
                  <a:solidFill>
                    <a:schemeClr val="tx1"/>
                  </a:solidFill>
                  <a:latin typeface="Microsoft YaHei UI" panose="020B0503020204020204" charset="-122"/>
                  <a:ea typeface="Microsoft YaHei UI" panose="020B0503020204020204" charset="-122"/>
                </a:rPr>
                <a:t>磷含量与镀层结构</a:t>
              </a:r>
              <a:endParaRPr lang="zh-CN" altLang="en-US" sz="2400">
                <a:solidFill>
                  <a:schemeClr val="tx1"/>
                </a:solidFill>
                <a:latin typeface="Microsoft YaHei UI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7" name="文本框 6"/>
            <p:cNvSpPr txBox="1"/>
            <p:nvPr>
              <p:custDataLst>
                <p:tags r:id="rId8"/>
              </p:custDataLst>
            </p:nvPr>
          </p:nvSpPr>
          <p:spPr>
            <a:xfrm>
              <a:off x="1440" y="4220"/>
              <a:ext cx="7912" cy="1440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p>
              <a:pPr algn="l">
                <a:lnSpc>
                  <a:spcPct val="125000"/>
                </a:lnSpc>
              </a:pPr>
              <a:r>
                <a:rPr lang="zh-CN" altLang="en-US" sz="2400">
                  <a:solidFill>
                    <a:schemeClr val="tx1"/>
                  </a:solidFill>
                  <a:latin typeface="Microsoft YaHei UI" panose="020B0503020204020204" charset="-122"/>
                  <a:ea typeface="Microsoft YaHei UI" panose="020B0503020204020204" charset="-122"/>
                </a:rPr>
                <a:t>磷含量的增加通常会导致镀层中形成非晶态结构，提高耐盐雾性能。</a:t>
              </a:r>
              <a:endParaRPr lang="zh-CN" altLang="en-US" sz="2400">
                <a:solidFill>
                  <a:schemeClr val="tx1"/>
                </a:solidFill>
                <a:latin typeface="Microsoft YaHei UI" panose="020B0503020204020204" charset="-122"/>
                <a:ea typeface="Microsoft YaHei UI" panose="020B0503020204020204" charset="-122"/>
              </a:endParaRPr>
            </a:p>
          </p:txBody>
        </p:sp>
        <p:pic>
          <p:nvPicPr>
            <p:cNvPr id="8" name="图片 7" descr="C:/Users/leoch/AppData/Roaming/Kingsoft/office6/wppai/generateppt/fbc9ab35-ce04-4047-a331-269083dcb85a.jpgfbc9ab35-ce04-4047-a331-269083dcb85a"/>
            <p:cNvPicPr preferRelativeResize="0"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10"/>
            <a:srcRect l="858" r="858"/>
            <a:stretch>
              <a:fillRect/>
            </a:stretch>
          </p:blipFill>
          <p:spPr>
            <a:xfrm>
              <a:off x="10409" y="2880"/>
              <a:ext cx="4950" cy="3240"/>
            </a:xfrm>
            <a:custGeom>
              <a:avLst/>
              <a:gdLst>
                <a:gd name="connisteX0" fmla="*/ 0 w 5587998"/>
                <a:gd name="connsiteY0" fmla="*/ 0 h 2057400"/>
                <a:gd name="connisteX1" fmla="*/ 5384801 w 5587998"/>
                <a:gd name="connsiteY1" fmla="*/ 0 h 2057400"/>
                <a:gd name="connisteX2" fmla="*/ 5587998 w 5587998"/>
                <a:gd name="connsiteY2" fmla="*/ 203197 h 2057400"/>
                <a:gd name="connisteX3" fmla="*/ 5587998 w 5587998"/>
                <a:gd name="connsiteY3" fmla="*/ 1854202 h 2057400"/>
                <a:gd name="connisteX4" fmla="*/ 5384801 w 5587998"/>
                <a:gd name="connsiteY4" fmla="*/ 2057400 h 2057400"/>
                <a:gd name="connisteX5" fmla="*/ 0 w 5587998"/>
                <a:gd name="connsiteY5" fmla="*/ 2057400 h 2057400"/>
                <a:gd name="connisteX6" fmla="*/ 0 w 5587998"/>
                <a:gd name="connsiteY6" fmla="*/ 0 h 2057400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  <a:cxn ang="0">
                  <a:pos x="connisteX3" y="connsiteY3"/>
                </a:cxn>
                <a:cxn ang="0">
                  <a:pos x="connisteX4" y="connsiteY4"/>
                </a:cxn>
                <a:cxn ang="0">
                  <a:pos x="connisteX5" y="connsiteY5"/>
                </a:cxn>
                <a:cxn ang="0">
                  <a:pos x="connisteX6" y="connsiteY6"/>
                </a:cxn>
              </a:cxnLst>
              <a:pathLst>
                <a:path w="5587999" h="2057400">
                  <a:moveTo>
                    <a:pt x="0" y="0"/>
                  </a:moveTo>
                  <a:lnTo>
                    <a:pt x="5384801" y="0"/>
                  </a:lnTo>
                  <a:cubicBezTo>
                    <a:pt x="5497025" y="0"/>
                    <a:pt x="5587999" y="90974"/>
                    <a:pt x="5587999" y="203198"/>
                  </a:cubicBezTo>
                  <a:lnTo>
                    <a:pt x="5587999" y="1854202"/>
                  </a:lnTo>
                  <a:cubicBezTo>
                    <a:pt x="5587999" y="1966426"/>
                    <a:pt x="5497025" y="2057400"/>
                    <a:pt x="5384801" y="2057400"/>
                  </a:cubicBezTo>
                  <a:lnTo>
                    <a:pt x="0" y="205740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11"/>
              <a:stretch>
                <a:fillRect/>
              </a:stretch>
            </a:blipFill>
            <a:ln w="0">
              <a:noFill/>
            </a:ln>
            <a:extLst>
              <a:ext uri="{91240B29-F687-4F45-9708-019B960494DF}">
                <a14:hiddenLine xmlns:a14="http://schemas.microsoft.com/office/drawing/2010/main" w="0">
                  <a:pattFill prst="pct5">
                    <a:fgClr>
                      <a:prstClr val="black"/>
                    </a:fgClr>
                  </a:pattFill>
                </a14:hiddenLine>
              </a:ext>
            </a:extLst>
          </p:spPr>
        </p:pic>
        <p:pic>
          <p:nvPicPr>
            <p:cNvPr id="11" name="图片 10" descr="C:/Users/leoch/AppData/Roaming/Kingsoft/office6/wppai/generateppt/37b7cea1-5e6c-48fe-894f-c265fc0afe36.jpg37b7cea1-5e6c-48fe-894f-c265fc0afe36"/>
            <p:cNvPicPr preferRelativeResize="0">
              <a:picLocks noChangeAspect="1"/>
            </p:cNvPicPr>
            <p:nvPr>
              <p:custDataLst>
                <p:tags r:id="rId12"/>
              </p:custDataLst>
            </p:nvPr>
          </p:nvPicPr>
          <p:blipFill>
            <a:blip r:embed="rId13"/>
            <a:srcRect l="1334" r="382"/>
            <a:stretch>
              <a:fillRect/>
            </a:stretch>
          </p:blipFill>
          <p:spPr>
            <a:xfrm>
              <a:off x="960" y="6600"/>
              <a:ext cx="4431" cy="3240"/>
            </a:xfrm>
            <a:custGeom>
              <a:avLst/>
              <a:gdLst>
                <a:gd name="connisteX0" fmla="*/ 0 w 5587998"/>
                <a:gd name="connsiteY0" fmla="*/ 203197 h 2057400"/>
                <a:gd name="connisteX1" fmla="*/ 203197 w 5587998"/>
                <a:gd name="connsiteY1" fmla="*/ 0 h 2057400"/>
                <a:gd name="connisteX2" fmla="*/ 5587998 w 5587998"/>
                <a:gd name="connsiteY2" fmla="*/ 0 h 2057400"/>
                <a:gd name="connisteX3" fmla="*/ 5587998 w 5587998"/>
                <a:gd name="connsiteY3" fmla="*/ 2057400 h 2057400"/>
                <a:gd name="connisteX4" fmla="*/ 203197 w 5587998"/>
                <a:gd name="connsiteY4" fmla="*/ 2057400 h 2057400"/>
                <a:gd name="connisteX5" fmla="*/ 0 w 5587998"/>
                <a:gd name="connsiteY5" fmla="*/ 1854202 h 2057400"/>
                <a:gd name="connisteX6" fmla="*/ 0 w 5587998"/>
                <a:gd name="connsiteY6" fmla="*/ 203197 h 2057400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  <a:cxn ang="0">
                  <a:pos x="connisteX3" y="connsiteY3"/>
                </a:cxn>
                <a:cxn ang="0">
                  <a:pos x="connisteX4" y="connsiteY4"/>
                </a:cxn>
                <a:cxn ang="0">
                  <a:pos x="connisteX5" y="connsiteY5"/>
                </a:cxn>
                <a:cxn ang="0">
                  <a:pos x="connisteX6" y="connsiteY6"/>
                </a:cxn>
              </a:cxnLst>
              <a:pathLst>
                <a:path w="5587999" h="2057400">
                  <a:moveTo>
                    <a:pt x="0" y="203198"/>
                  </a:moveTo>
                  <a:cubicBezTo>
                    <a:pt x="0" y="90974"/>
                    <a:pt x="90974" y="0"/>
                    <a:pt x="203198" y="0"/>
                  </a:cubicBezTo>
                  <a:lnTo>
                    <a:pt x="5587999" y="0"/>
                  </a:lnTo>
                  <a:lnTo>
                    <a:pt x="5587999" y="2057400"/>
                  </a:lnTo>
                  <a:lnTo>
                    <a:pt x="203198" y="2057400"/>
                  </a:lnTo>
                  <a:cubicBezTo>
                    <a:pt x="90974" y="2057400"/>
                    <a:pt x="0" y="1966426"/>
                    <a:pt x="0" y="1854202"/>
                  </a:cubicBezTo>
                  <a:lnTo>
                    <a:pt x="0" y="203198"/>
                  </a:lnTo>
                  <a:close/>
                </a:path>
              </a:pathLst>
            </a:custGeom>
            <a:blipFill rotWithShape="1">
              <a:blip r:embed="rId11"/>
              <a:stretch>
                <a:fillRect/>
              </a:stretch>
            </a:blipFill>
            <a:ln w="0">
              <a:noFill/>
            </a:ln>
            <a:extLst>
              <a:ext uri="{91240B29-F687-4F45-9708-019B960494DF}">
                <a14:hiddenLine xmlns:a14="http://schemas.microsoft.com/office/drawing/2010/main" w="0">
                  <a:pattFill prst="pct5">
                    <a:fgClr>
                      <a:prstClr val="black"/>
                    </a:fgClr>
                  </a:pattFill>
                </a14:hiddenLine>
              </a:ext>
            </a:extLst>
          </p:spPr>
        </p:pic>
        <p:sp>
          <p:nvSpPr>
            <p:cNvPr id="14" name="任意多边形 13"/>
            <p:cNvSpPr/>
            <p:nvPr>
              <p:custDataLst>
                <p:tags r:id="rId14"/>
              </p:custDataLst>
            </p:nvPr>
          </p:nvSpPr>
          <p:spPr>
            <a:xfrm>
              <a:off x="6049" y="6600"/>
              <a:ext cx="9311" cy="3240"/>
            </a:xfrm>
            <a:custGeom>
              <a:avLst/>
              <a:gdLst>
                <a:gd name="connisteX0" fmla="*/ 0 w 3556001"/>
                <a:gd name="connsiteY0" fmla="*/ 0 h 2057400"/>
                <a:gd name="connisteX1" fmla="*/ 3352803 w 3556001"/>
                <a:gd name="connsiteY1" fmla="*/ 0 h 2057400"/>
                <a:gd name="connisteX2" fmla="*/ 3556001 w 3556001"/>
                <a:gd name="connsiteY2" fmla="*/ 203197 h 2057400"/>
                <a:gd name="connisteX3" fmla="*/ 3556001 w 3556001"/>
                <a:gd name="connsiteY3" fmla="*/ 1854202 h 2057400"/>
                <a:gd name="connisteX4" fmla="*/ 3352803 w 3556001"/>
                <a:gd name="connsiteY4" fmla="*/ 2057400 h 2057400"/>
                <a:gd name="connisteX5" fmla="*/ 0 w 3556001"/>
                <a:gd name="connsiteY5" fmla="*/ 2057400 h 2057400"/>
                <a:gd name="connisteX6" fmla="*/ 0 w 3556001"/>
                <a:gd name="connsiteY6" fmla="*/ 0 h 2057400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  <a:cxn ang="0">
                  <a:pos x="connisteX3" y="connsiteY3"/>
                </a:cxn>
                <a:cxn ang="0">
                  <a:pos x="connisteX4" y="connsiteY4"/>
                </a:cxn>
                <a:cxn ang="0">
                  <a:pos x="connisteX5" y="connsiteY5"/>
                </a:cxn>
                <a:cxn ang="0">
                  <a:pos x="connisteX6" y="connsiteY6"/>
                </a:cxn>
              </a:cxnLst>
              <a:pathLst>
                <a:path w="3556001" h="2057400">
                  <a:moveTo>
                    <a:pt x="0" y="0"/>
                  </a:moveTo>
                  <a:lnTo>
                    <a:pt x="3352803" y="0"/>
                  </a:lnTo>
                  <a:cubicBezTo>
                    <a:pt x="3465027" y="0"/>
                    <a:pt x="3556001" y="90974"/>
                    <a:pt x="3556001" y="203198"/>
                  </a:cubicBezTo>
                  <a:lnTo>
                    <a:pt x="3556001" y="1854202"/>
                  </a:lnTo>
                  <a:cubicBezTo>
                    <a:pt x="3556001" y="1966426"/>
                    <a:pt x="3465027" y="2057400"/>
                    <a:pt x="3352803" y="2057400"/>
                  </a:cubicBezTo>
                  <a:lnTo>
                    <a:pt x="0" y="20574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</a:ln>
            <a:extLst>
              <a:ext uri="{91240B29-F687-4F45-9708-019B960494DF}">
                <a14:hiddenLine xmlns:a14="http://schemas.microsoft.com/office/drawing/2010/main" w="0">
                  <a:pattFill prst="pct5">
                    <a:fgClr>
                      <a:schemeClr val="accent1">
                        <a:lumMod val="75000"/>
                      </a:schemeClr>
                    </a:fgClr>
                  </a:pattFill>
                </a14:hiddenLine>
              </a:ext>
            </a:ex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5" name="文本框 14"/>
            <p:cNvSpPr txBox="1"/>
            <p:nvPr>
              <p:custDataLst>
                <p:tags r:id="rId15"/>
              </p:custDataLst>
            </p:nvPr>
          </p:nvSpPr>
          <p:spPr>
            <a:xfrm>
              <a:off x="6736" y="7060"/>
              <a:ext cx="8264" cy="640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p>
              <a:pPr algn="l">
                <a:lnSpc>
                  <a:spcPct val="111000"/>
                </a:lnSpc>
              </a:pPr>
              <a:r>
                <a:rPr lang="zh-CN" altLang="en-US" sz="2400">
                  <a:solidFill>
                    <a:schemeClr val="tx1"/>
                  </a:solidFill>
                  <a:latin typeface="Microsoft YaHei UI" panose="020B0503020204020204" charset="-122"/>
                  <a:ea typeface="Microsoft YaHei UI" panose="020B0503020204020204" charset="-122"/>
                </a:rPr>
                <a:t>磷含量与腐蚀速率</a:t>
              </a:r>
              <a:endParaRPr lang="zh-CN" altLang="en-US" sz="2400">
                <a:solidFill>
                  <a:schemeClr val="tx1"/>
                </a:solidFill>
                <a:latin typeface="Microsoft YaHei UI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16" name="文本框 15"/>
            <p:cNvSpPr txBox="1"/>
            <p:nvPr>
              <p:custDataLst>
                <p:tags r:id="rId16"/>
              </p:custDataLst>
            </p:nvPr>
          </p:nvSpPr>
          <p:spPr>
            <a:xfrm>
              <a:off x="6725" y="7940"/>
              <a:ext cx="8235" cy="1440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p>
              <a:pPr algn="l">
                <a:lnSpc>
                  <a:spcPct val="125000"/>
                </a:lnSpc>
              </a:pPr>
              <a:r>
                <a:rPr lang="zh-CN" altLang="en-US" sz="2400">
                  <a:solidFill>
                    <a:schemeClr val="tx1"/>
                  </a:solidFill>
                  <a:latin typeface="Microsoft YaHei UI" panose="020B0503020204020204" charset="-122"/>
                  <a:ea typeface="Microsoft YaHei UI" panose="020B0503020204020204" charset="-122"/>
                </a:rPr>
                <a:t>高磷含量的镀层能减缓腐蚀速率，从而增强镀层在盐雾环境中的耐久性。</a:t>
              </a:r>
              <a:endParaRPr lang="zh-CN" altLang="en-US" sz="2400">
                <a:solidFill>
                  <a:schemeClr val="tx1"/>
                </a:solidFill>
                <a:latin typeface="Microsoft YaHei UI" panose="020B0503020204020204" charset="-122"/>
                <a:ea typeface="Microsoft YaHei UI" panose="020B0503020204020204" charset="-122"/>
              </a:endParaRPr>
            </a:p>
          </p:txBody>
        </p:sp>
      </p:grpSp>
    </p:spTree>
    <p:custDataLst>
      <p:tags r:id="rId17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99">
        <p:fad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占位符 1"/>
          <p:cNvSpPr>
            <a:spLocks noGrp="1"/>
          </p:cNvSpPr>
          <p:nvPr>
            <p:ph type="body" idx="13"/>
            <p:custDataLst>
              <p:tags r:id="rId1"/>
            </p:custDataLst>
          </p:nvPr>
        </p:nvSpPr>
        <p:spPr/>
        <p:txBody>
          <a:bodyPr/>
          <a:p>
            <a:r>
              <a:rPr lang="en-US" altLang="en-US"/>
              <a:t>04</a:t>
            </a:r>
            <a:endParaRPr lang="en-US" altLang="en-US"/>
          </a:p>
        </p:txBody>
      </p:sp>
      <p:sp>
        <p:nvSpPr>
          <p:cNvPr id="3" name="标题 2"/>
          <p:cNvSpPr>
            <a:spLocks noGrp="1"/>
          </p:cNvSpPr>
          <p:nvPr>
            <p:ph type="ctrTitle" idx="14"/>
            <p:custDataLst>
              <p:tags r:id="rId2"/>
            </p:custDataLst>
          </p:nvPr>
        </p:nvSpPr>
        <p:spPr/>
        <p:txBody>
          <a:bodyPr/>
          <a:p>
            <a:r>
              <a:rPr lang="zh-CN" altLang="en-US"/>
              <a:t>镀层的厚度</a:t>
            </a:r>
            <a:endParaRPr lang="zh-CN" altLang="en-US"/>
          </a:p>
        </p:txBody>
      </p:sp>
    </p:spTree>
    <p:custDataLst>
      <p:tags r:id="rId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99">
        <p:fade/>
      </p:transition>
    </mc:Choice>
    <mc:Fallback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2298701" y="609603"/>
            <a:ext cx="9283702" cy="761997"/>
          </a:xfrm>
          <a:noFill/>
        </p:spPr>
        <p:txBody>
          <a:bodyPr lIns="0" tIns="0" rIns="0" bIns="0" anchor="t">
            <a:noAutofit/>
          </a:bodyPr>
          <a:p>
            <a:pPr algn="r">
              <a:lnSpc>
                <a:spcPct val="114000"/>
              </a:lnSpc>
            </a:pPr>
            <a:r>
              <a:rPr lang="zh-CN" altLang="en-US" sz="4400">
                <a:solidFill>
                  <a:schemeClr val="tx1"/>
                </a:solidFill>
                <a:latin typeface="Microsoft YaHei UI" panose="020B0503020204020204" charset="-122"/>
                <a:ea typeface="Microsoft YaHei UI" panose="020B0503020204020204" charset="-122"/>
              </a:rPr>
              <a:t>镀层厚度对耐盐雾性能的影响</a:t>
            </a:r>
            <a:endParaRPr lang="zh-CN" altLang="en-US" sz="4400">
              <a:solidFill>
                <a:schemeClr val="tx1"/>
              </a:solidFill>
              <a:latin typeface="Microsoft YaHei UI" panose="020B0503020204020204" charset="-122"/>
              <a:ea typeface="Microsoft YaHei UI" panose="020B0503020204020204" charset="-122"/>
            </a:endParaRPr>
          </a:p>
        </p:txBody>
      </p:sp>
      <p:pic>
        <p:nvPicPr>
          <p:cNvPr id="3" name="图片 2" descr="C:/Users/leoch/AppData/Local/Temp/figmazip/slide_b91cd691dff41c7d\datas\氛围图-6002&amp;186316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 r:link="rId5"/>
          <a:stretch>
            <a:fillRect/>
          </a:stretch>
        </p:blipFill>
        <p:spPr>
          <a:xfrm>
            <a:off x="0" y="0"/>
            <a:ext cx="1828800" cy="6858000"/>
          </a:xfrm>
          <a:prstGeom prst="rect">
            <a:avLst/>
          </a:prstGeom>
        </p:spPr>
      </p:pic>
      <p:grpSp>
        <p:nvGrpSpPr>
          <p:cNvPr id="28" name="组合 27"/>
          <p:cNvGrpSpPr/>
          <p:nvPr/>
        </p:nvGrpSpPr>
        <p:grpSpPr>
          <a:xfrm>
            <a:off x="609600" y="1828800"/>
            <a:ext cx="11286490" cy="4347845"/>
            <a:chOff x="960" y="2880"/>
            <a:chExt cx="17774" cy="3240"/>
          </a:xfrm>
        </p:grpSpPr>
        <p:sp>
          <p:nvSpPr>
            <p:cNvPr id="4" name="任意多边形 3"/>
            <p:cNvSpPr/>
            <p:nvPr>
              <p:custDataLst>
                <p:tags r:id="rId6"/>
              </p:custDataLst>
            </p:nvPr>
          </p:nvSpPr>
          <p:spPr>
            <a:xfrm>
              <a:off x="960" y="2880"/>
              <a:ext cx="6000" cy="3240"/>
            </a:xfrm>
            <a:custGeom>
              <a:avLst/>
              <a:gdLst>
                <a:gd name="connisteX0" fmla="*/ 0 w 3810003"/>
                <a:gd name="connsiteY0" fmla="*/ 203197 h 2057400"/>
                <a:gd name="connisteX1" fmla="*/ 203197 w 3810003"/>
                <a:gd name="connsiteY1" fmla="*/ 0 h 2057400"/>
                <a:gd name="connisteX2" fmla="*/ 3810003 w 3810003"/>
                <a:gd name="connsiteY2" fmla="*/ 0 h 2057400"/>
                <a:gd name="connisteX3" fmla="*/ 3810003 w 3810003"/>
                <a:gd name="connsiteY3" fmla="*/ 2057400 h 2057400"/>
                <a:gd name="connisteX4" fmla="*/ 203197 w 3810003"/>
                <a:gd name="connsiteY4" fmla="*/ 2057400 h 2057400"/>
                <a:gd name="connisteX5" fmla="*/ 0 w 3810003"/>
                <a:gd name="connsiteY5" fmla="*/ 1854202 h 2057400"/>
                <a:gd name="connisteX6" fmla="*/ 0 w 3810003"/>
                <a:gd name="connsiteY6" fmla="*/ 203197 h 2057400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  <a:cxn ang="0">
                  <a:pos x="connisteX3" y="connsiteY3"/>
                </a:cxn>
                <a:cxn ang="0">
                  <a:pos x="connisteX4" y="connsiteY4"/>
                </a:cxn>
                <a:cxn ang="0">
                  <a:pos x="connisteX5" y="connsiteY5"/>
                </a:cxn>
                <a:cxn ang="0">
                  <a:pos x="connisteX6" y="connsiteY6"/>
                </a:cxn>
              </a:cxnLst>
              <a:pathLst>
                <a:path w="3810003" h="2057400">
                  <a:moveTo>
                    <a:pt x="0" y="203198"/>
                  </a:moveTo>
                  <a:cubicBezTo>
                    <a:pt x="0" y="90974"/>
                    <a:pt x="90974" y="0"/>
                    <a:pt x="203198" y="0"/>
                  </a:cubicBezTo>
                  <a:lnTo>
                    <a:pt x="3810003" y="0"/>
                  </a:lnTo>
                  <a:lnTo>
                    <a:pt x="3810003" y="2057400"/>
                  </a:lnTo>
                  <a:lnTo>
                    <a:pt x="203198" y="2057400"/>
                  </a:lnTo>
                  <a:cubicBezTo>
                    <a:pt x="90974" y="2057400"/>
                    <a:pt x="0" y="1966426"/>
                    <a:pt x="0" y="1854202"/>
                  </a:cubicBezTo>
                  <a:lnTo>
                    <a:pt x="0" y="203198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</a:ln>
            <a:extLst>
              <a:ext uri="{91240B29-F687-4F45-9708-019B960494DF}">
                <a14:hiddenLine xmlns:a14="http://schemas.microsoft.com/office/drawing/2010/main" w="0">
                  <a:pattFill prst="pct5">
                    <a:fgClr>
                      <a:schemeClr val="accent1">
                        <a:lumMod val="75000"/>
                      </a:schemeClr>
                    </a:fgClr>
                  </a:pattFill>
                </a14:hiddenLine>
              </a:ext>
            </a:ex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5" name="文本框 4"/>
            <p:cNvSpPr txBox="1"/>
            <p:nvPr>
              <p:custDataLst>
                <p:tags r:id="rId7"/>
              </p:custDataLst>
            </p:nvPr>
          </p:nvSpPr>
          <p:spPr>
            <a:xfrm>
              <a:off x="1440" y="3380"/>
              <a:ext cx="5160" cy="640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p>
              <a:pPr algn="l">
                <a:lnSpc>
                  <a:spcPct val="111000"/>
                </a:lnSpc>
              </a:pPr>
              <a:r>
                <a:rPr lang="zh-CN" altLang="en-US" sz="2400">
                  <a:solidFill>
                    <a:schemeClr val="tx1"/>
                  </a:solidFill>
                  <a:latin typeface="Microsoft YaHei UI" panose="020B0503020204020204" charset="-122"/>
                  <a:ea typeface="Microsoft YaHei UI" panose="020B0503020204020204" charset="-122"/>
                </a:rPr>
                <a:t>厚度越高，耐蚀性越好</a:t>
              </a:r>
              <a:endParaRPr lang="zh-CN" altLang="en-US" sz="2400">
                <a:solidFill>
                  <a:schemeClr val="tx1"/>
                </a:solidFill>
                <a:latin typeface="Microsoft YaHei UI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6" name="文本框 5"/>
            <p:cNvSpPr txBox="1"/>
            <p:nvPr>
              <p:custDataLst>
                <p:tags r:id="rId8"/>
              </p:custDataLst>
            </p:nvPr>
          </p:nvSpPr>
          <p:spPr>
            <a:xfrm>
              <a:off x="1440" y="4180"/>
              <a:ext cx="5120" cy="1440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p>
              <a:pPr algn="l">
                <a:lnSpc>
                  <a:spcPct val="125000"/>
                </a:lnSpc>
              </a:pPr>
              <a:r>
                <a:rPr lang="zh-CN" altLang="en-US" sz="2400">
                  <a:solidFill>
                    <a:schemeClr val="tx1"/>
                  </a:solidFill>
                  <a:latin typeface="Microsoft YaHei UI" panose="020B0503020204020204" charset="-122"/>
                  <a:ea typeface="Microsoft YaHei UI" panose="020B0503020204020204" charset="-122"/>
                </a:rPr>
                <a:t>随着镀层厚度的增加，孔隙率会逐渐降低。</a:t>
              </a:r>
              <a:r>
                <a:rPr lang="en-US" altLang="zh-CN" sz="2400">
                  <a:solidFill>
                    <a:schemeClr val="tx1"/>
                  </a:solidFill>
                  <a:latin typeface="Microsoft YaHei UI" panose="020B0503020204020204" charset="-122"/>
                  <a:ea typeface="Microsoft YaHei UI" panose="020B0503020204020204" charset="-122"/>
                </a:rPr>
                <a:t> </a:t>
              </a:r>
              <a:r>
                <a:rPr lang="zh-CN" altLang="en-US" sz="2400">
                  <a:solidFill>
                    <a:schemeClr val="tx1"/>
                  </a:solidFill>
                  <a:latin typeface="Microsoft YaHei UI" panose="020B0503020204020204" charset="-122"/>
                  <a:ea typeface="Microsoft YaHei UI" panose="020B0503020204020204" charset="-122"/>
                </a:rPr>
                <a:t>理论上</a:t>
              </a:r>
              <a:r>
                <a:rPr lang="en-US" altLang="zh-CN" sz="2400">
                  <a:solidFill>
                    <a:schemeClr val="tx1"/>
                  </a:solidFill>
                  <a:latin typeface="Microsoft YaHei UI" panose="020B0503020204020204" charset="-122"/>
                  <a:ea typeface="Microsoft YaHei UI" panose="020B0503020204020204" charset="-122"/>
                </a:rPr>
                <a:t>30</a:t>
              </a:r>
              <a:r>
                <a:rPr lang="zh-CN" altLang="en-US" sz="2400">
                  <a:solidFill>
                    <a:schemeClr val="tx1"/>
                  </a:solidFill>
                  <a:latin typeface="Microsoft YaHei UI" panose="020B0503020204020204" charset="-122"/>
                  <a:ea typeface="Microsoft YaHei UI" panose="020B0503020204020204" charset="-122"/>
                </a:rPr>
                <a:t>微米的镀层可以达到几乎无孔隙（实际上还做不到）</a:t>
              </a:r>
              <a:r>
                <a:rPr lang="zh-CN" altLang="en-US" sz="1600">
                  <a:solidFill>
                    <a:schemeClr val="tx1"/>
                  </a:solidFill>
                  <a:latin typeface="Microsoft YaHei UI" panose="020B0503020204020204" charset="-122"/>
                  <a:ea typeface="Microsoft YaHei UI" panose="020B0503020204020204" charset="-122"/>
                </a:rPr>
                <a:t>。</a:t>
              </a:r>
              <a:endParaRPr lang="zh-CN" altLang="en-US" sz="1600">
                <a:solidFill>
                  <a:schemeClr val="tx1"/>
                </a:solidFill>
                <a:latin typeface="Microsoft YaHei UI" panose="020B0503020204020204" charset="-122"/>
                <a:ea typeface="Microsoft YaHei UI" panose="020B0503020204020204" charset="-122"/>
              </a:endParaRPr>
            </a:p>
          </p:txBody>
        </p:sp>
        <p:pic>
          <p:nvPicPr>
            <p:cNvPr id="7" name="图片 6" descr="C:/Users/leoch/AppData/Roaming/Kingsoft/office6/wppai/generateppt/ecd21fedadc105f0615157d0aee7d214.jpgecd21fedadc105f0615157d0aee7d214"/>
            <p:cNvPicPr preferRelativeResize="0"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10"/>
            <a:srcRect t="7131" b="2896"/>
            <a:stretch>
              <a:fillRect/>
            </a:stretch>
          </p:blipFill>
          <p:spPr>
            <a:xfrm>
              <a:off x="6960" y="2880"/>
              <a:ext cx="2400" cy="3240"/>
            </a:xfrm>
            <a:custGeom>
              <a:avLst/>
              <a:gdLst>
                <a:gd name="connisteX0" fmla="*/ 0 w 1524003"/>
                <a:gd name="connsiteY0" fmla="*/ 0 h 2057400"/>
                <a:gd name="connisteX1" fmla="*/ 1320795 w 1524003"/>
                <a:gd name="connsiteY1" fmla="*/ 0 h 2057400"/>
                <a:gd name="connisteX2" fmla="*/ 1524003 w 1524003"/>
                <a:gd name="connsiteY2" fmla="*/ 203197 h 2057400"/>
                <a:gd name="connisteX3" fmla="*/ 1524003 w 1524003"/>
                <a:gd name="connsiteY3" fmla="*/ 1854202 h 2057400"/>
                <a:gd name="connisteX4" fmla="*/ 1320795 w 1524003"/>
                <a:gd name="connsiteY4" fmla="*/ 2057400 h 2057400"/>
                <a:gd name="connisteX5" fmla="*/ 0 w 1524003"/>
                <a:gd name="connsiteY5" fmla="*/ 2057400 h 2057400"/>
                <a:gd name="connisteX6" fmla="*/ 0 w 1524003"/>
                <a:gd name="connsiteY6" fmla="*/ 0 h 2057400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  <a:cxn ang="0">
                  <a:pos x="connisteX3" y="connsiteY3"/>
                </a:cxn>
                <a:cxn ang="0">
                  <a:pos x="connisteX4" y="connsiteY4"/>
                </a:cxn>
                <a:cxn ang="0">
                  <a:pos x="connisteX5" y="connsiteY5"/>
                </a:cxn>
                <a:cxn ang="0">
                  <a:pos x="connisteX6" y="connsiteY6"/>
                </a:cxn>
              </a:cxnLst>
              <a:pathLst>
                <a:path w="1524003" h="2057400">
                  <a:moveTo>
                    <a:pt x="0" y="0"/>
                  </a:moveTo>
                  <a:lnTo>
                    <a:pt x="1320796" y="0"/>
                  </a:lnTo>
                  <a:cubicBezTo>
                    <a:pt x="1433029" y="0"/>
                    <a:pt x="1524003" y="90974"/>
                    <a:pt x="1524003" y="203198"/>
                  </a:cubicBezTo>
                  <a:lnTo>
                    <a:pt x="1524003" y="1854202"/>
                  </a:lnTo>
                  <a:cubicBezTo>
                    <a:pt x="1524003" y="1966426"/>
                    <a:pt x="1433029" y="2057400"/>
                    <a:pt x="1320796" y="2057400"/>
                  </a:cubicBezTo>
                  <a:lnTo>
                    <a:pt x="0" y="205740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11"/>
              <a:stretch>
                <a:fillRect/>
              </a:stretch>
            </a:blipFill>
            <a:ln w="0">
              <a:noFill/>
            </a:ln>
            <a:extLst>
              <a:ext uri="{91240B29-F687-4F45-9708-019B960494DF}">
                <a14:hiddenLine xmlns:a14="http://schemas.microsoft.com/office/drawing/2010/main" w="0">
                  <a:pattFill prst="pct5">
                    <a:fgClr>
                      <a:prstClr val="black"/>
                    </a:fgClr>
                  </a:pattFill>
                </a14:hiddenLine>
              </a:ext>
            </a:extLst>
          </p:spPr>
        </p:pic>
        <p:sp>
          <p:nvSpPr>
            <p:cNvPr id="16" name="任意多边形 15"/>
            <p:cNvSpPr/>
            <p:nvPr>
              <p:custDataLst>
                <p:tags r:id="rId12"/>
              </p:custDataLst>
            </p:nvPr>
          </p:nvSpPr>
          <p:spPr>
            <a:xfrm>
              <a:off x="9840" y="2880"/>
              <a:ext cx="8894" cy="3240"/>
            </a:xfrm>
            <a:custGeom>
              <a:avLst/>
              <a:gdLst>
                <a:gd name="connisteX0" fmla="*/ 0 w 3810003"/>
                <a:gd name="connsiteY0" fmla="*/ 203197 h 2057400"/>
                <a:gd name="connisteX1" fmla="*/ 203197 w 3810003"/>
                <a:gd name="connsiteY1" fmla="*/ 0 h 2057400"/>
                <a:gd name="connisteX2" fmla="*/ 3810003 w 3810003"/>
                <a:gd name="connsiteY2" fmla="*/ 0 h 2057400"/>
                <a:gd name="connisteX3" fmla="*/ 3810003 w 3810003"/>
                <a:gd name="connsiteY3" fmla="*/ 2057400 h 2057400"/>
                <a:gd name="connisteX4" fmla="*/ 203197 w 3810003"/>
                <a:gd name="connsiteY4" fmla="*/ 2057400 h 2057400"/>
                <a:gd name="connisteX5" fmla="*/ 0 w 3810003"/>
                <a:gd name="connsiteY5" fmla="*/ 1854202 h 2057400"/>
                <a:gd name="connisteX6" fmla="*/ 0 w 3810003"/>
                <a:gd name="connsiteY6" fmla="*/ 203197 h 2057400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  <a:cxn ang="0">
                  <a:pos x="connisteX3" y="connsiteY3"/>
                </a:cxn>
                <a:cxn ang="0">
                  <a:pos x="connisteX4" y="connsiteY4"/>
                </a:cxn>
                <a:cxn ang="0">
                  <a:pos x="connisteX5" y="connsiteY5"/>
                </a:cxn>
                <a:cxn ang="0">
                  <a:pos x="connisteX6" y="connsiteY6"/>
                </a:cxn>
              </a:cxnLst>
              <a:pathLst>
                <a:path w="3810003" h="2057400">
                  <a:moveTo>
                    <a:pt x="0" y="203198"/>
                  </a:moveTo>
                  <a:cubicBezTo>
                    <a:pt x="0" y="90974"/>
                    <a:pt x="90974" y="0"/>
                    <a:pt x="203198" y="0"/>
                  </a:cubicBezTo>
                  <a:lnTo>
                    <a:pt x="3810003" y="0"/>
                  </a:lnTo>
                  <a:lnTo>
                    <a:pt x="3810003" y="2057400"/>
                  </a:lnTo>
                  <a:lnTo>
                    <a:pt x="203198" y="2057400"/>
                  </a:lnTo>
                  <a:cubicBezTo>
                    <a:pt x="90974" y="2057400"/>
                    <a:pt x="0" y="1966426"/>
                    <a:pt x="0" y="1854202"/>
                  </a:cubicBezTo>
                  <a:lnTo>
                    <a:pt x="0" y="203198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</a:ln>
            <a:extLst>
              <a:ext uri="{91240B29-F687-4F45-9708-019B960494DF}">
                <a14:hiddenLine xmlns:a14="http://schemas.microsoft.com/office/drawing/2010/main" w="0">
                  <a:pattFill prst="pct5">
                    <a:fgClr>
                      <a:schemeClr val="accent1">
                        <a:lumMod val="75000"/>
                      </a:schemeClr>
                    </a:fgClr>
                  </a:pattFill>
                </a14:hiddenLine>
              </a:ext>
            </a:ex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graphicFrame>
        <p:nvGraphicFramePr>
          <p:cNvPr id="9" name="图表 8"/>
          <p:cNvGraphicFramePr/>
          <p:nvPr/>
        </p:nvGraphicFramePr>
        <p:xfrm>
          <a:off x="4742815" y="1828800"/>
          <a:ext cx="6839585" cy="39598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</p:spTree>
    <p:custDataLst>
      <p:tags r:id="rId1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99">
        <p:fade/>
      </p:transition>
    </mc:Choice>
    <mc:Fallback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占位符 1"/>
          <p:cNvSpPr>
            <a:spLocks noGrp="1"/>
          </p:cNvSpPr>
          <p:nvPr>
            <p:ph type="body" idx="13"/>
            <p:custDataLst>
              <p:tags r:id="rId1"/>
            </p:custDataLst>
          </p:nvPr>
        </p:nvSpPr>
        <p:spPr/>
        <p:txBody>
          <a:bodyPr/>
          <a:p>
            <a:r>
              <a:rPr lang="en-US" altLang="en-US"/>
              <a:t>05</a:t>
            </a:r>
            <a:endParaRPr lang="en-US" altLang="en-US"/>
          </a:p>
        </p:txBody>
      </p:sp>
      <p:sp>
        <p:nvSpPr>
          <p:cNvPr id="3" name="标题 2"/>
          <p:cNvSpPr>
            <a:spLocks noGrp="1"/>
          </p:cNvSpPr>
          <p:nvPr>
            <p:ph type="ctrTitle" idx="14"/>
            <p:custDataLst>
              <p:tags r:id="rId2"/>
            </p:custDataLst>
          </p:nvPr>
        </p:nvSpPr>
        <p:spPr/>
        <p:txBody>
          <a:bodyPr/>
          <a:p>
            <a:r>
              <a:rPr lang="zh-CN" altLang="en-US" sz="4400"/>
              <a:t>镀层的添加剂组成</a:t>
            </a:r>
            <a:endParaRPr lang="zh-CN" altLang="en-US" sz="4400"/>
          </a:p>
        </p:txBody>
      </p:sp>
    </p:spTree>
    <p:custDataLst>
      <p:tags r:id="rId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99">
        <p:fade/>
      </p:transition>
    </mc:Choice>
    <mc:Fallback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539752" y="609603"/>
            <a:ext cx="11112502" cy="761997"/>
          </a:xfrm>
          <a:noFill/>
        </p:spPr>
        <p:txBody>
          <a:bodyPr lIns="0" tIns="0" rIns="0" bIns="0" anchor="t">
            <a:noAutofit/>
          </a:bodyPr>
          <a:p>
            <a:pPr algn="ctr">
              <a:lnSpc>
                <a:spcPct val="114000"/>
              </a:lnSpc>
            </a:pPr>
            <a:r>
              <a:rPr lang="zh-CN" altLang="en-US" sz="4400">
                <a:solidFill>
                  <a:schemeClr val="tx1"/>
                </a:solidFill>
                <a:latin typeface="Microsoft YaHei UI" panose="020B0503020204020204" charset="-122"/>
                <a:ea typeface="Microsoft YaHei UI" panose="020B0503020204020204" charset="-122"/>
              </a:rPr>
              <a:t>添加剂对耐盐雾性能的影响</a:t>
            </a:r>
            <a:endParaRPr lang="zh-CN" altLang="en-US" sz="4400">
              <a:solidFill>
                <a:schemeClr val="tx1"/>
              </a:solidFill>
              <a:latin typeface="Microsoft YaHei UI" panose="020B0503020204020204" charset="-122"/>
              <a:ea typeface="Microsoft YaHei UI" panose="020B0503020204020204" charset="-122"/>
            </a:endParaRPr>
          </a:p>
        </p:txBody>
      </p:sp>
      <p:sp>
        <p:nvSpPr>
          <p:cNvPr id="3" name="任意多边形 2"/>
          <p:cNvSpPr/>
          <p:nvPr>
            <p:custDataLst>
              <p:tags r:id="rId2"/>
            </p:custDataLst>
          </p:nvPr>
        </p:nvSpPr>
        <p:spPr>
          <a:xfrm>
            <a:off x="609600" y="1828800"/>
            <a:ext cx="7579995" cy="4418965"/>
          </a:xfrm>
          <a:custGeom>
            <a:avLst/>
            <a:gdLst>
              <a:gd name="connisteX0" fmla="*/ 0 w 4038603"/>
              <a:gd name="connsiteY0" fmla="*/ 203197 h 4419596"/>
              <a:gd name="connisteX1" fmla="*/ 203197 w 4038603"/>
              <a:gd name="connsiteY1" fmla="*/ 0 h 4419596"/>
              <a:gd name="connisteX2" fmla="*/ 4038603 w 4038603"/>
              <a:gd name="connsiteY2" fmla="*/ 0 h 4419596"/>
              <a:gd name="connisteX3" fmla="*/ 4038603 w 4038603"/>
              <a:gd name="connsiteY3" fmla="*/ 4419596 h 4419596"/>
              <a:gd name="connisteX4" fmla="*/ 203197 w 4038603"/>
              <a:gd name="connsiteY4" fmla="*/ 4419596 h 4419596"/>
              <a:gd name="connisteX5" fmla="*/ 0 w 4038603"/>
              <a:gd name="connsiteY5" fmla="*/ 4216398 h 4419596"/>
              <a:gd name="connisteX6" fmla="*/ 0 w 4038603"/>
              <a:gd name="connsiteY6" fmla="*/ 203197 h 4419596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pathLst>
              <a:path w="4038603" h="4419597">
                <a:moveTo>
                  <a:pt x="0" y="203198"/>
                </a:moveTo>
                <a:cubicBezTo>
                  <a:pt x="0" y="90974"/>
                  <a:pt x="90974" y="0"/>
                  <a:pt x="203198" y="0"/>
                </a:cubicBezTo>
                <a:lnTo>
                  <a:pt x="4038603" y="0"/>
                </a:lnTo>
                <a:lnTo>
                  <a:pt x="4038603" y="4419597"/>
                </a:lnTo>
                <a:lnTo>
                  <a:pt x="203198" y="4419597"/>
                </a:lnTo>
                <a:cubicBezTo>
                  <a:pt x="90974" y="4419597"/>
                  <a:pt x="0" y="4328632"/>
                  <a:pt x="0" y="4216399"/>
                </a:cubicBezTo>
                <a:lnTo>
                  <a:pt x="0" y="203198"/>
                </a:lnTo>
                <a:close/>
              </a:path>
            </a:pathLst>
          </a:custGeom>
          <a:solidFill>
            <a:schemeClr val="accent1"/>
          </a:solidFill>
          <a:ln w="0">
            <a:noFill/>
          </a:ln>
          <a:extLst>
            <a:ext uri="{91240B29-F687-4F45-9708-019B960494DF}">
              <a14:hiddenLine xmlns:a14="http://schemas.microsoft.com/office/drawing/2010/main" w="0">
                <a:pattFill prst="pct5">
                  <a:fgClr>
                    <a:schemeClr val="accent1">
                      <a:lumMod val="75000"/>
                    </a:schemeClr>
                  </a:fgClr>
                </a:pattFill>
              </a14:hiddenLine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grpSp>
        <p:nvGrpSpPr>
          <p:cNvPr id="11" name="组合 10"/>
          <p:cNvGrpSpPr/>
          <p:nvPr/>
        </p:nvGrpSpPr>
        <p:grpSpPr>
          <a:xfrm>
            <a:off x="1014392" y="2336800"/>
            <a:ext cx="6655773" cy="3157855"/>
            <a:chOff x="1640" y="3680"/>
            <a:chExt cx="5080" cy="4973"/>
          </a:xfrm>
        </p:grpSpPr>
        <p:sp>
          <p:nvSpPr>
            <p:cNvPr id="4" name="文本框 3"/>
            <p:cNvSpPr txBox="1"/>
            <p:nvPr>
              <p:custDataLst>
                <p:tags r:id="rId3"/>
              </p:custDataLst>
            </p:nvPr>
          </p:nvSpPr>
          <p:spPr>
            <a:xfrm>
              <a:off x="1680" y="3680"/>
              <a:ext cx="5040" cy="640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p>
              <a:pPr algn="l">
                <a:lnSpc>
                  <a:spcPct val="111000"/>
                </a:lnSpc>
              </a:pPr>
              <a:r>
                <a:rPr lang="zh-CN" altLang="en-US" sz="2400">
                  <a:solidFill>
                    <a:schemeClr val="bg1"/>
                  </a:solidFill>
                  <a:latin typeface="Microsoft YaHei UI" panose="020B0503020204020204" charset="-122"/>
                  <a:ea typeface="Microsoft YaHei UI" panose="020B0503020204020204" charset="-122"/>
                </a:rPr>
                <a:t>硫化物越高，镀层耐蚀性越差</a:t>
              </a:r>
              <a:endParaRPr lang="zh-CN" altLang="en-US" sz="2400">
                <a:solidFill>
                  <a:schemeClr val="bg1"/>
                </a:solidFill>
                <a:latin typeface="Microsoft YaHei UI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5" name="文本框 4"/>
            <p:cNvSpPr txBox="1"/>
            <p:nvPr>
              <p:custDataLst>
                <p:tags r:id="rId4"/>
              </p:custDataLst>
            </p:nvPr>
          </p:nvSpPr>
          <p:spPr>
            <a:xfrm>
              <a:off x="1680" y="4560"/>
              <a:ext cx="5000" cy="1440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p>
              <a:pPr algn="l">
                <a:lnSpc>
                  <a:spcPct val="125000"/>
                </a:lnSpc>
              </a:pPr>
              <a:r>
                <a:rPr lang="zh-CN" altLang="en-US" sz="1600">
                  <a:solidFill>
                    <a:schemeClr val="bg1"/>
                  </a:solidFill>
                  <a:latin typeface="Microsoft YaHei UI" panose="020B0503020204020204" charset="-122"/>
                  <a:ea typeface="Microsoft YaHei UI" panose="020B0503020204020204" charset="-122"/>
                </a:rPr>
                <a:t>硫化物会降低镀层的磷含量，同时降低镀层本身的耐蚀性能</a:t>
              </a:r>
              <a:endParaRPr lang="zh-CN" altLang="en-US" sz="1600">
                <a:solidFill>
                  <a:schemeClr val="bg1"/>
                </a:solidFill>
                <a:latin typeface="Microsoft YaHei UI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6" name="文本框 5"/>
            <p:cNvSpPr txBox="1"/>
            <p:nvPr>
              <p:custDataLst>
                <p:tags r:id="rId5"/>
              </p:custDataLst>
            </p:nvPr>
          </p:nvSpPr>
          <p:spPr>
            <a:xfrm>
              <a:off x="1680" y="5590"/>
              <a:ext cx="5040" cy="640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p>
              <a:pPr algn="l">
                <a:lnSpc>
                  <a:spcPct val="111000"/>
                </a:lnSpc>
              </a:pPr>
              <a:r>
                <a:rPr lang="zh-CN" altLang="en-US" sz="2400">
                  <a:solidFill>
                    <a:schemeClr val="bg1"/>
                  </a:solidFill>
                  <a:latin typeface="Microsoft YaHei UI" panose="020B0503020204020204" charset="-122"/>
                  <a:ea typeface="Microsoft YaHei UI" panose="020B0503020204020204" charset="-122"/>
                </a:rPr>
                <a:t>无机添加剂的影响</a:t>
              </a:r>
              <a:endParaRPr lang="zh-CN" altLang="en-US" sz="2400">
                <a:solidFill>
                  <a:schemeClr val="bg1"/>
                </a:solidFill>
                <a:latin typeface="Microsoft YaHei UI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7" name="文本框 6"/>
            <p:cNvSpPr txBox="1"/>
            <p:nvPr>
              <p:custDataLst>
                <p:tags r:id="rId6"/>
              </p:custDataLst>
            </p:nvPr>
          </p:nvSpPr>
          <p:spPr>
            <a:xfrm>
              <a:off x="1680" y="6413"/>
              <a:ext cx="5000" cy="621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p>
              <a:pPr algn="l">
                <a:lnSpc>
                  <a:spcPct val="125000"/>
                </a:lnSpc>
              </a:pPr>
              <a:r>
                <a:rPr lang="zh-CN" altLang="en-US" sz="1600">
                  <a:solidFill>
                    <a:schemeClr val="bg1"/>
                  </a:solidFill>
                  <a:latin typeface="Microsoft YaHei UI" panose="020B0503020204020204" charset="-122"/>
                  <a:ea typeface="Microsoft YaHei UI" panose="020B0503020204020204" charset="-122"/>
                </a:rPr>
                <a:t>金属类的添加剂，更容易造成孔隙率增加。</a:t>
              </a:r>
              <a:endParaRPr lang="zh-CN" altLang="en-US" sz="1600">
                <a:solidFill>
                  <a:schemeClr val="bg1"/>
                </a:solidFill>
                <a:latin typeface="Microsoft YaHei UI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9" name="文本框 8"/>
            <p:cNvSpPr txBox="1"/>
            <p:nvPr>
              <p:custDataLst>
                <p:tags r:id="rId7"/>
              </p:custDataLst>
            </p:nvPr>
          </p:nvSpPr>
          <p:spPr>
            <a:xfrm>
              <a:off x="1640" y="7213"/>
              <a:ext cx="5040" cy="640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p>
              <a:pPr algn="l">
                <a:lnSpc>
                  <a:spcPct val="111000"/>
                </a:lnSpc>
              </a:pPr>
              <a:r>
                <a:rPr lang="zh-CN" altLang="en-US" sz="2400">
                  <a:solidFill>
                    <a:schemeClr val="bg1"/>
                  </a:solidFill>
                  <a:latin typeface="Microsoft YaHei UI" panose="020B0503020204020204" charset="-122"/>
                  <a:ea typeface="Microsoft YaHei UI" panose="020B0503020204020204" charset="-122"/>
                </a:rPr>
                <a:t>湿润剂的影响</a:t>
              </a:r>
              <a:endParaRPr lang="zh-CN" altLang="en-US" sz="2400">
                <a:solidFill>
                  <a:schemeClr val="bg1"/>
                </a:solidFill>
                <a:latin typeface="Microsoft YaHei UI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10" name="文本框 9"/>
            <p:cNvSpPr txBox="1"/>
            <p:nvPr>
              <p:custDataLst>
                <p:tags r:id="rId8"/>
              </p:custDataLst>
            </p:nvPr>
          </p:nvSpPr>
          <p:spPr>
            <a:xfrm>
              <a:off x="1640" y="8032"/>
              <a:ext cx="5000" cy="621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p>
              <a:pPr algn="l">
                <a:lnSpc>
                  <a:spcPct val="125000"/>
                </a:lnSpc>
              </a:pPr>
              <a:r>
                <a:rPr lang="zh-CN" altLang="en-US" sz="1600">
                  <a:solidFill>
                    <a:schemeClr val="bg1"/>
                  </a:solidFill>
                  <a:latin typeface="Microsoft YaHei UI" panose="020B0503020204020204" charset="-122"/>
                  <a:ea typeface="Microsoft YaHei UI" panose="020B0503020204020204" charset="-122"/>
                </a:rPr>
                <a:t>好的湿润剂可以降低孔隙率，提升盐雾。</a:t>
              </a:r>
              <a:endParaRPr lang="zh-CN" altLang="en-US" sz="1600">
                <a:solidFill>
                  <a:schemeClr val="bg1"/>
                </a:solidFill>
                <a:latin typeface="Microsoft YaHei UI" panose="020B0503020204020204" charset="-122"/>
                <a:ea typeface="Microsoft YaHei UI" panose="020B0503020204020204" charset="-122"/>
              </a:endParaRPr>
            </a:p>
          </p:txBody>
        </p:sp>
      </p:grpSp>
      <p:pic>
        <p:nvPicPr>
          <p:cNvPr id="8" name="图片 7" descr="C:/Users/leoch/AppData/Roaming/Kingsoft/office6/wppai/generateppt/be60f5ce75dad35d93f514ed33aeef29.jpgbe60f5ce75dad35d93f514ed33aeef29"/>
          <p:cNvPicPr preferRelativeResize="0">
            <a:picLocks noChangeAspect="1"/>
          </p:cNvPicPr>
          <p:nvPr>
            <p:custDataLst>
              <p:tags r:id="rId9"/>
            </p:custDataLst>
          </p:nvPr>
        </p:nvPicPr>
        <p:blipFill>
          <a:blip r:embed="rId10"/>
          <a:srcRect t="1524" b="2848"/>
          <a:stretch>
            <a:fillRect/>
          </a:stretch>
        </p:blipFill>
        <p:spPr>
          <a:xfrm>
            <a:off x="8665210" y="1828800"/>
            <a:ext cx="2916555" cy="4418965"/>
          </a:xfrm>
          <a:custGeom>
            <a:avLst/>
            <a:gdLst>
              <a:gd name="connisteX0" fmla="*/ 0 w 6934196"/>
              <a:gd name="connsiteY0" fmla="*/ 0 h 4419596"/>
              <a:gd name="connisteX1" fmla="*/ 6730998 w 6934196"/>
              <a:gd name="connsiteY1" fmla="*/ 0 h 4419596"/>
              <a:gd name="connisteX2" fmla="*/ 6934196 w 6934196"/>
              <a:gd name="connsiteY2" fmla="*/ 203197 h 4419596"/>
              <a:gd name="connisteX3" fmla="*/ 6934196 w 6934196"/>
              <a:gd name="connsiteY3" fmla="*/ 4216398 h 4419596"/>
              <a:gd name="connisteX4" fmla="*/ 6730998 w 6934196"/>
              <a:gd name="connsiteY4" fmla="*/ 4419596 h 4419596"/>
              <a:gd name="connisteX5" fmla="*/ 0 w 6934196"/>
              <a:gd name="connsiteY5" fmla="*/ 4419596 h 4419596"/>
              <a:gd name="connisteX6" fmla="*/ 0 w 6934196"/>
              <a:gd name="connsiteY6" fmla="*/ 0 h 4419596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pathLst>
              <a:path w="6934197" h="4419597">
                <a:moveTo>
                  <a:pt x="0" y="0"/>
                </a:moveTo>
                <a:lnTo>
                  <a:pt x="6730999" y="0"/>
                </a:lnTo>
                <a:cubicBezTo>
                  <a:pt x="6843232" y="0"/>
                  <a:pt x="6934197" y="90974"/>
                  <a:pt x="6934197" y="203198"/>
                </a:cubicBezTo>
                <a:lnTo>
                  <a:pt x="6934197" y="4216399"/>
                </a:lnTo>
                <a:cubicBezTo>
                  <a:pt x="6934197" y="4328632"/>
                  <a:pt x="6843232" y="4419597"/>
                  <a:pt x="6730999" y="4419597"/>
                </a:cubicBezTo>
                <a:lnTo>
                  <a:pt x="0" y="441959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1"/>
            <a:stretch>
              <a:fillRect/>
            </a:stretch>
          </a:blipFill>
          <a:ln w="0">
            <a:noFill/>
          </a:ln>
          <a:extLst>
            <a:ext uri="{91240B29-F687-4F45-9708-019B960494DF}">
              <a14:hiddenLine xmlns:a14="http://schemas.microsoft.com/office/drawing/2010/main" w="0">
                <a:pattFill prst="pct5">
                  <a:fgClr>
                    <a:prstClr val="black"/>
                  </a:fgClr>
                </a:pattFill>
              </a14:hiddenLine>
            </a:ext>
          </a:extLst>
        </p:spPr>
      </p:pic>
    </p:spTree>
    <p:custDataLst>
      <p:tags r:id="rId1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99">
        <p:fade/>
      </p:transition>
    </mc:Choice>
    <mc:Fallback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占位符 1"/>
          <p:cNvSpPr>
            <a:spLocks noGrp="1"/>
          </p:cNvSpPr>
          <p:nvPr>
            <p:ph type="body" idx="13"/>
            <p:custDataLst>
              <p:tags r:id="rId1"/>
            </p:custDataLst>
          </p:nvPr>
        </p:nvSpPr>
        <p:spPr/>
        <p:txBody>
          <a:bodyPr/>
          <a:p>
            <a:r>
              <a:rPr lang="en-US" altLang="en-US"/>
              <a:t>06</a:t>
            </a:r>
            <a:endParaRPr lang="en-US" altLang="en-US"/>
          </a:p>
        </p:txBody>
      </p:sp>
      <p:sp>
        <p:nvSpPr>
          <p:cNvPr id="3" name="标题 2"/>
          <p:cNvSpPr>
            <a:spLocks noGrp="1"/>
          </p:cNvSpPr>
          <p:nvPr>
            <p:ph type="ctrTitle" idx="14"/>
            <p:custDataLst>
              <p:tags r:id="rId2"/>
            </p:custDataLst>
          </p:nvPr>
        </p:nvSpPr>
        <p:spPr/>
        <p:txBody>
          <a:bodyPr/>
          <a:p>
            <a:r>
              <a:rPr lang="zh-CN" altLang="en-US"/>
              <a:t>多层镀层</a:t>
            </a:r>
            <a:endParaRPr lang="zh-CN" altLang="en-US"/>
          </a:p>
        </p:txBody>
      </p:sp>
    </p:spTree>
    <p:custDataLst>
      <p:tags r:id="rId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99">
        <p:fade/>
      </p:transition>
    </mc:Choice>
    <mc:Fallback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9603" y="609603"/>
            <a:ext cx="11112502" cy="761997"/>
          </a:xfrm>
          <a:noFill/>
        </p:spPr>
        <p:txBody>
          <a:bodyPr lIns="0" tIns="0" rIns="0" bIns="0" anchor="t">
            <a:noAutofit/>
          </a:bodyPr>
          <a:p>
            <a:pPr algn="l">
              <a:lnSpc>
                <a:spcPct val="114000"/>
              </a:lnSpc>
            </a:pPr>
            <a:r>
              <a:rPr lang="zh-CN" altLang="en-US" sz="4400">
                <a:solidFill>
                  <a:schemeClr val="tx1"/>
                </a:solidFill>
                <a:latin typeface="Microsoft YaHei UI" panose="020B0503020204020204" charset="-122"/>
                <a:ea typeface="Microsoft YaHei UI" panose="020B0503020204020204" charset="-122"/>
              </a:rPr>
              <a:t>多层镀层的原理</a:t>
            </a:r>
            <a:endParaRPr lang="zh-CN" altLang="en-US" sz="4400">
              <a:solidFill>
                <a:schemeClr val="tx1"/>
              </a:solidFill>
              <a:latin typeface="Microsoft YaHei UI" panose="020B0503020204020204" charset="-122"/>
              <a:ea typeface="Microsoft YaHei UI" panose="020B0503020204020204" charset="-122"/>
            </a:endParaRPr>
          </a:p>
        </p:txBody>
      </p:sp>
      <p:sp>
        <p:nvSpPr>
          <p:cNvPr id="3" name="矩形 2"/>
          <p:cNvSpPr/>
          <p:nvPr>
            <p:custDataLst>
              <p:tags r:id="rId2"/>
            </p:custDataLst>
          </p:nvPr>
        </p:nvSpPr>
        <p:spPr>
          <a:xfrm>
            <a:off x="11684002" y="0"/>
            <a:ext cx="508000" cy="508000"/>
          </a:xfrm>
          <a:prstGeom prst="rect">
            <a:avLst/>
          </a:prstGeom>
          <a:solidFill>
            <a:schemeClr val="accent2"/>
          </a:solidFill>
          <a:ln w="0">
            <a:noFill/>
          </a:ln>
          <a:extLst>
            <a:ext uri="{91240B29-F687-4F45-9708-019B960494DF}">
              <a14:hiddenLine xmlns:a14="http://schemas.microsoft.com/office/drawing/2010/main" w="0">
                <a:pattFill prst="pct5">
                  <a:fgClr>
                    <a:schemeClr val="accent1">
                      <a:lumMod val="75000"/>
                    </a:schemeClr>
                  </a:fgClr>
                </a:pattFill>
              </a14:hiddenLine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grpSp>
        <p:nvGrpSpPr>
          <p:cNvPr id="22" name="组合 21"/>
          <p:cNvGrpSpPr/>
          <p:nvPr/>
        </p:nvGrpSpPr>
        <p:grpSpPr>
          <a:xfrm>
            <a:off x="609600" y="1828800"/>
            <a:ext cx="10972800" cy="4424045"/>
            <a:chOff x="960" y="2880"/>
            <a:chExt cx="17280" cy="6967"/>
          </a:xfrm>
        </p:grpSpPr>
        <p:pic>
          <p:nvPicPr>
            <p:cNvPr id="4" name="图片 3" descr="C:/Users/leoch/AppData/Roaming/Kingsoft/office6/wppai/generateppt/0c8ed182d3c737845cf8da903bfd0036.jpg0c8ed182d3c737845cf8da903bfd0036"/>
            <p:cNvPicPr preferRelativeResize="0"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4"/>
            <a:srcRect t="8359" b="8359"/>
            <a:stretch>
              <a:fillRect/>
            </a:stretch>
          </p:blipFill>
          <p:spPr>
            <a:xfrm>
              <a:off x="960" y="2880"/>
              <a:ext cx="3980" cy="2213"/>
            </a:xfrm>
            <a:custGeom>
              <a:avLst/>
              <a:gdLst>
                <a:gd name="connisteX0" fmla="*/ 0 w 2527301"/>
                <a:gd name="connsiteY0" fmla="*/ 203197 h 1405469"/>
                <a:gd name="connisteX1" fmla="*/ 203197 w 2527301"/>
                <a:gd name="connsiteY1" fmla="*/ 0 h 1405469"/>
                <a:gd name="connisteX2" fmla="*/ 2527301 w 2527301"/>
                <a:gd name="connsiteY2" fmla="*/ 0 h 1405469"/>
                <a:gd name="connisteX3" fmla="*/ 2527301 w 2527301"/>
                <a:gd name="connsiteY3" fmla="*/ 1405469 h 1405469"/>
                <a:gd name="connisteX4" fmla="*/ 203197 w 2527301"/>
                <a:gd name="connsiteY4" fmla="*/ 1405469 h 1405469"/>
                <a:gd name="connisteX5" fmla="*/ 0 w 2527301"/>
                <a:gd name="connsiteY5" fmla="*/ 1202271 h 1405469"/>
                <a:gd name="connisteX6" fmla="*/ 0 w 2527301"/>
                <a:gd name="connsiteY6" fmla="*/ 203197 h 1405469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  <a:cxn ang="0">
                  <a:pos x="connisteX3" y="connsiteY3"/>
                </a:cxn>
                <a:cxn ang="0">
                  <a:pos x="connisteX4" y="connsiteY4"/>
                </a:cxn>
                <a:cxn ang="0">
                  <a:pos x="connisteX5" y="connsiteY5"/>
                </a:cxn>
                <a:cxn ang="0">
                  <a:pos x="connisteX6" y="connsiteY6"/>
                </a:cxn>
              </a:cxnLst>
              <a:pathLst>
                <a:path w="2527301" h="1405469">
                  <a:moveTo>
                    <a:pt x="0" y="203198"/>
                  </a:moveTo>
                  <a:cubicBezTo>
                    <a:pt x="0" y="90974"/>
                    <a:pt x="90974" y="0"/>
                    <a:pt x="203198" y="0"/>
                  </a:cubicBezTo>
                  <a:lnTo>
                    <a:pt x="2527301" y="0"/>
                  </a:lnTo>
                  <a:lnTo>
                    <a:pt x="2527301" y="1405469"/>
                  </a:lnTo>
                  <a:lnTo>
                    <a:pt x="203198" y="1405469"/>
                  </a:lnTo>
                  <a:cubicBezTo>
                    <a:pt x="90974" y="1405469"/>
                    <a:pt x="0" y="1314487"/>
                    <a:pt x="0" y="1202271"/>
                  </a:cubicBezTo>
                  <a:lnTo>
                    <a:pt x="0" y="203198"/>
                  </a:lnTo>
                  <a:close/>
                </a:path>
              </a:pathLst>
            </a:custGeom>
            <a:blipFill rotWithShape="1">
              <a:blip r:embed="rId5"/>
              <a:stretch>
                <a:fillRect/>
              </a:stretch>
            </a:blipFill>
            <a:ln w="0">
              <a:noFill/>
            </a:ln>
            <a:extLst>
              <a:ext uri="{91240B29-F687-4F45-9708-019B960494DF}">
                <a14:hiddenLine xmlns:a14="http://schemas.microsoft.com/office/drawing/2010/main" w="0">
                  <a:pattFill prst="pct5">
                    <a:fgClr>
                      <a:prstClr val="black"/>
                    </a:fgClr>
                  </a:pattFill>
                </a14:hiddenLine>
              </a:ext>
            </a:extLst>
          </p:spPr>
        </p:pic>
        <p:sp>
          <p:nvSpPr>
            <p:cNvPr id="7" name="任意多边形 6"/>
            <p:cNvSpPr/>
            <p:nvPr>
              <p:custDataLst>
                <p:tags r:id="rId6"/>
              </p:custDataLst>
            </p:nvPr>
          </p:nvSpPr>
          <p:spPr>
            <a:xfrm>
              <a:off x="4940" y="2880"/>
              <a:ext cx="13300" cy="2220"/>
            </a:xfrm>
            <a:custGeom>
              <a:avLst/>
              <a:gdLst>
                <a:gd name="connisteX0" fmla="*/ 0 w 8445498"/>
                <a:gd name="connsiteY0" fmla="*/ 0 h 1409703"/>
                <a:gd name="connisteX1" fmla="*/ 8242301 w 8445498"/>
                <a:gd name="connsiteY1" fmla="*/ 0 h 1409703"/>
                <a:gd name="connisteX2" fmla="*/ 8445498 w 8445498"/>
                <a:gd name="connsiteY2" fmla="*/ 203197 h 1409703"/>
                <a:gd name="connisteX3" fmla="*/ 8445498 w 8445498"/>
                <a:gd name="connsiteY3" fmla="*/ 1206495 h 1409703"/>
                <a:gd name="connisteX4" fmla="*/ 8242301 w 8445498"/>
                <a:gd name="connsiteY4" fmla="*/ 1409703 h 1409703"/>
                <a:gd name="connisteX5" fmla="*/ 0 w 8445498"/>
                <a:gd name="connsiteY5" fmla="*/ 1409703 h 1409703"/>
                <a:gd name="connisteX6" fmla="*/ 0 w 8445498"/>
                <a:gd name="connsiteY6" fmla="*/ 0 h 1409703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  <a:cxn ang="0">
                  <a:pos x="connisteX3" y="connsiteY3"/>
                </a:cxn>
                <a:cxn ang="0">
                  <a:pos x="connisteX4" y="connsiteY4"/>
                </a:cxn>
                <a:cxn ang="0">
                  <a:pos x="connisteX5" y="connsiteY5"/>
                </a:cxn>
                <a:cxn ang="0">
                  <a:pos x="connisteX6" y="connsiteY6"/>
                </a:cxn>
              </a:cxnLst>
              <a:pathLst>
                <a:path w="8445499" h="1409703">
                  <a:moveTo>
                    <a:pt x="0" y="0"/>
                  </a:moveTo>
                  <a:lnTo>
                    <a:pt x="8242301" y="0"/>
                  </a:lnTo>
                  <a:cubicBezTo>
                    <a:pt x="8354534" y="0"/>
                    <a:pt x="8445499" y="90974"/>
                    <a:pt x="8445499" y="203198"/>
                  </a:cubicBezTo>
                  <a:lnTo>
                    <a:pt x="8445499" y="1206496"/>
                  </a:lnTo>
                  <a:cubicBezTo>
                    <a:pt x="8445499" y="1318729"/>
                    <a:pt x="8354534" y="1409703"/>
                    <a:pt x="8242301" y="1409703"/>
                  </a:cubicBezTo>
                  <a:lnTo>
                    <a:pt x="0" y="140970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  <a:extLst>
              <a:ext uri="{91240B29-F687-4F45-9708-019B960494DF}">
                <a14:hiddenLine xmlns:a14="http://schemas.microsoft.com/office/drawing/2010/main" w="0">
                  <a:pattFill prst="pct5">
                    <a:fgClr>
                      <a:schemeClr val="accent1">
                        <a:lumMod val="75000"/>
                      </a:schemeClr>
                    </a:fgClr>
                  </a:pattFill>
                </a14:hiddenLine>
              </a:ext>
            </a:ex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pic>
          <p:nvPicPr>
            <p:cNvPr id="10" name="图片 9" descr="C:/Users/leoch/AppData/Roaming/Kingsoft/office6/wppai/generateppt/1253c5b406af05ff88f9d91d0ec21937.jpg1253c5b406af05ff88f9d91d0ec21937"/>
            <p:cNvPicPr preferRelativeResize="0"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8"/>
            <a:srcRect t="8362" b="8626"/>
            <a:stretch>
              <a:fillRect/>
            </a:stretch>
          </p:blipFill>
          <p:spPr>
            <a:xfrm>
              <a:off x="960" y="5253"/>
              <a:ext cx="4000" cy="2213"/>
            </a:xfrm>
            <a:custGeom>
              <a:avLst/>
              <a:gdLst>
                <a:gd name="connisteX0" fmla="*/ 0 w 2540002"/>
                <a:gd name="connsiteY0" fmla="*/ 203197 h 1405469"/>
                <a:gd name="connisteX1" fmla="*/ 203197 w 2540002"/>
                <a:gd name="connsiteY1" fmla="*/ 0 h 1405469"/>
                <a:gd name="connisteX2" fmla="*/ 2540002 w 2540002"/>
                <a:gd name="connsiteY2" fmla="*/ 0 h 1405469"/>
                <a:gd name="connisteX3" fmla="*/ 2540002 w 2540002"/>
                <a:gd name="connsiteY3" fmla="*/ 1405469 h 1405469"/>
                <a:gd name="connisteX4" fmla="*/ 203197 w 2540002"/>
                <a:gd name="connsiteY4" fmla="*/ 1405469 h 1405469"/>
                <a:gd name="connisteX5" fmla="*/ 0 w 2540002"/>
                <a:gd name="connsiteY5" fmla="*/ 1202271 h 1405469"/>
                <a:gd name="connisteX6" fmla="*/ 0 w 2540002"/>
                <a:gd name="connsiteY6" fmla="*/ 203197 h 1405469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  <a:cxn ang="0">
                  <a:pos x="connisteX3" y="connsiteY3"/>
                </a:cxn>
                <a:cxn ang="0">
                  <a:pos x="connisteX4" y="connsiteY4"/>
                </a:cxn>
                <a:cxn ang="0">
                  <a:pos x="connisteX5" y="connsiteY5"/>
                </a:cxn>
                <a:cxn ang="0">
                  <a:pos x="connisteX6" y="connsiteY6"/>
                </a:cxn>
              </a:cxnLst>
              <a:pathLst>
                <a:path w="2540002" h="1405469">
                  <a:moveTo>
                    <a:pt x="0" y="203198"/>
                  </a:moveTo>
                  <a:cubicBezTo>
                    <a:pt x="0" y="90974"/>
                    <a:pt x="90974" y="0"/>
                    <a:pt x="203198" y="0"/>
                  </a:cubicBezTo>
                  <a:lnTo>
                    <a:pt x="2540002" y="0"/>
                  </a:lnTo>
                  <a:lnTo>
                    <a:pt x="2540002" y="1405469"/>
                  </a:lnTo>
                  <a:lnTo>
                    <a:pt x="203198" y="1405469"/>
                  </a:lnTo>
                  <a:cubicBezTo>
                    <a:pt x="90974" y="1405469"/>
                    <a:pt x="0" y="1314487"/>
                    <a:pt x="0" y="1202271"/>
                  </a:cubicBezTo>
                  <a:lnTo>
                    <a:pt x="0" y="203198"/>
                  </a:lnTo>
                  <a:close/>
                </a:path>
              </a:pathLst>
            </a:custGeom>
            <a:blipFill rotWithShape="1">
              <a:blip r:embed="rId5"/>
              <a:stretch>
                <a:fillRect/>
              </a:stretch>
            </a:blipFill>
            <a:ln w="0">
              <a:noFill/>
            </a:ln>
            <a:extLst>
              <a:ext uri="{91240B29-F687-4F45-9708-019B960494DF}">
                <a14:hiddenLine xmlns:a14="http://schemas.microsoft.com/office/drawing/2010/main" w="0">
                  <a:pattFill prst="pct5">
                    <a:fgClr>
                      <a:prstClr val="black"/>
                    </a:fgClr>
                  </a:pattFill>
                </a14:hiddenLine>
              </a:ext>
            </a:extLst>
          </p:spPr>
        </p:pic>
        <p:sp>
          <p:nvSpPr>
            <p:cNvPr id="13" name="任意多边形 12"/>
            <p:cNvSpPr/>
            <p:nvPr>
              <p:custDataLst>
                <p:tags r:id="rId9"/>
              </p:custDataLst>
            </p:nvPr>
          </p:nvSpPr>
          <p:spPr>
            <a:xfrm>
              <a:off x="4960" y="5253"/>
              <a:ext cx="13280" cy="2220"/>
            </a:xfrm>
            <a:custGeom>
              <a:avLst/>
              <a:gdLst>
                <a:gd name="connisteX0" fmla="*/ 0 w 8432797"/>
                <a:gd name="connsiteY0" fmla="*/ 0 h 1409703"/>
                <a:gd name="connisteX1" fmla="*/ 8229600 w 8432797"/>
                <a:gd name="connsiteY1" fmla="*/ 0 h 1409703"/>
                <a:gd name="connisteX2" fmla="*/ 8432797 w 8432797"/>
                <a:gd name="connsiteY2" fmla="*/ 203197 h 1409703"/>
                <a:gd name="connisteX3" fmla="*/ 8432797 w 8432797"/>
                <a:gd name="connsiteY3" fmla="*/ 1206495 h 1409703"/>
                <a:gd name="connisteX4" fmla="*/ 8229600 w 8432797"/>
                <a:gd name="connsiteY4" fmla="*/ 1409703 h 1409703"/>
                <a:gd name="connisteX5" fmla="*/ 0 w 8432797"/>
                <a:gd name="connsiteY5" fmla="*/ 1409703 h 1409703"/>
                <a:gd name="connisteX6" fmla="*/ 0 w 8432797"/>
                <a:gd name="connsiteY6" fmla="*/ 0 h 1409703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  <a:cxn ang="0">
                  <a:pos x="connisteX3" y="connsiteY3"/>
                </a:cxn>
                <a:cxn ang="0">
                  <a:pos x="connisteX4" y="connsiteY4"/>
                </a:cxn>
                <a:cxn ang="0">
                  <a:pos x="connisteX5" y="connsiteY5"/>
                </a:cxn>
                <a:cxn ang="0">
                  <a:pos x="connisteX6" y="connsiteY6"/>
                </a:cxn>
              </a:cxnLst>
              <a:pathLst>
                <a:path w="8432798" h="1409703">
                  <a:moveTo>
                    <a:pt x="0" y="0"/>
                  </a:moveTo>
                  <a:lnTo>
                    <a:pt x="8229600" y="0"/>
                  </a:lnTo>
                  <a:cubicBezTo>
                    <a:pt x="8341833" y="0"/>
                    <a:pt x="8432798" y="90974"/>
                    <a:pt x="8432798" y="203198"/>
                  </a:cubicBezTo>
                  <a:lnTo>
                    <a:pt x="8432798" y="1206496"/>
                  </a:lnTo>
                  <a:cubicBezTo>
                    <a:pt x="8432798" y="1318729"/>
                    <a:pt x="8341833" y="1409703"/>
                    <a:pt x="8229600" y="1409703"/>
                  </a:cubicBezTo>
                  <a:lnTo>
                    <a:pt x="0" y="140970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</a:ln>
            <a:extLst>
              <a:ext uri="{91240B29-F687-4F45-9708-019B960494DF}">
                <a14:hiddenLine xmlns:a14="http://schemas.microsoft.com/office/drawing/2010/main" w="0">
                  <a:pattFill prst="pct5">
                    <a:fgClr>
                      <a:schemeClr val="accent1">
                        <a:lumMod val="75000"/>
                      </a:schemeClr>
                    </a:fgClr>
                  </a:pattFill>
                </a14:hiddenLine>
              </a:ext>
            </a:ex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8" name="文本框 7"/>
            <p:cNvSpPr txBox="1"/>
            <p:nvPr>
              <p:custDataLst>
                <p:tags r:id="rId10"/>
              </p:custDataLst>
            </p:nvPr>
          </p:nvSpPr>
          <p:spPr>
            <a:xfrm>
              <a:off x="5420" y="3307"/>
              <a:ext cx="12460" cy="640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p>
              <a:pPr algn="l">
                <a:lnSpc>
                  <a:spcPct val="111000"/>
                </a:lnSpc>
              </a:pPr>
              <a:r>
                <a:rPr lang="zh-CN" altLang="en-US" sz="2400">
                  <a:solidFill>
                    <a:schemeClr val="bg1"/>
                  </a:solidFill>
                  <a:latin typeface="Microsoft YaHei UI" panose="020B0503020204020204" charset="-122"/>
                  <a:ea typeface="Microsoft YaHei UI" panose="020B0503020204020204" charset="-122"/>
                </a:rPr>
                <a:t>两个槽子分开镀好于一个槽子镀到底</a:t>
              </a:r>
              <a:endParaRPr lang="zh-CN" altLang="en-US" sz="2400">
                <a:solidFill>
                  <a:schemeClr val="bg1"/>
                </a:solidFill>
                <a:latin typeface="Microsoft YaHei UI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9" name="文本框 8"/>
            <p:cNvSpPr txBox="1"/>
            <p:nvPr>
              <p:custDataLst>
                <p:tags r:id="rId11"/>
              </p:custDataLst>
            </p:nvPr>
          </p:nvSpPr>
          <p:spPr>
            <a:xfrm>
              <a:off x="5420" y="4187"/>
              <a:ext cx="12420" cy="480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p>
              <a:pPr algn="l">
                <a:lnSpc>
                  <a:spcPct val="125000"/>
                </a:lnSpc>
              </a:pPr>
              <a:r>
                <a:rPr lang="zh-CN" sz="1600">
                  <a:solidFill>
                    <a:schemeClr val="bg1"/>
                  </a:solidFill>
                  <a:latin typeface="Microsoft YaHei UI" panose="020B0503020204020204" charset="-122"/>
                  <a:ea typeface="Microsoft YaHei UI" panose="020B0503020204020204" charset="-122"/>
                </a:rPr>
                <a:t>二次起镀的时候，会重新选择起镀点，有可能降低孔隙率</a:t>
              </a:r>
              <a:r>
                <a:rPr lang="zh-CN" altLang="en-US" sz="1600">
                  <a:solidFill>
                    <a:schemeClr val="bg1"/>
                  </a:solidFill>
                  <a:latin typeface="Microsoft YaHei UI" panose="020B0503020204020204" charset="-122"/>
                  <a:ea typeface="Microsoft YaHei UI" panose="020B0503020204020204" charset="-122"/>
                </a:rPr>
                <a:t>。</a:t>
              </a:r>
              <a:endParaRPr lang="zh-CN" altLang="en-US" sz="1600">
                <a:solidFill>
                  <a:schemeClr val="bg1"/>
                </a:solidFill>
                <a:latin typeface="Microsoft YaHei UI" panose="020B0503020204020204" charset="-122"/>
                <a:ea typeface="Microsoft YaHei UI" panose="020B0503020204020204" charset="-122"/>
              </a:endParaRPr>
            </a:p>
          </p:txBody>
        </p:sp>
        <p:pic>
          <p:nvPicPr>
            <p:cNvPr id="16" name="图片 15" descr="C:/Users/leoch/AppData/Roaming/Kingsoft/office6/wppai/generateppt/b1eb70cf7ede8d9d1abca2c43a22dfde.jpgb1eb70cf7ede8d9d1abca2c43a22dfde"/>
            <p:cNvPicPr preferRelativeResize="0">
              <a:picLocks noChangeAspect="1"/>
            </p:cNvPicPr>
            <p:nvPr>
              <p:custDataLst>
                <p:tags r:id="rId12"/>
              </p:custDataLst>
            </p:nvPr>
          </p:nvPicPr>
          <p:blipFill>
            <a:blip r:embed="rId13"/>
            <a:srcRect b="25863"/>
            <a:stretch>
              <a:fillRect/>
            </a:stretch>
          </p:blipFill>
          <p:spPr>
            <a:xfrm>
              <a:off x="960" y="7627"/>
              <a:ext cx="3980" cy="2213"/>
            </a:xfrm>
            <a:custGeom>
              <a:avLst/>
              <a:gdLst>
                <a:gd name="connisteX0" fmla="*/ 0 w 2527301"/>
                <a:gd name="connsiteY0" fmla="*/ 203197 h 1405469"/>
                <a:gd name="connisteX1" fmla="*/ 203197 w 2527301"/>
                <a:gd name="connsiteY1" fmla="*/ 0 h 1405469"/>
                <a:gd name="connisteX2" fmla="*/ 2527301 w 2527301"/>
                <a:gd name="connsiteY2" fmla="*/ 0 h 1405469"/>
                <a:gd name="connisteX3" fmla="*/ 2527301 w 2527301"/>
                <a:gd name="connsiteY3" fmla="*/ 1405469 h 1405469"/>
                <a:gd name="connisteX4" fmla="*/ 203197 w 2527301"/>
                <a:gd name="connsiteY4" fmla="*/ 1405469 h 1405469"/>
                <a:gd name="connisteX5" fmla="*/ 0 w 2527301"/>
                <a:gd name="connsiteY5" fmla="*/ 1202271 h 1405469"/>
                <a:gd name="connisteX6" fmla="*/ 0 w 2527301"/>
                <a:gd name="connsiteY6" fmla="*/ 203197 h 1405469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  <a:cxn ang="0">
                  <a:pos x="connisteX3" y="connsiteY3"/>
                </a:cxn>
                <a:cxn ang="0">
                  <a:pos x="connisteX4" y="connsiteY4"/>
                </a:cxn>
                <a:cxn ang="0">
                  <a:pos x="connisteX5" y="connsiteY5"/>
                </a:cxn>
                <a:cxn ang="0">
                  <a:pos x="connisteX6" y="connsiteY6"/>
                </a:cxn>
              </a:cxnLst>
              <a:pathLst>
                <a:path w="2527301" h="1405469">
                  <a:moveTo>
                    <a:pt x="0" y="203198"/>
                  </a:moveTo>
                  <a:cubicBezTo>
                    <a:pt x="0" y="90974"/>
                    <a:pt x="90974" y="0"/>
                    <a:pt x="203198" y="0"/>
                  </a:cubicBezTo>
                  <a:lnTo>
                    <a:pt x="2527301" y="0"/>
                  </a:lnTo>
                  <a:lnTo>
                    <a:pt x="2527301" y="1405469"/>
                  </a:lnTo>
                  <a:lnTo>
                    <a:pt x="203198" y="1405469"/>
                  </a:lnTo>
                  <a:cubicBezTo>
                    <a:pt x="90974" y="1405469"/>
                    <a:pt x="0" y="1314487"/>
                    <a:pt x="0" y="1202271"/>
                  </a:cubicBezTo>
                  <a:lnTo>
                    <a:pt x="0" y="203198"/>
                  </a:lnTo>
                  <a:close/>
                </a:path>
              </a:pathLst>
            </a:custGeom>
            <a:blipFill rotWithShape="1">
              <a:blip r:embed="rId5"/>
              <a:stretch>
                <a:fillRect/>
              </a:stretch>
            </a:blipFill>
            <a:ln w="0">
              <a:noFill/>
            </a:ln>
            <a:extLst>
              <a:ext uri="{91240B29-F687-4F45-9708-019B960494DF}">
                <a14:hiddenLine xmlns:a14="http://schemas.microsoft.com/office/drawing/2010/main" w="0">
                  <a:pattFill prst="pct5">
                    <a:fgClr>
                      <a:prstClr val="black"/>
                    </a:fgClr>
                  </a:pattFill>
                </a14:hiddenLine>
              </a:ext>
            </a:extLst>
          </p:spPr>
        </p:pic>
        <p:sp>
          <p:nvSpPr>
            <p:cNvPr id="19" name="任意多边形 18"/>
            <p:cNvSpPr/>
            <p:nvPr>
              <p:custDataLst>
                <p:tags r:id="rId14"/>
              </p:custDataLst>
            </p:nvPr>
          </p:nvSpPr>
          <p:spPr>
            <a:xfrm>
              <a:off x="4940" y="7627"/>
              <a:ext cx="13300" cy="2220"/>
            </a:xfrm>
            <a:custGeom>
              <a:avLst/>
              <a:gdLst>
                <a:gd name="connisteX0" fmla="*/ 0 w 8445498"/>
                <a:gd name="connsiteY0" fmla="*/ 0 h 1409703"/>
                <a:gd name="connisteX1" fmla="*/ 8242301 w 8445498"/>
                <a:gd name="connsiteY1" fmla="*/ 0 h 1409703"/>
                <a:gd name="connisteX2" fmla="*/ 8445498 w 8445498"/>
                <a:gd name="connsiteY2" fmla="*/ 203197 h 1409703"/>
                <a:gd name="connisteX3" fmla="*/ 8445498 w 8445498"/>
                <a:gd name="connsiteY3" fmla="*/ 1206495 h 1409703"/>
                <a:gd name="connisteX4" fmla="*/ 8242301 w 8445498"/>
                <a:gd name="connsiteY4" fmla="*/ 1409703 h 1409703"/>
                <a:gd name="connisteX5" fmla="*/ 0 w 8445498"/>
                <a:gd name="connsiteY5" fmla="*/ 1409703 h 1409703"/>
                <a:gd name="connisteX6" fmla="*/ 0 w 8445498"/>
                <a:gd name="connsiteY6" fmla="*/ 0 h 1409703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  <a:cxn ang="0">
                  <a:pos x="connisteX3" y="connsiteY3"/>
                </a:cxn>
                <a:cxn ang="0">
                  <a:pos x="connisteX4" y="connsiteY4"/>
                </a:cxn>
                <a:cxn ang="0">
                  <a:pos x="connisteX5" y="connsiteY5"/>
                </a:cxn>
                <a:cxn ang="0">
                  <a:pos x="connisteX6" y="connsiteY6"/>
                </a:cxn>
              </a:cxnLst>
              <a:pathLst>
                <a:path w="8445499" h="1409703">
                  <a:moveTo>
                    <a:pt x="0" y="0"/>
                  </a:moveTo>
                  <a:lnTo>
                    <a:pt x="8242301" y="0"/>
                  </a:lnTo>
                  <a:cubicBezTo>
                    <a:pt x="8354534" y="0"/>
                    <a:pt x="8445499" y="90974"/>
                    <a:pt x="8445499" y="203198"/>
                  </a:cubicBezTo>
                  <a:lnTo>
                    <a:pt x="8445499" y="1206496"/>
                  </a:lnTo>
                  <a:cubicBezTo>
                    <a:pt x="8445499" y="1318729"/>
                    <a:pt x="8354534" y="1409703"/>
                    <a:pt x="8242301" y="1409703"/>
                  </a:cubicBezTo>
                  <a:lnTo>
                    <a:pt x="0" y="140970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  <a:extLst>
              <a:ext uri="{91240B29-F687-4F45-9708-019B960494DF}">
                <a14:hiddenLine xmlns:a14="http://schemas.microsoft.com/office/drawing/2010/main" w="0">
                  <a:pattFill prst="pct5">
                    <a:fgClr>
                      <a:schemeClr val="accent1">
                        <a:lumMod val="75000"/>
                      </a:schemeClr>
                    </a:fgClr>
                  </a:pattFill>
                </a14:hiddenLine>
              </a:ext>
            </a:ex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4" name="文本框 13"/>
            <p:cNvSpPr txBox="1"/>
            <p:nvPr>
              <p:custDataLst>
                <p:tags r:id="rId15"/>
              </p:custDataLst>
            </p:nvPr>
          </p:nvSpPr>
          <p:spPr>
            <a:xfrm>
              <a:off x="5440" y="5680"/>
              <a:ext cx="12440" cy="640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p>
              <a:pPr algn="l">
                <a:lnSpc>
                  <a:spcPct val="111000"/>
                </a:lnSpc>
              </a:pPr>
              <a:r>
                <a:rPr lang="zh-CN" altLang="en-US" sz="2400">
                  <a:solidFill>
                    <a:schemeClr val="tx1"/>
                  </a:solidFill>
                  <a:latin typeface="Microsoft YaHei UI" panose="020B0503020204020204" charset="-122"/>
                  <a:ea typeface="Microsoft YaHei UI" panose="020B0503020204020204" charset="-122"/>
                </a:rPr>
                <a:t>不同的配方药水搭配会更好</a:t>
              </a:r>
              <a:endParaRPr lang="zh-CN" altLang="en-US" sz="2400">
                <a:solidFill>
                  <a:schemeClr val="tx1"/>
                </a:solidFill>
                <a:latin typeface="Microsoft YaHei UI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15" name="文本框 14"/>
            <p:cNvSpPr txBox="1"/>
            <p:nvPr>
              <p:custDataLst>
                <p:tags r:id="rId16"/>
              </p:custDataLst>
            </p:nvPr>
          </p:nvSpPr>
          <p:spPr>
            <a:xfrm>
              <a:off x="5440" y="6560"/>
              <a:ext cx="12400" cy="480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p>
              <a:pPr algn="l">
                <a:lnSpc>
                  <a:spcPct val="125000"/>
                </a:lnSpc>
              </a:pPr>
              <a:r>
                <a:rPr lang="zh-CN" altLang="en-US" sz="1600">
                  <a:solidFill>
                    <a:schemeClr val="tx1"/>
                  </a:solidFill>
                  <a:latin typeface="Microsoft YaHei UI" panose="020B0503020204020204" charset="-122"/>
                  <a:ea typeface="Microsoft YaHei UI" panose="020B0503020204020204" charset="-122"/>
                </a:rPr>
                <a:t>例如中磷加高磷，或者高磷加中磷。不同的体系如同用不同的刷子刷墙，更容易平整</a:t>
              </a:r>
              <a:endParaRPr lang="zh-CN" altLang="en-US" sz="1600">
                <a:solidFill>
                  <a:schemeClr val="tx1"/>
                </a:solidFill>
                <a:latin typeface="Microsoft YaHei UI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20" name="文本框 19"/>
            <p:cNvSpPr txBox="1"/>
            <p:nvPr>
              <p:custDataLst>
                <p:tags r:id="rId17"/>
              </p:custDataLst>
            </p:nvPr>
          </p:nvSpPr>
          <p:spPr>
            <a:xfrm>
              <a:off x="5420" y="8053"/>
              <a:ext cx="12460" cy="640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p>
              <a:pPr algn="l">
                <a:lnSpc>
                  <a:spcPct val="111000"/>
                </a:lnSpc>
              </a:pPr>
              <a:r>
                <a:rPr lang="zh-CN" altLang="en-US" sz="2400">
                  <a:solidFill>
                    <a:schemeClr val="bg1"/>
                  </a:solidFill>
                  <a:latin typeface="Microsoft YaHei UI" panose="020B0503020204020204" charset="-122"/>
                  <a:ea typeface="Microsoft YaHei UI" panose="020B0503020204020204" charset="-122"/>
                </a:rPr>
                <a:t>用电镀铜，电镀镍等打底，提升整平度</a:t>
              </a:r>
              <a:endParaRPr lang="zh-CN" altLang="en-US" sz="2400">
                <a:solidFill>
                  <a:schemeClr val="bg1"/>
                </a:solidFill>
                <a:latin typeface="Microsoft YaHei UI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21" name="文本框 20"/>
            <p:cNvSpPr txBox="1"/>
            <p:nvPr>
              <p:custDataLst>
                <p:tags r:id="rId18"/>
              </p:custDataLst>
            </p:nvPr>
          </p:nvSpPr>
          <p:spPr>
            <a:xfrm>
              <a:off x="5420" y="8933"/>
              <a:ext cx="12420" cy="480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p>
              <a:pPr algn="l">
                <a:lnSpc>
                  <a:spcPct val="125000"/>
                </a:lnSpc>
              </a:pPr>
              <a:r>
                <a:rPr lang="zh-CN" altLang="en-US" sz="1600">
                  <a:solidFill>
                    <a:schemeClr val="bg1"/>
                  </a:solidFill>
                  <a:latin typeface="Microsoft YaHei UI" panose="020B0503020204020204" charset="-122"/>
                  <a:ea typeface="Microsoft YaHei UI" panose="020B0503020204020204" charset="-122"/>
                </a:rPr>
                <a:t>化学镍没有填平性，所以借助电镀来整平基材，能大大提高盐雾效果</a:t>
              </a:r>
              <a:endParaRPr lang="zh-CN" altLang="en-US" sz="1600">
                <a:solidFill>
                  <a:schemeClr val="bg1"/>
                </a:solidFill>
                <a:latin typeface="Microsoft YaHei UI" panose="020B0503020204020204" charset="-122"/>
                <a:ea typeface="Microsoft YaHei UI" panose="020B0503020204020204" charset="-122"/>
              </a:endParaRPr>
            </a:p>
          </p:txBody>
        </p:sp>
      </p:grpSp>
    </p:spTree>
    <p:custDataLst>
      <p:tags r:id="rId19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99">
        <p:fade/>
      </p:transition>
    </mc:Choice>
    <mc:Fallback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副标题 2"/>
          <p:cNvSpPr>
            <a:spLocks noGrp="1"/>
          </p:cNvSpPr>
          <p:nvPr>
            <p:ph type="subTitle" idx="13"/>
            <p:custDataLst>
              <p:tags r:id="rId1"/>
            </p:custDataLst>
          </p:nvPr>
        </p:nvSpPr>
        <p:spPr/>
        <p:txBody>
          <a:bodyPr/>
          <a:p>
            <a:r>
              <a:rPr lang="zh-CN" altLang="en-US"/>
              <a:t>THE END</a:t>
            </a:r>
            <a:endParaRPr lang="zh-CN" altLang="en-US"/>
          </a:p>
        </p:txBody>
      </p:sp>
      <p:sp>
        <p:nvSpPr>
          <p:cNvPr id="4" name="标题 3"/>
          <p:cNvSpPr>
            <a:spLocks noGrp="1"/>
          </p:cNvSpPr>
          <p:nvPr>
            <p:ph type="ctrTitle" idx="14"/>
            <p:custDataLst>
              <p:tags r:id="rId2"/>
            </p:custDataLst>
          </p:nvPr>
        </p:nvSpPr>
        <p:spPr/>
        <p:txBody>
          <a:bodyPr/>
          <a:p>
            <a:r>
              <a:rPr lang="zh-CN" altLang="en-US" sz="6300"/>
              <a:t>谢谢</a:t>
            </a:r>
            <a:endParaRPr lang="zh-CN" altLang="en-US" sz="6300"/>
          </a:p>
        </p:txBody>
      </p:sp>
    </p:spTree>
    <p:custDataLst>
      <p:tags r:id="rId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99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 descr="C:/Users/leoch/AppData/Local/Temp/figmazip/slide_2065243d0c082927\datas\氛围图-6002&amp;148186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 r:link="rId3"/>
          <a:stretch>
            <a:fillRect/>
          </a:stretch>
        </p:blipFill>
        <p:spPr>
          <a:xfrm>
            <a:off x="10362565" y="0"/>
            <a:ext cx="1828800" cy="68580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609603" y="609603"/>
            <a:ext cx="9283702" cy="761997"/>
          </a:xfrm>
          <a:noFill/>
        </p:spPr>
        <p:txBody>
          <a:bodyPr lIns="0" tIns="0" rIns="0" bIns="0" anchor="t">
            <a:noAutofit/>
          </a:bodyPr>
          <a:p>
            <a:pPr algn="l">
              <a:lnSpc>
                <a:spcPct val="114000"/>
              </a:lnSpc>
            </a:pPr>
            <a:r>
              <a:rPr lang="zh-CN" altLang="en-US" sz="4400">
                <a:solidFill>
                  <a:schemeClr val="tx1"/>
                </a:solidFill>
                <a:latin typeface="Microsoft YaHei UI" panose="020B0503020204020204" charset="-122"/>
                <a:ea typeface="Microsoft YaHei UI" panose="020B0503020204020204" charset="-122"/>
              </a:rPr>
              <a:t>什么是阴</a:t>
            </a:r>
            <a:r>
              <a:rPr lang="en-US" altLang="zh-CN" sz="4400">
                <a:solidFill>
                  <a:schemeClr val="tx1"/>
                </a:solidFill>
                <a:latin typeface="Microsoft YaHei UI" panose="020B0503020204020204" charset="-122"/>
                <a:ea typeface="Microsoft YaHei UI" panose="020B0503020204020204" charset="-122"/>
              </a:rPr>
              <a:t>/</a:t>
            </a:r>
            <a:r>
              <a:rPr lang="zh-CN" altLang="en-US" sz="4400">
                <a:solidFill>
                  <a:schemeClr val="tx1"/>
                </a:solidFill>
                <a:latin typeface="Microsoft YaHei UI" panose="020B0503020204020204" charset="-122"/>
                <a:ea typeface="Microsoft YaHei UI" panose="020B0503020204020204" charset="-122"/>
              </a:rPr>
              <a:t>阳极性镀层</a:t>
            </a:r>
            <a:endParaRPr lang="zh-CN" altLang="en-US" sz="4400">
              <a:solidFill>
                <a:schemeClr val="tx1"/>
              </a:solidFill>
              <a:latin typeface="Microsoft YaHei UI" panose="020B0503020204020204" charset="-122"/>
              <a:ea typeface="Microsoft YaHei UI" panose="020B0503020204020204" charset="-122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609600" y="1828800"/>
            <a:ext cx="10972800" cy="3917315"/>
            <a:chOff x="960" y="2880"/>
            <a:chExt cx="17280" cy="6169"/>
          </a:xfrm>
        </p:grpSpPr>
        <p:sp>
          <p:nvSpPr>
            <p:cNvPr id="4" name="任意多边形 3"/>
            <p:cNvSpPr/>
            <p:nvPr>
              <p:custDataLst>
                <p:tags r:id="rId5"/>
              </p:custDataLst>
            </p:nvPr>
          </p:nvSpPr>
          <p:spPr>
            <a:xfrm>
              <a:off x="960" y="2880"/>
              <a:ext cx="8520" cy="6169"/>
            </a:xfrm>
            <a:custGeom>
              <a:avLst/>
              <a:gdLst>
                <a:gd name="connisteX0" fmla="*/ 0 w 5410203"/>
                <a:gd name="connsiteY0" fmla="*/ 203197 h 2133596"/>
                <a:gd name="connisteX1" fmla="*/ 203197 w 5410203"/>
                <a:gd name="connsiteY1" fmla="*/ 0 h 2133596"/>
                <a:gd name="connisteX2" fmla="*/ 5206995 w 5410203"/>
                <a:gd name="connsiteY2" fmla="*/ 0 h 2133596"/>
                <a:gd name="connisteX3" fmla="*/ 5410203 w 5410203"/>
                <a:gd name="connsiteY3" fmla="*/ 203197 h 2133596"/>
                <a:gd name="connisteX4" fmla="*/ 5410203 w 5410203"/>
                <a:gd name="connsiteY4" fmla="*/ 1930398 h 2133596"/>
                <a:gd name="connisteX5" fmla="*/ 5206995 w 5410203"/>
                <a:gd name="connsiteY5" fmla="*/ 2133596 h 2133596"/>
                <a:gd name="connisteX6" fmla="*/ 203197 w 5410203"/>
                <a:gd name="connsiteY6" fmla="*/ 2133596 h 2133596"/>
                <a:gd name="connisteX7" fmla="*/ 0 w 5410203"/>
                <a:gd name="connsiteY7" fmla="*/ 1930398 h 2133596"/>
                <a:gd name="connisteX8" fmla="*/ 0 w 5410203"/>
                <a:gd name="connsiteY8" fmla="*/ 203197 h 2133596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  <a:cxn ang="0">
                  <a:pos x="connisteX3" y="connsiteY3"/>
                </a:cxn>
                <a:cxn ang="0">
                  <a:pos x="connisteX4" y="connsiteY4"/>
                </a:cxn>
                <a:cxn ang="0">
                  <a:pos x="connisteX5" y="connsiteY5"/>
                </a:cxn>
                <a:cxn ang="0">
                  <a:pos x="connisteX6" y="connsiteY6"/>
                </a:cxn>
                <a:cxn ang="0">
                  <a:pos x="connisteX7" y="connsiteY7"/>
                </a:cxn>
                <a:cxn ang="0">
                  <a:pos x="connisteX8" y="connsiteY8"/>
                </a:cxn>
              </a:cxnLst>
              <a:pathLst>
                <a:path w="5410203" h="2133597">
                  <a:moveTo>
                    <a:pt x="0" y="203198"/>
                  </a:moveTo>
                  <a:cubicBezTo>
                    <a:pt x="0" y="90974"/>
                    <a:pt x="90974" y="0"/>
                    <a:pt x="203198" y="0"/>
                  </a:cubicBezTo>
                  <a:lnTo>
                    <a:pt x="5206996" y="0"/>
                  </a:lnTo>
                  <a:cubicBezTo>
                    <a:pt x="5319229" y="0"/>
                    <a:pt x="5410203" y="90974"/>
                    <a:pt x="5410203" y="203198"/>
                  </a:cubicBezTo>
                  <a:lnTo>
                    <a:pt x="5410203" y="1930399"/>
                  </a:lnTo>
                  <a:cubicBezTo>
                    <a:pt x="5410203" y="2042632"/>
                    <a:pt x="5319229" y="2133597"/>
                    <a:pt x="5206996" y="2133597"/>
                  </a:cubicBezTo>
                  <a:lnTo>
                    <a:pt x="203198" y="2133597"/>
                  </a:lnTo>
                  <a:cubicBezTo>
                    <a:pt x="90974" y="2133597"/>
                    <a:pt x="0" y="2042632"/>
                    <a:pt x="0" y="1930399"/>
                  </a:cubicBezTo>
                  <a:lnTo>
                    <a:pt x="0" y="203198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</a:ln>
            <a:extLst>
              <a:ext uri="{91240B29-F687-4F45-9708-019B960494DF}">
                <a14:hiddenLine xmlns:a14="http://schemas.microsoft.com/office/drawing/2010/main" w="0">
                  <a:pattFill prst="pct5">
                    <a:fgClr>
                      <a:schemeClr val="accent1">
                        <a:lumMod val="75000"/>
                      </a:schemeClr>
                    </a:fgClr>
                  </a:pattFill>
                </a14:hiddenLine>
              </a:ext>
            </a:ex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5" name="任意多边形 4"/>
            <p:cNvSpPr/>
            <p:nvPr>
              <p:custDataLst>
                <p:tags r:id="rId6"/>
              </p:custDataLst>
            </p:nvPr>
          </p:nvSpPr>
          <p:spPr>
            <a:xfrm>
              <a:off x="1440" y="3600"/>
              <a:ext cx="1919" cy="1919"/>
            </a:xfrm>
            <a:custGeom>
              <a:avLst/>
              <a:gdLst>
                <a:gd name="connisteX0" fmla="*/ 0 w 1219196"/>
                <a:gd name="connsiteY0" fmla="*/ 609603 h 1219196"/>
                <a:gd name="connisteX1" fmla="*/ 609603 w 1219196"/>
                <a:gd name="connsiteY1" fmla="*/ 0 h 1219196"/>
                <a:gd name="connisteX2" fmla="*/ 609603 w 1219196"/>
                <a:gd name="connsiteY2" fmla="*/ 0 h 1219196"/>
                <a:gd name="connisteX3" fmla="*/ 1219196 w 1219196"/>
                <a:gd name="connsiteY3" fmla="*/ 609603 h 1219196"/>
                <a:gd name="connisteX4" fmla="*/ 1219196 w 1219196"/>
                <a:gd name="connsiteY4" fmla="*/ 609603 h 1219196"/>
                <a:gd name="connisteX5" fmla="*/ 609603 w 1219196"/>
                <a:gd name="connsiteY5" fmla="*/ 1219196 h 1219196"/>
                <a:gd name="connisteX6" fmla="*/ 609603 w 1219196"/>
                <a:gd name="connsiteY6" fmla="*/ 1219196 h 1219196"/>
                <a:gd name="connisteX7" fmla="*/ 0 w 1219196"/>
                <a:gd name="connsiteY7" fmla="*/ 609603 h 1219196"/>
                <a:gd name="connisteX8" fmla="*/ 0 w 1219196"/>
                <a:gd name="connsiteY8" fmla="*/ 609603 h 1219196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  <a:cxn ang="0">
                  <a:pos x="connisteX3" y="connsiteY3"/>
                </a:cxn>
                <a:cxn ang="0">
                  <a:pos x="connisteX4" y="connsiteY4"/>
                </a:cxn>
                <a:cxn ang="0">
                  <a:pos x="connisteX5" y="connsiteY5"/>
                </a:cxn>
                <a:cxn ang="0">
                  <a:pos x="connisteX6" y="connsiteY6"/>
                </a:cxn>
                <a:cxn ang="0">
                  <a:pos x="connisteX7" y="connsiteY7"/>
                </a:cxn>
                <a:cxn ang="0">
                  <a:pos x="connisteX8" y="connsiteY8"/>
                </a:cxn>
              </a:cxnLst>
              <a:pathLst>
                <a:path w="1219197" h="1219197">
                  <a:moveTo>
                    <a:pt x="0" y="609603"/>
                  </a:moveTo>
                  <a:cubicBezTo>
                    <a:pt x="0" y="272930"/>
                    <a:pt x="272930" y="0"/>
                    <a:pt x="609603" y="0"/>
                  </a:cubicBezTo>
                  <a:lnTo>
                    <a:pt x="609603" y="0"/>
                  </a:lnTo>
                  <a:cubicBezTo>
                    <a:pt x="946276" y="0"/>
                    <a:pt x="1219197" y="272930"/>
                    <a:pt x="1219197" y="609603"/>
                  </a:cubicBezTo>
                  <a:lnTo>
                    <a:pt x="1219197" y="609603"/>
                  </a:lnTo>
                  <a:cubicBezTo>
                    <a:pt x="1219197" y="946276"/>
                    <a:pt x="946276" y="1219197"/>
                    <a:pt x="609603" y="1219197"/>
                  </a:cubicBezTo>
                  <a:lnTo>
                    <a:pt x="609603" y="1219197"/>
                  </a:lnTo>
                  <a:cubicBezTo>
                    <a:pt x="272930" y="1219197"/>
                    <a:pt x="0" y="946276"/>
                    <a:pt x="0" y="609603"/>
                  </a:cubicBezTo>
                  <a:lnTo>
                    <a:pt x="0" y="60960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  <a:extLst>
              <a:ext uri="{91240B29-F687-4F45-9708-019B960494DF}">
                <a14:hiddenLine xmlns:a14="http://schemas.microsoft.com/office/drawing/2010/main" w="0">
                  <a:pattFill prst="pct5">
                    <a:fgClr>
                      <a:schemeClr val="accent1">
                        <a:lumMod val="75000"/>
                      </a:schemeClr>
                    </a:fgClr>
                  </a:pattFill>
                </a14:hiddenLine>
              </a:ext>
            </a:ex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pic>
          <p:nvPicPr>
            <p:cNvPr id="6" name="图片 5" descr="C:/Users/leoch/AppData/Local/Temp/figmazip/slide_2065243d0c082927\datas\earth-6002&amp;148237.svg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 r:link="rId3"/>
                </a:ext>
              </a:extLst>
            </a:blip>
            <a:stretch>
              <a:fillRect/>
            </a:stretch>
          </p:blipFill>
          <p:spPr>
            <a:xfrm>
              <a:off x="1888" y="4048"/>
              <a:ext cx="1023" cy="1023"/>
            </a:xfrm>
            <a:prstGeom prst="rect">
              <a:avLst/>
            </a:prstGeom>
          </p:spPr>
        </p:pic>
        <p:sp>
          <p:nvSpPr>
            <p:cNvPr id="7" name="文本框 6"/>
            <p:cNvSpPr txBox="1"/>
            <p:nvPr>
              <p:custDataLst>
                <p:tags r:id="rId10"/>
              </p:custDataLst>
            </p:nvPr>
          </p:nvSpPr>
          <p:spPr>
            <a:xfrm>
              <a:off x="3840" y="3440"/>
              <a:ext cx="5280" cy="640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p>
              <a:pPr algn="l">
                <a:lnSpc>
                  <a:spcPct val="111000"/>
                </a:lnSpc>
              </a:pPr>
              <a:r>
                <a:rPr lang="zh-CN" altLang="en-US" sz="2400">
                  <a:solidFill>
                    <a:schemeClr val="tx1"/>
                  </a:solidFill>
                  <a:latin typeface="Microsoft YaHei UI" panose="020B0503020204020204" charset="-122"/>
                  <a:ea typeface="Microsoft YaHei UI" panose="020B0503020204020204" charset="-122"/>
                </a:rPr>
                <a:t>各种材料的电极电位</a:t>
              </a:r>
              <a:endParaRPr lang="zh-CN" altLang="en-US" sz="2400">
                <a:solidFill>
                  <a:schemeClr val="tx1"/>
                </a:solidFill>
                <a:latin typeface="Microsoft YaHei UI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8" name="文本框 7"/>
            <p:cNvSpPr txBox="1"/>
            <p:nvPr>
              <p:custDataLst>
                <p:tags r:id="rId11"/>
              </p:custDataLst>
            </p:nvPr>
          </p:nvSpPr>
          <p:spPr>
            <a:xfrm>
              <a:off x="3840" y="4240"/>
              <a:ext cx="5240" cy="4159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p>
              <a:pPr algn="l">
                <a:lnSpc>
                  <a:spcPct val="125000"/>
                </a:lnSpc>
              </a:pPr>
              <a:r>
                <a:rPr lang="zh-CN" altLang="en-US" sz="1600">
                  <a:solidFill>
                    <a:schemeClr val="tx1"/>
                  </a:solidFill>
                  <a:latin typeface="Microsoft YaHei UI" panose="020B0503020204020204" charset="-122"/>
                  <a:ea typeface="Microsoft YaHei UI" panose="020B0503020204020204" charset="-122"/>
                </a:rPr>
                <a:t>铁材：</a:t>
              </a:r>
              <a:r>
                <a:rPr lang="en-US" altLang="zh-CN" sz="1600">
                  <a:solidFill>
                    <a:schemeClr val="tx1"/>
                  </a:solidFill>
                  <a:latin typeface="Microsoft YaHei UI" panose="020B0503020204020204" charset="-122"/>
                  <a:ea typeface="Microsoft YaHei UI" panose="020B0503020204020204" charset="-122"/>
                </a:rPr>
                <a:t>-0.441</a:t>
              </a:r>
              <a:endParaRPr lang="en-US" altLang="zh-CN" sz="1600">
                <a:solidFill>
                  <a:schemeClr val="tx1"/>
                </a:solidFill>
                <a:latin typeface="Microsoft YaHei UI" panose="020B0503020204020204" charset="-122"/>
                <a:ea typeface="Microsoft YaHei UI" panose="020B0503020204020204" charset="-122"/>
              </a:endParaRPr>
            </a:p>
            <a:p>
              <a:pPr algn="l">
                <a:lnSpc>
                  <a:spcPct val="125000"/>
                </a:lnSpc>
              </a:pPr>
              <a:r>
                <a:rPr lang="zh-CN" altLang="en-US" sz="1600">
                  <a:solidFill>
                    <a:schemeClr val="tx1"/>
                  </a:solidFill>
                  <a:latin typeface="Microsoft YaHei UI" panose="020B0503020204020204" charset="-122"/>
                  <a:ea typeface="Microsoft YaHei UI" panose="020B0503020204020204" charset="-122"/>
                </a:rPr>
                <a:t>碳钢：</a:t>
              </a:r>
              <a:r>
                <a:rPr lang="en-US" altLang="zh-CN" sz="1600">
                  <a:solidFill>
                    <a:schemeClr val="tx1"/>
                  </a:solidFill>
                  <a:latin typeface="Microsoft YaHei UI" panose="020B0503020204020204" charset="-122"/>
                  <a:ea typeface="Microsoft YaHei UI" panose="020B0503020204020204" charset="-122"/>
                </a:rPr>
                <a:t>-0.25</a:t>
              </a:r>
              <a:endParaRPr lang="en-US" altLang="zh-CN" sz="1600">
                <a:solidFill>
                  <a:schemeClr val="tx1"/>
                </a:solidFill>
                <a:latin typeface="Microsoft YaHei UI" panose="020B0503020204020204" charset="-122"/>
                <a:ea typeface="Microsoft YaHei UI" panose="020B0503020204020204" charset="-122"/>
              </a:endParaRPr>
            </a:p>
            <a:p>
              <a:pPr algn="l">
                <a:lnSpc>
                  <a:spcPct val="125000"/>
                </a:lnSpc>
              </a:pPr>
              <a:r>
                <a:rPr lang="zh-CN" altLang="en-US" sz="1600">
                  <a:solidFill>
                    <a:schemeClr val="tx1"/>
                  </a:solidFill>
                  <a:latin typeface="Microsoft YaHei UI" panose="020B0503020204020204" charset="-122"/>
                  <a:ea typeface="Microsoft YaHei UI" panose="020B0503020204020204" charset="-122"/>
                </a:rPr>
                <a:t>铜：</a:t>
              </a:r>
              <a:r>
                <a:rPr lang="en-US" altLang="zh-CN" sz="1600">
                  <a:solidFill>
                    <a:schemeClr val="tx1"/>
                  </a:solidFill>
                  <a:latin typeface="Microsoft YaHei UI" panose="020B0503020204020204" charset="-122"/>
                  <a:ea typeface="Microsoft YaHei UI" panose="020B0503020204020204" charset="-122"/>
                </a:rPr>
                <a:t>  0.337</a:t>
              </a:r>
              <a:endParaRPr lang="en-US" altLang="zh-CN" sz="1600">
                <a:solidFill>
                  <a:schemeClr val="tx1"/>
                </a:solidFill>
                <a:latin typeface="Microsoft YaHei UI" panose="020B0503020204020204" charset="-122"/>
                <a:ea typeface="Microsoft YaHei UI" panose="020B0503020204020204" charset="-122"/>
              </a:endParaRPr>
            </a:p>
            <a:p>
              <a:pPr algn="l">
                <a:lnSpc>
                  <a:spcPct val="125000"/>
                </a:lnSpc>
              </a:pPr>
              <a:r>
                <a:rPr lang="zh-CN" altLang="en-US" sz="1600">
                  <a:solidFill>
                    <a:schemeClr val="tx1"/>
                  </a:solidFill>
                  <a:latin typeface="Microsoft YaHei UI" panose="020B0503020204020204" charset="-122"/>
                  <a:ea typeface="Microsoft YaHei UI" panose="020B0503020204020204" charset="-122"/>
                </a:rPr>
                <a:t>不锈钢：</a:t>
              </a:r>
              <a:r>
                <a:rPr lang="en-US" altLang="zh-CN" sz="1600">
                  <a:solidFill>
                    <a:schemeClr val="tx1"/>
                  </a:solidFill>
                  <a:latin typeface="Microsoft YaHei UI" panose="020B0503020204020204" charset="-122"/>
                  <a:ea typeface="Microsoft YaHei UI" panose="020B0503020204020204" charset="-122"/>
                </a:rPr>
                <a:t>-0.5-0.5</a:t>
              </a:r>
              <a:r>
                <a:rPr lang="zh-CN" altLang="en-US" sz="1600">
                  <a:solidFill>
                    <a:schemeClr val="tx1"/>
                  </a:solidFill>
                  <a:latin typeface="Microsoft YaHei UI" panose="020B0503020204020204" charset="-122"/>
                  <a:ea typeface="Microsoft YaHei UI" panose="020B0503020204020204" charset="-122"/>
                </a:rPr>
                <a:t>之间</a:t>
              </a:r>
              <a:endParaRPr lang="zh-CN" altLang="en-US" sz="1600">
                <a:solidFill>
                  <a:schemeClr val="tx1"/>
                </a:solidFill>
                <a:latin typeface="Microsoft YaHei UI" panose="020B0503020204020204" charset="-122"/>
                <a:ea typeface="Microsoft YaHei UI" panose="020B0503020204020204" charset="-122"/>
              </a:endParaRPr>
            </a:p>
            <a:p>
              <a:pPr algn="l">
                <a:lnSpc>
                  <a:spcPct val="125000"/>
                </a:lnSpc>
              </a:pPr>
              <a:r>
                <a:rPr lang="zh-CN" altLang="en-US" sz="1600">
                  <a:solidFill>
                    <a:schemeClr val="tx1"/>
                  </a:solidFill>
                  <a:latin typeface="Microsoft YaHei UI" panose="020B0503020204020204" charset="-122"/>
                  <a:ea typeface="Microsoft YaHei UI" panose="020B0503020204020204" charset="-122"/>
                </a:rPr>
                <a:t>铝：</a:t>
              </a:r>
              <a:r>
                <a:rPr lang="en-US" altLang="zh-CN" sz="1600">
                  <a:solidFill>
                    <a:schemeClr val="tx1"/>
                  </a:solidFill>
                  <a:latin typeface="Microsoft YaHei UI" panose="020B0503020204020204" charset="-122"/>
                  <a:ea typeface="Microsoft YaHei UI" panose="020B0503020204020204" charset="-122"/>
                </a:rPr>
                <a:t> -1.662</a:t>
              </a:r>
              <a:endParaRPr lang="en-US" altLang="zh-CN" sz="1600">
                <a:solidFill>
                  <a:schemeClr val="tx1"/>
                </a:solidFill>
                <a:latin typeface="Microsoft YaHei UI" panose="020B0503020204020204" charset="-122"/>
                <a:ea typeface="Microsoft YaHei UI" panose="020B0503020204020204" charset="-122"/>
              </a:endParaRPr>
            </a:p>
            <a:p>
              <a:pPr algn="l">
                <a:lnSpc>
                  <a:spcPct val="125000"/>
                </a:lnSpc>
              </a:pPr>
              <a:r>
                <a:rPr lang="zh-CN" altLang="en-US" sz="1600">
                  <a:solidFill>
                    <a:schemeClr val="tx1"/>
                  </a:solidFill>
                  <a:latin typeface="Microsoft YaHei UI" panose="020B0503020204020204" charset="-122"/>
                  <a:ea typeface="Microsoft YaHei UI" panose="020B0503020204020204" charset="-122"/>
                </a:rPr>
                <a:t>镁：</a:t>
              </a:r>
              <a:r>
                <a:rPr lang="en-US" altLang="zh-CN" sz="1600">
                  <a:solidFill>
                    <a:schemeClr val="tx1"/>
                  </a:solidFill>
                  <a:latin typeface="Microsoft YaHei UI" panose="020B0503020204020204" charset="-122"/>
                  <a:ea typeface="Microsoft YaHei UI" panose="020B0503020204020204" charset="-122"/>
                </a:rPr>
                <a:t>   -2.372</a:t>
              </a:r>
              <a:endParaRPr lang="en-US" altLang="zh-CN" sz="1600">
                <a:solidFill>
                  <a:schemeClr val="tx1"/>
                </a:solidFill>
                <a:latin typeface="Microsoft YaHei UI" panose="020B0503020204020204" charset="-122"/>
                <a:ea typeface="Microsoft YaHei UI" panose="020B0503020204020204" charset="-122"/>
              </a:endParaRPr>
            </a:p>
            <a:p>
              <a:pPr algn="l">
                <a:lnSpc>
                  <a:spcPct val="125000"/>
                </a:lnSpc>
              </a:pPr>
              <a:r>
                <a:rPr lang="zh-CN" altLang="en-US" sz="1600">
                  <a:solidFill>
                    <a:schemeClr val="tx1"/>
                  </a:solidFill>
                  <a:latin typeface="Microsoft YaHei UI" panose="020B0503020204020204" charset="-122"/>
                  <a:ea typeface="Microsoft YaHei UI" panose="020B0503020204020204" charset="-122"/>
                </a:rPr>
                <a:t>镍：</a:t>
              </a:r>
              <a:r>
                <a:rPr lang="en-US" altLang="zh-CN" sz="1600">
                  <a:solidFill>
                    <a:schemeClr val="tx1"/>
                  </a:solidFill>
                  <a:latin typeface="Microsoft YaHei UI" panose="020B0503020204020204" charset="-122"/>
                  <a:ea typeface="Microsoft YaHei UI" panose="020B0503020204020204" charset="-122"/>
                </a:rPr>
                <a:t>-0.257</a:t>
              </a:r>
              <a:endParaRPr lang="en-US" altLang="zh-CN" sz="1600">
                <a:solidFill>
                  <a:schemeClr val="tx1"/>
                </a:solidFill>
                <a:latin typeface="Microsoft YaHei UI" panose="020B0503020204020204" charset="-122"/>
                <a:ea typeface="Microsoft YaHei UI" panose="020B0503020204020204" charset="-122"/>
              </a:endParaRPr>
            </a:p>
            <a:p>
              <a:pPr algn="l">
                <a:lnSpc>
                  <a:spcPct val="125000"/>
                </a:lnSpc>
              </a:pPr>
              <a:r>
                <a:rPr lang="zh-CN" altLang="en-US" sz="1600">
                  <a:solidFill>
                    <a:schemeClr val="tx1"/>
                  </a:solidFill>
                  <a:latin typeface="Microsoft YaHei UI" panose="020B0503020204020204" charset="-122"/>
                  <a:ea typeface="Microsoft YaHei UI" panose="020B0503020204020204" charset="-122"/>
                </a:rPr>
                <a:t>锌：</a:t>
              </a:r>
              <a:r>
                <a:rPr lang="en-US" altLang="zh-CN" sz="1600">
                  <a:solidFill>
                    <a:schemeClr val="tx1"/>
                  </a:solidFill>
                  <a:latin typeface="Microsoft YaHei UI" panose="020B0503020204020204" charset="-122"/>
                  <a:ea typeface="Microsoft YaHei UI" panose="020B0503020204020204" charset="-122"/>
                </a:rPr>
                <a:t>-0.762</a:t>
              </a:r>
              <a:endParaRPr lang="en-US" altLang="zh-CN" sz="1600">
                <a:solidFill>
                  <a:schemeClr val="tx1"/>
                </a:solidFill>
                <a:latin typeface="Microsoft YaHei UI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14" name="任意多边形 13"/>
            <p:cNvSpPr/>
            <p:nvPr>
              <p:custDataLst>
                <p:tags r:id="rId12"/>
              </p:custDataLst>
            </p:nvPr>
          </p:nvSpPr>
          <p:spPr>
            <a:xfrm>
              <a:off x="9720" y="2880"/>
              <a:ext cx="8520" cy="6169"/>
            </a:xfrm>
            <a:custGeom>
              <a:avLst/>
              <a:gdLst>
                <a:gd name="connisteX0" fmla="*/ 0 w 5410203"/>
                <a:gd name="connsiteY0" fmla="*/ 203197 h 2133596"/>
                <a:gd name="connisteX1" fmla="*/ 203197 w 5410203"/>
                <a:gd name="connsiteY1" fmla="*/ 0 h 2133596"/>
                <a:gd name="connisteX2" fmla="*/ 5206995 w 5410203"/>
                <a:gd name="connsiteY2" fmla="*/ 0 h 2133596"/>
                <a:gd name="connisteX3" fmla="*/ 5410203 w 5410203"/>
                <a:gd name="connsiteY3" fmla="*/ 203197 h 2133596"/>
                <a:gd name="connisteX4" fmla="*/ 5410203 w 5410203"/>
                <a:gd name="connsiteY4" fmla="*/ 1930398 h 2133596"/>
                <a:gd name="connisteX5" fmla="*/ 5206995 w 5410203"/>
                <a:gd name="connsiteY5" fmla="*/ 2133596 h 2133596"/>
                <a:gd name="connisteX6" fmla="*/ 203197 w 5410203"/>
                <a:gd name="connsiteY6" fmla="*/ 2133596 h 2133596"/>
                <a:gd name="connisteX7" fmla="*/ 0 w 5410203"/>
                <a:gd name="connsiteY7" fmla="*/ 1930398 h 2133596"/>
                <a:gd name="connisteX8" fmla="*/ 0 w 5410203"/>
                <a:gd name="connsiteY8" fmla="*/ 203197 h 2133596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  <a:cxn ang="0">
                  <a:pos x="connisteX3" y="connsiteY3"/>
                </a:cxn>
                <a:cxn ang="0">
                  <a:pos x="connisteX4" y="connsiteY4"/>
                </a:cxn>
                <a:cxn ang="0">
                  <a:pos x="connisteX5" y="connsiteY5"/>
                </a:cxn>
                <a:cxn ang="0">
                  <a:pos x="connisteX6" y="connsiteY6"/>
                </a:cxn>
                <a:cxn ang="0">
                  <a:pos x="connisteX7" y="connsiteY7"/>
                </a:cxn>
                <a:cxn ang="0">
                  <a:pos x="connisteX8" y="connsiteY8"/>
                </a:cxn>
              </a:cxnLst>
              <a:pathLst>
                <a:path w="5410203" h="2133597">
                  <a:moveTo>
                    <a:pt x="0" y="203198"/>
                  </a:moveTo>
                  <a:cubicBezTo>
                    <a:pt x="0" y="90974"/>
                    <a:pt x="90974" y="0"/>
                    <a:pt x="203198" y="0"/>
                  </a:cubicBezTo>
                  <a:lnTo>
                    <a:pt x="5206996" y="0"/>
                  </a:lnTo>
                  <a:cubicBezTo>
                    <a:pt x="5319229" y="0"/>
                    <a:pt x="5410203" y="90974"/>
                    <a:pt x="5410203" y="203198"/>
                  </a:cubicBezTo>
                  <a:lnTo>
                    <a:pt x="5410203" y="1930399"/>
                  </a:lnTo>
                  <a:cubicBezTo>
                    <a:pt x="5410203" y="2042632"/>
                    <a:pt x="5319229" y="2133597"/>
                    <a:pt x="5206996" y="2133597"/>
                  </a:cubicBezTo>
                  <a:lnTo>
                    <a:pt x="203198" y="2133597"/>
                  </a:lnTo>
                  <a:cubicBezTo>
                    <a:pt x="90974" y="2133597"/>
                    <a:pt x="0" y="2042632"/>
                    <a:pt x="0" y="1930399"/>
                  </a:cubicBezTo>
                  <a:lnTo>
                    <a:pt x="0" y="203198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  <a:extLst>
              <a:ext uri="{91240B29-F687-4F45-9708-019B960494DF}">
                <a14:hiddenLine xmlns:a14="http://schemas.microsoft.com/office/drawing/2010/main" w="0">
                  <a:pattFill prst="pct5">
                    <a:fgClr>
                      <a:schemeClr val="accent1">
                        <a:lumMod val="75000"/>
                      </a:schemeClr>
                    </a:fgClr>
                  </a:pattFill>
                </a14:hiddenLine>
              </a:ext>
            </a:ex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5" name="任意多边形 14"/>
            <p:cNvSpPr/>
            <p:nvPr>
              <p:custDataLst>
                <p:tags r:id="rId13"/>
              </p:custDataLst>
            </p:nvPr>
          </p:nvSpPr>
          <p:spPr>
            <a:xfrm>
              <a:off x="10200" y="3600"/>
              <a:ext cx="1920" cy="1919"/>
            </a:xfrm>
            <a:custGeom>
              <a:avLst/>
              <a:gdLst>
                <a:gd name="connisteX0" fmla="*/ 0 w 1219196"/>
                <a:gd name="connsiteY0" fmla="*/ 609603 h 1219196"/>
                <a:gd name="connisteX1" fmla="*/ 609603 w 1219196"/>
                <a:gd name="connsiteY1" fmla="*/ 0 h 1219196"/>
                <a:gd name="connisteX2" fmla="*/ 609603 w 1219196"/>
                <a:gd name="connsiteY2" fmla="*/ 0 h 1219196"/>
                <a:gd name="connisteX3" fmla="*/ 1219196 w 1219196"/>
                <a:gd name="connsiteY3" fmla="*/ 609603 h 1219196"/>
                <a:gd name="connisteX4" fmla="*/ 1219196 w 1219196"/>
                <a:gd name="connsiteY4" fmla="*/ 609603 h 1219196"/>
                <a:gd name="connisteX5" fmla="*/ 609603 w 1219196"/>
                <a:gd name="connsiteY5" fmla="*/ 1219196 h 1219196"/>
                <a:gd name="connisteX6" fmla="*/ 609603 w 1219196"/>
                <a:gd name="connsiteY6" fmla="*/ 1219196 h 1219196"/>
                <a:gd name="connisteX7" fmla="*/ 0 w 1219196"/>
                <a:gd name="connsiteY7" fmla="*/ 609603 h 1219196"/>
                <a:gd name="connisteX8" fmla="*/ 0 w 1219196"/>
                <a:gd name="connsiteY8" fmla="*/ 609603 h 1219196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  <a:cxn ang="0">
                  <a:pos x="connisteX3" y="connsiteY3"/>
                </a:cxn>
                <a:cxn ang="0">
                  <a:pos x="connisteX4" y="connsiteY4"/>
                </a:cxn>
                <a:cxn ang="0">
                  <a:pos x="connisteX5" y="connsiteY5"/>
                </a:cxn>
                <a:cxn ang="0">
                  <a:pos x="connisteX6" y="connsiteY6"/>
                </a:cxn>
                <a:cxn ang="0">
                  <a:pos x="connisteX7" y="connsiteY7"/>
                </a:cxn>
                <a:cxn ang="0">
                  <a:pos x="connisteX8" y="connsiteY8"/>
                </a:cxn>
              </a:cxnLst>
              <a:pathLst>
                <a:path w="1219197" h="1219197">
                  <a:moveTo>
                    <a:pt x="0" y="609603"/>
                  </a:moveTo>
                  <a:cubicBezTo>
                    <a:pt x="0" y="272930"/>
                    <a:pt x="272930" y="0"/>
                    <a:pt x="609603" y="0"/>
                  </a:cubicBezTo>
                  <a:lnTo>
                    <a:pt x="609603" y="0"/>
                  </a:lnTo>
                  <a:cubicBezTo>
                    <a:pt x="946276" y="0"/>
                    <a:pt x="1219197" y="272930"/>
                    <a:pt x="1219197" y="609603"/>
                  </a:cubicBezTo>
                  <a:lnTo>
                    <a:pt x="1219197" y="609603"/>
                  </a:lnTo>
                  <a:cubicBezTo>
                    <a:pt x="1219197" y="946276"/>
                    <a:pt x="946276" y="1219197"/>
                    <a:pt x="609603" y="1219197"/>
                  </a:cubicBezTo>
                  <a:lnTo>
                    <a:pt x="609603" y="1219197"/>
                  </a:lnTo>
                  <a:cubicBezTo>
                    <a:pt x="272930" y="1219197"/>
                    <a:pt x="0" y="946276"/>
                    <a:pt x="0" y="609603"/>
                  </a:cubicBezTo>
                  <a:lnTo>
                    <a:pt x="0" y="609603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</a:ln>
            <a:extLst>
              <a:ext uri="{91240B29-F687-4F45-9708-019B960494DF}">
                <a14:hiddenLine xmlns:a14="http://schemas.microsoft.com/office/drawing/2010/main" w="0">
                  <a:pattFill prst="pct5">
                    <a:fgClr>
                      <a:schemeClr val="accent1">
                        <a:lumMod val="75000"/>
                      </a:schemeClr>
                    </a:fgClr>
                  </a:pattFill>
                </a14:hiddenLine>
              </a:ext>
            </a:ex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pic>
          <p:nvPicPr>
            <p:cNvPr id="16" name="图片 15" descr="C:/Users/leoch/AppData/Local/Temp/figmazip/slide_2065243d0c082927\datas\earth-6002&amp;148321.svg"/>
            <p:cNvPicPr>
              <a:picLocks noChangeAspect="1"/>
            </p:cNvPicPr>
            <p:nvPr>
              <p:custDataLst>
                <p:tags r:id="rId14"/>
              </p:custDataLst>
            </p:nvPr>
          </p:nvPicPr>
          <p:blipFill>
            <a:blip r:embed="rId15">
              <a:extLst>
                <a:ext uri="{96DAC541-7B7A-43D3-8B79-37D633B846F1}">
                  <asvg:svgBlip xmlns:asvg="http://schemas.microsoft.com/office/drawing/2016/SVG/main" r:embed="rId16" r:link="rId3"/>
                </a:ext>
              </a:extLst>
            </a:blip>
            <a:stretch>
              <a:fillRect/>
            </a:stretch>
          </p:blipFill>
          <p:spPr>
            <a:xfrm>
              <a:off x="10648" y="4048"/>
              <a:ext cx="1023" cy="1023"/>
            </a:xfrm>
            <a:prstGeom prst="rect">
              <a:avLst/>
            </a:prstGeom>
          </p:spPr>
        </p:pic>
        <p:sp>
          <p:nvSpPr>
            <p:cNvPr id="17" name="文本框 16"/>
            <p:cNvSpPr txBox="1"/>
            <p:nvPr>
              <p:custDataLst>
                <p:tags r:id="rId17"/>
              </p:custDataLst>
            </p:nvPr>
          </p:nvSpPr>
          <p:spPr>
            <a:xfrm>
              <a:off x="12600" y="3440"/>
              <a:ext cx="5280" cy="640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p>
              <a:pPr algn="l">
                <a:lnSpc>
                  <a:spcPct val="111000"/>
                </a:lnSpc>
              </a:pPr>
              <a:r>
                <a:rPr lang="zh-CN" altLang="en-US" sz="2400">
                  <a:solidFill>
                    <a:schemeClr val="bg1"/>
                  </a:solidFill>
                  <a:latin typeface="Microsoft YaHei UI" panose="020B0503020204020204" charset="-122"/>
                  <a:ea typeface="Microsoft YaHei UI" panose="020B0503020204020204" charset="-122"/>
                </a:rPr>
                <a:t>镀层高于基材电位为阴极</a:t>
              </a:r>
              <a:endParaRPr lang="zh-CN" altLang="en-US" sz="2400">
                <a:solidFill>
                  <a:schemeClr val="bg1"/>
                </a:solidFill>
                <a:latin typeface="Microsoft YaHei UI" panose="020B0503020204020204" charset="-122"/>
                <a:ea typeface="Microsoft YaHei UI" panose="020B0503020204020204" charset="-122"/>
              </a:endParaRPr>
            </a:p>
          </p:txBody>
        </p:sp>
        <p:pic>
          <p:nvPicPr>
            <p:cNvPr id="21" name="图片 20" descr="C:/Users/leoch/AppData/Local/Temp/figmazip/slide_2065243d0c082927\datas\earth-6002&amp;148353.svg"/>
            <p:cNvPicPr>
              <a:picLocks noChangeAspect="1"/>
            </p:cNvPicPr>
            <p:nvPr>
              <p:custDataLst>
                <p:tags r:id="rId18"/>
              </p:custDataLst>
            </p:nvPr>
          </p:nvPicPr>
          <p:blipFill>
            <a:blip r:embed="rId19">
              <a:extLst>
                <a:ext uri="{96DAC541-7B7A-43D3-8B79-37D633B846F1}">
                  <asvg:svgBlip xmlns:asvg="http://schemas.microsoft.com/office/drawing/2016/SVG/main" r:embed="rId20" r:link="rId3"/>
                </a:ext>
              </a:extLst>
            </a:blip>
            <a:stretch>
              <a:fillRect/>
            </a:stretch>
          </p:blipFill>
          <p:spPr>
            <a:xfrm>
              <a:off x="10648" y="7648"/>
              <a:ext cx="1023" cy="1023"/>
            </a:xfrm>
            <a:prstGeom prst="rect">
              <a:avLst/>
            </a:prstGeom>
          </p:spPr>
        </p:pic>
        <p:sp>
          <p:nvSpPr>
            <p:cNvPr id="18" name="文本框 17"/>
            <p:cNvSpPr txBox="1"/>
            <p:nvPr>
              <p:custDataLst>
                <p:tags r:id="rId21"/>
              </p:custDataLst>
            </p:nvPr>
          </p:nvSpPr>
          <p:spPr>
            <a:xfrm>
              <a:off x="12600" y="4240"/>
              <a:ext cx="5240" cy="1278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p>
              <a:pPr algn="l">
                <a:lnSpc>
                  <a:spcPct val="125000"/>
                </a:lnSpc>
              </a:pPr>
              <a:r>
                <a:rPr lang="zh-CN" altLang="en-US" sz="1600">
                  <a:solidFill>
                    <a:schemeClr val="bg1"/>
                  </a:solidFill>
                  <a:latin typeface="Microsoft YaHei UI" panose="020B0503020204020204" charset="-122"/>
                  <a:ea typeface="Microsoft YaHei UI" panose="020B0503020204020204" charset="-122"/>
                </a:rPr>
                <a:t>例如：铁材上镀镍，镍的电位高于铁，属于阴极性镀层。优先腐蚀铁</a:t>
              </a:r>
              <a:endParaRPr lang="zh-CN" altLang="en-US" sz="1600">
                <a:solidFill>
                  <a:schemeClr val="bg1"/>
                </a:solidFill>
                <a:latin typeface="Microsoft YaHei UI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25" name="文本框 24"/>
            <p:cNvSpPr txBox="1"/>
            <p:nvPr>
              <p:custDataLst>
                <p:tags r:id="rId22"/>
              </p:custDataLst>
            </p:nvPr>
          </p:nvSpPr>
          <p:spPr>
            <a:xfrm>
              <a:off x="12560" y="6420"/>
              <a:ext cx="5280" cy="640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p>
              <a:pPr algn="l">
                <a:lnSpc>
                  <a:spcPct val="111000"/>
                </a:lnSpc>
              </a:pPr>
              <a:r>
                <a:rPr lang="zh-CN" altLang="en-US" sz="2400">
                  <a:solidFill>
                    <a:schemeClr val="bg1"/>
                  </a:solidFill>
                  <a:latin typeface="Microsoft YaHei UI" panose="020B0503020204020204" charset="-122"/>
                  <a:ea typeface="Microsoft YaHei UI" panose="020B0503020204020204" charset="-122"/>
                </a:rPr>
                <a:t>镀层低于基材电位为阳极</a:t>
              </a:r>
              <a:endParaRPr lang="zh-CN" altLang="en-US" sz="2400">
                <a:solidFill>
                  <a:schemeClr val="bg1"/>
                </a:solidFill>
                <a:latin typeface="Microsoft YaHei UI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26" name="文本框 25"/>
            <p:cNvSpPr txBox="1"/>
            <p:nvPr>
              <p:custDataLst>
                <p:tags r:id="rId23"/>
              </p:custDataLst>
            </p:nvPr>
          </p:nvSpPr>
          <p:spPr>
            <a:xfrm>
              <a:off x="12640" y="7121"/>
              <a:ext cx="5240" cy="1278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p>
              <a:pPr algn="l">
                <a:lnSpc>
                  <a:spcPct val="125000"/>
                </a:lnSpc>
              </a:pPr>
              <a:r>
                <a:rPr lang="zh-CN" altLang="en-US" sz="1600">
                  <a:solidFill>
                    <a:schemeClr val="bg1"/>
                  </a:solidFill>
                  <a:latin typeface="Microsoft YaHei UI" panose="020B0503020204020204" charset="-122"/>
                  <a:ea typeface="Microsoft YaHei UI" panose="020B0503020204020204" charset="-122"/>
                </a:rPr>
                <a:t>例如：铁材上镀锌，锌的电位低于铁，属于阳极性镀层。优先腐蚀锌</a:t>
              </a:r>
              <a:endParaRPr lang="zh-CN" altLang="en-US" sz="1600">
                <a:solidFill>
                  <a:schemeClr val="bg1"/>
                </a:solidFill>
                <a:latin typeface="Microsoft YaHei UI" panose="020B0503020204020204" charset="-122"/>
                <a:ea typeface="Microsoft YaHei UI" panose="020B0503020204020204" charset="-122"/>
              </a:endParaRPr>
            </a:p>
          </p:txBody>
        </p:sp>
      </p:grpSp>
    </p:spTree>
    <p:custDataLst>
      <p:tags r:id="rId24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99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任意多边形 2"/>
          <p:cNvSpPr/>
          <p:nvPr>
            <p:custDataLst>
              <p:tags r:id="rId1"/>
            </p:custDataLst>
          </p:nvPr>
        </p:nvSpPr>
        <p:spPr>
          <a:xfrm>
            <a:off x="8864596" y="0"/>
            <a:ext cx="3327400" cy="6858000"/>
          </a:xfrm>
          <a:custGeom>
            <a:avLst/>
            <a:gdLst>
              <a:gd name="connisteX0" fmla="*/ 1758226 w 3327401"/>
              <a:gd name="connsiteY0" fmla="*/ 0 h 6858000"/>
              <a:gd name="connisteX1" fmla="*/ 3327401 w 3327401"/>
              <a:gd name="connsiteY1" fmla="*/ 0 h 6858000"/>
              <a:gd name="connisteX2" fmla="*/ 3327401 w 3327401"/>
              <a:gd name="connsiteY2" fmla="*/ 6858000 h 6858000"/>
              <a:gd name="connisteX3" fmla="*/ 0 w 3327401"/>
              <a:gd name="connsiteY3" fmla="*/ 6858000 h 6858000"/>
              <a:gd name="connisteX4" fmla="*/ 1758226 w 3327401"/>
              <a:gd name="connsiteY4" fmla="*/ 0 h 6858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</a:cxnLst>
            <a:pathLst>
              <a:path w="3327401" h="6858000">
                <a:moveTo>
                  <a:pt x="1758227" y="0"/>
                </a:moveTo>
                <a:lnTo>
                  <a:pt x="3327401" y="0"/>
                </a:lnTo>
                <a:lnTo>
                  <a:pt x="3327401" y="6858000"/>
                </a:lnTo>
                <a:lnTo>
                  <a:pt x="0" y="6858000"/>
                </a:lnTo>
                <a:lnTo>
                  <a:pt x="1758227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</a:ln>
          <a:extLst>
            <a:ext uri="{91240B29-F687-4F45-9708-019B960494DF}">
              <a14:hiddenLine xmlns:a14="http://schemas.microsoft.com/office/drawing/2010/main" w="0">
                <a:pattFill prst="pct5">
                  <a:fgClr>
                    <a:schemeClr val="accent1">
                      <a:lumMod val="75000"/>
                    </a:schemeClr>
                  </a:fgClr>
                </a:pattFill>
              </a14:hiddenLine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" name="任意多边形 3"/>
          <p:cNvSpPr/>
          <p:nvPr>
            <p:custDataLst>
              <p:tags r:id="rId2"/>
            </p:custDataLst>
          </p:nvPr>
        </p:nvSpPr>
        <p:spPr>
          <a:xfrm>
            <a:off x="9924184" y="4114800"/>
            <a:ext cx="2267585" cy="2742565"/>
          </a:xfrm>
          <a:custGeom>
            <a:avLst/>
            <a:gdLst>
              <a:gd name="connisteX0" fmla="*/ 2267785 w 2267812"/>
              <a:gd name="connsiteY0" fmla="*/ 0 h 2743172"/>
              <a:gd name="connisteX1" fmla="*/ 2267812 w 2267812"/>
              <a:gd name="connsiteY1" fmla="*/ 2743172 h 2743172"/>
              <a:gd name="connisteX2" fmla="*/ 502517 w 2267812"/>
              <a:gd name="connsiteY2" fmla="*/ 2743172 h 2743172"/>
              <a:gd name="connisteX3" fmla="*/ 10652 w 2267812"/>
              <a:gd name="connsiteY3" fmla="*/ 924888 h 2743172"/>
              <a:gd name="connisteX4" fmla="*/ 225481 w 2267812"/>
              <a:gd name="connsiteY4" fmla="*/ 551026 h 2743172"/>
              <a:gd name="connisteX5" fmla="*/ 2267785 w 2267812"/>
              <a:gd name="connsiteY5" fmla="*/ 0 h 2743172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</a:cxnLst>
            <a:pathLst>
              <a:path w="2267813" h="2743173">
                <a:moveTo>
                  <a:pt x="2267785" y="0"/>
                </a:moveTo>
                <a:lnTo>
                  <a:pt x="2267813" y="2743173"/>
                </a:lnTo>
                <a:lnTo>
                  <a:pt x="502518" y="2743173"/>
                </a:lnTo>
                <a:lnTo>
                  <a:pt x="10653" y="924888"/>
                </a:lnTo>
                <a:cubicBezTo>
                  <a:pt x="-33330" y="762317"/>
                  <a:pt x="62874" y="594899"/>
                  <a:pt x="225482" y="551027"/>
                </a:cubicBezTo>
                <a:lnTo>
                  <a:pt x="2267785" y="0"/>
                </a:lnTo>
                <a:close/>
              </a:path>
            </a:pathLst>
          </a:custGeom>
          <a:solidFill>
            <a:schemeClr val="accent2">
              <a:alpha val="15000"/>
            </a:schemeClr>
          </a:solidFill>
          <a:ln w="0">
            <a:noFill/>
          </a:ln>
          <a:extLst>
            <a:ext uri="{91240B29-F687-4F45-9708-019B960494DF}">
              <a14:hiddenLine xmlns:a14="http://schemas.microsoft.com/office/drawing/2010/main" w="0">
                <a:pattFill prst="pct5">
                  <a:fgClr>
                    <a:schemeClr val="accent1">
                      <a:lumMod val="75000"/>
                    </a:schemeClr>
                  </a:fgClr>
                </a:pattFill>
              </a14:hiddenLine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" name="任意多边形 4"/>
          <p:cNvSpPr/>
          <p:nvPr>
            <p:custDataLst>
              <p:tags r:id="rId3"/>
            </p:custDataLst>
          </p:nvPr>
        </p:nvSpPr>
        <p:spPr>
          <a:xfrm>
            <a:off x="10545958" y="4648188"/>
            <a:ext cx="1645920" cy="2209800"/>
          </a:xfrm>
          <a:custGeom>
            <a:avLst/>
            <a:gdLst>
              <a:gd name="connisteX0" fmla="*/ 1646038 w 1646038"/>
              <a:gd name="connsiteY0" fmla="*/ 0 h 2209803"/>
              <a:gd name="connisteX1" fmla="*/ 1646038 w 1646038"/>
              <a:gd name="connsiteY1" fmla="*/ 1591056 h 2209803"/>
              <a:gd name="connisteX2" fmla="*/ 1646038 w 1646038"/>
              <a:gd name="connsiteY2" fmla="*/ 2209803 h 2209803"/>
              <a:gd name="connisteX3" fmla="*/ 401430 w 1646038"/>
              <a:gd name="connsiteY3" fmla="*/ 2209803 h 2209803"/>
              <a:gd name="connisteX4" fmla="*/ 10469 w 1646038"/>
              <a:gd name="connsiteY4" fmla="*/ 751234 h 2209803"/>
              <a:gd name="connisteX5" fmla="*/ 226487 w 1646038"/>
              <a:gd name="connsiteY5" fmla="*/ 377766 h 2209803"/>
              <a:gd name="connisteX6" fmla="*/ 1646038 w 1646038"/>
              <a:gd name="connsiteY6" fmla="*/ 0 h 2209803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pathLst>
              <a:path w="1646039" h="2209803">
                <a:moveTo>
                  <a:pt x="1646039" y="0"/>
                </a:moveTo>
                <a:lnTo>
                  <a:pt x="1646039" y="1591056"/>
                </a:lnTo>
                <a:lnTo>
                  <a:pt x="1646039" y="2209803"/>
                </a:lnTo>
                <a:lnTo>
                  <a:pt x="401431" y="2209803"/>
                </a:lnTo>
                <a:lnTo>
                  <a:pt x="10470" y="751234"/>
                </a:lnTo>
                <a:cubicBezTo>
                  <a:pt x="-33174" y="588426"/>
                  <a:pt x="63606" y="421109"/>
                  <a:pt x="226488" y="377766"/>
                </a:cubicBezTo>
                <a:lnTo>
                  <a:pt x="1646039" y="0"/>
                </a:lnTo>
                <a:close/>
              </a:path>
            </a:pathLst>
          </a:custGeom>
          <a:solidFill>
            <a:schemeClr val="accent2">
              <a:alpha val="15000"/>
            </a:schemeClr>
          </a:solidFill>
          <a:ln w="0">
            <a:noFill/>
          </a:ln>
          <a:extLst>
            <a:ext uri="{91240B29-F687-4F45-9708-019B960494DF}">
              <a14:hiddenLine xmlns:a14="http://schemas.microsoft.com/office/drawing/2010/main" w="0">
                <a:pattFill prst="pct5">
                  <a:fgClr>
                    <a:schemeClr val="accent1">
                      <a:lumMod val="75000"/>
                    </a:schemeClr>
                  </a:fgClr>
                </a:pattFill>
              </a14:hiddenLine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" name="任意多边形 5"/>
          <p:cNvSpPr/>
          <p:nvPr>
            <p:custDataLst>
              <p:tags r:id="rId4"/>
            </p:custDataLst>
          </p:nvPr>
        </p:nvSpPr>
        <p:spPr>
          <a:xfrm>
            <a:off x="11166845" y="5168911"/>
            <a:ext cx="1024890" cy="1689100"/>
          </a:xfrm>
          <a:custGeom>
            <a:avLst/>
            <a:gdLst>
              <a:gd name="connisteX0" fmla="*/ 1025152 w 1025152"/>
              <a:gd name="connsiteY0" fmla="*/ 0 h 1689088"/>
              <a:gd name="connisteX1" fmla="*/ 1025152 w 1025152"/>
              <a:gd name="connsiteY1" fmla="*/ 1689088 h 1689088"/>
              <a:gd name="connisteX2" fmla="*/ 301258 w 1025152"/>
              <a:gd name="connsiteY2" fmla="*/ 1689088 h 1689088"/>
              <a:gd name="connisteX3" fmla="*/ 10195 w 1025152"/>
              <a:gd name="connsiteY3" fmla="*/ 587950 h 1689088"/>
              <a:gd name="connisteX4" fmla="*/ 225463 w 1025152"/>
              <a:gd name="connsiteY4" fmla="*/ 215780 h 1689088"/>
              <a:gd name="connisteX5" fmla="*/ 1025152 w 1025152"/>
              <a:gd name="connsiteY5" fmla="*/ 0 h 1689088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</a:cxnLst>
            <a:pathLst>
              <a:path w="1025152" h="1689089">
                <a:moveTo>
                  <a:pt x="1025152" y="0"/>
                </a:moveTo>
                <a:lnTo>
                  <a:pt x="1025152" y="1689089"/>
                </a:lnTo>
                <a:lnTo>
                  <a:pt x="301258" y="1689089"/>
                </a:lnTo>
                <a:lnTo>
                  <a:pt x="10196" y="587950"/>
                </a:lnTo>
                <a:cubicBezTo>
                  <a:pt x="-32672" y="425790"/>
                  <a:pt x="63533" y="259479"/>
                  <a:pt x="225464" y="215780"/>
                </a:cubicBezTo>
                <a:lnTo>
                  <a:pt x="1025152" y="0"/>
                </a:lnTo>
                <a:close/>
              </a:path>
            </a:pathLst>
          </a:custGeom>
          <a:solidFill>
            <a:schemeClr val="accent2">
              <a:alpha val="15000"/>
            </a:schemeClr>
          </a:solidFill>
          <a:ln w="0">
            <a:noFill/>
          </a:ln>
          <a:extLst>
            <a:ext uri="{91240B29-F687-4F45-9708-019B960494DF}">
              <a14:hiddenLine xmlns:a14="http://schemas.microsoft.com/office/drawing/2010/main" w="0">
                <a:pattFill prst="pct5">
                  <a:fgClr>
                    <a:schemeClr val="accent1">
                      <a:lumMod val="75000"/>
                    </a:schemeClr>
                  </a:fgClr>
                </a:pattFill>
              </a14:hiddenLine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609600" y="609600"/>
            <a:ext cx="9283700" cy="1576070"/>
          </a:xfrm>
          <a:noFill/>
        </p:spPr>
        <p:txBody>
          <a:bodyPr lIns="0" tIns="0" rIns="0" bIns="0" anchor="t">
            <a:noAutofit/>
          </a:bodyPr>
          <a:p>
            <a:pPr algn="l">
              <a:lnSpc>
                <a:spcPct val="114000"/>
              </a:lnSpc>
            </a:pPr>
            <a:r>
              <a:rPr lang="zh-CN" altLang="en-US" sz="4400">
                <a:solidFill>
                  <a:schemeClr val="tx1"/>
                </a:solidFill>
                <a:latin typeface="Microsoft YaHei UI" panose="020B0503020204020204" charset="-122"/>
                <a:ea typeface="Microsoft YaHei UI" panose="020B0503020204020204" charset="-122"/>
              </a:rPr>
              <a:t>阴极性镀层，需要做到无孔隙才能完全保护基材</a:t>
            </a:r>
            <a:endParaRPr lang="zh-CN" altLang="en-US" sz="4400">
              <a:solidFill>
                <a:schemeClr val="tx1"/>
              </a:solidFill>
              <a:latin typeface="Microsoft YaHei UI" panose="020B0503020204020204" charset="-122"/>
              <a:ea typeface="Microsoft YaHei UI" panose="020B0503020204020204" charset="-122"/>
            </a:endParaRPr>
          </a:p>
        </p:txBody>
      </p:sp>
      <p:pic>
        <p:nvPicPr>
          <p:cNvPr id="16" name="图片 15" descr="C:/Users/leoch/AppData/Roaming/Kingsoft/office6/wppai/generateppt/ffd569cc-bbdb-41cd-9abb-b1d7e67359ac.jpgffd569cc-bbdb-41cd-9abb-b1d7e67359ac"/>
          <p:cNvPicPr preferRelativeResize="0"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rcRect l="884" r="906"/>
          <a:stretch>
            <a:fillRect/>
          </a:stretch>
        </p:blipFill>
        <p:spPr>
          <a:xfrm>
            <a:off x="609600" y="5227955"/>
            <a:ext cx="10972800" cy="1019810"/>
          </a:xfrm>
          <a:custGeom>
            <a:avLst/>
            <a:gdLst>
              <a:gd name="connisteX0" fmla="*/ 0 w 10972800"/>
              <a:gd name="connsiteY0" fmla="*/ 203197 h 2235195"/>
              <a:gd name="connisteX1" fmla="*/ 203197 w 10972800"/>
              <a:gd name="connsiteY1" fmla="*/ 0 h 2235195"/>
              <a:gd name="connisteX2" fmla="*/ 10769602 w 10972800"/>
              <a:gd name="connsiteY2" fmla="*/ 0 h 2235195"/>
              <a:gd name="connisteX3" fmla="*/ 10972800 w 10972800"/>
              <a:gd name="connsiteY3" fmla="*/ 203197 h 2235195"/>
              <a:gd name="connisteX4" fmla="*/ 10972800 w 10972800"/>
              <a:gd name="connsiteY4" fmla="*/ 2031997 h 2235195"/>
              <a:gd name="connisteX5" fmla="*/ 10769602 w 10972800"/>
              <a:gd name="connsiteY5" fmla="*/ 2235195 h 2235195"/>
              <a:gd name="connisteX6" fmla="*/ 203197 w 10972800"/>
              <a:gd name="connsiteY6" fmla="*/ 2235195 h 2235195"/>
              <a:gd name="connisteX7" fmla="*/ 0 w 10972800"/>
              <a:gd name="connsiteY7" fmla="*/ 2031997 h 2235195"/>
              <a:gd name="connisteX8" fmla="*/ 0 w 10972800"/>
              <a:gd name="connsiteY8" fmla="*/ 203197 h 2235195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10972800" h="2235196">
                <a:moveTo>
                  <a:pt x="0" y="203198"/>
                </a:moveTo>
                <a:cubicBezTo>
                  <a:pt x="0" y="90974"/>
                  <a:pt x="90974" y="0"/>
                  <a:pt x="203198" y="0"/>
                </a:cubicBezTo>
                <a:lnTo>
                  <a:pt x="10769602" y="0"/>
                </a:lnTo>
                <a:cubicBezTo>
                  <a:pt x="10881826" y="0"/>
                  <a:pt x="10972800" y="90974"/>
                  <a:pt x="10972800" y="203198"/>
                </a:cubicBezTo>
                <a:lnTo>
                  <a:pt x="10972800" y="2031998"/>
                </a:lnTo>
                <a:cubicBezTo>
                  <a:pt x="10972800" y="2144231"/>
                  <a:pt x="10881826" y="2235196"/>
                  <a:pt x="10769602" y="2235196"/>
                </a:cubicBezTo>
                <a:lnTo>
                  <a:pt x="203198" y="2235196"/>
                </a:lnTo>
                <a:cubicBezTo>
                  <a:pt x="90974" y="2235196"/>
                  <a:pt x="0" y="2144231"/>
                  <a:pt x="0" y="2031998"/>
                </a:cubicBezTo>
                <a:lnTo>
                  <a:pt x="0" y="203198"/>
                </a:lnTo>
                <a:close/>
              </a:path>
            </a:pathLst>
          </a:custGeom>
          <a:blipFill rotWithShape="1">
            <a:blip r:embed="rId8"/>
            <a:stretch>
              <a:fillRect/>
            </a:stretch>
          </a:blipFill>
          <a:ln w="0">
            <a:noFill/>
          </a:ln>
          <a:extLst>
            <a:ext uri="{91240B29-F687-4F45-9708-019B960494DF}">
              <a14:hiddenLine xmlns:a14="http://schemas.microsoft.com/office/drawing/2010/main" w="0">
                <a:pattFill prst="pct5">
                  <a:fgClr>
                    <a:prstClr val="black"/>
                  </a:fgClr>
                </a:pattFill>
              </a14:hiddenLine>
            </a:ext>
          </a:extLst>
        </p:spPr>
      </p:pic>
      <p:sp>
        <p:nvSpPr>
          <p:cNvPr id="21" name="文本框 20"/>
          <p:cNvSpPr txBox="1"/>
          <p:nvPr/>
        </p:nvSpPr>
        <p:spPr>
          <a:xfrm>
            <a:off x="745490" y="2644775"/>
            <a:ext cx="8703310" cy="141732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/>
              <a:t>就好比做防水，只有不透水，防腐蚀性能才能足够长</a:t>
            </a:r>
            <a:endParaRPr lang="zh-CN" altLang="en-US"/>
          </a:p>
        </p:txBody>
      </p:sp>
    </p:spTree>
    <p:custDataLst>
      <p:tags r:id="rId9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99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1" name="标题 20"/>
          <p:cNvSpPr>
            <a:spLocks noGrp="1"/>
          </p:cNvSpPr>
          <p:nvPr>
            <p:ph type="ctrTitle" idx="13"/>
            <p:custDataLst>
              <p:tags r:id="rId1"/>
            </p:custDataLst>
          </p:nvPr>
        </p:nvSpPr>
        <p:spPr/>
        <p:txBody>
          <a:bodyPr/>
          <a:p>
            <a:r>
              <a:rPr lang="zh-CN" altLang="en-US"/>
              <a:t>目录</a:t>
            </a:r>
            <a:endParaRPr lang="zh-CN" altLang="en-US"/>
          </a:p>
        </p:txBody>
      </p:sp>
      <p:sp>
        <p:nvSpPr>
          <p:cNvPr id="22" name="副标题 21"/>
          <p:cNvSpPr>
            <a:spLocks noGrp="1"/>
          </p:cNvSpPr>
          <p:nvPr>
            <p:ph type="subTitle" idx="14"/>
            <p:custDataLst>
              <p:tags r:id="rId2"/>
            </p:custDataLst>
          </p:nvPr>
        </p:nvSpPr>
        <p:spPr/>
        <p:txBody>
          <a:bodyPr/>
          <a:p>
            <a:r>
              <a:rPr lang="zh-CN" altLang="en-US"/>
              <a:t>CONTENTS</a:t>
            </a:r>
            <a:endParaRPr lang="zh-CN" altLang="en-US"/>
          </a:p>
        </p:txBody>
      </p:sp>
      <p:grpSp>
        <p:nvGrpSpPr>
          <p:cNvPr id="23" name="组合 22"/>
          <p:cNvGrpSpPr/>
          <p:nvPr>
            <p:custDataLst>
              <p:tags r:id="rId3"/>
            </p:custDataLst>
          </p:nvPr>
        </p:nvGrpSpPr>
        <p:grpSpPr>
          <a:xfrm>
            <a:off x="4283075" y="1385570"/>
            <a:ext cx="7375525" cy="4024630"/>
            <a:chOff x="6745" y="2182"/>
            <a:chExt cx="11615" cy="6338"/>
          </a:xfrm>
        </p:grpSpPr>
        <p:sp>
          <p:nvSpPr>
            <p:cNvPr id="2" name="文本框 1"/>
            <p:cNvSpPr txBox="1"/>
            <p:nvPr>
              <p:custDataLst>
                <p:tags r:id="rId4"/>
              </p:custDataLst>
            </p:nvPr>
          </p:nvSpPr>
          <p:spPr>
            <a:xfrm>
              <a:off x="6745" y="2182"/>
              <a:ext cx="1670" cy="1523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p>
              <a:pPr algn="ctr">
                <a:lnSpc>
                  <a:spcPct val="109000"/>
                </a:lnSpc>
              </a:pPr>
              <a:r>
                <a:rPr lang="en-US" altLang="en-US" sz="5800">
                  <a:solidFill>
                    <a:schemeClr val="accent1"/>
                  </a:solidFill>
                  <a:latin typeface="Microsoft YaHei UI" panose="020B0503020204020204" charset="-122"/>
                  <a:ea typeface="Microsoft YaHei UI" panose="020B0503020204020204" charset="-122"/>
                </a:rPr>
                <a:t>01</a:t>
              </a:r>
              <a:endParaRPr lang="en-US" altLang="en-US" sz="5800">
                <a:solidFill>
                  <a:schemeClr val="accent1"/>
                </a:solidFill>
                <a:latin typeface="Microsoft YaHei UI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3" name="矩形 2"/>
            <p:cNvSpPr/>
            <p:nvPr>
              <p:custDataLst>
                <p:tags r:id="rId5"/>
              </p:custDataLst>
            </p:nvPr>
          </p:nvSpPr>
          <p:spPr>
            <a:xfrm>
              <a:off x="8700" y="2280"/>
              <a:ext cx="20" cy="1440"/>
            </a:xfrm>
            <a:prstGeom prst="rect">
              <a:avLst/>
            </a:prstGeom>
            <a:solidFill>
              <a:schemeClr val="accent1"/>
            </a:solidFill>
            <a:ln w="0">
              <a:noFill/>
            </a:ln>
            <a:extLst>
              <a:ext uri="{91240B29-F687-4F45-9708-019B960494DF}">
                <a14:hiddenLine xmlns:a14="http://schemas.microsoft.com/office/drawing/2010/main" w="0">
                  <a:pattFill prst="pct5">
                    <a:fgClr>
                      <a:schemeClr val="accent1">
                        <a:lumMod val="75000"/>
                      </a:schemeClr>
                    </a:fgClr>
                  </a:pattFill>
                </a14:hiddenLine>
              </a:ext>
            </a:ex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4" name="文本框 3"/>
            <p:cNvSpPr txBox="1"/>
            <p:nvPr>
              <p:custDataLst>
                <p:tags r:id="rId6"/>
              </p:custDataLst>
            </p:nvPr>
          </p:nvSpPr>
          <p:spPr>
            <a:xfrm>
              <a:off x="9120" y="2280"/>
              <a:ext cx="3070" cy="144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p>
              <a:pPr algn="l">
                <a:lnSpc>
                  <a:spcPct val="125000"/>
                </a:lnSpc>
              </a:pPr>
              <a:r>
                <a:rPr lang="zh-CN" altLang="en-US" sz="2400">
                  <a:solidFill>
                    <a:schemeClr val="tx1"/>
                  </a:solidFill>
                  <a:latin typeface="Microsoft YaHei UI" panose="020B0503020204020204" charset="-122"/>
                  <a:ea typeface="Microsoft YaHei UI" panose="020B0503020204020204" charset="-122"/>
                </a:rPr>
                <a:t>基材的粗糙度</a:t>
              </a:r>
              <a:endParaRPr lang="zh-CN" altLang="en-US" sz="2400">
                <a:solidFill>
                  <a:schemeClr val="tx1"/>
                </a:solidFill>
                <a:latin typeface="Microsoft YaHei UI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5" name="文本框 4"/>
            <p:cNvSpPr txBox="1"/>
            <p:nvPr>
              <p:custDataLst>
                <p:tags r:id="rId7"/>
              </p:custDataLst>
            </p:nvPr>
          </p:nvSpPr>
          <p:spPr>
            <a:xfrm>
              <a:off x="12915" y="2182"/>
              <a:ext cx="1670" cy="1523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p>
              <a:pPr algn="ctr">
                <a:lnSpc>
                  <a:spcPct val="109000"/>
                </a:lnSpc>
              </a:pPr>
              <a:r>
                <a:rPr lang="en-US" altLang="en-US" sz="5800">
                  <a:solidFill>
                    <a:schemeClr val="accent1"/>
                  </a:solidFill>
                  <a:latin typeface="Microsoft YaHei UI" panose="020B0503020204020204" charset="-122"/>
                  <a:ea typeface="Microsoft YaHei UI" panose="020B0503020204020204" charset="-122"/>
                </a:rPr>
                <a:t>02</a:t>
              </a:r>
              <a:endParaRPr lang="en-US" altLang="en-US" sz="5800">
                <a:solidFill>
                  <a:schemeClr val="accent1"/>
                </a:solidFill>
                <a:latin typeface="Microsoft YaHei UI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6" name="矩形 5"/>
            <p:cNvSpPr/>
            <p:nvPr>
              <p:custDataLst>
                <p:tags r:id="rId8"/>
              </p:custDataLst>
            </p:nvPr>
          </p:nvSpPr>
          <p:spPr>
            <a:xfrm>
              <a:off x="14870" y="2280"/>
              <a:ext cx="20" cy="1440"/>
            </a:xfrm>
            <a:prstGeom prst="rect">
              <a:avLst/>
            </a:prstGeom>
            <a:solidFill>
              <a:schemeClr val="accent1"/>
            </a:solidFill>
            <a:ln w="0">
              <a:noFill/>
            </a:ln>
            <a:extLst>
              <a:ext uri="{91240B29-F687-4F45-9708-019B960494DF}">
                <a14:hiddenLine xmlns:a14="http://schemas.microsoft.com/office/drawing/2010/main" w="0">
                  <a:pattFill prst="pct5">
                    <a:fgClr>
                      <a:schemeClr val="accent1">
                        <a:lumMod val="75000"/>
                      </a:schemeClr>
                    </a:fgClr>
                  </a:pattFill>
                </a14:hiddenLine>
              </a:ext>
            </a:ex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7" name="文本框 6"/>
            <p:cNvSpPr txBox="1"/>
            <p:nvPr>
              <p:custDataLst>
                <p:tags r:id="rId9"/>
              </p:custDataLst>
            </p:nvPr>
          </p:nvSpPr>
          <p:spPr>
            <a:xfrm>
              <a:off x="15290" y="2280"/>
              <a:ext cx="3070" cy="144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p>
              <a:pPr algn="l">
                <a:lnSpc>
                  <a:spcPct val="125000"/>
                </a:lnSpc>
              </a:pPr>
              <a:r>
                <a:rPr lang="zh-CN" altLang="en-US" sz="2400">
                  <a:solidFill>
                    <a:schemeClr val="tx1"/>
                  </a:solidFill>
                  <a:latin typeface="Microsoft YaHei UI" panose="020B0503020204020204" charset="-122"/>
                  <a:ea typeface="Microsoft YaHei UI" panose="020B0503020204020204" charset="-122"/>
                </a:rPr>
                <a:t>基材的材料成分，成型工艺</a:t>
              </a:r>
              <a:endParaRPr lang="zh-CN" altLang="en-US" sz="2400">
                <a:solidFill>
                  <a:schemeClr val="tx1"/>
                </a:solidFill>
                <a:latin typeface="Microsoft YaHei UI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8" name="文本框 7"/>
            <p:cNvSpPr txBox="1"/>
            <p:nvPr>
              <p:custDataLst>
                <p:tags r:id="rId10"/>
              </p:custDataLst>
            </p:nvPr>
          </p:nvSpPr>
          <p:spPr>
            <a:xfrm>
              <a:off x="6745" y="4582"/>
              <a:ext cx="1670" cy="1523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p>
              <a:pPr algn="ctr">
                <a:lnSpc>
                  <a:spcPct val="109000"/>
                </a:lnSpc>
              </a:pPr>
              <a:r>
                <a:rPr lang="en-US" altLang="en-US" sz="5800">
                  <a:solidFill>
                    <a:schemeClr val="accent1"/>
                  </a:solidFill>
                  <a:latin typeface="Microsoft YaHei UI" panose="020B0503020204020204" charset="-122"/>
                  <a:ea typeface="Microsoft YaHei UI" panose="020B0503020204020204" charset="-122"/>
                </a:rPr>
                <a:t>03</a:t>
              </a:r>
              <a:endParaRPr lang="en-US" altLang="en-US" sz="5800">
                <a:solidFill>
                  <a:schemeClr val="accent1"/>
                </a:solidFill>
                <a:latin typeface="Microsoft YaHei UI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9" name="矩形 8"/>
            <p:cNvSpPr/>
            <p:nvPr>
              <p:custDataLst>
                <p:tags r:id="rId11"/>
              </p:custDataLst>
            </p:nvPr>
          </p:nvSpPr>
          <p:spPr>
            <a:xfrm>
              <a:off x="8700" y="4680"/>
              <a:ext cx="20" cy="1440"/>
            </a:xfrm>
            <a:prstGeom prst="rect">
              <a:avLst/>
            </a:prstGeom>
            <a:solidFill>
              <a:schemeClr val="accent1"/>
            </a:solidFill>
            <a:ln w="0">
              <a:noFill/>
            </a:ln>
            <a:extLst>
              <a:ext uri="{91240B29-F687-4F45-9708-019B960494DF}">
                <a14:hiddenLine xmlns:a14="http://schemas.microsoft.com/office/drawing/2010/main" w="0">
                  <a:pattFill prst="pct5">
                    <a:fgClr>
                      <a:schemeClr val="accent1">
                        <a:lumMod val="75000"/>
                      </a:schemeClr>
                    </a:fgClr>
                  </a:pattFill>
                </a14:hiddenLine>
              </a:ext>
            </a:ex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0" name="文本框 9"/>
            <p:cNvSpPr txBox="1"/>
            <p:nvPr>
              <p:custDataLst>
                <p:tags r:id="rId12"/>
              </p:custDataLst>
            </p:nvPr>
          </p:nvSpPr>
          <p:spPr>
            <a:xfrm>
              <a:off x="9120" y="4680"/>
              <a:ext cx="3070" cy="144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p>
              <a:pPr algn="l">
                <a:lnSpc>
                  <a:spcPct val="125000"/>
                </a:lnSpc>
              </a:pPr>
              <a:r>
                <a:rPr lang="zh-CN" altLang="en-US" sz="2400">
                  <a:solidFill>
                    <a:schemeClr val="tx1"/>
                  </a:solidFill>
                  <a:latin typeface="Microsoft YaHei UI" panose="020B0503020204020204" charset="-122"/>
                  <a:ea typeface="Microsoft YaHei UI" panose="020B0503020204020204" charset="-122"/>
                </a:rPr>
                <a:t>镀层的磷含量</a:t>
              </a:r>
              <a:endParaRPr lang="zh-CN" altLang="en-US" sz="2400">
                <a:solidFill>
                  <a:schemeClr val="tx1"/>
                </a:solidFill>
                <a:latin typeface="Microsoft YaHei UI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11" name="文本框 10"/>
            <p:cNvSpPr txBox="1"/>
            <p:nvPr>
              <p:custDataLst>
                <p:tags r:id="rId13"/>
              </p:custDataLst>
            </p:nvPr>
          </p:nvSpPr>
          <p:spPr>
            <a:xfrm>
              <a:off x="12915" y="4582"/>
              <a:ext cx="1670" cy="1523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p>
              <a:pPr algn="ctr">
                <a:lnSpc>
                  <a:spcPct val="109000"/>
                </a:lnSpc>
              </a:pPr>
              <a:r>
                <a:rPr lang="en-US" altLang="en-US" sz="5800">
                  <a:solidFill>
                    <a:schemeClr val="accent1"/>
                  </a:solidFill>
                  <a:latin typeface="Microsoft YaHei UI" panose="020B0503020204020204" charset="-122"/>
                  <a:ea typeface="Microsoft YaHei UI" panose="020B0503020204020204" charset="-122"/>
                </a:rPr>
                <a:t>04</a:t>
              </a:r>
              <a:endParaRPr lang="en-US" altLang="en-US" sz="5800">
                <a:solidFill>
                  <a:schemeClr val="accent1"/>
                </a:solidFill>
                <a:latin typeface="Microsoft YaHei UI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12" name="矩形 11"/>
            <p:cNvSpPr/>
            <p:nvPr>
              <p:custDataLst>
                <p:tags r:id="rId14"/>
              </p:custDataLst>
            </p:nvPr>
          </p:nvSpPr>
          <p:spPr>
            <a:xfrm>
              <a:off x="14870" y="4680"/>
              <a:ext cx="20" cy="1440"/>
            </a:xfrm>
            <a:prstGeom prst="rect">
              <a:avLst/>
            </a:prstGeom>
            <a:solidFill>
              <a:schemeClr val="accent1"/>
            </a:solidFill>
            <a:ln w="0">
              <a:noFill/>
            </a:ln>
            <a:extLst>
              <a:ext uri="{91240B29-F687-4F45-9708-019B960494DF}">
                <a14:hiddenLine xmlns:a14="http://schemas.microsoft.com/office/drawing/2010/main" w="0">
                  <a:pattFill prst="pct5">
                    <a:fgClr>
                      <a:schemeClr val="accent1">
                        <a:lumMod val="75000"/>
                      </a:schemeClr>
                    </a:fgClr>
                  </a:pattFill>
                </a14:hiddenLine>
              </a:ext>
            </a:ex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3" name="文本框 12"/>
            <p:cNvSpPr txBox="1"/>
            <p:nvPr>
              <p:custDataLst>
                <p:tags r:id="rId15"/>
              </p:custDataLst>
            </p:nvPr>
          </p:nvSpPr>
          <p:spPr>
            <a:xfrm>
              <a:off x="15290" y="4680"/>
              <a:ext cx="3070" cy="144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p>
              <a:pPr algn="l">
                <a:lnSpc>
                  <a:spcPct val="125000"/>
                </a:lnSpc>
              </a:pPr>
              <a:r>
                <a:rPr lang="zh-CN" altLang="en-US" sz="2400">
                  <a:solidFill>
                    <a:schemeClr val="tx1"/>
                  </a:solidFill>
                  <a:latin typeface="Microsoft YaHei UI" panose="020B0503020204020204" charset="-122"/>
                  <a:ea typeface="Microsoft YaHei UI" panose="020B0503020204020204" charset="-122"/>
                </a:rPr>
                <a:t>镀层的厚度</a:t>
              </a:r>
              <a:endParaRPr lang="zh-CN" altLang="en-US" sz="2400">
                <a:solidFill>
                  <a:schemeClr val="tx1"/>
                </a:solidFill>
                <a:latin typeface="Microsoft YaHei UI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14" name="文本框 13"/>
            <p:cNvSpPr txBox="1"/>
            <p:nvPr>
              <p:custDataLst>
                <p:tags r:id="rId16"/>
              </p:custDataLst>
            </p:nvPr>
          </p:nvSpPr>
          <p:spPr>
            <a:xfrm>
              <a:off x="6745" y="6982"/>
              <a:ext cx="1670" cy="1523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p>
              <a:pPr algn="ctr">
                <a:lnSpc>
                  <a:spcPct val="109000"/>
                </a:lnSpc>
              </a:pPr>
              <a:r>
                <a:rPr lang="en-US" altLang="en-US" sz="5800">
                  <a:solidFill>
                    <a:schemeClr val="accent1"/>
                  </a:solidFill>
                  <a:latin typeface="Microsoft YaHei UI" panose="020B0503020204020204" charset="-122"/>
                  <a:ea typeface="Microsoft YaHei UI" panose="020B0503020204020204" charset="-122"/>
                </a:rPr>
                <a:t>05</a:t>
              </a:r>
              <a:endParaRPr lang="en-US" altLang="en-US" sz="5800">
                <a:solidFill>
                  <a:schemeClr val="accent1"/>
                </a:solidFill>
                <a:latin typeface="Microsoft YaHei UI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15" name="矩形 14"/>
            <p:cNvSpPr/>
            <p:nvPr>
              <p:custDataLst>
                <p:tags r:id="rId17"/>
              </p:custDataLst>
            </p:nvPr>
          </p:nvSpPr>
          <p:spPr>
            <a:xfrm>
              <a:off x="8700" y="7080"/>
              <a:ext cx="20" cy="1440"/>
            </a:xfrm>
            <a:prstGeom prst="rect">
              <a:avLst/>
            </a:prstGeom>
            <a:solidFill>
              <a:schemeClr val="accent1"/>
            </a:solidFill>
            <a:ln w="0">
              <a:noFill/>
            </a:ln>
            <a:extLst>
              <a:ext uri="{91240B29-F687-4F45-9708-019B960494DF}">
                <a14:hiddenLine xmlns:a14="http://schemas.microsoft.com/office/drawing/2010/main" w="0">
                  <a:pattFill prst="pct5">
                    <a:fgClr>
                      <a:schemeClr val="accent1">
                        <a:lumMod val="75000"/>
                      </a:schemeClr>
                    </a:fgClr>
                  </a:pattFill>
                </a14:hiddenLine>
              </a:ext>
            </a:ex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6" name="文本框 15"/>
            <p:cNvSpPr txBox="1"/>
            <p:nvPr>
              <p:custDataLst>
                <p:tags r:id="rId18"/>
              </p:custDataLst>
            </p:nvPr>
          </p:nvSpPr>
          <p:spPr>
            <a:xfrm>
              <a:off x="9120" y="7080"/>
              <a:ext cx="3070" cy="144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p>
              <a:pPr algn="l">
                <a:lnSpc>
                  <a:spcPct val="125000"/>
                </a:lnSpc>
              </a:pPr>
              <a:r>
                <a:rPr lang="zh-CN" altLang="en-US" sz="2400">
                  <a:solidFill>
                    <a:schemeClr val="tx1"/>
                  </a:solidFill>
                  <a:latin typeface="Microsoft YaHei UI" panose="020B0503020204020204" charset="-122"/>
                  <a:ea typeface="Microsoft YaHei UI" panose="020B0503020204020204" charset="-122"/>
                </a:rPr>
                <a:t>镀层的添加剂组成</a:t>
              </a:r>
              <a:endParaRPr lang="zh-CN" altLang="en-US" sz="2400">
                <a:solidFill>
                  <a:schemeClr val="tx1"/>
                </a:solidFill>
                <a:latin typeface="Microsoft YaHei UI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17" name="文本框 16"/>
            <p:cNvSpPr txBox="1"/>
            <p:nvPr>
              <p:custDataLst>
                <p:tags r:id="rId19"/>
              </p:custDataLst>
            </p:nvPr>
          </p:nvSpPr>
          <p:spPr>
            <a:xfrm>
              <a:off x="12915" y="6982"/>
              <a:ext cx="1670" cy="1523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p>
              <a:pPr algn="ctr">
                <a:lnSpc>
                  <a:spcPct val="109000"/>
                </a:lnSpc>
              </a:pPr>
              <a:r>
                <a:rPr lang="en-US" altLang="en-US" sz="5800">
                  <a:solidFill>
                    <a:schemeClr val="accent1"/>
                  </a:solidFill>
                  <a:latin typeface="Microsoft YaHei UI" panose="020B0503020204020204" charset="-122"/>
                  <a:ea typeface="Microsoft YaHei UI" panose="020B0503020204020204" charset="-122"/>
                </a:rPr>
                <a:t>06</a:t>
              </a:r>
              <a:endParaRPr lang="en-US" altLang="en-US" sz="5800">
                <a:solidFill>
                  <a:schemeClr val="accent1"/>
                </a:solidFill>
                <a:latin typeface="Microsoft YaHei UI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18" name="矩形 17"/>
            <p:cNvSpPr/>
            <p:nvPr>
              <p:custDataLst>
                <p:tags r:id="rId20"/>
              </p:custDataLst>
            </p:nvPr>
          </p:nvSpPr>
          <p:spPr>
            <a:xfrm>
              <a:off x="14870" y="7080"/>
              <a:ext cx="20" cy="1440"/>
            </a:xfrm>
            <a:prstGeom prst="rect">
              <a:avLst/>
            </a:prstGeom>
            <a:solidFill>
              <a:schemeClr val="accent1"/>
            </a:solidFill>
            <a:ln w="0">
              <a:noFill/>
            </a:ln>
            <a:extLst>
              <a:ext uri="{91240B29-F687-4F45-9708-019B960494DF}">
                <a14:hiddenLine xmlns:a14="http://schemas.microsoft.com/office/drawing/2010/main" w="0">
                  <a:pattFill prst="pct5">
                    <a:fgClr>
                      <a:schemeClr val="accent1">
                        <a:lumMod val="75000"/>
                      </a:schemeClr>
                    </a:fgClr>
                  </a:pattFill>
                </a14:hiddenLine>
              </a:ext>
            </a:ex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9" name="文本框 18"/>
            <p:cNvSpPr txBox="1"/>
            <p:nvPr>
              <p:custDataLst>
                <p:tags r:id="rId21"/>
              </p:custDataLst>
            </p:nvPr>
          </p:nvSpPr>
          <p:spPr>
            <a:xfrm>
              <a:off x="15290" y="7080"/>
              <a:ext cx="3070" cy="144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p>
              <a:pPr algn="l">
                <a:lnSpc>
                  <a:spcPct val="125000"/>
                </a:lnSpc>
              </a:pPr>
              <a:r>
                <a:rPr lang="zh-CN" altLang="en-US" sz="2400">
                  <a:solidFill>
                    <a:schemeClr val="tx1"/>
                  </a:solidFill>
                  <a:latin typeface="Microsoft YaHei UI" panose="020B0503020204020204" charset="-122"/>
                  <a:ea typeface="Microsoft YaHei UI" panose="020B0503020204020204" charset="-122"/>
                </a:rPr>
                <a:t>多层镀层</a:t>
              </a:r>
              <a:endParaRPr lang="zh-CN" altLang="en-US" sz="2400">
                <a:solidFill>
                  <a:schemeClr val="tx1"/>
                </a:solidFill>
                <a:latin typeface="Microsoft YaHei UI" panose="020B0503020204020204" charset="-122"/>
                <a:ea typeface="Microsoft YaHei UI" panose="020B0503020204020204" charset="-122"/>
              </a:endParaRPr>
            </a:p>
          </p:txBody>
        </p:sp>
      </p:grpSp>
    </p:spTree>
    <p:custDataLst>
      <p:tags r:id="rId2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99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占位符 2"/>
          <p:cNvSpPr>
            <a:spLocks noGrp="1"/>
          </p:cNvSpPr>
          <p:nvPr>
            <p:ph type="body" idx="13"/>
            <p:custDataLst>
              <p:tags r:id="rId1"/>
            </p:custDataLst>
          </p:nvPr>
        </p:nvSpPr>
        <p:spPr/>
        <p:txBody>
          <a:bodyPr/>
          <a:p>
            <a:r>
              <a:rPr lang="en-US" altLang="en-US"/>
              <a:t>01</a:t>
            </a:r>
            <a:endParaRPr lang="en-US" altLang="en-US"/>
          </a:p>
        </p:txBody>
      </p:sp>
      <p:sp>
        <p:nvSpPr>
          <p:cNvPr id="4" name="标题 3"/>
          <p:cNvSpPr>
            <a:spLocks noGrp="1"/>
          </p:cNvSpPr>
          <p:nvPr>
            <p:ph type="ctrTitle" idx="14"/>
            <p:custDataLst>
              <p:tags r:id="rId2"/>
            </p:custDataLst>
          </p:nvPr>
        </p:nvSpPr>
        <p:spPr>
          <a:xfrm>
            <a:off x="5440684" y="1432563"/>
            <a:ext cx="4851404" cy="1219197"/>
          </a:xfrm>
        </p:spPr>
        <p:txBody>
          <a:bodyPr/>
          <a:p>
            <a:r>
              <a:rPr lang="zh-CN" altLang="en-US"/>
              <a:t>基材的粗糙度</a:t>
            </a:r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5440045" y="2776855"/>
            <a:ext cx="5927725" cy="306705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/>
              <a:t>越是粗糙的表面，越容易产生孔隙，盐雾效果越差</a:t>
            </a:r>
            <a:endParaRPr lang="zh-CN" altLang="en-US"/>
          </a:p>
          <a:p>
            <a:r>
              <a:rPr lang="zh-CN" altLang="en-US"/>
              <a:t>披锋毛刺需去除，否则耐蚀性很差</a:t>
            </a:r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r>
              <a:rPr lang="zh-CN" altLang="en-US"/>
              <a:t>就像往沙土地上刷防水和往打磨过的水泥地刷防水的区别</a:t>
            </a:r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r>
              <a:rPr lang="zh-CN" altLang="en-US"/>
              <a:t>特别注意：</a:t>
            </a:r>
            <a:endParaRPr lang="zh-CN" altLang="en-US"/>
          </a:p>
          <a:p>
            <a:r>
              <a:rPr lang="en-US" altLang="zh-CN"/>
              <a:t>1</a:t>
            </a:r>
            <a:r>
              <a:rPr lang="zh-CN" altLang="en-US"/>
              <a:t>，表面不能有挂灰</a:t>
            </a:r>
            <a:endParaRPr lang="zh-CN" altLang="en-US"/>
          </a:p>
          <a:p>
            <a:r>
              <a:rPr lang="en-US" altLang="zh-CN"/>
              <a:t>2</a:t>
            </a:r>
            <a:r>
              <a:rPr lang="zh-CN" altLang="en-US"/>
              <a:t>，镜面光泽的产品更容易产生针孔（表面张力太大，产生了疏水效果）</a:t>
            </a:r>
            <a:endParaRPr lang="zh-CN" altLang="en-US"/>
          </a:p>
          <a:p>
            <a:r>
              <a:rPr lang="en-US" altLang="zh-CN"/>
              <a:t>              </a:t>
            </a:r>
            <a:endParaRPr lang="en-US" altLang="zh-CN"/>
          </a:p>
        </p:txBody>
      </p:sp>
    </p:spTree>
    <p:custDataLst>
      <p:tags r:id="rId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99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951230" y="608330"/>
            <a:ext cx="6918960" cy="705485"/>
          </a:xfrm>
        </p:spPr>
        <p:txBody>
          <a:bodyPr vert="horz" lIns="90170" tIns="46990" rIns="90170" bIns="46990" rtlCol="0" anchor="ctr" anchorCtr="0">
            <a:normAutofit/>
          </a:bodyPr>
          <a:lstStyle/>
          <a:p>
            <a:pPr lvl="0" algn="l">
              <a:buClrTx/>
              <a:buSzTx/>
              <a:buFontTx/>
            </a:pPr>
            <a:r>
              <a:rPr lang="zh-CN" altLang="en-US" sz="3600" spc="300">
                <a:solidFill>
                  <a:schemeClr val="tx1"/>
                </a:solidFill>
                <a:uFillTx/>
                <a:latin typeface="+mj-ea"/>
                <a:sym typeface="+mn-ea"/>
              </a:rPr>
              <a:t>改善粗糙度的方法</a:t>
            </a:r>
            <a:endParaRPr lang="zh-CN" altLang="en-US" sz="3600" spc="300">
              <a:solidFill>
                <a:schemeClr val="tx1"/>
              </a:solidFill>
              <a:uFillTx/>
              <a:latin typeface="+mj-ea"/>
              <a:sym typeface="+mn-ea"/>
            </a:endParaRPr>
          </a:p>
        </p:txBody>
      </p:sp>
      <p:sp>
        <p:nvSpPr>
          <p:cNvPr id="3" name="文本框 19"/>
          <p:cNvSpPr txBox="1"/>
          <p:nvPr>
            <p:custDataLst>
              <p:tags r:id="rId2"/>
            </p:custDataLst>
          </p:nvPr>
        </p:nvSpPr>
        <p:spPr>
          <a:xfrm>
            <a:off x="1078234" y="2064512"/>
            <a:ext cx="4760985" cy="47367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30000"/>
              </a:lnSpc>
            </a:pPr>
            <a:r>
              <a:rPr lang="zh-CN" altLang="en-US" sz="1600" kern="0" spc="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  <a:sym typeface="+mn-ea"/>
              </a:rPr>
              <a:t>滚光,磨光,振动研磨等机械方法</a:t>
            </a:r>
            <a:endParaRPr lang="zh-CN" altLang="en-US" sz="1600" kern="0" spc="0" dirty="0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  <a:latin typeface="+mn-ea"/>
              <a:ea typeface="+mn-ea"/>
              <a:sym typeface="+mn-ea"/>
            </a:endParaRPr>
          </a:p>
        </p:txBody>
      </p:sp>
      <p:sp>
        <p:nvSpPr>
          <p:cNvPr id="4" name="任意多边形: 形状 3"/>
          <p:cNvSpPr/>
          <p:nvPr>
            <p:custDataLst>
              <p:tags r:id="rId3"/>
            </p:custDataLst>
          </p:nvPr>
        </p:nvSpPr>
        <p:spPr>
          <a:xfrm>
            <a:off x="7458710" y="0"/>
            <a:ext cx="4733290" cy="6858000"/>
          </a:xfrm>
          <a:custGeom>
            <a:avLst/>
            <a:gdLst>
              <a:gd name="connsiteX0" fmla="*/ 2113883 w 3665219"/>
              <a:gd name="connsiteY0" fmla="*/ 0 h 4988147"/>
              <a:gd name="connsiteX1" fmla="*/ 3665220 w 3665219"/>
              <a:gd name="connsiteY1" fmla="*/ 0 h 4988147"/>
              <a:gd name="connsiteX2" fmla="*/ 3665220 w 3665219"/>
              <a:gd name="connsiteY2" fmla="*/ 4988148 h 4988147"/>
              <a:gd name="connsiteX3" fmla="*/ 0 w 3665219"/>
              <a:gd name="connsiteY3" fmla="*/ 4988148 h 49881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65219" h="4988147">
                <a:moveTo>
                  <a:pt x="2113883" y="0"/>
                </a:moveTo>
                <a:lnTo>
                  <a:pt x="3665220" y="0"/>
                </a:lnTo>
                <a:lnTo>
                  <a:pt x="3665220" y="4988148"/>
                </a:lnTo>
                <a:lnTo>
                  <a:pt x="0" y="4988148"/>
                </a:ln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6" name="任意多边形: 形状 5"/>
          <p:cNvSpPr/>
          <p:nvPr>
            <p:custDataLst>
              <p:tags r:id="rId4"/>
            </p:custDataLst>
          </p:nvPr>
        </p:nvSpPr>
        <p:spPr>
          <a:xfrm>
            <a:off x="1718451" y="1818682"/>
            <a:ext cx="200025" cy="133350"/>
          </a:xfrm>
          <a:custGeom>
            <a:avLst/>
            <a:gdLst>
              <a:gd name="connsiteX0" fmla="*/ 104775 w 200025"/>
              <a:gd name="connsiteY0" fmla="*/ 0 h 133350"/>
              <a:gd name="connsiteX1" fmla="*/ 0 w 200025"/>
              <a:gd name="connsiteY1" fmla="*/ 133350 h 133350"/>
              <a:gd name="connsiteX2" fmla="*/ 95250 w 200025"/>
              <a:gd name="connsiteY2" fmla="*/ 133350 h 133350"/>
              <a:gd name="connsiteX3" fmla="*/ 200025 w 200025"/>
              <a:gd name="connsiteY3" fmla="*/ 0 h 133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0025" h="133350">
                <a:moveTo>
                  <a:pt x="104775" y="0"/>
                </a:moveTo>
                <a:lnTo>
                  <a:pt x="0" y="133350"/>
                </a:lnTo>
                <a:lnTo>
                  <a:pt x="95250" y="133350"/>
                </a:lnTo>
                <a:lnTo>
                  <a:pt x="200025" y="0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7" name="任意多边形: 形状 6"/>
          <p:cNvSpPr/>
          <p:nvPr>
            <p:custDataLst>
              <p:tags r:id="rId5"/>
            </p:custDataLst>
          </p:nvPr>
        </p:nvSpPr>
        <p:spPr>
          <a:xfrm>
            <a:off x="1477849" y="1818682"/>
            <a:ext cx="285750" cy="133350"/>
          </a:xfrm>
          <a:custGeom>
            <a:avLst/>
            <a:gdLst>
              <a:gd name="connsiteX0" fmla="*/ 200025 w 285750"/>
              <a:gd name="connsiteY0" fmla="*/ 0 h 133350"/>
              <a:gd name="connsiteX1" fmla="*/ 190500 w 285750"/>
              <a:gd name="connsiteY1" fmla="*/ 0 h 133350"/>
              <a:gd name="connsiteX2" fmla="*/ 104775 w 285750"/>
              <a:gd name="connsiteY2" fmla="*/ 0 h 133350"/>
              <a:gd name="connsiteX3" fmla="*/ 0 w 285750"/>
              <a:gd name="connsiteY3" fmla="*/ 133350 h 133350"/>
              <a:gd name="connsiteX4" fmla="*/ 85725 w 285750"/>
              <a:gd name="connsiteY4" fmla="*/ 133350 h 133350"/>
              <a:gd name="connsiteX5" fmla="*/ 95250 w 285750"/>
              <a:gd name="connsiteY5" fmla="*/ 133350 h 133350"/>
              <a:gd name="connsiteX6" fmla="*/ 180975 w 285750"/>
              <a:gd name="connsiteY6" fmla="*/ 133350 h 133350"/>
              <a:gd name="connsiteX7" fmla="*/ 285750 w 285750"/>
              <a:gd name="connsiteY7" fmla="*/ 0 h 133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5750" h="133350">
                <a:moveTo>
                  <a:pt x="200025" y="0"/>
                </a:moveTo>
                <a:lnTo>
                  <a:pt x="190500" y="0"/>
                </a:lnTo>
                <a:lnTo>
                  <a:pt x="104775" y="0"/>
                </a:lnTo>
                <a:lnTo>
                  <a:pt x="0" y="133350"/>
                </a:lnTo>
                <a:lnTo>
                  <a:pt x="85725" y="133350"/>
                </a:lnTo>
                <a:lnTo>
                  <a:pt x="95250" y="133350"/>
                </a:lnTo>
                <a:lnTo>
                  <a:pt x="180975" y="133350"/>
                </a:lnTo>
                <a:lnTo>
                  <a:pt x="285750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8" name="任意多边形: 形状 7"/>
          <p:cNvSpPr/>
          <p:nvPr>
            <p:custDataLst>
              <p:tags r:id="rId6"/>
            </p:custDataLst>
          </p:nvPr>
        </p:nvSpPr>
        <p:spPr>
          <a:xfrm>
            <a:off x="1073037" y="1818682"/>
            <a:ext cx="457200" cy="133350"/>
          </a:xfrm>
          <a:custGeom>
            <a:avLst/>
            <a:gdLst>
              <a:gd name="connsiteX0" fmla="*/ 371475 w 457200"/>
              <a:gd name="connsiteY0" fmla="*/ 0 h 133350"/>
              <a:gd name="connsiteX1" fmla="*/ 361950 w 457200"/>
              <a:gd name="connsiteY1" fmla="*/ 0 h 133350"/>
              <a:gd name="connsiteX2" fmla="*/ 285750 w 457200"/>
              <a:gd name="connsiteY2" fmla="*/ 0 h 133350"/>
              <a:gd name="connsiteX3" fmla="*/ 276225 w 457200"/>
              <a:gd name="connsiteY3" fmla="*/ 0 h 133350"/>
              <a:gd name="connsiteX4" fmla="*/ 200025 w 457200"/>
              <a:gd name="connsiteY4" fmla="*/ 0 h 133350"/>
              <a:gd name="connsiteX5" fmla="*/ 190500 w 457200"/>
              <a:gd name="connsiteY5" fmla="*/ 0 h 133350"/>
              <a:gd name="connsiteX6" fmla="*/ 104775 w 457200"/>
              <a:gd name="connsiteY6" fmla="*/ 0 h 133350"/>
              <a:gd name="connsiteX7" fmla="*/ 0 w 457200"/>
              <a:gd name="connsiteY7" fmla="*/ 133350 h 133350"/>
              <a:gd name="connsiteX8" fmla="*/ 85725 w 457200"/>
              <a:gd name="connsiteY8" fmla="*/ 133350 h 133350"/>
              <a:gd name="connsiteX9" fmla="*/ 95250 w 457200"/>
              <a:gd name="connsiteY9" fmla="*/ 133350 h 133350"/>
              <a:gd name="connsiteX10" fmla="*/ 171450 w 457200"/>
              <a:gd name="connsiteY10" fmla="*/ 133350 h 133350"/>
              <a:gd name="connsiteX11" fmla="*/ 180975 w 457200"/>
              <a:gd name="connsiteY11" fmla="*/ 133350 h 133350"/>
              <a:gd name="connsiteX12" fmla="*/ 257175 w 457200"/>
              <a:gd name="connsiteY12" fmla="*/ 133350 h 133350"/>
              <a:gd name="connsiteX13" fmla="*/ 266700 w 457200"/>
              <a:gd name="connsiteY13" fmla="*/ 133350 h 133350"/>
              <a:gd name="connsiteX14" fmla="*/ 352425 w 457200"/>
              <a:gd name="connsiteY14" fmla="*/ 133350 h 133350"/>
              <a:gd name="connsiteX15" fmla="*/ 457200 w 457200"/>
              <a:gd name="connsiteY15" fmla="*/ 0 h 133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57200" h="133350">
                <a:moveTo>
                  <a:pt x="371475" y="0"/>
                </a:moveTo>
                <a:lnTo>
                  <a:pt x="361950" y="0"/>
                </a:lnTo>
                <a:lnTo>
                  <a:pt x="285750" y="0"/>
                </a:lnTo>
                <a:lnTo>
                  <a:pt x="276225" y="0"/>
                </a:lnTo>
                <a:lnTo>
                  <a:pt x="200025" y="0"/>
                </a:lnTo>
                <a:lnTo>
                  <a:pt x="190500" y="0"/>
                </a:lnTo>
                <a:lnTo>
                  <a:pt x="104775" y="0"/>
                </a:lnTo>
                <a:lnTo>
                  <a:pt x="0" y="133350"/>
                </a:lnTo>
                <a:lnTo>
                  <a:pt x="85725" y="133350"/>
                </a:lnTo>
                <a:lnTo>
                  <a:pt x="95250" y="133350"/>
                </a:lnTo>
                <a:lnTo>
                  <a:pt x="171450" y="133350"/>
                </a:lnTo>
                <a:lnTo>
                  <a:pt x="180975" y="133350"/>
                </a:lnTo>
                <a:lnTo>
                  <a:pt x="257175" y="133350"/>
                </a:lnTo>
                <a:lnTo>
                  <a:pt x="266700" y="133350"/>
                </a:lnTo>
                <a:lnTo>
                  <a:pt x="352425" y="133350"/>
                </a:lnTo>
                <a:lnTo>
                  <a:pt x="457200" y="0"/>
                </a:ln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pic>
        <p:nvPicPr>
          <p:cNvPr id="11" name="图片 10" descr="C:/Users/wps/Desktop/1.png1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/>
          <a:srcRect l="7317" r="7317"/>
          <a:stretch>
            <a:fillRect/>
          </a:stretch>
        </p:blipFill>
        <p:spPr>
          <a:xfrm>
            <a:off x="6182168" y="1220358"/>
            <a:ext cx="5262653" cy="4835900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8288" h="7616">
                <a:moveTo>
                  <a:pt x="3726" y="0"/>
                </a:moveTo>
                <a:lnTo>
                  <a:pt x="7865" y="0"/>
                </a:lnTo>
                <a:cubicBezTo>
                  <a:pt x="8172" y="0"/>
                  <a:pt x="8376" y="298"/>
                  <a:pt x="8249" y="560"/>
                </a:cubicBezTo>
                <a:lnTo>
                  <a:pt x="4945" y="7383"/>
                </a:lnTo>
                <a:cubicBezTo>
                  <a:pt x="4877" y="7525"/>
                  <a:pt x="4727" y="7616"/>
                  <a:pt x="4561" y="7616"/>
                </a:cubicBezTo>
                <a:lnTo>
                  <a:pt x="422" y="7616"/>
                </a:lnTo>
                <a:cubicBezTo>
                  <a:pt x="115" y="7616"/>
                  <a:pt x="-89" y="7318"/>
                  <a:pt x="38" y="7055"/>
                </a:cubicBezTo>
                <a:lnTo>
                  <a:pt x="3343" y="232"/>
                </a:lnTo>
                <a:cubicBezTo>
                  <a:pt x="3411" y="91"/>
                  <a:pt x="3561" y="0"/>
                  <a:pt x="3726" y="0"/>
                </a:cubicBezTo>
                <a:close/>
              </a:path>
            </a:pathLst>
          </a:custGeom>
          <a:solidFill>
            <a:schemeClr val="accent1"/>
          </a:solidFill>
          <a:ln w="101600">
            <a:solidFill>
              <a:srgbClr val="FFFFFF"/>
            </a:solidFill>
          </a:ln>
          <a:effectLst>
            <a:outerShdw blurRad="190500" dist="38100" dir="2700000" algn="tl" rotWithShape="0">
              <a:schemeClr val="accent1">
                <a:lumMod val="75000"/>
                <a:alpha val="20000"/>
              </a:schemeClr>
            </a:outerShdw>
          </a:effectLst>
        </p:spPr>
      </p:pic>
      <p:sp useBgFill="1">
        <p:nvSpPr>
          <p:cNvPr id="19" name="任意多边形: 形状 13"/>
          <p:cNvSpPr/>
          <p:nvPr>
            <p:custDataLst>
              <p:tags r:id="rId9"/>
            </p:custDataLst>
          </p:nvPr>
        </p:nvSpPr>
        <p:spPr>
          <a:xfrm>
            <a:off x="1095358" y="2853075"/>
            <a:ext cx="5033915" cy="1491135"/>
          </a:xfrm>
          <a:custGeom>
            <a:avLst/>
            <a:gdLst>
              <a:gd name="connsiteX0" fmla="*/ 3487388 w 4061016"/>
              <a:gd name="connsiteY0" fmla="*/ 1162050 h 1162050"/>
              <a:gd name="connsiteX1" fmla="*/ 120491 w 4061016"/>
              <a:gd name="connsiteY1" fmla="*/ 1162050 h 1162050"/>
              <a:gd name="connsiteX2" fmla="*/ 0 w 4061016"/>
              <a:gd name="connsiteY2" fmla="*/ 1041559 h 1162050"/>
              <a:gd name="connsiteX3" fmla="*/ 0 w 4061016"/>
              <a:gd name="connsiteY3" fmla="*/ 120491 h 1162050"/>
              <a:gd name="connsiteX4" fmla="*/ 120491 w 4061016"/>
              <a:gd name="connsiteY4" fmla="*/ 0 h 1162050"/>
              <a:gd name="connsiteX5" fmla="*/ 3940397 w 4061016"/>
              <a:gd name="connsiteY5" fmla="*/ 0 h 1162050"/>
              <a:gd name="connsiteX6" fmla="*/ 4048506 w 4061016"/>
              <a:gd name="connsiteY6" fmla="*/ 173641 h 1162050"/>
              <a:gd name="connsiteX7" fmla="*/ 3595497 w 4061016"/>
              <a:gd name="connsiteY7" fmla="*/ 1094708 h 1162050"/>
              <a:gd name="connsiteX8" fmla="*/ 3487388 w 4061016"/>
              <a:gd name="connsiteY8" fmla="*/ 1162050 h 1162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061016" h="1162050">
                <a:moveTo>
                  <a:pt x="3487388" y="1162050"/>
                </a:moveTo>
                <a:lnTo>
                  <a:pt x="120491" y="1162050"/>
                </a:lnTo>
                <a:cubicBezTo>
                  <a:pt x="53912" y="1162050"/>
                  <a:pt x="0" y="1108139"/>
                  <a:pt x="0" y="1041559"/>
                </a:cubicBezTo>
                <a:lnTo>
                  <a:pt x="0" y="120491"/>
                </a:lnTo>
                <a:cubicBezTo>
                  <a:pt x="0" y="53912"/>
                  <a:pt x="53912" y="0"/>
                  <a:pt x="120491" y="0"/>
                </a:cubicBezTo>
                <a:lnTo>
                  <a:pt x="3940397" y="0"/>
                </a:lnTo>
                <a:cubicBezTo>
                  <a:pt x="4029647" y="0"/>
                  <a:pt x="4087845" y="93631"/>
                  <a:pt x="4048506" y="173641"/>
                </a:cubicBezTo>
                <a:lnTo>
                  <a:pt x="3595497" y="1094708"/>
                </a:lnTo>
                <a:cubicBezTo>
                  <a:pt x="3575209" y="1135952"/>
                  <a:pt x="3533299" y="1162050"/>
                  <a:pt x="3487388" y="1162050"/>
                </a:cubicBezTo>
                <a:close/>
              </a:path>
            </a:pathLst>
          </a:custGeom>
          <a:ln w="9525" cap="flat">
            <a:noFill/>
            <a:prstDash val="solid"/>
            <a:miter/>
          </a:ln>
          <a:effectLst>
            <a:outerShdw blurRad="127000" dist="38100" dir="2700000" algn="tl" rotWithShape="0">
              <a:schemeClr val="accent1">
                <a:lumMod val="75000"/>
                <a:alpha val="10000"/>
              </a:schemeClr>
            </a:outerShdw>
          </a:effectLst>
        </p:spPr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20" name="任意多边形: 形状 1"/>
          <p:cNvSpPr/>
          <p:nvPr>
            <p:custDataLst>
              <p:tags r:id="rId10"/>
            </p:custDataLst>
          </p:nvPr>
        </p:nvSpPr>
        <p:spPr>
          <a:xfrm>
            <a:off x="1095358" y="2853075"/>
            <a:ext cx="5033915" cy="1491135"/>
          </a:xfrm>
          <a:custGeom>
            <a:avLst/>
            <a:gdLst>
              <a:gd name="connsiteX0" fmla="*/ 3487388 w 4061016"/>
              <a:gd name="connsiteY0" fmla="*/ 1162050 h 1162050"/>
              <a:gd name="connsiteX1" fmla="*/ 120491 w 4061016"/>
              <a:gd name="connsiteY1" fmla="*/ 1162050 h 1162050"/>
              <a:gd name="connsiteX2" fmla="*/ 0 w 4061016"/>
              <a:gd name="connsiteY2" fmla="*/ 1041559 h 1162050"/>
              <a:gd name="connsiteX3" fmla="*/ 0 w 4061016"/>
              <a:gd name="connsiteY3" fmla="*/ 120491 h 1162050"/>
              <a:gd name="connsiteX4" fmla="*/ 120491 w 4061016"/>
              <a:gd name="connsiteY4" fmla="*/ 0 h 1162050"/>
              <a:gd name="connsiteX5" fmla="*/ 3940397 w 4061016"/>
              <a:gd name="connsiteY5" fmla="*/ 0 h 1162050"/>
              <a:gd name="connsiteX6" fmla="*/ 4048506 w 4061016"/>
              <a:gd name="connsiteY6" fmla="*/ 173641 h 1162050"/>
              <a:gd name="connsiteX7" fmla="*/ 3595497 w 4061016"/>
              <a:gd name="connsiteY7" fmla="*/ 1094708 h 1162050"/>
              <a:gd name="connsiteX8" fmla="*/ 3487388 w 4061016"/>
              <a:gd name="connsiteY8" fmla="*/ 1162050 h 1162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061016" h="1162050">
                <a:moveTo>
                  <a:pt x="3487388" y="1162050"/>
                </a:moveTo>
                <a:lnTo>
                  <a:pt x="120491" y="1162050"/>
                </a:lnTo>
                <a:cubicBezTo>
                  <a:pt x="53912" y="1162050"/>
                  <a:pt x="0" y="1108139"/>
                  <a:pt x="0" y="1041559"/>
                </a:cubicBezTo>
                <a:lnTo>
                  <a:pt x="0" y="120491"/>
                </a:lnTo>
                <a:cubicBezTo>
                  <a:pt x="0" y="53912"/>
                  <a:pt x="53912" y="0"/>
                  <a:pt x="120491" y="0"/>
                </a:cubicBezTo>
                <a:lnTo>
                  <a:pt x="3940397" y="0"/>
                </a:lnTo>
                <a:cubicBezTo>
                  <a:pt x="4029647" y="0"/>
                  <a:pt x="4087845" y="93631"/>
                  <a:pt x="4048506" y="173641"/>
                </a:cubicBezTo>
                <a:lnTo>
                  <a:pt x="3595497" y="1094708"/>
                </a:lnTo>
                <a:cubicBezTo>
                  <a:pt x="3575209" y="1135952"/>
                  <a:pt x="3533299" y="1162050"/>
                  <a:pt x="3487388" y="1162050"/>
                </a:cubicBezTo>
                <a:close/>
              </a:path>
            </a:pathLst>
          </a:custGeom>
          <a:solidFill>
            <a:schemeClr val="lt1">
              <a:lumMod val="100000"/>
              <a:alpha val="20000"/>
            </a:schemeClr>
          </a:solidFill>
          <a:ln w="9525" cap="flat">
            <a:noFill/>
            <a:prstDash val="solid"/>
            <a:miter/>
          </a:ln>
          <a:effectLst/>
        </p:spPr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 useBgFill="1">
        <p:nvSpPr>
          <p:cNvPr id="21" name="任意多边形: 形状 14"/>
          <p:cNvSpPr/>
          <p:nvPr>
            <p:custDataLst>
              <p:tags r:id="rId11"/>
            </p:custDataLst>
          </p:nvPr>
        </p:nvSpPr>
        <p:spPr>
          <a:xfrm>
            <a:off x="1095358" y="4660709"/>
            <a:ext cx="4185045" cy="1491135"/>
          </a:xfrm>
          <a:custGeom>
            <a:avLst/>
            <a:gdLst>
              <a:gd name="connsiteX0" fmla="*/ 0 w 3261428"/>
              <a:gd name="connsiteY0" fmla="*/ 119729 h 1162050"/>
              <a:gd name="connsiteX1" fmla="*/ 0 w 3261428"/>
              <a:gd name="connsiteY1" fmla="*/ 1042416 h 1162050"/>
              <a:gd name="connsiteX2" fmla="*/ 119729 w 3261428"/>
              <a:gd name="connsiteY2" fmla="*/ 1162050 h 1162050"/>
              <a:gd name="connsiteX3" fmla="*/ 2687765 w 3261428"/>
              <a:gd name="connsiteY3" fmla="*/ 1162050 h 1162050"/>
              <a:gd name="connsiteX4" fmla="*/ 2795207 w 3261428"/>
              <a:gd name="connsiteY4" fmla="*/ 1095185 h 1162050"/>
              <a:gd name="connsiteX5" fmla="*/ 3248978 w 3261428"/>
              <a:gd name="connsiteY5" fmla="*/ 172498 h 1162050"/>
              <a:gd name="connsiteX6" fmla="*/ 3141536 w 3261428"/>
              <a:gd name="connsiteY6" fmla="*/ 0 h 1162050"/>
              <a:gd name="connsiteX7" fmla="*/ 119729 w 3261428"/>
              <a:gd name="connsiteY7" fmla="*/ 0 h 1162050"/>
              <a:gd name="connsiteX8" fmla="*/ 0 w 3261428"/>
              <a:gd name="connsiteY8" fmla="*/ 119729 h 1162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261428" h="1162050">
                <a:moveTo>
                  <a:pt x="0" y="119729"/>
                </a:moveTo>
                <a:lnTo>
                  <a:pt x="0" y="1042416"/>
                </a:lnTo>
                <a:cubicBezTo>
                  <a:pt x="0" y="1108424"/>
                  <a:pt x="53626" y="1162050"/>
                  <a:pt x="119729" y="1162050"/>
                </a:cubicBezTo>
                <a:lnTo>
                  <a:pt x="2687765" y="1162050"/>
                </a:lnTo>
                <a:cubicBezTo>
                  <a:pt x="2733389" y="1162050"/>
                  <a:pt x="2775014" y="1136142"/>
                  <a:pt x="2795207" y="1095185"/>
                </a:cubicBezTo>
                <a:lnTo>
                  <a:pt x="3248978" y="172498"/>
                </a:lnTo>
                <a:cubicBezTo>
                  <a:pt x="3288125" y="92964"/>
                  <a:pt x="3230213" y="0"/>
                  <a:pt x="3141536" y="0"/>
                </a:cubicBezTo>
                <a:lnTo>
                  <a:pt x="119729" y="0"/>
                </a:lnTo>
                <a:cubicBezTo>
                  <a:pt x="53626" y="0"/>
                  <a:pt x="0" y="53626"/>
                  <a:pt x="0" y="119729"/>
                </a:cubicBezTo>
                <a:close/>
              </a:path>
            </a:pathLst>
          </a:custGeom>
          <a:ln w="9525" cap="flat">
            <a:noFill/>
            <a:prstDash val="solid"/>
            <a:miter/>
          </a:ln>
          <a:effectLst>
            <a:outerShdw blurRad="127000" dist="38100" dir="2700000" algn="tl" rotWithShape="0">
              <a:schemeClr val="accent1">
                <a:lumMod val="75000"/>
                <a:alpha val="10000"/>
              </a:schemeClr>
            </a:outerShdw>
          </a:effectLst>
        </p:spPr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pic>
        <p:nvPicPr>
          <p:cNvPr id="22" name="图片 6" descr="343435383038363b343532323338363bb9d8bcfcb5e3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360793" y="3381392"/>
            <a:ext cx="434083" cy="434083"/>
          </a:xfrm>
          <a:prstGeom prst="rect">
            <a:avLst/>
          </a:prstGeom>
        </p:spPr>
      </p:pic>
      <p:sp useBgFill="1">
        <p:nvSpPr>
          <p:cNvPr id="23" name="任意多边形: 形状 14"/>
          <p:cNvSpPr/>
          <p:nvPr>
            <p:custDataLst>
              <p:tags r:id="rId15"/>
            </p:custDataLst>
          </p:nvPr>
        </p:nvSpPr>
        <p:spPr>
          <a:xfrm>
            <a:off x="1095358" y="4660709"/>
            <a:ext cx="4185045" cy="1491135"/>
          </a:xfrm>
          <a:custGeom>
            <a:avLst/>
            <a:gdLst>
              <a:gd name="connsiteX0" fmla="*/ 0 w 3261428"/>
              <a:gd name="connsiteY0" fmla="*/ 119729 h 1162050"/>
              <a:gd name="connsiteX1" fmla="*/ 0 w 3261428"/>
              <a:gd name="connsiteY1" fmla="*/ 1042416 h 1162050"/>
              <a:gd name="connsiteX2" fmla="*/ 119729 w 3261428"/>
              <a:gd name="connsiteY2" fmla="*/ 1162050 h 1162050"/>
              <a:gd name="connsiteX3" fmla="*/ 2687765 w 3261428"/>
              <a:gd name="connsiteY3" fmla="*/ 1162050 h 1162050"/>
              <a:gd name="connsiteX4" fmla="*/ 2795207 w 3261428"/>
              <a:gd name="connsiteY4" fmla="*/ 1095185 h 1162050"/>
              <a:gd name="connsiteX5" fmla="*/ 3248978 w 3261428"/>
              <a:gd name="connsiteY5" fmla="*/ 172498 h 1162050"/>
              <a:gd name="connsiteX6" fmla="*/ 3141536 w 3261428"/>
              <a:gd name="connsiteY6" fmla="*/ 0 h 1162050"/>
              <a:gd name="connsiteX7" fmla="*/ 119729 w 3261428"/>
              <a:gd name="connsiteY7" fmla="*/ 0 h 1162050"/>
              <a:gd name="connsiteX8" fmla="*/ 0 w 3261428"/>
              <a:gd name="connsiteY8" fmla="*/ 119729 h 1162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261428" h="1162050">
                <a:moveTo>
                  <a:pt x="0" y="119729"/>
                </a:moveTo>
                <a:lnTo>
                  <a:pt x="0" y="1042416"/>
                </a:lnTo>
                <a:cubicBezTo>
                  <a:pt x="0" y="1108424"/>
                  <a:pt x="53626" y="1162050"/>
                  <a:pt x="119729" y="1162050"/>
                </a:cubicBezTo>
                <a:lnTo>
                  <a:pt x="2687765" y="1162050"/>
                </a:lnTo>
                <a:cubicBezTo>
                  <a:pt x="2733389" y="1162050"/>
                  <a:pt x="2775014" y="1136142"/>
                  <a:pt x="2795207" y="1095185"/>
                </a:cubicBezTo>
                <a:lnTo>
                  <a:pt x="3248978" y="172498"/>
                </a:lnTo>
                <a:cubicBezTo>
                  <a:pt x="3288125" y="92964"/>
                  <a:pt x="3230213" y="0"/>
                  <a:pt x="3141536" y="0"/>
                </a:cubicBezTo>
                <a:lnTo>
                  <a:pt x="119729" y="0"/>
                </a:lnTo>
                <a:cubicBezTo>
                  <a:pt x="53626" y="0"/>
                  <a:pt x="0" y="53626"/>
                  <a:pt x="0" y="119729"/>
                </a:cubicBezTo>
                <a:close/>
              </a:path>
            </a:pathLst>
          </a:custGeom>
          <a:solidFill>
            <a:schemeClr val="lt1">
              <a:lumMod val="100000"/>
              <a:alpha val="20000"/>
            </a:schemeClr>
          </a:solidFill>
          <a:ln w="9525" cap="flat">
            <a:noFill/>
            <a:prstDash val="solid"/>
            <a:miter/>
          </a:ln>
          <a:effectLst/>
        </p:spPr>
        <p:txBody>
          <a:bodyPr rtlCol="0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>
              <a:buClrTx/>
              <a:buSzTx/>
              <a:buFontTx/>
            </a:pPr>
            <a:endParaRPr lang="zh-CN" altLang="en-US">
              <a:sym typeface="+mn-ea"/>
            </a:endParaRPr>
          </a:p>
        </p:txBody>
      </p:sp>
      <p:sp>
        <p:nvSpPr>
          <p:cNvPr id="24" name="文本框 28"/>
          <p:cNvSpPr txBox="1"/>
          <p:nvPr>
            <p:custDataLst>
              <p:tags r:id="rId16"/>
            </p:custDataLst>
          </p:nvPr>
        </p:nvSpPr>
        <p:spPr>
          <a:xfrm>
            <a:off x="2059472" y="3109577"/>
            <a:ext cx="3332339" cy="97850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400" kern="0" spc="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  <a:sym typeface="+mn-ea"/>
              </a:rPr>
              <a:t>化学抛光</a:t>
            </a:r>
            <a:endParaRPr lang="zh-CN" altLang="en-US" sz="1400" kern="0" spc="0" dirty="0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  <a:latin typeface="+mn-ea"/>
              <a:ea typeface="+mn-ea"/>
              <a:sym typeface="+mn-ea"/>
            </a:endParaRPr>
          </a:p>
        </p:txBody>
      </p:sp>
      <p:sp>
        <p:nvSpPr>
          <p:cNvPr id="25" name="文本框 12"/>
          <p:cNvSpPr txBox="1"/>
          <p:nvPr>
            <p:custDataLst>
              <p:tags r:id="rId17"/>
            </p:custDataLst>
          </p:nvPr>
        </p:nvSpPr>
        <p:spPr>
          <a:xfrm>
            <a:off x="2047349" y="4917210"/>
            <a:ext cx="2610056" cy="97850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400" kern="0" spc="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  <a:sym typeface="+mn-ea"/>
              </a:rPr>
              <a:t>电解抛光</a:t>
            </a:r>
            <a:endParaRPr lang="zh-CN" altLang="en-US" sz="1400" kern="0" spc="0" dirty="0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  <a:latin typeface="+mn-ea"/>
              <a:ea typeface="+mn-ea"/>
              <a:sym typeface="+mn-ea"/>
            </a:endParaRPr>
          </a:p>
        </p:txBody>
      </p:sp>
      <p:pic>
        <p:nvPicPr>
          <p:cNvPr id="26" name="图片 17" descr="343435383038363b343532323430323bcdc6b9e3b7bdb0b8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1355050" y="5189663"/>
            <a:ext cx="434083" cy="434083"/>
          </a:xfrm>
          <a:prstGeom prst="rect">
            <a:avLst/>
          </a:prstGeom>
        </p:spPr>
      </p:pic>
    </p:spTree>
    <p:custDataLst>
      <p:tags r:id="rId21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占位符 1"/>
          <p:cNvSpPr>
            <a:spLocks noGrp="1"/>
          </p:cNvSpPr>
          <p:nvPr>
            <p:ph type="body" idx="13"/>
            <p:custDataLst>
              <p:tags r:id="rId1"/>
            </p:custDataLst>
          </p:nvPr>
        </p:nvSpPr>
        <p:spPr/>
        <p:txBody>
          <a:bodyPr/>
          <a:p>
            <a:r>
              <a:rPr lang="en-US" altLang="en-US"/>
              <a:t>02</a:t>
            </a:r>
            <a:endParaRPr lang="en-US" altLang="en-US"/>
          </a:p>
        </p:txBody>
      </p:sp>
      <p:sp>
        <p:nvSpPr>
          <p:cNvPr id="3" name="标题 2"/>
          <p:cNvSpPr>
            <a:spLocks noGrp="1"/>
          </p:cNvSpPr>
          <p:nvPr>
            <p:ph type="ctrTitle" idx="14"/>
            <p:custDataLst>
              <p:tags r:id="rId2"/>
            </p:custDataLst>
          </p:nvPr>
        </p:nvSpPr>
        <p:spPr/>
        <p:txBody>
          <a:bodyPr/>
          <a:p>
            <a:r>
              <a:rPr lang="zh-CN" altLang="en-US"/>
              <a:t>基材的材料成分，成型工艺</a:t>
            </a:r>
            <a:endParaRPr lang="zh-CN" altLang="en-US"/>
          </a:p>
        </p:txBody>
      </p:sp>
    </p:spTree>
    <p:custDataLst>
      <p:tags r:id="rId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99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同心圆 1"/>
          <p:cNvSpPr/>
          <p:nvPr>
            <p:custDataLst>
              <p:tags r:id="rId1"/>
            </p:custDataLst>
          </p:nvPr>
        </p:nvSpPr>
        <p:spPr>
          <a:xfrm>
            <a:off x="7075170" y="5324475"/>
            <a:ext cx="727710" cy="727710"/>
          </a:xfrm>
          <a:prstGeom prst="donut">
            <a:avLst/>
          </a:prstGeom>
          <a:solidFill>
            <a:schemeClr val="accent1">
              <a:alpha val="23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7" name="标题 16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en-US"/>
              <a:t>材料成分对耐盐雾性能的影响</a:t>
            </a:r>
            <a:endParaRPr lang="zh-CN" altLang="en-US"/>
          </a:p>
        </p:txBody>
      </p:sp>
      <p:sp>
        <p:nvSpPr>
          <p:cNvPr id="31" name="矩形 30"/>
          <p:cNvSpPr/>
          <p:nvPr>
            <p:custDataLst>
              <p:tags r:id="rId3"/>
            </p:custDataLst>
          </p:nvPr>
        </p:nvSpPr>
        <p:spPr>
          <a:xfrm>
            <a:off x="720090" y="2441575"/>
            <a:ext cx="5231130" cy="3775710"/>
          </a:xfrm>
          <a:prstGeom prst="rect">
            <a:avLst/>
          </a:prstGeom>
          <a:noFill/>
        </p:spPr>
        <p:txBody>
          <a:bodyPr wrap="square" lIns="0" tIns="0" rIns="0" bIns="0" rtlCol="0" anchor="t">
            <a:normAutofit lnSpcReduction="10000"/>
          </a:bodyPr>
          <a:lstStyle/>
          <a:p>
            <a:pPr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80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MiSans Normal" panose="00000500000000000000" charset="-122"/>
                <a:sym typeface="MiSans Normal" panose="00000500000000000000" charset="-122"/>
              </a:rPr>
              <a:t>元素过于饱和，从固溶体合金中析出，将导致孔隙率大增。</a:t>
            </a:r>
            <a:endParaRPr lang="zh-CN" altLang="en-US" sz="2800" dirty="0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  <a:latin typeface="+mn-ea"/>
              <a:cs typeface="MiSans Normal" panose="00000500000000000000" charset="-122"/>
              <a:sym typeface="MiSans Normal" panose="00000500000000000000" charset="-122"/>
            </a:endParaRPr>
          </a:p>
          <a:p>
            <a:pPr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80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MiSans Normal" panose="00000500000000000000" charset="-122"/>
                <a:sym typeface="MiSans Normal" panose="00000500000000000000" charset="-122"/>
              </a:rPr>
              <a:t>例如：铅在黄铜界面析出； </a:t>
            </a:r>
            <a:endParaRPr lang="zh-CN" altLang="en-US" sz="2800" dirty="0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  <a:latin typeface="+mn-ea"/>
              <a:cs typeface="MiSans Normal" panose="00000500000000000000" charset="-122"/>
              <a:sym typeface="MiSans Normal" panose="00000500000000000000" charset="-122"/>
            </a:endParaRPr>
          </a:p>
          <a:p>
            <a:pPr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80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MiSans Normal" panose="00000500000000000000" charset="-122"/>
                <a:sym typeface="MiSans Normal" panose="00000500000000000000" charset="-122"/>
              </a:rPr>
              <a:t>碳化物在碳钢中析出；</a:t>
            </a:r>
            <a:endParaRPr lang="zh-CN" altLang="en-US" sz="2800" dirty="0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  <a:latin typeface="+mn-ea"/>
              <a:cs typeface="MiSans Normal" panose="00000500000000000000" charset="-122"/>
              <a:sym typeface="MiSans Normal" panose="00000500000000000000" charset="-122"/>
            </a:endParaRPr>
          </a:p>
          <a:p>
            <a:pPr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80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MiSans Normal" panose="00000500000000000000" charset="-122"/>
                <a:sym typeface="MiSans Normal" panose="00000500000000000000" charset="-122"/>
              </a:rPr>
              <a:t>压铸铝采用大量回收料，导致铜析出等等</a:t>
            </a:r>
            <a:endParaRPr lang="zh-CN" altLang="en-US" sz="2800" dirty="0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  <a:latin typeface="+mn-ea"/>
              <a:cs typeface="MiSans Normal" panose="00000500000000000000" charset="-122"/>
              <a:sym typeface="MiSans Normal" panose="00000500000000000000" charset="-122"/>
            </a:endParaRPr>
          </a:p>
        </p:txBody>
      </p:sp>
      <p:sp>
        <p:nvSpPr>
          <p:cNvPr id="34" name="任意多边形: 形状 16"/>
          <p:cNvSpPr/>
          <p:nvPr>
            <p:custDataLst>
              <p:tags r:id="rId4"/>
            </p:custDataLst>
          </p:nvPr>
        </p:nvSpPr>
        <p:spPr>
          <a:xfrm>
            <a:off x="9665970" y="1609090"/>
            <a:ext cx="1689100" cy="1717675"/>
          </a:xfrm>
          <a:custGeom>
            <a:avLst/>
            <a:gdLst>
              <a:gd name="connsiteX0" fmla="*/ 1991760 w 1994354"/>
              <a:gd name="connsiteY0" fmla="*/ 484629 h 2027849"/>
              <a:gd name="connsiteX1" fmla="*/ 1975680 w 1994354"/>
              <a:gd name="connsiteY1" fmla="*/ 490615 h 2027849"/>
              <a:gd name="connsiteX2" fmla="*/ 1964914 w 1994354"/>
              <a:gd name="connsiteY2" fmla="*/ 476410 h 2027849"/>
              <a:gd name="connsiteX3" fmla="*/ 1976332 w 1994354"/>
              <a:gd name="connsiteY3" fmla="*/ 462086 h 2027849"/>
              <a:gd name="connsiteX4" fmla="*/ 1980754 w 1994354"/>
              <a:gd name="connsiteY4" fmla="*/ 460944 h 2027849"/>
              <a:gd name="connsiteX5" fmla="*/ 1987269 w 1994354"/>
              <a:gd name="connsiteY5" fmla="*/ 462967 h 2027849"/>
              <a:gd name="connsiteX6" fmla="*/ 1989977 w 1994354"/>
              <a:gd name="connsiteY6" fmla="*/ 465847 h 2027849"/>
              <a:gd name="connsiteX7" fmla="*/ 1991760 w 1994354"/>
              <a:gd name="connsiteY7" fmla="*/ 484629 h 2027849"/>
              <a:gd name="connsiteX8" fmla="*/ 1670160 w 1994354"/>
              <a:gd name="connsiteY8" fmla="*/ 996885 h 2027849"/>
              <a:gd name="connsiteX9" fmla="*/ 1660183 w 1994354"/>
              <a:gd name="connsiteY9" fmla="*/ 978748 h 2027849"/>
              <a:gd name="connsiteX10" fmla="*/ 1678320 w 1994354"/>
              <a:gd name="connsiteY10" fmla="*/ 968784 h 2027849"/>
              <a:gd name="connsiteX11" fmla="*/ 1678697 w 1994354"/>
              <a:gd name="connsiteY11" fmla="*/ 968894 h 2027849"/>
              <a:gd name="connsiteX12" fmla="*/ 1688674 w 1994354"/>
              <a:gd name="connsiteY12" fmla="*/ 987031 h 2027849"/>
              <a:gd name="connsiteX13" fmla="*/ 1670537 w 1994354"/>
              <a:gd name="connsiteY13" fmla="*/ 996995 h 2027849"/>
              <a:gd name="connsiteX14" fmla="*/ 1670160 w 1994354"/>
              <a:gd name="connsiteY14" fmla="*/ 996885 h 2027849"/>
              <a:gd name="connsiteX15" fmla="*/ 1712194 w 1994354"/>
              <a:gd name="connsiteY15" fmla="*/ 862015 h 2027849"/>
              <a:gd name="connsiteX16" fmla="*/ 1702183 w 1994354"/>
              <a:gd name="connsiteY16" fmla="*/ 843662 h 2027849"/>
              <a:gd name="connsiteX17" fmla="*/ 1720526 w 1994354"/>
              <a:gd name="connsiteY17" fmla="*/ 833657 h 2027849"/>
              <a:gd name="connsiteX18" fmla="*/ 1730571 w 1994354"/>
              <a:gd name="connsiteY18" fmla="*/ 851925 h 2027849"/>
              <a:gd name="connsiteX19" fmla="*/ 1712194 w 1994354"/>
              <a:gd name="connsiteY19" fmla="*/ 862015 h 2027849"/>
              <a:gd name="connsiteX20" fmla="*/ 1756526 w 1994354"/>
              <a:gd name="connsiteY20" fmla="*/ 718790 h 2027849"/>
              <a:gd name="connsiteX21" fmla="*/ 1746789 w 1994354"/>
              <a:gd name="connsiteY21" fmla="*/ 700317 h 2027849"/>
              <a:gd name="connsiteX22" fmla="*/ 1764994 w 1994354"/>
              <a:gd name="connsiteY22" fmla="*/ 690490 h 2027849"/>
              <a:gd name="connsiteX23" fmla="*/ 1774903 w 1994354"/>
              <a:gd name="connsiteY23" fmla="*/ 708926 h 2027849"/>
              <a:gd name="connsiteX24" fmla="*/ 1756526 w 1994354"/>
              <a:gd name="connsiteY24" fmla="*/ 718790 h 2027849"/>
              <a:gd name="connsiteX25" fmla="*/ 1798046 w 1994354"/>
              <a:gd name="connsiteY25" fmla="*/ 583409 h 2027849"/>
              <a:gd name="connsiteX26" fmla="*/ 1788480 w 1994354"/>
              <a:gd name="connsiteY26" fmla="*/ 565097 h 2027849"/>
              <a:gd name="connsiteX27" fmla="*/ 1806789 w 1994354"/>
              <a:gd name="connsiteY27" fmla="*/ 555532 h 2027849"/>
              <a:gd name="connsiteX28" fmla="*/ 1807269 w 1994354"/>
              <a:gd name="connsiteY28" fmla="*/ 555689 h 2027849"/>
              <a:gd name="connsiteX29" fmla="*/ 1816834 w 1994354"/>
              <a:gd name="connsiteY29" fmla="*/ 574002 h 2027849"/>
              <a:gd name="connsiteX30" fmla="*/ 1798526 w 1994354"/>
              <a:gd name="connsiteY30" fmla="*/ 583567 h 2027849"/>
              <a:gd name="connsiteX31" fmla="*/ 1798046 w 1994354"/>
              <a:gd name="connsiteY31" fmla="*/ 583409 h 2027849"/>
              <a:gd name="connsiteX32" fmla="*/ 1839874 w 1994354"/>
              <a:gd name="connsiteY32" fmla="*/ 448499 h 2027849"/>
              <a:gd name="connsiteX33" fmla="*/ 1829897 w 1994354"/>
              <a:gd name="connsiteY33" fmla="*/ 433841 h 2027849"/>
              <a:gd name="connsiteX34" fmla="*/ 1841795 w 1994354"/>
              <a:gd name="connsiteY34" fmla="*/ 420038 h 2027849"/>
              <a:gd name="connsiteX35" fmla="*/ 1846389 w 1994354"/>
              <a:gd name="connsiteY35" fmla="*/ 419260 h 2027849"/>
              <a:gd name="connsiteX36" fmla="*/ 1851600 w 1994354"/>
              <a:gd name="connsiteY36" fmla="*/ 420878 h 2027849"/>
              <a:gd name="connsiteX37" fmla="*/ 1854960 w 1994354"/>
              <a:gd name="connsiteY37" fmla="*/ 424115 h 2027849"/>
              <a:gd name="connsiteX38" fmla="*/ 1857463 w 1994354"/>
              <a:gd name="connsiteY38" fmla="*/ 441648 h 2027849"/>
              <a:gd name="connsiteX39" fmla="*/ 1839874 w 1994354"/>
              <a:gd name="connsiteY39" fmla="*/ 448499 h 2027849"/>
              <a:gd name="connsiteX40" fmla="*/ 1542446 w 1994354"/>
              <a:gd name="connsiteY40" fmla="*/ 1408602 h 2027849"/>
              <a:gd name="connsiteX41" fmla="*/ 1552149 w 1994354"/>
              <a:gd name="connsiteY41" fmla="*/ 1427033 h 2027849"/>
              <a:gd name="connsiteX42" fmla="*/ 1533566 w 1994354"/>
              <a:gd name="connsiteY42" fmla="*/ 1436610 h 2027849"/>
              <a:gd name="connsiteX43" fmla="*/ 1523966 w 1994354"/>
              <a:gd name="connsiteY43" fmla="*/ 1418095 h 2027849"/>
              <a:gd name="connsiteX44" fmla="*/ 1542446 w 1994354"/>
              <a:gd name="connsiteY44" fmla="*/ 1408602 h 2027849"/>
              <a:gd name="connsiteX45" fmla="*/ 1705269 w 1994354"/>
              <a:gd name="connsiteY45" fmla="*/ 406742 h 2027849"/>
              <a:gd name="connsiteX46" fmla="*/ 1694640 w 1994354"/>
              <a:gd name="connsiteY46" fmla="*/ 392424 h 2027849"/>
              <a:gd name="connsiteX47" fmla="*/ 1706229 w 1994354"/>
              <a:gd name="connsiteY47" fmla="*/ 378199 h 2027849"/>
              <a:gd name="connsiteX48" fmla="*/ 1710720 w 1994354"/>
              <a:gd name="connsiteY48" fmla="*/ 377171 h 2027849"/>
              <a:gd name="connsiteX49" fmla="*/ 1717234 w 1994354"/>
              <a:gd name="connsiteY49" fmla="*/ 379193 h 2027849"/>
              <a:gd name="connsiteX50" fmla="*/ 1720286 w 1994354"/>
              <a:gd name="connsiteY50" fmla="*/ 382643 h 2027849"/>
              <a:gd name="connsiteX51" fmla="*/ 1721520 w 1994354"/>
              <a:gd name="connsiteY51" fmla="*/ 400920 h 2027849"/>
              <a:gd name="connsiteX52" fmla="*/ 1705269 w 1994354"/>
              <a:gd name="connsiteY52" fmla="*/ 406742 h 2027849"/>
              <a:gd name="connsiteX53" fmla="*/ 1135269 w 1994354"/>
              <a:gd name="connsiteY53" fmla="*/ 1765992 h 2027849"/>
              <a:gd name="connsiteX54" fmla="*/ 1125326 w 1994354"/>
              <a:gd name="connsiteY54" fmla="*/ 1747920 h 2027849"/>
              <a:gd name="connsiteX55" fmla="*/ 1143394 w 1994354"/>
              <a:gd name="connsiteY55" fmla="*/ 1737988 h 2027849"/>
              <a:gd name="connsiteX56" fmla="*/ 1143703 w 1994354"/>
              <a:gd name="connsiteY56" fmla="*/ 1738077 h 2027849"/>
              <a:gd name="connsiteX57" fmla="*/ 1153886 w 1994354"/>
              <a:gd name="connsiteY57" fmla="*/ 1756015 h 2027849"/>
              <a:gd name="connsiteX58" fmla="*/ 1135955 w 1994354"/>
              <a:gd name="connsiteY58" fmla="*/ 1766195 h 2027849"/>
              <a:gd name="connsiteX59" fmla="*/ 1135269 w 1994354"/>
              <a:gd name="connsiteY59" fmla="*/ 1765992 h 2027849"/>
              <a:gd name="connsiteX60" fmla="*/ 1527943 w 1994354"/>
              <a:gd name="connsiteY60" fmla="*/ 499615 h 2027849"/>
              <a:gd name="connsiteX61" fmla="*/ 1518275 w 1994354"/>
              <a:gd name="connsiteY61" fmla="*/ 481365 h 2027849"/>
              <a:gd name="connsiteX62" fmla="*/ 1536514 w 1994354"/>
              <a:gd name="connsiteY62" fmla="*/ 471703 h 2027849"/>
              <a:gd name="connsiteX63" fmla="*/ 1536720 w 1994354"/>
              <a:gd name="connsiteY63" fmla="*/ 471761 h 2027849"/>
              <a:gd name="connsiteX64" fmla="*/ 1546663 w 1994354"/>
              <a:gd name="connsiteY64" fmla="*/ 489861 h 2027849"/>
              <a:gd name="connsiteX65" fmla="*/ 1528560 w 1994354"/>
              <a:gd name="connsiteY65" fmla="*/ 499814 h 2027849"/>
              <a:gd name="connsiteX66" fmla="*/ 1527943 w 1994354"/>
              <a:gd name="connsiteY66" fmla="*/ 499615 h 2027849"/>
              <a:gd name="connsiteX67" fmla="*/ 1569326 w 1994354"/>
              <a:gd name="connsiteY67" fmla="*/ 364553 h 2027849"/>
              <a:gd name="connsiteX68" fmla="*/ 1559554 w 1994354"/>
              <a:gd name="connsiteY68" fmla="*/ 349053 h 2027849"/>
              <a:gd name="connsiteX69" fmla="*/ 1571692 w 1994354"/>
              <a:gd name="connsiteY69" fmla="*/ 336124 h 2027849"/>
              <a:gd name="connsiteX70" fmla="*/ 1576354 w 1994354"/>
              <a:gd name="connsiteY70" fmla="*/ 335489 h 2027849"/>
              <a:gd name="connsiteX71" fmla="*/ 1581566 w 1994354"/>
              <a:gd name="connsiteY71" fmla="*/ 337108 h 2027849"/>
              <a:gd name="connsiteX72" fmla="*/ 1585269 w 1994354"/>
              <a:gd name="connsiteY72" fmla="*/ 340931 h 2027849"/>
              <a:gd name="connsiteX73" fmla="*/ 1586571 w 1994354"/>
              <a:gd name="connsiteY73" fmla="*/ 358536 h 2027849"/>
              <a:gd name="connsiteX74" fmla="*/ 1569326 w 1994354"/>
              <a:gd name="connsiteY74" fmla="*/ 364553 h 2027849"/>
              <a:gd name="connsiteX75" fmla="*/ 1450594 w 1994354"/>
              <a:gd name="connsiteY75" fmla="*/ 749925 h 2027849"/>
              <a:gd name="connsiteX76" fmla="*/ 1460160 w 1994354"/>
              <a:gd name="connsiteY76" fmla="*/ 768569 h 2027849"/>
              <a:gd name="connsiteX77" fmla="*/ 1441406 w 1994354"/>
              <a:gd name="connsiteY77" fmla="*/ 778015 h 2027849"/>
              <a:gd name="connsiteX78" fmla="*/ 1431943 w 1994354"/>
              <a:gd name="connsiteY78" fmla="*/ 759371 h 2027849"/>
              <a:gd name="connsiteX79" fmla="*/ 1450594 w 1994354"/>
              <a:gd name="connsiteY79" fmla="*/ 749915 h 2027849"/>
              <a:gd name="connsiteX80" fmla="*/ 1494617 w 1994354"/>
              <a:gd name="connsiteY80" fmla="*/ 606611 h 2027849"/>
              <a:gd name="connsiteX81" fmla="*/ 1504697 w 1994354"/>
              <a:gd name="connsiteY81" fmla="*/ 625032 h 2027849"/>
              <a:gd name="connsiteX82" fmla="*/ 1486251 w 1994354"/>
              <a:gd name="connsiteY82" fmla="*/ 634937 h 2027849"/>
              <a:gd name="connsiteX83" fmla="*/ 1476137 w 1994354"/>
              <a:gd name="connsiteY83" fmla="*/ 616660 h 2027849"/>
              <a:gd name="connsiteX84" fmla="*/ 1494446 w 1994354"/>
              <a:gd name="connsiteY84" fmla="*/ 606559 h 2027849"/>
              <a:gd name="connsiteX85" fmla="*/ 1494617 w 1994354"/>
              <a:gd name="connsiteY85" fmla="*/ 606614 h 2027849"/>
              <a:gd name="connsiteX86" fmla="*/ 1408594 w 1994354"/>
              <a:gd name="connsiteY86" fmla="*/ 885100 h 2027849"/>
              <a:gd name="connsiteX87" fmla="*/ 1418332 w 1994354"/>
              <a:gd name="connsiteY87" fmla="*/ 903371 h 2027849"/>
              <a:gd name="connsiteX88" fmla="*/ 1400057 w 1994354"/>
              <a:gd name="connsiteY88" fmla="*/ 913108 h 2027849"/>
              <a:gd name="connsiteX89" fmla="*/ 1399611 w 1994354"/>
              <a:gd name="connsiteY89" fmla="*/ 912964 h 2027849"/>
              <a:gd name="connsiteX90" fmla="*/ 1389771 w 1994354"/>
              <a:gd name="connsiteY90" fmla="*/ 894751 h 2027849"/>
              <a:gd name="connsiteX91" fmla="*/ 1407977 w 1994354"/>
              <a:gd name="connsiteY91" fmla="*/ 884904 h 2027849"/>
              <a:gd name="connsiteX92" fmla="*/ 1408594 w 1994354"/>
              <a:gd name="connsiteY92" fmla="*/ 885103 h 2027849"/>
              <a:gd name="connsiteX93" fmla="*/ 1185943 w 1994354"/>
              <a:gd name="connsiteY93" fmla="*/ 1602844 h 2027849"/>
              <a:gd name="connsiteX94" fmla="*/ 1195646 w 1994354"/>
              <a:gd name="connsiteY94" fmla="*/ 1621413 h 2027849"/>
              <a:gd name="connsiteX95" fmla="*/ 1177063 w 1994354"/>
              <a:gd name="connsiteY95" fmla="*/ 1631105 h 2027849"/>
              <a:gd name="connsiteX96" fmla="*/ 1176823 w 1994354"/>
              <a:gd name="connsiteY96" fmla="*/ 1631027 h 2027849"/>
              <a:gd name="connsiteX97" fmla="*/ 1167600 w 1994354"/>
              <a:gd name="connsiteY97" fmla="*/ 1612214 h 2027849"/>
              <a:gd name="connsiteX98" fmla="*/ 1185943 w 1994354"/>
              <a:gd name="connsiteY98" fmla="*/ 1602847 h 2027849"/>
              <a:gd name="connsiteX99" fmla="*/ 1229966 w 1994354"/>
              <a:gd name="connsiteY99" fmla="*/ 1459626 h 2027849"/>
              <a:gd name="connsiteX100" fmla="*/ 1240080 w 1994354"/>
              <a:gd name="connsiteY100" fmla="*/ 1478020 h 2027849"/>
              <a:gd name="connsiteX101" fmla="*/ 1221635 w 1994354"/>
              <a:gd name="connsiteY101" fmla="*/ 1487904 h 2027849"/>
              <a:gd name="connsiteX102" fmla="*/ 1211623 w 1994354"/>
              <a:gd name="connsiteY102" fmla="*/ 1469627 h 2027849"/>
              <a:gd name="connsiteX103" fmla="*/ 1229966 w 1994354"/>
              <a:gd name="connsiteY103" fmla="*/ 1459629 h 2027849"/>
              <a:gd name="connsiteX104" fmla="*/ 1263429 w 1994354"/>
              <a:gd name="connsiteY104" fmla="*/ 1352801 h 2027849"/>
              <a:gd name="connsiteX105" fmla="*/ 1253589 w 1994354"/>
              <a:gd name="connsiteY105" fmla="*/ 1334417 h 2027849"/>
              <a:gd name="connsiteX106" fmla="*/ 1271897 w 1994354"/>
              <a:gd name="connsiteY106" fmla="*/ 1324656 h 2027849"/>
              <a:gd name="connsiteX107" fmla="*/ 1271966 w 1994354"/>
              <a:gd name="connsiteY107" fmla="*/ 1324677 h 2027849"/>
              <a:gd name="connsiteX108" fmla="*/ 1281977 w 1994354"/>
              <a:gd name="connsiteY108" fmla="*/ 1343013 h 2027849"/>
              <a:gd name="connsiteX109" fmla="*/ 1263429 w 1994354"/>
              <a:gd name="connsiteY109" fmla="*/ 1352805 h 2027849"/>
              <a:gd name="connsiteX110" fmla="*/ 1348046 w 1994354"/>
              <a:gd name="connsiteY110" fmla="*/ 1029960 h 2027849"/>
              <a:gd name="connsiteX111" fmla="*/ 1366389 w 1994354"/>
              <a:gd name="connsiteY111" fmla="*/ 1019969 h 2027849"/>
              <a:gd name="connsiteX112" fmla="*/ 1376469 w 1994354"/>
              <a:gd name="connsiteY112" fmla="*/ 1038254 h 2027849"/>
              <a:gd name="connsiteX113" fmla="*/ 1358194 w 1994354"/>
              <a:gd name="connsiteY113" fmla="*/ 1048344 h 2027849"/>
              <a:gd name="connsiteX114" fmla="*/ 1357989 w 1994354"/>
              <a:gd name="connsiteY114" fmla="*/ 1048283 h 2027849"/>
              <a:gd name="connsiteX115" fmla="*/ 1348046 w 1994354"/>
              <a:gd name="connsiteY115" fmla="*/ 1029964 h 2027849"/>
              <a:gd name="connsiteX116" fmla="*/ 1305052 w 1994354"/>
              <a:gd name="connsiteY116" fmla="*/ 1217630 h 2027849"/>
              <a:gd name="connsiteX117" fmla="*/ 1295589 w 1994354"/>
              <a:gd name="connsiteY117" fmla="*/ 1199010 h 2027849"/>
              <a:gd name="connsiteX118" fmla="*/ 1314206 w 1994354"/>
              <a:gd name="connsiteY118" fmla="*/ 1189543 h 2027849"/>
              <a:gd name="connsiteX119" fmla="*/ 1323669 w 1994354"/>
              <a:gd name="connsiteY119" fmla="*/ 1208167 h 2027849"/>
              <a:gd name="connsiteX120" fmla="*/ 1305052 w 1994354"/>
              <a:gd name="connsiteY120" fmla="*/ 1217633 h 2027849"/>
              <a:gd name="connsiteX121" fmla="*/ 1434549 w 1994354"/>
              <a:gd name="connsiteY121" fmla="*/ 322752 h 2027849"/>
              <a:gd name="connsiteX122" fmla="*/ 1424400 w 1994354"/>
              <a:gd name="connsiteY122" fmla="*/ 308229 h 2027849"/>
              <a:gd name="connsiteX123" fmla="*/ 1436126 w 1994354"/>
              <a:gd name="connsiteY123" fmla="*/ 294278 h 2027849"/>
              <a:gd name="connsiteX124" fmla="*/ 1440686 w 1994354"/>
              <a:gd name="connsiteY124" fmla="*/ 293400 h 2027849"/>
              <a:gd name="connsiteX125" fmla="*/ 1445897 w 1994354"/>
              <a:gd name="connsiteY125" fmla="*/ 295019 h 2027849"/>
              <a:gd name="connsiteX126" fmla="*/ 1449394 w 1994354"/>
              <a:gd name="connsiteY126" fmla="*/ 298193 h 2027849"/>
              <a:gd name="connsiteX127" fmla="*/ 1451726 w 1994354"/>
              <a:gd name="connsiteY127" fmla="*/ 316310 h 2027849"/>
              <a:gd name="connsiteX128" fmla="*/ 1434549 w 1994354"/>
              <a:gd name="connsiteY128" fmla="*/ 322756 h 2027849"/>
              <a:gd name="connsiteX129" fmla="*/ 1401463 w 1994354"/>
              <a:gd name="connsiteY129" fmla="*/ 429796 h 2027849"/>
              <a:gd name="connsiteX130" fmla="*/ 1411372 w 1994354"/>
              <a:gd name="connsiteY130" fmla="*/ 447919 h 2027849"/>
              <a:gd name="connsiteX131" fmla="*/ 1393234 w 1994354"/>
              <a:gd name="connsiteY131" fmla="*/ 457828 h 2027849"/>
              <a:gd name="connsiteX132" fmla="*/ 1392857 w 1994354"/>
              <a:gd name="connsiteY132" fmla="*/ 457708 h 2027849"/>
              <a:gd name="connsiteX133" fmla="*/ 1382846 w 1994354"/>
              <a:gd name="connsiteY133" fmla="*/ 439649 h 2027849"/>
              <a:gd name="connsiteX134" fmla="*/ 1400880 w 1994354"/>
              <a:gd name="connsiteY134" fmla="*/ 429621 h 2027849"/>
              <a:gd name="connsiteX135" fmla="*/ 1401463 w 1994354"/>
              <a:gd name="connsiteY135" fmla="*/ 429799 h 2027849"/>
              <a:gd name="connsiteX136" fmla="*/ 1008686 w 1994354"/>
              <a:gd name="connsiteY136" fmla="*/ 1696173 h 2027849"/>
              <a:gd name="connsiteX137" fmla="*/ 1018080 w 1994354"/>
              <a:gd name="connsiteY137" fmla="*/ 1714540 h 2027849"/>
              <a:gd name="connsiteX138" fmla="*/ 999703 w 1994354"/>
              <a:gd name="connsiteY138" fmla="*/ 1723917 h 2027849"/>
              <a:gd name="connsiteX139" fmla="*/ 990275 w 1994354"/>
              <a:gd name="connsiteY139" fmla="*/ 1705698 h 2027849"/>
              <a:gd name="connsiteX140" fmla="*/ 1008411 w 1994354"/>
              <a:gd name="connsiteY140" fmla="*/ 1696084 h 2027849"/>
              <a:gd name="connsiteX141" fmla="*/ 1008686 w 1994354"/>
              <a:gd name="connsiteY141" fmla="*/ 1696176 h 2027849"/>
              <a:gd name="connsiteX142" fmla="*/ 1299874 w 1994354"/>
              <a:gd name="connsiteY142" fmla="*/ 280968 h 2027849"/>
              <a:gd name="connsiteX143" fmla="*/ 1289143 w 1994354"/>
              <a:gd name="connsiteY143" fmla="*/ 267429 h 2027849"/>
              <a:gd name="connsiteX144" fmla="*/ 1299257 w 1994354"/>
              <a:gd name="connsiteY144" fmla="*/ 252782 h 2027849"/>
              <a:gd name="connsiteX145" fmla="*/ 1305017 w 1994354"/>
              <a:gd name="connsiteY145" fmla="*/ 251311 h 2027849"/>
              <a:gd name="connsiteX146" fmla="*/ 1311532 w 1994354"/>
              <a:gd name="connsiteY146" fmla="*/ 253334 h 2027849"/>
              <a:gd name="connsiteX147" fmla="*/ 1315132 w 1994354"/>
              <a:gd name="connsiteY147" fmla="*/ 257236 h 2027849"/>
              <a:gd name="connsiteX148" fmla="*/ 1316057 w 1994354"/>
              <a:gd name="connsiteY148" fmla="*/ 275003 h 2027849"/>
              <a:gd name="connsiteX149" fmla="*/ 1299874 w 1994354"/>
              <a:gd name="connsiteY149" fmla="*/ 280972 h 2027849"/>
              <a:gd name="connsiteX150" fmla="*/ 729771 w 1994354"/>
              <a:gd name="connsiteY150" fmla="*/ 1640191 h 2027849"/>
              <a:gd name="connsiteX151" fmla="*/ 719657 w 1994354"/>
              <a:gd name="connsiteY151" fmla="*/ 1622212 h 2027849"/>
              <a:gd name="connsiteX152" fmla="*/ 737623 w 1994354"/>
              <a:gd name="connsiteY152" fmla="*/ 1612101 h 2027849"/>
              <a:gd name="connsiteX153" fmla="*/ 738172 w 1994354"/>
              <a:gd name="connsiteY153" fmla="*/ 1612262 h 2027849"/>
              <a:gd name="connsiteX154" fmla="*/ 748148 w 1994354"/>
              <a:gd name="connsiteY154" fmla="*/ 1630314 h 2027849"/>
              <a:gd name="connsiteX155" fmla="*/ 730115 w 1994354"/>
              <a:gd name="connsiteY155" fmla="*/ 1640294 h 2027849"/>
              <a:gd name="connsiteX156" fmla="*/ 729771 w 1994354"/>
              <a:gd name="connsiteY156" fmla="*/ 1640195 h 2027849"/>
              <a:gd name="connsiteX157" fmla="*/ 994354 w 1994354"/>
              <a:gd name="connsiteY157" fmla="*/ 787235 h 2027849"/>
              <a:gd name="connsiteX158" fmla="*/ 984617 w 1994354"/>
              <a:gd name="connsiteY158" fmla="*/ 768977 h 2027849"/>
              <a:gd name="connsiteX159" fmla="*/ 1002857 w 1994354"/>
              <a:gd name="connsiteY159" fmla="*/ 759223 h 2027849"/>
              <a:gd name="connsiteX160" fmla="*/ 1012869 w 1994354"/>
              <a:gd name="connsiteY160" fmla="*/ 777336 h 2027849"/>
              <a:gd name="connsiteX161" fmla="*/ 994766 w 1994354"/>
              <a:gd name="connsiteY161" fmla="*/ 787365 h 2027849"/>
              <a:gd name="connsiteX162" fmla="*/ 994354 w 1994354"/>
              <a:gd name="connsiteY162" fmla="*/ 787238 h 2027849"/>
              <a:gd name="connsiteX163" fmla="*/ 1122823 w 1994354"/>
              <a:gd name="connsiteY163" fmla="*/ 373934 h 2027849"/>
              <a:gd name="connsiteX164" fmla="*/ 1112571 w 1994354"/>
              <a:gd name="connsiteY164" fmla="*/ 355982 h 2027849"/>
              <a:gd name="connsiteX165" fmla="*/ 1130537 w 1994354"/>
              <a:gd name="connsiteY165" fmla="*/ 345744 h 2027849"/>
              <a:gd name="connsiteX166" fmla="*/ 1130880 w 1994354"/>
              <a:gd name="connsiteY166" fmla="*/ 345844 h 2027849"/>
              <a:gd name="connsiteX167" fmla="*/ 1140892 w 1994354"/>
              <a:gd name="connsiteY167" fmla="*/ 363919 h 2027849"/>
              <a:gd name="connsiteX168" fmla="*/ 1122823 w 1994354"/>
              <a:gd name="connsiteY168" fmla="*/ 373937 h 2027849"/>
              <a:gd name="connsiteX169" fmla="*/ 1163966 w 1994354"/>
              <a:gd name="connsiteY169" fmla="*/ 238817 h 2027849"/>
              <a:gd name="connsiteX170" fmla="*/ 1154091 w 1994354"/>
              <a:gd name="connsiteY170" fmla="*/ 223416 h 2027849"/>
              <a:gd name="connsiteX171" fmla="*/ 1166023 w 1994354"/>
              <a:gd name="connsiteY171" fmla="*/ 210357 h 2027849"/>
              <a:gd name="connsiteX172" fmla="*/ 1170652 w 1994354"/>
              <a:gd name="connsiteY172" fmla="*/ 209630 h 2027849"/>
              <a:gd name="connsiteX173" fmla="*/ 1175863 w 1994354"/>
              <a:gd name="connsiteY173" fmla="*/ 211248 h 2027849"/>
              <a:gd name="connsiteX174" fmla="*/ 1179669 w 1994354"/>
              <a:gd name="connsiteY174" fmla="*/ 215020 h 2027849"/>
              <a:gd name="connsiteX175" fmla="*/ 1181212 w 1994354"/>
              <a:gd name="connsiteY175" fmla="*/ 232618 h 2027849"/>
              <a:gd name="connsiteX176" fmla="*/ 1163966 w 1994354"/>
              <a:gd name="connsiteY176" fmla="*/ 238821 h 2027849"/>
              <a:gd name="connsiteX177" fmla="*/ 1089120 w 1994354"/>
              <a:gd name="connsiteY177" fmla="*/ 480813 h 2027849"/>
              <a:gd name="connsiteX178" fmla="*/ 1099166 w 1994354"/>
              <a:gd name="connsiteY178" fmla="*/ 499221 h 2027849"/>
              <a:gd name="connsiteX179" fmla="*/ 1080754 w 1994354"/>
              <a:gd name="connsiteY179" fmla="*/ 509143 h 2027849"/>
              <a:gd name="connsiteX180" fmla="*/ 1070469 w 1994354"/>
              <a:gd name="connsiteY180" fmla="*/ 490965 h 2027849"/>
              <a:gd name="connsiteX181" fmla="*/ 1088640 w 1994354"/>
              <a:gd name="connsiteY181" fmla="*/ 480676 h 2027849"/>
              <a:gd name="connsiteX182" fmla="*/ 1089120 w 1994354"/>
              <a:gd name="connsiteY182" fmla="*/ 480816 h 2027849"/>
              <a:gd name="connsiteX183" fmla="*/ 1045166 w 1994354"/>
              <a:gd name="connsiteY183" fmla="*/ 624127 h 2027849"/>
              <a:gd name="connsiteX184" fmla="*/ 1054526 w 1994354"/>
              <a:gd name="connsiteY184" fmla="*/ 642813 h 2027849"/>
              <a:gd name="connsiteX185" fmla="*/ 1035840 w 1994354"/>
              <a:gd name="connsiteY185" fmla="*/ 652183 h 2027849"/>
              <a:gd name="connsiteX186" fmla="*/ 1026480 w 1994354"/>
              <a:gd name="connsiteY186" fmla="*/ 633497 h 2027849"/>
              <a:gd name="connsiteX187" fmla="*/ 1045166 w 1994354"/>
              <a:gd name="connsiteY187" fmla="*/ 624134 h 2027849"/>
              <a:gd name="connsiteX188" fmla="*/ 952012 w 1994354"/>
              <a:gd name="connsiteY188" fmla="*/ 922330 h 2027849"/>
              <a:gd name="connsiteX189" fmla="*/ 942446 w 1994354"/>
              <a:gd name="connsiteY189" fmla="*/ 903775 h 2027849"/>
              <a:gd name="connsiteX190" fmla="*/ 960994 w 1994354"/>
              <a:gd name="connsiteY190" fmla="*/ 894203 h 2027849"/>
              <a:gd name="connsiteX191" fmla="*/ 961372 w 1994354"/>
              <a:gd name="connsiteY191" fmla="*/ 894329 h 2027849"/>
              <a:gd name="connsiteX192" fmla="*/ 970697 w 1994354"/>
              <a:gd name="connsiteY192" fmla="*/ 913012 h 2027849"/>
              <a:gd name="connsiteX193" fmla="*/ 952012 w 1994354"/>
              <a:gd name="connsiteY193" fmla="*/ 922337 h 2027849"/>
              <a:gd name="connsiteX194" fmla="*/ 899554 w 1994354"/>
              <a:gd name="connsiteY194" fmla="*/ 1091829 h 2027849"/>
              <a:gd name="connsiteX195" fmla="*/ 889817 w 1994354"/>
              <a:gd name="connsiteY195" fmla="*/ 1073342 h 2027849"/>
              <a:gd name="connsiteX196" fmla="*/ 908332 w 1994354"/>
              <a:gd name="connsiteY196" fmla="*/ 1063619 h 2027849"/>
              <a:gd name="connsiteX197" fmla="*/ 908709 w 1994354"/>
              <a:gd name="connsiteY197" fmla="*/ 1063745 h 2027849"/>
              <a:gd name="connsiteX198" fmla="*/ 918172 w 1994354"/>
              <a:gd name="connsiteY198" fmla="*/ 1082369 h 2027849"/>
              <a:gd name="connsiteX199" fmla="*/ 899554 w 1994354"/>
              <a:gd name="connsiteY199" fmla="*/ 1091836 h 2027849"/>
              <a:gd name="connsiteX200" fmla="*/ 866709 w 1994354"/>
              <a:gd name="connsiteY200" fmla="*/ 1198955 h 2027849"/>
              <a:gd name="connsiteX201" fmla="*/ 876343 w 1994354"/>
              <a:gd name="connsiteY201" fmla="*/ 1217441 h 2027849"/>
              <a:gd name="connsiteX202" fmla="*/ 857692 w 1994354"/>
              <a:gd name="connsiteY202" fmla="*/ 1226922 h 2027849"/>
              <a:gd name="connsiteX203" fmla="*/ 847886 w 1994354"/>
              <a:gd name="connsiteY203" fmla="*/ 1208603 h 2027849"/>
              <a:gd name="connsiteX204" fmla="*/ 866194 w 1994354"/>
              <a:gd name="connsiteY204" fmla="*/ 1198800 h 2027849"/>
              <a:gd name="connsiteX205" fmla="*/ 866709 w 1994354"/>
              <a:gd name="connsiteY205" fmla="*/ 1198961 h 2027849"/>
              <a:gd name="connsiteX206" fmla="*/ 806194 w 1994354"/>
              <a:gd name="connsiteY206" fmla="*/ 1343640 h 2027849"/>
              <a:gd name="connsiteX207" fmla="*/ 824640 w 1994354"/>
              <a:gd name="connsiteY207" fmla="*/ 1333872 h 2027849"/>
              <a:gd name="connsiteX208" fmla="*/ 834480 w 1994354"/>
              <a:gd name="connsiteY208" fmla="*/ 1352387 h 2027849"/>
              <a:gd name="connsiteX209" fmla="*/ 815966 w 1994354"/>
              <a:gd name="connsiteY209" fmla="*/ 1362052 h 2027849"/>
              <a:gd name="connsiteX210" fmla="*/ 806194 w 1994354"/>
              <a:gd name="connsiteY210" fmla="*/ 1343651 h 2027849"/>
              <a:gd name="connsiteX211" fmla="*/ 771429 w 1994354"/>
              <a:gd name="connsiteY211" fmla="*/ 1505256 h 2027849"/>
              <a:gd name="connsiteX212" fmla="*/ 761760 w 1994354"/>
              <a:gd name="connsiteY212" fmla="*/ 1486673 h 2027849"/>
              <a:gd name="connsiteX213" fmla="*/ 780343 w 1994354"/>
              <a:gd name="connsiteY213" fmla="*/ 1477005 h 2027849"/>
              <a:gd name="connsiteX214" fmla="*/ 790012 w 1994354"/>
              <a:gd name="connsiteY214" fmla="*/ 1495595 h 2027849"/>
              <a:gd name="connsiteX215" fmla="*/ 771429 w 1994354"/>
              <a:gd name="connsiteY215" fmla="*/ 1505267 h 2027849"/>
              <a:gd name="connsiteX216" fmla="*/ 1028709 w 1994354"/>
              <a:gd name="connsiteY216" fmla="*/ 196835 h 2027849"/>
              <a:gd name="connsiteX217" fmla="*/ 1018834 w 1994354"/>
              <a:gd name="connsiteY217" fmla="*/ 182675 h 2027849"/>
              <a:gd name="connsiteX218" fmla="*/ 1030457 w 1994354"/>
              <a:gd name="connsiteY218" fmla="*/ 168508 h 2027849"/>
              <a:gd name="connsiteX219" fmla="*/ 1034983 w 1994354"/>
              <a:gd name="connsiteY219" fmla="*/ 167534 h 2027849"/>
              <a:gd name="connsiteX220" fmla="*/ 1041532 w 1994354"/>
              <a:gd name="connsiteY220" fmla="*/ 169557 h 2027849"/>
              <a:gd name="connsiteX221" fmla="*/ 1044480 w 1994354"/>
              <a:gd name="connsiteY221" fmla="*/ 173030 h 2027849"/>
              <a:gd name="connsiteX222" fmla="*/ 1045646 w 1994354"/>
              <a:gd name="connsiteY222" fmla="*/ 191308 h 2027849"/>
              <a:gd name="connsiteX223" fmla="*/ 1028709 w 1994354"/>
              <a:gd name="connsiteY223" fmla="*/ 196845 h 2027849"/>
              <a:gd name="connsiteX224" fmla="*/ 724012 w 1994354"/>
              <a:gd name="connsiteY224" fmla="*/ 703368 h 2027849"/>
              <a:gd name="connsiteX225" fmla="*/ 714034 w 1994354"/>
              <a:gd name="connsiteY225" fmla="*/ 685245 h 2027849"/>
              <a:gd name="connsiteX226" fmla="*/ 732137 w 1994354"/>
              <a:gd name="connsiteY226" fmla="*/ 675254 h 2027849"/>
              <a:gd name="connsiteX227" fmla="*/ 732514 w 1994354"/>
              <a:gd name="connsiteY227" fmla="*/ 675367 h 2027849"/>
              <a:gd name="connsiteX228" fmla="*/ 742492 w 1994354"/>
              <a:gd name="connsiteY228" fmla="*/ 693490 h 2027849"/>
              <a:gd name="connsiteX229" fmla="*/ 724389 w 1994354"/>
              <a:gd name="connsiteY229" fmla="*/ 703481 h 2027849"/>
              <a:gd name="connsiteX230" fmla="*/ 724012 w 1994354"/>
              <a:gd name="connsiteY230" fmla="*/ 703368 h 2027849"/>
              <a:gd name="connsiteX231" fmla="*/ 800469 w 1994354"/>
              <a:gd name="connsiteY231" fmla="*/ 406848 h 2027849"/>
              <a:gd name="connsiteX232" fmla="*/ 818880 w 1994354"/>
              <a:gd name="connsiteY232" fmla="*/ 396984 h 2027849"/>
              <a:gd name="connsiteX233" fmla="*/ 828754 w 1994354"/>
              <a:gd name="connsiteY233" fmla="*/ 415475 h 2027849"/>
              <a:gd name="connsiteX234" fmla="*/ 810275 w 1994354"/>
              <a:gd name="connsiteY234" fmla="*/ 425243 h 2027849"/>
              <a:gd name="connsiteX235" fmla="*/ 800469 w 1994354"/>
              <a:gd name="connsiteY235" fmla="*/ 406848 h 2027849"/>
              <a:gd name="connsiteX236" fmla="*/ 765909 w 1994354"/>
              <a:gd name="connsiteY236" fmla="*/ 568451 h 2027849"/>
              <a:gd name="connsiteX237" fmla="*/ 756034 w 1994354"/>
              <a:gd name="connsiteY237" fmla="*/ 550025 h 2027849"/>
              <a:gd name="connsiteX238" fmla="*/ 774446 w 1994354"/>
              <a:gd name="connsiteY238" fmla="*/ 540155 h 2027849"/>
              <a:gd name="connsiteX239" fmla="*/ 784354 w 1994354"/>
              <a:gd name="connsiteY239" fmla="*/ 558508 h 2027849"/>
              <a:gd name="connsiteX240" fmla="*/ 765909 w 1994354"/>
              <a:gd name="connsiteY240" fmla="*/ 568451 h 2027849"/>
              <a:gd name="connsiteX241" fmla="*/ 852034 w 1994354"/>
              <a:gd name="connsiteY241" fmla="*/ 289931 h 2027849"/>
              <a:gd name="connsiteX242" fmla="*/ 842400 w 1994354"/>
              <a:gd name="connsiteY242" fmla="*/ 271649 h 2027849"/>
              <a:gd name="connsiteX243" fmla="*/ 860709 w 1994354"/>
              <a:gd name="connsiteY243" fmla="*/ 262025 h 2027849"/>
              <a:gd name="connsiteX244" fmla="*/ 860983 w 1994354"/>
              <a:gd name="connsiteY244" fmla="*/ 262118 h 2027849"/>
              <a:gd name="connsiteX245" fmla="*/ 870617 w 1994354"/>
              <a:gd name="connsiteY245" fmla="*/ 280399 h 2027849"/>
              <a:gd name="connsiteX246" fmla="*/ 852308 w 1994354"/>
              <a:gd name="connsiteY246" fmla="*/ 290023 h 2027849"/>
              <a:gd name="connsiteX247" fmla="*/ 852034 w 1994354"/>
              <a:gd name="connsiteY247" fmla="*/ 289931 h 2027849"/>
              <a:gd name="connsiteX248" fmla="*/ 894549 w 1994354"/>
              <a:gd name="connsiteY248" fmla="*/ 155219 h 2027849"/>
              <a:gd name="connsiteX249" fmla="*/ 883646 w 1994354"/>
              <a:gd name="connsiteY249" fmla="*/ 141103 h 2027849"/>
              <a:gd name="connsiteX250" fmla="*/ 893589 w 1994354"/>
              <a:gd name="connsiteY250" fmla="*/ 127022 h 2027849"/>
              <a:gd name="connsiteX251" fmla="*/ 899314 w 1994354"/>
              <a:gd name="connsiteY251" fmla="*/ 125455 h 2027849"/>
              <a:gd name="connsiteX252" fmla="*/ 905863 w 1994354"/>
              <a:gd name="connsiteY252" fmla="*/ 127481 h 2027849"/>
              <a:gd name="connsiteX253" fmla="*/ 909532 w 1994354"/>
              <a:gd name="connsiteY253" fmla="*/ 131335 h 2027849"/>
              <a:gd name="connsiteX254" fmla="*/ 911006 w 1994354"/>
              <a:gd name="connsiteY254" fmla="*/ 148454 h 2027849"/>
              <a:gd name="connsiteX255" fmla="*/ 894549 w 1994354"/>
              <a:gd name="connsiteY255" fmla="*/ 155219 h 2027849"/>
              <a:gd name="connsiteX256" fmla="*/ 758674 w 1994354"/>
              <a:gd name="connsiteY256" fmla="*/ 113078 h 2027849"/>
              <a:gd name="connsiteX257" fmla="*/ 748594 w 1994354"/>
              <a:gd name="connsiteY257" fmla="*/ 98503 h 2027849"/>
              <a:gd name="connsiteX258" fmla="*/ 760389 w 1994354"/>
              <a:gd name="connsiteY258" fmla="*/ 84611 h 2027849"/>
              <a:gd name="connsiteX259" fmla="*/ 764949 w 1994354"/>
              <a:gd name="connsiteY259" fmla="*/ 83774 h 2027849"/>
              <a:gd name="connsiteX260" fmla="*/ 770194 w 1994354"/>
              <a:gd name="connsiteY260" fmla="*/ 85392 h 2027849"/>
              <a:gd name="connsiteX261" fmla="*/ 773623 w 1994354"/>
              <a:gd name="connsiteY261" fmla="*/ 88595 h 2027849"/>
              <a:gd name="connsiteX262" fmla="*/ 775817 w 1994354"/>
              <a:gd name="connsiteY262" fmla="*/ 106697 h 2027849"/>
              <a:gd name="connsiteX263" fmla="*/ 758674 w 1994354"/>
              <a:gd name="connsiteY263" fmla="*/ 113078 h 2027849"/>
              <a:gd name="connsiteX264" fmla="*/ 725554 w 1994354"/>
              <a:gd name="connsiteY264" fmla="*/ 220108 h 2027849"/>
              <a:gd name="connsiteX265" fmla="*/ 735189 w 1994354"/>
              <a:gd name="connsiteY265" fmla="*/ 238379 h 2027849"/>
              <a:gd name="connsiteX266" fmla="*/ 716914 w 1994354"/>
              <a:gd name="connsiteY266" fmla="*/ 248023 h 2027849"/>
              <a:gd name="connsiteX267" fmla="*/ 707246 w 1994354"/>
              <a:gd name="connsiteY267" fmla="*/ 229879 h 2027849"/>
              <a:gd name="connsiteX268" fmla="*/ 725451 w 1994354"/>
              <a:gd name="connsiteY268" fmla="*/ 220080 h 2027849"/>
              <a:gd name="connsiteX269" fmla="*/ 725554 w 1994354"/>
              <a:gd name="connsiteY269" fmla="*/ 220108 h 2027849"/>
              <a:gd name="connsiteX270" fmla="*/ 332777 w 1994354"/>
              <a:gd name="connsiteY270" fmla="*/ 1486495 h 2027849"/>
              <a:gd name="connsiteX271" fmla="*/ 342240 w 1994354"/>
              <a:gd name="connsiteY271" fmla="*/ 1504821 h 2027849"/>
              <a:gd name="connsiteX272" fmla="*/ 323897 w 1994354"/>
              <a:gd name="connsiteY272" fmla="*/ 1514277 h 2027849"/>
              <a:gd name="connsiteX273" fmla="*/ 314400 w 1994354"/>
              <a:gd name="connsiteY273" fmla="*/ 1496119 h 2027849"/>
              <a:gd name="connsiteX274" fmla="*/ 332571 w 1994354"/>
              <a:gd name="connsiteY274" fmla="*/ 1486433 h 2027849"/>
              <a:gd name="connsiteX275" fmla="*/ 332777 w 1994354"/>
              <a:gd name="connsiteY275" fmla="*/ 1486495 h 2027849"/>
              <a:gd name="connsiteX276" fmla="*/ 624000 w 1994354"/>
              <a:gd name="connsiteY276" fmla="*/ 71301 h 2027849"/>
              <a:gd name="connsiteX277" fmla="*/ 613337 w 1994354"/>
              <a:gd name="connsiteY277" fmla="*/ 57031 h 2027849"/>
              <a:gd name="connsiteX278" fmla="*/ 624823 w 1994354"/>
              <a:gd name="connsiteY278" fmla="*/ 42761 h 2027849"/>
              <a:gd name="connsiteX279" fmla="*/ 629280 w 1994354"/>
              <a:gd name="connsiteY279" fmla="*/ 41685 h 2027849"/>
              <a:gd name="connsiteX280" fmla="*/ 635829 w 1994354"/>
              <a:gd name="connsiteY280" fmla="*/ 43711 h 2027849"/>
              <a:gd name="connsiteX281" fmla="*/ 638880 w 1994354"/>
              <a:gd name="connsiteY281" fmla="*/ 47140 h 2027849"/>
              <a:gd name="connsiteX282" fmla="*/ 640217 w 1994354"/>
              <a:gd name="connsiteY282" fmla="*/ 65407 h 2027849"/>
              <a:gd name="connsiteX283" fmla="*/ 624000 w 1994354"/>
              <a:gd name="connsiteY283" fmla="*/ 71301 h 2027849"/>
              <a:gd name="connsiteX284" fmla="*/ 185692 w 1994354"/>
              <a:gd name="connsiteY284" fmla="*/ 1017909 h 2027849"/>
              <a:gd name="connsiteX285" fmla="*/ 171909 w 1994354"/>
              <a:gd name="connsiteY285" fmla="*/ 1005984 h 2027849"/>
              <a:gd name="connsiteX286" fmla="*/ 170332 w 1994354"/>
              <a:gd name="connsiteY286" fmla="*/ 1000242 h 2027849"/>
              <a:gd name="connsiteX287" fmla="*/ 171532 w 1994354"/>
              <a:gd name="connsiteY287" fmla="*/ 996329 h 2027849"/>
              <a:gd name="connsiteX288" fmla="*/ 176160 w 1994354"/>
              <a:gd name="connsiteY288" fmla="*/ 992647 h 2027849"/>
              <a:gd name="connsiteX289" fmla="*/ 194332 w 1994354"/>
              <a:gd name="connsiteY289" fmla="*/ 990802 h 2027849"/>
              <a:gd name="connsiteX290" fmla="*/ 200674 w 1994354"/>
              <a:gd name="connsiteY290" fmla="*/ 1007421 h 2027849"/>
              <a:gd name="connsiteX291" fmla="*/ 185692 w 1994354"/>
              <a:gd name="connsiteY291" fmla="*/ 1017909 h 2027849"/>
              <a:gd name="connsiteX292" fmla="*/ 408720 w 1994354"/>
              <a:gd name="connsiteY292" fmla="*/ 300134 h 2027849"/>
              <a:gd name="connsiteX293" fmla="*/ 394663 w 1994354"/>
              <a:gd name="connsiteY293" fmla="*/ 288443 h 2027849"/>
              <a:gd name="connsiteX294" fmla="*/ 392880 w 1994354"/>
              <a:gd name="connsiteY294" fmla="*/ 282895 h 2027849"/>
              <a:gd name="connsiteX295" fmla="*/ 394080 w 1994354"/>
              <a:gd name="connsiteY295" fmla="*/ 278983 h 2027849"/>
              <a:gd name="connsiteX296" fmla="*/ 398606 w 1994354"/>
              <a:gd name="connsiteY296" fmla="*/ 275009 h 2027849"/>
              <a:gd name="connsiteX297" fmla="*/ 416674 w 1994354"/>
              <a:gd name="connsiteY297" fmla="*/ 272805 h 2027849"/>
              <a:gd name="connsiteX298" fmla="*/ 423291 w 1994354"/>
              <a:gd name="connsiteY298" fmla="*/ 289852 h 2027849"/>
              <a:gd name="connsiteX299" fmla="*/ 408720 w 1994354"/>
              <a:gd name="connsiteY299" fmla="*/ 300134 h 2027849"/>
              <a:gd name="connsiteX300" fmla="*/ 451029 w 1994354"/>
              <a:gd name="connsiteY300" fmla="*/ 164973 h 2027849"/>
              <a:gd name="connsiteX301" fmla="*/ 436526 w 1994354"/>
              <a:gd name="connsiteY301" fmla="*/ 153000 h 2027849"/>
              <a:gd name="connsiteX302" fmla="*/ 434949 w 1994354"/>
              <a:gd name="connsiteY302" fmla="*/ 147251 h 2027849"/>
              <a:gd name="connsiteX303" fmla="*/ 436183 w 1994354"/>
              <a:gd name="connsiteY303" fmla="*/ 143339 h 2027849"/>
              <a:gd name="connsiteX304" fmla="*/ 440743 w 1994354"/>
              <a:gd name="connsiteY304" fmla="*/ 139656 h 2027849"/>
              <a:gd name="connsiteX305" fmla="*/ 458949 w 1994354"/>
              <a:gd name="connsiteY305" fmla="*/ 137784 h 2027849"/>
              <a:gd name="connsiteX306" fmla="*/ 463680 w 1994354"/>
              <a:gd name="connsiteY306" fmla="*/ 158030 h 2027849"/>
              <a:gd name="connsiteX307" fmla="*/ 451029 w 1994354"/>
              <a:gd name="connsiteY307" fmla="*/ 164973 h 2027849"/>
              <a:gd name="connsiteX308" fmla="*/ 491280 w 1994354"/>
              <a:gd name="connsiteY308" fmla="*/ 29863 h 2027849"/>
              <a:gd name="connsiteX309" fmla="*/ 478697 w 1994354"/>
              <a:gd name="connsiteY309" fmla="*/ 18868 h 2027849"/>
              <a:gd name="connsiteX310" fmla="*/ 477017 w 1994354"/>
              <a:gd name="connsiteY310" fmla="*/ 11606 h 2027849"/>
              <a:gd name="connsiteX311" fmla="*/ 477840 w 1994354"/>
              <a:gd name="connsiteY311" fmla="*/ 8997 h 2027849"/>
              <a:gd name="connsiteX312" fmla="*/ 494949 w 1994354"/>
              <a:gd name="connsiteY312" fmla="*/ 4 h 2027849"/>
              <a:gd name="connsiteX313" fmla="*/ 500160 w 1994354"/>
              <a:gd name="connsiteY313" fmla="*/ 1622 h 2027849"/>
              <a:gd name="connsiteX314" fmla="*/ 503931 w 1994354"/>
              <a:gd name="connsiteY314" fmla="*/ 5421 h 2027849"/>
              <a:gd name="connsiteX315" fmla="*/ 506366 w 1994354"/>
              <a:gd name="connsiteY315" fmla="*/ 21353 h 2027849"/>
              <a:gd name="connsiteX316" fmla="*/ 491280 w 1994354"/>
              <a:gd name="connsiteY316" fmla="*/ 29863 h 2027849"/>
              <a:gd name="connsiteX317" fmla="*/ 372720 w 1994354"/>
              <a:gd name="connsiteY317" fmla="*/ 416133 h 2027849"/>
              <a:gd name="connsiteX318" fmla="*/ 377314 w 1994354"/>
              <a:gd name="connsiteY318" fmla="*/ 436337 h 2027849"/>
              <a:gd name="connsiteX319" fmla="*/ 363737 w 1994354"/>
              <a:gd name="connsiteY319" fmla="*/ 443133 h 2027849"/>
              <a:gd name="connsiteX320" fmla="*/ 350297 w 1994354"/>
              <a:gd name="connsiteY320" fmla="*/ 431609 h 2027849"/>
              <a:gd name="connsiteX321" fmla="*/ 348754 w 1994354"/>
              <a:gd name="connsiteY321" fmla="*/ 425061 h 2027849"/>
              <a:gd name="connsiteX322" fmla="*/ 349577 w 1994354"/>
              <a:gd name="connsiteY322" fmla="*/ 422452 h 2027849"/>
              <a:gd name="connsiteX323" fmla="*/ 354514 w 1994354"/>
              <a:gd name="connsiteY323" fmla="*/ 417844 h 2027849"/>
              <a:gd name="connsiteX324" fmla="*/ 372720 w 1994354"/>
              <a:gd name="connsiteY324" fmla="*/ 416133 h 2027849"/>
              <a:gd name="connsiteX325" fmla="*/ 330617 w 1994354"/>
              <a:gd name="connsiteY325" fmla="*/ 551150 h 2027849"/>
              <a:gd name="connsiteX326" fmla="*/ 335177 w 1994354"/>
              <a:gd name="connsiteY326" fmla="*/ 571461 h 2027849"/>
              <a:gd name="connsiteX327" fmla="*/ 314880 w 1994354"/>
              <a:gd name="connsiteY327" fmla="*/ 576034 h 2027849"/>
              <a:gd name="connsiteX328" fmla="*/ 308297 w 1994354"/>
              <a:gd name="connsiteY328" fmla="*/ 566410 h 2027849"/>
              <a:gd name="connsiteX329" fmla="*/ 306686 w 1994354"/>
              <a:gd name="connsiteY329" fmla="*/ 560702 h 2027849"/>
              <a:gd name="connsiteX330" fmla="*/ 307886 w 1994354"/>
              <a:gd name="connsiteY330" fmla="*/ 556790 h 2027849"/>
              <a:gd name="connsiteX331" fmla="*/ 312480 w 1994354"/>
              <a:gd name="connsiteY331" fmla="*/ 553046 h 2027849"/>
              <a:gd name="connsiteX332" fmla="*/ 330617 w 1994354"/>
              <a:gd name="connsiteY332" fmla="*/ 551150 h 2027849"/>
              <a:gd name="connsiteX333" fmla="*/ 288411 w 1994354"/>
              <a:gd name="connsiteY333" fmla="*/ 686054 h 2027849"/>
              <a:gd name="connsiteX334" fmla="*/ 293760 w 1994354"/>
              <a:gd name="connsiteY334" fmla="*/ 706097 h 2027849"/>
              <a:gd name="connsiteX335" fmla="*/ 280594 w 1994354"/>
              <a:gd name="connsiteY335" fmla="*/ 713407 h 2027849"/>
              <a:gd name="connsiteX336" fmla="*/ 266468 w 1994354"/>
              <a:gd name="connsiteY336" fmla="*/ 701850 h 2027849"/>
              <a:gd name="connsiteX337" fmla="*/ 264617 w 1994354"/>
              <a:gd name="connsiteY337" fmla="*/ 696347 h 2027849"/>
              <a:gd name="connsiteX338" fmla="*/ 265817 w 1994354"/>
              <a:gd name="connsiteY338" fmla="*/ 692435 h 2027849"/>
              <a:gd name="connsiteX339" fmla="*/ 270308 w 1994354"/>
              <a:gd name="connsiteY339" fmla="*/ 688416 h 2027849"/>
              <a:gd name="connsiteX340" fmla="*/ 288411 w 1994354"/>
              <a:gd name="connsiteY340" fmla="*/ 686054 h 2027849"/>
              <a:gd name="connsiteX341" fmla="*/ 236366 w 1994354"/>
              <a:gd name="connsiteY341" fmla="*/ 855868 h 2027849"/>
              <a:gd name="connsiteX342" fmla="*/ 240891 w 1994354"/>
              <a:gd name="connsiteY342" fmla="*/ 876072 h 2027849"/>
              <a:gd name="connsiteX343" fmla="*/ 227966 w 1994354"/>
              <a:gd name="connsiteY343" fmla="*/ 882857 h 2027849"/>
              <a:gd name="connsiteX344" fmla="*/ 213909 w 1994354"/>
              <a:gd name="connsiteY344" fmla="*/ 871200 h 2027849"/>
              <a:gd name="connsiteX345" fmla="*/ 212400 w 1994354"/>
              <a:gd name="connsiteY345" fmla="*/ 864614 h 2027849"/>
              <a:gd name="connsiteX346" fmla="*/ 213223 w 1994354"/>
              <a:gd name="connsiteY346" fmla="*/ 862005 h 2027849"/>
              <a:gd name="connsiteX347" fmla="*/ 218194 w 1994354"/>
              <a:gd name="connsiteY347" fmla="*/ 857448 h 2027849"/>
              <a:gd name="connsiteX348" fmla="*/ 236366 w 1994354"/>
              <a:gd name="connsiteY348" fmla="*/ 855868 h 2027849"/>
              <a:gd name="connsiteX349" fmla="*/ 152057 w 1994354"/>
              <a:gd name="connsiteY349" fmla="*/ 1125789 h 2027849"/>
              <a:gd name="connsiteX350" fmla="*/ 158640 w 1994354"/>
              <a:gd name="connsiteY350" fmla="*/ 1142843 h 2027849"/>
              <a:gd name="connsiteX351" fmla="*/ 144137 w 1994354"/>
              <a:gd name="connsiteY351" fmla="*/ 1153097 h 2027849"/>
              <a:gd name="connsiteX352" fmla="*/ 130046 w 1994354"/>
              <a:gd name="connsiteY352" fmla="*/ 1141440 h 2027849"/>
              <a:gd name="connsiteX353" fmla="*/ 128263 w 1994354"/>
              <a:gd name="connsiteY353" fmla="*/ 1135886 h 2027849"/>
              <a:gd name="connsiteX354" fmla="*/ 129463 w 1994354"/>
              <a:gd name="connsiteY354" fmla="*/ 1131974 h 2027849"/>
              <a:gd name="connsiteX355" fmla="*/ 133955 w 1994354"/>
              <a:gd name="connsiteY355" fmla="*/ 1128000 h 2027849"/>
              <a:gd name="connsiteX356" fmla="*/ 152057 w 1994354"/>
              <a:gd name="connsiteY356" fmla="*/ 1125789 h 2027849"/>
              <a:gd name="connsiteX357" fmla="*/ 107520 w 1994354"/>
              <a:gd name="connsiteY357" fmla="*/ 1268709 h 2027849"/>
              <a:gd name="connsiteX358" fmla="*/ 114308 w 1994354"/>
              <a:gd name="connsiteY358" fmla="*/ 1285817 h 2027849"/>
              <a:gd name="connsiteX359" fmla="*/ 99120 w 1994354"/>
              <a:gd name="connsiteY359" fmla="*/ 1296103 h 2027849"/>
              <a:gd name="connsiteX360" fmla="*/ 85680 w 1994354"/>
              <a:gd name="connsiteY360" fmla="*/ 1284604 h 2027849"/>
              <a:gd name="connsiteX361" fmla="*/ 84137 w 1994354"/>
              <a:gd name="connsiteY361" fmla="*/ 1278045 h 2027849"/>
              <a:gd name="connsiteX362" fmla="*/ 84960 w 1994354"/>
              <a:gd name="connsiteY362" fmla="*/ 1275439 h 2027849"/>
              <a:gd name="connsiteX363" fmla="*/ 89897 w 1994354"/>
              <a:gd name="connsiteY363" fmla="*/ 1270831 h 2027849"/>
              <a:gd name="connsiteX364" fmla="*/ 107520 w 1994354"/>
              <a:gd name="connsiteY364" fmla="*/ 1268709 h 2027849"/>
              <a:gd name="connsiteX365" fmla="*/ 66034 w 1994354"/>
              <a:gd name="connsiteY365" fmla="*/ 1404138 h 2027849"/>
              <a:gd name="connsiteX366" fmla="*/ 70800 w 1994354"/>
              <a:gd name="connsiteY366" fmla="*/ 1424383 h 2027849"/>
              <a:gd name="connsiteX367" fmla="*/ 58251 w 1994354"/>
              <a:gd name="connsiteY367" fmla="*/ 1431357 h 2027849"/>
              <a:gd name="connsiteX368" fmla="*/ 43680 w 1994354"/>
              <a:gd name="connsiteY368" fmla="*/ 1419419 h 2027849"/>
              <a:gd name="connsiteX369" fmla="*/ 42069 w 1994354"/>
              <a:gd name="connsiteY369" fmla="*/ 1413710 h 2027849"/>
              <a:gd name="connsiteX370" fmla="*/ 43269 w 1994354"/>
              <a:gd name="connsiteY370" fmla="*/ 1409798 h 2027849"/>
              <a:gd name="connsiteX371" fmla="*/ 47863 w 1994354"/>
              <a:gd name="connsiteY371" fmla="*/ 1406047 h 2027849"/>
              <a:gd name="connsiteX372" fmla="*/ 66034 w 1994354"/>
              <a:gd name="connsiteY372" fmla="*/ 1404120 h 2027849"/>
              <a:gd name="connsiteX373" fmla="*/ 24343 w 1994354"/>
              <a:gd name="connsiteY373" fmla="*/ 1539477 h 2027849"/>
              <a:gd name="connsiteX374" fmla="*/ 30206 w 1994354"/>
              <a:gd name="connsiteY374" fmla="*/ 1556812 h 2027849"/>
              <a:gd name="connsiteX375" fmla="*/ 13166 w 1994354"/>
              <a:gd name="connsiteY375" fmla="*/ 1566278 h 2027849"/>
              <a:gd name="connsiteX376" fmla="*/ 1852 w 1994354"/>
              <a:gd name="connsiteY376" fmla="*/ 1554857 h 2027849"/>
              <a:gd name="connsiteX377" fmla="*/ 0 w 1994354"/>
              <a:gd name="connsiteY377" fmla="*/ 1549355 h 2027849"/>
              <a:gd name="connsiteX378" fmla="*/ 1200 w 1994354"/>
              <a:gd name="connsiteY378" fmla="*/ 1545443 h 2027849"/>
              <a:gd name="connsiteX379" fmla="*/ 5692 w 1994354"/>
              <a:gd name="connsiteY379" fmla="*/ 1541421 h 2027849"/>
              <a:gd name="connsiteX380" fmla="*/ 24343 w 1994354"/>
              <a:gd name="connsiteY380" fmla="*/ 1539460 h 2027849"/>
              <a:gd name="connsiteX381" fmla="*/ 155897 w 1994354"/>
              <a:gd name="connsiteY381" fmla="*/ 1579526 h 2027849"/>
              <a:gd name="connsiteX382" fmla="*/ 165189 w 1994354"/>
              <a:gd name="connsiteY382" fmla="*/ 1598414 h 2027849"/>
              <a:gd name="connsiteX383" fmla="*/ 146880 w 1994354"/>
              <a:gd name="connsiteY383" fmla="*/ 1607880 h 2027849"/>
              <a:gd name="connsiteX384" fmla="*/ 137451 w 1994354"/>
              <a:gd name="connsiteY384" fmla="*/ 1589219 h 2027849"/>
              <a:gd name="connsiteX385" fmla="*/ 155897 w 1994354"/>
              <a:gd name="connsiteY385" fmla="*/ 1579509 h 2027849"/>
              <a:gd name="connsiteX386" fmla="*/ 317314 w 1994354"/>
              <a:gd name="connsiteY386" fmla="*/ 1059326 h 2027849"/>
              <a:gd name="connsiteX387" fmla="*/ 307509 w 1994354"/>
              <a:gd name="connsiteY387" fmla="*/ 1041021 h 2027849"/>
              <a:gd name="connsiteX388" fmla="*/ 307509 w 1994354"/>
              <a:gd name="connsiteY388" fmla="*/ 1041017 h 2027849"/>
              <a:gd name="connsiteX389" fmla="*/ 325749 w 1994354"/>
              <a:gd name="connsiteY389" fmla="*/ 1031325 h 2027849"/>
              <a:gd name="connsiteX390" fmla="*/ 335451 w 1994354"/>
              <a:gd name="connsiteY390" fmla="*/ 1049582 h 2027849"/>
              <a:gd name="connsiteX391" fmla="*/ 317314 w 1994354"/>
              <a:gd name="connsiteY391" fmla="*/ 1059309 h 2027849"/>
              <a:gd name="connsiteX392" fmla="*/ 590606 w 1994354"/>
              <a:gd name="connsiteY392" fmla="*/ 178252 h 2027849"/>
              <a:gd name="connsiteX393" fmla="*/ 600206 w 1994354"/>
              <a:gd name="connsiteY393" fmla="*/ 196214 h 2027849"/>
              <a:gd name="connsiteX394" fmla="*/ 600069 w 1994354"/>
              <a:gd name="connsiteY394" fmla="*/ 196629 h 2027849"/>
              <a:gd name="connsiteX395" fmla="*/ 581726 w 1994354"/>
              <a:gd name="connsiteY395" fmla="*/ 206112 h 2027849"/>
              <a:gd name="connsiteX396" fmla="*/ 572229 w 1994354"/>
              <a:gd name="connsiteY396" fmla="*/ 187756 h 2027849"/>
              <a:gd name="connsiteX397" fmla="*/ 590229 w 1994354"/>
              <a:gd name="connsiteY397" fmla="*/ 178097 h 2027849"/>
              <a:gd name="connsiteX398" fmla="*/ 590606 w 1994354"/>
              <a:gd name="connsiteY398" fmla="*/ 178221 h 2027849"/>
              <a:gd name="connsiteX399" fmla="*/ 513737 w 1994354"/>
              <a:gd name="connsiteY399" fmla="*/ 474857 h 2027849"/>
              <a:gd name="connsiteX400" fmla="*/ 495291 w 1994354"/>
              <a:gd name="connsiteY400" fmla="*/ 484159 h 2027849"/>
              <a:gd name="connsiteX401" fmla="*/ 486000 w 1994354"/>
              <a:gd name="connsiteY401" fmla="*/ 465710 h 2027849"/>
              <a:gd name="connsiteX402" fmla="*/ 504308 w 1994354"/>
              <a:gd name="connsiteY402" fmla="*/ 456367 h 2027849"/>
              <a:gd name="connsiteX403" fmla="*/ 513737 w 1994354"/>
              <a:gd name="connsiteY403" fmla="*/ 474840 h 2027849"/>
              <a:gd name="connsiteX404" fmla="*/ 548503 w 1994354"/>
              <a:gd name="connsiteY404" fmla="*/ 313115 h 2027849"/>
              <a:gd name="connsiteX405" fmla="*/ 558583 w 1994354"/>
              <a:gd name="connsiteY405" fmla="*/ 331416 h 2027849"/>
              <a:gd name="connsiteX406" fmla="*/ 540275 w 1994354"/>
              <a:gd name="connsiteY406" fmla="*/ 341493 h 2027849"/>
              <a:gd name="connsiteX407" fmla="*/ 530194 w 1994354"/>
              <a:gd name="connsiteY407" fmla="*/ 323191 h 2027849"/>
              <a:gd name="connsiteX408" fmla="*/ 530229 w 1994354"/>
              <a:gd name="connsiteY408" fmla="*/ 323095 h 2027849"/>
              <a:gd name="connsiteX409" fmla="*/ 548434 w 1994354"/>
              <a:gd name="connsiteY409" fmla="*/ 313080 h 2027849"/>
              <a:gd name="connsiteX410" fmla="*/ 548503 w 1994354"/>
              <a:gd name="connsiteY410" fmla="*/ 313097 h 2027849"/>
              <a:gd name="connsiteX411" fmla="*/ 462069 w 1994354"/>
              <a:gd name="connsiteY411" fmla="*/ 591473 h 2027849"/>
              <a:gd name="connsiteX412" fmla="*/ 472012 w 1994354"/>
              <a:gd name="connsiteY412" fmla="*/ 609641 h 2027849"/>
              <a:gd name="connsiteX413" fmla="*/ 453840 w 1994354"/>
              <a:gd name="connsiteY413" fmla="*/ 619570 h 2027849"/>
              <a:gd name="connsiteX414" fmla="*/ 443897 w 1994354"/>
              <a:gd name="connsiteY414" fmla="*/ 601416 h 2027849"/>
              <a:gd name="connsiteX415" fmla="*/ 461589 w 1994354"/>
              <a:gd name="connsiteY415" fmla="*/ 591312 h 2027849"/>
              <a:gd name="connsiteX416" fmla="*/ 462069 w 1994354"/>
              <a:gd name="connsiteY416" fmla="*/ 591456 h 2027849"/>
              <a:gd name="connsiteX417" fmla="*/ 402034 w 1994354"/>
              <a:gd name="connsiteY417" fmla="*/ 736368 h 2027849"/>
              <a:gd name="connsiteX418" fmla="*/ 420172 w 1994354"/>
              <a:gd name="connsiteY418" fmla="*/ 726487 h 2027849"/>
              <a:gd name="connsiteX419" fmla="*/ 430046 w 1994354"/>
              <a:gd name="connsiteY419" fmla="*/ 744631 h 2027849"/>
              <a:gd name="connsiteX420" fmla="*/ 429977 w 1994354"/>
              <a:gd name="connsiteY420" fmla="*/ 744902 h 2027849"/>
              <a:gd name="connsiteX421" fmla="*/ 411737 w 1994354"/>
              <a:gd name="connsiteY421" fmla="*/ 754598 h 2027849"/>
              <a:gd name="connsiteX422" fmla="*/ 402034 w 1994354"/>
              <a:gd name="connsiteY422" fmla="*/ 736351 h 2027849"/>
              <a:gd name="connsiteX423" fmla="*/ 359349 w 1994354"/>
              <a:gd name="connsiteY423" fmla="*/ 924271 h 2027849"/>
              <a:gd name="connsiteX424" fmla="*/ 349063 w 1994354"/>
              <a:gd name="connsiteY424" fmla="*/ 906093 h 2027849"/>
              <a:gd name="connsiteX425" fmla="*/ 367234 w 1994354"/>
              <a:gd name="connsiteY425" fmla="*/ 895804 h 2027849"/>
              <a:gd name="connsiteX426" fmla="*/ 377520 w 1994354"/>
              <a:gd name="connsiteY426" fmla="*/ 913982 h 2027849"/>
              <a:gd name="connsiteX427" fmla="*/ 377486 w 1994354"/>
              <a:gd name="connsiteY427" fmla="*/ 914129 h 2027849"/>
              <a:gd name="connsiteX428" fmla="*/ 359417 w 1994354"/>
              <a:gd name="connsiteY428" fmla="*/ 924271 h 2027849"/>
              <a:gd name="connsiteX429" fmla="*/ 359349 w 1994354"/>
              <a:gd name="connsiteY429" fmla="*/ 924254 h 2027849"/>
              <a:gd name="connsiteX430" fmla="*/ 283749 w 1994354"/>
              <a:gd name="connsiteY430" fmla="*/ 1166095 h 2027849"/>
              <a:gd name="connsiteX431" fmla="*/ 293931 w 1994354"/>
              <a:gd name="connsiteY431" fmla="*/ 1184284 h 2027849"/>
              <a:gd name="connsiteX432" fmla="*/ 275760 w 1994354"/>
              <a:gd name="connsiteY432" fmla="*/ 1194477 h 2027849"/>
              <a:gd name="connsiteX433" fmla="*/ 265543 w 1994354"/>
              <a:gd name="connsiteY433" fmla="*/ 1176285 h 2027849"/>
              <a:gd name="connsiteX434" fmla="*/ 265577 w 1994354"/>
              <a:gd name="connsiteY434" fmla="*/ 1176223 h 2027849"/>
              <a:gd name="connsiteX435" fmla="*/ 283611 w 1994354"/>
              <a:gd name="connsiteY435" fmla="*/ 1166040 h 2027849"/>
              <a:gd name="connsiteX436" fmla="*/ 283749 w 1994354"/>
              <a:gd name="connsiteY436" fmla="*/ 1166078 h 2027849"/>
              <a:gd name="connsiteX437" fmla="*/ 198069 w 1994354"/>
              <a:gd name="connsiteY437" fmla="*/ 1444732 h 2027849"/>
              <a:gd name="connsiteX438" fmla="*/ 207051 w 1994354"/>
              <a:gd name="connsiteY438" fmla="*/ 1463304 h 2027849"/>
              <a:gd name="connsiteX439" fmla="*/ 188468 w 1994354"/>
              <a:gd name="connsiteY439" fmla="*/ 1472280 h 2027849"/>
              <a:gd name="connsiteX440" fmla="*/ 179486 w 1994354"/>
              <a:gd name="connsiteY440" fmla="*/ 1453742 h 2027849"/>
              <a:gd name="connsiteX441" fmla="*/ 197417 w 1994354"/>
              <a:gd name="connsiteY441" fmla="*/ 1444492 h 2027849"/>
              <a:gd name="connsiteX442" fmla="*/ 198069 w 1994354"/>
              <a:gd name="connsiteY442" fmla="*/ 1444715 h 2027849"/>
              <a:gd name="connsiteX443" fmla="*/ 240069 w 1994354"/>
              <a:gd name="connsiteY443" fmla="*/ 1309433 h 2027849"/>
              <a:gd name="connsiteX444" fmla="*/ 249463 w 1994354"/>
              <a:gd name="connsiteY444" fmla="*/ 1328157 h 2027849"/>
              <a:gd name="connsiteX445" fmla="*/ 230743 w 1994354"/>
              <a:gd name="connsiteY445" fmla="*/ 1337558 h 2027849"/>
              <a:gd name="connsiteX446" fmla="*/ 221349 w 1994354"/>
              <a:gd name="connsiteY446" fmla="*/ 1318835 h 2027849"/>
              <a:gd name="connsiteX447" fmla="*/ 221417 w 1994354"/>
              <a:gd name="connsiteY447" fmla="*/ 1318622 h 2027849"/>
              <a:gd name="connsiteX448" fmla="*/ 240000 w 1994354"/>
              <a:gd name="connsiteY448" fmla="*/ 1309396 h 2027849"/>
              <a:gd name="connsiteX449" fmla="*/ 240069 w 1994354"/>
              <a:gd name="connsiteY449" fmla="*/ 1309416 h 2027849"/>
              <a:gd name="connsiteX450" fmla="*/ 291189 w 1994354"/>
              <a:gd name="connsiteY450" fmla="*/ 1621512 h 2027849"/>
              <a:gd name="connsiteX451" fmla="*/ 300583 w 1994354"/>
              <a:gd name="connsiteY451" fmla="*/ 1640191 h 2027849"/>
              <a:gd name="connsiteX452" fmla="*/ 282206 w 1994354"/>
              <a:gd name="connsiteY452" fmla="*/ 1650004 h 2027849"/>
              <a:gd name="connsiteX453" fmla="*/ 272400 w 1994354"/>
              <a:gd name="connsiteY453" fmla="*/ 1631633 h 2027849"/>
              <a:gd name="connsiteX454" fmla="*/ 272606 w 1994354"/>
              <a:gd name="connsiteY454" fmla="*/ 1631013 h 2027849"/>
              <a:gd name="connsiteX455" fmla="*/ 291189 w 1994354"/>
              <a:gd name="connsiteY455" fmla="*/ 1621495 h 2027849"/>
              <a:gd name="connsiteX456" fmla="*/ 366103 w 1994354"/>
              <a:gd name="connsiteY456" fmla="*/ 1379541 h 2027849"/>
              <a:gd name="connsiteX457" fmla="*/ 356126 w 1994354"/>
              <a:gd name="connsiteY457" fmla="*/ 1361112 h 2027849"/>
              <a:gd name="connsiteX458" fmla="*/ 374571 w 1994354"/>
              <a:gd name="connsiteY458" fmla="*/ 1351152 h 2027849"/>
              <a:gd name="connsiteX459" fmla="*/ 384514 w 1994354"/>
              <a:gd name="connsiteY459" fmla="*/ 1369581 h 2027849"/>
              <a:gd name="connsiteX460" fmla="*/ 384514 w 1994354"/>
              <a:gd name="connsiteY460" fmla="*/ 1369632 h 2027849"/>
              <a:gd name="connsiteX461" fmla="*/ 366103 w 1994354"/>
              <a:gd name="connsiteY461" fmla="*/ 1379524 h 2027849"/>
              <a:gd name="connsiteX462" fmla="*/ 410366 w 1994354"/>
              <a:gd name="connsiteY462" fmla="*/ 1236247 h 2027849"/>
              <a:gd name="connsiteX463" fmla="*/ 400766 w 1994354"/>
              <a:gd name="connsiteY463" fmla="*/ 1217733 h 2027849"/>
              <a:gd name="connsiteX464" fmla="*/ 419280 w 1994354"/>
              <a:gd name="connsiteY464" fmla="*/ 1208133 h 2027849"/>
              <a:gd name="connsiteX465" fmla="*/ 428846 w 1994354"/>
              <a:gd name="connsiteY465" fmla="*/ 1226695 h 2027849"/>
              <a:gd name="connsiteX466" fmla="*/ 410366 w 1994354"/>
              <a:gd name="connsiteY466" fmla="*/ 1236230 h 2027849"/>
              <a:gd name="connsiteX467" fmla="*/ 546720 w 1994354"/>
              <a:gd name="connsiteY467" fmla="*/ 796615 h 2027849"/>
              <a:gd name="connsiteX468" fmla="*/ 537154 w 1994354"/>
              <a:gd name="connsiteY468" fmla="*/ 778067 h 2027849"/>
              <a:gd name="connsiteX469" fmla="*/ 555703 w 1994354"/>
              <a:gd name="connsiteY469" fmla="*/ 768501 h 2027849"/>
              <a:gd name="connsiteX470" fmla="*/ 565269 w 1994354"/>
              <a:gd name="connsiteY470" fmla="*/ 787039 h 2027849"/>
              <a:gd name="connsiteX471" fmla="*/ 546720 w 1994354"/>
              <a:gd name="connsiteY471" fmla="*/ 796598 h 2027849"/>
              <a:gd name="connsiteX472" fmla="*/ 597703 w 1994354"/>
              <a:gd name="connsiteY472" fmla="*/ 633552 h 2027849"/>
              <a:gd name="connsiteX473" fmla="*/ 607029 w 1994354"/>
              <a:gd name="connsiteY473" fmla="*/ 652032 h 2027849"/>
              <a:gd name="connsiteX474" fmla="*/ 588549 w 1994354"/>
              <a:gd name="connsiteY474" fmla="*/ 661358 h 2027849"/>
              <a:gd name="connsiteX475" fmla="*/ 579223 w 1994354"/>
              <a:gd name="connsiteY475" fmla="*/ 642868 h 2027849"/>
              <a:gd name="connsiteX476" fmla="*/ 597703 w 1994354"/>
              <a:gd name="connsiteY476" fmla="*/ 633535 h 2027849"/>
              <a:gd name="connsiteX477" fmla="*/ 494023 w 1994354"/>
              <a:gd name="connsiteY477" fmla="*/ 966048 h 2027849"/>
              <a:gd name="connsiteX478" fmla="*/ 484560 w 1994354"/>
              <a:gd name="connsiteY478" fmla="*/ 947421 h 2027849"/>
              <a:gd name="connsiteX479" fmla="*/ 503177 w 1994354"/>
              <a:gd name="connsiteY479" fmla="*/ 937968 h 2027849"/>
              <a:gd name="connsiteX480" fmla="*/ 512640 w 1994354"/>
              <a:gd name="connsiteY480" fmla="*/ 956592 h 2027849"/>
              <a:gd name="connsiteX481" fmla="*/ 512640 w 1994354"/>
              <a:gd name="connsiteY481" fmla="*/ 956620 h 2027849"/>
              <a:gd name="connsiteX482" fmla="*/ 494023 w 1994354"/>
              <a:gd name="connsiteY482" fmla="*/ 966031 h 2027849"/>
              <a:gd name="connsiteX483" fmla="*/ 452537 w 1994354"/>
              <a:gd name="connsiteY483" fmla="*/ 1101254 h 2027849"/>
              <a:gd name="connsiteX484" fmla="*/ 442629 w 1994354"/>
              <a:gd name="connsiteY484" fmla="*/ 1082939 h 2027849"/>
              <a:gd name="connsiteX485" fmla="*/ 461040 w 1994354"/>
              <a:gd name="connsiteY485" fmla="*/ 1073219 h 2027849"/>
              <a:gd name="connsiteX486" fmla="*/ 470846 w 1994354"/>
              <a:gd name="connsiteY486" fmla="*/ 1091321 h 2027849"/>
              <a:gd name="connsiteX487" fmla="*/ 452537 w 1994354"/>
              <a:gd name="connsiteY487" fmla="*/ 1101237 h 2027849"/>
              <a:gd name="connsiteX488" fmla="*/ 665349 w 1994354"/>
              <a:gd name="connsiteY488" fmla="*/ 365030 h 2027849"/>
              <a:gd name="connsiteX489" fmla="*/ 683657 w 1994354"/>
              <a:gd name="connsiteY489" fmla="*/ 355056 h 2027849"/>
              <a:gd name="connsiteX490" fmla="*/ 693463 w 1994354"/>
              <a:gd name="connsiteY490" fmla="*/ 373502 h 2027849"/>
              <a:gd name="connsiteX491" fmla="*/ 675223 w 1994354"/>
              <a:gd name="connsiteY491" fmla="*/ 383359 h 2027849"/>
              <a:gd name="connsiteX492" fmla="*/ 665349 w 1994354"/>
              <a:gd name="connsiteY492" fmla="*/ 365051 h 2027849"/>
              <a:gd name="connsiteX493" fmla="*/ 665349 w 1994354"/>
              <a:gd name="connsiteY493" fmla="*/ 365013 h 2027849"/>
              <a:gd name="connsiteX494" fmla="*/ 630617 w 1994354"/>
              <a:gd name="connsiteY494" fmla="*/ 526495 h 2027849"/>
              <a:gd name="connsiteX495" fmla="*/ 620846 w 1994354"/>
              <a:gd name="connsiteY495" fmla="*/ 508008 h 2027849"/>
              <a:gd name="connsiteX496" fmla="*/ 639360 w 1994354"/>
              <a:gd name="connsiteY496" fmla="*/ 498254 h 2027849"/>
              <a:gd name="connsiteX497" fmla="*/ 649097 w 1994354"/>
              <a:gd name="connsiteY497" fmla="*/ 516741 h 2027849"/>
              <a:gd name="connsiteX498" fmla="*/ 649097 w 1994354"/>
              <a:gd name="connsiteY498" fmla="*/ 516761 h 2027849"/>
              <a:gd name="connsiteX499" fmla="*/ 630617 w 1994354"/>
              <a:gd name="connsiteY499" fmla="*/ 526478 h 2027849"/>
              <a:gd name="connsiteX500" fmla="*/ 468137 w 1994354"/>
              <a:gd name="connsiteY500" fmla="*/ 1528505 h 2027849"/>
              <a:gd name="connsiteX501" fmla="*/ 477291 w 1994354"/>
              <a:gd name="connsiteY501" fmla="*/ 1546992 h 2027849"/>
              <a:gd name="connsiteX502" fmla="*/ 458812 w 1994354"/>
              <a:gd name="connsiteY502" fmla="*/ 1556150 h 2027849"/>
              <a:gd name="connsiteX503" fmla="*/ 449589 w 1994354"/>
              <a:gd name="connsiteY503" fmla="*/ 1537852 h 2027849"/>
              <a:gd name="connsiteX504" fmla="*/ 468103 w 1994354"/>
              <a:gd name="connsiteY504" fmla="*/ 1528471 h 2027849"/>
              <a:gd name="connsiteX505" fmla="*/ 468137 w 1994354"/>
              <a:gd name="connsiteY505" fmla="*/ 1528488 h 2027849"/>
              <a:gd name="connsiteX506" fmla="*/ 425829 w 1994354"/>
              <a:gd name="connsiteY506" fmla="*/ 1663283 h 2027849"/>
              <a:gd name="connsiteX507" fmla="*/ 435943 w 1994354"/>
              <a:gd name="connsiteY507" fmla="*/ 1681643 h 2027849"/>
              <a:gd name="connsiteX508" fmla="*/ 417532 w 1994354"/>
              <a:gd name="connsiteY508" fmla="*/ 1691904 h 2027849"/>
              <a:gd name="connsiteX509" fmla="*/ 407554 w 1994354"/>
              <a:gd name="connsiteY509" fmla="*/ 1673411 h 2027849"/>
              <a:gd name="connsiteX510" fmla="*/ 425829 w 1994354"/>
              <a:gd name="connsiteY510" fmla="*/ 1663265 h 2027849"/>
              <a:gd name="connsiteX511" fmla="*/ 587726 w 1994354"/>
              <a:gd name="connsiteY511" fmla="*/ 1143192 h 2027849"/>
              <a:gd name="connsiteX512" fmla="*/ 577714 w 1994354"/>
              <a:gd name="connsiteY512" fmla="*/ 1124901 h 2027849"/>
              <a:gd name="connsiteX513" fmla="*/ 595920 w 1994354"/>
              <a:gd name="connsiteY513" fmla="*/ 1114965 h 2027849"/>
              <a:gd name="connsiteX514" fmla="*/ 595989 w 1994354"/>
              <a:gd name="connsiteY514" fmla="*/ 1114989 h 2027849"/>
              <a:gd name="connsiteX515" fmla="*/ 606103 w 1994354"/>
              <a:gd name="connsiteY515" fmla="*/ 1133232 h 2027849"/>
              <a:gd name="connsiteX516" fmla="*/ 587726 w 1994354"/>
              <a:gd name="connsiteY516" fmla="*/ 1143175 h 2027849"/>
              <a:gd name="connsiteX517" fmla="*/ 690926 w 1994354"/>
              <a:gd name="connsiteY517" fmla="*/ 810446 h 2027849"/>
              <a:gd name="connsiteX518" fmla="*/ 700629 w 1994354"/>
              <a:gd name="connsiteY518" fmla="*/ 828940 h 2027849"/>
              <a:gd name="connsiteX519" fmla="*/ 682148 w 1994354"/>
              <a:gd name="connsiteY519" fmla="*/ 838639 h 2027849"/>
              <a:gd name="connsiteX520" fmla="*/ 681771 w 1994354"/>
              <a:gd name="connsiteY520" fmla="*/ 838523 h 2027849"/>
              <a:gd name="connsiteX521" fmla="*/ 672308 w 1994354"/>
              <a:gd name="connsiteY521" fmla="*/ 819899 h 2027849"/>
              <a:gd name="connsiteX522" fmla="*/ 690926 w 1994354"/>
              <a:gd name="connsiteY522" fmla="*/ 810429 h 2027849"/>
              <a:gd name="connsiteX523" fmla="*/ 638469 w 1994354"/>
              <a:gd name="connsiteY523" fmla="*/ 979934 h 2027849"/>
              <a:gd name="connsiteX524" fmla="*/ 647795 w 1994354"/>
              <a:gd name="connsiteY524" fmla="*/ 998616 h 2027849"/>
              <a:gd name="connsiteX525" fmla="*/ 629109 w 1994354"/>
              <a:gd name="connsiteY525" fmla="*/ 1007949 h 2027849"/>
              <a:gd name="connsiteX526" fmla="*/ 619783 w 1994354"/>
              <a:gd name="connsiteY526" fmla="*/ 989270 h 2027849"/>
              <a:gd name="connsiteX527" fmla="*/ 638469 w 1994354"/>
              <a:gd name="connsiteY527" fmla="*/ 979917 h 2027849"/>
              <a:gd name="connsiteX528" fmla="*/ 545589 w 1994354"/>
              <a:gd name="connsiteY528" fmla="*/ 1278196 h 2027849"/>
              <a:gd name="connsiteX529" fmla="*/ 535886 w 1994354"/>
              <a:gd name="connsiteY529" fmla="*/ 1259819 h 2027849"/>
              <a:gd name="connsiteX530" fmla="*/ 535886 w 1994354"/>
              <a:gd name="connsiteY530" fmla="*/ 1259778 h 2027849"/>
              <a:gd name="connsiteX531" fmla="*/ 554332 w 1994354"/>
              <a:gd name="connsiteY531" fmla="*/ 1250037 h 2027849"/>
              <a:gd name="connsiteX532" fmla="*/ 564103 w 1994354"/>
              <a:gd name="connsiteY532" fmla="*/ 1268551 h 2027849"/>
              <a:gd name="connsiteX533" fmla="*/ 545589 w 1994354"/>
              <a:gd name="connsiteY533" fmla="*/ 1278179 h 2027849"/>
              <a:gd name="connsiteX534" fmla="*/ 500880 w 1994354"/>
              <a:gd name="connsiteY534" fmla="*/ 1421352 h 2027849"/>
              <a:gd name="connsiteX535" fmla="*/ 491486 w 1994354"/>
              <a:gd name="connsiteY535" fmla="*/ 1402632 h 2027849"/>
              <a:gd name="connsiteX536" fmla="*/ 510206 w 1994354"/>
              <a:gd name="connsiteY536" fmla="*/ 1393235 h 2027849"/>
              <a:gd name="connsiteX537" fmla="*/ 519600 w 1994354"/>
              <a:gd name="connsiteY537" fmla="*/ 1411951 h 2027849"/>
              <a:gd name="connsiteX538" fmla="*/ 500880 w 1994354"/>
              <a:gd name="connsiteY538" fmla="*/ 1421335 h 2027849"/>
              <a:gd name="connsiteX539" fmla="*/ 995897 w 1994354"/>
              <a:gd name="connsiteY539" fmla="*/ 303981 h 2027849"/>
              <a:gd name="connsiteX540" fmla="*/ 1005806 w 1994354"/>
              <a:gd name="connsiteY540" fmla="*/ 322121 h 2027849"/>
              <a:gd name="connsiteX541" fmla="*/ 987669 w 1994354"/>
              <a:gd name="connsiteY541" fmla="*/ 332020 h 2027849"/>
              <a:gd name="connsiteX542" fmla="*/ 987429 w 1994354"/>
              <a:gd name="connsiteY542" fmla="*/ 331951 h 2027849"/>
              <a:gd name="connsiteX543" fmla="*/ 977657 w 1994354"/>
              <a:gd name="connsiteY543" fmla="*/ 313728 h 2027849"/>
              <a:gd name="connsiteX544" fmla="*/ 995897 w 1994354"/>
              <a:gd name="connsiteY544" fmla="*/ 303971 h 2027849"/>
              <a:gd name="connsiteX545" fmla="*/ 954377 w 1994354"/>
              <a:gd name="connsiteY545" fmla="*/ 439015 h 2027849"/>
              <a:gd name="connsiteX546" fmla="*/ 963635 w 1994354"/>
              <a:gd name="connsiteY546" fmla="*/ 457670 h 2027849"/>
              <a:gd name="connsiteX547" fmla="*/ 945052 w 1994354"/>
              <a:gd name="connsiteY547" fmla="*/ 466711 h 2027849"/>
              <a:gd name="connsiteX548" fmla="*/ 936000 w 1994354"/>
              <a:gd name="connsiteY548" fmla="*/ 448118 h 2027849"/>
              <a:gd name="connsiteX549" fmla="*/ 954377 w 1994354"/>
              <a:gd name="connsiteY549" fmla="*/ 439005 h 2027849"/>
              <a:gd name="connsiteX550" fmla="*/ 909497 w 1994354"/>
              <a:gd name="connsiteY550" fmla="*/ 582052 h 2027849"/>
              <a:gd name="connsiteX551" fmla="*/ 919714 w 1994354"/>
              <a:gd name="connsiteY551" fmla="*/ 600281 h 2027849"/>
              <a:gd name="connsiteX552" fmla="*/ 901509 w 1994354"/>
              <a:gd name="connsiteY552" fmla="*/ 610509 h 2027849"/>
              <a:gd name="connsiteX553" fmla="*/ 891257 w 1994354"/>
              <a:gd name="connsiteY553" fmla="*/ 592279 h 2027849"/>
              <a:gd name="connsiteX554" fmla="*/ 891326 w 1994354"/>
              <a:gd name="connsiteY554" fmla="*/ 592073 h 2027849"/>
              <a:gd name="connsiteX555" fmla="*/ 909429 w 1994354"/>
              <a:gd name="connsiteY555" fmla="*/ 582034 h 2027849"/>
              <a:gd name="connsiteX556" fmla="*/ 909497 w 1994354"/>
              <a:gd name="connsiteY556" fmla="*/ 582052 h 2027849"/>
              <a:gd name="connsiteX557" fmla="*/ 867532 w 1994354"/>
              <a:gd name="connsiteY557" fmla="*/ 717247 h 2027849"/>
              <a:gd name="connsiteX558" fmla="*/ 877509 w 1994354"/>
              <a:gd name="connsiteY558" fmla="*/ 735384 h 2027849"/>
              <a:gd name="connsiteX559" fmla="*/ 859372 w 1994354"/>
              <a:gd name="connsiteY559" fmla="*/ 745358 h 2027849"/>
              <a:gd name="connsiteX560" fmla="*/ 849394 w 1994354"/>
              <a:gd name="connsiteY560" fmla="*/ 727221 h 2027849"/>
              <a:gd name="connsiteX561" fmla="*/ 849394 w 1994354"/>
              <a:gd name="connsiteY561" fmla="*/ 727221 h 2027849"/>
              <a:gd name="connsiteX562" fmla="*/ 867223 w 1994354"/>
              <a:gd name="connsiteY562" fmla="*/ 717158 h 2027849"/>
              <a:gd name="connsiteX563" fmla="*/ 867532 w 1994354"/>
              <a:gd name="connsiteY563" fmla="*/ 717247 h 2027849"/>
              <a:gd name="connsiteX564" fmla="*/ 782914 w 1994354"/>
              <a:gd name="connsiteY564" fmla="*/ 1040219 h 2027849"/>
              <a:gd name="connsiteX565" fmla="*/ 764503 w 1994354"/>
              <a:gd name="connsiteY565" fmla="*/ 1049620 h 2027849"/>
              <a:gd name="connsiteX566" fmla="*/ 755109 w 1994354"/>
              <a:gd name="connsiteY566" fmla="*/ 1031205 h 2027849"/>
              <a:gd name="connsiteX567" fmla="*/ 773349 w 1994354"/>
              <a:gd name="connsiteY567" fmla="*/ 1021752 h 2027849"/>
              <a:gd name="connsiteX568" fmla="*/ 782914 w 1994354"/>
              <a:gd name="connsiteY568" fmla="*/ 1040205 h 2027849"/>
              <a:gd name="connsiteX569" fmla="*/ 782914 w 1994354"/>
              <a:gd name="connsiteY569" fmla="*/ 1040225 h 2027849"/>
              <a:gd name="connsiteX570" fmla="*/ 825669 w 1994354"/>
              <a:gd name="connsiteY570" fmla="*/ 852237 h 2027849"/>
              <a:gd name="connsiteX571" fmla="*/ 835646 w 1994354"/>
              <a:gd name="connsiteY571" fmla="*/ 870559 h 2027849"/>
              <a:gd name="connsiteX572" fmla="*/ 817337 w 1994354"/>
              <a:gd name="connsiteY572" fmla="*/ 880553 h 2027849"/>
              <a:gd name="connsiteX573" fmla="*/ 807360 w 1994354"/>
              <a:gd name="connsiteY573" fmla="*/ 862231 h 2027849"/>
              <a:gd name="connsiteX574" fmla="*/ 825669 w 1994354"/>
              <a:gd name="connsiteY574" fmla="*/ 852244 h 2027849"/>
              <a:gd name="connsiteX575" fmla="*/ 731349 w 1994354"/>
              <a:gd name="connsiteY575" fmla="*/ 1156961 h 2027849"/>
              <a:gd name="connsiteX576" fmla="*/ 741120 w 1994354"/>
              <a:gd name="connsiteY576" fmla="*/ 1175294 h 2027849"/>
              <a:gd name="connsiteX577" fmla="*/ 722812 w 1994354"/>
              <a:gd name="connsiteY577" fmla="*/ 1185079 h 2027849"/>
              <a:gd name="connsiteX578" fmla="*/ 713006 w 1994354"/>
              <a:gd name="connsiteY578" fmla="*/ 1166747 h 2027849"/>
              <a:gd name="connsiteX579" fmla="*/ 713040 w 1994354"/>
              <a:gd name="connsiteY579" fmla="*/ 1166664 h 2027849"/>
              <a:gd name="connsiteX580" fmla="*/ 731040 w 1994354"/>
              <a:gd name="connsiteY580" fmla="*/ 1156876 h 2027849"/>
              <a:gd name="connsiteX581" fmla="*/ 731349 w 1994354"/>
              <a:gd name="connsiteY581" fmla="*/ 1156968 h 2027849"/>
              <a:gd name="connsiteX582" fmla="*/ 603360 w 1994354"/>
              <a:gd name="connsiteY582" fmla="*/ 1570423 h 2027849"/>
              <a:gd name="connsiteX583" fmla="*/ 612617 w 1994354"/>
              <a:gd name="connsiteY583" fmla="*/ 1588855 h 2027849"/>
              <a:gd name="connsiteX584" fmla="*/ 594206 w 1994354"/>
              <a:gd name="connsiteY584" fmla="*/ 1598126 h 2027849"/>
              <a:gd name="connsiteX585" fmla="*/ 584914 w 1994354"/>
              <a:gd name="connsiteY585" fmla="*/ 1579739 h 2027849"/>
              <a:gd name="connsiteX586" fmla="*/ 602812 w 1994354"/>
              <a:gd name="connsiteY586" fmla="*/ 1570245 h 2027849"/>
              <a:gd name="connsiteX587" fmla="*/ 603360 w 1994354"/>
              <a:gd name="connsiteY587" fmla="*/ 1570430 h 2027849"/>
              <a:gd name="connsiteX588" fmla="*/ 645257 w 1994354"/>
              <a:gd name="connsiteY588" fmla="*/ 1435091 h 2027849"/>
              <a:gd name="connsiteX589" fmla="*/ 655097 w 1994354"/>
              <a:gd name="connsiteY589" fmla="*/ 1453605 h 2027849"/>
              <a:gd name="connsiteX590" fmla="*/ 636583 w 1994354"/>
              <a:gd name="connsiteY590" fmla="*/ 1463445 h 2027849"/>
              <a:gd name="connsiteX591" fmla="*/ 626743 w 1994354"/>
              <a:gd name="connsiteY591" fmla="*/ 1444931 h 2027849"/>
              <a:gd name="connsiteX592" fmla="*/ 626812 w 1994354"/>
              <a:gd name="connsiteY592" fmla="*/ 1444718 h 2027849"/>
              <a:gd name="connsiteX593" fmla="*/ 645257 w 1994354"/>
              <a:gd name="connsiteY593" fmla="*/ 1435097 h 2027849"/>
              <a:gd name="connsiteX594" fmla="*/ 689795 w 1994354"/>
              <a:gd name="connsiteY594" fmla="*/ 1292033 h 2027849"/>
              <a:gd name="connsiteX595" fmla="*/ 699017 w 1994354"/>
              <a:gd name="connsiteY595" fmla="*/ 1310678 h 2027849"/>
              <a:gd name="connsiteX596" fmla="*/ 699017 w 1994354"/>
              <a:gd name="connsiteY596" fmla="*/ 1310712 h 2027849"/>
              <a:gd name="connsiteX597" fmla="*/ 680400 w 1994354"/>
              <a:gd name="connsiteY597" fmla="*/ 1319771 h 2027849"/>
              <a:gd name="connsiteX598" fmla="*/ 671349 w 1994354"/>
              <a:gd name="connsiteY598" fmla="*/ 1301157 h 2027849"/>
              <a:gd name="connsiteX599" fmla="*/ 689795 w 1994354"/>
              <a:gd name="connsiteY599" fmla="*/ 1292040 h 2027849"/>
              <a:gd name="connsiteX600" fmla="*/ 561463 w 1994354"/>
              <a:gd name="connsiteY600" fmla="*/ 1705327 h 2027849"/>
              <a:gd name="connsiteX601" fmla="*/ 570823 w 1994354"/>
              <a:gd name="connsiteY601" fmla="*/ 1723958 h 2027849"/>
              <a:gd name="connsiteX602" fmla="*/ 552549 w 1994354"/>
              <a:gd name="connsiteY602" fmla="*/ 1733712 h 2027849"/>
              <a:gd name="connsiteX603" fmla="*/ 542812 w 1994354"/>
              <a:gd name="connsiteY603" fmla="*/ 1715448 h 2027849"/>
              <a:gd name="connsiteX604" fmla="*/ 542983 w 1994354"/>
              <a:gd name="connsiteY604" fmla="*/ 1714907 h 2027849"/>
              <a:gd name="connsiteX605" fmla="*/ 561463 w 1994354"/>
              <a:gd name="connsiteY605" fmla="*/ 1705334 h 2027849"/>
              <a:gd name="connsiteX606" fmla="*/ 696446 w 1994354"/>
              <a:gd name="connsiteY606" fmla="*/ 1747214 h 2027849"/>
              <a:gd name="connsiteX607" fmla="*/ 706251 w 1994354"/>
              <a:gd name="connsiteY607" fmla="*/ 1765763 h 2027849"/>
              <a:gd name="connsiteX608" fmla="*/ 687600 w 1994354"/>
              <a:gd name="connsiteY608" fmla="*/ 1775675 h 2027849"/>
              <a:gd name="connsiteX609" fmla="*/ 677966 w 1994354"/>
              <a:gd name="connsiteY609" fmla="*/ 1756986 h 2027849"/>
              <a:gd name="connsiteX610" fmla="*/ 696446 w 1994354"/>
              <a:gd name="connsiteY610" fmla="*/ 1747221 h 2027849"/>
              <a:gd name="connsiteX611" fmla="*/ 1266411 w 1994354"/>
              <a:gd name="connsiteY611" fmla="*/ 387888 h 2027849"/>
              <a:gd name="connsiteX612" fmla="*/ 1275840 w 1994354"/>
              <a:gd name="connsiteY612" fmla="*/ 406283 h 2027849"/>
              <a:gd name="connsiteX613" fmla="*/ 1257463 w 1994354"/>
              <a:gd name="connsiteY613" fmla="*/ 415711 h 2027849"/>
              <a:gd name="connsiteX614" fmla="*/ 1248000 w 1994354"/>
              <a:gd name="connsiteY614" fmla="*/ 397372 h 2027849"/>
              <a:gd name="connsiteX615" fmla="*/ 1266034 w 1994354"/>
              <a:gd name="connsiteY615" fmla="*/ 387779 h 2027849"/>
              <a:gd name="connsiteX616" fmla="*/ 1266411 w 1994354"/>
              <a:gd name="connsiteY616" fmla="*/ 387895 h 2027849"/>
              <a:gd name="connsiteX617" fmla="*/ 873291 w 1994354"/>
              <a:gd name="connsiteY617" fmla="*/ 1654176 h 2027849"/>
              <a:gd name="connsiteX618" fmla="*/ 882994 w 1994354"/>
              <a:gd name="connsiteY618" fmla="*/ 1672386 h 2027849"/>
              <a:gd name="connsiteX619" fmla="*/ 864754 w 1994354"/>
              <a:gd name="connsiteY619" fmla="*/ 1682075 h 2027849"/>
              <a:gd name="connsiteX620" fmla="*/ 855052 w 1994354"/>
              <a:gd name="connsiteY620" fmla="*/ 1663968 h 2027849"/>
              <a:gd name="connsiteX621" fmla="*/ 872674 w 1994354"/>
              <a:gd name="connsiteY621" fmla="*/ 1653988 h 2027849"/>
              <a:gd name="connsiteX622" fmla="*/ 873291 w 1994354"/>
              <a:gd name="connsiteY622" fmla="*/ 1654176 h 2027849"/>
              <a:gd name="connsiteX623" fmla="*/ 831360 w 1994354"/>
              <a:gd name="connsiteY623" fmla="*/ 1789067 h 2027849"/>
              <a:gd name="connsiteX624" fmla="*/ 841269 w 1994354"/>
              <a:gd name="connsiteY624" fmla="*/ 1807389 h 2027849"/>
              <a:gd name="connsiteX625" fmla="*/ 823234 w 1994354"/>
              <a:gd name="connsiteY625" fmla="*/ 1817630 h 2027849"/>
              <a:gd name="connsiteX626" fmla="*/ 812983 w 1994354"/>
              <a:gd name="connsiteY626" fmla="*/ 1799603 h 2027849"/>
              <a:gd name="connsiteX627" fmla="*/ 813120 w 1994354"/>
              <a:gd name="connsiteY627" fmla="*/ 1799191 h 2027849"/>
              <a:gd name="connsiteX628" fmla="*/ 831360 w 1994354"/>
              <a:gd name="connsiteY628" fmla="*/ 1789067 h 2027849"/>
              <a:gd name="connsiteX629" fmla="*/ 1129611 w 1994354"/>
              <a:gd name="connsiteY629" fmla="*/ 829200 h 2027849"/>
              <a:gd name="connsiteX630" fmla="*/ 1119737 w 1994354"/>
              <a:gd name="connsiteY630" fmla="*/ 810998 h 2027849"/>
              <a:gd name="connsiteX631" fmla="*/ 1137943 w 1994354"/>
              <a:gd name="connsiteY631" fmla="*/ 801131 h 2027849"/>
              <a:gd name="connsiteX632" fmla="*/ 1147817 w 1994354"/>
              <a:gd name="connsiteY632" fmla="*/ 819316 h 2027849"/>
              <a:gd name="connsiteX633" fmla="*/ 1129886 w 1994354"/>
              <a:gd name="connsiteY633" fmla="*/ 829283 h 2027849"/>
              <a:gd name="connsiteX634" fmla="*/ 1129611 w 1994354"/>
              <a:gd name="connsiteY634" fmla="*/ 829200 h 2027849"/>
              <a:gd name="connsiteX635" fmla="*/ 1096251 w 1994354"/>
              <a:gd name="connsiteY635" fmla="*/ 936172 h 2027849"/>
              <a:gd name="connsiteX636" fmla="*/ 1106057 w 1994354"/>
              <a:gd name="connsiteY636" fmla="*/ 954604 h 2027849"/>
              <a:gd name="connsiteX637" fmla="*/ 1087646 w 1994354"/>
              <a:gd name="connsiteY637" fmla="*/ 964420 h 2027849"/>
              <a:gd name="connsiteX638" fmla="*/ 1077806 w 1994354"/>
              <a:gd name="connsiteY638" fmla="*/ 945988 h 2027849"/>
              <a:gd name="connsiteX639" fmla="*/ 1077840 w 1994354"/>
              <a:gd name="connsiteY639" fmla="*/ 945916 h 2027849"/>
              <a:gd name="connsiteX640" fmla="*/ 1096251 w 1994354"/>
              <a:gd name="connsiteY640" fmla="*/ 936162 h 2027849"/>
              <a:gd name="connsiteX641" fmla="*/ 1044206 w 1994354"/>
              <a:gd name="connsiteY641" fmla="*/ 1105811 h 2027849"/>
              <a:gd name="connsiteX642" fmla="*/ 1053326 w 1994354"/>
              <a:gd name="connsiteY642" fmla="*/ 1124603 h 2027849"/>
              <a:gd name="connsiteX643" fmla="*/ 1034537 w 1994354"/>
              <a:gd name="connsiteY643" fmla="*/ 1133712 h 2027849"/>
              <a:gd name="connsiteX644" fmla="*/ 1025417 w 1994354"/>
              <a:gd name="connsiteY644" fmla="*/ 1114924 h 2027849"/>
              <a:gd name="connsiteX645" fmla="*/ 1025451 w 1994354"/>
              <a:gd name="connsiteY645" fmla="*/ 1114817 h 2027849"/>
              <a:gd name="connsiteX646" fmla="*/ 1044206 w 1994354"/>
              <a:gd name="connsiteY646" fmla="*/ 1105800 h 2027849"/>
              <a:gd name="connsiteX647" fmla="*/ 992709 w 1994354"/>
              <a:gd name="connsiteY647" fmla="*/ 1268832 h 2027849"/>
              <a:gd name="connsiteX648" fmla="*/ 983451 w 1994354"/>
              <a:gd name="connsiteY648" fmla="*/ 1250222 h 2027849"/>
              <a:gd name="connsiteX649" fmla="*/ 1002034 w 1994354"/>
              <a:gd name="connsiteY649" fmla="*/ 1241044 h 2027849"/>
              <a:gd name="connsiteX650" fmla="*/ 1011189 w 1994354"/>
              <a:gd name="connsiteY650" fmla="*/ 1259616 h 2027849"/>
              <a:gd name="connsiteX651" fmla="*/ 992709 w 1994354"/>
              <a:gd name="connsiteY651" fmla="*/ 1268822 h 2027849"/>
              <a:gd name="connsiteX652" fmla="*/ 925097 w 1994354"/>
              <a:gd name="connsiteY652" fmla="*/ 1537214 h 2027849"/>
              <a:gd name="connsiteX653" fmla="*/ 906789 w 1994354"/>
              <a:gd name="connsiteY653" fmla="*/ 1546941 h 2027849"/>
              <a:gd name="connsiteX654" fmla="*/ 897052 w 1994354"/>
              <a:gd name="connsiteY654" fmla="*/ 1528636 h 2027849"/>
              <a:gd name="connsiteX655" fmla="*/ 915223 w 1994354"/>
              <a:gd name="connsiteY655" fmla="*/ 1518864 h 2027849"/>
              <a:gd name="connsiteX656" fmla="*/ 925097 w 1994354"/>
              <a:gd name="connsiteY656" fmla="*/ 1537204 h 2027849"/>
              <a:gd name="connsiteX657" fmla="*/ 959623 w 1994354"/>
              <a:gd name="connsiteY657" fmla="*/ 1375763 h 2027849"/>
              <a:gd name="connsiteX658" fmla="*/ 969497 w 1994354"/>
              <a:gd name="connsiteY658" fmla="*/ 1394095 h 2027849"/>
              <a:gd name="connsiteX659" fmla="*/ 951291 w 1994354"/>
              <a:gd name="connsiteY659" fmla="*/ 1404000 h 2027849"/>
              <a:gd name="connsiteX660" fmla="*/ 941383 w 1994354"/>
              <a:gd name="connsiteY660" fmla="*/ 1385791 h 2027849"/>
              <a:gd name="connsiteX661" fmla="*/ 959623 w 1994354"/>
              <a:gd name="connsiteY661" fmla="*/ 1375752 h 2027849"/>
              <a:gd name="connsiteX662" fmla="*/ 1205966 w 1994354"/>
              <a:gd name="connsiteY662" fmla="*/ 532900 h 2027849"/>
              <a:gd name="connsiteX663" fmla="*/ 1223931 w 1994354"/>
              <a:gd name="connsiteY663" fmla="*/ 522532 h 2027849"/>
              <a:gd name="connsiteX664" fmla="*/ 1234286 w 1994354"/>
              <a:gd name="connsiteY664" fmla="*/ 540494 h 2027849"/>
              <a:gd name="connsiteX665" fmla="*/ 1234149 w 1994354"/>
              <a:gd name="connsiteY665" fmla="*/ 540998 h 2027849"/>
              <a:gd name="connsiteX666" fmla="*/ 1216012 w 1994354"/>
              <a:gd name="connsiteY666" fmla="*/ 551033 h 2027849"/>
              <a:gd name="connsiteX667" fmla="*/ 1205966 w 1994354"/>
              <a:gd name="connsiteY667" fmla="*/ 532889 h 2027849"/>
              <a:gd name="connsiteX668" fmla="*/ 1171337 w 1994354"/>
              <a:gd name="connsiteY668" fmla="*/ 694242 h 2027849"/>
              <a:gd name="connsiteX669" fmla="*/ 1161497 w 1994354"/>
              <a:gd name="connsiteY669" fmla="*/ 675799 h 2027849"/>
              <a:gd name="connsiteX670" fmla="*/ 1179943 w 1994354"/>
              <a:gd name="connsiteY670" fmla="*/ 665959 h 2027849"/>
              <a:gd name="connsiteX671" fmla="*/ 1189132 w 1994354"/>
              <a:gd name="connsiteY671" fmla="*/ 684737 h 2027849"/>
              <a:gd name="connsiteX672" fmla="*/ 1171337 w 1994354"/>
              <a:gd name="connsiteY672" fmla="*/ 694221 h 2027849"/>
              <a:gd name="connsiteX673" fmla="*/ 967029 w 1994354"/>
              <a:gd name="connsiteY673" fmla="*/ 1831156 h 2027849"/>
              <a:gd name="connsiteX674" fmla="*/ 976354 w 1994354"/>
              <a:gd name="connsiteY674" fmla="*/ 1849838 h 2027849"/>
              <a:gd name="connsiteX675" fmla="*/ 958012 w 1994354"/>
              <a:gd name="connsiteY675" fmla="*/ 1859647 h 2027849"/>
              <a:gd name="connsiteX676" fmla="*/ 948206 w 1994354"/>
              <a:gd name="connsiteY676" fmla="*/ 1841304 h 2027849"/>
              <a:gd name="connsiteX677" fmla="*/ 948411 w 1994354"/>
              <a:gd name="connsiteY677" fmla="*/ 1840667 h 2027849"/>
              <a:gd name="connsiteX678" fmla="*/ 967029 w 1994354"/>
              <a:gd name="connsiteY678" fmla="*/ 1831135 h 2027849"/>
              <a:gd name="connsiteX679" fmla="*/ 1041669 w 1994354"/>
              <a:gd name="connsiteY679" fmla="*/ 1589099 h 2027849"/>
              <a:gd name="connsiteX680" fmla="*/ 1032000 w 1994354"/>
              <a:gd name="connsiteY680" fmla="*/ 1570516 h 2027849"/>
              <a:gd name="connsiteX681" fmla="*/ 1050583 w 1994354"/>
              <a:gd name="connsiteY681" fmla="*/ 1560837 h 2027849"/>
              <a:gd name="connsiteX682" fmla="*/ 1060251 w 1994354"/>
              <a:gd name="connsiteY682" fmla="*/ 1579420 h 2027849"/>
              <a:gd name="connsiteX683" fmla="*/ 1060217 w 1994354"/>
              <a:gd name="connsiteY683" fmla="*/ 1579526 h 2027849"/>
              <a:gd name="connsiteX684" fmla="*/ 1041669 w 1994354"/>
              <a:gd name="connsiteY684" fmla="*/ 1589102 h 2027849"/>
              <a:gd name="connsiteX685" fmla="*/ 1104686 w 1994354"/>
              <a:gd name="connsiteY685" fmla="*/ 1436184 h 2027849"/>
              <a:gd name="connsiteX686" fmla="*/ 1086309 w 1994354"/>
              <a:gd name="connsiteY686" fmla="*/ 1445925 h 2027849"/>
              <a:gd name="connsiteX687" fmla="*/ 1076571 w 1994354"/>
              <a:gd name="connsiteY687" fmla="*/ 1427548 h 2027849"/>
              <a:gd name="connsiteX688" fmla="*/ 1094949 w 1994354"/>
              <a:gd name="connsiteY688" fmla="*/ 1417814 h 2027849"/>
              <a:gd name="connsiteX689" fmla="*/ 1104686 w 1994354"/>
              <a:gd name="connsiteY689" fmla="*/ 1436191 h 2027849"/>
              <a:gd name="connsiteX690" fmla="*/ 1128275 w 1994354"/>
              <a:gd name="connsiteY690" fmla="*/ 1310873 h 2027849"/>
              <a:gd name="connsiteX691" fmla="*/ 1118469 w 1994354"/>
              <a:gd name="connsiteY691" fmla="*/ 1292517 h 2027849"/>
              <a:gd name="connsiteX692" fmla="*/ 1136880 w 1994354"/>
              <a:gd name="connsiteY692" fmla="*/ 1282883 h 2027849"/>
              <a:gd name="connsiteX693" fmla="*/ 1146617 w 1994354"/>
              <a:gd name="connsiteY693" fmla="*/ 1301010 h 2027849"/>
              <a:gd name="connsiteX694" fmla="*/ 1128275 w 1994354"/>
              <a:gd name="connsiteY694" fmla="*/ 1310880 h 2027849"/>
              <a:gd name="connsiteX695" fmla="*/ 1359874 w 1994354"/>
              <a:gd name="connsiteY695" fmla="*/ 564816 h 2027849"/>
              <a:gd name="connsiteX696" fmla="*/ 1369303 w 1994354"/>
              <a:gd name="connsiteY696" fmla="*/ 583457 h 2027849"/>
              <a:gd name="connsiteX697" fmla="*/ 1350652 w 1994354"/>
              <a:gd name="connsiteY697" fmla="*/ 592876 h 2027849"/>
              <a:gd name="connsiteX698" fmla="*/ 1341291 w 1994354"/>
              <a:gd name="connsiteY698" fmla="*/ 574279 h 2027849"/>
              <a:gd name="connsiteX699" fmla="*/ 1359874 w 1994354"/>
              <a:gd name="connsiteY699" fmla="*/ 564816 h 2027849"/>
              <a:gd name="connsiteX700" fmla="*/ 1314960 w 1994354"/>
              <a:gd name="connsiteY700" fmla="*/ 707836 h 2027849"/>
              <a:gd name="connsiteX701" fmla="*/ 1325109 w 1994354"/>
              <a:gd name="connsiteY701" fmla="*/ 726103 h 2027849"/>
              <a:gd name="connsiteX702" fmla="*/ 1306869 w 1994354"/>
              <a:gd name="connsiteY702" fmla="*/ 736265 h 2027849"/>
              <a:gd name="connsiteX703" fmla="*/ 1296686 w 1994354"/>
              <a:gd name="connsiteY703" fmla="*/ 717998 h 2027849"/>
              <a:gd name="connsiteX704" fmla="*/ 1296720 w 1994354"/>
              <a:gd name="connsiteY704" fmla="*/ 717909 h 2027849"/>
              <a:gd name="connsiteX705" fmla="*/ 1314960 w 1994354"/>
              <a:gd name="connsiteY705" fmla="*/ 707836 h 2027849"/>
              <a:gd name="connsiteX706" fmla="*/ 1273097 w 1994354"/>
              <a:gd name="connsiteY706" fmla="*/ 843072 h 2027849"/>
              <a:gd name="connsiteX707" fmla="*/ 1282834 w 1994354"/>
              <a:gd name="connsiteY707" fmla="*/ 861319 h 2027849"/>
              <a:gd name="connsiteX708" fmla="*/ 1264594 w 1994354"/>
              <a:gd name="connsiteY708" fmla="*/ 871070 h 2027849"/>
              <a:gd name="connsiteX709" fmla="*/ 1254823 w 1994354"/>
              <a:gd name="connsiteY709" fmla="*/ 852916 h 2027849"/>
              <a:gd name="connsiteX710" fmla="*/ 1272994 w 1994354"/>
              <a:gd name="connsiteY710" fmla="*/ 843041 h 2027849"/>
              <a:gd name="connsiteX711" fmla="*/ 1273097 w 1994354"/>
              <a:gd name="connsiteY711" fmla="*/ 843072 h 2027849"/>
              <a:gd name="connsiteX712" fmla="*/ 1212994 w 1994354"/>
              <a:gd name="connsiteY712" fmla="*/ 987813 h 2027849"/>
              <a:gd name="connsiteX713" fmla="*/ 1231440 w 1994354"/>
              <a:gd name="connsiteY713" fmla="*/ 978240 h 2027849"/>
              <a:gd name="connsiteX714" fmla="*/ 1241040 w 1994354"/>
              <a:gd name="connsiteY714" fmla="*/ 996700 h 2027849"/>
              <a:gd name="connsiteX715" fmla="*/ 1222594 w 1994354"/>
              <a:gd name="connsiteY715" fmla="*/ 1006279 h 2027849"/>
              <a:gd name="connsiteX716" fmla="*/ 1212994 w 1994354"/>
              <a:gd name="connsiteY716" fmla="*/ 987813 h 2027849"/>
              <a:gd name="connsiteX717" fmla="*/ 1170275 w 1994354"/>
              <a:gd name="connsiteY717" fmla="*/ 1175829 h 2027849"/>
              <a:gd name="connsiteX718" fmla="*/ 1160229 w 1994354"/>
              <a:gd name="connsiteY718" fmla="*/ 1157510 h 2027849"/>
              <a:gd name="connsiteX719" fmla="*/ 1178537 w 1994354"/>
              <a:gd name="connsiteY719" fmla="*/ 1147464 h 2027849"/>
              <a:gd name="connsiteX720" fmla="*/ 1188583 w 1994354"/>
              <a:gd name="connsiteY720" fmla="*/ 1165783 h 2027849"/>
              <a:gd name="connsiteX721" fmla="*/ 1188583 w 1994354"/>
              <a:gd name="connsiteY721" fmla="*/ 1165817 h 2027849"/>
              <a:gd name="connsiteX722" fmla="*/ 1170275 w 1994354"/>
              <a:gd name="connsiteY722" fmla="*/ 1175829 h 2027849"/>
              <a:gd name="connsiteX723" fmla="*/ 1101806 w 1994354"/>
              <a:gd name="connsiteY723" fmla="*/ 1872964 h 2027849"/>
              <a:gd name="connsiteX724" fmla="*/ 1111817 w 1994354"/>
              <a:gd name="connsiteY724" fmla="*/ 1891420 h 2027849"/>
              <a:gd name="connsiteX725" fmla="*/ 1093269 w 1994354"/>
              <a:gd name="connsiteY725" fmla="*/ 1901524 h 2027849"/>
              <a:gd name="connsiteX726" fmla="*/ 1083394 w 1994354"/>
              <a:gd name="connsiteY726" fmla="*/ 1882955 h 2027849"/>
              <a:gd name="connsiteX727" fmla="*/ 1101806 w 1994354"/>
              <a:gd name="connsiteY727" fmla="*/ 1872964 h 2027849"/>
              <a:gd name="connsiteX728" fmla="*/ 1671977 w 1994354"/>
              <a:gd name="connsiteY728" fmla="*/ 513710 h 2027849"/>
              <a:gd name="connsiteX729" fmla="*/ 1681543 w 1994354"/>
              <a:gd name="connsiteY729" fmla="*/ 531744 h 2027849"/>
              <a:gd name="connsiteX730" fmla="*/ 1681406 w 1994354"/>
              <a:gd name="connsiteY730" fmla="*/ 532135 h 2027849"/>
              <a:gd name="connsiteX731" fmla="*/ 1662994 w 1994354"/>
              <a:gd name="connsiteY731" fmla="*/ 541543 h 2027849"/>
              <a:gd name="connsiteX732" fmla="*/ 1653566 w 1994354"/>
              <a:gd name="connsiteY732" fmla="*/ 523121 h 2027849"/>
              <a:gd name="connsiteX733" fmla="*/ 1671977 w 1994354"/>
              <a:gd name="connsiteY733" fmla="*/ 513707 h 2027849"/>
              <a:gd name="connsiteX734" fmla="*/ 1611497 w 1994354"/>
              <a:gd name="connsiteY734" fmla="*/ 658739 h 2027849"/>
              <a:gd name="connsiteX735" fmla="*/ 1629566 w 1994354"/>
              <a:gd name="connsiteY735" fmla="*/ 648669 h 2027849"/>
              <a:gd name="connsiteX736" fmla="*/ 1639646 w 1994354"/>
              <a:gd name="connsiteY736" fmla="*/ 666751 h 2027849"/>
              <a:gd name="connsiteX737" fmla="*/ 1621577 w 1994354"/>
              <a:gd name="connsiteY737" fmla="*/ 676817 h 2027849"/>
              <a:gd name="connsiteX738" fmla="*/ 1611497 w 1994354"/>
              <a:gd name="connsiteY738" fmla="*/ 658739 h 2027849"/>
              <a:gd name="connsiteX739" fmla="*/ 1577006 w 1994354"/>
              <a:gd name="connsiteY739" fmla="*/ 820077 h 2027849"/>
              <a:gd name="connsiteX740" fmla="*/ 1566789 w 1994354"/>
              <a:gd name="connsiteY740" fmla="*/ 801833 h 2027849"/>
              <a:gd name="connsiteX741" fmla="*/ 1585029 w 1994354"/>
              <a:gd name="connsiteY741" fmla="*/ 791630 h 2027849"/>
              <a:gd name="connsiteX742" fmla="*/ 1595246 w 1994354"/>
              <a:gd name="connsiteY742" fmla="*/ 809870 h 2027849"/>
              <a:gd name="connsiteX743" fmla="*/ 1595212 w 1994354"/>
              <a:gd name="connsiteY743" fmla="*/ 809997 h 2027849"/>
              <a:gd name="connsiteX744" fmla="*/ 1577006 w 1994354"/>
              <a:gd name="connsiteY744" fmla="*/ 820077 h 2027849"/>
              <a:gd name="connsiteX745" fmla="*/ 1543714 w 1994354"/>
              <a:gd name="connsiteY745" fmla="*/ 927011 h 2027849"/>
              <a:gd name="connsiteX746" fmla="*/ 1553246 w 1994354"/>
              <a:gd name="connsiteY746" fmla="*/ 945391 h 2027849"/>
              <a:gd name="connsiteX747" fmla="*/ 1534869 w 1994354"/>
              <a:gd name="connsiteY747" fmla="*/ 954930 h 2027849"/>
              <a:gd name="connsiteX748" fmla="*/ 1525337 w 1994354"/>
              <a:gd name="connsiteY748" fmla="*/ 936549 h 2027849"/>
              <a:gd name="connsiteX749" fmla="*/ 1525337 w 1994354"/>
              <a:gd name="connsiteY749" fmla="*/ 936532 h 2027849"/>
              <a:gd name="connsiteX750" fmla="*/ 1543372 w 1994354"/>
              <a:gd name="connsiteY750" fmla="*/ 926908 h 2027849"/>
              <a:gd name="connsiteX751" fmla="*/ 1543714 w 1994354"/>
              <a:gd name="connsiteY751" fmla="*/ 927021 h 2027849"/>
              <a:gd name="connsiteX752" fmla="*/ 1501440 w 1994354"/>
              <a:gd name="connsiteY752" fmla="*/ 1061880 h 2027849"/>
              <a:gd name="connsiteX753" fmla="*/ 1511520 w 1994354"/>
              <a:gd name="connsiteY753" fmla="*/ 1080155 h 2027849"/>
              <a:gd name="connsiteX754" fmla="*/ 1493246 w 1994354"/>
              <a:gd name="connsiteY754" fmla="*/ 1090235 h 2027849"/>
              <a:gd name="connsiteX755" fmla="*/ 1483166 w 1994354"/>
              <a:gd name="connsiteY755" fmla="*/ 1071960 h 2027849"/>
              <a:gd name="connsiteX756" fmla="*/ 1501440 w 1994354"/>
              <a:gd name="connsiteY756" fmla="*/ 1061880 h 2027849"/>
              <a:gd name="connsiteX757" fmla="*/ 1449326 w 1994354"/>
              <a:gd name="connsiteY757" fmla="*/ 1231468 h 2027849"/>
              <a:gd name="connsiteX758" fmla="*/ 1459029 w 1994354"/>
              <a:gd name="connsiteY758" fmla="*/ 1249968 h 2027849"/>
              <a:gd name="connsiteX759" fmla="*/ 1440549 w 1994354"/>
              <a:gd name="connsiteY759" fmla="*/ 1259678 h 2027849"/>
              <a:gd name="connsiteX760" fmla="*/ 1430812 w 1994354"/>
              <a:gd name="connsiteY760" fmla="*/ 1241177 h 2027849"/>
              <a:gd name="connsiteX761" fmla="*/ 1430880 w 1994354"/>
              <a:gd name="connsiteY761" fmla="*/ 1241006 h 2027849"/>
              <a:gd name="connsiteX762" fmla="*/ 1449291 w 1994354"/>
              <a:gd name="connsiteY762" fmla="*/ 1231464 h 2027849"/>
              <a:gd name="connsiteX763" fmla="*/ 1449326 w 1994354"/>
              <a:gd name="connsiteY763" fmla="*/ 1231478 h 2027849"/>
              <a:gd name="connsiteX764" fmla="*/ 1312320 w 1994354"/>
              <a:gd name="connsiteY764" fmla="*/ 1673068 h 2027849"/>
              <a:gd name="connsiteX765" fmla="*/ 1302103 w 1994354"/>
              <a:gd name="connsiteY765" fmla="*/ 1654773 h 2027849"/>
              <a:gd name="connsiteX766" fmla="*/ 1320411 w 1994354"/>
              <a:gd name="connsiteY766" fmla="*/ 1644552 h 2027849"/>
              <a:gd name="connsiteX767" fmla="*/ 1330629 w 1994354"/>
              <a:gd name="connsiteY767" fmla="*/ 1662851 h 2027849"/>
              <a:gd name="connsiteX768" fmla="*/ 1330560 w 1994354"/>
              <a:gd name="connsiteY768" fmla="*/ 1663043 h 2027849"/>
              <a:gd name="connsiteX769" fmla="*/ 1312320 w 1994354"/>
              <a:gd name="connsiteY769" fmla="*/ 1673078 h 2027849"/>
              <a:gd name="connsiteX770" fmla="*/ 1366046 w 1994354"/>
              <a:gd name="connsiteY770" fmla="*/ 1501855 h 2027849"/>
              <a:gd name="connsiteX771" fmla="*/ 1374960 w 1994354"/>
              <a:gd name="connsiteY771" fmla="*/ 1520702 h 2027849"/>
              <a:gd name="connsiteX772" fmla="*/ 1356103 w 1994354"/>
              <a:gd name="connsiteY772" fmla="*/ 1529616 h 2027849"/>
              <a:gd name="connsiteX773" fmla="*/ 1347189 w 1994354"/>
              <a:gd name="connsiteY773" fmla="*/ 1510770 h 2027849"/>
              <a:gd name="connsiteX774" fmla="*/ 1347223 w 1994354"/>
              <a:gd name="connsiteY774" fmla="*/ 1510701 h 2027849"/>
              <a:gd name="connsiteX775" fmla="*/ 1365909 w 1994354"/>
              <a:gd name="connsiteY775" fmla="*/ 1501811 h 2027849"/>
              <a:gd name="connsiteX776" fmla="*/ 1366046 w 1994354"/>
              <a:gd name="connsiteY776" fmla="*/ 1501859 h 2027849"/>
              <a:gd name="connsiteX777" fmla="*/ 1407737 w 1994354"/>
              <a:gd name="connsiteY777" fmla="*/ 1366807 h 2027849"/>
              <a:gd name="connsiteX778" fmla="*/ 1416823 w 1994354"/>
              <a:gd name="connsiteY778" fmla="*/ 1385500 h 2027849"/>
              <a:gd name="connsiteX779" fmla="*/ 1398137 w 1994354"/>
              <a:gd name="connsiteY779" fmla="*/ 1394592 h 2027849"/>
              <a:gd name="connsiteX780" fmla="*/ 1389052 w 1994354"/>
              <a:gd name="connsiteY780" fmla="*/ 1375900 h 2027849"/>
              <a:gd name="connsiteX781" fmla="*/ 1389086 w 1994354"/>
              <a:gd name="connsiteY781" fmla="*/ 1375783 h 2027849"/>
              <a:gd name="connsiteX782" fmla="*/ 1407463 w 1994354"/>
              <a:gd name="connsiteY782" fmla="*/ 1366718 h 2027849"/>
              <a:gd name="connsiteX783" fmla="*/ 1407737 w 1994354"/>
              <a:gd name="connsiteY783" fmla="*/ 1366811 h 2027849"/>
              <a:gd name="connsiteX784" fmla="*/ 1278652 w 1994354"/>
              <a:gd name="connsiteY784" fmla="*/ 1779950 h 2027849"/>
              <a:gd name="connsiteX785" fmla="*/ 1288594 w 1994354"/>
              <a:gd name="connsiteY785" fmla="*/ 1798008 h 2027849"/>
              <a:gd name="connsiteX786" fmla="*/ 1270560 w 1994354"/>
              <a:gd name="connsiteY786" fmla="*/ 1807965 h 2027849"/>
              <a:gd name="connsiteX787" fmla="*/ 1260583 w 1994354"/>
              <a:gd name="connsiteY787" fmla="*/ 1789941 h 2027849"/>
              <a:gd name="connsiteX788" fmla="*/ 1278069 w 1994354"/>
              <a:gd name="connsiteY788" fmla="*/ 1779768 h 2027849"/>
              <a:gd name="connsiteX789" fmla="*/ 1278652 w 1994354"/>
              <a:gd name="connsiteY789" fmla="*/ 1779936 h 2027849"/>
              <a:gd name="connsiteX790" fmla="*/ 1236823 w 1994354"/>
              <a:gd name="connsiteY790" fmla="*/ 1914871 h 2027849"/>
              <a:gd name="connsiteX791" fmla="*/ 1246766 w 1994354"/>
              <a:gd name="connsiteY791" fmla="*/ 1933149 h 2027849"/>
              <a:gd name="connsiteX792" fmla="*/ 1246766 w 1994354"/>
              <a:gd name="connsiteY792" fmla="*/ 1933169 h 2027849"/>
              <a:gd name="connsiteX793" fmla="*/ 1228937 w 1994354"/>
              <a:gd name="connsiteY793" fmla="*/ 1943616 h 2027849"/>
              <a:gd name="connsiteX794" fmla="*/ 1218480 w 1994354"/>
              <a:gd name="connsiteY794" fmla="*/ 1925774 h 2027849"/>
              <a:gd name="connsiteX795" fmla="*/ 1218686 w 1994354"/>
              <a:gd name="connsiteY795" fmla="*/ 1925054 h 2027849"/>
              <a:gd name="connsiteX796" fmla="*/ 1236789 w 1994354"/>
              <a:gd name="connsiteY796" fmla="*/ 1914851 h 2027849"/>
              <a:gd name="connsiteX797" fmla="*/ 1236823 w 1994354"/>
              <a:gd name="connsiteY797" fmla="*/ 1914857 h 2027849"/>
              <a:gd name="connsiteX798" fmla="*/ 1414389 w 1994354"/>
              <a:gd name="connsiteY798" fmla="*/ 1822056 h 2027849"/>
              <a:gd name="connsiteX799" fmla="*/ 1423440 w 1994354"/>
              <a:gd name="connsiteY799" fmla="*/ 1840584 h 2027849"/>
              <a:gd name="connsiteX800" fmla="*/ 1404926 w 1994354"/>
              <a:gd name="connsiteY800" fmla="*/ 1849636 h 2027849"/>
              <a:gd name="connsiteX801" fmla="*/ 1395806 w 1994354"/>
              <a:gd name="connsiteY801" fmla="*/ 1831269 h 2027849"/>
              <a:gd name="connsiteX802" fmla="*/ 1414389 w 1994354"/>
              <a:gd name="connsiteY802" fmla="*/ 1822039 h 2027849"/>
              <a:gd name="connsiteX803" fmla="*/ 1414389 w 1994354"/>
              <a:gd name="connsiteY803" fmla="*/ 1822043 h 2027849"/>
              <a:gd name="connsiteX804" fmla="*/ 1372320 w 1994354"/>
              <a:gd name="connsiteY804" fmla="*/ 1956909 h 2027849"/>
              <a:gd name="connsiteX805" fmla="*/ 1381989 w 1994354"/>
              <a:gd name="connsiteY805" fmla="*/ 1975495 h 2027849"/>
              <a:gd name="connsiteX806" fmla="*/ 1363372 w 1994354"/>
              <a:gd name="connsiteY806" fmla="*/ 1985332 h 2027849"/>
              <a:gd name="connsiteX807" fmla="*/ 1353840 w 1994354"/>
              <a:gd name="connsiteY807" fmla="*/ 1966615 h 2027849"/>
              <a:gd name="connsiteX808" fmla="*/ 1372320 w 1994354"/>
              <a:gd name="connsiteY808" fmla="*/ 1956895 h 2027849"/>
              <a:gd name="connsiteX809" fmla="*/ 1456115 w 1994354"/>
              <a:gd name="connsiteY809" fmla="*/ 1686669 h 2027849"/>
              <a:gd name="connsiteX810" fmla="*/ 1465852 w 1994354"/>
              <a:gd name="connsiteY810" fmla="*/ 1705214 h 2027849"/>
              <a:gd name="connsiteX811" fmla="*/ 1447303 w 1994354"/>
              <a:gd name="connsiteY811" fmla="*/ 1714951 h 2027849"/>
              <a:gd name="connsiteX812" fmla="*/ 1437566 w 1994354"/>
              <a:gd name="connsiteY812" fmla="*/ 1696396 h 2027849"/>
              <a:gd name="connsiteX813" fmla="*/ 1456115 w 1994354"/>
              <a:gd name="connsiteY813" fmla="*/ 1686655 h 2027849"/>
              <a:gd name="connsiteX814" fmla="*/ 1500480 w 1994354"/>
              <a:gd name="connsiteY814" fmla="*/ 1543560 h 2027849"/>
              <a:gd name="connsiteX815" fmla="*/ 1510251 w 1994354"/>
              <a:gd name="connsiteY815" fmla="*/ 1562075 h 2027849"/>
              <a:gd name="connsiteX816" fmla="*/ 1491737 w 1994354"/>
              <a:gd name="connsiteY816" fmla="*/ 1571767 h 2027849"/>
              <a:gd name="connsiteX817" fmla="*/ 1482069 w 1994354"/>
              <a:gd name="connsiteY817" fmla="*/ 1553263 h 2027849"/>
              <a:gd name="connsiteX818" fmla="*/ 1500480 w 1994354"/>
              <a:gd name="connsiteY818" fmla="*/ 1543547 h 2027849"/>
              <a:gd name="connsiteX819" fmla="*/ 1575806 w 1994354"/>
              <a:gd name="connsiteY819" fmla="*/ 1301640 h 2027849"/>
              <a:gd name="connsiteX820" fmla="*/ 1565897 w 1994354"/>
              <a:gd name="connsiteY820" fmla="*/ 1283256 h 2027849"/>
              <a:gd name="connsiteX821" fmla="*/ 1584103 w 1994354"/>
              <a:gd name="connsiteY821" fmla="*/ 1273289 h 2027849"/>
              <a:gd name="connsiteX822" fmla="*/ 1594697 w 1994354"/>
              <a:gd name="connsiteY822" fmla="*/ 1291300 h 2027849"/>
              <a:gd name="connsiteX823" fmla="*/ 1576663 w 1994354"/>
              <a:gd name="connsiteY823" fmla="*/ 1301880 h 2027849"/>
              <a:gd name="connsiteX824" fmla="*/ 1575806 w 1994354"/>
              <a:gd name="connsiteY824" fmla="*/ 1301627 h 2027849"/>
              <a:gd name="connsiteX825" fmla="*/ 1628229 w 1994354"/>
              <a:gd name="connsiteY825" fmla="*/ 1132135 h 2027849"/>
              <a:gd name="connsiteX826" fmla="*/ 1618492 w 1994354"/>
              <a:gd name="connsiteY826" fmla="*/ 1113665 h 2027849"/>
              <a:gd name="connsiteX827" fmla="*/ 1636800 w 1994354"/>
              <a:gd name="connsiteY827" fmla="*/ 1103880 h 2027849"/>
              <a:gd name="connsiteX828" fmla="*/ 1646674 w 1994354"/>
              <a:gd name="connsiteY828" fmla="*/ 1122326 h 2027849"/>
              <a:gd name="connsiteX829" fmla="*/ 1628229 w 1994354"/>
              <a:gd name="connsiteY829" fmla="*/ 1132121 h 2027849"/>
              <a:gd name="connsiteX830" fmla="*/ 1507475 w 1994354"/>
              <a:gd name="connsiteY830" fmla="*/ 1998854 h 2027849"/>
              <a:gd name="connsiteX831" fmla="*/ 1517006 w 1994354"/>
              <a:gd name="connsiteY831" fmla="*/ 2016230 h 2027849"/>
              <a:gd name="connsiteX832" fmla="*/ 1516629 w 1994354"/>
              <a:gd name="connsiteY832" fmla="*/ 2017303 h 2027849"/>
              <a:gd name="connsiteX833" fmla="*/ 1499006 w 1994354"/>
              <a:gd name="connsiteY833" fmla="*/ 2027332 h 2027849"/>
              <a:gd name="connsiteX834" fmla="*/ 1498457 w 1994354"/>
              <a:gd name="connsiteY834" fmla="*/ 2027174 h 2027849"/>
              <a:gd name="connsiteX835" fmla="*/ 1488994 w 1994354"/>
              <a:gd name="connsiteY835" fmla="*/ 2008499 h 2027849"/>
              <a:gd name="connsiteX836" fmla="*/ 1507475 w 1994354"/>
              <a:gd name="connsiteY836" fmla="*/ 1998840 h 2027849"/>
              <a:gd name="connsiteX837" fmla="*/ 1626994 w 1994354"/>
              <a:gd name="connsiteY837" fmla="*/ 1613682 h 2027849"/>
              <a:gd name="connsiteX838" fmla="*/ 1617532 w 1994354"/>
              <a:gd name="connsiteY838" fmla="*/ 1595102 h 2027849"/>
              <a:gd name="connsiteX839" fmla="*/ 1635429 w 1994354"/>
              <a:gd name="connsiteY839" fmla="*/ 1585437 h 2027849"/>
              <a:gd name="connsiteX840" fmla="*/ 1644617 w 1994354"/>
              <a:gd name="connsiteY840" fmla="*/ 1604150 h 2027849"/>
              <a:gd name="connsiteX841" fmla="*/ 1626994 w 1994354"/>
              <a:gd name="connsiteY841" fmla="*/ 1613668 h 2027849"/>
              <a:gd name="connsiteX842" fmla="*/ 1814023 w 1994354"/>
              <a:gd name="connsiteY842" fmla="*/ 1010887 h 2027849"/>
              <a:gd name="connsiteX843" fmla="*/ 1822972 w 1994354"/>
              <a:gd name="connsiteY843" fmla="*/ 1029559 h 2027849"/>
              <a:gd name="connsiteX844" fmla="*/ 1805040 w 1994354"/>
              <a:gd name="connsiteY844" fmla="*/ 1038744 h 2027849"/>
              <a:gd name="connsiteX845" fmla="*/ 1795611 w 1994354"/>
              <a:gd name="connsiteY845" fmla="*/ 1020316 h 2027849"/>
              <a:gd name="connsiteX846" fmla="*/ 1814023 w 1994354"/>
              <a:gd name="connsiteY846" fmla="*/ 1010873 h 2027849"/>
              <a:gd name="connsiteX847" fmla="*/ 1855749 w 1994354"/>
              <a:gd name="connsiteY847" fmla="*/ 875599 h 2027849"/>
              <a:gd name="connsiteX848" fmla="*/ 1864972 w 1994354"/>
              <a:gd name="connsiteY848" fmla="*/ 894357 h 2027849"/>
              <a:gd name="connsiteX849" fmla="*/ 1847109 w 1994354"/>
              <a:gd name="connsiteY849" fmla="*/ 903854 h 2027849"/>
              <a:gd name="connsiteX850" fmla="*/ 1837303 w 1994354"/>
              <a:gd name="connsiteY850" fmla="*/ 885405 h 2027849"/>
              <a:gd name="connsiteX851" fmla="*/ 1855749 w 1994354"/>
              <a:gd name="connsiteY851" fmla="*/ 875592 h 2027849"/>
              <a:gd name="connsiteX852" fmla="*/ 1686789 w 1994354"/>
              <a:gd name="connsiteY852" fmla="*/ 1468807 h 2027849"/>
              <a:gd name="connsiteX853" fmla="*/ 1669783 w 1994354"/>
              <a:gd name="connsiteY853" fmla="*/ 1478863 h 2027849"/>
              <a:gd name="connsiteX854" fmla="*/ 1668686 w 1994354"/>
              <a:gd name="connsiteY854" fmla="*/ 1478538 h 2027849"/>
              <a:gd name="connsiteX855" fmla="*/ 1659291 w 1994354"/>
              <a:gd name="connsiteY855" fmla="*/ 1459999 h 2027849"/>
              <a:gd name="connsiteX856" fmla="*/ 1677532 w 1994354"/>
              <a:gd name="connsiteY856" fmla="*/ 1450512 h 2027849"/>
              <a:gd name="connsiteX857" fmla="*/ 1687166 w 1994354"/>
              <a:gd name="connsiteY857" fmla="*/ 1467635 h 2027849"/>
              <a:gd name="connsiteX858" fmla="*/ 1686789 w 1994354"/>
              <a:gd name="connsiteY858" fmla="*/ 1468793 h 2027849"/>
              <a:gd name="connsiteX859" fmla="*/ 1719223 w 1994354"/>
              <a:gd name="connsiteY859" fmla="*/ 1315207 h 2027849"/>
              <a:gd name="connsiteX860" fmla="*/ 1728686 w 1994354"/>
              <a:gd name="connsiteY860" fmla="*/ 1333828 h 2027849"/>
              <a:gd name="connsiteX861" fmla="*/ 1710857 w 1994354"/>
              <a:gd name="connsiteY861" fmla="*/ 1343534 h 2027849"/>
              <a:gd name="connsiteX862" fmla="*/ 1700880 w 1994354"/>
              <a:gd name="connsiteY862" fmla="*/ 1325181 h 2027849"/>
              <a:gd name="connsiteX863" fmla="*/ 1719223 w 1994354"/>
              <a:gd name="connsiteY863" fmla="*/ 1315193 h 2027849"/>
              <a:gd name="connsiteX864" fmla="*/ 1549543 w 1994354"/>
              <a:gd name="connsiteY864" fmla="*/ 1863988 h 2027849"/>
              <a:gd name="connsiteX865" fmla="*/ 1558457 w 1994354"/>
              <a:gd name="connsiteY865" fmla="*/ 1882584 h 2027849"/>
              <a:gd name="connsiteX866" fmla="*/ 1540251 w 1994354"/>
              <a:gd name="connsiteY866" fmla="*/ 1891636 h 2027849"/>
              <a:gd name="connsiteX867" fmla="*/ 1531063 w 1994354"/>
              <a:gd name="connsiteY867" fmla="*/ 1873159 h 2027849"/>
              <a:gd name="connsiteX868" fmla="*/ 1549543 w 1994354"/>
              <a:gd name="connsiteY868" fmla="*/ 1863974 h 2027849"/>
              <a:gd name="connsiteX869" fmla="*/ 1591372 w 1994354"/>
              <a:gd name="connsiteY869" fmla="*/ 1728635 h 2027849"/>
              <a:gd name="connsiteX870" fmla="*/ 1600697 w 1994354"/>
              <a:gd name="connsiteY870" fmla="*/ 1746384 h 2027849"/>
              <a:gd name="connsiteX871" fmla="*/ 1600423 w 1994354"/>
              <a:gd name="connsiteY871" fmla="*/ 1747149 h 2027849"/>
              <a:gd name="connsiteX872" fmla="*/ 1583383 w 1994354"/>
              <a:gd name="connsiteY872" fmla="*/ 1757119 h 2027849"/>
              <a:gd name="connsiteX873" fmla="*/ 1582251 w 1994354"/>
              <a:gd name="connsiteY873" fmla="*/ 1756776 h 2027849"/>
              <a:gd name="connsiteX874" fmla="*/ 1572720 w 1994354"/>
              <a:gd name="connsiteY874" fmla="*/ 1738139 h 2027849"/>
              <a:gd name="connsiteX875" fmla="*/ 1591372 w 1994354"/>
              <a:gd name="connsiteY875" fmla="*/ 1728621 h 2027849"/>
              <a:gd name="connsiteX876" fmla="*/ 1933132 w 1994354"/>
              <a:gd name="connsiteY876" fmla="*/ 625320 h 2027849"/>
              <a:gd name="connsiteX877" fmla="*/ 1923874 w 1994354"/>
              <a:gd name="connsiteY877" fmla="*/ 606844 h 2027849"/>
              <a:gd name="connsiteX878" fmla="*/ 1942354 w 1994354"/>
              <a:gd name="connsiteY878" fmla="*/ 597593 h 2027849"/>
              <a:gd name="connsiteX879" fmla="*/ 1951783 w 1994354"/>
              <a:gd name="connsiteY879" fmla="*/ 614729 h 2027849"/>
              <a:gd name="connsiteX880" fmla="*/ 1951337 w 1994354"/>
              <a:gd name="connsiteY880" fmla="*/ 615998 h 2027849"/>
              <a:gd name="connsiteX881" fmla="*/ 1934674 w 1994354"/>
              <a:gd name="connsiteY881" fmla="*/ 625800 h 2027849"/>
              <a:gd name="connsiteX882" fmla="*/ 1933132 w 1994354"/>
              <a:gd name="connsiteY882" fmla="*/ 625307 h 2027849"/>
              <a:gd name="connsiteX883" fmla="*/ 1909577 w 1994354"/>
              <a:gd name="connsiteY883" fmla="*/ 750669 h 2027849"/>
              <a:gd name="connsiteX884" fmla="*/ 1892640 w 1994354"/>
              <a:gd name="connsiteY884" fmla="*/ 760999 h 2027849"/>
              <a:gd name="connsiteX885" fmla="*/ 1891611 w 1994354"/>
              <a:gd name="connsiteY885" fmla="*/ 760704 h 2027849"/>
              <a:gd name="connsiteX886" fmla="*/ 1881703 w 1994354"/>
              <a:gd name="connsiteY886" fmla="*/ 742348 h 2027849"/>
              <a:gd name="connsiteX887" fmla="*/ 1900046 w 1994354"/>
              <a:gd name="connsiteY887" fmla="*/ 732429 h 2027849"/>
              <a:gd name="connsiteX888" fmla="*/ 1909955 w 1994354"/>
              <a:gd name="connsiteY888" fmla="*/ 749441 h 2027849"/>
              <a:gd name="connsiteX889" fmla="*/ 1909577 w 1994354"/>
              <a:gd name="connsiteY889" fmla="*/ 750669 h 2027849"/>
              <a:gd name="connsiteX890" fmla="*/ 1763006 w 1994354"/>
              <a:gd name="connsiteY890" fmla="*/ 1173947 h 2027849"/>
              <a:gd name="connsiteX891" fmla="*/ 1753577 w 1994354"/>
              <a:gd name="connsiteY891" fmla="*/ 1155316 h 2027849"/>
              <a:gd name="connsiteX892" fmla="*/ 1772194 w 1994354"/>
              <a:gd name="connsiteY892" fmla="*/ 1145877 h 2027849"/>
              <a:gd name="connsiteX893" fmla="*/ 1781109 w 1994354"/>
              <a:gd name="connsiteY893" fmla="*/ 1164775 h 2027849"/>
              <a:gd name="connsiteX894" fmla="*/ 1763006 w 1994354"/>
              <a:gd name="connsiteY894" fmla="*/ 1173947 h 20278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</a:cxnLst>
            <a:rect l="l" t="t" r="r" b="b"/>
            <a:pathLst>
              <a:path w="1994354" h="2027849">
                <a:moveTo>
                  <a:pt x="1991760" y="484629"/>
                </a:moveTo>
                <a:cubicBezTo>
                  <a:pt x="1988229" y="489871"/>
                  <a:pt x="1981783" y="492281"/>
                  <a:pt x="1975680" y="490615"/>
                </a:cubicBezTo>
                <a:cubicBezTo>
                  <a:pt x="1969372" y="488719"/>
                  <a:pt x="1965052" y="482980"/>
                  <a:pt x="1964914" y="476410"/>
                </a:cubicBezTo>
                <a:cubicBezTo>
                  <a:pt x="1964949" y="469567"/>
                  <a:pt x="1969680" y="463639"/>
                  <a:pt x="1976332" y="462086"/>
                </a:cubicBezTo>
                <a:cubicBezTo>
                  <a:pt x="1977806" y="461699"/>
                  <a:pt x="1979280" y="461325"/>
                  <a:pt x="1980754" y="460944"/>
                </a:cubicBezTo>
                <a:cubicBezTo>
                  <a:pt x="1982914" y="461630"/>
                  <a:pt x="1985109" y="462292"/>
                  <a:pt x="1987269" y="462967"/>
                </a:cubicBezTo>
                <a:cubicBezTo>
                  <a:pt x="1988160" y="463927"/>
                  <a:pt x="1989052" y="464897"/>
                  <a:pt x="1989977" y="465847"/>
                </a:cubicBezTo>
                <a:cubicBezTo>
                  <a:pt x="1995052" y="470839"/>
                  <a:pt x="1995806" y="478769"/>
                  <a:pt x="1991760" y="484629"/>
                </a:cubicBezTo>
                <a:close/>
                <a:moveTo>
                  <a:pt x="1670160" y="996885"/>
                </a:moveTo>
                <a:cubicBezTo>
                  <a:pt x="1662411" y="994629"/>
                  <a:pt x="1657955" y="986507"/>
                  <a:pt x="1660183" y="978748"/>
                </a:cubicBezTo>
                <a:cubicBezTo>
                  <a:pt x="1662446" y="970985"/>
                  <a:pt x="1670571" y="966525"/>
                  <a:pt x="1678320" y="968784"/>
                </a:cubicBezTo>
                <a:cubicBezTo>
                  <a:pt x="1678457" y="968819"/>
                  <a:pt x="1678560" y="968856"/>
                  <a:pt x="1678697" y="968894"/>
                </a:cubicBezTo>
                <a:cubicBezTo>
                  <a:pt x="1686446" y="971150"/>
                  <a:pt x="1690903" y="979272"/>
                  <a:pt x="1688674" y="987031"/>
                </a:cubicBezTo>
                <a:cubicBezTo>
                  <a:pt x="1686411" y="994793"/>
                  <a:pt x="1678286" y="999254"/>
                  <a:pt x="1670537" y="996995"/>
                </a:cubicBezTo>
                <a:cubicBezTo>
                  <a:pt x="1670400" y="996960"/>
                  <a:pt x="1670297" y="996923"/>
                  <a:pt x="1670160" y="996885"/>
                </a:cubicBezTo>
                <a:close/>
                <a:moveTo>
                  <a:pt x="1712194" y="862015"/>
                </a:moveTo>
                <a:cubicBezTo>
                  <a:pt x="1704377" y="859711"/>
                  <a:pt x="1699886" y="851493"/>
                  <a:pt x="1702183" y="843662"/>
                </a:cubicBezTo>
                <a:cubicBezTo>
                  <a:pt x="1704480" y="835831"/>
                  <a:pt x="1712709" y="831353"/>
                  <a:pt x="1720526" y="833657"/>
                </a:cubicBezTo>
                <a:cubicBezTo>
                  <a:pt x="1728343" y="835951"/>
                  <a:pt x="1732834" y="844115"/>
                  <a:pt x="1730571" y="851925"/>
                </a:cubicBezTo>
                <a:cubicBezTo>
                  <a:pt x="1728137" y="859673"/>
                  <a:pt x="1720046" y="864127"/>
                  <a:pt x="1712194" y="862015"/>
                </a:cubicBezTo>
                <a:close/>
                <a:moveTo>
                  <a:pt x="1756526" y="718790"/>
                </a:moveTo>
                <a:cubicBezTo>
                  <a:pt x="1748743" y="716380"/>
                  <a:pt x="1744354" y="708110"/>
                  <a:pt x="1746789" y="700317"/>
                </a:cubicBezTo>
                <a:cubicBezTo>
                  <a:pt x="1749154" y="692623"/>
                  <a:pt x="1757246" y="688252"/>
                  <a:pt x="1764994" y="690490"/>
                </a:cubicBezTo>
                <a:cubicBezTo>
                  <a:pt x="1772709" y="692983"/>
                  <a:pt x="1777063" y="701119"/>
                  <a:pt x="1774903" y="708926"/>
                </a:cubicBezTo>
                <a:cubicBezTo>
                  <a:pt x="1772469" y="716657"/>
                  <a:pt x="1764309" y="721039"/>
                  <a:pt x="1756526" y="718790"/>
                </a:cubicBezTo>
                <a:close/>
                <a:moveTo>
                  <a:pt x="1798046" y="583409"/>
                </a:moveTo>
                <a:cubicBezTo>
                  <a:pt x="1790332" y="580992"/>
                  <a:pt x="1786080" y="572794"/>
                  <a:pt x="1788480" y="565097"/>
                </a:cubicBezTo>
                <a:cubicBezTo>
                  <a:pt x="1790914" y="557397"/>
                  <a:pt x="1799109" y="553115"/>
                  <a:pt x="1806789" y="555532"/>
                </a:cubicBezTo>
                <a:cubicBezTo>
                  <a:pt x="1806960" y="555583"/>
                  <a:pt x="1807097" y="555635"/>
                  <a:pt x="1807269" y="555689"/>
                </a:cubicBezTo>
                <a:cubicBezTo>
                  <a:pt x="1814983" y="558106"/>
                  <a:pt x="1819234" y="566304"/>
                  <a:pt x="1816834" y="574002"/>
                </a:cubicBezTo>
                <a:cubicBezTo>
                  <a:pt x="1814400" y="581702"/>
                  <a:pt x="1806206" y="585984"/>
                  <a:pt x="1798526" y="583567"/>
                </a:cubicBezTo>
                <a:cubicBezTo>
                  <a:pt x="1798354" y="583516"/>
                  <a:pt x="1798217" y="583464"/>
                  <a:pt x="1798046" y="583409"/>
                </a:cubicBezTo>
                <a:close/>
                <a:moveTo>
                  <a:pt x="1839874" y="448499"/>
                </a:moveTo>
                <a:cubicBezTo>
                  <a:pt x="1833669" y="446359"/>
                  <a:pt x="1829623" y="440397"/>
                  <a:pt x="1829897" y="433841"/>
                </a:cubicBezTo>
                <a:cubicBezTo>
                  <a:pt x="1830137" y="427019"/>
                  <a:pt x="1835074" y="421276"/>
                  <a:pt x="1841795" y="420038"/>
                </a:cubicBezTo>
                <a:cubicBezTo>
                  <a:pt x="1843303" y="419729"/>
                  <a:pt x="1844846" y="419517"/>
                  <a:pt x="1846389" y="419260"/>
                </a:cubicBezTo>
                <a:cubicBezTo>
                  <a:pt x="1848137" y="419801"/>
                  <a:pt x="1849852" y="420340"/>
                  <a:pt x="1851600" y="420878"/>
                </a:cubicBezTo>
                <a:cubicBezTo>
                  <a:pt x="1852732" y="421955"/>
                  <a:pt x="1853897" y="422997"/>
                  <a:pt x="1854960" y="424115"/>
                </a:cubicBezTo>
                <a:cubicBezTo>
                  <a:pt x="1859589" y="428757"/>
                  <a:pt x="1860617" y="435895"/>
                  <a:pt x="1857463" y="441648"/>
                </a:cubicBezTo>
                <a:cubicBezTo>
                  <a:pt x="1853931" y="447772"/>
                  <a:pt x="1846629" y="450617"/>
                  <a:pt x="1839874" y="448499"/>
                </a:cubicBezTo>
                <a:close/>
                <a:moveTo>
                  <a:pt x="1542446" y="1408602"/>
                </a:moveTo>
                <a:cubicBezTo>
                  <a:pt x="1550160" y="1411070"/>
                  <a:pt x="1554480" y="1419271"/>
                  <a:pt x="1552149" y="1427033"/>
                </a:cubicBezTo>
                <a:cubicBezTo>
                  <a:pt x="1549543" y="1434696"/>
                  <a:pt x="1541315" y="1438924"/>
                  <a:pt x="1533566" y="1436610"/>
                </a:cubicBezTo>
                <a:cubicBezTo>
                  <a:pt x="1525852" y="1434100"/>
                  <a:pt x="1521566" y="1425854"/>
                  <a:pt x="1523966" y="1418095"/>
                </a:cubicBezTo>
                <a:cubicBezTo>
                  <a:pt x="1526434" y="1410371"/>
                  <a:pt x="1534732" y="1406119"/>
                  <a:pt x="1542446" y="1408602"/>
                </a:cubicBezTo>
                <a:close/>
                <a:moveTo>
                  <a:pt x="1705269" y="406742"/>
                </a:moveTo>
                <a:cubicBezTo>
                  <a:pt x="1698994" y="404781"/>
                  <a:pt x="1694709" y="398997"/>
                  <a:pt x="1694640" y="392424"/>
                </a:cubicBezTo>
                <a:cubicBezTo>
                  <a:pt x="1694709" y="385564"/>
                  <a:pt x="1699543" y="379667"/>
                  <a:pt x="1706229" y="378199"/>
                </a:cubicBezTo>
                <a:cubicBezTo>
                  <a:pt x="1707703" y="377832"/>
                  <a:pt x="1709212" y="377513"/>
                  <a:pt x="1710720" y="377171"/>
                </a:cubicBezTo>
                <a:cubicBezTo>
                  <a:pt x="1712880" y="377856"/>
                  <a:pt x="1715074" y="378518"/>
                  <a:pt x="1717234" y="379193"/>
                </a:cubicBezTo>
                <a:cubicBezTo>
                  <a:pt x="1718263" y="380342"/>
                  <a:pt x="1719257" y="381491"/>
                  <a:pt x="1720286" y="382643"/>
                </a:cubicBezTo>
                <a:cubicBezTo>
                  <a:pt x="1724880" y="387710"/>
                  <a:pt x="1725394" y="395280"/>
                  <a:pt x="1721520" y="400920"/>
                </a:cubicBezTo>
                <a:cubicBezTo>
                  <a:pt x="1717852" y="406060"/>
                  <a:pt x="1711372" y="408381"/>
                  <a:pt x="1705269" y="406742"/>
                </a:cubicBezTo>
                <a:close/>
                <a:moveTo>
                  <a:pt x="1135269" y="1765992"/>
                </a:moveTo>
                <a:cubicBezTo>
                  <a:pt x="1127520" y="1763747"/>
                  <a:pt x="1123097" y="1755655"/>
                  <a:pt x="1125326" y="1747920"/>
                </a:cubicBezTo>
                <a:cubicBezTo>
                  <a:pt x="1127589" y="1740189"/>
                  <a:pt x="1135680" y="1735739"/>
                  <a:pt x="1143394" y="1737988"/>
                </a:cubicBezTo>
                <a:cubicBezTo>
                  <a:pt x="1143497" y="1738015"/>
                  <a:pt x="1143600" y="1738046"/>
                  <a:pt x="1143703" y="1738077"/>
                </a:cubicBezTo>
                <a:cubicBezTo>
                  <a:pt x="1151451" y="1740220"/>
                  <a:pt x="1156012" y="1748253"/>
                  <a:pt x="1153886" y="1756015"/>
                </a:cubicBezTo>
                <a:cubicBezTo>
                  <a:pt x="1151726" y="1763781"/>
                  <a:pt x="1143703" y="1768337"/>
                  <a:pt x="1135955" y="1766195"/>
                </a:cubicBezTo>
                <a:cubicBezTo>
                  <a:pt x="1135714" y="1766133"/>
                  <a:pt x="1135509" y="1766064"/>
                  <a:pt x="1135269" y="1765992"/>
                </a:cubicBezTo>
                <a:close/>
                <a:moveTo>
                  <a:pt x="1527943" y="499615"/>
                </a:moveTo>
                <a:cubicBezTo>
                  <a:pt x="1520229" y="497243"/>
                  <a:pt x="1515909" y="489072"/>
                  <a:pt x="1518275" y="481365"/>
                </a:cubicBezTo>
                <a:cubicBezTo>
                  <a:pt x="1520640" y="473657"/>
                  <a:pt x="1528834" y="469331"/>
                  <a:pt x="1536514" y="471703"/>
                </a:cubicBezTo>
                <a:cubicBezTo>
                  <a:pt x="1536583" y="471720"/>
                  <a:pt x="1536652" y="471741"/>
                  <a:pt x="1536720" y="471761"/>
                </a:cubicBezTo>
                <a:cubicBezTo>
                  <a:pt x="1544469" y="474011"/>
                  <a:pt x="1548926" y="482112"/>
                  <a:pt x="1546663" y="489861"/>
                </a:cubicBezTo>
                <a:cubicBezTo>
                  <a:pt x="1544434" y="497606"/>
                  <a:pt x="1536309" y="502063"/>
                  <a:pt x="1528560" y="499814"/>
                </a:cubicBezTo>
                <a:cubicBezTo>
                  <a:pt x="1528354" y="499752"/>
                  <a:pt x="1528149" y="499687"/>
                  <a:pt x="1527943" y="499615"/>
                </a:cubicBezTo>
                <a:close/>
                <a:moveTo>
                  <a:pt x="1569326" y="364553"/>
                </a:moveTo>
                <a:cubicBezTo>
                  <a:pt x="1562949" y="362184"/>
                  <a:pt x="1558937" y="355831"/>
                  <a:pt x="1559554" y="349053"/>
                </a:cubicBezTo>
                <a:cubicBezTo>
                  <a:pt x="1560275" y="342525"/>
                  <a:pt x="1565212" y="337255"/>
                  <a:pt x="1571692" y="336124"/>
                </a:cubicBezTo>
                <a:cubicBezTo>
                  <a:pt x="1573234" y="335843"/>
                  <a:pt x="1574812" y="335699"/>
                  <a:pt x="1576354" y="335489"/>
                </a:cubicBezTo>
                <a:cubicBezTo>
                  <a:pt x="1578103" y="336031"/>
                  <a:pt x="1579852" y="336569"/>
                  <a:pt x="1581566" y="337108"/>
                </a:cubicBezTo>
                <a:cubicBezTo>
                  <a:pt x="1582800" y="338380"/>
                  <a:pt x="1584103" y="339593"/>
                  <a:pt x="1585269" y="340931"/>
                </a:cubicBezTo>
                <a:cubicBezTo>
                  <a:pt x="1589623" y="345827"/>
                  <a:pt x="1590172" y="353051"/>
                  <a:pt x="1586571" y="358536"/>
                </a:cubicBezTo>
                <a:cubicBezTo>
                  <a:pt x="1582903" y="364279"/>
                  <a:pt x="1575771" y="366765"/>
                  <a:pt x="1569326" y="364553"/>
                </a:cubicBezTo>
                <a:close/>
                <a:moveTo>
                  <a:pt x="1450594" y="749925"/>
                </a:moveTo>
                <a:cubicBezTo>
                  <a:pt x="1458275" y="752551"/>
                  <a:pt x="1462526" y="760793"/>
                  <a:pt x="1460160" y="768569"/>
                </a:cubicBezTo>
                <a:cubicBezTo>
                  <a:pt x="1457417" y="776198"/>
                  <a:pt x="1449189" y="780347"/>
                  <a:pt x="1441406" y="778015"/>
                </a:cubicBezTo>
                <a:cubicBezTo>
                  <a:pt x="1433657" y="775478"/>
                  <a:pt x="1429406" y="767129"/>
                  <a:pt x="1431943" y="759371"/>
                </a:cubicBezTo>
                <a:cubicBezTo>
                  <a:pt x="1434480" y="751612"/>
                  <a:pt x="1442846" y="747377"/>
                  <a:pt x="1450594" y="749915"/>
                </a:cubicBezTo>
                <a:close/>
                <a:moveTo>
                  <a:pt x="1494617" y="606611"/>
                </a:moveTo>
                <a:cubicBezTo>
                  <a:pt x="1502332" y="609100"/>
                  <a:pt x="1506754" y="617188"/>
                  <a:pt x="1504697" y="625032"/>
                </a:cubicBezTo>
                <a:cubicBezTo>
                  <a:pt x="1502229" y="632757"/>
                  <a:pt x="1494069" y="637135"/>
                  <a:pt x="1486251" y="634937"/>
                </a:cubicBezTo>
                <a:cubicBezTo>
                  <a:pt x="1478400" y="632678"/>
                  <a:pt x="1473909" y="624497"/>
                  <a:pt x="1476137" y="616660"/>
                </a:cubicBezTo>
                <a:cubicBezTo>
                  <a:pt x="1478400" y="608822"/>
                  <a:pt x="1486594" y="604300"/>
                  <a:pt x="1494446" y="606559"/>
                </a:cubicBezTo>
                <a:cubicBezTo>
                  <a:pt x="1494480" y="606576"/>
                  <a:pt x="1494549" y="606593"/>
                  <a:pt x="1494617" y="606614"/>
                </a:cubicBezTo>
                <a:close/>
                <a:moveTo>
                  <a:pt x="1408594" y="885100"/>
                </a:moveTo>
                <a:cubicBezTo>
                  <a:pt x="1416343" y="887455"/>
                  <a:pt x="1420697" y="895636"/>
                  <a:pt x="1418332" y="903371"/>
                </a:cubicBezTo>
                <a:cubicBezTo>
                  <a:pt x="1415966" y="911105"/>
                  <a:pt x="1407806" y="915467"/>
                  <a:pt x="1400057" y="913108"/>
                </a:cubicBezTo>
                <a:cubicBezTo>
                  <a:pt x="1399920" y="913063"/>
                  <a:pt x="1399749" y="913015"/>
                  <a:pt x="1399611" y="912964"/>
                </a:cubicBezTo>
                <a:cubicBezTo>
                  <a:pt x="1391863" y="910653"/>
                  <a:pt x="1387440" y="902496"/>
                  <a:pt x="1389771" y="894751"/>
                </a:cubicBezTo>
                <a:cubicBezTo>
                  <a:pt x="1392069" y="887003"/>
                  <a:pt x="1400229" y="882593"/>
                  <a:pt x="1407977" y="884904"/>
                </a:cubicBezTo>
                <a:cubicBezTo>
                  <a:pt x="1408183" y="884966"/>
                  <a:pt x="1408389" y="885031"/>
                  <a:pt x="1408594" y="885103"/>
                </a:cubicBezTo>
                <a:close/>
                <a:moveTo>
                  <a:pt x="1185943" y="1602844"/>
                </a:moveTo>
                <a:cubicBezTo>
                  <a:pt x="1193760" y="1605295"/>
                  <a:pt x="1198080" y="1613610"/>
                  <a:pt x="1195646" y="1621413"/>
                </a:cubicBezTo>
                <a:cubicBezTo>
                  <a:pt x="1193177" y="1629216"/>
                  <a:pt x="1184880" y="1633557"/>
                  <a:pt x="1177063" y="1631105"/>
                </a:cubicBezTo>
                <a:cubicBezTo>
                  <a:pt x="1176994" y="1631082"/>
                  <a:pt x="1176892" y="1631054"/>
                  <a:pt x="1176823" y="1631027"/>
                </a:cubicBezTo>
                <a:cubicBezTo>
                  <a:pt x="1169074" y="1628373"/>
                  <a:pt x="1164960" y="1619952"/>
                  <a:pt x="1167600" y="1612214"/>
                </a:cubicBezTo>
                <a:cubicBezTo>
                  <a:pt x="1170206" y="1604661"/>
                  <a:pt x="1178297" y="1600519"/>
                  <a:pt x="1185943" y="1602847"/>
                </a:cubicBezTo>
                <a:close/>
                <a:moveTo>
                  <a:pt x="1229966" y="1459626"/>
                </a:moveTo>
                <a:cubicBezTo>
                  <a:pt x="1237714" y="1462080"/>
                  <a:pt x="1242137" y="1470172"/>
                  <a:pt x="1240080" y="1478020"/>
                </a:cubicBezTo>
                <a:cubicBezTo>
                  <a:pt x="1237611" y="1485758"/>
                  <a:pt x="1229451" y="1490136"/>
                  <a:pt x="1221635" y="1487904"/>
                </a:cubicBezTo>
                <a:cubicBezTo>
                  <a:pt x="1213817" y="1485607"/>
                  <a:pt x="1209360" y="1477437"/>
                  <a:pt x="1211623" y="1469627"/>
                </a:cubicBezTo>
                <a:cubicBezTo>
                  <a:pt x="1213989" y="1461857"/>
                  <a:pt x="1222149" y="1457411"/>
                  <a:pt x="1229966" y="1459629"/>
                </a:cubicBezTo>
                <a:close/>
                <a:moveTo>
                  <a:pt x="1263429" y="1352801"/>
                </a:moveTo>
                <a:cubicBezTo>
                  <a:pt x="1255680" y="1350388"/>
                  <a:pt x="1251291" y="1342204"/>
                  <a:pt x="1253589" y="1334417"/>
                </a:cubicBezTo>
                <a:cubicBezTo>
                  <a:pt x="1255955" y="1326665"/>
                  <a:pt x="1264149" y="1322294"/>
                  <a:pt x="1271897" y="1324656"/>
                </a:cubicBezTo>
                <a:cubicBezTo>
                  <a:pt x="1271931" y="1324663"/>
                  <a:pt x="1271931" y="1324670"/>
                  <a:pt x="1271966" y="1324677"/>
                </a:cubicBezTo>
                <a:cubicBezTo>
                  <a:pt x="1279714" y="1327056"/>
                  <a:pt x="1284172" y="1335196"/>
                  <a:pt x="1281977" y="1343013"/>
                </a:cubicBezTo>
                <a:cubicBezTo>
                  <a:pt x="1279406" y="1350703"/>
                  <a:pt x="1271246" y="1355013"/>
                  <a:pt x="1263429" y="1352805"/>
                </a:cubicBezTo>
                <a:close/>
                <a:moveTo>
                  <a:pt x="1348046" y="1029960"/>
                </a:moveTo>
                <a:cubicBezTo>
                  <a:pt x="1350411" y="1022184"/>
                  <a:pt x="1358571" y="1017737"/>
                  <a:pt x="1366389" y="1019969"/>
                </a:cubicBezTo>
                <a:cubicBezTo>
                  <a:pt x="1374240" y="1022232"/>
                  <a:pt x="1378732" y="1030420"/>
                  <a:pt x="1376469" y="1038254"/>
                </a:cubicBezTo>
                <a:cubicBezTo>
                  <a:pt x="1374206" y="1046088"/>
                  <a:pt x="1366046" y="1050607"/>
                  <a:pt x="1358194" y="1048344"/>
                </a:cubicBezTo>
                <a:cubicBezTo>
                  <a:pt x="1358126" y="1048324"/>
                  <a:pt x="1358057" y="1048303"/>
                  <a:pt x="1357989" y="1048283"/>
                </a:cubicBezTo>
                <a:cubicBezTo>
                  <a:pt x="1350206" y="1045931"/>
                  <a:pt x="1345783" y="1037764"/>
                  <a:pt x="1348046" y="1029964"/>
                </a:cubicBezTo>
                <a:close/>
                <a:moveTo>
                  <a:pt x="1305052" y="1217630"/>
                </a:moveTo>
                <a:cubicBezTo>
                  <a:pt x="1297303" y="1215103"/>
                  <a:pt x="1293052" y="1206765"/>
                  <a:pt x="1295589" y="1199010"/>
                </a:cubicBezTo>
                <a:cubicBezTo>
                  <a:pt x="1298126" y="1191254"/>
                  <a:pt x="1306457" y="1187016"/>
                  <a:pt x="1314206" y="1189543"/>
                </a:cubicBezTo>
                <a:cubicBezTo>
                  <a:pt x="1321955" y="1192070"/>
                  <a:pt x="1326206" y="1200408"/>
                  <a:pt x="1323669" y="1208167"/>
                </a:cubicBezTo>
                <a:cubicBezTo>
                  <a:pt x="1321132" y="1215923"/>
                  <a:pt x="1312800" y="1220160"/>
                  <a:pt x="1305052" y="1217633"/>
                </a:cubicBezTo>
                <a:close/>
                <a:moveTo>
                  <a:pt x="1434549" y="322752"/>
                </a:moveTo>
                <a:cubicBezTo>
                  <a:pt x="1428343" y="320675"/>
                  <a:pt x="1424229" y="314777"/>
                  <a:pt x="1424400" y="308229"/>
                </a:cubicBezTo>
                <a:cubicBezTo>
                  <a:pt x="1424537" y="301396"/>
                  <a:pt x="1429406" y="295584"/>
                  <a:pt x="1436126" y="294278"/>
                </a:cubicBezTo>
                <a:cubicBezTo>
                  <a:pt x="1437635" y="293935"/>
                  <a:pt x="1439177" y="293688"/>
                  <a:pt x="1440686" y="293400"/>
                </a:cubicBezTo>
                <a:cubicBezTo>
                  <a:pt x="1442434" y="293939"/>
                  <a:pt x="1444183" y="294477"/>
                  <a:pt x="1445897" y="295019"/>
                </a:cubicBezTo>
                <a:cubicBezTo>
                  <a:pt x="1447063" y="296075"/>
                  <a:pt x="1448263" y="297076"/>
                  <a:pt x="1449394" y="298193"/>
                </a:cubicBezTo>
                <a:cubicBezTo>
                  <a:pt x="1454263" y="302976"/>
                  <a:pt x="1455223" y="310454"/>
                  <a:pt x="1451726" y="316310"/>
                </a:cubicBezTo>
                <a:cubicBezTo>
                  <a:pt x="1448091" y="322073"/>
                  <a:pt x="1441063" y="324710"/>
                  <a:pt x="1434549" y="322756"/>
                </a:cubicBezTo>
                <a:close/>
                <a:moveTo>
                  <a:pt x="1401463" y="429796"/>
                </a:moveTo>
                <a:cubicBezTo>
                  <a:pt x="1409212" y="432062"/>
                  <a:pt x="1413635" y="440177"/>
                  <a:pt x="1411372" y="447919"/>
                </a:cubicBezTo>
                <a:cubicBezTo>
                  <a:pt x="1409109" y="455661"/>
                  <a:pt x="1400983" y="460097"/>
                  <a:pt x="1393234" y="457828"/>
                </a:cubicBezTo>
                <a:cubicBezTo>
                  <a:pt x="1393132" y="457790"/>
                  <a:pt x="1392994" y="457749"/>
                  <a:pt x="1392857" y="457708"/>
                </a:cubicBezTo>
                <a:cubicBezTo>
                  <a:pt x="1385109" y="455489"/>
                  <a:pt x="1380617" y="447405"/>
                  <a:pt x="1382846" y="439649"/>
                </a:cubicBezTo>
                <a:cubicBezTo>
                  <a:pt x="1385040" y="431894"/>
                  <a:pt x="1393132" y="427406"/>
                  <a:pt x="1400880" y="429621"/>
                </a:cubicBezTo>
                <a:cubicBezTo>
                  <a:pt x="1401086" y="429676"/>
                  <a:pt x="1401257" y="429737"/>
                  <a:pt x="1401463" y="429799"/>
                </a:cubicBezTo>
                <a:close/>
                <a:moveTo>
                  <a:pt x="1008686" y="1696173"/>
                </a:moveTo>
                <a:cubicBezTo>
                  <a:pt x="1016332" y="1698655"/>
                  <a:pt x="1020549" y="1706877"/>
                  <a:pt x="1018080" y="1714540"/>
                </a:cubicBezTo>
                <a:cubicBezTo>
                  <a:pt x="1015577" y="1722199"/>
                  <a:pt x="1007349" y="1726399"/>
                  <a:pt x="999703" y="1723917"/>
                </a:cubicBezTo>
                <a:cubicBezTo>
                  <a:pt x="992091" y="1721455"/>
                  <a:pt x="987874" y="1713326"/>
                  <a:pt x="990275" y="1705698"/>
                </a:cubicBezTo>
                <a:cubicBezTo>
                  <a:pt x="992640" y="1698038"/>
                  <a:pt x="1000731" y="1693735"/>
                  <a:pt x="1008411" y="1696084"/>
                </a:cubicBezTo>
                <a:cubicBezTo>
                  <a:pt x="1008480" y="1696115"/>
                  <a:pt x="1008583" y="1696146"/>
                  <a:pt x="1008686" y="1696176"/>
                </a:cubicBezTo>
                <a:close/>
                <a:moveTo>
                  <a:pt x="1299874" y="280968"/>
                </a:moveTo>
                <a:cubicBezTo>
                  <a:pt x="1293840" y="279131"/>
                  <a:pt x="1289554" y="273737"/>
                  <a:pt x="1289143" y="267429"/>
                </a:cubicBezTo>
                <a:cubicBezTo>
                  <a:pt x="1288903" y="260846"/>
                  <a:pt x="1293017" y="254890"/>
                  <a:pt x="1299257" y="252782"/>
                </a:cubicBezTo>
                <a:cubicBezTo>
                  <a:pt x="1301143" y="252161"/>
                  <a:pt x="1303097" y="251795"/>
                  <a:pt x="1305017" y="251311"/>
                </a:cubicBezTo>
                <a:cubicBezTo>
                  <a:pt x="1307212" y="251997"/>
                  <a:pt x="1309372" y="252658"/>
                  <a:pt x="1311532" y="253334"/>
                </a:cubicBezTo>
                <a:cubicBezTo>
                  <a:pt x="1312732" y="254633"/>
                  <a:pt x="1314000" y="255885"/>
                  <a:pt x="1315132" y="257236"/>
                </a:cubicBezTo>
                <a:cubicBezTo>
                  <a:pt x="1319383" y="262289"/>
                  <a:pt x="1319760" y="269537"/>
                  <a:pt x="1316057" y="275003"/>
                </a:cubicBezTo>
                <a:cubicBezTo>
                  <a:pt x="1312457" y="280200"/>
                  <a:pt x="1305977" y="282587"/>
                  <a:pt x="1299874" y="280972"/>
                </a:cubicBezTo>
                <a:close/>
                <a:moveTo>
                  <a:pt x="729771" y="1640191"/>
                </a:moveTo>
                <a:cubicBezTo>
                  <a:pt x="722023" y="1638017"/>
                  <a:pt x="717497" y="1629971"/>
                  <a:pt x="719657" y="1622212"/>
                </a:cubicBezTo>
                <a:cubicBezTo>
                  <a:pt x="721817" y="1614456"/>
                  <a:pt x="729874" y="1609931"/>
                  <a:pt x="737623" y="1612101"/>
                </a:cubicBezTo>
                <a:cubicBezTo>
                  <a:pt x="737829" y="1612152"/>
                  <a:pt x="738000" y="1612204"/>
                  <a:pt x="738172" y="1612262"/>
                </a:cubicBezTo>
                <a:cubicBezTo>
                  <a:pt x="745920" y="1614491"/>
                  <a:pt x="750377" y="1622572"/>
                  <a:pt x="748148" y="1630314"/>
                </a:cubicBezTo>
                <a:cubicBezTo>
                  <a:pt x="745920" y="1638055"/>
                  <a:pt x="737829" y="1642523"/>
                  <a:pt x="730115" y="1640294"/>
                </a:cubicBezTo>
                <a:cubicBezTo>
                  <a:pt x="729977" y="1640263"/>
                  <a:pt x="729874" y="1640229"/>
                  <a:pt x="729771" y="1640195"/>
                </a:cubicBezTo>
                <a:close/>
                <a:moveTo>
                  <a:pt x="994354" y="787235"/>
                </a:moveTo>
                <a:cubicBezTo>
                  <a:pt x="986606" y="784886"/>
                  <a:pt x="982251" y="776712"/>
                  <a:pt x="984617" y="768977"/>
                </a:cubicBezTo>
                <a:cubicBezTo>
                  <a:pt x="986949" y="761243"/>
                  <a:pt x="995109" y="756874"/>
                  <a:pt x="1002857" y="759223"/>
                </a:cubicBezTo>
                <a:cubicBezTo>
                  <a:pt x="1010640" y="761455"/>
                  <a:pt x="1015132" y="769567"/>
                  <a:pt x="1012869" y="777336"/>
                </a:cubicBezTo>
                <a:cubicBezTo>
                  <a:pt x="1010640" y="785109"/>
                  <a:pt x="1002549" y="789597"/>
                  <a:pt x="994766" y="787365"/>
                </a:cubicBezTo>
                <a:cubicBezTo>
                  <a:pt x="994629" y="787324"/>
                  <a:pt x="994492" y="787283"/>
                  <a:pt x="994354" y="787238"/>
                </a:cubicBezTo>
                <a:close/>
                <a:moveTo>
                  <a:pt x="1122823" y="373934"/>
                </a:moveTo>
                <a:cubicBezTo>
                  <a:pt x="1115040" y="371805"/>
                  <a:pt x="1110446" y="363768"/>
                  <a:pt x="1112571" y="355982"/>
                </a:cubicBezTo>
                <a:cubicBezTo>
                  <a:pt x="1114732" y="348199"/>
                  <a:pt x="1122754" y="343615"/>
                  <a:pt x="1130537" y="345744"/>
                </a:cubicBezTo>
                <a:cubicBezTo>
                  <a:pt x="1130640" y="345775"/>
                  <a:pt x="1130777" y="345809"/>
                  <a:pt x="1130880" y="345844"/>
                </a:cubicBezTo>
                <a:cubicBezTo>
                  <a:pt x="1138629" y="348069"/>
                  <a:pt x="1143120" y="356160"/>
                  <a:pt x="1140892" y="363919"/>
                </a:cubicBezTo>
                <a:cubicBezTo>
                  <a:pt x="1138663" y="371678"/>
                  <a:pt x="1130571" y="376163"/>
                  <a:pt x="1122823" y="373937"/>
                </a:cubicBezTo>
                <a:close/>
                <a:moveTo>
                  <a:pt x="1163966" y="238817"/>
                </a:moveTo>
                <a:cubicBezTo>
                  <a:pt x="1157520" y="236555"/>
                  <a:pt x="1153475" y="230205"/>
                  <a:pt x="1154091" y="223416"/>
                </a:cubicBezTo>
                <a:cubicBezTo>
                  <a:pt x="1154674" y="216871"/>
                  <a:pt x="1159543" y="211526"/>
                  <a:pt x="1166023" y="210357"/>
                </a:cubicBezTo>
                <a:cubicBezTo>
                  <a:pt x="1167566" y="210059"/>
                  <a:pt x="1169109" y="209867"/>
                  <a:pt x="1170652" y="209630"/>
                </a:cubicBezTo>
                <a:cubicBezTo>
                  <a:pt x="1172400" y="210168"/>
                  <a:pt x="1174149" y="210707"/>
                  <a:pt x="1175863" y="211248"/>
                </a:cubicBezTo>
                <a:cubicBezTo>
                  <a:pt x="1177132" y="212500"/>
                  <a:pt x="1178469" y="213689"/>
                  <a:pt x="1179669" y="215020"/>
                </a:cubicBezTo>
                <a:cubicBezTo>
                  <a:pt x="1184091" y="219861"/>
                  <a:pt x="1184743" y="227078"/>
                  <a:pt x="1181212" y="232618"/>
                </a:cubicBezTo>
                <a:cubicBezTo>
                  <a:pt x="1177543" y="238385"/>
                  <a:pt x="1170446" y="240940"/>
                  <a:pt x="1163966" y="238821"/>
                </a:cubicBezTo>
                <a:close/>
                <a:moveTo>
                  <a:pt x="1089120" y="480813"/>
                </a:moveTo>
                <a:cubicBezTo>
                  <a:pt x="1096869" y="483275"/>
                  <a:pt x="1101291" y="491387"/>
                  <a:pt x="1099166" y="499221"/>
                </a:cubicBezTo>
                <a:cubicBezTo>
                  <a:pt x="1096732" y="506962"/>
                  <a:pt x="1088571" y="511358"/>
                  <a:pt x="1080754" y="509143"/>
                </a:cubicBezTo>
                <a:cubicBezTo>
                  <a:pt x="1072903" y="506966"/>
                  <a:pt x="1068275" y="498827"/>
                  <a:pt x="1070469" y="490965"/>
                </a:cubicBezTo>
                <a:cubicBezTo>
                  <a:pt x="1072629" y="483103"/>
                  <a:pt x="1080789" y="478498"/>
                  <a:pt x="1088640" y="480676"/>
                </a:cubicBezTo>
                <a:cubicBezTo>
                  <a:pt x="1088812" y="480720"/>
                  <a:pt x="1088949" y="480768"/>
                  <a:pt x="1089120" y="480816"/>
                </a:cubicBezTo>
                <a:close/>
                <a:moveTo>
                  <a:pt x="1045166" y="624127"/>
                </a:moveTo>
                <a:cubicBezTo>
                  <a:pt x="1052914" y="626699"/>
                  <a:pt x="1057097" y="635064"/>
                  <a:pt x="1054526" y="642813"/>
                </a:cubicBezTo>
                <a:cubicBezTo>
                  <a:pt x="1051955" y="650558"/>
                  <a:pt x="1043589" y="654755"/>
                  <a:pt x="1035840" y="652183"/>
                </a:cubicBezTo>
                <a:cubicBezTo>
                  <a:pt x="1028091" y="649608"/>
                  <a:pt x="1023909" y="641246"/>
                  <a:pt x="1026480" y="633497"/>
                </a:cubicBezTo>
                <a:cubicBezTo>
                  <a:pt x="1029120" y="625793"/>
                  <a:pt x="1037417" y="621624"/>
                  <a:pt x="1045166" y="624134"/>
                </a:cubicBezTo>
                <a:close/>
                <a:moveTo>
                  <a:pt x="952012" y="922330"/>
                </a:moveTo>
                <a:cubicBezTo>
                  <a:pt x="944229" y="919852"/>
                  <a:pt x="939943" y="911544"/>
                  <a:pt x="942446" y="903775"/>
                </a:cubicBezTo>
                <a:cubicBezTo>
                  <a:pt x="944914" y="896010"/>
                  <a:pt x="953212" y="891724"/>
                  <a:pt x="960994" y="894203"/>
                </a:cubicBezTo>
                <a:cubicBezTo>
                  <a:pt x="961132" y="894244"/>
                  <a:pt x="961234" y="894285"/>
                  <a:pt x="961372" y="894329"/>
                </a:cubicBezTo>
                <a:cubicBezTo>
                  <a:pt x="969120" y="896915"/>
                  <a:pt x="973269" y="905280"/>
                  <a:pt x="970697" y="913012"/>
                </a:cubicBezTo>
                <a:cubicBezTo>
                  <a:pt x="968126" y="920747"/>
                  <a:pt x="959760" y="924923"/>
                  <a:pt x="952012" y="922337"/>
                </a:cubicBezTo>
                <a:close/>
                <a:moveTo>
                  <a:pt x="899554" y="1091829"/>
                </a:moveTo>
                <a:cubicBezTo>
                  <a:pt x="891771" y="1089408"/>
                  <a:pt x="887417" y="1081132"/>
                  <a:pt x="889817" y="1073342"/>
                </a:cubicBezTo>
                <a:cubicBezTo>
                  <a:pt x="892251" y="1065549"/>
                  <a:pt x="900549" y="1061198"/>
                  <a:pt x="908332" y="1063619"/>
                </a:cubicBezTo>
                <a:cubicBezTo>
                  <a:pt x="908434" y="1063660"/>
                  <a:pt x="908571" y="1063701"/>
                  <a:pt x="908709" y="1063745"/>
                </a:cubicBezTo>
                <a:cubicBezTo>
                  <a:pt x="916457" y="1066272"/>
                  <a:pt x="920709" y="1074611"/>
                  <a:pt x="918172" y="1082369"/>
                </a:cubicBezTo>
                <a:cubicBezTo>
                  <a:pt x="915635" y="1090125"/>
                  <a:pt x="907303" y="1094363"/>
                  <a:pt x="899554" y="1091836"/>
                </a:cubicBezTo>
                <a:close/>
                <a:moveTo>
                  <a:pt x="866709" y="1198955"/>
                </a:moveTo>
                <a:cubicBezTo>
                  <a:pt x="874423" y="1201461"/>
                  <a:pt x="878709" y="1209683"/>
                  <a:pt x="876343" y="1217441"/>
                </a:cubicBezTo>
                <a:cubicBezTo>
                  <a:pt x="873669" y="1225091"/>
                  <a:pt x="865440" y="1229273"/>
                  <a:pt x="857692" y="1226922"/>
                </a:cubicBezTo>
                <a:cubicBezTo>
                  <a:pt x="849943" y="1224569"/>
                  <a:pt x="845520" y="1216372"/>
                  <a:pt x="847886" y="1208603"/>
                </a:cubicBezTo>
                <a:cubicBezTo>
                  <a:pt x="850251" y="1200837"/>
                  <a:pt x="858446" y="1196448"/>
                  <a:pt x="866194" y="1198800"/>
                </a:cubicBezTo>
                <a:cubicBezTo>
                  <a:pt x="866366" y="1198848"/>
                  <a:pt x="866537" y="1198903"/>
                  <a:pt x="866709" y="1198961"/>
                </a:cubicBezTo>
                <a:close/>
                <a:moveTo>
                  <a:pt x="806194" y="1343640"/>
                </a:moveTo>
                <a:cubicBezTo>
                  <a:pt x="808663" y="1335899"/>
                  <a:pt x="816857" y="1331551"/>
                  <a:pt x="824640" y="1333872"/>
                </a:cubicBezTo>
                <a:cubicBezTo>
                  <a:pt x="832354" y="1336413"/>
                  <a:pt x="836674" y="1344576"/>
                  <a:pt x="834480" y="1352387"/>
                </a:cubicBezTo>
                <a:cubicBezTo>
                  <a:pt x="831977" y="1360108"/>
                  <a:pt x="823749" y="1364404"/>
                  <a:pt x="815966" y="1362052"/>
                </a:cubicBezTo>
                <a:cubicBezTo>
                  <a:pt x="808183" y="1359665"/>
                  <a:pt x="803829" y="1351430"/>
                  <a:pt x="806194" y="1343651"/>
                </a:cubicBezTo>
                <a:close/>
                <a:moveTo>
                  <a:pt x="771429" y="1505256"/>
                </a:moveTo>
                <a:cubicBezTo>
                  <a:pt x="763611" y="1502795"/>
                  <a:pt x="759291" y="1494473"/>
                  <a:pt x="761760" y="1486673"/>
                </a:cubicBezTo>
                <a:cubicBezTo>
                  <a:pt x="764229" y="1478873"/>
                  <a:pt x="772526" y="1474543"/>
                  <a:pt x="780343" y="1477005"/>
                </a:cubicBezTo>
                <a:cubicBezTo>
                  <a:pt x="788160" y="1479467"/>
                  <a:pt x="792480" y="1487788"/>
                  <a:pt x="790012" y="1495595"/>
                </a:cubicBezTo>
                <a:cubicBezTo>
                  <a:pt x="787543" y="1503398"/>
                  <a:pt x="779246" y="1507728"/>
                  <a:pt x="771429" y="1505267"/>
                </a:cubicBezTo>
                <a:close/>
                <a:moveTo>
                  <a:pt x="1028709" y="196835"/>
                </a:moveTo>
                <a:cubicBezTo>
                  <a:pt x="1022777" y="194644"/>
                  <a:pt x="1018834" y="188993"/>
                  <a:pt x="1018834" y="182675"/>
                </a:cubicBezTo>
                <a:cubicBezTo>
                  <a:pt x="1018903" y="175814"/>
                  <a:pt x="1023737" y="169927"/>
                  <a:pt x="1030457" y="168508"/>
                </a:cubicBezTo>
                <a:cubicBezTo>
                  <a:pt x="1031966" y="168165"/>
                  <a:pt x="1033475" y="167856"/>
                  <a:pt x="1034983" y="167534"/>
                </a:cubicBezTo>
                <a:lnTo>
                  <a:pt x="1041532" y="169557"/>
                </a:lnTo>
                <a:cubicBezTo>
                  <a:pt x="1042526" y="170716"/>
                  <a:pt x="1043486" y="171875"/>
                  <a:pt x="1044480" y="173030"/>
                </a:cubicBezTo>
                <a:cubicBezTo>
                  <a:pt x="1049074" y="178115"/>
                  <a:pt x="1049554" y="185685"/>
                  <a:pt x="1045646" y="191308"/>
                </a:cubicBezTo>
                <a:cubicBezTo>
                  <a:pt x="1041806" y="196646"/>
                  <a:pt x="1034949" y="198888"/>
                  <a:pt x="1028709" y="196845"/>
                </a:cubicBezTo>
                <a:close/>
                <a:moveTo>
                  <a:pt x="724012" y="703368"/>
                </a:moveTo>
                <a:cubicBezTo>
                  <a:pt x="716263" y="701123"/>
                  <a:pt x="711771" y="693011"/>
                  <a:pt x="714034" y="685245"/>
                </a:cubicBezTo>
                <a:cubicBezTo>
                  <a:pt x="716263" y="677483"/>
                  <a:pt x="724389" y="673008"/>
                  <a:pt x="732137" y="675254"/>
                </a:cubicBezTo>
                <a:cubicBezTo>
                  <a:pt x="732275" y="675288"/>
                  <a:pt x="732377" y="675326"/>
                  <a:pt x="732514" y="675367"/>
                </a:cubicBezTo>
                <a:cubicBezTo>
                  <a:pt x="740263" y="677613"/>
                  <a:pt x="744754" y="685725"/>
                  <a:pt x="742492" y="693490"/>
                </a:cubicBezTo>
                <a:cubicBezTo>
                  <a:pt x="740263" y="701253"/>
                  <a:pt x="732137" y="705727"/>
                  <a:pt x="724389" y="703481"/>
                </a:cubicBezTo>
                <a:cubicBezTo>
                  <a:pt x="724251" y="703447"/>
                  <a:pt x="724148" y="703409"/>
                  <a:pt x="724012" y="703368"/>
                </a:cubicBezTo>
                <a:close/>
                <a:moveTo>
                  <a:pt x="800469" y="406848"/>
                </a:moveTo>
                <a:cubicBezTo>
                  <a:pt x="802903" y="399100"/>
                  <a:pt x="811097" y="394718"/>
                  <a:pt x="818880" y="396984"/>
                </a:cubicBezTo>
                <a:cubicBezTo>
                  <a:pt x="826629" y="399480"/>
                  <a:pt x="830983" y="407657"/>
                  <a:pt x="828754" y="415475"/>
                </a:cubicBezTo>
                <a:cubicBezTo>
                  <a:pt x="826286" y="423213"/>
                  <a:pt x="818057" y="427550"/>
                  <a:pt x="810275" y="425243"/>
                </a:cubicBezTo>
                <a:cubicBezTo>
                  <a:pt x="802492" y="422849"/>
                  <a:pt x="798137" y="414631"/>
                  <a:pt x="800469" y="406848"/>
                </a:cubicBezTo>
                <a:close/>
                <a:moveTo>
                  <a:pt x="765909" y="568451"/>
                </a:moveTo>
                <a:cubicBezTo>
                  <a:pt x="758091" y="566088"/>
                  <a:pt x="753669" y="557839"/>
                  <a:pt x="756034" y="550025"/>
                </a:cubicBezTo>
                <a:cubicBezTo>
                  <a:pt x="758400" y="542212"/>
                  <a:pt x="766663" y="537792"/>
                  <a:pt x="774446" y="540155"/>
                </a:cubicBezTo>
                <a:cubicBezTo>
                  <a:pt x="782263" y="542507"/>
                  <a:pt x="786686" y="550711"/>
                  <a:pt x="784354" y="558508"/>
                </a:cubicBezTo>
                <a:cubicBezTo>
                  <a:pt x="781920" y="566291"/>
                  <a:pt x="773726" y="570707"/>
                  <a:pt x="765909" y="568451"/>
                </a:cubicBezTo>
                <a:close/>
                <a:moveTo>
                  <a:pt x="852034" y="289931"/>
                </a:moveTo>
                <a:cubicBezTo>
                  <a:pt x="844320" y="287541"/>
                  <a:pt x="840034" y="279353"/>
                  <a:pt x="842400" y="271649"/>
                </a:cubicBezTo>
                <a:cubicBezTo>
                  <a:pt x="844800" y="263942"/>
                  <a:pt x="852994" y="259632"/>
                  <a:pt x="860709" y="262025"/>
                </a:cubicBezTo>
                <a:cubicBezTo>
                  <a:pt x="860777" y="262056"/>
                  <a:pt x="860880" y="262087"/>
                  <a:pt x="860983" y="262118"/>
                </a:cubicBezTo>
                <a:cubicBezTo>
                  <a:pt x="868697" y="264508"/>
                  <a:pt x="872983" y="272695"/>
                  <a:pt x="870617" y="280399"/>
                </a:cubicBezTo>
                <a:cubicBezTo>
                  <a:pt x="868217" y="288107"/>
                  <a:pt x="860023" y="292416"/>
                  <a:pt x="852308" y="290023"/>
                </a:cubicBezTo>
                <a:cubicBezTo>
                  <a:pt x="852240" y="289992"/>
                  <a:pt x="852137" y="289961"/>
                  <a:pt x="852034" y="289931"/>
                </a:cubicBezTo>
                <a:close/>
                <a:moveTo>
                  <a:pt x="894549" y="155219"/>
                </a:moveTo>
                <a:cubicBezTo>
                  <a:pt x="888206" y="153419"/>
                  <a:pt x="883783" y="147693"/>
                  <a:pt x="883646" y="141103"/>
                </a:cubicBezTo>
                <a:cubicBezTo>
                  <a:pt x="883577" y="134760"/>
                  <a:pt x="887589" y="129093"/>
                  <a:pt x="893589" y="127022"/>
                </a:cubicBezTo>
                <a:cubicBezTo>
                  <a:pt x="895475" y="126388"/>
                  <a:pt x="897429" y="125973"/>
                  <a:pt x="899314" y="125455"/>
                </a:cubicBezTo>
                <a:cubicBezTo>
                  <a:pt x="901509" y="126141"/>
                  <a:pt x="903669" y="126806"/>
                  <a:pt x="905863" y="127481"/>
                </a:cubicBezTo>
                <a:cubicBezTo>
                  <a:pt x="907063" y="128760"/>
                  <a:pt x="908366" y="129991"/>
                  <a:pt x="909532" y="131335"/>
                </a:cubicBezTo>
                <a:cubicBezTo>
                  <a:pt x="913714" y="136108"/>
                  <a:pt x="914297" y="143037"/>
                  <a:pt x="911006" y="148454"/>
                </a:cubicBezTo>
                <a:cubicBezTo>
                  <a:pt x="907646" y="154125"/>
                  <a:pt x="900926" y="156881"/>
                  <a:pt x="894549" y="155219"/>
                </a:cubicBezTo>
                <a:close/>
                <a:moveTo>
                  <a:pt x="758674" y="113078"/>
                </a:moveTo>
                <a:cubicBezTo>
                  <a:pt x="752469" y="110976"/>
                  <a:pt x="748354" y="105055"/>
                  <a:pt x="748594" y="98503"/>
                </a:cubicBezTo>
                <a:cubicBezTo>
                  <a:pt x="748766" y="91670"/>
                  <a:pt x="753669" y="85879"/>
                  <a:pt x="760389" y="84611"/>
                </a:cubicBezTo>
                <a:cubicBezTo>
                  <a:pt x="761897" y="84268"/>
                  <a:pt x="763440" y="84052"/>
                  <a:pt x="764949" y="83774"/>
                </a:cubicBezTo>
                <a:lnTo>
                  <a:pt x="770194" y="85392"/>
                </a:lnTo>
                <a:cubicBezTo>
                  <a:pt x="771326" y="86459"/>
                  <a:pt x="772526" y="87480"/>
                  <a:pt x="773623" y="88595"/>
                </a:cubicBezTo>
                <a:cubicBezTo>
                  <a:pt x="778457" y="93391"/>
                  <a:pt x="779383" y="100886"/>
                  <a:pt x="775817" y="106697"/>
                </a:cubicBezTo>
                <a:cubicBezTo>
                  <a:pt x="772217" y="112461"/>
                  <a:pt x="765189" y="115080"/>
                  <a:pt x="758674" y="113078"/>
                </a:cubicBezTo>
                <a:close/>
                <a:moveTo>
                  <a:pt x="725554" y="220108"/>
                </a:moveTo>
                <a:cubicBezTo>
                  <a:pt x="733269" y="222491"/>
                  <a:pt x="737589" y="230668"/>
                  <a:pt x="735189" y="238379"/>
                </a:cubicBezTo>
                <a:cubicBezTo>
                  <a:pt x="732823" y="246086"/>
                  <a:pt x="724629" y="250406"/>
                  <a:pt x="716914" y="248023"/>
                </a:cubicBezTo>
                <a:cubicBezTo>
                  <a:pt x="709269" y="245657"/>
                  <a:pt x="704949" y="237559"/>
                  <a:pt x="707246" y="229879"/>
                </a:cubicBezTo>
                <a:cubicBezTo>
                  <a:pt x="709577" y="222141"/>
                  <a:pt x="717737" y="217756"/>
                  <a:pt x="725451" y="220080"/>
                </a:cubicBezTo>
                <a:cubicBezTo>
                  <a:pt x="725486" y="220091"/>
                  <a:pt x="725520" y="220097"/>
                  <a:pt x="725554" y="220108"/>
                </a:cubicBezTo>
                <a:close/>
                <a:moveTo>
                  <a:pt x="332777" y="1486495"/>
                </a:moveTo>
                <a:cubicBezTo>
                  <a:pt x="340457" y="1488943"/>
                  <a:pt x="344674" y="1497148"/>
                  <a:pt x="342240" y="1504821"/>
                </a:cubicBezTo>
                <a:cubicBezTo>
                  <a:pt x="339771" y="1512491"/>
                  <a:pt x="331577" y="1516725"/>
                  <a:pt x="323897" y="1514277"/>
                </a:cubicBezTo>
                <a:cubicBezTo>
                  <a:pt x="316286" y="1511850"/>
                  <a:pt x="312069" y="1503755"/>
                  <a:pt x="314400" y="1496119"/>
                </a:cubicBezTo>
                <a:cubicBezTo>
                  <a:pt x="316731" y="1488425"/>
                  <a:pt x="324891" y="1484088"/>
                  <a:pt x="332571" y="1486433"/>
                </a:cubicBezTo>
                <a:cubicBezTo>
                  <a:pt x="332640" y="1486454"/>
                  <a:pt x="332709" y="1486475"/>
                  <a:pt x="332777" y="1486495"/>
                </a:cubicBezTo>
                <a:close/>
                <a:moveTo>
                  <a:pt x="624000" y="71301"/>
                </a:moveTo>
                <a:cubicBezTo>
                  <a:pt x="617726" y="69364"/>
                  <a:pt x="613406" y="63600"/>
                  <a:pt x="613337" y="57031"/>
                </a:cubicBezTo>
                <a:cubicBezTo>
                  <a:pt x="613372" y="50181"/>
                  <a:pt x="618137" y="44263"/>
                  <a:pt x="624823" y="42761"/>
                </a:cubicBezTo>
                <a:cubicBezTo>
                  <a:pt x="626297" y="42388"/>
                  <a:pt x="627806" y="42045"/>
                  <a:pt x="629280" y="41685"/>
                </a:cubicBezTo>
                <a:cubicBezTo>
                  <a:pt x="631475" y="42371"/>
                  <a:pt x="633635" y="43036"/>
                  <a:pt x="635829" y="43711"/>
                </a:cubicBezTo>
                <a:cubicBezTo>
                  <a:pt x="636857" y="44849"/>
                  <a:pt x="637886" y="45984"/>
                  <a:pt x="638880" y="47140"/>
                </a:cubicBezTo>
                <a:cubicBezTo>
                  <a:pt x="643509" y="52180"/>
                  <a:pt x="644057" y="59747"/>
                  <a:pt x="640217" y="65407"/>
                </a:cubicBezTo>
                <a:cubicBezTo>
                  <a:pt x="636583" y="70574"/>
                  <a:pt x="630103" y="72926"/>
                  <a:pt x="624000" y="71301"/>
                </a:cubicBezTo>
                <a:close/>
                <a:moveTo>
                  <a:pt x="185692" y="1017909"/>
                </a:moveTo>
                <a:cubicBezTo>
                  <a:pt x="178903" y="1017590"/>
                  <a:pt x="173212" y="1012663"/>
                  <a:pt x="171909" y="1005984"/>
                </a:cubicBezTo>
                <a:cubicBezTo>
                  <a:pt x="171463" y="1004051"/>
                  <a:pt x="170846" y="1002155"/>
                  <a:pt x="170332" y="1000242"/>
                </a:cubicBezTo>
                <a:cubicBezTo>
                  <a:pt x="170743" y="998939"/>
                  <a:pt x="171154" y="997632"/>
                  <a:pt x="171532" y="996329"/>
                </a:cubicBezTo>
                <a:cubicBezTo>
                  <a:pt x="173074" y="995105"/>
                  <a:pt x="174686" y="993957"/>
                  <a:pt x="176160" y="992647"/>
                </a:cubicBezTo>
                <a:cubicBezTo>
                  <a:pt x="181097" y="987971"/>
                  <a:pt x="188571" y="987213"/>
                  <a:pt x="194332" y="990802"/>
                </a:cubicBezTo>
                <a:cubicBezTo>
                  <a:pt x="199749" y="994430"/>
                  <a:pt x="202320" y="1001095"/>
                  <a:pt x="200674" y="1007421"/>
                </a:cubicBezTo>
                <a:cubicBezTo>
                  <a:pt x="198617" y="1013894"/>
                  <a:pt x="192480" y="1018190"/>
                  <a:pt x="185692" y="1017909"/>
                </a:cubicBezTo>
                <a:close/>
                <a:moveTo>
                  <a:pt x="408720" y="300134"/>
                </a:moveTo>
                <a:cubicBezTo>
                  <a:pt x="401931" y="299890"/>
                  <a:pt x="396137" y="295084"/>
                  <a:pt x="394663" y="288443"/>
                </a:cubicBezTo>
                <a:cubicBezTo>
                  <a:pt x="394217" y="286560"/>
                  <a:pt x="393463" y="284743"/>
                  <a:pt x="392880" y="282895"/>
                </a:cubicBezTo>
                <a:cubicBezTo>
                  <a:pt x="393291" y="281589"/>
                  <a:pt x="393669" y="280286"/>
                  <a:pt x="394080" y="278983"/>
                </a:cubicBezTo>
                <a:cubicBezTo>
                  <a:pt x="395589" y="277660"/>
                  <a:pt x="397132" y="276381"/>
                  <a:pt x="398606" y="275009"/>
                </a:cubicBezTo>
                <a:cubicBezTo>
                  <a:pt x="403372" y="270131"/>
                  <a:pt x="410880" y="269212"/>
                  <a:pt x="416674" y="272805"/>
                </a:cubicBezTo>
                <a:cubicBezTo>
                  <a:pt x="422468" y="276336"/>
                  <a:pt x="425212" y="283327"/>
                  <a:pt x="423291" y="289852"/>
                </a:cubicBezTo>
                <a:cubicBezTo>
                  <a:pt x="421097" y="296016"/>
                  <a:pt x="415269" y="300134"/>
                  <a:pt x="408720" y="300134"/>
                </a:cubicBezTo>
                <a:close/>
                <a:moveTo>
                  <a:pt x="451029" y="164973"/>
                </a:moveTo>
                <a:cubicBezTo>
                  <a:pt x="443966" y="164949"/>
                  <a:pt x="437897" y="159936"/>
                  <a:pt x="436526" y="153000"/>
                </a:cubicBezTo>
                <a:cubicBezTo>
                  <a:pt x="436080" y="151067"/>
                  <a:pt x="435463" y="149167"/>
                  <a:pt x="434949" y="147251"/>
                </a:cubicBezTo>
                <a:lnTo>
                  <a:pt x="436183" y="143339"/>
                </a:lnTo>
                <a:cubicBezTo>
                  <a:pt x="437692" y="142115"/>
                  <a:pt x="439303" y="140966"/>
                  <a:pt x="440743" y="139656"/>
                </a:cubicBezTo>
                <a:cubicBezTo>
                  <a:pt x="445680" y="134973"/>
                  <a:pt x="453154" y="134205"/>
                  <a:pt x="458949" y="137784"/>
                </a:cubicBezTo>
                <a:cubicBezTo>
                  <a:pt x="465840" y="142070"/>
                  <a:pt x="467966" y="151135"/>
                  <a:pt x="463680" y="158030"/>
                </a:cubicBezTo>
                <a:cubicBezTo>
                  <a:pt x="460972" y="162398"/>
                  <a:pt x="456172" y="165028"/>
                  <a:pt x="451029" y="164973"/>
                </a:cubicBezTo>
                <a:close/>
                <a:moveTo>
                  <a:pt x="491280" y="29863"/>
                </a:moveTo>
                <a:cubicBezTo>
                  <a:pt x="485246" y="29119"/>
                  <a:pt x="480240" y="24765"/>
                  <a:pt x="478697" y="18868"/>
                </a:cubicBezTo>
                <a:cubicBezTo>
                  <a:pt x="478080" y="16468"/>
                  <a:pt x="477600" y="14030"/>
                  <a:pt x="477017" y="11606"/>
                </a:cubicBezTo>
                <a:lnTo>
                  <a:pt x="477840" y="8997"/>
                </a:lnTo>
                <a:cubicBezTo>
                  <a:pt x="482674" y="4354"/>
                  <a:pt x="487577" y="-147"/>
                  <a:pt x="494949" y="4"/>
                </a:cubicBezTo>
                <a:cubicBezTo>
                  <a:pt x="496663" y="542"/>
                  <a:pt x="498411" y="1084"/>
                  <a:pt x="500160" y="1622"/>
                </a:cubicBezTo>
                <a:cubicBezTo>
                  <a:pt x="501429" y="2884"/>
                  <a:pt x="502731" y="4090"/>
                  <a:pt x="503931" y="5421"/>
                </a:cubicBezTo>
                <a:cubicBezTo>
                  <a:pt x="507806" y="9796"/>
                  <a:pt x="508766" y="16025"/>
                  <a:pt x="506366" y="21353"/>
                </a:cubicBezTo>
                <a:cubicBezTo>
                  <a:pt x="503589" y="27045"/>
                  <a:pt x="497589" y="30432"/>
                  <a:pt x="491280" y="29863"/>
                </a:cubicBezTo>
                <a:close/>
                <a:moveTo>
                  <a:pt x="372720" y="416133"/>
                </a:moveTo>
                <a:cubicBezTo>
                  <a:pt x="379577" y="420446"/>
                  <a:pt x="381635" y="429491"/>
                  <a:pt x="377314" y="436337"/>
                </a:cubicBezTo>
                <a:cubicBezTo>
                  <a:pt x="374400" y="440952"/>
                  <a:pt x="369189" y="443572"/>
                  <a:pt x="363737" y="443133"/>
                </a:cubicBezTo>
                <a:cubicBezTo>
                  <a:pt x="357154" y="442766"/>
                  <a:pt x="351669" y="438045"/>
                  <a:pt x="350297" y="431609"/>
                </a:cubicBezTo>
                <a:lnTo>
                  <a:pt x="348754" y="425061"/>
                </a:lnTo>
                <a:lnTo>
                  <a:pt x="349577" y="422452"/>
                </a:lnTo>
                <a:cubicBezTo>
                  <a:pt x="351223" y="420916"/>
                  <a:pt x="352869" y="419366"/>
                  <a:pt x="354514" y="417844"/>
                </a:cubicBezTo>
                <a:cubicBezTo>
                  <a:pt x="359451" y="413099"/>
                  <a:pt x="366994" y="412389"/>
                  <a:pt x="372720" y="416133"/>
                </a:cubicBezTo>
                <a:close/>
                <a:moveTo>
                  <a:pt x="330617" y="551150"/>
                </a:moveTo>
                <a:cubicBezTo>
                  <a:pt x="337474" y="555497"/>
                  <a:pt x="339532" y="564590"/>
                  <a:pt x="335177" y="571461"/>
                </a:cubicBezTo>
                <a:cubicBezTo>
                  <a:pt x="330857" y="578335"/>
                  <a:pt x="321737" y="580382"/>
                  <a:pt x="314880" y="576034"/>
                </a:cubicBezTo>
                <a:cubicBezTo>
                  <a:pt x="311451" y="573868"/>
                  <a:pt x="309086" y="570388"/>
                  <a:pt x="308297" y="566410"/>
                </a:cubicBezTo>
                <a:cubicBezTo>
                  <a:pt x="307852" y="564487"/>
                  <a:pt x="307234" y="562605"/>
                  <a:pt x="306686" y="560702"/>
                </a:cubicBezTo>
                <a:cubicBezTo>
                  <a:pt x="307097" y="559399"/>
                  <a:pt x="307509" y="558096"/>
                  <a:pt x="307886" y="556790"/>
                </a:cubicBezTo>
                <a:cubicBezTo>
                  <a:pt x="309429" y="555546"/>
                  <a:pt x="311006" y="554369"/>
                  <a:pt x="312480" y="553046"/>
                </a:cubicBezTo>
                <a:cubicBezTo>
                  <a:pt x="317383" y="548338"/>
                  <a:pt x="324857" y="547557"/>
                  <a:pt x="330617" y="551150"/>
                </a:cubicBezTo>
                <a:close/>
                <a:moveTo>
                  <a:pt x="288411" y="686054"/>
                </a:moveTo>
                <a:cubicBezTo>
                  <a:pt x="295406" y="690113"/>
                  <a:pt x="297806" y="699086"/>
                  <a:pt x="293760" y="706097"/>
                </a:cubicBezTo>
                <a:cubicBezTo>
                  <a:pt x="291051" y="710771"/>
                  <a:pt x="285977" y="713579"/>
                  <a:pt x="280594" y="713407"/>
                </a:cubicBezTo>
                <a:cubicBezTo>
                  <a:pt x="273771" y="713311"/>
                  <a:pt x="267909" y="708518"/>
                  <a:pt x="266468" y="701850"/>
                </a:cubicBezTo>
                <a:cubicBezTo>
                  <a:pt x="265989" y="699981"/>
                  <a:pt x="265234" y="698181"/>
                  <a:pt x="264617" y="696347"/>
                </a:cubicBezTo>
                <a:cubicBezTo>
                  <a:pt x="265029" y="695044"/>
                  <a:pt x="265406" y="693737"/>
                  <a:pt x="265817" y="692435"/>
                </a:cubicBezTo>
                <a:cubicBezTo>
                  <a:pt x="267326" y="691097"/>
                  <a:pt x="268869" y="689801"/>
                  <a:pt x="270308" y="688416"/>
                </a:cubicBezTo>
                <a:cubicBezTo>
                  <a:pt x="275074" y="683517"/>
                  <a:pt x="282549" y="682540"/>
                  <a:pt x="288411" y="686054"/>
                </a:cubicBezTo>
                <a:close/>
                <a:moveTo>
                  <a:pt x="236366" y="855868"/>
                </a:moveTo>
                <a:cubicBezTo>
                  <a:pt x="243189" y="860201"/>
                  <a:pt x="245212" y="869246"/>
                  <a:pt x="240891" y="876072"/>
                </a:cubicBezTo>
                <a:cubicBezTo>
                  <a:pt x="238080" y="880471"/>
                  <a:pt x="233177" y="883056"/>
                  <a:pt x="227966" y="882857"/>
                </a:cubicBezTo>
                <a:cubicBezTo>
                  <a:pt x="221143" y="882741"/>
                  <a:pt x="215280" y="877896"/>
                  <a:pt x="213909" y="871200"/>
                </a:cubicBezTo>
                <a:cubicBezTo>
                  <a:pt x="213394" y="869010"/>
                  <a:pt x="212914" y="866808"/>
                  <a:pt x="212400" y="864614"/>
                </a:cubicBezTo>
                <a:lnTo>
                  <a:pt x="213223" y="862005"/>
                </a:lnTo>
                <a:cubicBezTo>
                  <a:pt x="214869" y="860486"/>
                  <a:pt x="216514" y="858960"/>
                  <a:pt x="218194" y="857448"/>
                </a:cubicBezTo>
                <a:cubicBezTo>
                  <a:pt x="223132" y="852707"/>
                  <a:pt x="230709" y="852048"/>
                  <a:pt x="236366" y="855868"/>
                </a:cubicBezTo>
                <a:close/>
                <a:moveTo>
                  <a:pt x="152057" y="1125789"/>
                </a:moveTo>
                <a:cubicBezTo>
                  <a:pt x="157852" y="1129324"/>
                  <a:pt x="160560" y="1136321"/>
                  <a:pt x="158640" y="1142843"/>
                </a:cubicBezTo>
                <a:cubicBezTo>
                  <a:pt x="156514" y="1149031"/>
                  <a:pt x="150686" y="1153166"/>
                  <a:pt x="144137" y="1153097"/>
                </a:cubicBezTo>
                <a:cubicBezTo>
                  <a:pt x="137314" y="1152888"/>
                  <a:pt x="131520" y="1148088"/>
                  <a:pt x="130046" y="1141440"/>
                </a:cubicBezTo>
                <a:cubicBezTo>
                  <a:pt x="129600" y="1139555"/>
                  <a:pt x="128846" y="1137734"/>
                  <a:pt x="128263" y="1135886"/>
                </a:cubicBezTo>
                <a:cubicBezTo>
                  <a:pt x="128640" y="1134580"/>
                  <a:pt x="129051" y="1133277"/>
                  <a:pt x="129463" y="1131974"/>
                </a:cubicBezTo>
                <a:cubicBezTo>
                  <a:pt x="130972" y="1130651"/>
                  <a:pt x="132514" y="1129372"/>
                  <a:pt x="133955" y="1128000"/>
                </a:cubicBezTo>
                <a:cubicBezTo>
                  <a:pt x="138720" y="1123128"/>
                  <a:pt x="146263" y="1122213"/>
                  <a:pt x="152057" y="1125789"/>
                </a:cubicBezTo>
                <a:close/>
                <a:moveTo>
                  <a:pt x="107520" y="1268709"/>
                </a:moveTo>
                <a:cubicBezTo>
                  <a:pt x="113314" y="1272275"/>
                  <a:pt x="116091" y="1279242"/>
                  <a:pt x="114308" y="1285817"/>
                </a:cubicBezTo>
                <a:cubicBezTo>
                  <a:pt x="112183" y="1292311"/>
                  <a:pt x="105943" y="1296546"/>
                  <a:pt x="99120" y="1296103"/>
                </a:cubicBezTo>
                <a:cubicBezTo>
                  <a:pt x="92537" y="1295757"/>
                  <a:pt x="87051" y="1291039"/>
                  <a:pt x="85680" y="1284604"/>
                </a:cubicBezTo>
                <a:lnTo>
                  <a:pt x="84137" y="1278045"/>
                </a:lnTo>
                <a:lnTo>
                  <a:pt x="84960" y="1275439"/>
                </a:lnTo>
                <a:cubicBezTo>
                  <a:pt x="86606" y="1273900"/>
                  <a:pt x="88251" y="1272353"/>
                  <a:pt x="89897" y="1270831"/>
                </a:cubicBezTo>
                <a:cubicBezTo>
                  <a:pt x="94628" y="1266278"/>
                  <a:pt x="101829" y="1265414"/>
                  <a:pt x="107520" y="1268709"/>
                </a:cubicBezTo>
                <a:close/>
                <a:moveTo>
                  <a:pt x="66034" y="1404138"/>
                </a:moveTo>
                <a:cubicBezTo>
                  <a:pt x="72960" y="1408409"/>
                  <a:pt x="75086" y="1417475"/>
                  <a:pt x="70800" y="1424383"/>
                </a:cubicBezTo>
                <a:cubicBezTo>
                  <a:pt x="68126" y="1428734"/>
                  <a:pt x="63360" y="1431374"/>
                  <a:pt x="58251" y="1431357"/>
                </a:cubicBezTo>
                <a:cubicBezTo>
                  <a:pt x="51189" y="1431333"/>
                  <a:pt x="45086" y="1426348"/>
                  <a:pt x="43680" y="1419419"/>
                </a:cubicBezTo>
                <a:cubicBezTo>
                  <a:pt x="43234" y="1417495"/>
                  <a:pt x="42617" y="1415613"/>
                  <a:pt x="42069" y="1413710"/>
                </a:cubicBezTo>
                <a:cubicBezTo>
                  <a:pt x="42480" y="1412407"/>
                  <a:pt x="42891" y="1411101"/>
                  <a:pt x="43269" y="1409798"/>
                </a:cubicBezTo>
                <a:cubicBezTo>
                  <a:pt x="44812" y="1408553"/>
                  <a:pt x="46389" y="1407371"/>
                  <a:pt x="47863" y="1406047"/>
                </a:cubicBezTo>
                <a:cubicBezTo>
                  <a:pt x="52766" y="1401312"/>
                  <a:pt x="60240" y="1400517"/>
                  <a:pt x="66034" y="1404120"/>
                </a:cubicBezTo>
                <a:close/>
                <a:moveTo>
                  <a:pt x="24343" y="1539477"/>
                </a:moveTo>
                <a:cubicBezTo>
                  <a:pt x="30000" y="1543245"/>
                  <a:pt x="32434" y="1550373"/>
                  <a:pt x="30206" y="1556812"/>
                </a:cubicBezTo>
                <a:cubicBezTo>
                  <a:pt x="27532" y="1563635"/>
                  <a:pt x="20366" y="1567602"/>
                  <a:pt x="13166" y="1566278"/>
                </a:cubicBezTo>
                <a:cubicBezTo>
                  <a:pt x="7474" y="1565044"/>
                  <a:pt x="3017" y="1560566"/>
                  <a:pt x="1852" y="1554857"/>
                </a:cubicBezTo>
                <a:cubicBezTo>
                  <a:pt x="1337" y="1552989"/>
                  <a:pt x="617" y="1551185"/>
                  <a:pt x="0" y="1549355"/>
                </a:cubicBezTo>
                <a:cubicBezTo>
                  <a:pt x="377" y="1548052"/>
                  <a:pt x="789" y="1546745"/>
                  <a:pt x="1200" y="1545443"/>
                </a:cubicBezTo>
                <a:cubicBezTo>
                  <a:pt x="2709" y="1544102"/>
                  <a:pt x="4251" y="1542806"/>
                  <a:pt x="5692" y="1541421"/>
                </a:cubicBezTo>
                <a:cubicBezTo>
                  <a:pt x="10628" y="1536357"/>
                  <a:pt x="18480" y="1535531"/>
                  <a:pt x="24343" y="1539460"/>
                </a:cubicBezTo>
                <a:close/>
                <a:moveTo>
                  <a:pt x="155897" y="1579526"/>
                </a:moveTo>
                <a:cubicBezTo>
                  <a:pt x="163680" y="1582180"/>
                  <a:pt x="167829" y="1590635"/>
                  <a:pt x="165189" y="1598414"/>
                </a:cubicBezTo>
                <a:cubicBezTo>
                  <a:pt x="162617" y="1605964"/>
                  <a:pt x="154526" y="1610140"/>
                  <a:pt x="146880" y="1607880"/>
                </a:cubicBezTo>
                <a:cubicBezTo>
                  <a:pt x="139200" y="1605247"/>
                  <a:pt x="135017" y="1596967"/>
                  <a:pt x="137451" y="1589219"/>
                </a:cubicBezTo>
                <a:cubicBezTo>
                  <a:pt x="139886" y="1581463"/>
                  <a:pt x="148115" y="1577126"/>
                  <a:pt x="155897" y="1579509"/>
                </a:cubicBezTo>
                <a:close/>
                <a:moveTo>
                  <a:pt x="317314" y="1059326"/>
                </a:moveTo>
                <a:cubicBezTo>
                  <a:pt x="309566" y="1056977"/>
                  <a:pt x="305177" y="1048783"/>
                  <a:pt x="307509" y="1041021"/>
                </a:cubicBezTo>
                <a:cubicBezTo>
                  <a:pt x="307509" y="1041021"/>
                  <a:pt x="307509" y="1041017"/>
                  <a:pt x="307509" y="1041017"/>
                </a:cubicBezTo>
                <a:cubicBezTo>
                  <a:pt x="309874" y="1033300"/>
                  <a:pt x="318034" y="1028959"/>
                  <a:pt x="325749" y="1031325"/>
                </a:cubicBezTo>
                <a:cubicBezTo>
                  <a:pt x="333497" y="1033691"/>
                  <a:pt x="337817" y="1041864"/>
                  <a:pt x="335451" y="1049582"/>
                </a:cubicBezTo>
                <a:cubicBezTo>
                  <a:pt x="333120" y="1057255"/>
                  <a:pt x="324994" y="1061599"/>
                  <a:pt x="317314" y="1059309"/>
                </a:cubicBezTo>
                <a:close/>
                <a:moveTo>
                  <a:pt x="590606" y="178252"/>
                </a:moveTo>
                <a:cubicBezTo>
                  <a:pt x="598217" y="180563"/>
                  <a:pt x="602503" y="188603"/>
                  <a:pt x="600206" y="196214"/>
                </a:cubicBezTo>
                <a:cubicBezTo>
                  <a:pt x="600172" y="196354"/>
                  <a:pt x="600103" y="196492"/>
                  <a:pt x="600069" y="196629"/>
                </a:cubicBezTo>
                <a:cubicBezTo>
                  <a:pt x="597635" y="204316"/>
                  <a:pt x="589406" y="208564"/>
                  <a:pt x="581726" y="206112"/>
                </a:cubicBezTo>
                <a:cubicBezTo>
                  <a:pt x="574012" y="203661"/>
                  <a:pt x="569795" y="195443"/>
                  <a:pt x="572229" y="187756"/>
                </a:cubicBezTo>
                <a:cubicBezTo>
                  <a:pt x="574526" y="180120"/>
                  <a:pt x="582583" y="175797"/>
                  <a:pt x="590229" y="178097"/>
                </a:cubicBezTo>
                <a:cubicBezTo>
                  <a:pt x="590332" y="178139"/>
                  <a:pt x="590469" y="178180"/>
                  <a:pt x="590606" y="178221"/>
                </a:cubicBezTo>
                <a:close/>
                <a:moveTo>
                  <a:pt x="513737" y="474857"/>
                </a:moveTo>
                <a:cubicBezTo>
                  <a:pt x="511200" y="482520"/>
                  <a:pt x="502937" y="486683"/>
                  <a:pt x="495291" y="484159"/>
                </a:cubicBezTo>
                <a:cubicBezTo>
                  <a:pt x="487611" y="481632"/>
                  <a:pt x="483463" y="473373"/>
                  <a:pt x="486000" y="465710"/>
                </a:cubicBezTo>
                <a:cubicBezTo>
                  <a:pt x="488503" y="458095"/>
                  <a:pt x="496663" y="453926"/>
                  <a:pt x="504308" y="456367"/>
                </a:cubicBezTo>
                <a:cubicBezTo>
                  <a:pt x="512023" y="458867"/>
                  <a:pt x="516240" y="467136"/>
                  <a:pt x="513737" y="474840"/>
                </a:cubicBezTo>
                <a:close/>
                <a:moveTo>
                  <a:pt x="548503" y="313115"/>
                </a:moveTo>
                <a:cubicBezTo>
                  <a:pt x="556354" y="315388"/>
                  <a:pt x="560846" y="323582"/>
                  <a:pt x="558583" y="331416"/>
                </a:cubicBezTo>
                <a:cubicBezTo>
                  <a:pt x="556320" y="339254"/>
                  <a:pt x="548126" y="343766"/>
                  <a:pt x="540275" y="341493"/>
                </a:cubicBezTo>
                <a:cubicBezTo>
                  <a:pt x="532457" y="339223"/>
                  <a:pt x="527931" y="331029"/>
                  <a:pt x="530194" y="323191"/>
                </a:cubicBezTo>
                <a:cubicBezTo>
                  <a:pt x="530194" y="323160"/>
                  <a:pt x="530229" y="323126"/>
                  <a:pt x="530229" y="323095"/>
                </a:cubicBezTo>
                <a:cubicBezTo>
                  <a:pt x="532492" y="315299"/>
                  <a:pt x="540652" y="310814"/>
                  <a:pt x="548434" y="313080"/>
                </a:cubicBezTo>
                <a:cubicBezTo>
                  <a:pt x="548469" y="313087"/>
                  <a:pt x="548469" y="313091"/>
                  <a:pt x="548503" y="313097"/>
                </a:cubicBezTo>
                <a:close/>
                <a:moveTo>
                  <a:pt x="462069" y="591473"/>
                </a:moveTo>
                <a:cubicBezTo>
                  <a:pt x="469817" y="593747"/>
                  <a:pt x="474275" y="601882"/>
                  <a:pt x="472012" y="609641"/>
                </a:cubicBezTo>
                <a:cubicBezTo>
                  <a:pt x="469714" y="617400"/>
                  <a:pt x="461589" y="621844"/>
                  <a:pt x="453840" y="619570"/>
                </a:cubicBezTo>
                <a:cubicBezTo>
                  <a:pt x="446091" y="617297"/>
                  <a:pt x="441635" y="609172"/>
                  <a:pt x="443897" y="601416"/>
                </a:cubicBezTo>
                <a:cubicBezTo>
                  <a:pt x="445989" y="593743"/>
                  <a:pt x="453909" y="589221"/>
                  <a:pt x="461589" y="591312"/>
                </a:cubicBezTo>
                <a:cubicBezTo>
                  <a:pt x="461760" y="591357"/>
                  <a:pt x="461897" y="591405"/>
                  <a:pt x="462069" y="591456"/>
                </a:cubicBezTo>
                <a:close/>
                <a:moveTo>
                  <a:pt x="402034" y="736368"/>
                </a:moveTo>
                <a:cubicBezTo>
                  <a:pt x="404332" y="728630"/>
                  <a:pt x="412423" y="724204"/>
                  <a:pt x="420172" y="726487"/>
                </a:cubicBezTo>
                <a:cubicBezTo>
                  <a:pt x="427920" y="728767"/>
                  <a:pt x="432343" y="736893"/>
                  <a:pt x="430046" y="744631"/>
                </a:cubicBezTo>
                <a:cubicBezTo>
                  <a:pt x="430046" y="744720"/>
                  <a:pt x="430012" y="744813"/>
                  <a:pt x="429977" y="744902"/>
                </a:cubicBezTo>
                <a:cubicBezTo>
                  <a:pt x="427611" y="752620"/>
                  <a:pt x="419451" y="756960"/>
                  <a:pt x="411737" y="754598"/>
                </a:cubicBezTo>
                <a:cubicBezTo>
                  <a:pt x="404023" y="752236"/>
                  <a:pt x="399669" y="744069"/>
                  <a:pt x="402034" y="736351"/>
                </a:cubicBezTo>
                <a:close/>
                <a:moveTo>
                  <a:pt x="359349" y="924271"/>
                </a:moveTo>
                <a:cubicBezTo>
                  <a:pt x="351497" y="922094"/>
                  <a:pt x="346869" y="913954"/>
                  <a:pt x="349063" y="906093"/>
                </a:cubicBezTo>
                <a:cubicBezTo>
                  <a:pt x="351223" y="898231"/>
                  <a:pt x="359383" y="893627"/>
                  <a:pt x="367234" y="895804"/>
                </a:cubicBezTo>
                <a:cubicBezTo>
                  <a:pt x="375086" y="897984"/>
                  <a:pt x="379714" y="906120"/>
                  <a:pt x="377520" y="913982"/>
                </a:cubicBezTo>
                <a:cubicBezTo>
                  <a:pt x="377520" y="914030"/>
                  <a:pt x="377486" y="914082"/>
                  <a:pt x="377486" y="914129"/>
                </a:cubicBezTo>
                <a:cubicBezTo>
                  <a:pt x="375291" y="921923"/>
                  <a:pt x="367200" y="926462"/>
                  <a:pt x="359417" y="924271"/>
                </a:cubicBezTo>
                <a:cubicBezTo>
                  <a:pt x="359383" y="924264"/>
                  <a:pt x="359383" y="924261"/>
                  <a:pt x="359349" y="924254"/>
                </a:cubicBezTo>
                <a:close/>
                <a:moveTo>
                  <a:pt x="283749" y="1166095"/>
                </a:moveTo>
                <a:cubicBezTo>
                  <a:pt x="291600" y="1168303"/>
                  <a:pt x="296160" y="1176446"/>
                  <a:pt x="293931" y="1184284"/>
                </a:cubicBezTo>
                <a:cubicBezTo>
                  <a:pt x="291737" y="1192121"/>
                  <a:pt x="283577" y="1196685"/>
                  <a:pt x="275760" y="1194477"/>
                </a:cubicBezTo>
                <a:cubicBezTo>
                  <a:pt x="267909" y="1192265"/>
                  <a:pt x="263349" y="1184123"/>
                  <a:pt x="265543" y="1176285"/>
                </a:cubicBezTo>
                <a:cubicBezTo>
                  <a:pt x="265577" y="1176264"/>
                  <a:pt x="265577" y="1176244"/>
                  <a:pt x="265577" y="1176223"/>
                </a:cubicBezTo>
                <a:cubicBezTo>
                  <a:pt x="267737" y="1168430"/>
                  <a:pt x="275829" y="1163870"/>
                  <a:pt x="283611" y="1166040"/>
                </a:cubicBezTo>
                <a:cubicBezTo>
                  <a:pt x="283646" y="1166054"/>
                  <a:pt x="283714" y="1166064"/>
                  <a:pt x="283749" y="1166078"/>
                </a:cubicBezTo>
                <a:close/>
                <a:moveTo>
                  <a:pt x="198069" y="1444732"/>
                </a:moveTo>
                <a:cubicBezTo>
                  <a:pt x="205680" y="1447382"/>
                  <a:pt x="209692" y="1455696"/>
                  <a:pt x="207051" y="1463304"/>
                </a:cubicBezTo>
                <a:cubicBezTo>
                  <a:pt x="204411" y="1470909"/>
                  <a:pt x="196080" y="1474927"/>
                  <a:pt x="188468" y="1472280"/>
                </a:cubicBezTo>
                <a:cubicBezTo>
                  <a:pt x="180891" y="1469633"/>
                  <a:pt x="176846" y="1461343"/>
                  <a:pt x="179486" y="1453742"/>
                </a:cubicBezTo>
                <a:cubicBezTo>
                  <a:pt x="181886" y="1446234"/>
                  <a:pt x="189909" y="1442092"/>
                  <a:pt x="197417" y="1444492"/>
                </a:cubicBezTo>
                <a:cubicBezTo>
                  <a:pt x="197623" y="1444560"/>
                  <a:pt x="197863" y="1444636"/>
                  <a:pt x="198069" y="1444715"/>
                </a:cubicBezTo>
                <a:close/>
                <a:moveTo>
                  <a:pt x="240069" y="1309433"/>
                </a:moveTo>
                <a:cubicBezTo>
                  <a:pt x="247852" y="1312008"/>
                  <a:pt x="252034" y="1320391"/>
                  <a:pt x="249463" y="1328157"/>
                </a:cubicBezTo>
                <a:cubicBezTo>
                  <a:pt x="246891" y="1335923"/>
                  <a:pt x="238526" y="1340133"/>
                  <a:pt x="230743" y="1337558"/>
                </a:cubicBezTo>
                <a:cubicBezTo>
                  <a:pt x="222994" y="1334983"/>
                  <a:pt x="218777" y="1326600"/>
                  <a:pt x="221349" y="1318835"/>
                </a:cubicBezTo>
                <a:cubicBezTo>
                  <a:pt x="221383" y="1318763"/>
                  <a:pt x="221383" y="1318694"/>
                  <a:pt x="221417" y="1318622"/>
                </a:cubicBezTo>
                <a:cubicBezTo>
                  <a:pt x="223989" y="1310939"/>
                  <a:pt x="232320" y="1306811"/>
                  <a:pt x="240000" y="1309396"/>
                </a:cubicBezTo>
                <a:cubicBezTo>
                  <a:pt x="240034" y="1309403"/>
                  <a:pt x="240034" y="1309409"/>
                  <a:pt x="240069" y="1309416"/>
                </a:cubicBezTo>
                <a:close/>
                <a:moveTo>
                  <a:pt x="291189" y="1621512"/>
                </a:moveTo>
                <a:cubicBezTo>
                  <a:pt x="298869" y="1624176"/>
                  <a:pt x="303017" y="1632450"/>
                  <a:pt x="300583" y="1640191"/>
                </a:cubicBezTo>
                <a:cubicBezTo>
                  <a:pt x="298217" y="1647974"/>
                  <a:pt x="289989" y="1652366"/>
                  <a:pt x="282206" y="1650004"/>
                </a:cubicBezTo>
                <a:cubicBezTo>
                  <a:pt x="274423" y="1647638"/>
                  <a:pt x="270034" y="1639413"/>
                  <a:pt x="272400" y="1631633"/>
                </a:cubicBezTo>
                <a:cubicBezTo>
                  <a:pt x="272468" y="1631424"/>
                  <a:pt x="272537" y="1631219"/>
                  <a:pt x="272606" y="1631013"/>
                </a:cubicBezTo>
                <a:cubicBezTo>
                  <a:pt x="275177" y="1623295"/>
                  <a:pt x="283440" y="1619057"/>
                  <a:pt x="291189" y="1621495"/>
                </a:cubicBezTo>
                <a:close/>
                <a:moveTo>
                  <a:pt x="366103" y="1379541"/>
                </a:moveTo>
                <a:cubicBezTo>
                  <a:pt x="358251" y="1377203"/>
                  <a:pt x="353795" y="1368953"/>
                  <a:pt x="356126" y="1361112"/>
                </a:cubicBezTo>
                <a:cubicBezTo>
                  <a:pt x="358492" y="1353275"/>
                  <a:pt x="366720" y="1348817"/>
                  <a:pt x="374571" y="1351152"/>
                </a:cubicBezTo>
                <a:cubicBezTo>
                  <a:pt x="382423" y="1353491"/>
                  <a:pt x="386880" y="1361743"/>
                  <a:pt x="384514" y="1369581"/>
                </a:cubicBezTo>
                <a:cubicBezTo>
                  <a:pt x="384514" y="1369598"/>
                  <a:pt x="384514" y="1369615"/>
                  <a:pt x="384514" y="1369632"/>
                </a:cubicBezTo>
                <a:cubicBezTo>
                  <a:pt x="382080" y="1377391"/>
                  <a:pt x="373920" y="1381790"/>
                  <a:pt x="366103" y="1379524"/>
                </a:cubicBezTo>
                <a:close/>
                <a:moveTo>
                  <a:pt x="410366" y="1236247"/>
                </a:moveTo>
                <a:cubicBezTo>
                  <a:pt x="402617" y="1233785"/>
                  <a:pt x="398297" y="1225495"/>
                  <a:pt x="400766" y="1217733"/>
                </a:cubicBezTo>
                <a:cubicBezTo>
                  <a:pt x="403234" y="1209971"/>
                  <a:pt x="411532" y="1205671"/>
                  <a:pt x="419280" y="1208133"/>
                </a:cubicBezTo>
                <a:cubicBezTo>
                  <a:pt x="426960" y="1210701"/>
                  <a:pt x="431212" y="1218936"/>
                  <a:pt x="428846" y="1226695"/>
                </a:cubicBezTo>
                <a:cubicBezTo>
                  <a:pt x="426343" y="1234416"/>
                  <a:pt x="418115" y="1238678"/>
                  <a:pt x="410366" y="1236230"/>
                </a:cubicBezTo>
                <a:close/>
                <a:moveTo>
                  <a:pt x="546720" y="796615"/>
                </a:moveTo>
                <a:cubicBezTo>
                  <a:pt x="538972" y="794133"/>
                  <a:pt x="534686" y="785829"/>
                  <a:pt x="537154" y="778067"/>
                </a:cubicBezTo>
                <a:cubicBezTo>
                  <a:pt x="539623" y="770304"/>
                  <a:pt x="547955" y="766022"/>
                  <a:pt x="555703" y="768501"/>
                </a:cubicBezTo>
                <a:cubicBezTo>
                  <a:pt x="563451" y="770983"/>
                  <a:pt x="567737" y="779284"/>
                  <a:pt x="565269" y="787039"/>
                </a:cubicBezTo>
                <a:cubicBezTo>
                  <a:pt x="562766" y="794798"/>
                  <a:pt x="554469" y="799077"/>
                  <a:pt x="546720" y="796598"/>
                </a:cubicBezTo>
                <a:close/>
                <a:moveTo>
                  <a:pt x="597703" y="633552"/>
                </a:moveTo>
                <a:cubicBezTo>
                  <a:pt x="605383" y="636079"/>
                  <a:pt x="609566" y="644352"/>
                  <a:pt x="607029" y="652032"/>
                </a:cubicBezTo>
                <a:cubicBezTo>
                  <a:pt x="604492" y="659709"/>
                  <a:pt x="596229" y="663885"/>
                  <a:pt x="588549" y="661358"/>
                </a:cubicBezTo>
                <a:cubicBezTo>
                  <a:pt x="580869" y="658831"/>
                  <a:pt x="576686" y="650551"/>
                  <a:pt x="579223" y="642868"/>
                </a:cubicBezTo>
                <a:cubicBezTo>
                  <a:pt x="581726" y="635188"/>
                  <a:pt x="590023" y="631008"/>
                  <a:pt x="597703" y="633535"/>
                </a:cubicBezTo>
                <a:close/>
                <a:moveTo>
                  <a:pt x="494023" y="966048"/>
                </a:moveTo>
                <a:cubicBezTo>
                  <a:pt x="486275" y="963515"/>
                  <a:pt x="482023" y="955176"/>
                  <a:pt x="484560" y="947421"/>
                </a:cubicBezTo>
                <a:cubicBezTo>
                  <a:pt x="487097" y="939669"/>
                  <a:pt x="495429" y="935435"/>
                  <a:pt x="503177" y="937968"/>
                </a:cubicBezTo>
                <a:cubicBezTo>
                  <a:pt x="510960" y="940499"/>
                  <a:pt x="515177" y="948840"/>
                  <a:pt x="512640" y="956592"/>
                </a:cubicBezTo>
                <a:cubicBezTo>
                  <a:pt x="512640" y="956603"/>
                  <a:pt x="512640" y="956609"/>
                  <a:pt x="512640" y="956620"/>
                </a:cubicBezTo>
                <a:cubicBezTo>
                  <a:pt x="510069" y="964334"/>
                  <a:pt x="501771" y="968534"/>
                  <a:pt x="494023" y="966031"/>
                </a:cubicBezTo>
                <a:close/>
                <a:moveTo>
                  <a:pt x="452537" y="1101254"/>
                </a:moveTo>
                <a:cubicBezTo>
                  <a:pt x="444754" y="1098909"/>
                  <a:pt x="440332" y="1090728"/>
                  <a:pt x="442629" y="1082939"/>
                </a:cubicBezTo>
                <a:cubicBezTo>
                  <a:pt x="445029" y="1075173"/>
                  <a:pt x="453257" y="1070819"/>
                  <a:pt x="461040" y="1073219"/>
                </a:cubicBezTo>
                <a:cubicBezTo>
                  <a:pt x="468686" y="1075581"/>
                  <a:pt x="473040" y="1083624"/>
                  <a:pt x="470846" y="1091321"/>
                </a:cubicBezTo>
                <a:cubicBezTo>
                  <a:pt x="468446" y="1099046"/>
                  <a:pt x="460320" y="1103445"/>
                  <a:pt x="452537" y="1101237"/>
                </a:cubicBezTo>
                <a:close/>
                <a:moveTo>
                  <a:pt x="665349" y="365030"/>
                </a:moveTo>
                <a:cubicBezTo>
                  <a:pt x="667714" y="357261"/>
                  <a:pt x="675840" y="352821"/>
                  <a:pt x="683657" y="355056"/>
                </a:cubicBezTo>
                <a:cubicBezTo>
                  <a:pt x="691440" y="357446"/>
                  <a:pt x="695829" y="365702"/>
                  <a:pt x="693463" y="373502"/>
                </a:cubicBezTo>
                <a:cubicBezTo>
                  <a:pt x="691097" y="381213"/>
                  <a:pt x="682972" y="385605"/>
                  <a:pt x="675223" y="383359"/>
                </a:cubicBezTo>
                <a:cubicBezTo>
                  <a:pt x="667440" y="381035"/>
                  <a:pt x="663017" y="372837"/>
                  <a:pt x="665349" y="365051"/>
                </a:cubicBezTo>
                <a:cubicBezTo>
                  <a:pt x="665349" y="365040"/>
                  <a:pt x="665349" y="365027"/>
                  <a:pt x="665349" y="365013"/>
                </a:cubicBezTo>
                <a:close/>
                <a:moveTo>
                  <a:pt x="630617" y="526495"/>
                </a:moveTo>
                <a:cubicBezTo>
                  <a:pt x="622834" y="524085"/>
                  <a:pt x="618446" y="515808"/>
                  <a:pt x="620846" y="508008"/>
                </a:cubicBezTo>
                <a:cubicBezTo>
                  <a:pt x="623280" y="500208"/>
                  <a:pt x="631543" y="495840"/>
                  <a:pt x="639360" y="498254"/>
                </a:cubicBezTo>
                <a:cubicBezTo>
                  <a:pt x="647143" y="500664"/>
                  <a:pt x="651532" y="508941"/>
                  <a:pt x="649097" y="516741"/>
                </a:cubicBezTo>
                <a:cubicBezTo>
                  <a:pt x="649097" y="516748"/>
                  <a:pt x="649097" y="516755"/>
                  <a:pt x="649097" y="516761"/>
                </a:cubicBezTo>
                <a:cubicBezTo>
                  <a:pt x="646629" y="524496"/>
                  <a:pt x="638400" y="528816"/>
                  <a:pt x="630617" y="526478"/>
                </a:cubicBezTo>
                <a:close/>
                <a:moveTo>
                  <a:pt x="468137" y="1528505"/>
                </a:moveTo>
                <a:cubicBezTo>
                  <a:pt x="475783" y="1531080"/>
                  <a:pt x="479863" y="1539357"/>
                  <a:pt x="477291" y="1546992"/>
                </a:cubicBezTo>
                <a:cubicBezTo>
                  <a:pt x="474720" y="1554628"/>
                  <a:pt x="466457" y="1558728"/>
                  <a:pt x="458812" y="1556150"/>
                </a:cubicBezTo>
                <a:cubicBezTo>
                  <a:pt x="451234" y="1553599"/>
                  <a:pt x="447154" y="1545446"/>
                  <a:pt x="449589" y="1537852"/>
                </a:cubicBezTo>
                <a:cubicBezTo>
                  <a:pt x="452091" y="1530151"/>
                  <a:pt x="460389" y="1525955"/>
                  <a:pt x="468103" y="1528471"/>
                </a:cubicBezTo>
                <a:cubicBezTo>
                  <a:pt x="468103" y="1528478"/>
                  <a:pt x="468137" y="1528481"/>
                  <a:pt x="468137" y="1528488"/>
                </a:cubicBezTo>
                <a:close/>
                <a:moveTo>
                  <a:pt x="425829" y="1663283"/>
                </a:moveTo>
                <a:cubicBezTo>
                  <a:pt x="433577" y="1665707"/>
                  <a:pt x="438034" y="1673801"/>
                  <a:pt x="435943" y="1681643"/>
                </a:cubicBezTo>
                <a:cubicBezTo>
                  <a:pt x="433406" y="1689323"/>
                  <a:pt x="425417" y="1693780"/>
                  <a:pt x="417532" y="1691904"/>
                </a:cubicBezTo>
                <a:cubicBezTo>
                  <a:pt x="409852" y="1689326"/>
                  <a:pt x="405497" y="1681242"/>
                  <a:pt x="407554" y="1673411"/>
                </a:cubicBezTo>
                <a:cubicBezTo>
                  <a:pt x="409852" y="1665611"/>
                  <a:pt x="417977" y="1661095"/>
                  <a:pt x="425829" y="1663265"/>
                </a:cubicBezTo>
                <a:close/>
                <a:moveTo>
                  <a:pt x="587726" y="1143192"/>
                </a:moveTo>
                <a:cubicBezTo>
                  <a:pt x="579943" y="1140854"/>
                  <a:pt x="575486" y="1132708"/>
                  <a:pt x="577714" y="1124901"/>
                </a:cubicBezTo>
                <a:cubicBezTo>
                  <a:pt x="579977" y="1117132"/>
                  <a:pt x="588137" y="1112685"/>
                  <a:pt x="595920" y="1114965"/>
                </a:cubicBezTo>
                <a:cubicBezTo>
                  <a:pt x="595920" y="1114972"/>
                  <a:pt x="595955" y="1114982"/>
                  <a:pt x="595989" y="1114989"/>
                </a:cubicBezTo>
                <a:cubicBezTo>
                  <a:pt x="603771" y="1117276"/>
                  <a:pt x="608297" y="1125408"/>
                  <a:pt x="606103" y="1133232"/>
                </a:cubicBezTo>
                <a:cubicBezTo>
                  <a:pt x="603669" y="1140971"/>
                  <a:pt x="595543" y="1145376"/>
                  <a:pt x="587726" y="1143175"/>
                </a:cubicBezTo>
                <a:close/>
                <a:moveTo>
                  <a:pt x="690926" y="810446"/>
                </a:moveTo>
                <a:cubicBezTo>
                  <a:pt x="698709" y="812873"/>
                  <a:pt x="703063" y="821154"/>
                  <a:pt x="700629" y="828940"/>
                </a:cubicBezTo>
                <a:cubicBezTo>
                  <a:pt x="698194" y="836726"/>
                  <a:pt x="689931" y="841070"/>
                  <a:pt x="682148" y="838639"/>
                </a:cubicBezTo>
                <a:cubicBezTo>
                  <a:pt x="682012" y="838601"/>
                  <a:pt x="681874" y="838564"/>
                  <a:pt x="681771" y="838523"/>
                </a:cubicBezTo>
                <a:cubicBezTo>
                  <a:pt x="674023" y="835996"/>
                  <a:pt x="669771" y="827657"/>
                  <a:pt x="672308" y="819899"/>
                </a:cubicBezTo>
                <a:cubicBezTo>
                  <a:pt x="674846" y="812140"/>
                  <a:pt x="683177" y="807902"/>
                  <a:pt x="690926" y="810429"/>
                </a:cubicBezTo>
                <a:close/>
                <a:moveTo>
                  <a:pt x="638469" y="979934"/>
                </a:moveTo>
                <a:cubicBezTo>
                  <a:pt x="646217" y="982516"/>
                  <a:pt x="650366" y="990881"/>
                  <a:pt x="647795" y="998616"/>
                </a:cubicBezTo>
                <a:cubicBezTo>
                  <a:pt x="645223" y="1006355"/>
                  <a:pt x="636857" y="1010531"/>
                  <a:pt x="629109" y="1007949"/>
                </a:cubicBezTo>
                <a:cubicBezTo>
                  <a:pt x="621394" y="1005364"/>
                  <a:pt x="617212" y="997005"/>
                  <a:pt x="619783" y="989270"/>
                </a:cubicBezTo>
                <a:cubicBezTo>
                  <a:pt x="622457" y="981621"/>
                  <a:pt x="630720" y="977483"/>
                  <a:pt x="638469" y="979917"/>
                </a:cubicBezTo>
                <a:close/>
                <a:moveTo>
                  <a:pt x="545589" y="1278196"/>
                </a:moveTo>
                <a:cubicBezTo>
                  <a:pt x="537840" y="1275803"/>
                  <a:pt x="533486" y="1267577"/>
                  <a:pt x="535886" y="1259819"/>
                </a:cubicBezTo>
                <a:cubicBezTo>
                  <a:pt x="535886" y="1259805"/>
                  <a:pt x="535886" y="1259791"/>
                  <a:pt x="535886" y="1259778"/>
                </a:cubicBezTo>
                <a:cubicBezTo>
                  <a:pt x="538354" y="1252049"/>
                  <a:pt x="546549" y="1247716"/>
                  <a:pt x="554332" y="1250037"/>
                </a:cubicBezTo>
                <a:cubicBezTo>
                  <a:pt x="562046" y="1252564"/>
                  <a:pt x="566366" y="1260755"/>
                  <a:pt x="564103" y="1268551"/>
                </a:cubicBezTo>
                <a:cubicBezTo>
                  <a:pt x="561600" y="1276289"/>
                  <a:pt x="553372" y="1280579"/>
                  <a:pt x="545589" y="1278179"/>
                </a:cubicBezTo>
                <a:close/>
                <a:moveTo>
                  <a:pt x="500880" y="1421352"/>
                </a:moveTo>
                <a:cubicBezTo>
                  <a:pt x="493132" y="1418778"/>
                  <a:pt x="488914" y="1410398"/>
                  <a:pt x="491486" y="1402632"/>
                </a:cubicBezTo>
                <a:cubicBezTo>
                  <a:pt x="494057" y="1394870"/>
                  <a:pt x="502423" y="1390660"/>
                  <a:pt x="510206" y="1393235"/>
                </a:cubicBezTo>
                <a:cubicBezTo>
                  <a:pt x="517955" y="1395806"/>
                  <a:pt x="522172" y="1404185"/>
                  <a:pt x="519600" y="1411951"/>
                </a:cubicBezTo>
                <a:cubicBezTo>
                  <a:pt x="516857" y="1419583"/>
                  <a:pt x="508629" y="1423718"/>
                  <a:pt x="500880" y="1421335"/>
                </a:cubicBezTo>
                <a:close/>
                <a:moveTo>
                  <a:pt x="995897" y="303981"/>
                </a:moveTo>
                <a:cubicBezTo>
                  <a:pt x="1003646" y="306257"/>
                  <a:pt x="1008069" y="314380"/>
                  <a:pt x="1005806" y="322121"/>
                </a:cubicBezTo>
                <a:cubicBezTo>
                  <a:pt x="1003509" y="329863"/>
                  <a:pt x="995383" y="334296"/>
                  <a:pt x="987669" y="332020"/>
                </a:cubicBezTo>
                <a:cubicBezTo>
                  <a:pt x="987566" y="331996"/>
                  <a:pt x="987497" y="331975"/>
                  <a:pt x="987429" y="331951"/>
                </a:cubicBezTo>
                <a:cubicBezTo>
                  <a:pt x="979714" y="329613"/>
                  <a:pt x="975326" y="321453"/>
                  <a:pt x="977657" y="313728"/>
                </a:cubicBezTo>
                <a:cubicBezTo>
                  <a:pt x="980023" y="306000"/>
                  <a:pt x="988183" y="301632"/>
                  <a:pt x="995897" y="303971"/>
                </a:cubicBezTo>
                <a:close/>
                <a:moveTo>
                  <a:pt x="954377" y="439015"/>
                </a:moveTo>
                <a:cubicBezTo>
                  <a:pt x="962057" y="441635"/>
                  <a:pt x="966206" y="449966"/>
                  <a:pt x="963635" y="457670"/>
                </a:cubicBezTo>
                <a:cubicBezTo>
                  <a:pt x="960994" y="465302"/>
                  <a:pt x="952663" y="469351"/>
                  <a:pt x="945052" y="466711"/>
                </a:cubicBezTo>
                <a:cubicBezTo>
                  <a:pt x="937406" y="464075"/>
                  <a:pt x="933360" y="455750"/>
                  <a:pt x="936000" y="448118"/>
                </a:cubicBezTo>
                <a:cubicBezTo>
                  <a:pt x="938606" y="440572"/>
                  <a:pt x="946800" y="436512"/>
                  <a:pt x="954377" y="439005"/>
                </a:cubicBezTo>
                <a:close/>
                <a:moveTo>
                  <a:pt x="909497" y="582052"/>
                </a:moveTo>
                <a:cubicBezTo>
                  <a:pt x="917349" y="584263"/>
                  <a:pt x="921943" y="592423"/>
                  <a:pt x="919714" y="600281"/>
                </a:cubicBezTo>
                <a:cubicBezTo>
                  <a:pt x="917520" y="608140"/>
                  <a:pt x="909360" y="612720"/>
                  <a:pt x="901509" y="610509"/>
                </a:cubicBezTo>
                <a:cubicBezTo>
                  <a:pt x="893623" y="608297"/>
                  <a:pt x="889063" y="600137"/>
                  <a:pt x="891257" y="592279"/>
                </a:cubicBezTo>
                <a:cubicBezTo>
                  <a:pt x="891291" y="592211"/>
                  <a:pt x="891291" y="592142"/>
                  <a:pt x="891326" y="592073"/>
                </a:cubicBezTo>
                <a:cubicBezTo>
                  <a:pt x="893554" y="584301"/>
                  <a:pt x="901680" y="579806"/>
                  <a:pt x="909429" y="582034"/>
                </a:cubicBezTo>
                <a:cubicBezTo>
                  <a:pt x="909463" y="582041"/>
                  <a:pt x="909463" y="582045"/>
                  <a:pt x="909497" y="582052"/>
                </a:cubicBezTo>
                <a:close/>
                <a:moveTo>
                  <a:pt x="867532" y="717247"/>
                </a:moveTo>
                <a:cubicBezTo>
                  <a:pt x="875280" y="719500"/>
                  <a:pt x="879771" y="727622"/>
                  <a:pt x="877509" y="735384"/>
                </a:cubicBezTo>
                <a:cubicBezTo>
                  <a:pt x="875246" y="743147"/>
                  <a:pt x="867120" y="747614"/>
                  <a:pt x="859372" y="745358"/>
                </a:cubicBezTo>
                <a:cubicBezTo>
                  <a:pt x="851623" y="743105"/>
                  <a:pt x="847132" y="734983"/>
                  <a:pt x="849394" y="727221"/>
                </a:cubicBezTo>
                <a:cubicBezTo>
                  <a:pt x="849394" y="727221"/>
                  <a:pt x="849394" y="727221"/>
                  <a:pt x="849394" y="727221"/>
                </a:cubicBezTo>
                <a:cubicBezTo>
                  <a:pt x="851554" y="719520"/>
                  <a:pt x="859509" y="715012"/>
                  <a:pt x="867223" y="717158"/>
                </a:cubicBezTo>
                <a:cubicBezTo>
                  <a:pt x="867326" y="717185"/>
                  <a:pt x="867429" y="717216"/>
                  <a:pt x="867532" y="717247"/>
                </a:cubicBezTo>
                <a:close/>
                <a:moveTo>
                  <a:pt x="782914" y="1040219"/>
                </a:moveTo>
                <a:cubicBezTo>
                  <a:pt x="780411" y="1047899"/>
                  <a:pt x="772183" y="1052109"/>
                  <a:pt x="764503" y="1049620"/>
                </a:cubicBezTo>
                <a:cubicBezTo>
                  <a:pt x="756823" y="1047131"/>
                  <a:pt x="752606" y="1038888"/>
                  <a:pt x="755109" y="1031205"/>
                </a:cubicBezTo>
                <a:cubicBezTo>
                  <a:pt x="757577" y="1023590"/>
                  <a:pt x="765703" y="1019373"/>
                  <a:pt x="773349" y="1021752"/>
                </a:cubicBezTo>
                <a:cubicBezTo>
                  <a:pt x="781097" y="1024204"/>
                  <a:pt x="785383" y="1032467"/>
                  <a:pt x="782914" y="1040205"/>
                </a:cubicBezTo>
                <a:cubicBezTo>
                  <a:pt x="782914" y="1040212"/>
                  <a:pt x="782914" y="1040219"/>
                  <a:pt x="782914" y="1040225"/>
                </a:cubicBezTo>
                <a:close/>
                <a:moveTo>
                  <a:pt x="825669" y="852237"/>
                </a:moveTo>
                <a:cubicBezTo>
                  <a:pt x="833486" y="854537"/>
                  <a:pt x="837977" y="862742"/>
                  <a:pt x="835646" y="870559"/>
                </a:cubicBezTo>
                <a:cubicBezTo>
                  <a:pt x="833349" y="878380"/>
                  <a:pt x="825154" y="882854"/>
                  <a:pt x="817337" y="880553"/>
                </a:cubicBezTo>
                <a:cubicBezTo>
                  <a:pt x="809520" y="878253"/>
                  <a:pt x="805063" y="870052"/>
                  <a:pt x="807360" y="862231"/>
                </a:cubicBezTo>
                <a:cubicBezTo>
                  <a:pt x="809657" y="854414"/>
                  <a:pt x="817852" y="849943"/>
                  <a:pt x="825669" y="852244"/>
                </a:cubicBezTo>
                <a:close/>
                <a:moveTo>
                  <a:pt x="731349" y="1156961"/>
                </a:moveTo>
                <a:cubicBezTo>
                  <a:pt x="739097" y="1159324"/>
                  <a:pt x="743486" y="1167532"/>
                  <a:pt x="741120" y="1175294"/>
                </a:cubicBezTo>
                <a:cubicBezTo>
                  <a:pt x="738789" y="1183060"/>
                  <a:pt x="730560" y="1187441"/>
                  <a:pt x="722812" y="1185079"/>
                </a:cubicBezTo>
                <a:cubicBezTo>
                  <a:pt x="715029" y="1182720"/>
                  <a:pt x="710640" y="1174512"/>
                  <a:pt x="713006" y="1166747"/>
                </a:cubicBezTo>
                <a:cubicBezTo>
                  <a:pt x="713040" y="1166719"/>
                  <a:pt x="713040" y="1166692"/>
                  <a:pt x="713040" y="1166664"/>
                </a:cubicBezTo>
                <a:cubicBezTo>
                  <a:pt x="715303" y="1158988"/>
                  <a:pt x="723360" y="1154606"/>
                  <a:pt x="731040" y="1156876"/>
                </a:cubicBezTo>
                <a:cubicBezTo>
                  <a:pt x="731143" y="1156907"/>
                  <a:pt x="731246" y="1156937"/>
                  <a:pt x="731349" y="1156968"/>
                </a:cubicBezTo>
                <a:close/>
                <a:moveTo>
                  <a:pt x="603360" y="1570423"/>
                </a:moveTo>
                <a:cubicBezTo>
                  <a:pt x="611006" y="1572953"/>
                  <a:pt x="615154" y="1581206"/>
                  <a:pt x="612617" y="1588855"/>
                </a:cubicBezTo>
                <a:cubicBezTo>
                  <a:pt x="610115" y="1596504"/>
                  <a:pt x="601852" y="1600656"/>
                  <a:pt x="594206" y="1598126"/>
                </a:cubicBezTo>
                <a:cubicBezTo>
                  <a:pt x="586560" y="1595603"/>
                  <a:pt x="582411" y="1587378"/>
                  <a:pt x="584914" y="1579739"/>
                </a:cubicBezTo>
                <a:cubicBezTo>
                  <a:pt x="587246" y="1572179"/>
                  <a:pt x="595234" y="1567927"/>
                  <a:pt x="602812" y="1570245"/>
                </a:cubicBezTo>
                <a:cubicBezTo>
                  <a:pt x="602983" y="1570303"/>
                  <a:pt x="603189" y="1570365"/>
                  <a:pt x="603360" y="1570430"/>
                </a:cubicBezTo>
                <a:close/>
                <a:moveTo>
                  <a:pt x="645257" y="1435091"/>
                </a:moveTo>
                <a:cubicBezTo>
                  <a:pt x="653074" y="1437484"/>
                  <a:pt x="657497" y="1445774"/>
                  <a:pt x="655097" y="1453605"/>
                </a:cubicBezTo>
                <a:cubicBezTo>
                  <a:pt x="652697" y="1461432"/>
                  <a:pt x="644400" y="1465838"/>
                  <a:pt x="636583" y="1463445"/>
                </a:cubicBezTo>
                <a:cubicBezTo>
                  <a:pt x="628766" y="1461048"/>
                  <a:pt x="624343" y="1452762"/>
                  <a:pt x="626743" y="1444931"/>
                </a:cubicBezTo>
                <a:cubicBezTo>
                  <a:pt x="626777" y="1444862"/>
                  <a:pt x="626777" y="1444790"/>
                  <a:pt x="626812" y="1444718"/>
                </a:cubicBezTo>
                <a:cubicBezTo>
                  <a:pt x="629280" y="1436980"/>
                  <a:pt x="637509" y="1432680"/>
                  <a:pt x="645257" y="1435097"/>
                </a:cubicBezTo>
                <a:close/>
                <a:moveTo>
                  <a:pt x="689795" y="1292033"/>
                </a:moveTo>
                <a:cubicBezTo>
                  <a:pt x="697509" y="1294632"/>
                  <a:pt x="701623" y="1302977"/>
                  <a:pt x="699017" y="1310678"/>
                </a:cubicBezTo>
                <a:cubicBezTo>
                  <a:pt x="699017" y="1310688"/>
                  <a:pt x="699017" y="1310702"/>
                  <a:pt x="699017" y="1310712"/>
                </a:cubicBezTo>
                <a:cubicBezTo>
                  <a:pt x="696377" y="1318355"/>
                  <a:pt x="688046" y="1322411"/>
                  <a:pt x="680400" y="1319771"/>
                </a:cubicBezTo>
                <a:cubicBezTo>
                  <a:pt x="672754" y="1317134"/>
                  <a:pt x="668709" y="1308799"/>
                  <a:pt x="671349" y="1301157"/>
                </a:cubicBezTo>
                <a:cubicBezTo>
                  <a:pt x="673955" y="1293576"/>
                  <a:pt x="682183" y="1289513"/>
                  <a:pt x="689795" y="1292040"/>
                </a:cubicBezTo>
                <a:close/>
                <a:moveTo>
                  <a:pt x="561463" y="1705327"/>
                </a:moveTo>
                <a:cubicBezTo>
                  <a:pt x="569177" y="1707916"/>
                  <a:pt x="573360" y="1716230"/>
                  <a:pt x="570823" y="1723958"/>
                </a:cubicBezTo>
                <a:cubicBezTo>
                  <a:pt x="568457" y="1731693"/>
                  <a:pt x="560297" y="1736061"/>
                  <a:pt x="552549" y="1733712"/>
                </a:cubicBezTo>
                <a:cubicBezTo>
                  <a:pt x="544834" y="1731360"/>
                  <a:pt x="540446" y="1723183"/>
                  <a:pt x="542812" y="1715448"/>
                </a:cubicBezTo>
                <a:cubicBezTo>
                  <a:pt x="542846" y="1715267"/>
                  <a:pt x="542914" y="1715085"/>
                  <a:pt x="542983" y="1714907"/>
                </a:cubicBezTo>
                <a:cubicBezTo>
                  <a:pt x="545451" y="1707162"/>
                  <a:pt x="553714" y="1702879"/>
                  <a:pt x="561463" y="1705334"/>
                </a:cubicBezTo>
                <a:close/>
                <a:moveTo>
                  <a:pt x="696446" y="1747214"/>
                </a:moveTo>
                <a:cubicBezTo>
                  <a:pt x="704126" y="1749789"/>
                  <a:pt x="708446" y="1757952"/>
                  <a:pt x="706251" y="1765763"/>
                </a:cubicBezTo>
                <a:cubicBezTo>
                  <a:pt x="703509" y="1773381"/>
                  <a:pt x="695451" y="1777674"/>
                  <a:pt x="687600" y="1775675"/>
                </a:cubicBezTo>
                <a:cubicBezTo>
                  <a:pt x="679955" y="1772956"/>
                  <a:pt x="675737" y="1764779"/>
                  <a:pt x="677966" y="1756986"/>
                </a:cubicBezTo>
                <a:cubicBezTo>
                  <a:pt x="680434" y="1749237"/>
                  <a:pt x="688663" y="1744889"/>
                  <a:pt x="696446" y="1747221"/>
                </a:cubicBezTo>
                <a:close/>
                <a:moveTo>
                  <a:pt x="1266411" y="387888"/>
                </a:moveTo>
                <a:cubicBezTo>
                  <a:pt x="1274091" y="390364"/>
                  <a:pt x="1278309" y="398599"/>
                  <a:pt x="1275840" y="406283"/>
                </a:cubicBezTo>
                <a:cubicBezTo>
                  <a:pt x="1273372" y="413966"/>
                  <a:pt x="1265143" y="418187"/>
                  <a:pt x="1257463" y="415711"/>
                </a:cubicBezTo>
                <a:cubicBezTo>
                  <a:pt x="1249783" y="413243"/>
                  <a:pt x="1245566" y="405045"/>
                  <a:pt x="1248000" y="397372"/>
                </a:cubicBezTo>
                <a:cubicBezTo>
                  <a:pt x="1250332" y="389740"/>
                  <a:pt x="1258423" y="385444"/>
                  <a:pt x="1266034" y="387779"/>
                </a:cubicBezTo>
                <a:cubicBezTo>
                  <a:pt x="1266172" y="387816"/>
                  <a:pt x="1266275" y="387854"/>
                  <a:pt x="1266411" y="387895"/>
                </a:cubicBezTo>
                <a:close/>
                <a:moveTo>
                  <a:pt x="873291" y="1654176"/>
                </a:moveTo>
                <a:cubicBezTo>
                  <a:pt x="881006" y="1656528"/>
                  <a:pt x="885326" y="1664682"/>
                  <a:pt x="882994" y="1672386"/>
                </a:cubicBezTo>
                <a:cubicBezTo>
                  <a:pt x="880629" y="1680089"/>
                  <a:pt x="872469" y="1684427"/>
                  <a:pt x="864754" y="1682075"/>
                </a:cubicBezTo>
                <a:cubicBezTo>
                  <a:pt x="857109" y="1679733"/>
                  <a:pt x="852754" y="1671648"/>
                  <a:pt x="855052" y="1663968"/>
                </a:cubicBezTo>
                <a:cubicBezTo>
                  <a:pt x="857177" y="1656347"/>
                  <a:pt x="865063" y="1651879"/>
                  <a:pt x="872674" y="1653988"/>
                </a:cubicBezTo>
                <a:cubicBezTo>
                  <a:pt x="872880" y="1654046"/>
                  <a:pt x="873086" y="1654108"/>
                  <a:pt x="873291" y="1654176"/>
                </a:cubicBezTo>
                <a:close/>
                <a:moveTo>
                  <a:pt x="831360" y="1789067"/>
                </a:moveTo>
                <a:cubicBezTo>
                  <a:pt x="839143" y="1791398"/>
                  <a:pt x="843600" y="1799596"/>
                  <a:pt x="841269" y="1807389"/>
                </a:cubicBezTo>
                <a:cubicBezTo>
                  <a:pt x="839109" y="1815196"/>
                  <a:pt x="831052" y="1819780"/>
                  <a:pt x="823234" y="1817630"/>
                </a:cubicBezTo>
                <a:cubicBezTo>
                  <a:pt x="815451" y="1815480"/>
                  <a:pt x="810857" y="1807409"/>
                  <a:pt x="812983" y="1799603"/>
                </a:cubicBezTo>
                <a:cubicBezTo>
                  <a:pt x="813052" y="1799466"/>
                  <a:pt x="813086" y="1799328"/>
                  <a:pt x="813120" y="1799191"/>
                </a:cubicBezTo>
                <a:cubicBezTo>
                  <a:pt x="815383" y="1791381"/>
                  <a:pt x="823543" y="1786859"/>
                  <a:pt x="831360" y="1789067"/>
                </a:cubicBezTo>
                <a:close/>
                <a:moveTo>
                  <a:pt x="1129611" y="829200"/>
                </a:moveTo>
                <a:cubicBezTo>
                  <a:pt x="1121863" y="826900"/>
                  <a:pt x="1117440" y="818750"/>
                  <a:pt x="1119737" y="810998"/>
                </a:cubicBezTo>
                <a:cubicBezTo>
                  <a:pt x="1122034" y="803249"/>
                  <a:pt x="1130194" y="798830"/>
                  <a:pt x="1137943" y="801131"/>
                </a:cubicBezTo>
                <a:cubicBezTo>
                  <a:pt x="1145692" y="803431"/>
                  <a:pt x="1150115" y="811567"/>
                  <a:pt x="1147817" y="819316"/>
                </a:cubicBezTo>
                <a:cubicBezTo>
                  <a:pt x="1145623" y="827020"/>
                  <a:pt x="1137600" y="831480"/>
                  <a:pt x="1129886" y="829283"/>
                </a:cubicBezTo>
                <a:cubicBezTo>
                  <a:pt x="1129783" y="829255"/>
                  <a:pt x="1129714" y="829228"/>
                  <a:pt x="1129611" y="829200"/>
                </a:cubicBezTo>
                <a:close/>
                <a:moveTo>
                  <a:pt x="1096251" y="936172"/>
                </a:moveTo>
                <a:cubicBezTo>
                  <a:pt x="1104069" y="938551"/>
                  <a:pt x="1108457" y="946804"/>
                  <a:pt x="1106057" y="954604"/>
                </a:cubicBezTo>
                <a:cubicBezTo>
                  <a:pt x="1103692" y="962407"/>
                  <a:pt x="1095429" y="966799"/>
                  <a:pt x="1087646" y="964420"/>
                </a:cubicBezTo>
                <a:cubicBezTo>
                  <a:pt x="1079829" y="962040"/>
                  <a:pt x="1075440" y="953788"/>
                  <a:pt x="1077806" y="945988"/>
                </a:cubicBezTo>
                <a:cubicBezTo>
                  <a:pt x="1077840" y="945964"/>
                  <a:pt x="1077840" y="945940"/>
                  <a:pt x="1077840" y="945916"/>
                </a:cubicBezTo>
                <a:cubicBezTo>
                  <a:pt x="1080240" y="938143"/>
                  <a:pt x="1088469" y="933775"/>
                  <a:pt x="1096251" y="936162"/>
                </a:cubicBezTo>
                <a:close/>
                <a:moveTo>
                  <a:pt x="1044206" y="1105811"/>
                </a:moveTo>
                <a:cubicBezTo>
                  <a:pt x="1051920" y="1108485"/>
                  <a:pt x="1056000" y="1116895"/>
                  <a:pt x="1053326" y="1124603"/>
                </a:cubicBezTo>
                <a:cubicBezTo>
                  <a:pt x="1050652" y="1132307"/>
                  <a:pt x="1042217" y="1136387"/>
                  <a:pt x="1034537" y="1133712"/>
                </a:cubicBezTo>
                <a:cubicBezTo>
                  <a:pt x="1026823" y="1131041"/>
                  <a:pt x="1022743" y="1122628"/>
                  <a:pt x="1025417" y="1114924"/>
                </a:cubicBezTo>
                <a:cubicBezTo>
                  <a:pt x="1025417" y="1114886"/>
                  <a:pt x="1025451" y="1114852"/>
                  <a:pt x="1025451" y="1114817"/>
                </a:cubicBezTo>
                <a:cubicBezTo>
                  <a:pt x="1028160" y="1107151"/>
                  <a:pt x="1036526" y="1103116"/>
                  <a:pt x="1044206" y="1105800"/>
                </a:cubicBezTo>
                <a:close/>
                <a:moveTo>
                  <a:pt x="992709" y="1268832"/>
                </a:moveTo>
                <a:cubicBezTo>
                  <a:pt x="985029" y="1266247"/>
                  <a:pt x="980880" y="1257916"/>
                  <a:pt x="983451" y="1250222"/>
                </a:cubicBezTo>
                <a:cubicBezTo>
                  <a:pt x="986057" y="1242559"/>
                  <a:pt x="994354" y="1238448"/>
                  <a:pt x="1002034" y="1241044"/>
                </a:cubicBezTo>
                <a:cubicBezTo>
                  <a:pt x="1009680" y="1243636"/>
                  <a:pt x="1013795" y="1251953"/>
                  <a:pt x="1011189" y="1259616"/>
                </a:cubicBezTo>
                <a:cubicBezTo>
                  <a:pt x="1008617" y="1267252"/>
                  <a:pt x="1000354" y="1271363"/>
                  <a:pt x="992709" y="1268822"/>
                </a:cubicBezTo>
                <a:close/>
                <a:moveTo>
                  <a:pt x="925097" y="1537214"/>
                </a:moveTo>
                <a:cubicBezTo>
                  <a:pt x="922731" y="1544956"/>
                  <a:pt x="914537" y="1549310"/>
                  <a:pt x="906789" y="1546941"/>
                </a:cubicBezTo>
                <a:cubicBezTo>
                  <a:pt x="899040" y="1544572"/>
                  <a:pt x="894686" y="1536374"/>
                  <a:pt x="897052" y="1528636"/>
                </a:cubicBezTo>
                <a:cubicBezTo>
                  <a:pt x="899417" y="1520952"/>
                  <a:pt x="907509" y="1516595"/>
                  <a:pt x="915223" y="1518864"/>
                </a:cubicBezTo>
                <a:cubicBezTo>
                  <a:pt x="923006" y="1521227"/>
                  <a:pt x="927394" y="1529417"/>
                  <a:pt x="925097" y="1537204"/>
                </a:cubicBezTo>
                <a:close/>
                <a:moveTo>
                  <a:pt x="959623" y="1375763"/>
                </a:moveTo>
                <a:cubicBezTo>
                  <a:pt x="967406" y="1378108"/>
                  <a:pt x="971829" y="1386309"/>
                  <a:pt x="969497" y="1394095"/>
                </a:cubicBezTo>
                <a:cubicBezTo>
                  <a:pt x="967200" y="1401857"/>
                  <a:pt x="959040" y="1406294"/>
                  <a:pt x="951291" y="1404000"/>
                </a:cubicBezTo>
                <a:cubicBezTo>
                  <a:pt x="943509" y="1401707"/>
                  <a:pt x="939086" y="1393553"/>
                  <a:pt x="941383" y="1385791"/>
                </a:cubicBezTo>
                <a:cubicBezTo>
                  <a:pt x="943646" y="1377991"/>
                  <a:pt x="951806" y="1373500"/>
                  <a:pt x="959623" y="1375752"/>
                </a:cubicBezTo>
                <a:close/>
                <a:moveTo>
                  <a:pt x="1205966" y="532900"/>
                </a:moveTo>
                <a:cubicBezTo>
                  <a:pt x="1208057" y="525076"/>
                  <a:pt x="1216115" y="520437"/>
                  <a:pt x="1223931" y="522532"/>
                </a:cubicBezTo>
                <a:cubicBezTo>
                  <a:pt x="1231749" y="524630"/>
                  <a:pt x="1236377" y="532670"/>
                  <a:pt x="1234286" y="540494"/>
                </a:cubicBezTo>
                <a:cubicBezTo>
                  <a:pt x="1234251" y="540662"/>
                  <a:pt x="1234183" y="540830"/>
                  <a:pt x="1234149" y="540998"/>
                </a:cubicBezTo>
                <a:cubicBezTo>
                  <a:pt x="1231920" y="548781"/>
                  <a:pt x="1223795" y="553272"/>
                  <a:pt x="1216012" y="551033"/>
                </a:cubicBezTo>
                <a:cubicBezTo>
                  <a:pt x="1208229" y="548794"/>
                  <a:pt x="1203737" y="540672"/>
                  <a:pt x="1205966" y="532889"/>
                </a:cubicBezTo>
                <a:close/>
                <a:moveTo>
                  <a:pt x="1171337" y="694242"/>
                </a:moveTo>
                <a:cubicBezTo>
                  <a:pt x="1163520" y="691865"/>
                  <a:pt x="1159132" y="683606"/>
                  <a:pt x="1161497" y="675799"/>
                </a:cubicBezTo>
                <a:cubicBezTo>
                  <a:pt x="1163863" y="667989"/>
                  <a:pt x="1172126" y="663583"/>
                  <a:pt x="1179943" y="665959"/>
                </a:cubicBezTo>
                <a:cubicBezTo>
                  <a:pt x="1187657" y="668609"/>
                  <a:pt x="1191771" y="677016"/>
                  <a:pt x="1189132" y="684737"/>
                </a:cubicBezTo>
                <a:cubicBezTo>
                  <a:pt x="1186594" y="692078"/>
                  <a:pt x="1178846" y="696220"/>
                  <a:pt x="1171337" y="694221"/>
                </a:cubicBezTo>
                <a:close/>
                <a:moveTo>
                  <a:pt x="967029" y="1831156"/>
                </a:moveTo>
                <a:cubicBezTo>
                  <a:pt x="974709" y="1833792"/>
                  <a:pt x="978857" y="1842110"/>
                  <a:pt x="976354" y="1849838"/>
                </a:cubicBezTo>
                <a:cubicBezTo>
                  <a:pt x="973989" y="1857611"/>
                  <a:pt x="965795" y="1862003"/>
                  <a:pt x="958012" y="1859647"/>
                </a:cubicBezTo>
                <a:cubicBezTo>
                  <a:pt x="950229" y="1857292"/>
                  <a:pt x="945840" y="1849077"/>
                  <a:pt x="948206" y="1841304"/>
                </a:cubicBezTo>
                <a:cubicBezTo>
                  <a:pt x="948275" y="1841088"/>
                  <a:pt x="948343" y="1840879"/>
                  <a:pt x="948411" y="1840667"/>
                </a:cubicBezTo>
                <a:cubicBezTo>
                  <a:pt x="950983" y="1832942"/>
                  <a:pt x="959246" y="1828701"/>
                  <a:pt x="967029" y="1831135"/>
                </a:cubicBezTo>
                <a:close/>
                <a:moveTo>
                  <a:pt x="1041669" y="1589099"/>
                </a:moveTo>
                <a:cubicBezTo>
                  <a:pt x="1033852" y="1586640"/>
                  <a:pt x="1029532" y="1578319"/>
                  <a:pt x="1032000" y="1570516"/>
                </a:cubicBezTo>
                <a:cubicBezTo>
                  <a:pt x="1034434" y="1562712"/>
                  <a:pt x="1042766" y="1558379"/>
                  <a:pt x="1050583" y="1560837"/>
                </a:cubicBezTo>
                <a:cubicBezTo>
                  <a:pt x="1058366" y="1563299"/>
                  <a:pt x="1062720" y="1571616"/>
                  <a:pt x="1060251" y="1579420"/>
                </a:cubicBezTo>
                <a:cubicBezTo>
                  <a:pt x="1060251" y="1579458"/>
                  <a:pt x="1060217" y="1579492"/>
                  <a:pt x="1060217" y="1579526"/>
                </a:cubicBezTo>
                <a:cubicBezTo>
                  <a:pt x="1057680" y="1587240"/>
                  <a:pt x="1049417" y="1591502"/>
                  <a:pt x="1041669" y="1589102"/>
                </a:cubicBezTo>
                <a:close/>
                <a:moveTo>
                  <a:pt x="1104686" y="1436184"/>
                </a:moveTo>
                <a:cubicBezTo>
                  <a:pt x="1102286" y="1443947"/>
                  <a:pt x="1094057" y="1448308"/>
                  <a:pt x="1086309" y="1445925"/>
                </a:cubicBezTo>
                <a:cubicBezTo>
                  <a:pt x="1078560" y="1443539"/>
                  <a:pt x="1074172" y="1435310"/>
                  <a:pt x="1076571" y="1427548"/>
                </a:cubicBezTo>
                <a:cubicBezTo>
                  <a:pt x="1078972" y="1419785"/>
                  <a:pt x="1087200" y="1415424"/>
                  <a:pt x="1094949" y="1417814"/>
                </a:cubicBezTo>
                <a:cubicBezTo>
                  <a:pt x="1102697" y="1420200"/>
                  <a:pt x="1107086" y="1428429"/>
                  <a:pt x="1104686" y="1436191"/>
                </a:cubicBezTo>
                <a:close/>
                <a:moveTo>
                  <a:pt x="1128275" y="1310873"/>
                </a:moveTo>
                <a:cubicBezTo>
                  <a:pt x="1120492" y="1308501"/>
                  <a:pt x="1116137" y="1300293"/>
                  <a:pt x="1118469" y="1292517"/>
                </a:cubicBezTo>
                <a:cubicBezTo>
                  <a:pt x="1120903" y="1284768"/>
                  <a:pt x="1129132" y="1280455"/>
                  <a:pt x="1136880" y="1282883"/>
                </a:cubicBezTo>
                <a:cubicBezTo>
                  <a:pt x="1144526" y="1285272"/>
                  <a:pt x="1148846" y="1293326"/>
                  <a:pt x="1146617" y="1301010"/>
                </a:cubicBezTo>
                <a:cubicBezTo>
                  <a:pt x="1144251" y="1308768"/>
                  <a:pt x="1136057" y="1313167"/>
                  <a:pt x="1128275" y="1310880"/>
                </a:cubicBezTo>
                <a:close/>
                <a:moveTo>
                  <a:pt x="1359874" y="564816"/>
                </a:moveTo>
                <a:cubicBezTo>
                  <a:pt x="1367623" y="567364"/>
                  <a:pt x="1371840" y="575709"/>
                  <a:pt x="1369303" y="583457"/>
                </a:cubicBezTo>
                <a:cubicBezTo>
                  <a:pt x="1366732" y="591206"/>
                  <a:pt x="1358400" y="595423"/>
                  <a:pt x="1350652" y="592876"/>
                </a:cubicBezTo>
                <a:cubicBezTo>
                  <a:pt x="1342937" y="590325"/>
                  <a:pt x="1338754" y="582000"/>
                  <a:pt x="1341291" y="574279"/>
                </a:cubicBezTo>
                <a:cubicBezTo>
                  <a:pt x="1343863" y="566582"/>
                  <a:pt x="1352126" y="562372"/>
                  <a:pt x="1359874" y="564816"/>
                </a:cubicBezTo>
                <a:close/>
                <a:moveTo>
                  <a:pt x="1314960" y="707836"/>
                </a:moveTo>
                <a:cubicBezTo>
                  <a:pt x="1322812" y="710075"/>
                  <a:pt x="1327372" y="718252"/>
                  <a:pt x="1325109" y="726103"/>
                </a:cubicBezTo>
                <a:cubicBezTo>
                  <a:pt x="1322880" y="733951"/>
                  <a:pt x="1314720" y="738501"/>
                  <a:pt x="1306869" y="736265"/>
                </a:cubicBezTo>
                <a:cubicBezTo>
                  <a:pt x="1299017" y="734026"/>
                  <a:pt x="1294457" y="725850"/>
                  <a:pt x="1296686" y="717998"/>
                </a:cubicBezTo>
                <a:cubicBezTo>
                  <a:pt x="1296686" y="717971"/>
                  <a:pt x="1296720" y="717940"/>
                  <a:pt x="1296720" y="717909"/>
                </a:cubicBezTo>
                <a:cubicBezTo>
                  <a:pt x="1299017" y="710116"/>
                  <a:pt x="1307143" y="705621"/>
                  <a:pt x="1314960" y="707836"/>
                </a:cubicBezTo>
                <a:close/>
                <a:moveTo>
                  <a:pt x="1273097" y="843072"/>
                </a:moveTo>
                <a:cubicBezTo>
                  <a:pt x="1280846" y="845417"/>
                  <a:pt x="1285200" y="853588"/>
                  <a:pt x="1282834" y="861319"/>
                </a:cubicBezTo>
                <a:cubicBezTo>
                  <a:pt x="1280503" y="869051"/>
                  <a:pt x="1272343" y="873418"/>
                  <a:pt x="1264594" y="871070"/>
                </a:cubicBezTo>
                <a:cubicBezTo>
                  <a:pt x="1256914" y="868735"/>
                  <a:pt x="1252526" y="860627"/>
                  <a:pt x="1254823" y="852916"/>
                </a:cubicBezTo>
                <a:cubicBezTo>
                  <a:pt x="1257120" y="845171"/>
                  <a:pt x="1265246" y="840751"/>
                  <a:pt x="1272994" y="843041"/>
                </a:cubicBezTo>
                <a:cubicBezTo>
                  <a:pt x="1273029" y="843052"/>
                  <a:pt x="1273063" y="843062"/>
                  <a:pt x="1273097" y="843072"/>
                </a:cubicBezTo>
                <a:close/>
                <a:moveTo>
                  <a:pt x="1212994" y="987813"/>
                </a:moveTo>
                <a:cubicBezTo>
                  <a:pt x="1215463" y="980075"/>
                  <a:pt x="1223726" y="975789"/>
                  <a:pt x="1231440" y="978240"/>
                </a:cubicBezTo>
                <a:cubicBezTo>
                  <a:pt x="1239189" y="980695"/>
                  <a:pt x="1243475" y="988958"/>
                  <a:pt x="1241040" y="996700"/>
                </a:cubicBezTo>
                <a:cubicBezTo>
                  <a:pt x="1238571" y="1004428"/>
                  <a:pt x="1230343" y="1008713"/>
                  <a:pt x="1222594" y="1006279"/>
                </a:cubicBezTo>
                <a:cubicBezTo>
                  <a:pt x="1214880" y="1003780"/>
                  <a:pt x="1210629" y="995558"/>
                  <a:pt x="1212994" y="987813"/>
                </a:cubicBezTo>
                <a:close/>
                <a:moveTo>
                  <a:pt x="1170275" y="1175829"/>
                </a:moveTo>
                <a:cubicBezTo>
                  <a:pt x="1162457" y="1173546"/>
                  <a:pt x="1157931" y="1165344"/>
                  <a:pt x="1160229" y="1157510"/>
                </a:cubicBezTo>
                <a:cubicBezTo>
                  <a:pt x="1162526" y="1149676"/>
                  <a:pt x="1170720" y="1145177"/>
                  <a:pt x="1178537" y="1147464"/>
                </a:cubicBezTo>
                <a:cubicBezTo>
                  <a:pt x="1186389" y="1149748"/>
                  <a:pt x="1190880" y="1157949"/>
                  <a:pt x="1188583" y="1165783"/>
                </a:cubicBezTo>
                <a:cubicBezTo>
                  <a:pt x="1188583" y="1165793"/>
                  <a:pt x="1188583" y="1165807"/>
                  <a:pt x="1188583" y="1165817"/>
                </a:cubicBezTo>
                <a:cubicBezTo>
                  <a:pt x="1186286" y="1173635"/>
                  <a:pt x="1178091" y="1178112"/>
                  <a:pt x="1170275" y="1175829"/>
                </a:cubicBezTo>
                <a:close/>
                <a:moveTo>
                  <a:pt x="1101806" y="1872964"/>
                </a:moveTo>
                <a:cubicBezTo>
                  <a:pt x="1109520" y="1875484"/>
                  <a:pt x="1113909" y="1883585"/>
                  <a:pt x="1111817" y="1891420"/>
                </a:cubicBezTo>
                <a:cubicBezTo>
                  <a:pt x="1109109" y="1899024"/>
                  <a:pt x="1101120" y="1903379"/>
                  <a:pt x="1093269" y="1901524"/>
                </a:cubicBezTo>
                <a:cubicBezTo>
                  <a:pt x="1085589" y="1898904"/>
                  <a:pt x="1081269" y="1890779"/>
                  <a:pt x="1083394" y="1882955"/>
                </a:cubicBezTo>
                <a:cubicBezTo>
                  <a:pt x="1085795" y="1875179"/>
                  <a:pt x="1093989" y="1870742"/>
                  <a:pt x="1101806" y="1872964"/>
                </a:cubicBezTo>
                <a:close/>
                <a:moveTo>
                  <a:pt x="1671977" y="513710"/>
                </a:moveTo>
                <a:cubicBezTo>
                  <a:pt x="1679589" y="516052"/>
                  <a:pt x="1683874" y="524126"/>
                  <a:pt x="1681543" y="531744"/>
                </a:cubicBezTo>
                <a:cubicBezTo>
                  <a:pt x="1681509" y="531874"/>
                  <a:pt x="1681440" y="532005"/>
                  <a:pt x="1681406" y="532135"/>
                </a:cubicBezTo>
                <a:cubicBezTo>
                  <a:pt x="1678903" y="539819"/>
                  <a:pt x="1670674" y="544032"/>
                  <a:pt x="1662994" y="541543"/>
                </a:cubicBezTo>
                <a:cubicBezTo>
                  <a:pt x="1655315" y="539054"/>
                  <a:pt x="1651097" y="530805"/>
                  <a:pt x="1653566" y="523121"/>
                </a:cubicBezTo>
                <a:cubicBezTo>
                  <a:pt x="1656069" y="515445"/>
                  <a:pt x="1664297" y="511231"/>
                  <a:pt x="1671977" y="513707"/>
                </a:cubicBezTo>
                <a:close/>
                <a:moveTo>
                  <a:pt x="1611497" y="658739"/>
                </a:moveTo>
                <a:cubicBezTo>
                  <a:pt x="1613726" y="650966"/>
                  <a:pt x="1621817" y="646457"/>
                  <a:pt x="1629566" y="648669"/>
                </a:cubicBezTo>
                <a:cubicBezTo>
                  <a:pt x="1637349" y="650884"/>
                  <a:pt x="1641874" y="658979"/>
                  <a:pt x="1639646" y="666751"/>
                </a:cubicBezTo>
                <a:cubicBezTo>
                  <a:pt x="1637417" y="674524"/>
                  <a:pt x="1629326" y="679032"/>
                  <a:pt x="1621577" y="676817"/>
                </a:cubicBezTo>
                <a:cubicBezTo>
                  <a:pt x="1613795" y="674606"/>
                  <a:pt x="1609269" y="666511"/>
                  <a:pt x="1611497" y="658739"/>
                </a:cubicBezTo>
                <a:close/>
                <a:moveTo>
                  <a:pt x="1577006" y="820077"/>
                </a:moveTo>
                <a:cubicBezTo>
                  <a:pt x="1569154" y="817859"/>
                  <a:pt x="1564594" y="809692"/>
                  <a:pt x="1566789" y="801833"/>
                </a:cubicBezTo>
                <a:cubicBezTo>
                  <a:pt x="1569017" y="793979"/>
                  <a:pt x="1577177" y="789408"/>
                  <a:pt x="1585029" y="791630"/>
                </a:cubicBezTo>
                <a:cubicBezTo>
                  <a:pt x="1592880" y="793848"/>
                  <a:pt x="1597475" y="802015"/>
                  <a:pt x="1595246" y="809870"/>
                </a:cubicBezTo>
                <a:cubicBezTo>
                  <a:pt x="1595246" y="809915"/>
                  <a:pt x="1595212" y="809956"/>
                  <a:pt x="1595212" y="809997"/>
                </a:cubicBezTo>
                <a:cubicBezTo>
                  <a:pt x="1592949" y="817790"/>
                  <a:pt x="1584823" y="822292"/>
                  <a:pt x="1577006" y="820077"/>
                </a:cubicBezTo>
                <a:close/>
                <a:moveTo>
                  <a:pt x="1543714" y="927011"/>
                </a:moveTo>
                <a:cubicBezTo>
                  <a:pt x="1551429" y="929452"/>
                  <a:pt x="1555680" y="937684"/>
                  <a:pt x="1553246" y="945391"/>
                </a:cubicBezTo>
                <a:cubicBezTo>
                  <a:pt x="1550812" y="953102"/>
                  <a:pt x="1542583" y="957371"/>
                  <a:pt x="1534869" y="954930"/>
                </a:cubicBezTo>
                <a:cubicBezTo>
                  <a:pt x="1527154" y="952488"/>
                  <a:pt x="1522903" y="944256"/>
                  <a:pt x="1525337" y="936549"/>
                </a:cubicBezTo>
                <a:cubicBezTo>
                  <a:pt x="1525337" y="936542"/>
                  <a:pt x="1525337" y="936539"/>
                  <a:pt x="1525337" y="936532"/>
                </a:cubicBezTo>
                <a:cubicBezTo>
                  <a:pt x="1527669" y="928900"/>
                  <a:pt x="1535726" y="924590"/>
                  <a:pt x="1543372" y="926908"/>
                </a:cubicBezTo>
                <a:cubicBezTo>
                  <a:pt x="1543475" y="926942"/>
                  <a:pt x="1543611" y="926980"/>
                  <a:pt x="1543714" y="927021"/>
                </a:cubicBezTo>
                <a:close/>
                <a:moveTo>
                  <a:pt x="1501440" y="1061880"/>
                </a:moveTo>
                <a:cubicBezTo>
                  <a:pt x="1509257" y="1064143"/>
                  <a:pt x="1513783" y="1072324"/>
                  <a:pt x="1511520" y="1080155"/>
                </a:cubicBezTo>
                <a:cubicBezTo>
                  <a:pt x="1509257" y="1087985"/>
                  <a:pt x="1501063" y="1092497"/>
                  <a:pt x="1493246" y="1090235"/>
                </a:cubicBezTo>
                <a:cubicBezTo>
                  <a:pt x="1485429" y="1087972"/>
                  <a:pt x="1480903" y="1079791"/>
                  <a:pt x="1483166" y="1071960"/>
                </a:cubicBezTo>
                <a:cubicBezTo>
                  <a:pt x="1485429" y="1064129"/>
                  <a:pt x="1493623" y="1059618"/>
                  <a:pt x="1501440" y="1061880"/>
                </a:cubicBezTo>
                <a:close/>
                <a:moveTo>
                  <a:pt x="1449326" y="1231468"/>
                </a:moveTo>
                <a:cubicBezTo>
                  <a:pt x="1457109" y="1233895"/>
                  <a:pt x="1461463" y="1242179"/>
                  <a:pt x="1459029" y="1249968"/>
                </a:cubicBezTo>
                <a:cubicBezTo>
                  <a:pt x="1456594" y="1257758"/>
                  <a:pt x="1448332" y="1262105"/>
                  <a:pt x="1440549" y="1259678"/>
                </a:cubicBezTo>
                <a:cubicBezTo>
                  <a:pt x="1432732" y="1257251"/>
                  <a:pt x="1428411" y="1248967"/>
                  <a:pt x="1430812" y="1241177"/>
                </a:cubicBezTo>
                <a:cubicBezTo>
                  <a:pt x="1430846" y="1241119"/>
                  <a:pt x="1430846" y="1241064"/>
                  <a:pt x="1430880" y="1241006"/>
                </a:cubicBezTo>
                <a:cubicBezTo>
                  <a:pt x="1433315" y="1233288"/>
                  <a:pt x="1441577" y="1229016"/>
                  <a:pt x="1449291" y="1231464"/>
                </a:cubicBezTo>
                <a:cubicBezTo>
                  <a:pt x="1449291" y="1231471"/>
                  <a:pt x="1449326" y="1231475"/>
                  <a:pt x="1449326" y="1231478"/>
                </a:cubicBezTo>
                <a:close/>
                <a:moveTo>
                  <a:pt x="1312320" y="1673068"/>
                </a:moveTo>
                <a:cubicBezTo>
                  <a:pt x="1304434" y="1670836"/>
                  <a:pt x="1299874" y="1662645"/>
                  <a:pt x="1302103" y="1654773"/>
                </a:cubicBezTo>
                <a:cubicBezTo>
                  <a:pt x="1304332" y="1646897"/>
                  <a:pt x="1312526" y="1642324"/>
                  <a:pt x="1320411" y="1644552"/>
                </a:cubicBezTo>
                <a:cubicBezTo>
                  <a:pt x="1328263" y="1646784"/>
                  <a:pt x="1332857" y="1654975"/>
                  <a:pt x="1330629" y="1662851"/>
                </a:cubicBezTo>
                <a:cubicBezTo>
                  <a:pt x="1330594" y="1662912"/>
                  <a:pt x="1330594" y="1662977"/>
                  <a:pt x="1330560" y="1663043"/>
                </a:cubicBezTo>
                <a:cubicBezTo>
                  <a:pt x="1328263" y="1670832"/>
                  <a:pt x="1320137" y="1675314"/>
                  <a:pt x="1312320" y="1673078"/>
                </a:cubicBezTo>
                <a:close/>
                <a:moveTo>
                  <a:pt x="1366046" y="1501855"/>
                </a:moveTo>
                <a:cubicBezTo>
                  <a:pt x="1373726" y="1504598"/>
                  <a:pt x="1377703" y="1513036"/>
                  <a:pt x="1374960" y="1520702"/>
                </a:cubicBezTo>
                <a:cubicBezTo>
                  <a:pt x="1372217" y="1528368"/>
                  <a:pt x="1363783" y="1532359"/>
                  <a:pt x="1356103" y="1529616"/>
                </a:cubicBezTo>
                <a:cubicBezTo>
                  <a:pt x="1348457" y="1526873"/>
                  <a:pt x="1344446" y="1518436"/>
                  <a:pt x="1347189" y="1510770"/>
                </a:cubicBezTo>
                <a:cubicBezTo>
                  <a:pt x="1347223" y="1510745"/>
                  <a:pt x="1347223" y="1510725"/>
                  <a:pt x="1347223" y="1510701"/>
                </a:cubicBezTo>
                <a:cubicBezTo>
                  <a:pt x="1349931" y="1503086"/>
                  <a:pt x="1358297" y="1499105"/>
                  <a:pt x="1365909" y="1501811"/>
                </a:cubicBezTo>
                <a:cubicBezTo>
                  <a:pt x="1365943" y="1501824"/>
                  <a:pt x="1366012" y="1501842"/>
                  <a:pt x="1366046" y="1501859"/>
                </a:cubicBezTo>
                <a:close/>
                <a:moveTo>
                  <a:pt x="1407737" y="1366807"/>
                </a:moveTo>
                <a:cubicBezTo>
                  <a:pt x="1415417" y="1369458"/>
                  <a:pt x="1419497" y="1377827"/>
                  <a:pt x="1416823" y="1385500"/>
                </a:cubicBezTo>
                <a:cubicBezTo>
                  <a:pt x="1414183" y="1393173"/>
                  <a:pt x="1405817" y="1397243"/>
                  <a:pt x="1398137" y="1394592"/>
                </a:cubicBezTo>
                <a:cubicBezTo>
                  <a:pt x="1390457" y="1391942"/>
                  <a:pt x="1386377" y="1383573"/>
                  <a:pt x="1389052" y="1375900"/>
                </a:cubicBezTo>
                <a:cubicBezTo>
                  <a:pt x="1389052" y="1375862"/>
                  <a:pt x="1389086" y="1375821"/>
                  <a:pt x="1389086" y="1375783"/>
                </a:cubicBezTo>
                <a:cubicBezTo>
                  <a:pt x="1391657" y="1368203"/>
                  <a:pt x="1399886" y="1364143"/>
                  <a:pt x="1407463" y="1366718"/>
                </a:cubicBezTo>
                <a:cubicBezTo>
                  <a:pt x="1407566" y="1366749"/>
                  <a:pt x="1407635" y="1366780"/>
                  <a:pt x="1407737" y="1366811"/>
                </a:cubicBezTo>
                <a:close/>
                <a:moveTo>
                  <a:pt x="1278652" y="1779950"/>
                </a:moveTo>
                <a:cubicBezTo>
                  <a:pt x="1286400" y="1782189"/>
                  <a:pt x="1290857" y="1790273"/>
                  <a:pt x="1288594" y="1798008"/>
                </a:cubicBezTo>
                <a:cubicBezTo>
                  <a:pt x="1286366" y="1805747"/>
                  <a:pt x="1278275" y="1810204"/>
                  <a:pt x="1270560" y="1807965"/>
                </a:cubicBezTo>
                <a:cubicBezTo>
                  <a:pt x="1262812" y="1805733"/>
                  <a:pt x="1258354" y="1797669"/>
                  <a:pt x="1260583" y="1789941"/>
                </a:cubicBezTo>
                <a:cubicBezTo>
                  <a:pt x="1262606" y="1782302"/>
                  <a:pt x="1270423" y="1777749"/>
                  <a:pt x="1278069" y="1779768"/>
                </a:cubicBezTo>
                <a:cubicBezTo>
                  <a:pt x="1278275" y="1779820"/>
                  <a:pt x="1278446" y="1779878"/>
                  <a:pt x="1278652" y="1779936"/>
                </a:cubicBezTo>
                <a:close/>
                <a:moveTo>
                  <a:pt x="1236823" y="1914871"/>
                </a:moveTo>
                <a:cubicBezTo>
                  <a:pt x="1244606" y="1917172"/>
                  <a:pt x="1249063" y="1925356"/>
                  <a:pt x="1246766" y="1933149"/>
                </a:cubicBezTo>
                <a:cubicBezTo>
                  <a:pt x="1246766" y="1933156"/>
                  <a:pt x="1246766" y="1933163"/>
                  <a:pt x="1246766" y="1933169"/>
                </a:cubicBezTo>
                <a:cubicBezTo>
                  <a:pt x="1244709" y="1940980"/>
                  <a:pt x="1236720" y="1945660"/>
                  <a:pt x="1228937" y="1943616"/>
                </a:cubicBezTo>
                <a:cubicBezTo>
                  <a:pt x="1221120" y="1941576"/>
                  <a:pt x="1216423" y="1933588"/>
                  <a:pt x="1218480" y="1925774"/>
                </a:cubicBezTo>
                <a:cubicBezTo>
                  <a:pt x="1218549" y="1925534"/>
                  <a:pt x="1218617" y="1925294"/>
                  <a:pt x="1218686" y="1925054"/>
                </a:cubicBezTo>
                <a:cubicBezTo>
                  <a:pt x="1220880" y="1917237"/>
                  <a:pt x="1228972" y="1912667"/>
                  <a:pt x="1236789" y="1914851"/>
                </a:cubicBezTo>
                <a:cubicBezTo>
                  <a:pt x="1236789" y="1914851"/>
                  <a:pt x="1236823" y="1914854"/>
                  <a:pt x="1236823" y="1914857"/>
                </a:cubicBezTo>
                <a:close/>
                <a:moveTo>
                  <a:pt x="1414389" y="1822056"/>
                </a:moveTo>
                <a:cubicBezTo>
                  <a:pt x="1422000" y="1824672"/>
                  <a:pt x="1426046" y="1832969"/>
                  <a:pt x="1423440" y="1840584"/>
                </a:cubicBezTo>
                <a:cubicBezTo>
                  <a:pt x="1420834" y="1848203"/>
                  <a:pt x="1412537" y="1852255"/>
                  <a:pt x="1404926" y="1849636"/>
                </a:cubicBezTo>
                <a:cubicBezTo>
                  <a:pt x="1397349" y="1847040"/>
                  <a:pt x="1393303" y="1838853"/>
                  <a:pt x="1395806" y="1831269"/>
                </a:cubicBezTo>
                <a:cubicBezTo>
                  <a:pt x="1398377" y="1823592"/>
                  <a:pt x="1406709" y="1819461"/>
                  <a:pt x="1414389" y="1822039"/>
                </a:cubicBezTo>
                <a:cubicBezTo>
                  <a:pt x="1414389" y="1822043"/>
                  <a:pt x="1414389" y="1822043"/>
                  <a:pt x="1414389" y="1822043"/>
                </a:cubicBezTo>
                <a:close/>
                <a:moveTo>
                  <a:pt x="1372320" y="1956909"/>
                </a:moveTo>
                <a:cubicBezTo>
                  <a:pt x="1380000" y="1959518"/>
                  <a:pt x="1384251" y="1967709"/>
                  <a:pt x="1381989" y="1975495"/>
                </a:cubicBezTo>
                <a:cubicBezTo>
                  <a:pt x="1379280" y="1983117"/>
                  <a:pt x="1371189" y="1987392"/>
                  <a:pt x="1363372" y="1985332"/>
                </a:cubicBezTo>
                <a:cubicBezTo>
                  <a:pt x="1355726" y="1982610"/>
                  <a:pt x="1351543" y="1974395"/>
                  <a:pt x="1353840" y="1966615"/>
                </a:cubicBezTo>
                <a:cubicBezTo>
                  <a:pt x="1356309" y="1958877"/>
                  <a:pt x="1364537" y="1954550"/>
                  <a:pt x="1372320" y="1956895"/>
                </a:cubicBezTo>
                <a:close/>
                <a:moveTo>
                  <a:pt x="1456115" y="1686669"/>
                </a:moveTo>
                <a:cubicBezTo>
                  <a:pt x="1463931" y="1689103"/>
                  <a:pt x="1468286" y="1697407"/>
                  <a:pt x="1465852" y="1705214"/>
                </a:cubicBezTo>
                <a:cubicBezTo>
                  <a:pt x="1463417" y="1713024"/>
                  <a:pt x="1455120" y="1717386"/>
                  <a:pt x="1447303" y="1714951"/>
                </a:cubicBezTo>
                <a:cubicBezTo>
                  <a:pt x="1439486" y="1712517"/>
                  <a:pt x="1435132" y="1704209"/>
                  <a:pt x="1437566" y="1696396"/>
                </a:cubicBezTo>
                <a:cubicBezTo>
                  <a:pt x="1440000" y="1688582"/>
                  <a:pt x="1448297" y="1684221"/>
                  <a:pt x="1456115" y="1686655"/>
                </a:cubicBezTo>
                <a:close/>
                <a:moveTo>
                  <a:pt x="1500480" y="1543560"/>
                </a:moveTo>
                <a:cubicBezTo>
                  <a:pt x="1508194" y="1546101"/>
                  <a:pt x="1512514" y="1554278"/>
                  <a:pt x="1510251" y="1562075"/>
                </a:cubicBezTo>
                <a:cubicBezTo>
                  <a:pt x="1507817" y="1569861"/>
                  <a:pt x="1499520" y="1574201"/>
                  <a:pt x="1491737" y="1571767"/>
                </a:cubicBezTo>
                <a:cubicBezTo>
                  <a:pt x="1483955" y="1569333"/>
                  <a:pt x="1479635" y="1561049"/>
                  <a:pt x="1482069" y="1553263"/>
                </a:cubicBezTo>
                <a:cubicBezTo>
                  <a:pt x="1484469" y="1545508"/>
                  <a:pt x="1492697" y="1541167"/>
                  <a:pt x="1500480" y="1543547"/>
                </a:cubicBezTo>
                <a:close/>
                <a:moveTo>
                  <a:pt x="1575806" y="1301640"/>
                </a:moveTo>
                <a:cubicBezTo>
                  <a:pt x="1567989" y="1299302"/>
                  <a:pt x="1563566" y="1291070"/>
                  <a:pt x="1565897" y="1283256"/>
                </a:cubicBezTo>
                <a:cubicBezTo>
                  <a:pt x="1568194" y="1275508"/>
                  <a:pt x="1576320" y="1271064"/>
                  <a:pt x="1584103" y="1273289"/>
                </a:cubicBezTo>
                <a:cubicBezTo>
                  <a:pt x="1591989" y="1275343"/>
                  <a:pt x="1596720" y="1283407"/>
                  <a:pt x="1594697" y="1291300"/>
                </a:cubicBezTo>
                <a:cubicBezTo>
                  <a:pt x="1592640" y="1299196"/>
                  <a:pt x="1584549" y="1303931"/>
                  <a:pt x="1576663" y="1301880"/>
                </a:cubicBezTo>
                <a:cubicBezTo>
                  <a:pt x="1576389" y="1301805"/>
                  <a:pt x="1576080" y="1301719"/>
                  <a:pt x="1575806" y="1301627"/>
                </a:cubicBezTo>
                <a:close/>
                <a:moveTo>
                  <a:pt x="1628229" y="1132135"/>
                </a:moveTo>
                <a:cubicBezTo>
                  <a:pt x="1620446" y="1129725"/>
                  <a:pt x="1616091" y="1121455"/>
                  <a:pt x="1618492" y="1113665"/>
                </a:cubicBezTo>
                <a:cubicBezTo>
                  <a:pt x="1620892" y="1105941"/>
                  <a:pt x="1629052" y="1101576"/>
                  <a:pt x="1636800" y="1103880"/>
                </a:cubicBezTo>
                <a:cubicBezTo>
                  <a:pt x="1644514" y="1106376"/>
                  <a:pt x="1648869" y="1114523"/>
                  <a:pt x="1646674" y="1122326"/>
                </a:cubicBezTo>
                <a:cubicBezTo>
                  <a:pt x="1644206" y="1130057"/>
                  <a:pt x="1636012" y="1134408"/>
                  <a:pt x="1628229" y="1132121"/>
                </a:cubicBezTo>
                <a:close/>
                <a:moveTo>
                  <a:pt x="1507475" y="1998854"/>
                </a:moveTo>
                <a:cubicBezTo>
                  <a:pt x="1514914" y="2001024"/>
                  <a:pt x="1519166" y="2008804"/>
                  <a:pt x="1517006" y="2016230"/>
                </a:cubicBezTo>
                <a:cubicBezTo>
                  <a:pt x="1516869" y="2016593"/>
                  <a:pt x="1516766" y="2016950"/>
                  <a:pt x="1516629" y="2017303"/>
                </a:cubicBezTo>
                <a:cubicBezTo>
                  <a:pt x="1514537" y="2024942"/>
                  <a:pt x="1506617" y="2029433"/>
                  <a:pt x="1499006" y="2027332"/>
                </a:cubicBezTo>
                <a:cubicBezTo>
                  <a:pt x="1498800" y="2027284"/>
                  <a:pt x="1498629" y="2027229"/>
                  <a:pt x="1498457" y="2027174"/>
                </a:cubicBezTo>
                <a:cubicBezTo>
                  <a:pt x="1490777" y="2024513"/>
                  <a:pt x="1486594" y="2016257"/>
                  <a:pt x="1488994" y="2008499"/>
                </a:cubicBezTo>
                <a:cubicBezTo>
                  <a:pt x="1491463" y="2000743"/>
                  <a:pt x="1499692" y="1996430"/>
                  <a:pt x="1507475" y="1998840"/>
                </a:cubicBezTo>
                <a:close/>
                <a:moveTo>
                  <a:pt x="1626994" y="1613682"/>
                </a:moveTo>
                <a:cubicBezTo>
                  <a:pt x="1619246" y="1611162"/>
                  <a:pt x="1615029" y="1602844"/>
                  <a:pt x="1617532" y="1595102"/>
                </a:cubicBezTo>
                <a:cubicBezTo>
                  <a:pt x="1619966" y="1587624"/>
                  <a:pt x="1627852" y="1583370"/>
                  <a:pt x="1635429" y="1585437"/>
                </a:cubicBezTo>
                <a:cubicBezTo>
                  <a:pt x="1643143" y="1588067"/>
                  <a:pt x="1647257" y="1596446"/>
                  <a:pt x="1644617" y="1604150"/>
                </a:cubicBezTo>
                <a:cubicBezTo>
                  <a:pt x="1642149" y="1611439"/>
                  <a:pt x="1634469" y="1615588"/>
                  <a:pt x="1626994" y="1613668"/>
                </a:cubicBezTo>
                <a:close/>
                <a:moveTo>
                  <a:pt x="1814023" y="1010887"/>
                </a:moveTo>
                <a:cubicBezTo>
                  <a:pt x="1821635" y="1013572"/>
                  <a:pt x="1825646" y="1021931"/>
                  <a:pt x="1822972" y="1029559"/>
                </a:cubicBezTo>
                <a:cubicBezTo>
                  <a:pt x="1820400" y="1036900"/>
                  <a:pt x="1812514" y="1040935"/>
                  <a:pt x="1805040" y="1038744"/>
                </a:cubicBezTo>
                <a:cubicBezTo>
                  <a:pt x="1797360" y="1036265"/>
                  <a:pt x="1793109" y="1028013"/>
                  <a:pt x="1795611" y="1020316"/>
                </a:cubicBezTo>
                <a:cubicBezTo>
                  <a:pt x="1798080" y="1012622"/>
                  <a:pt x="1806343" y="1008395"/>
                  <a:pt x="1814023" y="1010873"/>
                </a:cubicBezTo>
                <a:close/>
                <a:moveTo>
                  <a:pt x="1855749" y="875599"/>
                </a:moveTo>
                <a:cubicBezTo>
                  <a:pt x="1863463" y="878232"/>
                  <a:pt x="1867611" y="886629"/>
                  <a:pt x="1864972" y="894357"/>
                </a:cubicBezTo>
                <a:cubicBezTo>
                  <a:pt x="1862469" y="901742"/>
                  <a:pt x="1854652" y="905897"/>
                  <a:pt x="1847109" y="903854"/>
                </a:cubicBezTo>
                <a:cubicBezTo>
                  <a:pt x="1839291" y="901468"/>
                  <a:pt x="1834903" y="893208"/>
                  <a:pt x="1837303" y="885405"/>
                </a:cubicBezTo>
                <a:cubicBezTo>
                  <a:pt x="1839669" y="877598"/>
                  <a:pt x="1847931" y="873206"/>
                  <a:pt x="1855749" y="875592"/>
                </a:cubicBezTo>
                <a:close/>
                <a:moveTo>
                  <a:pt x="1686789" y="1468807"/>
                </a:moveTo>
                <a:cubicBezTo>
                  <a:pt x="1684869" y="1476285"/>
                  <a:pt x="1677257" y="1480787"/>
                  <a:pt x="1669783" y="1478863"/>
                </a:cubicBezTo>
                <a:cubicBezTo>
                  <a:pt x="1669406" y="1478771"/>
                  <a:pt x="1669029" y="1478661"/>
                  <a:pt x="1668686" y="1478538"/>
                </a:cubicBezTo>
                <a:cubicBezTo>
                  <a:pt x="1660972" y="1476011"/>
                  <a:pt x="1656754" y="1467710"/>
                  <a:pt x="1659291" y="1459999"/>
                </a:cubicBezTo>
                <a:cubicBezTo>
                  <a:pt x="1661795" y="1452401"/>
                  <a:pt x="1669886" y="1448188"/>
                  <a:pt x="1677532" y="1450512"/>
                </a:cubicBezTo>
                <a:cubicBezTo>
                  <a:pt x="1684937" y="1452580"/>
                  <a:pt x="1689223" y="1460243"/>
                  <a:pt x="1687166" y="1467635"/>
                </a:cubicBezTo>
                <a:cubicBezTo>
                  <a:pt x="1687063" y="1468025"/>
                  <a:pt x="1686926" y="1468413"/>
                  <a:pt x="1686789" y="1468793"/>
                </a:cubicBezTo>
                <a:close/>
                <a:moveTo>
                  <a:pt x="1719223" y="1315207"/>
                </a:moveTo>
                <a:cubicBezTo>
                  <a:pt x="1726972" y="1317731"/>
                  <a:pt x="1731223" y="1326069"/>
                  <a:pt x="1728686" y="1333828"/>
                </a:cubicBezTo>
                <a:cubicBezTo>
                  <a:pt x="1726286" y="1341288"/>
                  <a:pt x="1718434" y="1345550"/>
                  <a:pt x="1710857" y="1343534"/>
                </a:cubicBezTo>
                <a:cubicBezTo>
                  <a:pt x="1703040" y="1341223"/>
                  <a:pt x="1698549" y="1333008"/>
                  <a:pt x="1700880" y="1325181"/>
                </a:cubicBezTo>
                <a:cubicBezTo>
                  <a:pt x="1703177" y="1317353"/>
                  <a:pt x="1711406" y="1312883"/>
                  <a:pt x="1719223" y="1315193"/>
                </a:cubicBezTo>
                <a:close/>
                <a:moveTo>
                  <a:pt x="1549543" y="1863988"/>
                </a:moveTo>
                <a:cubicBezTo>
                  <a:pt x="1557154" y="1866659"/>
                  <a:pt x="1561132" y="1874987"/>
                  <a:pt x="1558457" y="1882584"/>
                </a:cubicBezTo>
                <a:cubicBezTo>
                  <a:pt x="1555852" y="1890035"/>
                  <a:pt x="1547760" y="1894049"/>
                  <a:pt x="1540251" y="1891636"/>
                </a:cubicBezTo>
                <a:cubicBezTo>
                  <a:pt x="1532606" y="1889071"/>
                  <a:pt x="1528492" y="1880798"/>
                  <a:pt x="1531063" y="1873159"/>
                </a:cubicBezTo>
                <a:cubicBezTo>
                  <a:pt x="1533635" y="1865520"/>
                  <a:pt x="1541897" y="1861409"/>
                  <a:pt x="1549543" y="1863974"/>
                </a:cubicBezTo>
                <a:close/>
                <a:moveTo>
                  <a:pt x="1591372" y="1728635"/>
                </a:moveTo>
                <a:cubicBezTo>
                  <a:pt x="1598846" y="1730963"/>
                  <a:pt x="1603029" y="1738910"/>
                  <a:pt x="1600697" y="1746384"/>
                </a:cubicBezTo>
                <a:cubicBezTo>
                  <a:pt x="1600594" y="1746641"/>
                  <a:pt x="1600526" y="1746895"/>
                  <a:pt x="1600423" y="1747149"/>
                </a:cubicBezTo>
                <a:cubicBezTo>
                  <a:pt x="1598469" y="1754613"/>
                  <a:pt x="1590823" y="1759077"/>
                  <a:pt x="1583383" y="1757119"/>
                </a:cubicBezTo>
                <a:cubicBezTo>
                  <a:pt x="1583006" y="1757023"/>
                  <a:pt x="1582629" y="1756907"/>
                  <a:pt x="1582251" y="1756776"/>
                </a:cubicBezTo>
                <a:cubicBezTo>
                  <a:pt x="1574469" y="1754256"/>
                  <a:pt x="1570217" y="1745915"/>
                  <a:pt x="1572720" y="1738139"/>
                </a:cubicBezTo>
                <a:cubicBezTo>
                  <a:pt x="1575257" y="1730363"/>
                  <a:pt x="1583589" y="1726104"/>
                  <a:pt x="1591372" y="1728621"/>
                </a:cubicBezTo>
                <a:close/>
                <a:moveTo>
                  <a:pt x="1933132" y="625320"/>
                </a:moveTo>
                <a:cubicBezTo>
                  <a:pt x="1925486" y="622773"/>
                  <a:pt x="1921337" y="614503"/>
                  <a:pt x="1923874" y="606844"/>
                </a:cubicBezTo>
                <a:cubicBezTo>
                  <a:pt x="1926411" y="599188"/>
                  <a:pt x="1934709" y="595046"/>
                  <a:pt x="1942354" y="597593"/>
                </a:cubicBezTo>
                <a:cubicBezTo>
                  <a:pt x="1949692" y="599726"/>
                  <a:pt x="1953909" y="607396"/>
                  <a:pt x="1951783" y="614729"/>
                </a:cubicBezTo>
                <a:cubicBezTo>
                  <a:pt x="1951646" y="615158"/>
                  <a:pt x="1951509" y="615583"/>
                  <a:pt x="1951337" y="615998"/>
                </a:cubicBezTo>
                <a:cubicBezTo>
                  <a:pt x="1949451" y="623311"/>
                  <a:pt x="1941977" y="627700"/>
                  <a:pt x="1934674" y="625800"/>
                </a:cubicBezTo>
                <a:cubicBezTo>
                  <a:pt x="1934126" y="625667"/>
                  <a:pt x="1933646" y="625502"/>
                  <a:pt x="1933132" y="625307"/>
                </a:cubicBezTo>
                <a:close/>
                <a:moveTo>
                  <a:pt x="1909577" y="750669"/>
                </a:moveTo>
                <a:cubicBezTo>
                  <a:pt x="1907760" y="758195"/>
                  <a:pt x="1900183" y="762820"/>
                  <a:pt x="1892640" y="760999"/>
                </a:cubicBezTo>
                <a:cubicBezTo>
                  <a:pt x="1892297" y="760913"/>
                  <a:pt x="1891955" y="760817"/>
                  <a:pt x="1891611" y="760704"/>
                </a:cubicBezTo>
                <a:cubicBezTo>
                  <a:pt x="1883795" y="758376"/>
                  <a:pt x="1879372" y="750158"/>
                  <a:pt x="1881703" y="742348"/>
                </a:cubicBezTo>
                <a:cubicBezTo>
                  <a:pt x="1884034" y="734541"/>
                  <a:pt x="1892229" y="730101"/>
                  <a:pt x="1900046" y="732429"/>
                </a:cubicBezTo>
                <a:cubicBezTo>
                  <a:pt x="1907486" y="734387"/>
                  <a:pt x="1911909" y="742005"/>
                  <a:pt x="1909955" y="749441"/>
                </a:cubicBezTo>
                <a:cubicBezTo>
                  <a:pt x="1909852" y="749856"/>
                  <a:pt x="1909714" y="750264"/>
                  <a:pt x="1909577" y="750669"/>
                </a:cubicBezTo>
                <a:close/>
                <a:moveTo>
                  <a:pt x="1763006" y="1173947"/>
                </a:moveTo>
                <a:cubicBezTo>
                  <a:pt x="1755257" y="1171409"/>
                  <a:pt x="1751040" y="1163068"/>
                  <a:pt x="1753577" y="1155316"/>
                </a:cubicBezTo>
                <a:cubicBezTo>
                  <a:pt x="1756115" y="1147567"/>
                  <a:pt x="1764446" y="1143340"/>
                  <a:pt x="1772194" y="1145877"/>
                </a:cubicBezTo>
                <a:cubicBezTo>
                  <a:pt x="1779874" y="1148637"/>
                  <a:pt x="1783852" y="1157099"/>
                  <a:pt x="1781109" y="1164775"/>
                </a:cubicBezTo>
                <a:cubicBezTo>
                  <a:pt x="1778469" y="1172147"/>
                  <a:pt x="1770514" y="1176168"/>
                  <a:pt x="1763006" y="1173947"/>
                </a:cubicBezTo>
                <a:close/>
              </a:path>
            </a:pathLst>
          </a:custGeom>
          <a:solidFill>
            <a:schemeClr val="accent1"/>
          </a:solidFill>
          <a:ln w="3429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思源黑体 Regular" panose="020B0500000000000000" charset="-122"/>
            </a:endParaRPr>
          </a:p>
        </p:txBody>
      </p:sp>
      <p:pic>
        <p:nvPicPr>
          <p:cNvPr id="3" name="图片 2" descr="E:/设计素材图片2/edoardo-bortoli-hF7m76NmiWY-unsplash.jpgedoardo-bortoli-hF7m76NmiWY-unsplash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rcRect l="38668" r="38668"/>
          <a:stretch>
            <a:fillRect/>
          </a:stretch>
        </p:blipFill>
        <p:spPr>
          <a:xfrm>
            <a:off x="6686550" y="1693545"/>
            <a:ext cx="4188460" cy="4189095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302" h="6302">
                <a:moveTo>
                  <a:pt x="3151" y="0"/>
                </a:moveTo>
                <a:cubicBezTo>
                  <a:pt x="4891" y="0"/>
                  <a:pt x="6302" y="1411"/>
                  <a:pt x="6302" y="3151"/>
                </a:cubicBezTo>
                <a:cubicBezTo>
                  <a:pt x="6302" y="4891"/>
                  <a:pt x="4891" y="6302"/>
                  <a:pt x="3151" y="6302"/>
                </a:cubicBezTo>
                <a:cubicBezTo>
                  <a:pt x="1411" y="6302"/>
                  <a:pt x="0" y="4891"/>
                  <a:pt x="0" y="3151"/>
                </a:cubicBezTo>
                <a:cubicBezTo>
                  <a:pt x="0" y="1411"/>
                  <a:pt x="1411" y="0"/>
                  <a:pt x="3151" y="0"/>
                </a:cubicBezTo>
                <a:close/>
              </a:path>
            </a:pathLst>
          </a:custGeom>
          <a:solidFill>
            <a:schemeClr val="accent1"/>
          </a:solidFill>
          <a:ln w="215900">
            <a:solidFill>
              <a:srgbClr val="FFFFFF"/>
            </a:solidFill>
          </a:ln>
          <a:effectLst>
            <a:outerShdw blurRad="228600" dist="152400" algn="l" rotWithShape="0">
              <a:prstClr val="black">
                <a:alpha val="20000"/>
              </a:prstClr>
            </a:outerShdw>
          </a:effectLst>
        </p:spPr>
      </p:pic>
    </p:spTree>
    <p:custDataLst>
      <p:tags r:id="rId7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6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175375" y="215265"/>
            <a:ext cx="5320665" cy="791845"/>
          </a:xfrm>
        </p:spPr>
        <p:txBody>
          <a:bodyPr anchor="b"/>
          <a:lstStyle/>
          <a:p>
            <a:pPr algn="l"/>
            <a:r>
              <a:rPr lang="zh-CN" dirty="0">
                <a:solidFill>
                  <a:schemeClr val="accent1"/>
                </a:solidFill>
              </a:rPr>
              <a:t>材料成型工艺的影响</a:t>
            </a:r>
            <a:endParaRPr lang="zh-CN" dirty="0">
              <a:solidFill>
                <a:schemeClr val="accent1"/>
              </a:solidFill>
            </a:endParaRPr>
          </a:p>
        </p:txBody>
      </p:sp>
      <p:sp>
        <p:nvSpPr>
          <p:cNvPr id="3" name="平行四边形 2"/>
          <p:cNvSpPr/>
          <p:nvPr>
            <p:custDataLst>
              <p:tags r:id="rId2"/>
            </p:custDataLst>
          </p:nvPr>
        </p:nvSpPr>
        <p:spPr>
          <a:xfrm>
            <a:off x="705848" y="1007288"/>
            <a:ext cx="3486150" cy="3560445"/>
          </a:xfrm>
          <a:prstGeom prst="parallelogram">
            <a:avLst>
              <a:gd name="adj" fmla="val 17860"/>
            </a:avLst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lIns="0" rtlCol="0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/>
              <a:t>]</a:t>
            </a:r>
            <a:endParaRPr lang="en-US" altLang="zh-CN"/>
          </a:p>
        </p:txBody>
      </p:sp>
      <p:pic>
        <p:nvPicPr>
          <p:cNvPr id="2" name="图片 1" descr="D:/图/pexels-raymond-petrik-1448389535-28321035.jpgpexels-raymond-petrik-1448389535-28321035"/>
          <p:cNvPicPr>
            <a:picLocks noChangeAspect="1"/>
          </p:cNvPicPr>
          <p:nvPr>
            <p:custDataLst>
              <p:tags r:id="rId3"/>
            </p:custDataLst>
          </p:nvPr>
        </p:nvPicPr>
        <p:blipFill rotWithShape="1">
          <a:blip r:embed="rId4"/>
          <a:srcRect l="39625" r="39625"/>
          <a:stretch>
            <a:fillRect/>
          </a:stretch>
        </p:blipFill>
        <p:spPr>
          <a:xfrm>
            <a:off x="1049292" y="1520468"/>
            <a:ext cx="4244340" cy="4636314"/>
          </a:xfrm>
          <a:custGeom>
            <a:avLst/>
            <a:gdLst>
              <a:gd name="connsiteX0" fmla="*/ 765509 w 4244340"/>
              <a:gd name="connsiteY0" fmla="*/ 0 h 4636314"/>
              <a:gd name="connsiteX1" fmla="*/ 4244340 w 4244340"/>
              <a:gd name="connsiteY1" fmla="*/ 0 h 4636314"/>
              <a:gd name="connsiteX2" fmla="*/ 3478832 w 4244340"/>
              <a:gd name="connsiteY2" fmla="*/ 4636314 h 4636314"/>
              <a:gd name="connsiteX3" fmla="*/ 0 w 4244340"/>
              <a:gd name="connsiteY3" fmla="*/ 4636314 h 4636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44340" h="4636314">
                <a:moveTo>
                  <a:pt x="765509" y="0"/>
                </a:moveTo>
                <a:lnTo>
                  <a:pt x="4244340" y="0"/>
                </a:lnTo>
                <a:lnTo>
                  <a:pt x="3478832" y="4636314"/>
                </a:lnTo>
                <a:lnTo>
                  <a:pt x="0" y="4636314"/>
                </a:lnTo>
                <a:close/>
              </a:path>
            </a:pathLst>
          </a:custGeom>
          <a:solidFill>
            <a:schemeClr val="accent1"/>
          </a:solidFill>
          <a:ln w="9525" cap="flat" cmpd="sng" algn="ctr">
            <a:solidFill>
              <a:schemeClr val="accent1"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6" name="矩形 5"/>
          <p:cNvSpPr/>
          <p:nvPr>
            <p:custDataLst>
              <p:tags r:id="rId5"/>
            </p:custDataLst>
          </p:nvPr>
        </p:nvSpPr>
        <p:spPr>
          <a:xfrm>
            <a:off x="6175375" y="2524125"/>
            <a:ext cx="4979035" cy="645160"/>
          </a:xfrm>
          <a:prstGeom prst="rect">
            <a:avLst/>
          </a:prstGeom>
          <a:noFill/>
        </p:spPr>
        <p:txBody>
          <a:bodyPr wrap="square" lIns="342265" tIns="0" rIns="0" bIns="0" rtlCol="0" anchor="t" anchorCtr="0">
            <a:noAutofit/>
          </a:bodyPr>
          <a:p>
            <a:pPr indent="0" fontAlgn="auto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80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  <a:sym typeface="+mn-ea"/>
              </a:rPr>
              <a:t>压铸铝差于型材铝</a:t>
            </a:r>
            <a:r>
              <a:rPr lang="zh-CN" altLang="en-US" sz="140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  <a:sym typeface="+mn-ea"/>
              </a:rPr>
              <a:t>。</a:t>
            </a:r>
            <a:endParaRPr lang="zh-CN" altLang="en-US" sz="1400">
              <a:solidFill>
                <a:schemeClr val="tx1">
                  <a:lumMod val="85000"/>
                  <a:lumOff val="15000"/>
                </a:schemeClr>
              </a:solidFill>
              <a:latin typeface="+mn-ea"/>
              <a:cs typeface="+mn-ea"/>
              <a:sym typeface="+mn-ea"/>
            </a:endParaRPr>
          </a:p>
        </p:txBody>
      </p:sp>
      <p:sp>
        <p:nvSpPr>
          <p:cNvPr id="8" name="矩形 7"/>
          <p:cNvSpPr/>
          <p:nvPr>
            <p:custDataLst>
              <p:tags r:id="rId6"/>
            </p:custDataLst>
          </p:nvPr>
        </p:nvSpPr>
        <p:spPr>
          <a:xfrm>
            <a:off x="6175101" y="1740526"/>
            <a:ext cx="4979035" cy="394385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p>
            <a:pPr marL="342900" indent="-342900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charset="0"/>
              <a:buChar char="l"/>
            </a:pPr>
            <a:r>
              <a:rPr lang="zh-CN" altLang="en-US" sz="2000" b="1">
                <a:solidFill>
                  <a:schemeClr val="accent1"/>
                </a:solidFill>
                <a:latin typeface="+mn-ea"/>
                <a:cs typeface="+mn-ea"/>
              </a:rPr>
              <a:t>不同的成型工艺直接影响材料的致密性:</a:t>
            </a:r>
            <a:endParaRPr lang="zh-CN" altLang="en-US" sz="2000" b="1">
              <a:solidFill>
                <a:schemeClr val="accent1"/>
              </a:solidFill>
              <a:latin typeface="+mn-ea"/>
              <a:cs typeface="+mn-ea"/>
            </a:endParaRPr>
          </a:p>
        </p:txBody>
      </p:sp>
      <p:sp>
        <p:nvSpPr>
          <p:cNvPr id="9" name="矩形 8"/>
          <p:cNvSpPr/>
          <p:nvPr>
            <p:custDataLst>
              <p:tags r:id="rId7"/>
            </p:custDataLst>
          </p:nvPr>
        </p:nvSpPr>
        <p:spPr>
          <a:xfrm>
            <a:off x="6175101" y="3678187"/>
            <a:ext cx="4979035" cy="1032642"/>
          </a:xfrm>
          <a:prstGeom prst="rect">
            <a:avLst/>
          </a:prstGeom>
          <a:noFill/>
        </p:spPr>
        <p:txBody>
          <a:bodyPr wrap="square" lIns="342265" tIns="0" rIns="0" bIns="0" rtlCol="0" anchor="t" anchorCtr="0">
            <a:noAutofit/>
          </a:bodyPr>
          <a:p>
            <a:pPr indent="0" fontAlgn="auto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80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  <a:sym typeface="+mn-ea"/>
              </a:rPr>
              <a:t>热压好于冷压</a:t>
            </a:r>
            <a:endParaRPr lang="zh-CN" altLang="en-US" sz="2800">
              <a:solidFill>
                <a:schemeClr val="tx1">
                  <a:lumMod val="85000"/>
                  <a:lumOff val="15000"/>
                </a:schemeClr>
              </a:solidFill>
              <a:latin typeface="+mn-ea"/>
              <a:cs typeface="+mn-ea"/>
              <a:sym typeface="+mn-ea"/>
            </a:endParaRPr>
          </a:p>
        </p:txBody>
      </p:sp>
      <p:sp>
        <p:nvSpPr>
          <p:cNvPr id="11" name="矩形 10"/>
          <p:cNvSpPr/>
          <p:nvPr>
            <p:custDataLst>
              <p:tags r:id="rId8"/>
            </p:custDataLst>
          </p:nvPr>
        </p:nvSpPr>
        <p:spPr>
          <a:xfrm>
            <a:off x="6095726" y="4773789"/>
            <a:ext cx="4979035" cy="1032642"/>
          </a:xfrm>
          <a:prstGeom prst="rect">
            <a:avLst/>
          </a:prstGeom>
          <a:noFill/>
        </p:spPr>
        <p:txBody>
          <a:bodyPr wrap="square" lIns="342265" tIns="0" rIns="0" bIns="0" rtlCol="0" anchor="t" anchorCtr="0">
            <a:noAutofit/>
          </a:bodyPr>
          <a:p>
            <a:pPr indent="0" fontAlgn="auto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80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  <a:sym typeface="+mn-ea"/>
              </a:rPr>
              <a:t>大吨位好于小吨位</a:t>
            </a:r>
            <a:endParaRPr lang="zh-CN" altLang="en-US" sz="2800">
              <a:solidFill>
                <a:schemeClr val="tx1">
                  <a:lumMod val="85000"/>
                  <a:lumOff val="15000"/>
                </a:schemeClr>
              </a:solidFill>
              <a:latin typeface="+mn-ea"/>
              <a:cs typeface="+mn-ea"/>
              <a:sym typeface="+mn-ea"/>
            </a:endParaRPr>
          </a:p>
        </p:txBody>
      </p:sp>
    </p:spTree>
    <p:custDataLst>
      <p:tags r:id="rId9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#wm#"/>
  <p:tag name="KSO_WM_UNIT_INDEX" val="1"/>
  <p:tag name="KSO_WM_UNIT_TYPE" val="i"/>
</p:tagLst>
</file>

<file path=ppt/tags/tag10.xml><?xml version="1.0" encoding="utf-8"?>
<p:tagLst xmlns:p="http://schemas.openxmlformats.org/presentationml/2006/main">
  <p:tag name="KSO_WM_BEAUTIFY_FLAG" val="#wm#"/>
  <p:tag name="KSO_WM_UNIT_INDEX" val="7"/>
  <p:tag name="KSO_WM_UNIT_TYPE" val="i"/>
</p:tagLst>
</file>

<file path=ppt/tags/tag100.xml><?xml version="1.0" encoding="utf-8"?>
<p:tagLst xmlns:p="http://schemas.openxmlformats.org/presentationml/2006/main">
  <p:tag name="KSO_WM_BEAUTIFY_FLAG" val="#fgm#"/>
  <p:tag name="KSO_WM_DIAGRAM_GROUP_CODE" val="1"/>
  <p:tag name="KSO_WM_UNIT_INDEX" val="1_2_1"/>
  <p:tag name="KSO_WM_UNIT_TYPE" val="l_h_x"/>
</p:tagLst>
</file>

<file path=ppt/tags/tag101.xml><?xml version="1.0" encoding="utf-8"?>
<p:tagLst xmlns:p="http://schemas.openxmlformats.org/presentationml/2006/main">
  <p:tag name="KSO_WM_BEAUTIFY_FLAG" val="#fgm#"/>
  <p:tag name="KSO_WM_DIAGRAM_GROUP_CODE" val="1"/>
  <p:tag name="KSO_WM_UNIT_INDEX" val="1_2_1"/>
  <p:tag name="KSO_WM_UNIT_PRESET_TEXT" val="单击添加项标题"/>
  <p:tag name="KSO_WM_UNIT_TEXT_TYPE" val="1"/>
  <p:tag name="KSO_WM_UNIT_TYPE" val="l_h_a"/>
</p:tagLst>
</file>

<file path=ppt/tags/tag102.xml><?xml version="1.0" encoding="utf-8"?>
<p:tagLst xmlns:p="http://schemas.openxmlformats.org/presentationml/2006/main">
  <p:tag name="KSO_WM_BEAUTIFY_FLAG" val="#fgm#"/>
  <p:tag name="KSO_WM_DIAGRAM_GROUP_CODE" val="1"/>
  <p:tag name="KSO_WM_UNIT_INDEX" val="1_4_1"/>
  <p:tag name="KSO_WM_UNIT_TYPE" val="l_h_x"/>
</p:tagLst>
</file>

<file path=ppt/tags/tag103.xml><?xml version="1.0" encoding="utf-8"?>
<p:tagLst xmlns:p="http://schemas.openxmlformats.org/presentationml/2006/main">
  <p:tag name="KSO_WM_BEAUTIFY_FLAG" val="#fgm#"/>
  <p:tag name="KSO_WM_DIAGRAM_GROUP_CODE" val="1"/>
  <p:tag name="KSO_WM_UNIT_INDEX" val="1_2_1"/>
  <p:tag name="KSO_WM_UNIT_PRESET_TEXT" val="单击此处输入项正文，文字是您思想的提炼，请尽量言简意赅的阐述观点。"/>
  <p:tag name="KSO_WM_UNIT_TEXT_TYPE" val="1"/>
  <p:tag name="KSO_WM_UNIT_TYPE" val="l_h_f"/>
</p:tagLst>
</file>

<file path=ppt/tags/tag104.xml><?xml version="1.0" encoding="utf-8"?>
<p:tagLst xmlns:p="http://schemas.openxmlformats.org/presentationml/2006/main">
  <p:tag name="KSO_WM_BEAUTIFY_FLAG" val="#fgm#"/>
  <p:tag name="KSO_WM_DIAGRAM_GROUP_CODE" val="1"/>
  <p:tag name="KSO_WM_UNIT_INDEX" val="1_2_1"/>
  <p:tag name="KSO_WM_UNIT_PRESET_TEXT" val="单击添加项标题"/>
  <p:tag name="KSO_WM_UNIT_TEXT_TYPE" val="1"/>
  <p:tag name="KSO_WM_UNIT_TYPE" val="l_h_a"/>
</p:tagLst>
</file>

<file path=ppt/tags/tag105.xml><?xml version="1.0" encoding="utf-8"?>
<p:tagLst xmlns:p="http://schemas.openxmlformats.org/presentationml/2006/main">
  <p:tag name="KSO_WM_BEAUTIFY_FLAG" val="#fgm#"/>
  <p:tag name="KSO_WM_DIAGRAM_GROUP_CODE" val="1"/>
  <p:tag name="KSO_WM_UNIT_INDEX" val="1_2_1"/>
  <p:tag name="KSO_WM_UNIT_PRESET_TEXT" val="单击此处输入项正文，文字是您思想的提炼，请尽量言简意赅的阐述观点。"/>
  <p:tag name="KSO_WM_UNIT_TEXT_TYPE" val="1"/>
  <p:tag name="KSO_WM_UNIT_TYPE" val="l_h_f"/>
</p:tagLst>
</file>

<file path=ppt/tags/tag106.xml><?xml version="1.0" encoding="utf-8"?>
<p:tagLst xmlns:p="http://schemas.openxmlformats.org/presentationml/2006/main">
  <p:tag name="KSO_WM_FIGMA_LIMIT" val=""/>
  <p:tag name="KSO_WM_FIGMA_SLIDE_GROUP" val="32"/>
  <p:tag name="KSO_WM_SLIDE_TYPE" val="text"/>
  <p:tag name="KSO_WM_TEMPLATE_SUBCATEGORY" val="29"/>
</p:tagLst>
</file>

<file path=ppt/tags/tag107.xml><?xml version="1.0" encoding="utf-8"?>
<p:tagLst xmlns:p="http://schemas.openxmlformats.org/presentationml/2006/main">
  <p:tag name="KSO_WM_BEAUTIFY_FLAG" val="#wm#"/>
  <p:tag name="KSO_WM_UNIT_INDEX" val="1"/>
  <p:tag name="KSO_WM_UNIT_TYPE" val="i"/>
</p:tagLst>
</file>

<file path=ppt/tags/tag108.xml><?xml version="1.0" encoding="utf-8"?>
<p:tagLst xmlns:p="http://schemas.openxmlformats.org/presentationml/2006/main">
  <p:tag name="KSO_WM_BEAUTIFY_FLAG" val="#wm#"/>
  <p:tag name="KSO_WM_UNIT_INDEX" val="2"/>
  <p:tag name="KSO_WM_UNIT_TYPE" val="i"/>
</p:tagLst>
</file>

<file path=ppt/tags/tag109.xml><?xml version="1.0" encoding="utf-8"?>
<p:tagLst xmlns:p="http://schemas.openxmlformats.org/presentationml/2006/main">
  <p:tag name="KSO_WM_BEAUTIFY_FLAG" val="#wm#"/>
  <p:tag name="KSO_WM_UNIT_INDEX" val="3"/>
  <p:tag name="KSO_WM_UNIT_TYPE" val="i"/>
</p:tagLst>
</file>

<file path=ppt/tags/tag11.xml><?xml version="1.0" encoding="utf-8"?>
<p:tagLst xmlns:p="http://schemas.openxmlformats.org/presentationml/2006/main">
  <p:tag name="KSO_WM_BEAUTIFY_FLAG" val="#wm#"/>
  <p:tag name="KSO_WM_UNIT_INDEX" val="1"/>
  <p:tag name="KSO_WM_UNIT_SUBTYPE" val="c"/>
  <p:tag name="KSO_WM_UNIT_TYPE" val="f"/>
</p:tagLst>
</file>

<file path=ppt/tags/tag110.xml><?xml version="1.0" encoding="utf-8"?>
<p:tagLst xmlns:p="http://schemas.openxmlformats.org/presentationml/2006/main">
  <p:tag name="KSO_WM_BEAUTIFY_FLAG" val="#wm#"/>
  <p:tag name="KSO_WM_UNIT_INDEX" val="4"/>
  <p:tag name="KSO_WM_UNIT_TYPE" val="i"/>
</p:tagLst>
</file>

<file path=ppt/tags/tag111.xml><?xml version="1.0" encoding="utf-8"?>
<p:tagLst xmlns:p="http://schemas.openxmlformats.org/presentationml/2006/main">
  <p:tag name="KSO_WM_BEAUTIFY_FLAG" val="#wm#"/>
  <p:tag name="KSO_WM_UNIT_INDEX" val="1"/>
  <p:tag name="KSO_WM_UNIT_TYPE" val="a"/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</p:tagLst>
</file>

<file path=ppt/tags/tag112.xml><?xml version="1.0" encoding="utf-8"?>
<p:tagLst xmlns:p="http://schemas.openxmlformats.org/presentationml/2006/main">
  <p:tag name="KSO_WM_BEAUTIFY_FLAG" val="#wm#"/>
  <p:tag name="KSO_WM_UNIT_INDEX" val="1"/>
  <p:tag name="KSO_WM_UNIT_TYPE" val="d"/>
  <p:tag name="MH_PIC_SOURCE_TYPE" val="generate_slide_ai*{&quot;ai_type&quot;:&quot;generate_ppt&quot;,&quot;id&quot;:&quot;http://zh-ai-group.ks3-cn-beijing-internal.ksyun.com/image_generate/image_process/production/202503/ffd569cc-bbdb-41cd-9abb-b1d7e67359ac.jpg?Expires=1773133304&amp;AWSAccessKeyId=AKLT9NSy7kh8TIS1UzNqLRY2&amp;Signature=cX7r3tyIM%2Fl7cAojRqZJaecwvco%3D&quot;}*auto_ai_ai_*1741597298385_3.102_fdc3e6dcac56-slide-5"/>
</p:tagLst>
</file>

<file path=ppt/tags/tag113.xml><?xml version="1.0" encoding="utf-8"?>
<p:tagLst xmlns:p="http://schemas.openxmlformats.org/presentationml/2006/main">
  <p:tag name="KSO_WM_FIGMA_LIMIT" val=""/>
  <p:tag name="KSO_WM_FIGMA_SLIDE_GROUP" val="57"/>
  <p:tag name="KSO_WM_SLIDE_TYPE" val="text"/>
  <p:tag name="KSO_WM_TEMPLATE_SUBCATEGORY" val="29"/>
</p:tagLst>
</file>

<file path=ppt/tags/tag114.xml><?xml version="1.0" encoding="utf-8"?>
<p:tagLst xmlns:p="http://schemas.openxmlformats.org/presentationml/2006/main">
  <p:tag name="KSO_WM_BEAUTIFY_FLAG" val="#wm#"/>
  <p:tag name="KSO_WM_UNIT_INDEX" val="1"/>
  <p:tag name="KSO_WM_UNIT_TYPE" val="a"/>
</p:tagLst>
</file>

<file path=ppt/tags/tag115.xml><?xml version="1.0" encoding="utf-8"?>
<p:tagLst xmlns:p="http://schemas.openxmlformats.org/presentationml/2006/main">
  <p:tag name="KSO_WM_BEAUTIFY_FLAG" val="#wm#"/>
  <p:tag name="KSO_WM_UNIT_INDEX" val="1"/>
  <p:tag name="KSO_WM_UNIT_TYPE" val="b"/>
</p:tagLst>
</file>

<file path=ppt/tags/tag116.xml><?xml version="1.0" encoding="utf-8"?>
<p:tagLst xmlns:p="http://schemas.openxmlformats.org/presentationml/2006/main">
  <p:tag name="KSO_WM_DIAGRAM_VIRTUALLY_FRAME" val="{&quot;height&quot;:316.9,&quot;left&quot;:337.25,&quot;top&quot;:109.1,&quot;width&quot;:580.75}"/>
</p:tagLst>
</file>

<file path=ppt/tags/tag117.xml><?xml version="1.0" encoding="utf-8"?>
<p:tagLst xmlns:p="http://schemas.openxmlformats.org/presentationml/2006/main">
  <p:tag name="KSO_WM_BEAUTIFY_FLAG" val="#wm#"/>
  <p:tag name="KSO_WM_DIAGRAM_GROUP_CODE" val="1"/>
  <p:tag name="KSO_WM_UNIT_INDEX" val="1_1_1"/>
  <p:tag name="KSO_WM_UNIT_SUBTYPE" val="d"/>
  <p:tag name="KSO_WM_UNIT_TYPE" val="l_h_i"/>
  <p:tag name="KSO_WM_UNIT_PRESET_TEXT" val="01"/>
  <p:tag name="KSO_WM_SLIDE_FIGMA_DIAGRAM" val="1"/>
  <p:tag name="KSO_WM_DIAGRAM_VIRTUALLY_FRAME" val="{&quot;height&quot;:316.9,&quot;left&quot;:337.25,&quot;top&quot;:109.1,&quot;width&quot;:580.75}"/>
</p:tagLst>
</file>

<file path=ppt/tags/tag118.xml><?xml version="1.0" encoding="utf-8"?>
<p:tagLst xmlns:p="http://schemas.openxmlformats.org/presentationml/2006/main">
  <p:tag name="KSO_WM_BEAUTIFY_FLAG" val="#wm#"/>
  <p:tag name="KSO_WM_DIAGRAM_GROUP_CODE" val="1"/>
  <p:tag name="KSO_WM_UNIT_INDEX" val="1_1_2"/>
  <p:tag name="KSO_WM_UNIT_TYPE" val="l_h_i"/>
  <p:tag name="KSO_WM_SLIDE_FIGMA_DIAGRAM" val="1"/>
  <p:tag name="KSO_WM_DIAGRAM_VIRTUALLY_FRAME" val="{&quot;height&quot;:316.9,&quot;left&quot;:337.25,&quot;top&quot;:109.1,&quot;width&quot;:580.75}"/>
</p:tagLst>
</file>

<file path=ppt/tags/tag119.xml><?xml version="1.0" encoding="utf-8"?>
<p:tagLst xmlns:p="http://schemas.openxmlformats.org/presentationml/2006/main">
  <p:tag name="KSO_WM_BEAUTIFY_FLAG" val="#wm#"/>
  <p:tag name="KSO_WM_DIAGRAM_GROUP_CODE" val="1"/>
  <p:tag name="KSO_WM_UNIT_INDEX" val="1_1_1"/>
  <p:tag name="KSO_WM_UNIT_PRESET_TEXT" val="单击此处添加项标题"/>
  <p:tag name="KSO_WM_UNIT_TEXT_TYPE" val="1"/>
  <p:tag name="KSO_WM_UNIT_TYPE" val="l_h_a"/>
  <p:tag name="KSO_WM_SLIDE_FIGMA_DIAGRAM" val="1"/>
  <p:tag name="KSO_WM_DIAGRAM_VIRTUALLY_FRAME" val="{&quot;height&quot;:316.9,&quot;left&quot;:337.25,&quot;top&quot;:109.1,&quot;width&quot;:580.75}"/>
</p:tagLst>
</file>

<file path=ppt/tags/tag12.xml><?xml version="1.0" encoding="utf-8"?>
<p:tagLst xmlns:p="http://schemas.openxmlformats.org/presentationml/2006/main">
  <p:tag name="KSO_WM_BEAUTIFY_FLAG" val="#wm#"/>
  <p:tag name="KSO_WM_UNIT_INDEX" val="1"/>
  <p:tag name="KSO_WM_UNIT_TYPE" val="a"/>
</p:tagLst>
</file>

<file path=ppt/tags/tag120.xml><?xml version="1.0" encoding="utf-8"?>
<p:tagLst xmlns:p="http://schemas.openxmlformats.org/presentationml/2006/main">
  <p:tag name="KSO_WM_BEAUTIFY_FLAG" val="#wm#"/>
  <p:tag name="KSO_WM_DIAGRAM_GROUP_CODE" val="1"/>
  <p:tag name="KSO_WM_UNIT_INDEX" val="1_2_1"/>
  <p:tag name="KSO_WM_UNIT_SUBTYPE" val="d"/>
  <p:tag name="KSO_WM_UNIT_TYPE" val="l_h_i"/>
  <p:tag name="KSO_WM_UNIT_PRESET_TEXT" val="02"/>
  <p:tag name="KSO_WM_SLIDE_FIGMA_DIAGRAM" val="1"/>
  <p:tag name="KSO_WM_DIAGRAM_VIRTUALLY_FRAME" val="{&quot;height&quot;:316.9,&quot;left&quot;:337.25,&quot;top&quot;:109.1,&quot;width&quot;:580.75}"/>
</p:tagLst>
</file>

<file path=ppt/tags/tag121.xml><?xml version="1.0" encoding="utf-8"?>
<p:tagLst xmlns:p="http://schemas.openxmlformats.org/presentationml/2006/main">
  <p:tag name="KSO_WM_BEAUTIFY_FLAG" val="#wm#"/>
  <p:tag name="KSO_WM_DIAGRAM_GROUP_CODE" val="1"/>
  <p:tag name="KSO_WM_UNIT_INDEX" val="1_2_2"/>
  <p:tag name="KSO_WM_UNIT_TYPE" val="l_h_i"/>
  <p:tag name="KSO_WM_SLIDE_FIGMA_DIAGRAM" val="1"/>
  <p:tag name="KSO_WM_DIAGRAM_VIRTUALLY_FRAME" val="{&quot;height&quot;:316.9,&quot;left&quot;:337.25,&quot;top&quot;:109.1,&quot;width&quot;:580.75}"/>
</p:tagLst>
</file>

<file path=ppt/tags/tag122.xml><?xml version="1.0" encoding="utf-8"?>
<p:tagLst xmlns:p="http://schemas.openxmlformats.org/presentationml/2006/main">
  <p:tag name="KSO_WM_BEAUTIFY_FLAG" val="#wm#"/>
  <p:tag name="KSO_WM_DIAGRAM_GROUP_CODE" val="1"/>
  <p:tag name="KSO_WM_UNIT_INDEX" val="1_2_1"/>
  <p:tag name="KSO_WM_UNIT_PRESET_TEXT" val="单击此处添加项标题"/>
  <p:tag name="KSO_WM_UNIT_TEXT_TYPE" val="1"/>
  <p:tag name="KSO_WM_UNIT_TYPE" val="l_h_a"/>
  <p:tag name="KSO_WM_SLIDE_FIGMA_DIAGRAM" val="1"/>
  <p:tag name="KSO_WM_DIAGRAM_VIRTUALLY_FRAME" val="{&quot;height&quot;:316.9,&quot;left&quot;:337.25,&quot;top&quot;:109.1,&quot;width&quot;:580.75}"/>
</p:tagLst>
</file>

<file path=ppt/tags/tag123.xml><?xml version="1.0" encoding="utf-8"?>
<p:tagLst xmlns:p="http://schemas.openxmlformats.org/presentationml/2006/main">
  <p:tag name="KSO_WM_BEAUTIFY_FLAG" val="#wm#"/>
  <p:tag name="KSO_WM_DIAGRAM_GROUP_CODE" val="1"/>
  <p:tag name="KSO_WM_UNIT_INDEX" val="1_3_1"/>
  <p:tag name="KSO_WM_UNIT_SUBTYPE" val="d"/>
  <p:tag name="KSO_WM_UNIT_TYPE" val="l_h_i"/>
  <p:tag name="KSO_WM_UNIT_PRESET_TEXT" val="03"/>
  <p:tag name="KSO_WM_SLIDE_FIGMA_DIAGRAM" val="1"/>
  <p:tag name="KSO_WM_DIAGRAM_VIRTUALLY_FRAME" val="{&quot;height&quot;:316.9,&quot;left&quot;:337.25,&quot;top&quot;:109.1,&quot;width&quot;:580.75}"/>
</p:tagLst>
</file>

<file path=ppt/tags/tag124.xml><?xml version="1.0" encoding="utf-8"?>
<p:tagLst xmlns:p="http://schemas.openxmlformats.org/presentationml/2006/main">
  <p:tag name="KSO_WM_BEAUTIFY_FLAG" val="#wm#"/>
  <p:tag name="KSO_WM_DIAGRAM_GROUP_CODE" val="1"/>
  <p:tag name="KSO_WM_UNIT_INDEX" val="1_3_2"/>
  <p:tag name="KSO_WM_UNIT_TYPE" val="l_h_i"/>
  <p:tag name="KSO_WM_SLIDE_FIGMA_DIAGRAM" val="1"/>
  <p:tag name="KSO_WM_DIAGRAM_VIRTUALLY_FRAME" val="{&quot;height&quot;:316.9,&quot;left&quot;:337.25,&quot;top&quot;:109.1,&quot;width&quot;:580.75}"/>
</p:tagLst>
</file>

<file path=ppt/tags/tag125.xml><?xml version="1.0" encoding="utf-8"?>
<p:tagLst xmlns:p="http://schemas.openxmlformats.org/presentationml/2006/main">
  <p:tag name="KSO_WM_BEAUTIFY_FLAG" val="#wm#"/>
  <p:tag name="KSO_WM_DIAGRAM_GROUP_CODE" val="1"/>
  <p:tag name="KSO_WM_UNIT_INDEX" val="1_3_1"/>
  <p:tag name="KSO_WM_UNIT_PRESET_TEXT" val="单击此处添加项标题"/>
  <p:tag name="KSO_WM_UNIT_TEXT_TYPE" val="1"/>
  <p:tag name="KSO_WM_UNIT_TYPE" val="l_h_a"/>
  <p:tag name="KSO_WM_SLIDE_FIGMA_DIAGRAM" val="1"/>
  <p:tag name="KSO_WM_DIAGRAM_VIRTUALLY_FRAME" val="{&quot;height&quot;:316.9,&quot;left&quot;:337.25,&quot;top&quot;:109.1,&quot;width&quot;:580.75}"/>
</p:tagLst>
</file>

<file path=ppt/tags/tag126.xml><?xml version="1.0" encoding="utf-8"?>
<p:tagLst xmlns:p="http://schemas.openxmlformats.org/presentationml/2006/main">
  <p:tag name="KSO_WM_BEAUTIFY_FLAG" val="#wm#"/>
  <p:tag name="KSO_WM_DIAGRAM_GROUP_CODE" val="1"/>
  <p:tag name="KSO_WM_UNIT_INDEX" val="1_4_1"/>
  <p:tag name="KSO_WM_UNIT_SUBTYPE" val="d"/>
  <p:tag name="KSO_WM_UNIT_TYPE" val="l_h_i"/>
  <p:tag name="KSO_WM_UNIT_PRESET_TEXT" val="04"/>
  <p:tag name="KSO_WM_SLIDE_FIGMA_DIAGRAM" val="1"/>
  <p:tag name="KSO_WM_DIAGRAM_VIRTUALLY_FRAME" val="{&quot;height&quot;:316.9,&quot;left&quot;:337.25,&quot;top&quot;:109.1,&quot;width&quot;:580.75}"/>
</p:tagLst>
</file>

<file path=ppt/tags/tag127.xml><?xml version="1.0" encoding="utf-8"?>
<p:tagLst xmlns:p="http://schemas.openxmlformats.org/presentationml/2006/main">
  <p:tag name="KSO_WM_BEAUTIFY_FLAG" val="#wm#"/>
  <p:tag name="KSO_WM_DIAGRAM_GROUP_CODE" val="1"/>
  <p:tag name="KSO_WM_UNIT_INDEX" val="1_4_2"/>
  <p:tag name="KSO_WM_UNIT_TYPE" val="l_h_i"/>
  <p:tag name="KSO_WM_SLIDE_FIGMA_DIAGRAM" val="1"/>
  <p:tag name="KSO_WM_DIAGRAM_VIRTUALLY_FRAME" val="{&quot;height&quot;:316.9,&quot;left&quot;:337.25,&quot;top&quot;:109.1,&quot;width&quot;:580.75}"/>
</p:tagLst>
</file>

<file path=ppt/tags/tag128.xml><?xml version="1.0" encoding="utf-8"?>
<p:tagLst xmlns:p="http://schemas.openxmlformats.org/presentationml/2006/main">
  <p:tag name="KSO_WM_BEAUTIFY_FLAG" val="#wm#"/>
  <p:tag name="KSO_WM_DIAGRAM_GROUP_CODE" val="1"/>
  <p:tag name="KSO_WM_UNIT_INDEX" val="1_4_1"/>
  <p:tag name="KSO_WM_UNIT_PRESET_TEXT" val="单击此处添加项标题"/>
  <p:tag name="KSO_WM_UNIT_TEXT_TYPE" val="1"/>
  <p:tag name="KSO_WM_UNIT_TYPE" val="l_h_a"/>
  <p:tag name="KSO_WM_SLIDE_FIGMA_DIAGRAM" val="1"/>
  <p:tag name="KSO_WM_DIAGRAM_VIRTUALLY_FRAME" val="{&quot;height&quot;:316.9,&quot;left&quot;:337.25,&quot;top&quot;:109.1,&quot;width&quot;:580.75}"/>
</p:tagLst>
</file>

<file path=ppt/tags/tag129.xml><?xml version="1.0" encoding="utf-8"?>
<p:tagLst xmlns:p="http://schemas.openxmlformats.org/presentationml/2006/main">
  <p:tag name="KSO_WM_BEAUTIFY_FLAG" val="#wm#"/>
  <p:tag name="KSO_WM_DIAGRAM_GROUP_CODE" val="1"/>
  <p:tag name="KSO_WM_UNIT_INDEX" val="1_5_1"/>
  <p:tag name="KSO_WM_UNIT_SUBTYPE" val="d"/>
  <p:tag name="KSO_WM_UNIT_TYPE" val="l_h_i"/>
  <p:tag name="KSO_WM_UNIT_PRESET_TEXT" val="05"/>
  <p:tag name="KSO_WM_SLIDE_FIGMA_DIAGRAM" val="1"/>
  <p:tag name="KSO_WM_DIAGRAM_VIRTUALLY_FRAME" val="{&quot;height&quot;:316.9,&quot;left&quot;:337.25,&quot;top&quot;:109.1,&quot;width&quot;:580.75}"/>
</p:tagLst>
</file>

<file path=ppt/tags/tag13.xml><?xml version="1.0" encoding="utf-8"?>
<p:tagLst xmlns:p="http://schemas.openxmlformats.org/presentationml/2006/main">
  <p:tag name="KSO_WM_BEAUTIFY_FLAG" val="#wm#"/>
  <p:tag name="KSO_WM_UNIT_INDEX" val="2"/>
  <p:tag name="KSO_WM_UNIT_SUBTYPE" val="b"/>
  <p:tag name="KSO_WM_UNIT_TYPE" val="f"/>
</p:tagLst>
</file>

<file path=ppt/tags/tag130.xml><?xml version="1.0" encoding="utf-8"?>
<p:tagLst xmlns:p="http://schemas.openxmlformats.org/presentationml/2006/main">
  <p:tag name="KSO_WM_BEAUTIFY_FLAG" val="#wm#"/>
  <p:tag name="KSO_WM_DIAGRAM_GROUP_CODE" val="1"/>
  <p:tag name="KSO_WM_UNIT_INDEX" val="1_5_2"/>
  <p:tag name="KSO_WM_UNIT_TYPE" val="l_h_i"/>
  <p:tag name="KSO_WM_SLIDE_FIGMA_DIAGRAM" val="1"/>
  <p:tag name="KSO_WM_DIAGRAM_VIRTUALLY_FRAME" val="{&quot;height&quot;:316.9,&quot;left&quot;:337.25,&quot;top&quot;:109.1,&quot;width&quot;:580.75}"/>
</p:tagLst>
</file>

<file path=ppt/tags/tag131.xml><?xml version="1.0" encoding="utf-8"?>
<p:tagLst xmlns:p="http://schemas.openxmlformats.org/presentationml/2006/main">
  <p:tag name="KSO_WM_BEAUTIFY_FLAG" val="#wm#"/>
  <p:tag name="KSO_WM_DIAGRAM_GROUP_CODE" val="1"/>
  <p:tag name="KSO_WM_UNIT_INDEX" val="1_5_1"/>
  <p:tag name="KSO_WM_UNIT_PRESET_TEXT" val="单击此处添加项标题"/>
  <p:tag name="KSO_WM_UNIT_TEXT_TYPE" val="1"/>
  <p:tag name="KSO_WM_UNIT_TYPE" val="l_h_a"/>
  <p:tag name="KSO_WM_SLIDE_FIGMA_DIAGRAM" val="1"/>
  <p:tag name="KSO_WM_DIAGRAM_VIRTUALLY_FRAME" val="{&quot;height&quot;:316.9,&quot;left&quot;:337.25,&quot;top&quot;:109.1,&quot;width&quot;:580.75}"/>
</p:tagLst>
</file>

<file path=ppt/tags/tag132.xml><?xml version="1.0" encoding="utf-8"?>
<p:tagLst xmlns:p="http://schemas.openxmlformats.org/presentationml/2006/main">
  <p:tag name="KSO_WM_BEAUTIFY_FLAG" val="#wm#"/>
  <p:tag name="KSO_WM_DIAGRAM_GROUP_CODE" val="1"/>
  <p:tag name="KSO_WM_UNIT_INDEX" val="1_6_1"/>
  <p:tag name="KSO_WM_UNIT_SUBTYPE" val="d"/>
  <p:tag name="KSO_WM_UNIT_TYPE" val="l_h_i"/>
  <p:tag name="KSO_WM_UNIT_PRESET_TEXT" val="06"/>
  <p:tag name="KSO_WM_SLIDE_FIGMA_DIAGRAM" val="1"/>
  <p:tag name="KSO_WM_DIAGRAM_VIRTUALLY_FRAME" val="{&quot;height&quot;:316.9,&quot;left&quot;:337.25,&quot;top&quot;:109.1,&quot;width&quot;:580.75}"/>
</p:tagLst>
</file>

<file path=ppt/tags/tag133.xml><?xml version="1.0" encoding="utf-8"?>
<p:tagLst xmlns:p="http://schemas.openxmlformats.org/presentationml/2006/main">
  <p:tag name="KSO_WM_BEAUTIFY_FLAG" val="#wm#"/>
  <p:tag name="KSO_WM_DIAGRAM_GROUP_CODE" val="1"/>
  <p:tag name="KSO_WM_UNIT_INDEX" val="1_6_2"/>
  <p:tag name="KSO_WM_UNIT_TYPE" val="l_h_i"/>
  <p:tag name="KSO_WM_SLIDE_FIGMA_DIAGRAM" val="1"/>
  <p:tag name="KSO_WM_DIAGRAM_VIRTUALLY_FRAME" val="{&quot;height&quot;:316.9,&quot;left&quot;:337.25,&quot;top&quot;:109.1,&quot;width&quot;:580.75}"/>
</p:tagLst>
</file>

<file path=ppt/tags/tag134.xml><?xml version="1.0" encoding="utf-8"?>
<p:tagLst xmlns:p="http://schemas.openxmlformats.org/presentationml/2006/main">
  <p:tag name="KSO_WM_BEAUTIFY_FLAG" val="#wm#"/>
  <p:tag name="KSO_WM_DIAGRAM_GROUP_CODE" val="1"/>
  <p:tag name="KSO_WM_UNIT_INDEX" val="1_6_1"/>
  <p:tag name="KSO_WM_UNIT_PRESET_TEXT" val="单击此处添加项标题"/>
  <p:tag name="KSO_WM_UNIT_TEXT_TYPE" val="1"/>
  <p:tag name="KSO_WM_UNIT_TYPE" val="l_h_a"/>
  <p:tag name="KSO_WM_SLIDE_FIGMA_DIAGRAM" val="1"/>
  <p:tag name="KSO_WM_DIAGRAM_VIRTUALLY_FRAME" val="{&quot;height&quot;:316.9,&quot;left&quot;:337.25,&quot;top&quot;:109.1,&quot;width&quot;:580.75}"/>
</p:tagLst>
</file>

<file path=ppt/tags/tag135.xml><?xml version="1.0" encoding="utf-8"?>
<p:tagLst xmlns:p="http://schemas.openxmlformats.org/presentationml/2006/main">
  <p:tag name="KSO_WM_FIGMA_LIMIT" val=""/>
  <p:tag name="KSO_WM_FIGMA_SLIDE_GROUP" val="2"/>
  <p:tag name="KSO_WM_SLIDE_TYPE" val="contents"/>
  <p:tag name="KSO_WM_TEMPLATE_SUBCATEGORY" val="29"/>
</p:tagLst>
</file>

<file path=ppt/tags/tag136.xml><?xml version="1.0" encoding="utf-8"?>
<p:tagLst xmlns:p="http://schemas.openxmlformats.org/presentationml/2006/main">
  <p:tag name="KSO_WM_BEAUTIFY_FLAG" val="#wm#"/>
  <p:tag name="KSO_WM_UNIT_INDEX" val="1"/>
  <p:tag name="KSO_WM_UNIT_TYPE" val="e"/>
  <p:tag name="KSO_WM_UNIT_PRESET_TEXT" val="01"/>
</p:tagLst>
</file>

<file path=ppt/tags/tag137.xml><?xml version="1.0" encoding="utf-8"?>
<p:tagLst xmlns:p="http://schemas.openxmlformats.org/presentationml/2006/main">
  <p:tag name="KSO_WM_BEAUTIFY_FLAG" val="#wm#"/>
  <p:tag name="KSO_WM_UNIT_INDEX" val="1"/>
  <p:tag name="KSO_WM_UNIT_TYPE" val="a"/>
</p:tagLst>
</file>

<file path=ppt/tags/tag138.xml><?xml version="1.0" encoding="utf-8"?>
<p:tagLst xmlns:p="http://schemas.openxmlformats.org/presentationml/2006/main">
  <p:tag name="KSO_WM_FIGMA_LIMIT" val=""/>
  <p:tag name="KSO_WM_FIGMA_SLIDE_GROUP" val="1"/>
  <p:tag name="KSO_WM_SLIDE_TYPE" val="sectionTitle"/>
  <p:tag name="KSO_WM_TEMPLATE_SUBCATEGORY" val="29"/>
</p:tagLst>
</file>

<file path=ppt/tags/tag139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a"/>
  <p:tag name="KSO_WM_UNIT_INDEX" val="1"/>
  <p:tag name="KSO_WM_UNIT_ID" val="custom20234786_1*a*1"/>
  <p:tag name="KSO_WM_TEMPLATE_CATEGORY" val="custom"/>
  <p:tag name="KSO_WM_TEMPLATE_INDEX" val="20234786"/>
  <p:tag name="KSO_WM_UNIT_LAYERLEVEL" val="1"/>
  <p:tag name="KSO_WM_TAG_VERSION" val="3.0"/>
  <p:tag name="KSO_WM_BEAUTIFY_FLAG" val="#wm#"/>
  <p:tag name="KSO_WM_UNIT_VALUE" val="16"/>
  <p:tag name="KSO_WM_UNIT_TEXT_TYPE" val="1"/>
  <p:tag name="KSO_WM_UNIT_PRESET_TEXT" val="单击此处添加标题"/>
  <p:tag name="KSO_WM_UNIT_TEXT_FILL_FORE_SCHEMECOLOR_INDEX" val="13"/>
  <p:tag name="KSO_WM_UNIT_TEXT_FILL_TYPE" val="1"/>
  <p:tag name="KSO_WM_UNIT_USESOURCEFORMAT_APPLY" val="1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0.xml><?xml version="1.0" encoding="utf-8"?>
<p:tagLst xmlns:p="http://schemas.openxmlformats.org/presentationml/2006/main">
  <p:tag name="KSO_WM_UNIT_SUBTYPE" val="a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f"/>
  <p:tag name="KSO_WM_UNIT_INDEX" val="1"/>
  <p:tag name="KSO_WM_UNIT_ID" val="custom20234786_1*f*1"/>
  <p:tag name="KSO_WM_TEMPLATE_CATEGORY" val="custom"/>
  <p:tag name="KSO_WM_TEMPLATE_INDEX" val="20234786"/>
  <p:tag name="KSO_WM_UNIT_LAYERLEVEL" val="1"/>
  <p:tag name="KSO_WM_TAG_VERSION" val="3.0"/>
  <p:tag name="KSO_WM_BEAUTIFY_FLAG" val="#wm#"/>
  <p:tag name="KSO_WM_UNIT_VALUE" val="23"/>
  <p:tag name="KSO_WM_UNIT_TEXT_TYPE" val="1"/>
  <p:tag name="KSO_WM_UNIT_PRESET_TEXT" val="单击此处添加文本具体内容，简明扼要地阐述观点。&#10;"/>
  <p:tag name="KSO_WM_UNIT_TEXT_LAYER_COUNT" val="1"/>
  <p:tag name="KSO_WM_UNIT_TEXT_FILL_FORE_SCHEMECOLOR_INDEX" val="13"/>
  <p:tag name="KSO_WM_UNIT_TEXT_FILL_TYPE" val="1"/>
  <p:tag name="KSO_WM_UNIT_USESOURCEFORMAT_APPLY" val="1"/>
</p:tagLst>
</file>

<file path=ppt/tags/tag1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i"/>
  <p:tag name="KSO_WM_UNIT_INDEX" val="1"/>
  <p:tag name="KSO_WM_UNIT_ID" val="custom20234786_1*i*1"/>
  <p:tag name="KSO_WM_TEMPLATE_CATEGORY" val="custom"/>
  <p:tag name="KSO_WM_TEMPLATE_INDEX" val="20234786"/>
  <p:tag name="KSO_WM_UNIT_LAYERLEVEL" val="1"/>
  <p:tag name="KSO_WM_TAG_VERSION" val="3.0"/>
  <p:tag name="KSO_WM_BEAUTIFY_FLAG" val="#wm#"/>
  <p:tag name="KSO_WM_UNIT_FILL_FORE_SCHEMECOLOR_INDEX" val="5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1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i"/>
  <p:tag name="KSO_WM_UNIT_INDEX" val="2"/>
  <p:tag name="KSO_WM_UNIT_ID" val="custom20234786_1*i*2"/>
  <p:tag name="KSO_WM_TEMPLATE_CATEGORY" val="custom"/>
  <p:tag name="KSO_WM_TEMPLATE_INDEX" val="20234786"/>
  <p:tag name="KSO_WM_UNIT_LAYERLEVEL" val="1"/>
  <p:tag name="KSO_WM_TAG_VERSION" val="3.0"/>
  <p:tag name="KSO_WM_BEAUTIFY_FLAG" val="#wm#"/>
  <p:tag name="KSO_WM_UNIT_FILL_FORE_SCHEMECOLOR_INDEX" val="5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1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i"/>
  <p:tag name="KSO_WM_UNIT_INDEX" val="3"/>
  <p:tag name="KSO_WM_UNIT_ID" val="custom20234786_1*i*3"/>
  <p:tag name="KSO_WM_TEMPLATE_CATEGORY" val="custom"/>
  <p:tag name="KSO_WM_TEMPLATE_INDEX" val="20234786"/>
  <p:tag name="KSO_WM_UNIT_LAYERLEVEL" val="1"/>
  <p:tag name="KSO_WM_TAG_VERSION" val="3.0"/>
  <p:tag name="KSO_WM_BEAUTIFY_FLAG" val="#wm#"/>
  <p:tag name="KSO_WM_UNIT_FILL_FORE_SCHEMECOLOR_INDEX" val="5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1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i"/>
  <p:tag name="KSO_WM_UNIT_INDEX" val="4"/>
  <p:tag name="KSO_WM_UNIT_ID" val="custom20234786_1*i*4"/>
  <p:tag name="KSO_WM_TEMPLATE_CATEGORY" val="custom"/>
  <p:tag name="KSO_WM_TEMPLATE_INDEX" val="20234786"/>
  <p:tag name="KSO_WM_UNIT_LAYERLEVEL" val="1"/>
  <p:tag name="KSO_WM_TAG_VERSION" val="3.0"/>
  <p:tag name="KSO_WM_BEAUTIFY_FLAG" val="#wm#"/>
  <p:tag name="KSO_WM_UNIT_FILL_FORE_SCHEMECOLOR_INDEX" val="5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145.xml><?xml version="1.0" encoding="utf-8"?>
<p:tagLst xmlns:p="http://schemas.openxmlformats.org/presentationml/2006/main">
  <p:tag name="KSO_WM_UNIT_VALUE" val="1342*1461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d"/>
  <p:tag name="KSO_WM_UNIT_INDEX" val="1"/>
  <p:tag name="KSO_WM_UNIT_ID" val="custom20234786_1*d*1"/>
  <p:tag name="KSO_WM_TEMPLATE_CATEGORY" val="custom"/>
  <p:tag name="KSO_WM_TEMPLATE_INDEX" val="20234786"/>
  <p:tag name="KSO_WM_UNIT_LAYERLEVEL" val="1"/>
  <p:tag name="KSO_WM_TAG_VERSION" val="3.0"/>
  <p:tag name="KSO_WM_BEAUTIFY_FLAG" val="#wm#"/>
  <p:tag name="KSO_WM_UNIT_PICTURE_SUBTYPE" val="b"/>
  <p:tag name="KSO_WM_UNIT_FILL_FORE_SCHEMECOLOR_INDEX" val="5"/>
  <p:tag name="KSO_WM_UNIT_FILL_TYPE" val="1"/>
  <p:tag name="KSO_WM_UNIT_SHADOW_SCHEMECOLOR_INDEX" val="5"/>
  <p:tag name="KSO_WM_UNIT_USESOURCEFORMAT_APPLY" val="1"/>
</p:tagLst>
</file>

<file path=ppt/tags/tag146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1"/>
  <p:tag name="KSO_WM_UNIT_ID" val="diagram20234782_1*l_h_i*1_1_1"/>
  <p:tag name="KSO_WM_TEMPLATE_CATEGORY" val="diagram"/>
  <p:tag name="KSO_WM_TEMPLATE_INDEX" val="20234782"/>
  <p:tag name="KSO_WM_UNIT_LAYERLEVEL" val="1_1_1"/>
  <p:tag name="KSO_WM_TAG_VERSION" val="3.0"/>
  <p:tag name="KSO_WM_DIAGRAM_MAX_ITEMCNT" val="3"/>
  <p:tag name="KSO_WM_DIAGRAM_MIN_ITEMCNT" val="2"/>
  <p:tag name="KSO_WM_DIAGRAM_VIRTUALLY_FRAME" val="{&quot;height&quot;:259.69683837890625,&quot;width&quot;:416.13031005859375}"/>
  <p:tag name="KSO_WM_DIAGRAM_COLOR_MATCH_VALUE" val="{&quot;shape&quot;:{&quot;fill&quot;:{&quot;type&quot;:0},&quot;glow&quot;:{&quot;colorType&quot;:0},&quot;line&quot;:{&quot;type&quot;:0},&quot;shadow&quot;:{&quot;brightness&quot;:-0.25,&quot;colorType&quot;:1,&quot;foreColorIndex&quot;:5,&quot;transparency&quot;:0.8999999761581421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BEAUTIFY_FLAG" val="#wm#"/>
  <p:tag name="KSO_WM_UNIT_SHADOW_SCHEMECOLOR_INDEX" val="5"/>
  <p:tag name="KSO_WM_UNIT_TEXT_FILL_FORE_SCHEMECOLOR_INDEX" val="13"/>
  <p:tag name="KSO_WM_UNIT_TEXT_FILL_TYPE" val="1"/>
  <p:tag name="KSO_WM_UNIT_USESOURCEFORMAT_APPLY" val="1"/>
</p:tagLst>
</file>

<file path=ppt/tags/tag147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2"/>
  <p:tag name="KSO_WM_UNIT_ID" val="diagram20234782_1*l_h_i*1_1_2"/>
  <p:tag name="KSO_WM_TEMPLATE_CATEGORY" val="diagram"/>
  <p:tag name="KSO_WM_TEMPLATE_INDEX" val="20234782"/>
  <p:tag name="KSO_WM_UNIT_LAYERLEVEL" val="1_1_1"/>
  <p:tag name="KSO_WM_TAG_VERSION" val="3.0"/>
  <p:tag name="KSO_WM_DIAGRAM_MAX_ITEMCNT" val="3"/>
  <p:tag name="KSO_WM_DIAGRAM_MIN_ITEMCNT" val="2"/>
  <p:tag name="KSO_WM_DIAGRAM_VIRTUALLY_FRAME" val="{&quot;height&quot;:259.69683837890625,&quot;width&quot;:416.13031005859375}"/>
  <p:tag name="KSO_WM_DIAGRAM_COLOR_MATCH_VALUE" val="{&quot;shape&quot;:{&quot;fill&quot;:{&quot;solid&quot;:{&quot;brightness&quot;:0,&quot;colorType&quot;:1,&quot;foreColorIndex&quot;:2,&quot;transparency&quot;:0.800000011920929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BEAUTIFY_FLAG" val="#wm#"/>
  <p:tag name="KSO_WM_UNIT_FILL_TYPE" val="1"/>
  <p:tag name="KSO_WM_UNIT_FILL_FORE_SCHEMECOLOR_INDEX" val="2"/>
  <p:tag name="KSO_WM_UNIT_FILL_FORE_SCHEMECOLOR_INDEX_BRIGHTNESS" val="0"/>
  <p:tag name="KSO_WM_UNIT_TEXT_FILL_FORE_SCHEMECOLOR_INDEX" val="13"/>
  <p:tag name="KSO_WM_UNIT_TEXT_FILL_TYPE" val="1"/>
  <p:tag name="KSO_WM_UNIT_USESOURCEFORMAT_APPLY" val="1"/>
</p:tagLst>
</file>

<file path=ppt/tags/tag148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1"/>
  <p:tag name="KSO_WM_UNIT_ID" val="diagram20234782_1*l_h_i*1_2_1"/>
  <p:tag name="KSO_WM_TEMPLATE_CATEGORY" val="diagram"/>
  <p:tag name="KSO_WM_TEMPLATE_INDEX" val="20234782"/>
  <p:tag name="KSO_WM_UNIT_LAYERLEVEL" val="1_1_1"/>
  <p:tag name="KSO_WM_TAG_VERSION" val="3.0"/>
  <p:tag name="KSO_WM_DIAGRAM_MAX_ITEMCNT" val="3"/>
  <p:tag name="KSO_WM_DIAGRAM_MIN_ITEMCNT" val="2"/>
  <p:tag name="KSO_WM_DIAGRAM_VIRTUALLY_FRAME" val="{&quot;height&quot;:259.69683837890625,&quot;width&quot;:416.13031005859375}"/>
  <p:tag name="KSO_WM_DIAGRAM_COLOR_MATCH_VALUE" val="{&quot;shape&quot;:{&quot;fill&quot;:{&quot;type&quot;:0},&quot;glow&quot;:{&quot;colorType&quot;:0},&quot;line&quot;:{&quot;type&quot;:0},&quot;shadow&quot;:{&quot;brightness&quot;:-0.25,&quot;colorType&quot;:1,&quot;foreColorIndex&quot;:5,&quot;transparency&quot;:0.8999999761581421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BEAUTIFY_FLAG" val="#wm#"/>
  <p:tag name="KSO_WM_UNIT_SHADOW_SCHEMECOLOR_INDEX" val="5"/>
  <p:tag name="KSO_WM_UNIT_TEXT_FILL_FORE_SCHEMECOLOR_INDEX" val="13"/>
  <p:tag name="KSO_WM_UNIT_TEXT_FILL_TYPE" val="1"/>
  <p:tag name="KSO_WM_UNIT_USESOURCEFORMAT_APPLY" val="1"/>
</p:tagLst>
</file>

<file path=ppt/tags/tag149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VALUE" val="120*12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x"/>
  <p:tag name="KSO_WM_UNIT_INDEX" val="1_1_1"/>
  <p:tag name="KSO_WM_UNIT_ID" val="diagram20234782_1*l_h_x*1_1_1"/>
  <p:tag name="KSO_WM_TEMPLATE_CATEGORY" val="diagram"/>
  <p:tag name="KSO_WM_TEMPLATE_INDEX" val="20234782"/>
  <p:tag name="KSO_WM_UNIT_LAYERLEVEL" val="1_1_1"/>
  <p:tag name="KSO_WM_TAG_VERSION" val="3.0"/>
  <p:tag name="KSO_WM_DIAGRAM_MAX_ITEMCNT" val="3"/>
  <p:tag name="KSO_WM_DIAGRAM_MIN_ITEMCNT" val="2"/>
  <p:tag name="KSO_WM_DIAGRAM_VIRTUALLY_FRAME" val="{&quot;height&quot;:259.69683837890625,&quot;width&quot;:416.13031005859375}"/>
  <p:tag name="KSO_WM_DIAGRAM_COLOR_MATCH_VALUE" val="{&quot;shape&quot;:{&quot;fill&quot;:{&quot;gradient&quot;:[{&quot;brightness&quot;:0,&quot;colorType&quot;:1,&quot;foreColorIndex&quot;:5,&quot;pos&quot;:0,&quot;transparency&quot;:0},{&quot;brightness&quot;:0,&quot;colorType&quot;:1,&quot;foreColorIndex&quot;:5,&quot;pos&quot;:1,&quot;transparency&quot;:0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FILL_FORE_SCHEMECOLOR_INDEX" val="5"/>
  <p:tag name="KSO_WM_UNIT_FILL_FORE_SCHEMECOLOR_INDEX_BRIGHTNESS" val="0"/>
  <p:tag name="KSO_WM_BEAUTIFY_FLAG" val="#wm#"/>
  <p:tag name="KSO_WM_UNIT_FILL_TYPE" val="1"/>
  <p:tag name="KSO_WM_UNIT_USESOURCEFORMAT_APPLY" val="1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0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2"/>
  <p:tag name="KSO_WM_UNIT_ID" val="diagram20234782_1*l_h_i*1_2_2"/>
  <p:tag name="KSO_WM_TEMPLATE_CATEGORY" val="diagram"/>
  <p:tag name="KSO_WM_TEMPLATE_INDEX" val="20234782"/>
  <p:tag name="KSO_WM_UNIT_LAYERLEVEL" val="1_1_1"/>
  <p:tag name="KSO_WM_TAG_VERSION" val="3.0"/>
  <p:tag name="KSO_WM_DIAGRAM_MAX_ITEMCNT" val="3"/>
  <p:tag name="KSO_WM_DIAGRAM_MIN_ITEMCNT" val="2"/>
  <p:tag name="KSO_WM_DIAGRAM_VIRTUALLY_FRAME" val="{&quot;height&quot;:259.69683837890625,&quot;width&quot;:416.130310058593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BEAUTIFY_FLAG" val="#wm#"/>
  <p:tag name="KSO_WM_UNIT_TEXT_FILL_FORE_SCHEMECOLOR_INDEX" val="13"/>
  <p:tag name="KSO_WM_UNIT_TEXT_FILL_TYPE" val="1"/>
  <p:tag name="KSO_WM_UNIT_USESOURCEFORMAT_APPLY" val="1"/>
</p:tagLst>
</file>

<file path=ppt/tags/tag151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SUBTYPE" val="a"/>
  <p:tag name="KSO_WM_UNIT_NOCLEAR" val="0"/>
  <p:tag name="KSO_WM_UNIT_VALUE" val="54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1_1"/>
  <p:tag name="KSO_WM_UNIT_ID" val="diagram20234782_1*l_h_f*1_1_1"/>
  <p:tag name="KSO_WM_TEMPLATE_CATEGORY" val="diagram"/>
  <p:tag name="KSO_WM_TEMPLATE_INDEX" val="20234782"/>
  <p:tag name="KSO_WM_UNIT_LAYERLEVEL" val="1_1_1"/>
  <p:tag name="KSO_WM_TAG_VERSION" val="3.0"/>
  <p:tag name="KSO_WM_DIAGRAM_MAX_ITEMCNT" val="3"/>
  <p:tag name="KSO_WM_DIAGRAM_MIN_ITEMCNT" val="2"/>
  <p:tag name="KSO_WM_DIAGRAM_VIRTUALLY_FRAME" val="{&quot;height&quot;:259.69683837890625,&quot;width&quot;:416.130310058593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TYPE" val="1"/>
  <p:tag name="KSO_WM_UNIT_TEXT_LAYER_COUNT" val="1"/>
  <p:tag name="KSO_WM_BEAUTIFY_FLAG" val="#wm#"/>
  <p:tag name="KSO_WM_UNIT_PRESET_TEXT" val="单击此处添加文本具体内容，简明扼要地阐述您的观点。根据需要可增减文字，以便观者理解您的思想。"/>
  <p:tag name="KSO_WM_UNIT_TEXT_FILL_FORE_SCHEMECOLOR_INDEX" val="1"/>
  <p:tag name="KSO_WM_UNIT_TEXT_FILL_TYPE" val="1"/>
  <p:tag name="KSO_WM_UNIT_USESOURCEFORMAT_APPLY" val="1"/>
</p:tagLst>
</file>

<file path=ppt/tags/tag152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SUBTYPE" val="a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2_1"/>
  <p:tag name="KSO_WM_UNIT_ID" val="diagram20234782_1*l_h_f*1_2_1"/>
  <p:tag name="KSO_WM_TEMPLATE_CATEGORY" val="diagram"/>
  <p:tag name="KSO_WM_TEMPLATE_INDEX" val="20234782"/>
  <p:tag name="KSO_WM_UNIT_LAYERLEVEL" val="1_1_1"/>
  <p:tag name="KSO_WM_TAG_VERSION" val="3.0"/>
  <p:tag name="KSO_WM_UNIT_VALUE" val="42"/>
  <p:tag name="KSO_WM_DIAGRAM_MAX_ITEMCNT" val="3"/>
  <p:tag name="KSO_WM_DIAGRAM_MIN_ITEMCNT" val="2"/>
  <p:tag name="KSO_WM_DIAGRAM_VIRTUALLY_FRAME" val="{&quot;height&quot;:259.69683837890625,&quot;width&quot;:416.130310058593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TYPE" val="1"/>
  <p:tag name="KSO_WM_UNIT_TEXT_LAYER_COUNT" val="1"/>
  <p:tag name="KSO_WM_BEAUTIFY_FLAG" val="#wm#"/>
  <p:tag name="KSO_WM_UNIT_PRESET_TEXT" val="单击此处添加文本，简明扼要地阐述您的观点。根据需要可增减文字，以便观者理解您的思想。"/>
  <p:tag name="KSO_WM_UNIT_TEXT_FILL_FORE_SCHEMECOLOR_INDEX" val="1"/>
  <p:tag name="KSO_WM_UNIT_TEXT_FILL_TYPE" val="1"/>
  <p:tag name="KSO_WM_UNIT_USESOURCEFORMAT_APPLY" val="1"/>
</p:tagLst>
</file>

<file path=ppt/tags/tag153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VALUE" val="120*12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x"/>
  <p:tag name="KSO_WM_UNIT_INDEX" val="1_2_1"/>
  <p:tag name="KSO_WM_UNIT_ID" val="diagram20234782_1*l_h_x*1_2_1"/>
  <p:tag name="KSO_WM_TEMPLATE_CATEGORY" val="diagram"/>
  <p:tag name="KSO_WM_TEMPLATE_INDEX" val="20234782"/>
  <p:tag name="KSO_WM_UNIT_LAYERLEVEL" val="1_1_1"/>
  <p:tag name="KSO_WM_TAG_VERSION" val="3.0"/>
  <p:tag name="KSO_WM_DIAGRAM_MAX_ITEMCNT" val="3"/>
  <p:tag name="KSO_WM_DIAGRAM_MIN_ITEMCNT" val="2"/>
  <p:tag name="KSO_WM_DIAGRAM_VIRTUALLY_FRAME" val="{&quot;height&quot;:259.69683837890625,&quot;width&quot;:416.13031005859375}"/>
  <p:tag name="KSO_WM_DIAGRAM_COLOR_MATCH_VALUE" val="{&quot;shape&quot;:{&quot;fill&quot;:{&quot;gradient&quot;:[{&quot;brightness&quot;:0,&quot;colorType&quot;:1,&quot;foreColorIndex&quot;:5,&quot;pos&quot;:0,&quot;transparency&quot;:0},{&quot;brightness&quot;:0,&quot;colorType&quot;:1,&quot;foreColorIndex&quot;:5,&quot;pos&quot;:1,&quot;transparency&quot;:0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FILL_FORE_SCHEMECOLOR_INDEX" val="5"/>
  <p:tag name="KSO_WM_UNIT_FILL_FORE_SCHEMECOLOR_INDEX_BRIGHTNESS" val="0"/>
  <p:tag name="KSO_WM_BEAUTIFY_FLAG" val="#wm#"/>
  <p:tag name="KSO_WM_UNIT_FILL_TYPE" val="1"/>
  <p:tag name="KSO_WM_UNIT_USESOURCEFORMAT_APPLY" val="1"/>
</p:tagLst>
</file>

<file path=ppt/tags/tag154.xml><?xml version="1.0" encoding="utf-8"?>
<p:tagLst xmlns:p="http://schemas.openxmlformats.org/presentationml/2006/main">
  <p:tag name="KSO_WM_SLIDE_ID" val="custom20234786_1"/>
  <p:tag name="KSO_WM_TEMPLATE_SUBCATEGORY" val="0"/>
  <p:tag name="KSO_WM_TEMPLATE_MASTER_TYPE" val="0"/>
  <p:tag name="KSO_WM_TEMPLATE_COLOR_TYPE" val="0"/>
  <p:tag name="KSO_WM_SLIDE_TYPE" val="text"/>
  <p:tag name="KSO_WM_SLIDE_SUBTYPE" val="picTxt"/>
  <p:tag name="KSO_WM_SLIDE_ITEM_CNT" val="3"/>
  <p:tag name="KSO_WM_SLIDE_INDEX" val="1"/>
  <p:tag name="KSO_WM_SLIDE_SIZE" val="416.13*259.697"/>
  <p:tag name="KSO_WM_SLIDE_POSITION" val="76.3349*224.652"/>
  <p:tag name="KSO_WM_DIAGRAM_GROUP_CODE" val="l1-1"/>
  <p:tag name="KSO_WM_SLIDE_DIAGTYPE" val="l"/>
  <p:tag name="KSO_WM_TAG_VERSION" val="3.0"/>
  <p:tag name="KSO_WM_BEAUTIFY_FLAG" val="#wm#"/>
  <p:tag name="KSO_WM_TEMPLATE_CATEGORY" val="custom"/>
  <p:tag name="KSO_WM_TEMPLATE_INDEX" val="20234786"/>
  <p:tag name="KSO_WM_SLIDE_LAYOUT" val="a_d_f_l"/>
  <p:tag name="KSO_WM_SLIDE_LAYOUT_CNT" val="1_1_1_1"/>
</p:tagLst>
</file>

<file path=ppt/tags/tag155.xml><?xml version="1.0" encoding="utf-8"?>
<p:tagLst xmlns:p="http://schemas.openxmlformats.org/presentationml/2006/main">
  <p:tag name="KSO_WM_BEAUTIFY_FLAG" val="#wm#"/>
  <p:tag name="KSO_WM_UNIT_INDEX" val="1"/>
  <p:tag name="KSO_WM_UNIT_TYPE" val="e"/>
  <p:tag name="KSO_WM_UNIT_PRESET_TEXT" val="01"/>
</p:tagLst>
</file>

<file path=ppt/tags/tag156.xml><?xml version="1.0" encoding="utf-8"?>
<p:tagLst xmlns:p="http://schemas.openxmlformats.org/presentationml/2006/main">
  <p:tag name="KSO_WM_BEAUTIFY_FLAG" val="#wm#"/>
  <p:tag name="KSO_WM_UNIT_INDEX" val="1"/>
  <p:tag name="KSO_WM_UNIT_TYPE" val="a"/>
</p:tagLst>
</file>

<file path=ppt/tags/tag157.xml><?xml version="1.0" encoding="utf-8"?>
<p:tagLst xmlns:p="http://schemas.openxmlformats.org/presentationml/2006/main">
  <p:tag name="KSO_WM_FIGMA_LIMIT" val=""/>
  <p:tag name="KSO_WM_FIGMA_SLIDE_GROUP" val="1"/>
  <p:tag name="KSO_WM_SLIDE_TYPE" val="sectionTitle"/>
  <p:tag name="KSO_WM_TEMPLATE_SUBCATEGORY" val="29"/>
</p:tagLst>
</file>

<file path=ppt/tags/tag1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custom20234951_1*i*1"/>
  <p:tag name="KSO_WM_TEMPLATE_CATEGORY" val="custom"/>
  <p:tag name="KSO_WM_TEMPLATE_INDEX" val="20234951"/>
  <p:tag name="KSO_WM_UNIT_LAYERLEVEL" val="1"/>
  <p:tag name="KSO_WM_TAG_VERSION" val="3.0"/>
  <p:tag name="KSO_WM_BEAUTIFY_FLAG" val="#wm#"/>
</p:tagLst>
</file>

<file path=ppt/tags/tag159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34951_1*a*1"/>
  <p:tag name="KSO_WM_TEMPLATE_CATEGORY" val="custom"/>
  <p:tag name="KSO_WM_TEMPLATE_INDEX" val="20234951"/>
  <p:tag name="KSO_WM_UNIT_LAYERLEVEL" val="1"/>
  <p:tag name="KSO_WM_TAG_VERSION" val="3.0"/>
  <p:tag name="KSO_WM_BEAUTIFY_FLAG" val="#wm#"/>
  <p:tag name="KSO_WM_UNIT_VALUE" val="26"/>
  <p:tag name="KSO_WM_UNIT_PRESET_TEXT" val="单击此处添加标题"/>
  <p:tag name="KSO_WM_UNIT_TEXT_TYPE" val="1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60.xml><?xml version="1.0" encoding="utf-8"?>
<p:tagLst xmlns:p="http://schemas.openxmlformats.org/presentationml/2006/main">
  <p:tag name="KSO_WM_UNIT_SUBTYPE" val="a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h_f"/>
  <p:tag name="KSO_WM_UNIT_INDEX" val="1_1"/>
  <p:tag name="KSO_WM_UNIT_ID" val="custom20234951_1*h_f*1_1"/>
  <p:tag name="KSO_WM_TEMPLATE_CATEGORY" val="custom"/>
  <p:tag name="KSO_WM_TEMPLATE_INDEX" val="20234951"/>
  <p:tag name="KSO_WM_UNIT_LAYERLEVEL" val="1_1"/>
  <p:tag name="KSO_WM_TAG_VERSION" val="3.0"/>
  <p:tag name="KSO_WM_BEAUTIFY_FLAG" val="#wm#"/>
  <p:tag name="KSO_WM_UNIT_VALUE" val="250"/>
  <p:tag name="KSO_WM_UNIT_PRESET_TEXT" val="单击此处添加文本具体内容，简明扼要地阐述您的观点。根据需要可酌情增减文字，以便观者准确地理解您传达的思想。单击此处添加文本具体内容，简明扼要地阐述您的观点。根据需要可酌情增减文字。单击此处添加文本具体内容，简明扼要地阐述您的观点。&#10;根据需要可酌情增减文字，以便观者准确地理解您传达的思想。单击此处添加文本具体内容，简明扼要地阐述您的观点。根据需要可酌情增减文字，以便观者准确地理解您传达的思想。单击此处添加文本具体内容，简明扼要地阐述您的观点。&#10;"/>
  <p:tag name="KSO_WM_UNIT_TEXT_TYPE" val="1"/>
  <p:tag name="KSO_WM_UNIT_TEXT_LAYER_COUNT" val="1"/>
</p:tagLst>
</file>

<file path=ppt/tags/tag1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custom20234951_1*i*2"/>
  <p:tag name="KSO_WM_TEMPLATE_CATEGORY" val="custom"/>
  <p:tag name="KSO_WM_TEMPLATE_INDEX" val="20234951"/>
  <p:tag name="KSO_WM_UNIT_LAYERLEVEL" val="1"/>
  <p:tag name="KSO_WM_TAG_VERSION" val="3.0"/>
  <p:tag name="KSO_WM_BEAUTIFY_FLAG" val="#wm#"/>
</p:tagLst>
</file>

<file path=ppt/tags/tag162.xml><?xml version="1.0" encoding="utf-8"?>
<p:tagLst xmlns:p="http://schemas.openxmlformats.org/presentationml/2006/main">
  <p:tag name="KSO_WM_UNIT_VALUE" val="1163*1163"/>
  <p:tag name="KSO_WM_UNIT_HIGHLIGHT" val="0"/>
  <p:tag name="KSO_WM_UNIT_COMPATIBLE" val="0"/>
  <p:tag name="KSO_WM_UNIT_DIAGRAM_ISNUMVISUAL" val="0"/>
  <p:tag name="KSO_WM_UNIT_DIAGRAM_ISREFERUNIT" val="0"/>
  <p:tag name="KSO_WM_UNIT_TYPE" val="d"/>
  <p:tag name="KSO_WM_UNIT_INDEX" val="1"/>
  <p:tag name="KSO_WM_UNIT_ID" val="custom20234951_1*d*1"/>
  <p:tag name="KSO_WM_TEMPLATE_CATEGORY" val="custom"/>
  <p:tag name="KSO_WM_TEMPLATE_INDEX" val="20234951"/>
  <p:tag name="KSO_WM_UNIT_LAYERLEVEL" val="1"/>
  <p:tag name="KSO_WM_TAG_VERSION" val="3.0"/>
  <p:tag name="KSO_WM_BEAUTIFY_FLAG" val="#wm#"/>
  <p:tag name="KSO_WM_UNIT_PICTURE_SUBTYPE" val="b"/>
</p:tagLst>
</file>

<file path=ppt/tags/tag163.xml><?xml version="1.0" encoding="utf-8"?>
<p:tagLst xmlns:p="http://schemas.openxmlformats.org/presentationml/2006/main">
  <p:tag name="KSO_WM_SLIDE_ID" val="custom20234951_1"/>
  <p:tag name="KSO_WM_TEMPLATE_SUBCATEGORY" val="0"/>
  <p:tag name="KSO_WM_TEMPLATE_MASTER_TYPE" val="0"/>
  <p:tag name="KSO_WM_TEMPLATE_COLOR_TYPE" val="0"/>
  <p:tag name="KSO_WM_SLIDE_TYPE" val="text"/>
  <p:tag name="KSO_WM_SLIDE_SUBTYPE" val="picTxt"/>
  <p:tag name="KSO_WM_SLIDE_ITEM_CNT" val="0"/>
  <p:tag name="KSO_WM_SLIDE_INDEX" val="1"/>
  <p:tag name="KSO_WM_SLIDE_SIZE" val="411.9*297.3"/>
  <p:tag name="KSO_WM_SLIDE_POSITION" val="56.7*192.25"/>
  <p:tag name="KSO_WM_TAG_VERSION" val="3.0"/>
  <p:tag name="KSO_WM_BEAUTIFY_FLAG" val="#wm#"/>
  <p:tag name="KSO_WM_TEMPLATE_CATEGORY" val="custom"/>
  <p:tag name="KSO_WM_TEMPLATE_INDEX" val="20234951"/>
  <p:tag name="KSO_WM_SLIDE_LAYOUT" val="a_d_h"/>
  <p:tag name="KSO_WM_SLIDE_LAYOUT_CNT" val="1_1_1"/>
</p:tagLst>
</file>

<file path=ppt/tags/tag164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29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a"/>
  <p:tag name="KSO_WM_UNIT_INDEX" val="1"/>
  <p:tag name="KSO_WM_TEMPLATE_CATEGORY" val="custom"/>
  <p:tag name="KSO_WM_UNIT_LAYERLEVEL" val="1"/>
  <p:tag name="KSO_WM_TAG_VERSION" val="3.0"/>
  <p:tag name="KSO_WM_BEAUTIFY_FLAG" val="#wm#"/>
  <p:tag name="KSO_WM_TEMPLATE_INDEX" val="20231937"/>
  <p:tag name="KSO_WM_UNIT_ID" val="custom20231937_1*a*1"/>
  <p:tag name="KSO_WM_UNIT_TEXT_FILL_FORE_SCHEMECOLOR_INDEX" val="5"/>
  <p:tag name="KSO_WM_UNIT_TEXT_FILL_TYPE" val="1"/>
  <p:tag name="KSO_WM_UNIT_USESOURCEFORMAT_APPLY" val="1"/>
  <p:tag name="KSO_WM_UNIT_TEXT_TYPE" val="1"/>
  <p:tag name="KSO_WM_UNIT_PRESET_TEXT" val="单击此处添加标题"/>
</p:tagLst>
</file>

<file path=ppt/tags/tag165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custom20231937_1*i*1"/>
  <p:tag name="KSO_WM_TEMPLATE_CATEGORY" val="custom"/>
  <p:tag name="KSO_WM_TEMPLATE_INDEX" val="20231937"/>
  <p:tag name="KSO_WM_UNIT_LAYERLEVEL" val="1"/>
  <p:tag name="KSO_WM_TAG_VERSION" val="3.0"/>
  <p:tag name="KSO_WM_UNIT_TYPE" val="i"/>
  <p:tag name="KSO_WM_UNIT_INDEX" val="1"/>
  <p:tag name="KSO_WM_UNIT_FILL_FORE_SCHEMECOLOR_INDEX" val="5"/>
  <p:tag name="KSO_WM_UNIT_FILL_TYPE" val="1"/>
  <p:tag name="KSO_WM_UNIT_TEXT_FILL_FORE_SCHEMECOLOR_INDEX" val="2"/>
  <p:tag name="KSO_WM_UNIT_TEXT_FILL_TYPE" val="1"/>
  <p:tag name="KSO_WM_UNIT_USESOURCEFORMAT_APPLY" val="1"/>
</p:tagLst>
</file>

<file path=ppt/tags/tag166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custom20231937_1*d*2"/>
  <p:tag name="KSO_WM_TEMPLATE_CATEGORY" val="custom"/>
  <p:tag name="KSO_WM_TEMPLATE_INDEX" val="20231937"/>
  <p:tag name="KSO_WM_UNIT_LAYERLEVEL" val="1"/>
  <p:tag name="KSO_WM_TAG_VERSION" val="3.0"/>
  <p:tag name="KSO_WM_UNIT_TYPE" val="d"/>
  <p:tag name="KSO_WM_UNIT_INDEX" val="2"/>
  <p:tag name="KSO_WM_UNIT_VALUE" val="1287*1178"/>
  <p:tag name="KSO_WM_UNIT_USESOURCEFORMAT_APPLY" val="1"/>
  <p:tag name="KSO_WM_UNIT_PICTURE_SUBTYPE" val="b"/>
  <p:tag name="KSO_WM_UNIT_FILL_FORE_SCHEMECOLOR_INDEX" val="5"/>
  <p:tag name="KSO_WM_UNIT_FILL_TYPE" val="1"/>
  <p:tag name="KSO_WM_UNIT_LINE_FORE_SCHEMECOLOR_INDEX" val="5"/>
  <p:tag name="KSO_WM_UNIT_LINE_FILL_TYPE" val="2"/>
</p:tagLst>
</file>

<file path=ppt/tags/tag167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l_h_f"/>
  <p:tag name="KSO_WM_UNIT_INDEX" val="1_1_1"/>
  <p:tag name="KSO_WM_UNIT_ID" val="diagram20230930_2*l_h_f*1_1_1"/>
  <p:tag name="KSO_WM_TEMPLATE_CATEGORY" val="diagram"/>
  <p:tag name="KSO_WM_TEMPLATE_INDEX" val="20230930"/>
  <p:tag name="KSO_WM_UNIT_LAYERLEVEL" val="1_1_1"/>
  <p:tag name="KSO_WM_TAG_VERSION" val="3.0"/>
  <p:tag name="KSO_WM_DIAGRAM_VERSION" val="3"/>
  <p:tag name="KSO_WM_DIAGRAM_COLOR_TRICK" val="1"/>
  <p:tag name="KSO_WM_DIAGRAM_COLOR_TEXT_CAN_REMOVE" val="n"/>
  <p:tag name="KSO_WM_DIAGRAM_GROUP_CODE" val="l1-1"/>
  <p:tag name="KSO_WM_DIAGRAM_MAX_ITEMCNT" val="6"/>
  <p:tag name="KSO_WM_DIAGRAM_MIN_ITEMCNT" val="2"/>
  <p:tag name="KSO_WM_DIAGRAM_VIRTUALLY_FRAME" val="{&quot;height&quot;:396.1000061035156,&quot;left&quot;:486.22842519685037,&quot;top&quot;:135.07428828682487,&quot;width&quot;:392.07157480314964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TYPE" val="1"/>
  <p:tag name="KSO_WM_BEAUTIFY_FLAG" val="#wm#"/>
  <p:tag name="KSO_WM_UNIT_PRESET_TEXT" val="单击此处输入你的智能图形项正文，请尽量言简意赅的阐述观点，以便观者可以准确理解您所传达的信息"/>
  <p:tag name="KSO_WM_UNIT_TEXT_FILL_FORE_SCHEMECOLOR_INDEX" val="1"/>
  <p:tag name="KSO_WM_UNIT_TEXT_FILL_TYPE" val="1"/>
  <p:tag name="KSO_WM_UNIT_USESOURCEFORMAT_APPLY" val="1"/>
</p:tagLst>
</file>

<file path=ppt/tags/tag168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l_h_a"/>
  <p:tag name="KSO_WM_UNIT_INDEX" val="1_1_1"/>
  <p:tag name="KSO_WM_UNIT_ID" val="diagram20230930_2*l_h_a*1_1_1"/>
  <p:tag name="KSO_WM_TEMPLATE_CATEGORY" val="diagram"/>
  <p:tag name="KSO_WM_TEMPLATE_INDEX" val="20230930"/>
  <p:tag name="KSO_WM_UNIT_LAYERLEVEL" val="1_1_1"/>
  <p:tag name="KSO_WM_TAG_VERSION" val="3.0"/>
  <p:tag name="KSO_WM_DIAGRAM_VERSION" val="3"/>
  <p:tag name="KSO_WM_DIAGRAM_COLOR_TRICK" val="1"/>
  <p:tag name="KSO_WM_DIAGRAM_COLOR_TEXT_CAN_REMOVE" val="n"/>
  <p:tag name="KSO_WM_DIAGRAM_GROUP_CODE" val="l1-1"/>
  <p:tag name="KSO_WM_DIAGRAM_MAX_ITEMCNT" val="6"/>
  <p:tag name="KSO_WM_DIAGRAM_MIN_ITEMCNT" val="2"/>
  <p:tag name="KSO_WM_DIAGRAM_VIRTUALLY_FRAME" val="{&quot;height&quot;:396.1000061035156,&quot;left&quot;:486.22842519685037,&quot;top&quot;:135.07428828682487,&quot;width&quot;:392.07157480314964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TYPE" val="1"/>
  <p:tag name="KSO_WM_BEAUTIFY_FLAG" val="#wm#"/>
  <p:tag name="KSO_WM_UNIT_PRESET_TEXT" val="添加项标题"/>
  <p:tag name="KSO_WM_UNIT_TEXT_FILL_FORE_SCHEMECOLOR_INDEX" val="1"/>
  <p:tag name="KSO_WM_UNIT_TEXT_FILL_TYPE" val="1"/>
  <p:tag name="KSO_WM_UNIT_USESOURCEFORMAT_APPLY" val="1"/>
</p:tagLst>
</file>

<file path=ppt/tags/tag169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l_h_f"/>
  <p:tag name="KSO_WM_UNIT_INDEX" val="1_2_1"/>
  <p:tag name="KSO_WM_UNIT_ID" val="diagram20230930_2*l_h_f*1_2_1"/>
  <p:tag name="KSO_WM_TEMPLATE_CATEGORY" val="diagram"/>
  <p:tag name="KSO_WM_TEMPLATE_INDEX" val="20230930"/>
  <p:tag name="KSO_WM_UNIT_LAYERLEVEL" val="1_1_1"/>
  <p:tag name="KSO_WM_TAG_VERSION" val="3.0"/>
  <p:tag name="KSO_WM_DIAGRAM_VERSION" val="3"/>
  <p:tag name="KSO_WM_DIAGRAM_COLOR_TRICK" val="1"/>
  <p:tag name="KSO_WM_DIAGRAM_COLOR_TEXT_CAN_REMOVE" val="n"/>
  <p:tag name="KSO_WM_DIAGRAM_GROUP_CODE" val="l1-1"/>
  <p:tag name="KSO_WM_DIAGRAM_MAX_ITEMCNT" val="6"/>
  <p:tag name="KSO_WM_DIAGRAM_MIN_ITEMCNT" val="2"/>
  <p:tag name="KSO_WM_DIAGRAM_VIRTUALLY_FRAME" val="{&quot;height&quot;:396.1000061035156,&quot;left&quot;:486.22842519685037,&quot;top&quot;:135.07428828682487,&quot;width&quot;:392.07157480314964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TYPE" val="1"/>
  <p:tag name="KSO_WM_BEAUTIFY_FLAG" val="#wm#"/>
  <p:tag name="KSO_WM_UNIT_PRESET_TEXT" val="单击此处输入你的智能图形项正文，文字是您思想的提炼，请尽量言简意赅的阐述观点，以便观者可以准确理解您所传达的信息"/>
  <p:tag name="KSO_WM_UNIT_TEXT_FILL_FORE_SCHEMECOLOR_INDEX" val="1"/>
  <p:tag name="KSO_WM_UNIT_TEXT_FILL_TYPE" val="1"/>
  <p:tag name="KSO_WM_UNIT_USESOURCEFORMAT_APPLY" val="1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70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l_h_f"/>
  <p:tag name="KSO_WM_UNIT_INDEX" val="1_3_1"/>
  <p:tag name="KSO_WM_UNIT_ID" val="diagram20230930_2*l_h_f*1_3_1"/>
  <p:tag name="KSO_WM_TEMPLATE_CATEGORY" val="diagram"/>
  <p:tag name="KSO_WM_TEMPLATE_INDEX" val="20230930"/>
  <p:tag name="KSO_WM_UNIT_LAYERLEVEL" val="1_1_1"/>
  <p:tag name="KSO_WM_TAG_VERSION" val="3.0"/>
  <p:tag name="KSO_WM_DIAGRAM_VERSION" val="3"/>
  <p:tag name="KSO_WM_DIAGRAM_COLOR_TRICK" val="1"/>
  <p:tag name="KSO_WM_DIAGRAM_COLOR_TEXT_CAN_REMOVE" val="n"/>
  <p:tag name="KSO_WM_DIAGRAM_GROUP_CODE" val="l1-1"/>
  <p:tag name="KSO_WM_DIAGRAM_MAX_ITEMCNT" val="6"/>
  <p:tag name="KSO_WM_DIAGRAM_MIN_ITEMCNT" val="2"/>
  <p:tag name="KSO_WM_DIAGRAM_VIRTUALLY_FRAME" val="{&quot;height&quot;:396.1000061035156,&quot;left&quot;:486.22842519685037,&quot;top&quot;:135.07428828682487,&quot;width&quot;:392.07157480314964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TYPE" val="1"/>
  <p:tag name="KSO_WM_BEAUTIFY_FLAG" val="#wm#"/>
  <p:tag name="KSO_WM_UNIT_PRESET_TEXT" val="单击此处输入你的智能图形项正文，文字是您思想的提炼，请尽量言简意赅的阐述观点"/>
  <p:tag name="KSO_WM_UNIT_TEXT_FILL_FORE_SCHEMECOLOR_INDEX" val="1"/>
  <p:tag name="KSO_WM_UNIT_TEXT_FILL_TYPE" val="1"/>
  <p:tag name="KSO_WM_UNIT_USESOURCEFORMAT_APPLY" val="1"/>
</p:tagLst>
</file>

<file path=ppt/tags/tag171.xml><?xml version="1.0" encoding="utf-8"?>
<p:tagLst xmlns:p="http://schemas.openxmlformats.org/presentationml/2006/main">
  <p:tag name="KSO_WM_TEMPLATE_MASTER_TYPE" val="0"/>
  <p:tag name="KSO_WM_TEMPLATE_COLOR_TYPE" val="0"/>
  <p:tag name="KSO_WM_BEAUTIFY_FLAG" val="#wm#"/>
  <p:tag name="KSO_WM_TEMPLATE_CATEGORY" val="custom"/>
  <p:tag name="KSO_WM_SLIDE_TYPE" val="text"/>
  <p:tag name="KSO_WM_SLIDE_SUBTYPE" val="picTxt"/>
  <p:tag name="KSO_WM_SLIDE_SIZE" val="392*294.35"/>
  <p:tag name="KSO_WM_SLIDE_POSITION" val="486.253*176.574"/>
  <p:tag name="KSO_WM_SLIDE_LAYOUT" val="a_d_l"/>
  <p:tag name="KSO_WM_SLIDE_LAYOUT_CNT" val="1_1_1"/>
  <p:tag name="KSO_WM_SPECIAL_SOURCE" val="bdnull"/>
  <p:tag name="KSO_WM_DIAGRAM_GROUP_CODE" val="l1-1"/>
  <p:tag name="KSO_WM_SLIDE_DIAGTYPE" val="l"/>
  <p:tag name="KSO_WM_TEMPLATE_INDEX" val="20231937"/>
  <p:tag name="KSO_WM_TEMPLATE_SUBCATEGORY" val="0"/>
  <p:tag name="KSO_WM_SLIDE_INDEX" val="1"/>
  <p:tag name="KSO_WM_TAG_VERSION" val="3.0"/>
  <p:tag name="KSO_WM_SLIDE_ID" val="custom20231937_1"/>
  <p:tag name="KSO_WM_SLIDE_ITEM_CNT" val="3"/>
</p:tagLst>
</file>

<file path=ppt/tags/tag172.xml><?xml version="1.0" encoding="utf-8"?>
<p:tagLst xmlns:p="http://schemas.openxmlformats.org/presentationml/2006/main">
  <p:tag name="KSO_WM_BEAUTIFY_FLAG" val="#wm#"/>
  <p:tag name="KSO_WM_UNIT_INDEX" val="1"/>
  <p:tag name="KSO_WM_UNIT_TYPE" val="e"/>
  <p:tag name="KSO_WM_UNIT_PRESET_TEXT" val="01"/>
</p:tagLst>
</file>

<file path=ppt/tags/tag173.xml><?xml version="1.0" encoding="utf-8"?>
<p:tagLst xmlns:p="http://schemas.openxmlformats.org/presentationml/2006/main">
  <p:tag name="KSO_WM_BEAUTIFY_FLAG" val="#wm#"/>
  <p:tag name="KSO_WM_UNIT_INDEX" val="1"/>
  <p:tag name="KSO_WM_UNIT_TYPE" val="a"/>
</p:tagLst>
</file>

<file path=ppt/tags/tag174.xml><?xml version="1.0" encoding="utf-8"?>
<p:tagLst xmlns:p="http://schemas.openxmlformats.org/presentationml/2006/main">
  <p:tag name="KSO_WM_FIGMA_LIMIT" val=""/>
  <p:tag name="KSO_WM_FIGMA_SLIDE_GROUP" val="1"/>
  <p:tag name="KSO_WM_SLIDE_TYPE" val="sectionTitle"/>
  <p:tag name="KSO_WM_TEMPLATE_SUBCATEGORY" val="29"/>
</p:tagLst>
</file>

<file path=ppt/tags/tag175.xml><?xml version="1.0" encoding="utf-8"?>
<p:tagLst xmlns:p="http://schemas.openxmlformats.org/presentationml/2006/main">
  <p:tag name="KSO_WM_BEAUTIFY_FLAG" val="#wm#"/>
  <p:tag name="KSO_WM_UNIT_INDEX" val="1"/>
  <p:tag name="KSO_WM_UNIT_TYPE" val="i"/>
</p:tagLst>
</file>

<file path=ppt/tags/tag176.xml><?xml version="1.0" encoding="utf-8"?>
<p:tagLst xmlns:p="http://schemas.openxmlformats.org/presentationml/2006/main">
  <p:tag name="KSO_WM_BEAUTIFY_FLAG" val="#wm#"/>
  <p:tag name="KSO_WM_UNIT_INDEX" val="1"/>
  <p:tag name="KSO_WM_UNIT_TYPE" val="a"/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</p:tagLst>
</file>

<file path=ppt/tags/tag177.xml><?xml version="1.0" encoding="utf-8"?>
<p:tagLst xmlns:p="http://schemas.openxmlformats.org/presentationml/2006/main">
  <p:tag name="KSO_WM_BEAUTIFY_FLAG" val="#wm#"/>
  <p:tag name="KSO_WM_UNIT_INDEX" val="2"/>
  <p:tag name="KSO_WM_UNIT_TYPE" val="i"/>
</p:tagLst>
</file>

<file path=ppt/tags/tag178.xml><?xml version="1.0" encoding="utf-8"?>
<p:tagLst xmlns:p="http://schemas.openxmlformats.org/presentationml/2006/main">
  <p:tag name="KSO_WM_BEAUTIFY_FLAG" val="#fgm#"/>
  <p:tag name="KSO_WM_DIAGRAM_GROUP_CODE" val="1"/>
  <p:tag name="KSO_WM_UNIT_INDEX" val="1_1_1"/>
  <p:tag name="KSO_WM_UNIT_TYPE" val="l_h_i"/>
</p:tagLst>
</file>

<file path=ppt/tags/tag179.xml><?xml version="1.0" encoding="utf-8"?>
<p:tagLst xmlns:p="http://schemas.openxmlformats.org/presentationml/2006/main">
  <p:tag name="KSO_WM_BEAUTIFY_FLAG" val="#fgm#"/>
  <p:tag name="KSO_WM_DIAGRAM_GROUP_CODE" val="1"/>
  <p:tag name="KSO_WM_UNIT_INDEX" val="1_1_1"/>
  <p:tag name="KSO_WM_UNIT_PRESET_TEXT" val="添加项标题"/>
  <p:tag name="KSO_WM_UNIT_TEXT_TYPE" val="1"/>
  <p:tag name="KSO_WM_UNIT_TYPE" val="l_h_a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80.xml><?xml version="1.0" encoding="utf-8"?>
<p:tagLst xmlns:p="http://schemas.openxmlformats.org/presentationml/2006/main">
  <p:tag name="KSO_WM_BEAUTIFY_FLAG" val="#fgm#"/>
  <p:tag name="KSO_WM_DIAGRAM_GROUP_CODE" val="1"/>
  <p:tag name="KSO_WM_UNIT_INDEX" val="1_1_1"/>
  <p:tag name="KSO_WM_UNIT_PRESET_TEXT" val="单击此处输入项正文，文字是您思想的提炼，请尽量言简意赅的阐述观点。"/>
  <p:tag name="KSO_WM_UNIT_TEXT_TYPE" val="1"/>
  <p:tag name="KSO_WM_UNIT_TYPE" val="l_h_f"/>
</p:tagLst>
</file>

<file path=ppt/tags/tag181.xml><?xml version="1.0" encoding="utf-8"?>
<p:tagLst xmlns:p="http://schemas.openxmlformats.org/presentationml/2006/main">
  <p:tag name="KSO_WM_BEAUTIFY_FLAG" val="#fgm#"/>
  <p:tag name="KSO_WM_DIAGRAM_GROUP_CODE" val="1"/>
  <p:tag name="KSO_WM_UNIT_INDEX" val="1_1_1"/>
  <p:tag name="KSO_WM_UNIT_TYPE" val="l_h_d"/>
  <p:tag name="MH_PIC_SOURCE_TYPE" val="generate_slide_ai*{&quot;ai_type&quot;:&quot;generate_ppt&quot;,&quot;id&quot;:&quot;http://zh-ai-group.ks3-cn-beijing-internal.ksyun.com/image_generate/image_process/production/202503/fbc9ab35-ce04-4047-a331-269083dcb85a.jpg?Expires=1773133305&amp;AWSAccessKeyId=AKLT9NSy7kh8TIS1UzNqLRY2&amp;Signature=0UrFssud85zlr6nYKTAmrM7agEU%3D&quot;}*auto_ai_ai_*1741597298385_3.102_fdc3e6dcac56-slide-12"/>
</p:tagLst>
</file>

<file path=ppt/tags/tag182.xml><?xml version="1.0" encoding="utf-8"?>
<p:tagLst xmlns:p="http://schemas.openxmlformats.org/presentationml/2006/main">
  <p:tag name="KSO_WM_BEAUTIFY_FLAG" val="#fgm#"/>
  <p:tag name="KSO_WM_DIAGRAM_GROUP_CODE" val="1"/>
  <p:tag name="KSO_WM_UNIT_INDEX" val="1_2_1"/>
  <p:tag name="KSO_WM_UNIT_TYPE" val="l_h_d"/>
  <p:tag name="MH_PIC_SOURCE_TYPE" val="generate_slide_ai*{&quot;ai_type&quot;:&quot;generate_ppt&quot;,&quot;id&quot;:&quot;http://zh-ai-group.ks3-cn-beijing-internal.ksyun.com/image_generate/image_process/production/202503/37b7cea1-5e6c-48fe-894f-c265fc0afe36.jpg?Expires=1773133306&amp;AWSAccessKeyId=AKLT9NSy7kh8TIS1UzNqLRY2&amp;Signature=ngQ%2BzyWL%2BwavJAt%2Bu9tRtolydX4%3D&quot;}*auto_ai_ai_*1741597298385_3.102_fdc3e6dcac56-slide-12"/>
</p:tagLst>
</file>

<file path=ppt/tags/tag183.xml><?xml version="1.0" encoding="utf-8"?>
<p:tagLst xmlns:p="http://schemas.openxmlformats.org/presentationml/2006/main">
  <p:tag name="KSO_WM_BEAUTIFY_FLAG" val="#fgm#"/>
  <p:tag name="KSO_WM_DIAGRAM_GROUP_CODE" val="1"/>
  <p:tag name="KSO_WM_UNIT_INDEX" val="1_2_1"/>
  <p:tag name="KSO_WM_UNIT_TYPE" val="l_h_i"/>
</p:tagLst>
</file>

<file path=ppt/tags/tag184.xml><?xml version="1.0" encoding="utf-8"?>
<p:tagLst xmlns:p="http://schemas.openxmlformats.org/presentationml/2006/main">
  <p:tag name="KSO_WM_BEAUTIFY_FLAG" val="#fgm#"/>
  <p:tag name="KSO_WM_DIAGRAM_GROUP_CODE" val="1"/>
  <p:tag name="KSO_WM_UNIT_INDEX" val="1_2_1"/>
  <p:tag name="KSO_WM_UNIT_PRESET_TEXT" val="单击添加项标题"/>
  <p:tag name="KSO_WM_UNIT_TEXT_TYPE" val="1"/>
  <p:tag name="KSO_WM_UNIT_TYPE" val="l_h_a"/>
</p:tagLst>
</file>

<file path=ppt/tags/tag185.xml><?xml version="1.0" encoding="utf-8"?>
<p:tagLst xmlns:p="http://schemas.openxmlformats.org/presentationml/2006/main">
  <p:tag name="KSO_WM_BEAUTIFY_FLAG" val="#fgm#"/>
  <p:tag name="KSO_WM_DIAGRAM_GROUP_CODE" val="1"/>
  <p:tag name="KSO_WM_UNIT_INDEX" val="1_2_1"/>
  <p:tag name="KSO_WM_UNIT_PRESET_TEXT" val="单击此处输入项正文，文字是您思想的提炼，请尽量言简意赅的阐述观点。"/>
  <p:tag name="KSO_WM_UNIT_TEXT_TYPE" val="1"/>
  <p:tag name="KSO_WM_UNIT_TYPE" val="l_h_f"/>
</p:tagLst>
</file>

<file path=ppt/tags/tag186.xml><?xml version="1.0" encoding="utf-8"?>
<p:tagLst xmlns:p="http://schemas.openxmlformats.org/presentationml/2006/main">
  <p:tag name="KSO_WM_FIGMA_LIMIT" val=""/>
  <p:tag name="KSO_WM_FIGMA_SLIDE_GROUP" val="26"/>
  <p:tag name="KSO_WM_SLIDE_TYPE" val="text"/>
  <p:tag name="KSO_WM_TEMPLATE_SUBCATEGORY" val="29"/>
</p:tagLst>
</file>

<file path=ppt/tags/tag187.xml><?xml version="1.0" encoding="utf-8"?>
<p:tagLst xmlns:p="http://schemas.openxmlformats.org/presentationml/2006/main">
  <p:tag name="KSO_WM_BEAUTIFY_FLAG" val="#wm#"/>
  <p:tag name="KSO_WM_UNIT_INDEX" val="1"/>
  <p:tag name="KSO_WM_UNIT_TYPE" val="e"/>
  <p:tag name="KSO_WM_UNIT_PRESET_TEXT" val="01"/>
</p:tagLst>
</file>

<file path=ppt/tags/tag188.xml><?xml version="1.0" encoding="utf-8"?>
<p:tagLst xmlns:p="http://schemas.openxmlformats.org/presentationml/2006/main">
  <p:tag name="KSO_WM_BEAUTIFY_FLAG" val="#wm#"/>
  <p:tag name="KSO_WM_UNIT_INDEX" val="1"/>
  <p:tag name="KSO_WM_UNIT_TYPE" val="a"/>
</p:tagLst>
</file>

<file path=ppt/tags/tag189.xml><?xml version="1.0" encoding="utf-8"?>
<p:tagLst xmlns:p="http://schemas.openxmlformats.org/presentationml/2006/main">
  <p:tag name="KSO_WM_FIGMA_LIMIT" val=""/>
  <p:tag name="KSO_WM_FIGMA_SLIDE_GROUP" val="1"/>
  <p:tag name="KSO_WM_SLIDE_TYPE" val="sectionTitle"/>
  <p:tag name="KSO_WM_TEMPLATE_SUBCATEGORY" val="29"/>
</p:tagLst>
</file>

<file path=ppt/tags/tag19.xml><?xml version="1.0" encoding="utf-8"?>
<p:tagLst xmlns:p="http://schemas.openxmlformats.org/presentationml/2006/main">
  <p:tag name="KSO_WM_BEAUTIFY_FLAG" val="#wm#"/>
  <p:tag name="KSO_WM_UNIT_INDEX" val="1"/>
  <p:tag name="KSO_WM_UNIT_TYPE" val="i"/>
</p:tagLst>
</file>

<file path=ppt/tags/tag190.xml><?xml version="1.0" encoding="utf-8"?>
<p:tagLst xmlns:p="http://schemas.openxmlformats.org/presentationml/2006/main">
  <p:tag name="KSO_WM_BEAUTIFY_FLAG" val="#wm#"/>
  <p:tag name="KSO_WM_UNIT_INDEX" val="1"/>
  <p:tag name="KSO_WM_UNIT_TYPE" val="a"/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</p:tagLst>
</file>

<file path=ppt/tags/tag191.xml><?xml version="1.0" encoding="utf-8"?>
<p:tagLst xmlns:p="http://schemas.openxmlformats.org/presentationml/2006/main">
  <p:tag name="KSO_WM_BEAUTIFY_FLAG" val="#wm#"/>
  <p:tag name="KSO_WM_UNIT_INDEX" val="1"/>
  <p:tag name="KSO_WM_UNIT_TYPE" val="i"/>
</p:tagLst>
</file>

<file path=ppt/tags/tag192.xml><?xml version="1.0" encoding="utf-8"?>
<p:tagLst xmlns:p="http://schemas.openxmlformats.org/presentationml/2006/main">
  <p:tag name="KSO_WM_BEAUTIFY_FLAG" val="#fgm#"/>
  <p:tag name="KSO_WM_DIAGRAM_GROUP_CODE" val="1"/>
  <p:tag name="KSO_WM_UNIT_INDEX" val="1_1_1"/>
  <p:tag name="KSO_WM_UNIT_TYPE" val="l_h_i"/>
</p:tagLst>
</file>

<file path=ppt/tags/tag193.xml><?xml version="1.0" encoding="utf-8"?>
<p:tagLst xmlns:p="http://schemas.openxmlformats.org/presentationml/2006/main">
  <p:tag name="KSO_WM_BEAUTIFY_FLAG" val="#fgm#"/>
  <p:tag name="KSO_WM_DIAGRAM_GROUP_CODE" val="1"/>
  <p:tag name="KSO_WM_UNIT_INDEX" val="1_1_1"/>
  <p:tag name="KSO_WM_UNIT_PRESET_TEXT" val="添加项标题"/>
  <p:tag name="KSO_WM_UNIT_TEXT_TYPE" val="1"/>
  <p:tag name="KSO_WM_UNIT_TYPE" val="l_h_a"/>
</p:tagLst>
</file>

<file path=ppt/tags/tag194.xml><?xml version="1.0" encoding="utf-8"?>
<p:tagLst xmlns:p="http://schemas.openxmlformats.org/presentationml/2006/main">
  <p:tag name="KSO_WM_BEAUTIFY_FLAG" val="#fgm#"/>
  <p:tag name="KSO_WM_DIAGRAM_GROUP_CODE" val="1"/>
  <p:tag name="KSO_WM_UNIT_INDEX" val="1_1_1"/>
  <p:tag name="KSO_WM_UNIT_PRESET_TEXT" val="单击此处输入项正文，文字是您思想的提炼，请尽量言简意赅的阐述观点。"/>
  <p:tag name="KSO_WM_UNIT_TEXT_TYPE" val="1"/>
  <p:tag name="KSO_WM_UNIT_TYPE" val="l_h_f"/>
</p:tagLst>
</file>

<file path=ppt/tags/tag195.xml><?xml version="1.0" encoding="utf-8"?>
<p:tagLst xmlns:p="http://schemas.openxmlformats.org/presentationml/2006/main">
  <p:tag name="KSO_WM_BEAUTIFY_FLAG" val="#fgm#"/>
  <p:tag name="KSO_WM_DIAGRAM_GROUP_CODE" val="1"/>
  <p:tag name="KSO_WM_UNIT_INDEX" val="1_1_1"/>
  <p:tag name="KSO_WM_UNIT_TYPE" val="l_h_d"/>
  <p:tag name="MH_PIC_SOURCE_TYPE" val="generate_slide_ai*{&quot;ai_type&quot;:&quot;generate_ppt&quot;,&quot;id&quot;:&quot;VCG41N1333926248&quot;}*auto_galley_ai_*1741597298385_3.102_fdc3e6dcac56-slide-16"/>
</p:tagLst>
</file>

<file path=ppt/tags/tag196.xml><?xml version="1.0" encoding="utf-8"?>
<p:tagLst xmlns:p="http://schemas.openxmlformats.org/presentationml/2006/main">
  <p:tag name="KSO_WM_BEAUTIFY_FLAG" val="#fgm#"/>
  <p:tag name="KSO_WM_DIAGRAM_GROUP_CODE" val="1"/>
  <p:tag name="KSO_WM_UNIT_INDEX" val="1_2_1"/>
  <p:tag name="KSO_WM_UNIT_TYPE" val="l_h_i"/>
</p:tagLst>
</file>

<file path=ppt/tags/tag197.xml><?xml version="1.0" encoding="utf-8"?>
<p:tagLst xmlns:p="http://schemas.openxmlformats.org/presentationml/2006/main">
  <p:tag name="KSO_WM_FIGMA_LIMIT" val=""/>
  <p:tag name="KSO_WM_FIGMA_SLIDE_GROUP" val="38"/>
  <p:tag name="KSO_WM_SLIDE_TYPE" val="text"/>
  <p:tag name="KSO_WM_TEMPLATE_SUBCATEGORY" val="29"/>
</p:tagLst>
</file>

<file path=ppt/tags/tag198.xml><?xml version="1.0" encoding="utf-8"?>
<p:tagLst xmlns:p="http://schemas.openxmlformats.org/presentationml/2006/main">
  <p:tag name="KSO_WM_BEAUTIFY_FLAG" val="#wm#"/>
  <p:tag name="KSO_WM_UNIT_INDEX" val="1"/>
  <p:tag name="KSO_WM_UNIT_TYPE" val="e"/>
  <p:tag name="KSO_WM_UNIT_PRESET_TEXT" val="01"/>
</p:tagLst>
</file>

<file path=ppt/tags/tag199.xml><?xml version="1.0" encoding="utf-8"?>
<p:tagLst xmlns:p="http://schemas.openxmlformats.org/presentationml/2006/main">
  <p:tag name="KSO_WM_BEAUTIFY_FLAG" val="#wm#"/>
  <p:tag name="KSO_WM_UNIT_INDEX" val="1"/>
  <p:tag name="KSO_WM_UNIT_TYPE" val="a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BEAUTIFY_FLAG" val="#wm#"/>
  <p:tag name="KSO_WM_UNIT_INDEX" val="2"/>
  <p:tag name="KSO_WM_UNIT_TYPE" val="i"/>
</p:tagLst>
</file>

<file path=ppt/tags/tag200.xml><?xml version="1.0" encoding="utf-8"?>
<p:tagLst xmlns:p="http://schemas.openxmlformats.org/presentationml/2006/main">
  <p:tag name="KSO_WM_FIGMA_LIMIT" val=""/>
  <p:tag name="KSO_WM_FIGMA_SLIDE_GROUP" val="1"/>
  <p:tag name="KSO_WM_SLIDE_TYPE" val="sectionTitle"/>
  <p:tag name="KSO_WM_TEMPLATE_SUBCATEGORY" val="29"/>
</p:tagLst>
</file>

<file path=ppt/tags/tag201.xml><?xml version="1.0" encoding="utf-8"?>
<p:tagLst xmlns:p="http://schemas.openxmlformats.org/presentationml/2006/main">
  <p:tag name="KSO_WM_BEAUTIFY_FLAG" val="#wm#"/>
  <p:tag name="KSO_WM_UNIT_INDEX" val="1"/>
  <p:tag name="KSO_WM_UNIT_TYPE" val="a"/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</p:tagLst>
</file>

<file path=ppt/tags/tag202.xml><?xml version="1.0" encoding="utf-8"?>
<p:tagLst xmlns:p="http://schemas.openxmlformats.org/presentationml/2006/main">
  <p:tag name="KSO_WM_BEAUTIFY_FLAG" val="#wm#"/>
  <p:tag name="KSO_WM_UNIT_INDEX" val="1"/>
  <p:tag name="KSO_WM_UNIT_TYPE" val="i"/>
</p:tagLst>
</file>

<file path=ppt/tags/tag203.xml><?xml version="1.0" encoding="utf-8"?>
<p:tagLst xmlns:p="http://schemas.openxmlformats.org/presentationml/2006/main">
  <p:tag name="KSO_WM_BEAUTIFY_FLAG" val="#fgm#"/>
  <p:tag name="KSO_WM_DIAGRAM_GROUP_CODE" val="1"/>
  <p:tag name="KSO_WM_UNIT_INDEX" val="1_1_1"/>
  <p:tag name="KSO_WM_UNIT_PRESET_TEXT" val="单击添加项标题"/>
  <p:tag name="KSO_WM_UNIT_TEXT_TYPE" val="1"/>
  <p:tag name="KSO_WM_UNIT_TYPE" val="l_h_a"/>
</p:tagLst>
</file>

<file path=ppt/tags/tag204.xml><?xml version="1.0" encoding="utf-8"?>
<p:tagLst xmlns:p="http://schemas.openxmlformats.org/presentationml/2006/main">
  <p:tag name="KSO_WM_BEAUTIFY_FLAG" val="#fgm#"/>
  <p:tag name="KSO_WM_DIAGRAM_GROUP_CODE" val="1"/>
  <p:tag name="KSO_WM_UNIT_INDEX" val="1_1_1"/>
  <p:tag name="KSO_WM_UNIT_PRESET_TEXT" val="单击此处输入项正文，请尽量言简意赅的阐述观点。"/>
  <p:tag name="KSO_WM_UNIT_TEXT_TYPE" val="1"/>
  <p:tag name="KSO_WM_UNIT_TYPE" val="l_h_f"/>
</p:tagLst>
</file>

<file path=ppt/tags/tag205.xml><?xml version="1.0" encoding="utf-8"?>
<p:tagLst xmlns:p="http://schemas.openxmlformats.org/presentationml/2006/main">
  <p:tag name="KSO_WM_BEAUTIFY_FLAG" val="#fgm#"/>
  <p:tag name="KSO_WM_DIAGRAM_GROUP_CODE" val="1"/>
  <p:tag name="KSO_WM_UNIT_INDEX" val="1_2_1"/>
  <p:tag name="KSO_WM_UNIT_PRESET_TEXT" val="单击添加项标题"/>
  <p:tag name="KSO_WM_UNIT_TEXT_TYPE" val="1"/>
  <p:tag name="KSO_WM_UNIT_TYPE" val="l_h_a"/>
</p:tagLst>
</file>

<file path=ppt/tags/tag206.xml><?xml version="1.0" encoding="utf-8"?>
<p:tagLst xmlns:p="http://schemas.openxmlformats.org/presentationml/2006/main">
  <p:tag name="KSO_WM_BEAUTIFY_FLAG" val="#fgm#"/>
  <p:tag name="KSO_WM_DIAGRAM_GROUP_CODE" val="1"/>
  <p:tag name="KSO_WM_UNIT_INDEX" val="1_2_1"/>
  <p:tag name="KSO_WM_UNIT_PRESET_TEXT" val="单击此处输入项正文，请尽量言简意赅的阐述观点。"/>
  <p:tag name="KSO_WM_UNIT_TEXT_TYPE" val="1"/>
  <p:tag name="KSO_WM_UNIT_TYPE" val="l_h_f"/>
</p:tagLst>
</file>

<file path=ppt/tags/tag207.xml><?xml version="1.0" encoding="utf-8"?>
<p:tagLst xmlns:p="http://schemas.openxmlformats.org/presentationml/2006/main">
  <p:tag name="KSO_WM_BEAUTIFY_FLAG" val="#fgm#"/>
  <p:tag name="KSO_WM_DIAGRAM_GROUP_CODE" val="1"/>
  <p:tag name="KSO_WM_UNIT_INDEX" val="1_2_1"/>
  <p:tag name="KSO_WM_UNIT_PRESET_TEXT" val="单击添加项标题"/>
  <p:tag name="KSO_WM_UNIT_TEXT_TYPE" val="1"/>
  <p:tag name="KSO_WM_UNIT_TYPE" val="l_h_a"/>
</p:tagLst>
</file>

<file path=ppt/tags/tag208.xml><?xml version="1.0" encoding="utf-8"?>
<p:tagLst xmlns:p="http://schemas.openxmlformats.org/presentationml/2006/main">
  <p:tag name="KSO_WM_BEAUTIFY_FLAG" val="#fgm#"/>
  <p:tag name="KSO_WM_DIAGRAM_GROUP_CODE" val="1"/>
  <p:tag name="KSO_WM_UNIT_INDEX" val="1_2_1"/>
  <p:tag name="KSO_WM_UNIT_PRESET_TEXT" val="单击此处输入项正文，请尽量言简意赅的阐述观点。"/>
  <p:tag name="KSO_WM_UNIT_TEXT_TYPE" val="1"/>
  <p:tag name="KSO_WM_UNIT_TYPE" val="l_h_f"/>
</p:tagLst>
</file>

<file path=ppt/tags/tag209.xml><?xml version="1.0" encoding="utf-8"?>
<p:tagLst xmlns:p="http://schemas.openxmlformats.org/presentationml/2006/main">
  <p:tag name="KSO_WM_BEAUTIFY_FLAG" val="#wm#"/>
  <p:tag name="KSO_WM_UNIT_INDEX" val="1"/>
  <p:tag name="KSO_WM_UNIT_TYPE" val="d"/>
  <p:tag name="MH_PIC_SOURCE_TYPE" val="generate_slide_ai*{&quot;ai_type&quot;:&quot;generate_ppt&quot;,&quot;id&quot;:&quot;VCG41N1399728431&quot;}*auto_galley_ai_*1741597298385_3.102_fdc3e6dcac56-slide-20"/>
</p:tagLst>
</file>

<file path=ppt/tags/tag21.xml><?xml version="1.0" encoding="utf-8"?>
<p:tagLst xmlns:p="http://schemas.openxmlformats.org/presentationml/2006/main">
  <p:tag name="KSO_WM_BEAUTIFY_FLAG" val="#wm#"/>
  <p:tag name="KSO_WM_UNIT_INDEX" val="3"/>
  <p:tag name="KSO_WM_UNIT_TYPE" val="i"/>
</p:tagLst>
</file>

<file path=ppt/tags/tag210.xml><?xml version="1.0" encoding="utf-8"?>
<p:tagLst xmlns:p="http://schemas.openxmlformats.org/presentationml/2006/main">
  <p:tag name="KSO_WM_FIGMA_LIMIT" val=""/>
  <p:tag name="KSO_WM_FIGMA_SLIDE_GROUP" val="59"/>
  <p:tag name="KSO_WM_SLIDE_TYPE" val="text"/>
  <p:tag name="KSO_WM_TEMPLATE_SUBCATEGORY" val="29"/>
</p:tagLst>
</file>

<file path=ppt/tags/tag211.xml><?xml version="1.0" encoding="utf-8"?>
<p:tagLst xmlns:p="http://schemas.openxmlformats.org/presentationml/2006/main">
  <p:tag name="KSO_WM_BEAUTIFY_FLAG" val="#wm#"/>
  <p:tag name="KSO_WM_UNIT_INDEX" val="1"/>
  <p:tag name="KSO_WM_UNIT_TYPE" val="e"/>
  <p:tag name="KSO_WM_UNIT_PRESET_TEXT" val="01"/>
</p:tagLst>
</file>

<file path=ppt/tags/tag212.xml><?xml version="1.0" encoding="utf-8"?>
<p:tagLst xmlns:p="http://schemas.openxmlformats.org/presentationml/2006/main">
  <p:tag name="KSO_WM_BEAUTIFY_FLAG" val="#wm#"/>
  <p:tag name="KSO_WM_UNIT_INDEX" val="1"/>
  <p:tag name="KSO_WM_UNIT_TYPE" val="a"/>
</p:tagLst>
</file>

<file path=ppt/tags/tag213.xml><?xml version="1.0" encoding="utf-8"?>
<p:tagLst xmlns:p="http://schemas.openxmlformats.org/presentationml/2006/main">
  <p:tag name="KSO_WM_FIGMA_LIMIT" val=""/>
  <p:tag name="KSO_WM_FIGMA_SLIDE_GROUP" val="1"/>
  <p:tag name="KSO_WM_SLIDE_TYPE" val="sectionTitle"/>
  <p:tag name="KSO_WM_TEMPLATE_SUBCATEGORY" val="29"/>
</p:tagLst>
</file>

<file path=ppt/tags/tag214.xml><?xml version="1.0" encoding="utf-8"?>
<p:tagLst xmlns:p="http://schemas.openxmlformats.org/presentationml/2006/main">
  <p:tag name="KSO_WM_BEAUTIFY_FLAG" val="#wm#"/>
  <p:tag name="KSO_WM_UNIT_INDEX" val="1"/>
  <p:tag name="KSO_WM_UNIT_TYPE" val="a"/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</p:tagLst>
</file>

<file path=ppt/tags/tag215.xml><?xml version="1.0" encoding="utf-8"?>
<p:tagLst xmlns:p="http://schemas.openxmlformats.org/presentationml/2006/main">
  <p:tag name="KSO_WM_BEAUTIFY_FLAG" val="#wm#"/>
  <p:tag name="KSO_WM_UNIT_INDEX" val="1"/>
  <p:tag name="KSO_WM_UNIT_TYPE" val="i"/>
</p:tagLst>
</file>

<file path=ppt/tags/tag216.xml><?xml version="1.0" encoding="utf-8"?>
<p:tagLst xmlns:p="http://schemas.openxmlformats.org/presentationml/2006/main">
  <p:tag name="KSO_WM_BEAUTIFY_FLAG" val="#fgm#"/>
  <p:tag name="KSO_WM_DIAGRAM_GROUP_CODE" val="1"/>
  <p:tag name="KSO_WM_UNIT_INDEX" val="1_1_1"/>
  <p:tag name="KSO_WM_UNIT_TYPE" val="l_h_d"/>
  <p:tag name="MH_PIC_SOURCE_TYPE" val="generate_slide_ai*{&quot;ai_type&quot;:&quot;generate_ppt&quot;,&quot;id&quot;:&quot;VCG41N660541632&quot;}*auto_galley_ai_*1741597298385_3.102_fdc3e6dcac56-slide-25"/>
</p:tagLst>
</file>

<file path=ppt/tags/tag217.xml><?xml version="1.0" encoding="utf-8"?>
<p:tagLst xmlns:p="http://schemas.openxmlformats.org/presentationml/2006/main">
  <p:tag name="KSO_WM_BEAUTIFY_FLAG" val="#fgm#"/>
  <p:tag name="KSO_WM_DIAGRAM_GROUP_CODE" val="1"/>
  <p:tag name="KSO_WM_UNIT_INDEX" val="1_1_1"/>
  <p:tag name="KSO_WM_UNIT_TYPE" val="l_h_i"/>
</p:tagLst>
</file>

<file path=ppt/tags/tag218.xml><?xml version="1.0" encoding="utf-8"?>
<p:tagLst xmlns:p="http://schemas.openxmlformats.org/presentationml/2006/main">
  <p:tag name="KSO_WM_BEAUTIFY_FLAG" val="#fgm#"/>
  <p:tag name="KSO_WM_DIAGRAM_GROUP_CODE" val="1"/>
  <p:tag name="KSO_WM_UNIT_INDEX" val="1_2_1"/>
  <p:tag name="KSO_WM_UNIT_TYPE" val="l_h_d"/>
  <p:tag name="MH_PIC_SOURCE_TYPE" val="generate_slide_ai*{&quot;ai_type&quot;:&quot;generate_ppt&quot;,&quot;id&quot;:&quot;VCG41N1397375530&quot;}*auto_galley_ai_*1741597298385_3.102_fdc3e6dcac56-slide-25"/>
</p:tagLst>
</file>

<file path=ppt/tags/tag219.xml><?xml version="1.0" encoding="utf-8"?>
<p:tagLst xmlns:p="http://schemas.openxmlformats.org/presentationml/2006/main">
  <p:tag name="KSO_WM_BEAUTIFY_FLAG" val="#fgm#"/>
  <p:tag name="KSO_WM_DIAGRAM_GROUP_CODE" val="1"/>
  <p:tag name="KSO_WM_UNIT_INDEX" val="1_2_1"/>
  <p:tag name="KSO_WM_UNIT_TYPE" val="l_h_i"/>
</p:tagLst>
</file>

<file path=ppt/tags/tag22.xml><?xml version="1.0" encoding="utf-8"?>
<p:tagLst xmlns:p="http://schemas.openxmlformats.org/presentationml/2006/main">
  <p:tag name="KSO_WM_BEAUTIFY_FLAG" val="#wm#"/>
  <p:tag name="KSO_WM_UNIT_INDEX" val="4"/>
  <p:tag name="KSO_WM_UNIT_TYPE" val="i"/>
</p:tagLst>
</file>

<file path=ppt/tags/tag220.xml><?xml version="1.0" encoding="utf-8"?>
<p:tagLst xmlns:p="http://schemas.openxmlformats.org/presentationml/2006/main">
  <p:tag name="KSO_WM_BEAUTIFY_FLAG" val="#fgm#"/>
  <p:tag name="KSO_WM_DIAGRAM_GROUP_CODE" val="1"/>
  <p:tag name="KSO_WM_UNIT_INDEX" val="1_1_1"/>
  <p:tag name="KSO_WM_UNIT_PRESET_TEXT" val="单击此处添加项标题内容"/>
  <p:tag name="KSO_WM_UNIT_TEXT_TYPE" val="1"/>
  <p:tag name="KSO_WM_UNIT_TYPE" val="l_h_a"/>
</p:tagLst>
</file>

<file path=ppt/tags/tag221.xml><?xml version="1.0" encoding="utf-8"?>
<p:tagLst xmlns:p="http://schemas.openxmlformats.org/presentationml/2006/main">
  <p:tag name="KSO_WM_BEAUTIFY_FLAG" val="#fgm#"/>
  <p:tag name="KSO_WM_DIAGRAM_GROUP_CODE" val="1"/>
  <p:tag name="KSO_WM_UNIT_INDEX" val="1_1_1"/>
  <p:tag name="KSO_WM_UNIT_PRESET_TEXT" val="单击此处输入项正文，文字是您思想的提炼，请尽量言简意赅的阐述观点。"/>
  <p:tag name="KSO_WM_UNIT_TEXT_TYPE" val="1"/>
  <p:tag name="KSO_WM_UNIT_TYPE" val="l_h_f"/>
</p:tagLst>
</file>

<file path=ppt/tags/tag222.xml><?xml version="1.0" encoding="utf-8"?>
<p:tagLst xmlns:p="http://schemas.openxmlformats.org/presentationml/2006/main">
  <p:tag name="KSO_WM_BEAUTIFY_FLAG" val="#fgm#"/>
  <p:tag name="KSO_WM_DIAGRAM_GROUP_CODE" val="1"/>
  <p:tag name="KSO_WM_UNIT_INDEX" val="1_3_1"/>
  <p:tag name="KSO_WM_UNIT_TYPE" val="l_h_d"/>
  <p:tag name="MH_PIC_SOURCE_TYPE" val="generate_slide_ai*{&quot;ai_type&quot;:&quot;generate_ppt&quot;,&quot;id&quot;:&quot;VCG41N1459251067&quot;}*auto_galley_ai_*1741597298385_3.102_fdc3e6dcac56-slide-25"/>
</p:tagLst>
</file>

<file path=ppt/tags/tag223.xml><?xml version="1.0" encoding="utf-8"?>
<p:tagLst xmlns:p="http://schemas.openxmlformats.org/presentationml/2006/main">
  <p:tag name="KSO_WM_BEAUTIFY_FLAG" val="#fgm#"/>
  <p:tag name="KSO_WM_DIAGRAM_GROUP_CODE" val="1"/>
  <p:tag name="KSO_WM_UNIT_INDEX" val="1_3_1"/>
  <p:tag name="KSO_WM_UNIT_TYPE" val="l_h_i"/>
</p:tagLst>
</file>

<file path=ppt/tags/tag224.xml><?xml version="1.0" encoding="utf-8"?>
<p:tagLst xmlns:p="http://schemas.openxmlformats.org/presentationml/2006/main">
  <p:tag name="KSO_WM_BEAUTIFY_FLAG" val="#fgm#"/>
  <p:tag name="KSO_WM_DIAGRAM_GROUP_CODE" val="1"/>
  <p:tag name="KSO_WM_UNIT_INDEX" val="1_2_1"/>
  <p:tag name="KSO_WM_UNIT_PRESET_TEXT" val="单击此处添加项标题内容"/>
  <p:tag name="KSO_WM_UNIT_TEXT_TYPE" val="1"/>
  <p:tag name="KSO_WM_UNIT_TYPE" val="l_h_a"/>
</p:tagLst>
</file>

<file path=ppt/tags/tag225.xml><?xml version="1.0" encoding="utf-8"?>
<p:tagLst xmlns:p="http://schemas.openxmlformats.org/presentationml/2006/main">
  <p:tag name="KSO_WM_BEAUTIFY_FLAG" val="#fgm#"/>
  <p:tag name="KSO_WM_DIAGRAM_GROUP_CODE" val="1"/>
  <p:tag name="KSO_WM_UNIT_INDEX" val="1_2_1"/>
  <p:tag name="KSO_WM_UNIT_PRESET_TEXT" val="单击此处输入项正文，文字是您思想的提炼，请尽量言简意赅的阐述观点。"/>
  <p:tag name="KSO_WM_UNIT_TEXT_TYPE" val="1"/>
  <p:tag name="KSO_WM_UNIT_TYPE" val="l_h_f"/>
</p:tagLst>
</file>

<file path=ppt/tags/tag226.xml><?xml version="1.0" encoding="utf-8"?>
<p:tagLst xmlns:p="http://schemas.openxmlformats.org/presentationml/2006/main">
  <p:tag name="KSO_WM_BEAUTIFY_FLAG" val="#fgm#"/>
  <p:tag name="KSO_WM_DIAGRAM_GROUP_CODE" val="1"/>
  <p:tag name="KSO_WM_UNIT_INDEX" val="1_3_1"/>
  <p:tag name="KSO_WM_UNIT_PRESET_TEXT" val="单击此处添加项标题内容"/>
  <p:tag name="KSO_WM_UNIT_TEXT_TYPE" val="1"/>
  <p:tag name="KSO_WM_UNIT_TYPE" val="l_h_a"/>
</p:tagLst>
</file>

<file path=ppt/tags/tag227.xml><?xml version="1.0" encoding="utf-8"?>
<p:tagLst xmlns:p="http://schemas.openxmlformats.org/presentationml/2006/main">
  <p:tag name="KSO_WM_BEAUTIFY_FLAG" val="#fgm#"/>
  <p:tag name="KSO_WM_DIAGRAM_GROUP_CODE" val="1"/>
  <p:tag name="KSO_WM_UNIT_INDEX" val="1_3_1"/>
  <p:tag name="KSO_WM_UNIT_PRESET_TEXT" val="单击此处输入项正文，文字是您思想的提炼，请尽量言简意赅的阐述观点。"/>
  <p:tag name="KSO_WM_UNIT_TEXT_TYPE" val="1"/>
  <p:tag name="KSO_WM_UNIT_TYPE" val="l_h_f"/>
</p:tagLst>
</file>

<file path=ppt/tags/tag228.xml><?xml version="1.0" encoding="utf-8"?>
<p:tagLst xmlns:p="http://schemas.openxmlformats.org/presentationml/2006/main">
  <p:tag name="KSO_WM_FIGMA_LIMIT" val=""/>
  <p:tag name="KSO_WM_FIGMA_SLIDE_GROUP" val="2"/>
  <p:tag name="KSO_WM_SLIDE_TYPE" val="text"/>
  <p:tag name="KSO_WM_TEMPLATE_SUBCATEGORY" val="29"/>
</p:tagLst>
</file>

<file path=ppt/tags/tag229.xml><?xml version="1.0" encoding="utf-8"?>
<p:tagLst xmlns:p="http://schemas.openxmlformats.org/presentationml/2006/main">
  <p:tag name="KSO_WM_BEAUTIFY_FLAG" val="#wm#"/>
  <p:tag name="KSO_WM_UNIT_INDEX" val="1"/>
  <p:tag name="KSO_WM_UNIT_TYPE" val="b"/>
</p:tagLst>
</file>

<file path=ppt/tags/tag23.xml><?xml version="1.0" encoding="utf-8"?>
<p:tagLst xmlns:p="http://schemas.openxmlformats.org/presentationml/2006/main">
  <p:tag name="KSO_WM_BEAUTIFY_FLAG" val="#wm#"/>
  <p:tag name="KSO_WM_UNIT_INDEX" val="5"/>
  <p:tag name="KSO_WM_UNIT_TYPE" val="i"/>
</p:tagLst>
</file>

<file path=ppt/tags/tag230.xml><?xml version="1.0" encoding="utf-8"?>
<p:tagLst xmlns:p="http://schemas.openxmlformats.org/presentationml/2006/main">
  <p:tag name="KSO_WM_BEAUTIFY_FLAG" val="#wm#"/>
  <p:tag name="KSO_WM_UNIT_INDEX" val="1"/>
  <p:tag name="KSO_WM_UNIT_TYPE" val="a"/>
</p:tagLst>
</file>

<file path=ppt/tags/tag231.xml><?xml version="1.0" encoding="utf-8"?>
<p:tagLst xmlns:p="http://schemas.openxmlformats.org/presentationml/2006/main">
  <p:tag name="KSO_WM_FIGMA_LIMIT" val=""/>
  <p:tag name="KSO_WM_FIGMA_SLIDE_GROUP" val="1"/>
  <p:tag name="KSO_WM_SLIDE_TYPE" val="endPage"/>
  <p:tag name="KSO_WM_TEMPLATE_SUBCATEGORY" val="29"/>
</p:tagLst>
</file>

<file path=ppt/tags/tag232.xml><?xml version="1.0" encoding="utf-8"?>
<p:tagLst xmlns:p="http://schemas.openxmlformats.org/presentationml/2006/main">
  <p:tag name="KSO_WM_PRESENTATION_SOURCE" val="WPPAIGeneratePPT"/>
</p:tagLst>
</file>

<file path=ppt/tags/tag24.xml><?xml version="1.0" encoding="utf-8"?>
<p:tagLst xmlns:p="http://schemas.openxmlformats.org/presentationml/2006/main">
  <p:tag name="KSO_WM_BEAUTIFY_FLAG" val="#wm#"/>
  <p:tag name="KSO_WM_UNIT_INDEX" val="6"/>
  <p:tag name="KSO_WM_UNIT_TYPE" val="i"/>
</p:tagLst>
</file>

<file path=ppt/tags/tag25.xml><?xml version="1.0" encoding="utf-8"?>
<p:tagLst xmlns:p="http://schemas.openxmlformats.org/presentationml/2006/main">
  <p:tag name="KSO_WM_BEAUTIFY_FLAG" val="#wm#"/>
  <p:tag name="KSO_WM_UNIT_INDEX" val="7"/>
  <p:tag name="KSO_WM_UNIT_TYPE" val="i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BEAUTIFY_FLAG" val="#wm#"/>
  <p:tag name="KSO_WM_UNIT_INDEX" val="1"/>
  <p:tag name="KSO_WM_UNIT_TYPE" val="e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BEAUTIFY_FLAG" val="#wm#"/>
  <p:tag name="KSO_WM_UNIT_INDEX" val="1"/>
  <p:tag name="KSO_WM_UNIT_TYPE" val="a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BEAUTIFY_FLAG" val="#wm#"/>
  <p:tag name="KSO_WM_UNIT_INDEX" val="2"/>
  <p:tag name="KSO_WM_UNIT_TYPE" val="i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BEAUTIFY_FLAG" val="#wm#"/>
  <p:tag name="KSO_WM_UNIT_INDEX" val="3"/>
  <p:tag name="KSO_WM_UNIT_TYPE" val="i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7.xml><?xml version="1.0" encoding="utf-8"?>
<p:tagLst xmlns:p="http://schemas.openxmlformats.org/presentationml/2006/main">
  <p:tag name="KSO_WM_BEAUTIFY_FLAG" val="#wm#"/>
  <p:tag name="KSO_WM_UNIT_INDEX" val="1"/>
  <p:tag name="KSO_WM_UNIT_TYPE" val="i"/>
</p:tagLst>
</file>

<file path=ppt/tags/tag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BEAUTIFY_FLAG" val="#wm#"/>
  <p:tag name="KSO_WM_UNIT_INDEX" val="4"/>
  <p:tag name="KSO_WM_UNIT_TYPE" val="i"/>
</p:tagLst>
</file>

<file path=ppt/tags/tag70.xml><?xml version="1.0" encoding="utf-8"?>
<p:tagLst xmlns:p="http://schemas.openxmlformats.org/presentationml/2006/main">
  <p:tag name="KSO_WM_BEAUTIFY_FLAG" val="#wm#"/>
  <p:tag name="KSO_WM_UNIT_INDEX" val="2"/>
  <p:tag name="KSO_WM_UNIT_TYPE" val="i"/>
</p:tagLst>
</file>

<file path=ppt/tags/tag71.xml><?xml version="1.0" encoding="utf-8"?>
<p:tagLst xmlns:p="http://schemas.openxmlformats.org/presentationml/2006/main">
  <p:tag name="KSO_WM_BEAUTIFY_FLAG" val="#wm#"/>
  <p:tag name="KSO_WM_UNIT_INDEX" val="3"/>
  <p:tag name="KSO_WM_UNIT_TYPE" val="i"/>
</p:tagLst>
</file>

<file path=ppt/tags/tag72.xml><?xml version="1.0" encoding="utf-8"?>
<p:tagLst xmlns:p="http://schemas.openxmlformats.org/presentationml/2006/main">
  <p:tag name="KSO_WM_BEAUTIFY_FLAG" val="#wm#"/>
  <p:tag name="KSO_WM_UNIT_INDEX" val="4"/>
  <p:tag name="KSO_WM_UNIT_TYPE" val="i"/>
</p:tagLst>
</file>

<file path=ppt/tags/tag73.xml><?xml version="1.0" encoding="utf-8"?>
<p:tagLst xmlns:p="http://schemas.openxmlformats.org/presentationml/2006/main">
  <p:tag name="KSO_WM_BEAUTIFY_FLAG" val="#wm#"/>
  <p:tag name="KSO_WM_UNIT_INDEX" val="5"/>
  <p:tag name="KSO_WM_UNIT_TYPE" val="i"/>
</p:tagLst>
</file>

<file path=ppt/tags/tag74.xml><?xml version="1.0" encoding="utf-8"?>
<p:tagLst xmlns:p="http://schemas.openxmlformats.org/presentationml/2006/main">
  <p:tag name="KSO_WM_BEAUTIFY_FLAG" val="#wm#"/>
  <p:tag name="KSO_WM_UNIT_INDEX" val="6"/>
  <p:tag name="KSO_WM_UNIT_TYPE" val="i"/>
</p:tagLst>
</file>

<file path=ppt/tags/tag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6.xml><?xml version="1.0" encoding="utf-8"?>
<p:tagLst xmlns:p="http://schemas.openxmlformats.org/presentationml/2006/main">
  <p:tag name="KSO_WM_BEAUTIFY_FLAG" val="#wm#"/>
  <p:tag name="KSO_WM_UNIT_INDEX" val="1"/>
  <p:tag name="KSO_WM_UNIT_TYPE" val="b"/>
</p:tagLst>
</file>

<file path=ppt/tags/tag77.xml><?xml version="1.0" encoding="utf-8"?>
<p:tagLst xmlns:p="http://schemas.openxmlformats.org/presentationml/2006/main">
  <p:tag name="KSO_WM_BEAUTIFY_FLAG" val="#wm#"/>
  <p:tag name="KSO_WM_UNIT_INDEX" val="1"/>
  <p:tag name="KSO_WM_UNIT_TYPE" val="a"/>
</p:tagLst>
</file>

<file path=ppt/tags/tag78.xml><?xml version="1.0" encoding="utf-8"?>
<p:tagLst xmlns:p="http://schemas.openxmlformats.org/presentationml/2006/main">
  <p:tag name="KSO_WM_BEAUTIFY_FLAG" val="#wm#"/>
  <p:tag name="KSO_WM_UNIT_INDEX" val="1"/>
  <p:tag name="KSO_WM_UNIT_TYPE" val="i"/>
</p:tagLst>
</file>

<file path=ppt/tags/tag79.xml><?xml version="1.0" encoding="utf-8"?>
<p:tagLst xmlns:p="http://schemas.openxmlformats.org/presentationml/2006/main">
  <p:tag name="KSO_WM_BEAUTIFY_FLAG" val="#wm#"/>
  <p:tag name="KSO_WM_UNIT_INDEX" val="1"/>
  <p:tag name="KSO_WM_UNIT_TYPE" val="a"/>
</p:tagLst>
</file>

<file path=ppt/tags/tag8.xml><?xml version="1.0" encoding="utf-8"?>
<p:tagLst xmlns:p="http://schemas.openxmlformats.org/presentationml/2006/main">
  <p:tag name="KSO_WM_BEAUTIFY_FLAG" val="#wm#"/>
  <p:tag name="KSO_WM_UNIT_INDEX" val="5"/>
  <p:tag name="KSO_WM_UNIT_TYPE" val="i"/>
</p:tagLst>
</file>

<file path=ppt/tags/tag80.xml><?xml version="1.0" encoding="utf-8"?>
<p:tagLst xmlns:p="http://schemas.openxmlformats.org/presentationml/2006/main">
  <p:tag name="KSO_WM_BEAUTIFY_FLAG" val="#wm#"/>
  <p:tag name="KSO_WM_UNIT_INDEX" val="1"/>
  <p:tag name="KSO_WM_UNIT_TYPE" val="b"/>
</p:tagLst>
</file>

<file path=ppt/tags/tag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86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  <p:tag name="KSO_WM_TEMPLATE_STYLE_ID" val="7cba8f96648ba84e"/>
</p:tagLst>
</file>

<file path=ppt/tags/tag87.xml><?xml version="1.0" encoding="utf-8"?>
<p:tagLst xmlns:p="http://schemas.openxmlformats.org/presentationml/2006/main">
  <p:tag name="KSO_WM_BEAUTIFY_FLAG" val="#wm#"/>
  <p:tag name="KSO_WM_UNIT_INDEX" val="1"/>
  <p:tag name="KSO_WM_UNIT_SUBTYPE" val="c"/>
  <p:tag name="KSO_WM_UNIT_TYPE" val="f"/>
</p:tagLst>
</file>

<file path=ppt/tags/tag88.xml><?xml version="1.0" encoding="utf-8"?>
<p:tagLst xmlns:p="http://schemas.openxmlformats.org/presentationml/2006/main">
  <p:tag name="KSO_WM_BEAUTIFY_FLAG" val="#wm#"/>
  <p:tag name="KSO_WM_UNIT_INDEX" val="1"/>
  <p:tag name="KSO_WM_UNIT_TYPE" val="a"/>
</p:tagLst>
</file>

<file path=ppt/tags/tag89.xml><?xml version="1.0" encoding="utf-8"?>
<p:tagLst xmlns:p="http://schemas.openxmlformats.org/presentationml/2006/main">
  <p:tag name="KSO_WM_BEAUTIFY_FLAG" val="#wm#"/>
  <p:tag name="KSO_WM_UNIT_INDEX" val="2"/>
  <p:tag name="KSO_WM_UNIT_SUBTYPE" val="b"/>
  <p:tag name="KSO_WM_UNIT_TYPE" val="f"/>
</p:tagLst>
</file>

<file path=ppt/tags/tag9.xml><?xml version="1.0" encoding="utf-8"?>
<p:tagLst xmlns:p="http://schemas.openxmlformats.org/presentationml/2006/main">
  <p:tag name="KSO_WM_BEAUTIFY_FLAG" val="#wm#"/>
  <p:tag name="KSO_WM_UNIT_INDEX" val="6"/>
  <p:tag name="KSO_WM_UNIT_TYPE" val="i"/>
</p:tagLst>
</file>

<file path=ppt/tags/tag90.xml><?xml version="1.0" encoding="utf-8"?>
<p:tagLst xmlns:p="http://schemas.openxmlformats.org/presentationml/2006/main">
  <p:tag name="KSO_WM_FIGMA_LIMIT" val=""/>
  <p:tag name="KSO_WM_FIGMA_SLIDE_GROUP" val="1"/>
  <p:tag name="KSO_WM_SLIDE_TYPE" val="title"/>
  <p:tag name="KSO_WM_TEMPLATE_SUBCATEGORY" val="29"/>
</p:tagLst>
</file>

<file path=ppt/tags/tag91.xml><?xml version="1.0" encoding="utf-8"?>
<p:tagLst xmlns:p="http://schemas.openxmlformats.org/presentationml/2006/main">
  <p:tag name="KSO_WM_BEAUTIFY_FLAG" val="#wm#"/>
  <p:tag name="KSO_WM_UNIT_INDEX" val="1"/>
  <p:tag name="KSO_WM_UNIT_TYPE" val="i"/>
</p:tagLst>
</file>

<file path=ppt/tags/tag92.xml><?xml version="1.0" encoding="utf-8"?>
<p:tagLst xmlns:p="http://schemas.openxmlformats.org/presentationml/2006/main">
  <p:tag name="KSO_WM_BEAUTIFY_FLAG" val="#wm#"/>
  <p:tag name="KSO_WM_UNIT_INDEX" val="1"/>
  <p:tag name="KSO_WM_UNIT_TYPE" val="a"/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</p:tagLst>
</file>

<file path=ppt/tags/tag93.xml><?xml version="1.0" encoding="utf-8"?>
<p:tagLst xmlns:p="http://schemas.openxmlformats.org/presentationml/2006/main">
  <p:tag name="KSO_WM_BEAUTIFY_FLAG" val="#fgm#"/>
  <p:tag name="KSO_WM_DIAGRAM_GROUP_CODE" val="1"/>
  <p:tag name="KSO_WM_UNIT_INDEX" val="1_1_1"/>
  <p:tag name="KSO_WM_UNIT_TYPE" val="l_h_i"/>
</p:tagLst>
</file>

<file path=ppt/tags/tag94.xml><?xml version="1.0" encoding="utf-8"?>
<p:tagLst xmlns:p="http://schemas.openxmlformats.org/presentationml/2006/main">
  <p:tag name="KSO_WM_BEAUTIFY_FLAG" val="#fgm#"/>
  <p:tag name="KSO_WM_DIAGRAM_GROUP_CODE" val="1"/>
  <p:tag name="KSO_WM_UNIT_INDEX" val="1_1_2"/>
  <p:tag name="KSO_WM_UNIT_TYPE" val="l_h_i"/>
</p:tagLst>
</file>

<file path=ppt/tags/tag95.xml><?xml version="1.0" encoding="utf-8"?>
<p:tagLst xmlns:p="http://schemas.openxmlformats.org/presentationml/2006/main">
  <p:tag name="KSO_WM_BEAUTIFY_FLAG" val="#fgm#"/>
  <p:tag name="KSO_WM_DIAGRAM_GROUP_CODE" val="1"/>
  <p:tag name="KSO_WM_UNIT_INDEX" val="1_1_1"/>
  <p:tag name="KSO_WM_UNIT_TYPE" val="l_h_x"/>
</p:tagLst>
</file>

<file path=ppt/tags/tag96.xml><?xml version="1.0" encoding="utf-8"?>
<p:tagLst xmlns:p="http://schemas.openxmlformats.org/presentationml/2006/main">
  <p:tag name="KSO_WM_BEAUTIFY_FLAG" val="#fgm#"/>
  <p:tag name="KSO_WM_DIAGRAM_GROUP_CODE" val="1"/>
  <p:tag name="KSO_WM_UNIT_INDEX" val="1_1_1"/>
  <p:tag name="KSO_WM_UNIT_PRESET_TEXT" val="单击添加项标题"/>
  <p:tag name="KSO_WM_UNIT_TEXT_TYPE" val="1"/>
  <p:tag name="KSO_WM_UNIT_TYPE" val="l_h_a"/>
</p:tagLst>
</file>

<file path=ppt/tags/tag97.xml><?xml version="1.0" encoding="utf-8"?>
<p:tagLst xmlns:p="http://schemas.openxmlformats.org/presentationml/2006/main">
  <p:tag name="KSO_WM_BEAUTIFY_FLAG" val="#fgm#"/>
  <p:tag name="KSO_WM_DIAGRAM_GROUP_CODE" val="1"/>
  <p:tag name="KSO_WM_UNIT_INDEX" val="1_1_1"/>
  <p:tag name="KSO_WM_UNIT_PRESET_TEXT" val="单击此处输入项正文，文字是您思想的提炼，请尽量言简意赅的阐述观点。"/>
  <p:tag name="KSO_WM_UNIT_TEXT_TYPE" val="1"/>
  <p:tag name="KSO_WM_UNIT_TYPE" val="l_h_f"/>
</p:tagLst>
</file>

<file path=ppt/tags/tag98.xml><?xml version="1.0" encoding="utf-8"?>
<p:tagLst xmlns:p="http://schemas.openxmlformats.org/presentationml/2006/main">
  <p:tag name="KSO_WM_BEAUTIFY_FLAG" val="#fgm#"/>
  <p:tag name="KSO_WM_DIAGRAM_GROUP_CODE" val="1"/>
  <p:tag name="KSO_WM_UNIT_INDEX" val="1_2_1"/>
  <p:tag name="KSO_WM_UNIT_TYPE" val="l_h_i"/>
</p:tagLst>
</file>

<file path=ppt/tags/tag99.xml><?xml version="1.0" encoding="utf-8"?>
<p:tagLst xmlns:p="http://schemas.openxmlformats.org/presentationml/2006/main">
  <p:tag name="KSO_WM_BEAUTIFY_FLAG" val="#fgm#"/>
  <p:tag name="KSO_WM_DIAGRAM_GROUP_CODE" val="1"/>
  <p:tag name="KSO_WM_UNIT_INDEX" val="1_2_2"/>
  <p:tag name="KSO_WM_UNIT_TYPE" val="l_h_i"/>
</p:tagLst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蓝色毕业答辩简约风主题">
  <a:themeElements>
    <a:clrScheme name="">
      <a:dk1>
        <a:srgbClr val="000000"/>
      </a:dk1>
      <a:lt1>
        <a:srgbClr val="FFFFFF"/>
      </a:lt1>
      <a:dk2>
        <a:srgbClr val="333638"/>
      </a:dk2>
      <a:lt2>
        <a:srgbClr val="F2F3F5"/>
      </a:lt2>
      <a:accent1>
        <a:srgbClr val="0745AA"/>
      </a:accent1>
      <a:accent2>
        <a:srgbClr val="799AD1"/>
      </a:accent2>
      <a:accent3>
        <a:srgbClr val="00368E"/>
      </a:accent3>
      <a:accent4>
        <a:srgbClr val="478DFF"/>
      </a:accent4>
      <a:accent5>
        <a:srgbClr val="F3F8FF"/>
      </a:accent5>
      <a:accent6>
        <a:srgbClr val="718DE3"/>
      </a:accent6>
      <a:hlink>
        <a:srgbClr val="DDEBFF"/>
      </a:hlink>
      <a:folHlink>
        <a:srgbClr val="75ADFB"/>
      </a:folHlink>
    </a:clrScheme>
    <a:fontScheme name="">
      <a:majorFont>
        <a:latin typeface="Microsoft YaHei UI"/>
        <a:ea typeface="Microsoft YaHei UI"/>
        <a:cs typeface=""/>
      </a:majorFont>
      <a:minorFont>
        <a:latin typeface="Microsoft YaHei UI"/>
        <a:ea typeface="Microsoft YaHei UI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1071</Words>
  <Application>WPS 演示</Application>
  <PresentationFormat>宽屏</PresentationFormat>
  <Paragraphs>170</Paragraphs>
  <Slides>18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18</vt:i4>
      </vt:variant>
    </vt:vector>
  </HeadingPairs>
  <TitlesOfParts>
    <vt:vector size="31" baseType="lpstr">
      <vt:lpstr>Arial</vt:lpstr>
      <vt:lpstr>宋体</vt:lpstr>
      <vt:lpstr>Wingdings</vt:lpstr>
      <vt:lpstr>Wingdings</vt:lpstr>
      <vt:lpstr>Microsoft YaHei UI</vt:lpstr>
      <vt:lpstr>微软雅黑</vt:lpstr>
      <vt:lpstr>Arial Unicode MS</vt:lpstr>
      <vt:lpstr>Calibri</vt:lpstr>
      <vt:lpstr>MiSans Normal</vt:lpstr>
      <vt:lpstr>思源黑体 Regular</vt:lpstr>
      <vt:lpstr>黑体</vt:lpstr>
      <vt:lpstr>WPS</vt:lpstr>
      <vt:lpstr>蓝色毕业答辩简约风主题</vt:lpstr>
      <vt:lpstr>化学镀镍的耐盐雾测试性能影响因素</vt:lpstr>
      <vt:lpstr>什么是阴/阳极性镀层</vt:lpstr>
      <vt:lpstr>阴极性镀层，需要做到无孔隙才能完全保护基材</vt:lpstr>
      <vt:lpstr>目录</vt:lpstr>
      <vt:lpstr>基材的粗糙度</vt:lpstr>
      <vt:lpstr>改善粗糙度的方法</vt:lpstr>
      <vt:lpstr>基材的材料成分</vt:lpstr>
      <vt:lpstr>材料成分对耐盐雾性能的影响</vt:lpstr>
      <vt:lpstr>材料成型工艺的影响</vt:lpstr>
      <vt:lpstr>镀层的磷含量</vt:lpstr>
      <vt:lpstr>磷含量对耐盐雾性能的影响</vt:lpstr>
      <vt:lpstr>镀层的厚度</vt:lpstr>
      <vt:lpstr>镀层厚度对耐盐雾性能的影响</vt:lpstr>
      <vt:lpstr>镀层的添加剂组成</vt:lpstr>
      <vt:lpstr>添加剂对耐盐雾性能的影响</vt:lpstr>
      <vt:lpstr>多层镀层</vt:lpstr>
      <vt:lpstr>多层镀层的设计原则</vt:lpstr>
      <vt:lpstr>谢谢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程海</dc:creator>
  <cp:lastModifiedBy>程海</cp:lastModifiedBy>
  <cp:revision>4</cp:revision>
  <dcterms:created xsi:type="dcterms:W3CDTF">2023-08-09T12:44:00Z</dcterms:created>
  <dcterms:modified xsi:type="dcterms:W3CDTF">2025-03-11T09:10:37Z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3B0086CAF875411CACBDA13AB9801EF4_13</vt:lpwstr>
  </property>
  <property fmtid="{D5CDD505-2E9C-101B-9397-08002B2CF9AE}" pid="3" name="KSOProductBuildVer">
    <vt:lpwstr>2052-12.1.0.20305</vt:lpwstr>
  </property>
</Properties>
</file>